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4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aching Card" id="{F48DAC1D-1B92-49B4-97E2-0AFBAB727B13}">
          <p14:sldIdLst>
            <p14:sldId id="74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B3E8"/>
    <a:srgbClr val="404040"/>
    <a:srgbClr val="F3AE31"/>
    <a:srgbClr val="FF66CC"/>
    <a:srgbClr val="585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C70ED3-56B8-4A14-840F-699146AB2BAF}" v="38" dt="2024-06-09T21:11:13.7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46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05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than Beals" userId="c60026b35ab60b3c" providerId="LiveId" clId="{09C70ED3-56B8-4A14-840F-699146AB2BAF}"/>
    <pc:docChg chg="undo custSel modSld delSection modSection">
      <pc:chgData name="Jonathan Beals" userId="c60026b35ab60b3c" providerId="LiveId" clId="{09C70ED3-56B8-4A14-840F-699146AB2BAF}" dt="2024-06-09T21:17:56.994" v="161" actId="20577"/>
      <pc:docMkLst>
        <pc:docMk/>
      </pc:docMkLst>
      <pc:sldChg chg="modSp mod setBg">
        <pc:chgData name="Jonathan Beals" userId="c60026b35ab60b3c" providerId="LiveId" clId="{09C70ED3-56B8-4A14-840F-699146AB2BAF}" dt="2024-06-09T21:17:56.994" v="161" actId="20577"/>
        <pc:sldMkLst>
          <pc:docMk/>
          <pc:sldMk cId="2962440654" sldId="744"/>
        </pc:sldMkLst>
        <pc:spChg chg="mod">
          <ac:chgData name="Jonathan Beals" userId="c60026b35ab60b3c" providerId="LiveId" clId="{09C70ED3-56B8-4A14-840F-699146AB2BAF}" dt="2024-06-09T21:08:47.664" v="6" actId="2711"/>
          <ac:spMkLst>
            <pc:docMk/>
            <pc:sldMk cId="2962440654" sldId="744"/>
            <ac:spMk id="2" creationId="{E4216128-E9AE-9FB8-A0D6-A62682B91EC3}"/>
          </ac:spMkLst>
        </pc:spChg>
        <pc:spChg chg="mod">
          <ac:chgData name="Jonathan Beals" userId="c60026b35ab60b3c" providerId="LiveId" clId="{09C70ED3-56B8-4A14-840F-699146AB2BAF}" dt="2024-06-09T21:09:25.937" v="15" actId="2711"/>
          <ac:spMkLst>
            <pc:docMk/>
            <pc:sldMk cId="2962440654" sldId="744"/>
            <ac:spMk id="3" creationId="{6B3FFC20-7258-BB44-28BF-FAC0737401EE}"/>
          </ac:spMkLst>
        </pc:spChg>
        <pc:spChg chg="mod">
          <ac:chgData name="Jonathan Beals" userId="c60026b35ab60b3c" providerId="LiveId" clId="{09C70ED3-56B8-4A14-840F-699146AB2BAF}" dt="2024-06-09T21:09:22.851" v="14" actId="2711"/>
          <ac:spMkLst>
            <pc:docMk/>
            <pc:sldMk cId="2962440654" sldId="744"/>
            <ac:spMk id="4" creationId="{C616D09E-4CEE-A535-CCB8-F2D54810C8C0}"/>
          </ac:spMkLst>
        </pc:spChg>
        <pc:spChg chg="mod">
          <ac:chgData name="Jonathan Beals" userId="c60026b35ab60b3c" providerId="LiveId" clId="{09C70ED3-56B8-4A14-840F-699146AB2BAF}" dt="2024-06-09T21:08:34.053" v="4" actId="2711"/>
          <ac:spMkLst>
            <pc:docMk/>
            <pc:sldMk cId="2962440654" sldId="744"/>
            <ac:spMk id="6" creationId="{51BA7FCC-9E0C-2027-145D-F058D86B32EE}"/>
          </ac:spMkLst>
        </pc:spChg>
        <pc:spChg chg="mod">
          <ac:chgData name="Jonathan Beals" userId="c60026b35ab60b3c" providerId="LiveId" clId="{09C70ED3-56B8-4A14-840F-699146AB2BAF}" dt="2024-06-09T21:09:14.753" v="12" actId="2711"/>
          <ac:spMkLst>
            <pc:docMk/>
            <pc:sldMk cId="2962440654" sldId="744"/>
            <ac:spMk id="8" creationId="{6C747687-2F64-7069-4E7A-4E6D90F5E6A8}"/>
          </ac:spMkLst>
        </pc:spChg>
        <pc:spChg chg="mod">
          <ac:chgData name="Jonathan Beals" userId="c60026b35ab60b3c" providerId="LiveId" clId="{09C70ED3-56B8-4A14-840F-699146AB2BAF}" dt="2024-06-09T21:09:19.073" v="13" actId="2711"/>
          <ac:spMkLst>
            <pc:docMk/>
            <pc:sldMk cId="2962440654" sldId="744"/>
            <ac:spMk id="9" creationId="{05B68CED-9A26-2F28-D32F-374431CD377F}"/>
          </ac:spMkLst>
        </pc:spChg>
        <pc:spChg chg="mod">
          <ac:chgData name="Jonathan Beals" userId="c60026b35ab60b3c" providerId="LiveId" clId="{09C70ED3-56B8-4A14-840F-699146AB2BAF}" dt="2024-06-09T21:08:44.290" v="5" actId="2711"/>
          <ac:spMkLst>
            <pc:docMk/>
            <pc:sldMk cId="2962440654" sldId="744"/>
            <ac:spMk id="14" creationId="{DDBC8392-DA18-0D30-7D92-3FD11565BDD3}"/>
          </ac:spMkLst>
        </pc:spChg>
        <pc:spChg chg="mod">
          <ac:chgData name="Jonathan Beals" userId="c60026b35ab60b3c" providerId="LiveId" clId="{09C70ED3-56B8-4A14-840F-699146AB2BAF}" dt="2024-06-09T21:08:27.369" v="1" actId="2711"/>
          <ac:spMkLst>
            <pc:docMk/>
            <pc:sldMk cId="2962440654" sldId="744"/>
            <ac:spMk id="20" creationId="{BCF92AA2-E8A8-6846-7C2F-1C3A5C0AE2F0}"/>
          </ac:spMkLst>
        </pc:spChg>
        <pc:spChg chg="mod">
          <ac:chgData name="Jonathan Beals" userId="c60026b35ab60b3c" providerId="LiveId" clId="{09C70ED3-56B8-4A14-840F-699146AB2BAF}" dt="2024-06-09T21:10:35.402" v="51" actId="121"/>
          <ac:spMkLst>
            <pc:docMk/>
            <pc:sldMk cId="2962440654" sldId="744"/>
            <ac:spMk id="23" creationId="{FB614243-8B82-76E0-C573-3F02748A30F1}"/>
          </ac:spMkLst>
        </pc:spChg>
        <pc:spChg chg="mod">
          <ac:chgData name="Jonathan Beals" userId="c60026b35ab60b3c" providerId="LiveId" clId="{09C70ED3-56B8-4A14-840F-699146AB2BAF}" dt="2024-06-09T21:17:56.994" v="161" actId="20577"/>
          <ac:spMkLst>
            <pc:docMk/>
            <pc:sldMk cId="2962440654" sldId="744"/>
            <ac:spMk id="24" creationId="{11DDC8FA-C317-5292-734C-AB9ED4E074B3}"/>
          </ac:spMkLst>
        </pc:spChg>
        <pc:spChg chg="mod">
          <ac:chgData name="Jonathan Beals" userId="c60026b35ab60b3c" providerId="LiveId" clId="{09C70ED3-56B8-4A14-840F-699146AB2BAF}" dt="2024-06-09T21:10:27.048" v="49" actId="6549"/>
          <ac:spMkLst>
            <pc:docMk/>
            <pc:sldMk cId="2962440654" sldId="744"/>
            <ac:spMk id="27" creationId="{0AED89AE-E4F1-4395-0302-6E5AC00786C5}"/>
          </ac:spMkLst>
        </pc:spChg>
        <pc:spChg chg="mod">
          <ac:chgData name="Jonathan Beals" userId="c60026b35ab60b3c" providerId="LiveId" clId="{09C70ED3-56B8-4A14-840F-699146AB2BAF}" dt="2024-06-09T21:08:54.954" v="8" actId="2711"/>
          <ac:spMkLst>
            <pc:docMk/>
            <pc:sldMk cId="2962440654" sldId="744"/>
            <ac:spMk id="34" creationId="{182A09BC-1F98-86C5-AA27-F2E17B644D90}"/>
          </ac:spMkLst>
        </pc:spChg>
        <pc:spChg chg="mod">
          <ac:chgData name="Jonathan Beals" userId="c60026b35ab60b3c" providerId="LiveId" clId="{09C70ED3-56B8-4A14-840F-699146AB2BAF}" dt="2024-06-09T21:10:20.091" v="48" actId="6549"/>
          <ac:spMkLst>
            <pc:docMk/>
            <pc:sldMk cId="2962440654" sldId="744"/>
            <ac:spMk id="35" creationId="{572450E3-CD9B-7D59-1D03-55A3B5A1492F}"/>
          </ac:spMkLst>
        </pc:spChg>
        <pc:graphicFrameChg chg="modGraphic">
          <ac:chgData name="Jonathan Beals" userId="c60026b35ab60b3c" providerId="LiveId" clId="{09C70ED3-56B8-4A14-840F-699146AB2BAF}" dt="2024-06-09T21:14:38.805" v="100" actId="404"/>
          <ac:graphicFrameMkLst>
            <pc:docMk/>
            <pc:sldMk cId="2962440654" sldId="744"/>
            <ac:graphicFrameMk id="15" creationId="{1255E1C9-6FFF-CE19-6C33-701F9E7476C2}"/>
          </ac:graphicFrameMkLst>
        </pc:graphicFrameChg>
        <pc:graphicFrameChg chg="mod modGraphic">
          <ac:chgData name="Jonathan Beals" userId="c60026b35ab60b3c" providerId="LiveId" clId="{09C70ED3-56B8-4A14-840F-699146AB2BAF}" dt="2024-06-09T21:14:43.079" v="101" actId="14100"/>
          <ac:graphicFrameMkLst>
            <pc:docMk/>
            <pc:sldMk cId="2962440654" sldId="744"/>
            <ac:graphicFrameMk id="16" creationId="{4925E0E7-BFE1-A7B5-F31C-4A9EFF2D501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022905-45A3-4B21-BBD9-2F1B48AAED22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725A5-CAE1-4157-BBC2-1A385D705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76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8EB26-71BA-F2EA-1AB5-5E4B9C6D44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78AFEA-5268-A526-78C7-D94846216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CC9CA-4B1E-F481-4151-28D8734D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5DEB-DA44-4389-8660-4EE6D2BC686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2EBC5-9524-CFFA-A88C-DB8D3951A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C78AF-2A10-1EF3-E621-07E9FBFE9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F8D81-6250-41D6-851B-E7982E36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21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B9371-BB96-C01F-8FA3-BEAC65FF6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86B3C-7F87-C3BB-9108-CF24EC1DC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90F94-A01F-010A-2B11-1109BD685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5DEB-DA44-4389-8660-4EE6D2BC686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C61BA-6B1C-7816-2F5C-33C855CBC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FEE4E-69D5-0CBD-0BCD-BDF29575B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F8D81-6250-41D6-851B-E7982E36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7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CFD2A8-AFA7-40CA-F1DA-FF0AA3B640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47A1EE-F75B-45A3-F168-021F8C60A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58667-3D84-3C62-2537-34C2E48E6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5DEB-DA44-4389-8660-4EE6D2BC686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991AD-DD3A-8930-039E-63C02E55E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A4A3F-CA05-97A4-6389-FA2AE8B79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F8D81-6250-41D6-851B-E7982E36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3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2B056-DF72-C3DC-6707-7B0E1FDD4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2FA58-C4EE-2964-F70B-E52846CE6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88097-FDCE-7E4A-4E74-3B055921D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5DEB-DA44-4389-8660-4EE6D2BC686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61620-3874-7BB0-948B-CB2E72C05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EF9D2-C1B9-65A9-1DEF-48915BB30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F8D81-6250-41D6-851B-E7982E36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779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BAE9-5A06-1C6E-BDE2-011074152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5ED52-D14B-0E3E-FA0E-86794C1F3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B24EE-61D9-23DE-16E9-155324545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5DEB-DA44-4389-8660-4EE6D2BC686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3345D-2A2D-9BBA-1D1B-2BFA5D2FE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C2CBA-962D-DB80-DCB5-2F66D71D9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F8D81-6250-41D6-851B-E7982E36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5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383EC-6E0C-41E9-8AE5-67E0F7D0B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C5CB1-3EA0-ED03-300E-72908AC83D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FABAB-2C50-EAA4-E893-FD9E19028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4E356-178C-771C-513D-920F64DFA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5DEB-DA44-4389-8660-4EE6D2BC686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95D236-FCD5-C9FC-37C2-4CF9A54CE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49A76-AE9C-AA5D-00C0-8E6CC096A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F8D81-6250-41D6-851B-E7982E36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400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2D5F-7CC4-9446-D204-6CAA7FA32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2E07EE-C12F-BE96-BC6D-9EEE88A3A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27636-AF5F-2B68-8FE6-6E7BDD2B4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3F5AAF-F27B-38DF-A251-CB6E666059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E360C6-462D-B80F-529D-B2557C533B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1F49E6-86AC-FB34-B22D-5DB4F3F8D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5DEB-DA44-4389-8660-4EE6D2BC686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62C986-7ACF-9615-86BD-D4E1CB70E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2867B5-5D8E-FB9D-E755-77DAC20C3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F8D81-6250-41D6-851B-E7982E36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41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A6BA5-A0F3-F420-C2B5-F4BAD9977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6DE9E7-A522-716E-0A05-9538E16DA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5DEB-DA44-4389-8660-4EE6D2BC686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A61803-ECCF-5C64-5DA5-1D8219729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5C5A1F-36FE-D889-788E-97892AB94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F8D81-6250-41D6-851B-E7982E36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0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8D8C52-2D89-2A1C-856A-E33159AEE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5DEB-DA44-4389-8660-4EE6D2BC686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429ABE-B500-29D4-2DEE-53A73E8F3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295E33-28B2-4C59-0F60-A910FF6E2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F8D81-6250-41D6-851B-E7982E36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3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5C7DD-898F-AF8F-76E6-4BF9A31D7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F2EC4-AE15-B098-630C-B69F233AD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3424F7-FA0E-9CDC-0047-3FF6BB8AC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212CC2-2988-CB7B-66BB-5F9F0B2E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5DEB-DA44-4389-8660-4EE6D2BC686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ADD6CA-F954-0D2A-C0DE-13E460D64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2E4461-4014-8477-9631-6EE6DB558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F8D81-6250-41D6-851B-E7982E36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76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E46AF-C7B3-455D-FDA7-4435529EB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881739-D93C-A052-FA44-0B4E0308CE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62B834-CD45-9FA0-15D9-18183238A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99EF21-736F-8285-9BFB-7778D3C63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5DEB-DA44-4389-8660-4EE6D2BC686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46CA0D-E876-05EC-0028-7234D6B49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7B19F7-7257-7901-6473-BE5101BD2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F8D81-6250-41D6-851B-E7982E36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7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6F6393-3BB9-FCE4-9E5E-72352538D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F234D-7BD7-B9D5-571D-C12DCE990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082F6-8D75-8258-66BB-376D7522B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A5DEB-DA44-4389-8660-4EE6D2BC686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83AEE-402E-7C5D-C893-7143883AB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5F550-E20D-6F32-48E5-197C32F5AA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F8D81-6250-41D6-851B-E7982E36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7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58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1BA7FCC-9E0C-2027-145D-F058D86B32EE}"/>
              </a:ext>
            </a:extLst>
          </p:cNvPr>
          <p:cNvSpPr txBox="1"/>
          <p:nvPr/>
        </p:nvSpPr>
        <p:spPr>
          <a:xfrm>
            <a:off x="392644" y="483747"/>
            <a:ext cx="3444533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cs typeface="Poppins" panose="00000500000000000000" pitchFamily="2" charset="0"/>
              </a:rPr>
              <a:t>COACHING CARD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3FFC20-7258-BB44-28BF-FAC0737401EE}"/>
              </a:ext>
            </a:extLst>
          </p:cNvPr>
          <p:cNvSpPr txBox="1"/>
          <p:nvPr/>
        </p:nvSpPr>
        <p:spPr>
          <a:xfrm>
            <a:off x="6640987" y="653023"/>
            <a:ext cx="627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cs typeface="Poppins" panose="00000500000000000000" pitchFamily="2" charset="0"/>
              </a:rPr>
              <a:t>Name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616D09E-4CEE-A535-CCB8-F2D54810C8C0}"/>
              </a:ext>
            </a:extLst>
          </p:cNvPr>
          <p:cNvSpPr/>
          <p:nvPr/>
        </p:nvSpPr>
        <p:spPr>
          <a:xfrm>
            <a:off x="7338797" y="629930"/>
            <a:ext cx="1604625" cy="353961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cs typeface="Poppins Light" panose="00000400000000000000" pitchFamily="2" charset="0"/>
              </a:rPr>
              <a:t>Name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C747687-2F64-7069-4E7A-4E6D90F5E6A8}"/>
              </a:ext>
            </a:extLst>
          </p:cNvPr>
          <p:cNvSpPr/>
          <p:nvPr/>
        </p:nvSpPr>
        <p:spPr>
          <a:xfrm>
            <a:off x="10194731" y="628903"/>
            <a:ext cx="1604625" cy="353961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cs typeface="Poppins Light" panose="00000400000000000000" pitchFamily="2" charset="0"/>
              </a:rPr>
              <a:t>Date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B68CED-9A26-2F28-D32F-374431CD377F}"/>
              </a:ext>
            </a:extLst>
          </p:cNvPr>
          <p:cNvSpPr txBox="1"/>
          <p:nvPr/>
        </p:nvSpPr>
        <p:spPr>
          <a:xfrm>
            <a:off x="9600636" y="651996"/>
            <a:ext cx="5350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cs typeface="Poppins" panose="00000500000000000000" pitchFamily="2" charset="0"/>
              </a:rPr>
              <a:t>Date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041D762-0A81-7751-28DF-0D969D449599}"/>
              </a:ext>
            </a:extLst>
          </p:cNvPr>
          <p:cNvSpPr/>
          <p:nvPr/>
        </p:nvSpPr>
        <p:spPr>
          <a:xfrm>
            <a:off x="519392" y="395925"/>
            <a:ext cx="1189972" cy="56507"/>
          </a:xfrm>
          <a:prstGeom prst="roundRect">
            <a:avLst/>
          </a:prstGeom>
          <a:solidFill>
            <a:srgbClr val="16B3E8"/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B3E8"/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CF92AA2-E8A8-6846-7C2F-1C3A5C0AE2F0}"/>
              </a:ext>
            </a:extLst>
          </p:cNvPr>
          <p:cNvSpPr/>
          <p:nvPr/>
        </p:nvSpPr>
        <p:spPr>
          <a:xfrm>
            <a:off x="525576" y="1219829"/>
            <a:ext cx="2756165" cy="3349032"/>
          </a:xfrm>
          <a:prstGeom prst="roundRect">
            <a:avLst>
              <a:gd name="adj" fmla="val 5352"/>
            </a:avLst>
          </a:prstGeom>
          <a:solidFill>
            <a:srgbClr val="404040"/>
          </a:solidFill>
          <a:ln w="15875">
            <a:solidFill>
              <a:srgbClr val="16B3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rgbClr val="16B3E8"/>
                </a:solidFill>
                <a:cs typeface="Poppins" panose="00000500000000000000" pitchFamily="2" charset="0"/>
              </a:rPr>
              <a:t>Photo</a:t>
            </a:r>
          </a:p>
          <a:p>
            <a:endParaRPr lang="en-US" sz="1400" b="1" dirty="0">
              <a:solidFill>
                <a:srgbClr val="16B3E8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US" sz="1000" b="1" dirty="0">
              <a:solidFill>
                <a:srgbClr val="16B3E8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  <a:p>
            <a:endParaRPr lang="en-US" sz="1000" b="1" dirty="0">
              <a:solidFill>
                <a:srgbClr val="16B3E8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  <a:p>
            <a:endParaRPr lang="en-US" sz="1800" b="1" dirty="0">
              <a:solidFill>
                <a:srgbClr val="16B3E8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B614243-8B82-76E0-C573-3F02748A30F1}"/>
              </a:ext>
            </a:extLst>
          </p:cNvPr>
          <p:cNvSpPr/>
          <p:nvPr/>
        </p:nvSpPr>
        <p:spPr>
          <a:xfrm>
            <a:off x="9043191" y="1222968"/>
            <a:ext cx="2756165" cy="3349032"/>
          </a:xfrm>
          <a:prstGeom prst="roundRect">
            <a:avLst>
              <a:gd name="adj" fmla="val 5352"/>
            </a:avLst>
          </a:prstGeom>
          <a:solidFill>
            <a:srgbClr val="404040"/>
          </a:solidFill>
          <a:ln w="158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sz="1400" b="1" dirty="0">
                <a:solidFill>
                  <a:schemeClr val="accent6"/>
                </a:solidFill>
                <a:cs typeface="Poppins" panose="00000500000000000000" pitchFamily="2" charset="0"/>
              </a:rPr>
              <a:t>Business Objectives</a:t>
            </a:r>
          </a:p>
          <a:p>
            <a:endParaRPr lang="en-US" sz="2000" b="1" dirty="0">
              <a:solidFill>
                <a:schemeClr val="tx1"/>
              </a:solidFill>
              <a:cs typeface="Poppins" panose="00000500000000000000" pitchFamily="2" charset="0"/>
            </a:endParaRPr>
          </a:p>
          <a:p>
            <a:endParaRPr lang="en-US" sz="1400" b="1" dirty="0">
              <a:solidFill>
                <a:schemeClr val="tx1"/>
              </a:solidFill>
              <a:cs typeface="Poppins Light" panose="00000400000000000000" pitchFamily="2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1DDC8FA-C317-5292-734C-AB9ED4E074B3}"/>
              </a:ext>
            </a:extLst>
          </p:cNvPr>
          <p:cNvSpPr/>
          <p:nvPr/>
        </p:nvSpPr>
        <p:spPr>
          <a:xfrm>
            <a:off x="3356417" y="1226249"/>
            <a:ext cx="2756165" cy="3339188"/>
          </a:xfrm>
          <a:prstGeom prst="roundRect">
            <a:avLst>
              <a:gd name="adj" fmla="val 5352"/>
            </a:avLst>
          </a:prstGeom>
          <a:solidFill>
            <a:srgbClr val="404040"/>
          </a:solidFill>
          <a:ln w="15875">
            <a:solidFill>
              <a:srgbClr val="16B3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100" dirty="0">
              <a:solidFill>
                <a:schemeClr val="tx1"/>
              </a:solidFill>
              <a:cs typeface="Poppins Light" panose="00000400000000000000" pitchFamily="2" charset="0"/>
            </a:endParaRPr>
          </a:p>
          <a:p>
            <a:r>
              <a:rPr lang="en-US" sz="1400" b="1" dirty="0">
                <a:solidFill>
                  <a:srgbClr val="00B0F0"/>
                </a:solidFill>
                <a:cs typeface="Poppins" panose="00000500000000000000" pitchFamily="2" charset="0"/>
              </a:rPr>
              <a:t>Personality Results </a:t>
            </a:r>
          </a:p>
          <a:p>
            <a:r>
              <a:rPr lang="en-US" sz="1400" b="1" dirty="0">
                <a:solidFill>
                  <a:srgbClr val="00B0F0"/>
                </a:solidFill>
                <a:cs typeface="Poppins" panose="00000500000000000000" pitchFamily="2" charset="0"/>
              </a:rPr>
              <a:t>Important personal info</a:t>
            </a:r>
          </a:p>
          <a:p>
            <a:endParaRPr lang="en-US" sz="2000" b="1" dirty="0">
              <a:solidFill>
                <a:schemeClr val="tx1"/>
              </a:solidFill>
              <a:cs typeface="Poppins" panose="00000500000000000000" pitchFamily="2" charset="0"/>
            </a:endParaRPr>
          </a:p>
          <a:p>
            <a:r>
              <a:rPr lang="en-US" sz="1000" b="1" dirty="0">
                <a:solidFill>
                  <a:schemeClr val="bg1"/>
                </a:solidFill>
                <a:cs typeface="Poppins Light" panose="00000400000000000000" pitchFamily="2" charset="0"/>
              </a:rPr>
              <a:t>Highlight:</a:t>
            </a:r>
          </a:p>
          <a:p>
            <a:endParaRPr lang="en-US" sz="1000" b="1" dirty="0">
              <a:solidFill>
                <a:schemeClr val="bg1"/>
              </a:solidFill>
              <a:cs typeface="Poppins Light" panose="00000400000000000000" pitchFamily="2" charset="0"/>
            </a:endParaRPr>
          </a:p>
          <a:p>
            <a:r>
              <a:rPr lang="en-US" sz="1000" b="1" dirty="0">
                <a:solidFill>
                  <a:schemeClr val="bg1"/>
                </a:solidFill>
                <a:cs typeface="Poppins Light" panose="00000400000000000000" pitchFamily="2" charset="0"/>
              </a:rPr>
              <a:t>Introduction</a:t>
            </a:r>
          </a:p>
          <a:p>
            <a:r>
              <a:rPr lang="en-US" sz="1000" b="1" dirty="0">
                <a:solidFill>
                  <a:schemeClr val="bg1"/>
                </a:solidFill>
                <a:cs typeface="Poppins Light" panose="00000400000000000000" pitchFamily="2" charset="0"/>
              </a:rPr>
              <a:t>Strengths &amp; Opportunities</a:t>
            </a:r>
          </a:p>
          <a:p>
            <a:r>
              <a:rPr lang="en-US" sz="1000" b="1" dirty="0">
                <a:solidFill>
                  <a:schemeClr val="bg1"/>
                </a:solidFill>
                <a:cs typeface="Poppins Light" panose="00000400000000000000" pitchFamily="2" charset="0"/>
              </a:rPr>
              <a:t>Career Paths</a:t>
            </a:r>
          </a:p>
          <a:p>
            <a:r>
              <a:rPr lang="en-US" sz="1000" b="1" dirty="0">
                <a:solidFill>
                  <a:schemeClr val="bg1"/>
                </a:solidFill>
                <a:cs typeface="Poppins Light" panose="00000400000000000000" pitchFamily="2" charset="0"/>
              </a:rPr>
              <a:t>Values</a:t>
            </a:r>
          </a:p>
          <a:p>
            <a:r>
              <a:rPr lang="en-US" sz="1000" b="1" dirty="0">
                <a:solidFill>
                  <a:schemeClr val="bg1"/>
                </a:solidFill>
                <a:cs typeface="Poppins Light" panose="00000400000000000000" pitchFamily="2" charset="0"/>
              </a:rPr>
              <a:t>Communication styles</a:t>
            </a:r>
          </a:p>
          <a:p>
            <a:r>
              <a:rPr lang="en-US" sz="1000" b="1" dirty="0">
                <a:solidFill>
                  <a:schemeClr val="bg1"/>
                </a:solidFill>
                <a:cs typeface="Poppins Light" panose="00000400000000000000" pitchFamily="2" charset="0"/>
              </a:rPr>
              <a:t>Receiving recognition</a:t>
            </a:r>
          </a:p>
          <a:p>
            <a:endParaRPr lang="en-US" sz="1000" b="1" dirty="0">
              <a:solidFill>
                <a:schemeClr val="bg1"/>
              </a:solidFill>
              <a:cs typeface="Poppins Light" panose="00000400000000000000" pitchFamily="2" charset="0"/>
            </a:endParaRPr>
          </a:p>
          <a:p>
            <a:r>
              <a:rPr lang="en-US" sz="1000" b="1" dirty="0">
                <a:solidFill>
                  <a:schemeClr val="bg1"/>
                </a:solidFill>
                <a:cs typeface="Poppins Light" panose="00000400000000000000" pitchFamily="2" charset="0"/>
              </a:rPr>
              <a:t>Etc..</a:t>
            </a:r>
          </a:p>
          <a:p>
            <a:endParaRPr lang="en-US" sz="1400" b="1" dirty="0">
              <a:solidFill>
                <a:schemeClr val="bg1"/>
              </a:solidFill>
              <a:cs typeface="Poppins Light" panose="00000400000000000000" pitchFamily="2" charset="0"/>
            </a:endParaRPr>
          </a:p>
          <a:p>
            <a:endParaRPr lang="en-US" sz="1400" b="1" dirty="0">
              <a:solidFill>
                <a:schemeClr val="tx1"/>
              </a:solidFill>
              <a:cs typeface="Poppins Light" panose="00000400000000000000" pitchFamily="2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0AED89AE-E4F1-4395-0302-6E5AC00786C5}"/>
              </a:ext>
            </a:extLst>
          </p:cNvPr>
          <p:cNvSpPr/>
          <p:nvPr/>
        </p:nvSpPr>
        <p:spPr>
          <a:xfrm>
            <a:off x="6187257" y="1226248"/>
            <a:ext cx="2756165" cy="3339187"/>
          </a:xfrm>
          <a:prstGeom prst="roundRect">
            <a:avLst>
              <a:gd name="adj" fmla="val 5352"/>
            </a:avLst>
          </a:prstGeom>
          <a:solidFill>
            <a:srgbClr val="404040"/>
          </a:solidFill>
          <a:ln w="158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sz="1400" b="1" dirty="0">
                <a:solidFill>
                  <a:schemeClr val="accent6"/>
                </a:solidFill>
                <a:cs typeface="Poppins" panose="00000500000000000000" pitchFamily="2" charset="0"/>
              </a:rPr>
              <a:t>Personal Goals</a:t>
            </a:r>
            <a:endParaRPr lang="en-US" sz="1800" b="1" dirty="0">
              <a:solidFill>
                <a:schemeClr val="accent6"/>
              </a:solidFill>
              <a:cs typeface="Poppins" panose="00000500000000000000" pitchFamily="2" charset="0"/>
            </a:endParaRPr>
          </a:p>
          <a:p>
            <a:pPr algn="r"/>
            <a:endParaRPr lang="en-US" sz="1600" b="1" dirty="0">
              <a:solidFill>
                <a:schemeClr val="tx1"/>
              </a:solidFill>
              <a:cs typeface="Poppins" panose="00000500000000000000" pitchFamily="2" charset="0"/>
            </a:endParaRPr>
          </a:p>
          <a:p>
            <a:pPr algn="r"/>
            <a:endParaRPr lang="en-US" sz="1100" b="1" dirty="0">
              <a:solidFill>
                <a:schemeClr val="tx1"/>
              </a:solidFill>
              <a:cs typeface="Poppins Light" panose="00000400000000000000" pitchFamily="2" charset="0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182A09BC-1F98-86C5-AA27-F2E17B644D90}"/>
              </a:ext>
            </a:extLst>
          </p:cNvPr>
          <p:cNvSpPr/>
          <p:nvPr/>
        </p:nvSpPr>
        <p:spPr>
          <a:xfrm>
            <a:off x="508995" y="4662305"/>
            <a:ext cx="5587005" cy="1711947"/>
          </a:xfrm>
          <a:prstGeom prst="roundRect">
            <a:avLst>
              <a:gd name="adj" fmla="val 5352"/>
            </a:avLst>
          </a:prstGeom>
          <a:solidFill>
            <a:srgbClr val="404040"/>
          </a:solidFill>
          <a:ln w="15875">
            <a:solidFill>
              <a:srgbClr val="F3AE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100" b="1" dirty="0">
              <a:solidFill>
                <a:schemeClr val="tx1"/>
              </a:solidFill>
              <a:cs typeface="Poppins Light" panose="00000400000000000000" pitchFamily="2" charset="0"/>
            </a:endParaRPr>
          </a:p>
          <a:p>
            <a:r>
              <a:rPr lang="en-US" sz="1400" b="1" dirty="0">
                <a:solidFill>
                  <a:srgbClr val="F3AE31"/>
                </a:solidFill>
                <a:cs typeface="Poppins" panose="00000500000000000000" pitchFamily="2" charset="0"/>
              </a:rPr>
              <a:t>Portfolio Links</a:t>
            </a:r>
          </a:p>
          <a:p>
            <a:endParaRPr lang="en-US" sz="2000" b="1" dirty="0">
              <a:solidFill>
                <a:schemeClr val="tx1"/>
              </a:solidFill>
              <a:cs typeface="Poppins" panose="00000500000000000000" pitchFamily="2" charset="0"/>
            </a:endParaRPr>
          </a:p>
          <a:p>
            <a:r>
              <a:rPr lang="en-US" sz="1000" b="1" dirty="0">
                <a:solidFill>
                  <a:schemeClr val="bg1"/>
                </a:solidFill>
                <a:cs typeface="Poppins Light" panose="00000400000000000000" pitchFamily="2" charset="0"/>
              </a:rPr>
              <a:t>Links to best work here: </a:t>
            </a:r>
          </a:p>
          <a:p>
            <a:r>
              <a:rPr lang="en-US" sz="1000" b="1" dirty="0">
                <a:solidFill>
                  <a:schemeClr val="bg1"/>
                </a:solidFill>
                <a:cs typeface="Poppins Light" panose="00000400000000000000" pitchFamily="2" charset="0"/>
              </a:rPr>
              <a:t>Links to most recent work here:</a:t>
            </a:r>
          </a:p>
          <a:p>
            <a:endParaRPr lang="en-US" sz="1400" b="1" dirty="0">
              <a:solidFill>
                <a:schemeClr val="bg1"/>
              </a:solidFill>
              <a:cs typeface="Poppins Light" panose="00000400000000000000" pitchFamily="2" charset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72450E3-CD9B-7D59-1D03-55A3B5A1492F}"/>
              </a:ext>
            </a:extLst>
          </p:cNvPr>
          <p:cNvSpPr/>
          <p:nvPr/>
        </p:nvSpPr>
        <p:spPr>
          <a:xfrm>
            <a:off x="6187257" y="4677643"/>
            <a:ext cx="5587005" cy="1711947"/>
          </a:xfrm>
          <a:prstGeom prst="roundRect">
            <a:avLst>
              <a:gd name="adj" fmla="val 5352"/>
            </a:avLst>
          </a:prstGeom>
          <a:solidFill>
            <a:srgbClr val="404040"/>
          </a:solidFill>
          <a:ln w="15875">
            <a:solidFill>
              <a:srgbClr val="F3AE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100" dirty="0">
              <a:solidFill>
                <a:schemeClr val="tx1"/>
              </a:solidFill>
              <a:cs typeface="Poppins Light" panose="00000400000000000000" pitchFamily="2" charset="0"/>
            </a:endParaRPr>
          </a:p>
          <a:p>
            <a:r>
              <a:rPr lang="en-US" sz="1400" b="1" dirty="0">
                <a:solidFill>
                  <a:srgbClr val="F3AE31"/>
                </a:solidFill>
                <a:cs typeface="Poppins" panose="00000500000000000000" pitchFamily="2" charset="0"/>
              </a:rPr>
              <a:t>Align Personal Goals &amp; Values to Business Objectives</a:t>
            </a:r>
          </a:p>
          <a:p>
            <a:endParaRPr lang="en-US" sz="2000" b="1" dirty="0">
              <a:solidFill>
                <a:schemeClr val="tx1"/>
              </a:solidFill>
              <a:cs typeface="Poppins" panose="00000500000000000000" pitchFamily="2" charset="0"/>
            </a:endParaRPr>
          </a:p>
          <a:p>
            <a:r>
              <a:rPr lang="en-US" sz="1000" b="1" dirty="0">
                <a:solidFill>
                  <a:schemeClr val="bg1"/>
                </a:solidFill>
                <a:cs typeface="Poppins Light" panose="00000400000000000000" pitchFamily="2" charset="0"/>
              </a:rPr>
              <a:t>This is how we agree to work together to align personal goals &amp; values to Business Objectives.</a:t>
            </a:r>
          </a:p>
          <a:p>
            <a:endParaRPr lang="en-US" sz="1400" b="1" dirty="0">
              <a:solidFill>
                <a:schemeClr val="bg1"/>
              </a:solidFill>
              <a:cs typeface="Poppins Light" panose="000004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216128-E9AE-9FB8-A0D6-A62682B91EC3}"/>
              </a:ext>
            </a:extLst>
          </p:cNvPr>
          <p:cNvSpPr txBox="1"/>
          <p:nvPr/>
        </p:nvSpPr>
        <p:spPr>
          <a:xfrm>
            <a:off x="679784" y="3361519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  <a:cs typeface="Poppins Light" panose="00000400000000000000" pitchFamily="2" charset="0"/>
              </a:rPr>
              <a:t>Name &amp; Title</a:t>
            </a:r>
            <a:endParaRPr lang="en-US" dirty="0"/>
          </a:p>
        </p:txBody>
      </p:sp>
      <p:pic>
        <p:nvPicPr>
          <p:cNvPr id="11" name="Picture 10" descr="A white silhouette of a person&#10;&#10;Description automatically generated">
            <a:extLst>
              <a:ext uri="{FF2B5EF4-FFF2-40B4-BE49-F238E27FC236}">
                <a16:creationId xmlns:a16="http://schemas.microsoft.com/office/drawing/2014/main" id="{AB410EE0-77BE-FB54-B3B3-55A4AE037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774" y="1642308"/>
            <a:ext cx="1625767" cy="162576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DBC8392-DA18-0D30-7D92-3FD11565BDD3}"/>
              </a:ext>
            </a:extLst>
          </p:cNvPr>
          <p:cNvSpPr txBox="1"/>
          <p:nvPr/>
        </p:nvSpPr>
        <p:spPr>
          <a:xfrm>
            <a:off x="679784" y="3704632"/>
            <a:ext cx="2496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cs typeface="Poppins Light" panose="00000400000000000000" pitchFamily="2" charset="0"/>
              </a:rPr>
              <a:t>Branding Statement</a:t>
            </a:r>
          </a:p>
          <a:p>
            <a:r>
              <a:rPr lang="en-US" sz="1100" b="1" dirty="0">
                <a:solidFill>
                  <a:schemeClr val="bg1"/>
                </a:solidFill>
                <a:cs typeface="Poppins Light" panose="00000400000000000000" pitchFamily="2" charset="0"/>
              </a:rPr>
              <a:t>1-3 sentences that explain what you do and what sets you apart</a:t>
            </a:r>
            <a:endParaRPr lang="en-US" sz="11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255E1C9-6FFF-CE19-6C33-701F9E7476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300253"/>
              </p:ext>
            </p:extLst>
          </p:nvPr>
        </p:nvGraphicFramePr>
        <p:xfrm>
          <a:off x="6383084" y="1828272"/>
          <a:ext cx="2364510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255">
                  <a:extLst>
                    <a:ext uri="{9D8B030D-6E8A-4147-A177-3AD203B41FA5}">
                      <a16:colId xmlns:a16="http://schemas.microsoft.com/office/drawing/2014/main" val="1514089372"/>
                    </a:ext>
                  </a:extLst>
                </a:gridCol>
                <a:gridCol w="1182255">
                  <a:extLst>
                    <a:ext uri="{9D8B030D-6E8A-4147-A177-3AD203B41FA5}">
                      <a16:colId xmlns:a16="http://schemas.microsoft.com/office/drawing/2014/main" val="2983668139"/>
                    </a:ext>
                  </a:extLst>
                </a:gridCol>
              </a:tblGrid>
              <a:tr h="32750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Goal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Rating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601203"/>
                  </a:ext>
                </a:extLst>
              </a:tr>
              <a:tr h="618938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Goal/Skill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1-5 rating</a:t>
                      </a:r>
                    </a:p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(New, Beginner, Novice, Intermediate, Expert)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069078"/>
                  </a:ext>
                </a:extLst>
              </a:tr>
              <a:tr h="3275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Goal/Skill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1-5 rating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727654"/>
                  </a:ext>
                </a:extLst>
              </a:tr>
              <a:tr h="3275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Goal/Skill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1-5 rating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89954"/>
                  </a:ext>
                </a:extLst>
              </a:tr>
              <a:tr h="3275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Goal/Skill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1-5 rating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670837"/>
                  </a:ext>
                </a:extLst>
              </a:tr>
              <a:tr h="3275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Goal/Skill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1-5 rating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5373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4925E0E7-BFE1-A7B5-F31C-4A9EFF2D50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142609"/>
              </p:ext>
            </p:extLst>
          </p:nvPr>
        </p:nvGraphicFramePr>
        <p:xfrm>
          <a:off x="9240252" y="1828272"/>
          <a:ext cx="2364206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103">
                  <a:extLst>
                    <a:ext uri="{9D8B030D-6E8A-4147-A177-3AD203B41FA5}">
                      <a16:colId xmlns:a16="http://schemas.microsoft.com/office/drawing/2014/main" val="1514089372"/>
                    </a:ext>
                  </a:extLst>
                </a:gridCol>
                <a:gridCol w="1182103">
                  <a:extLst>
                    <a:ext uri="{9D8B030D-6E8A-4147-A177-3AD203B41FA5}">
                      <a16:colId xmlns:a16="http://schemas.microsoft.com/office/drawing/2014/main" val="2983668139"/>
                    </a:ext>
                  </a:extLst>
                </a:gridCol>
              </a:tblGrid>
              <a:tr h="60579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KPI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Description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601203"/>
                  </a:ext>
                </a:extLst>
              </a:tr>
              <a:tr h="60579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069078"/>
                  </a:ext>
                </a:extLst>
              </a:tr>
              <a:tr h="6057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727654"/>
                  </a:ext>
                </a:extLst>
              </a:tr>
              <a:tr h="6057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89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2440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1164</TotalTime>
  <Words>137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Poppins</vt:lpstr>
      <vt:lpstr>Poppins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Beals</dc:creator>
  <cp:lastModifiedBy>Jonathan Beals</cp:lastModifiedBy>
  <cp:revision>16</cp:revision>
  <dcterms:created xsi:type="dcterms:W3CDTF">2024-02-23T00:21:31Z</dcterms:created>
  <dcterms:modified xsi:type="dcterms:W3CDTF">2024-06-09T21:17:59Z</dcterms:modified>
</cp:coreProperties>
</file>