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9" r:id="rId3"/>
    <p:sldId id="271" r:id="rId4"/>
    <p:sldId id="272" r:id="rId5"/>
    <p:sldId id="273" r:id="rId6"/>
    <p:sldId id="274" r:id="rId7"/>
    <p:sldId id="275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/>
    <p:restoredTop sz="94694"/>
  </p:normalViewPr>
  <p:slideViewPr>
    <p:cSldViewPr snapToGrid="0">
      <p:cViewPr varScale="1">
        <p:scale>
          <a:sx n="121" d="100"/>
          <a:sy n="121" d="100"/>
        </p:scale>
        <p:origin x="4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99791-67F9-B247-B71C-E45B7B1C85A1}" type="datetimeFigureOut">
              <a:rPr lang="en-AE" smtClean="0"/>
              <a:t>29/01/2025</a:t>
            </a:fld>
            <a:endParaRPr lang="en-A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88112-8D59-AD41-BE5B-933EF8DEE33E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015139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B88112-8D59-AD41-BE5B-933EF8DEE33E}" type="slidenum">
              <a:rPr lang="en-AE" smtClean="0"/>
              <a:t>1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092593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9728-C352-4759-80CB-1DE5A37A2909}" type="datetimeFigureOut">
              <a:rPr lang="en-IN" smtClean="0"/>
              <a:t>29/01/25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1D3C-8992-4A33-8A25-6825073AB2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325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9728-C352-4759-80CB-1DE5A37A2909}" type="datetimeFigureOut">
              <a:rPr lang="en-IN" smtClean="0"/>
              <a:t>29/01/25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1D3C-8992-4A33-8A25-6825073AB2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1214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9728-C352-4759-80CB-1DE5A37A2909}" type="datetimeFigureOut">
              <a:rPr lang="en-IN" smtClean="0"/>
              <a:t>29/01/25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1D3C-8992-4A33-8A25-6825073AB2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9826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9728-C352-4759-80CB-1DE5A37A2909}" type="datetimeFigureOut">
              <a:rPr lang="en-IN" smtClean="0"/>
              <a:t>29/01/25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1D3C-8992-4A33-8A25-6825073AB2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4764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9728-C352-4759-80CB-1DE5A37A2909}" type="datetimeFigureOut">
              <a:rPr lang="en-IN" smtClean="0"/>
              <a:t>29/01/25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1D3C-8992-4A33-8A25-6825073AB2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3577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9728-C352-4759-80CB-1DE5A37A2909}" type="datetimeFigureOut">
              <a:rPr lang="en-IN" smtClean="0"/>
              <a:t>29/01/25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1D3C-8992-4A33-8A25-6825073AB2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30846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9728-C352-4759-80CB-1DE5A37A2909}" type="datetimeFigureOut">
              <a:rPr lang="en-IN" smtClean="0"/>
              <a:t>29/01/25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1D3C-8992-4A33-8A25-6825073AB2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49135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9728-C352-4759-80CB-1DE5A37A2909}" type="datetimeFigureOut">
              <a:rPr lang="en-IN" smtClean="0"/>
              <a:t>29/01/25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1D3C-8992-4A33-8A25-6825073AB2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80068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9728-C352-4759-80CB-1DE5A37A2909}" type="datetimeFigureOut">
              <a:rPr lang="en-IN" smtClean="0"/>
              <a:t>29/01/25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1D3C-8992-4A33-8A25-6825073AB2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3403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9728-C352-4759-80CB-1DE5A37A2909}" type="datetimeFigureOut">
              <a:rPr lang="en-IN" smtClean="0"/>
              <a:t>29/01/25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1D3C-8992-4A33-8A25-6825073AB2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8307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9728-C352-4759-80CB-1DE5A37A2909}" type="datetimeFigureOut">
              <a:rPr lang="en-IN" smtClean="0"/>
              <a:t>29/01/25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1D3C-8992-4A33-8A25-6825073AB2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4042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19728-C352-4759-80CB-1DE5A37A2909}" type="datetimeFigureOut">
              <a:rPr lang="en-IN" smtClean="0"/>
              <a:t>29/01/25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81D3C-8992-4A33-8A25-6825073AB2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32839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>
            <a:extLst>
              <a:ext uri="{FF2B5EF4-FFF2-40B4-BE49-F238E27FC236}">
                <a16:creationId xmlns:a16="http://schemas.microsoft.com/office/drawing/2014/main" id="{E8149118-F334-F9D6-7E52-80061667F8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07"/>
          <a:stretch/>
        </p:blipFill>
        <p:spPr bwMode="auto">
          <a:xfrm>
            <a:off x="3108323" y="14049"/>
            <a:ext cx="9083677" cy="590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11" y="-11054"/>
            <a:ext cx="11680658" cy="68550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5827" y="5186759"/>
            <a:ext cx="3147993" cy="12618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dirty="0">
                <a:latin typeface="Montserrat"/>
              </a:rPr>
              <a:t>Adelaide Airport</a:t>
            </a:r>
            <a:endParaRPr lang="en-US" sz="2800" dirty="0">
              <a:latin typeface="Montserrat" panose="00000500000000000000" pitchFamily="2" charset="0"/>
            </a:endParaRPr>
          </a:p>
          <a:p>
            <a:r>
              <a:rPr lang="en-US" sz="2400" dirty="0">
                <a:latin typeface="Montserrat"/>
              </a:rPr>
              <a:t>Australia</a:t>
            </a:r>
            <a:br>
              <a:rPr lang="en-US" sz="2400" dirty="0">
                <a:latin typeface="Montserrat"/>
              </a:rPr>
            </a:br>
            <a:endParaRPr lang="en-US" sz="2400" dirty="0">
              <a:latin typeface="Montserrat" panose="000005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28" y="466066"/>
            <a:ext cx="1936867" cy="21297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723207" y="5187141"/>
            <a:ext cx="1130531" cy="0"/>
          </a:xfrm>
          <a:prstGeom prst="line">
            <a:avLst/>
          </a:prstGeom>
          <a:ln>
            <a:solidFill>
              <a:srgbClr val="FE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7731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DC2E3234-CB9E-251D-DF69-9A9B17AE5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760" y="1018514"/>
            <a:ext cx="7863873" cy="480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" y="-6244"/>
            <a:ext cx="1219199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7708" y="1311418"/>
            <a:ext cx="1980029" cy="89255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Lightboxes</a:t>
            </a:r>
            <a:endParaRPr lang="en-US" sz="2400" b="1" dirty="0">
              <a:solidFill>
                <a:srgbClr val="20232F"/>
              </a:solidFill>
              <a:latin typeface="Montserrat"/>
              <a:ea typeface="+mn-lt"/>
              <a:cs typeface="+mn-lt"/>
            </a:endParaRPr>
          </a:p>
          <a:p>
            <a:endParaRPr lang="en-US" sz="2800" b="1" dirty="0">
              <a:solidFill>
                <a:srgbClr val="20232F"/>
              </a:solidFill>
              <a:latin typeface="Montserrat"/>
              <a:ea typeface="Calibri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28" y="466066"/>
            <a:ext cx="1936867" cy="2129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7355" y="2518147"/>
            <a:ext cx="1707519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400" b="1" dirty="0">
                <a:latin typeface="Montserrat"/>
              </a:rPr>
              <a:t>Location Details</a:t>
            </a:r>
            <a:endParaRPr lang="en-US" sz="1400" b="1" dirty="0">
              <a:latin typeface="Montserrat" panose="000005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8359" y="2905095"/>
            <a:ext cx="3752324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 dirty="0">
                <a:latin typeface="Montserrat"/>
                <a:ea typeface="Calibri"/>
                <a:cs typeface="Segoe UI Light"/>
              </a:rPr>
              <a:t>2 lightboxes at business lounges</a:t>
            </a:r>
            <a:endParaRPr lang="en-US" sz="1400" dirty="0">
              <a:latin typeface="Montserrat"/>
              <a:ea typeface="Calibri"/>
              <a:cs typeface="Calibri"/>
            </a:endParaRPr>
          </a:p>
          <a:p>
            <a:endParaRPr lang="en-US" sz="1400" dirty="0"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936225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>
            <a:extLst>
              <a:ext uri="{FF2B5EF4-FFF2-40B4-BE49-F238E27FC236}">
                <a16:creationId xmlns:a16="http://schemas.microsoft.com/office/drawing/2014/main" id="{1D495C8F-9AA3-1A13-E433-9734D66129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3" t="-2454" r="15047" b="2454"/>
          <a:stretch/>
        </p:blipFill>
        <p:spPr bwMode="auto">
          <a:xfrm>
            <a:off x="2747961" y="1079423"/>
            <a:ext cx="9420261" cy="469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01"/>
            <a:ext cx="12192000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7708" y="1311418"/>
            <a:ext cx="3599062" cy="89255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AU" sz="2400" b="1" dirty="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International </a:t>
            </a:r>
            <a:r>
              <a:rPr lang="en-US" sz="2400" b="1" dirty="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Arrivals</a:t>
            </a:r>
            <a:endParaRPr lang="en-US" sz="2400" b="1" dirty="0">
              <a:solidFill>
                <a:srgbClr val="20232F"/>
              </a:solidFill>
              <a:latin typeface="Montserrat"/>
              <a:ea typeface="+mn-lt"/>
              <a:cs typeface="+mn-lt"/>
            </a:endParaRPr>
          </a:p>
          <a:p>
            <a:endParaRPr lang="en-US" sz="2800" b="1" dirty="0">
              <a:solidFill>
                <a:srgbClr val="20232F"/>
              </a:solidFill>
              <a:latin typeface="Montserrat"/>
              <a:ea typeface="Calibri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28" y="466066"/>
            <a:ext cx="1936867" cy="2129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7355" y="2518147"/>
            <a:ext cx="1707519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400" b="1" dirty="0">
                <a:latin typeface="Montserrat"/>
              </a:rPr>
              <a:t>Location Details</a:t>
            </a:r>
            <a:endParaRPr lang="en-US" sz="1400" b="1" dirty="0">
              <a:latin typeface="Montserrat" panose="000005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8359" y="2905095"/>
            <a:ext cx="3752324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>
                <a:latin typeface="Montserrat"/>
                <a:ea typeface="Calibri"/>
                <a:cs typeface="Segoe UI Light"/>
              </a:rPr>
              <a:t>International Arrivals- Baggage Carousel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431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870058-CD80-C0EC-3B92-BAAD59FAD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2CFDE44E-BC1C-0107-8C7C-6A427DD6F2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5"/>
          <a:stretch/>
        </p:blipFill>
        <p:spPr bwMode="auto">
          <a:xfrm>
            <a:off x="3762703" y="1028864"/>
            <a:ext cx="12013542" cy="479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DF3A268-ACF5-C046-9C4F-8EF8D6A85E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"/>
            <a:ext cx="12192000" cy="6858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D13191-03AF-CA35-F878-C6FC6EB24242}"/>
              </a:ext>
            </a:extLst>
          </p:cNvPr>
          <p:cNvSpPr txBox="1"/>
          <p:nvPr/>
        </p:nvSpPr>
        <p:spPr>
          <a:xfrm>
            <a:off x="347708" y="1311418"/>
            <a:ext cx="3599062" cy="89255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AU" sz="2400" b="1" dirty="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International </a:t>
            </a:r>
            <a:r>
              <a:rPr lang="en-US" sz="2400" b="1" dirty="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Arrivals</a:t>
            </a:r>
            <a:endParaRPr lang="en-US" sz="2400" b="1" dirty="0">
              <a:solidFill>
                <a:srgbClr val="20232F"/>
              </a:solidFill>
              <a:latin typeface="Montserrat"/>
              <a:ea typeface="+mn-lt"/>
              <a:cs typeface="+mn-lt"/>
            </a:endParaRPr>
          </a:p>
          <a:p>
            <a:endParaRPr lang="en-US" sz="2800" b="1" dirty="0">
              <a:solidFill>
                <a:srgbClr val="20232F"/>
              </a:solidFill>
              <a:latin typeface="Montserrat"/>
              <a:ea typeface="Calibri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04ACCD-25FC-6AA7-A176-754E8430BD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28" y="466066"/>
            <a:ext cx="1936867" cy="2129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17CDE8B-6886-4FA1-35BE-C52133D72C1C}"/>
              </a:ext>
            </a:extLst>
          </p:cNvPr>
          <p:cNvSpPr txBox="1"/>
          <p:nvPr/>
        </p:nvSpPr>
        <p:spPr>
          <a:xfrm>
            <a:off x="607355" y="2518147"/>
            <a:ext cx="1707519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400" b="1" dirty="0">
                <a:latin typeface="Montserrat"/>
              </a:rPr>
              <a:t>Location Details</a:t>
            </a:r>
            <a:endParaRPr lang="en-US" sz="1400" b="1" dirty="0">
              <a:latin typeface="Montserrat" panose="000005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4041E1-EBDB-B90D-EE3A-A4FA4E766DC5}"/>
              </a:ext>
            </a:extLst>
          </p:cNvPr>
          <p:cNvSpPr/>
          <p:nvPr/>
        </p:nvSpPr>
        <p:spPr>
          <a:xfrm>
            <a:off x="508359" y="2905095"/>
            <a:ext cx="3752324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>
                <a:latin typeface="Montserrat"/>
                <a:ea typeface="Calibri"/>
                <a:cs typeface="Segoe UI Light"/>
              </a:rPr>
              <a:t>International Arrivals- Baggage Carousel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790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16F015-ED7D-CF25-5333-13113D0DAF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FCEE53C3-1458-2DC6-E0CD-54C9E42AEF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55"/>
          <a:stretch/>
        </p:blipFill>
        <p:spPr bwMode="auto">
          <a:xfrm>
            <a:off x="4352469" y="346734"/>
            <a:ext cx="7858237" cy="604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548B066-EE9E-317D-1074-D3B8DFD7EB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" y="-59667"/>
            <a:ext cx="12192000" cy="6858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506A97-1BF4-3CC3-427C-981CE664621C}"/>
              </a:ext>
            </a:extLst>
          </p:cNvPr>
          <p:cNvSpPr txBox="1"/>
          <p:nvPr/>
        </p:nvSpPr>
        <p:spPr>
          <a:xfrm>
            <a:off x="347708" y="1311418"/>
            <a:ext cx="3599062" cy="89255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AU" sz="2400" b="1" dirty="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International </a:t>
            </a:r>
            <a:r>
              <a:rPr lang="en-US" sz="2400" b="1" dirty="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Arrivals</a:t>
            </a:r>
            <a:endParaRPr lang="en-US" sz="2400" b="1" dirty="0">
              <a:solidFill>
                <a:srgbClr val="20232F"/>
              </a:solidFill>
              <a:latin typeface="Montserrat"/>
              <a:ea typeface="+mn-lt"/>
              <a:cs typeface="+mn-lt"/>
            </a:endParaRPr>
          </a:p>
          <a:p>
            <a:endParaRPr lang="en-US" sz="2800" b="1" dirty="0">
              <a:solidFill>
                <a:srgbClr val="20232F"/>
              </a:solidFill>
              <a:latin typeface="Montserrat"/>
              <a:ea typeface="Calibri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BC7C48-113E-03BB-A564-687C027E92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28" y="466066"/>
            <a:ext cx="1936867" cy="2129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FB7C16B-AB51-EF8D-4235-53B986D0C1D2}"/>
              </a:ext>
            </a:extLst>
          </p:cNvPr>
          <p:cNvSpPr txBox="1"/>
          <p:nvPr/>
        </p:nvSpPr>
        <p:spPr>
          <a:xfrm>
            <a:off x="607355" y="2518147"/>
            <a:ext cx="1707519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400" b="1" dirty="0">
                <a:latin typeface="Montserrat"/>
              </a:rPr>
              <a:t>Location Details</a:t>
            </a:r>
            <a:endParaRPr lang="en-US" sz="1400" b="1" dirty="0">
              <a:latin typeface="Montserrat" panose="000005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4D792D-ED6C-D724-33A2-FF353C2895BE}"/>
              </a:ext>
            </a:extLst>
          </p:cNvPr>
          <p:cNvSpPr/>
          <p:nvPr/>
        </p:nvSpPr>
        <p:spPr>
          <a:xfrm>
            <a:off x="508359" y="2905095"/>
            <a:ext cx="3752324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>
                <a:latin typeface="Montserrat"/>
                <a:ea typeface="Calibri"/>
                <a:cs typeface="Segoe UI Light"/>
              </a:rPr>
              <a:t>Wall mount carousel 1, International Arrivals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09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C2D357-1D31-9024-ACFA-EE83A3FEC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0432B367-9993-064F-7F88-9068092F7D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76"/>
          <a:stretch/>
        </p:blipFill>
        <p:spPr bwMode="auto">
          <a:xfrm>
            <a:off x="4092028" y="281964"/>
            <a:ext cx="8099972" cy="596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74B5D33-CA3A-4ED5-E01D-4283C6D904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153"/>
            <a:ext cx="12192000" cy="6858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3B6D45-890A-D1F6-F6A6-B2EA9A9D5C55}"/>
              </a:ext>
            </a:extLst>
          </p:cNvPr>
          <p:cNvSpPr txBox="1"/>
          <p:nvPr/>
        </p:nvSpPr>
        <p:spPr>
          <a:xfrm>
            <a:off x="347708" y="1311418"/>
            <a:ext cx="3599062" cy="89255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AU" sz="2400" b="1" dirty="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International </a:t>
            </a:r>
            <a:r>
              <a:rPr lang="en-US" sz="2400" b="1" dirty="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Arrivals</a:t>
            </a:r>
            <a:endParaRPr lang="en-US" sz="2400" b="1" dirty="0">
              <a:solidFill>
                <a:srgbClr val="20232F"/>
              </a:solidFill>
              <a:latin typeface="Montserrat"/>
              <a:ea typeface="+mn-lt"/>
              <a:cs typeface="+mn-lt"/>
            </a:endParaRPr>
          </a:p>
          <a:p>
            <a:endParaRPr lang="en-US" sz="2800" b="1" dirty="0">
              <a:solidFill>
                <a:srgbClr val="20232F"/>
              </a:solidFill>
              <a:latin typeface="Montserrat"/>
              <a:ea typeface="Calibri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4928A7-52A0-F193-E9B6-E0AA645F45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28" y="466066"/>
            <a:ext cx="1936867" cy="2129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6EE262E-87CF-5D28-4904-967486C50B3E}"/>
              </a:ext>
            </a:extLst>
          </p:cNvPr>
          <p:cNvSpPr txBox="1"/>
          <p:nvPr/>
        </p:nvSpPr>
        <p:spPr>
          <a:xfrm>
            <a:off x="607355" y="2518147"/>
            <a:ext cx="1707519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400" b="1" dirty="0">
                <a:latin typeface="Montserrat"/>
              </a:rPr>
              <a:t>Location Details</a:t>
            </a:r>
            <a:endParaRPr lang="en-US" sz="1400" b="1" dirty="0">
              <a:latin typeface="Montserrat" panose="000005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2A3E5C-86E9-7C2A-38D0-79E134A38874}"/>
              </a:ext>
            </a:extLst>
          </p:cNvPr>
          <p:cNvSpPr/>
          <p:nvPr/>
        </p:nvSpPr>
        <p:spPr>
          <a:xfrm>
            <a:off x="508359" y="2905095"/>
            <a:ext cx="3752324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>
                <a:latin typeface="Montserrat"/>
                <a:ea typeface="Calibri"/>
                <a:cs typeface="Segoe UI Light"/>
              </a:rPr>
              <a:t>Wall mount carousel 2, International Arrivals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653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318341-E571-F8A6-68BF-2C8C81E2A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920D58C3-3EF4-3E7B-7DF6-31A527799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902" y="875926"/>
            <a:ext cx="8135102" cy="510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5F4FA9-BBD6-6B68-C165-766EAFF7DA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2"/>
            <a:ext cx="12192000" cy="6858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58C1D5-D07A-7B24-61A9-A194A8FB5B65}"/>
              </a:ext>
            </a:extLst>
          </p:cNvPr>
          <p:cNvSpPr txBox="1"/>
          <p:nvPr/>
        </p:nvSpPr>
        <p:spPr>
          <a:xfrm>
            <a:off x="347708" y="1311418"/>
            <a:ext cx="3599062" cy="89255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AU" sz="2400" b="1" dirty="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International </a:t>
            </a:r>
            <a:r>
              <a:rPr lang="en-US" sz="2400" b="1" dirty="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Arrivals</a:t>
            </a:r>
            <a:endParaRPr lang="en-US" sz="2400" b="1" dirty="0">
              <a:solidFill>
                <a:srgbClr val="20232F"/>
              </a:solidFill>
              <a:latin typeface="Montserrat"/>
              <a:ea typeface="+mn-lt"/>
              <a:cs typeface="+mn-lt"/>
            </a:endParaRPr>
          </a:p>
          <a:p>
            <a:endParaRPr lang="en-US" sz="2800" b="1" dirty="0">
              <a:solidFill>
                <a:srgbClr val="20232F"/>
              </a:solidFill>
              <a:latin typeface="Montserrat"/>
              <a:ea typeface="Calibri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4094C1-A21E-7453-1286-D9E93ABC0E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28" y="466066"/>
            <a:ext cx="1936867" cy="2129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47361B6-71D7-B044-62C1-5AFC84C7EA71}"/>
              </a:ext>
            </a:extLst>
          </p:cNvPr>
          <p:cNvSpPr txBox="1"/>
          <p:nvPr/>
        </p:nvSpPr>
        <p:spPr>
          <a:xfrm>
            <a:off x="607355" y="2518147"/>
            <a:ext cx="1707519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400" b="1" dirty="0">
                <a:latin typeface="Montserrat"/>
              </a:rPr>
              <a:t>Location Details</a:t>
            </a:r>
            <a:endParaRPr lang="en-US" sz="1400" b="1" dirty="0">
              <a:latin typeface="Montserrat" panose="000005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0299E8-F00D-6035-7A6C-E22CCC6D5CB6}"/>
              </a:ext>
            </a:extLst>
          </p:cNvPr>
          <p:cNvSpPr/>
          <p:nvPr/>
        </p:nvSpPr>
        <p:spPr>
          <a:xfrm>
            <a:off x="508359" y="2905095"/>
            <a:ext cx="3752324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>
                <a:latin typeface="Montserrat"/>
                <a:ea typeface="Calibri"/>
                <a:cs typeface="Segoe UI Light"/>
              </a:rPr>
              <a:t>Wall mount carousel 3, International Arrivals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031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55589" y="2755029"/>
            <a:ext cx="48958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>
                <a:solidFill>
                  <a:srgbClr val="B99350"/>
                </a:solidFill>
                <a:latin typeface="Baskerville Old Face" panose="02020602080505020303" pitchFamily="18" charset="0"/>
              </a:rPr>
              <a:t>Thank You</a:t>
            </a:r>
            <a:endParaRPr lang="en-IN" sz="8000">
              <a:solidFill>
                <a:srgbClr val="B99350"/>
              </a:solidFill>
              <a:latin typeface="Baskerville Old Face" panose="02020602080505020303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09127" y="5915608"/>
            <a:ext cx="10916817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10245012" y="634482"/>
            <a:ext cx="1380932" cy="298579"/>
          </a:xfrm>
          <a:prstGeom prst="roundRect">
            <a:avLst/>
          </a:prstGeom>
          <a:solidFill>
            <a:srgbClr val="ED7D3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839755" y="783771"/>
            <a:ext cx="9088016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572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66</Words>
  <Application>Microsoft Macintosh PowerPoint</Application>
  <PresentationFormat>Widescreen</PresentationFormat>
  <Paragraphs>22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Baskerville Old Face</vt:lpstr>
      <vt:lpstr>Calibri</vt:lpstr>
      <vt:lpstr>Calibri Light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Gowrish Prakash</cp:lastModifiedBy>
  <cp:revision>130</cp:revision>
  <dcterms:created xsi:type="dcterms:W3CDTF">2025-01-13T05:07:34Z</dcterms:created>
  <dcterms:modified xsi:type="dcterms:W3CDTF">2025-01-29T06:27:59Z</dcterms:modified>
</cp:coreProperties>
</file>