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1" r:id="rId4"/>
    <p:sldId id="273" r:id="rId5"/>
    <p:sldId id="272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DD051-295A-D30A-235E-8A44EA050FBF}" v="760" dt="2025-01-15T12:28:59.860"/>
    <p1510:client id="{7E992789-8FC2-2324-94C3-FC021DC4F586}" v="369" dt="2025-01-15T06:50:46.819"/>
    <p1510:client id="{D7A5084F-205A-74DA-7C4D-BDAE95A53584}" v="503" dt="2025-01-15T10:29:14.306"/>
    <p1510:client id="{EB1E6383-1EAD-F015-8912-DBF05197EB81}" v="6" dt="2025-01-15T09:44:39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694"/>
  </p:normalViewPr>
  <p:slideViewPr>
    <p:cSldViewPr snapToGrid="0">
      <p:cViewPr varScale="1">
        <p:scale>
          <a:sx n="121" d="100"/>
          <a:sy n="121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99791-67F9-B247-B71C-E45B7B1C85A1}" type="datetimeFigureOut">
              <a:rPr lang="en-AE" smtClean="0"/>
              <a:t>29/01/2025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8112-8D59-AD41-BE5B-933EF8DEE33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151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8112-8D59-AD41-BE5B-933EF8DEE33E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9259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2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21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82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7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5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8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13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06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40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3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04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9728-C352-4759-80CB-1DE5A37A2909}" type="datetimeFigureOut">
              <a:rPr lang="en-IN" smtClean="0"/>
              <a:t>29/01/25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83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960E497-C4E7-0FDD-5C62-A1F29D3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32" y="-8003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1" y="-5008"/>
            <a:ext cx="11680658" cy="6855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827" y="5186759"/>
            <a:ext cx="3147993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Montserrat"/>
              </a:rPr>
              <a:t>Perth Airport</a:t>
            </a:r>
            <a:endParaRPr lang="en-US" sz="28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/>
              </a:rPr>
              <a:t>Australia</a:t>
            </a:r>
            <a:br>
              <a:rPr lang="en-US" sz="2400" dirty="0">
                <a:latin typeface="Montserrat"/>
              </a:rPr>
            </a:br>
            <a:endParaRPr lang="en-US" sz="2400" dirty="0">
              <a:latin typeface="Montserrat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23207" y="5187141"/>
            <a:ext cx="1130531" cy="0"/>
          </a:xfrm>
          <a:prstGeom prst="line">
            <a:avLst/>
          </a:prstGeom>
          <a:ln>
            <a:solidFill>
              <a:srgbClr val="FE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73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0AB19B-38DF-C1E8-00F4-9C311BF9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91" y="269000"/>
            <a:ext cx="9240434" cy="553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" y="-6244"/>
            <a:ext cx="121919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08" y="1311418"/>
            <a:ext cx="2460930" cy="12618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International  </a:t>
            </a:r>
            <a:endParaRPr lang="en-US" sz="2400" b="1" dirty="0">
              <a:solidFill>
                <a:srgbClr val="20232F"/>
              </a:solidFill>
              <a:latin typeface="Montserrat"/>
              <a:ea typeface="+mn-lt"/>
              <a:cs typeface="+mn-lt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Arrivals</a:t>
            </a:r>
            <a:endParaRPr lang="en-US" sz="2400" b="1" dirty="0">
              <a:solidFill>
                <a:srgbClr val="20232F"/>
              </a:solidFill>
              <a:latin typeface="Montserrat"/>
              <a:ea typeface="+mn-lt"/>
              <a:cs typeface="+mn-lt"/>
            </a:endParaRPr>
          </a:p>
          <a:p>
            <a:endParaRPr lang="en-US" sz="2800" b="1" dirty="0">
              <a:solidFill>
                <a:srgbClr val="20232F"/>
              </a:solidFill>
              <a:latin typeface="Montserrat"/>
              <a:ea typeface="Calibri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359" y="2905095"/>
            <a:ext cx="3752324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Montserrat"/>
                <a:ea typeface="Calibri"/>
                <a:cs typeface="Segoe UI Light"/>
              </a:rPr>
              <a:t>T1 International Arrivals- After Security</a:t>
            </a:r>
            <a:endParaRPr lang="en-US" sz="1400" dirty="0">
              <a:latin typeface="Montserrat"/>
              <a:ea typeface="Calibri"/>
              <a:cs typeface="Calibri"/>
            </a:endParaRPr>
          </a:p>
          <a:p>
            <a:endParaRPr lang="en-US" sz="14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3622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A90F6ECE-EEEE-6E29-88F6-BFFDEF45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44" y="1102793"/>
            <a:ext cx="8082456" cy="48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94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08" y="1311418"/>
            <a:ext cx="3913251" cy="12618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International 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Baggage </a:t>
            </a:r>
            <a:b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</a:br>
            <a:r>
              <a:rPr lang="en-US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Claim</a:t>
            </a:r>
            <a:endParaRPr lang="en-US" sz="2400" b="1" dirty="0">
              <a:solidFill>
                <a:srgbClr val="20232F"/>
              </a:solidFill>
              <a:latin typeface="Montserrat"/>
              <a:ea typeface="+mn-lt"/>
              <a:cs typeface="+mn-lt"/>
            </a:endParaRPr>
          </a:p>
          <a:p>
            <a:endParaRPr lang="en-US" sz="2800" b="1" dirty="0">
              <a:solidFill>
                <a:srgbClr val="20232F"/>
              </a:solidFill>
              <a:latin typeface="Montserrat"/>
              <a:ea typeface="Calibri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359" y="2905095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Montserrat"/>
                <a:ea typeface="Calibri"/>
                <a:cs typeface="Segoe UI Light"/>
              </a:rPr>
              <a:t>T3 International Arrivals Baggage</a:t>
            </a:r>
            <a:br>
              <a:rPr lang="en-US" sz="1400" dirty="0">
                <a:latin typeface="Montserrat"/>
                <a:ea typeface="Calibri"/>
                <a:cs typeface="Segoe UI Light"/>
              </a:rPr>
            </a:br>
            <a:r>
              <a:rPr lang="en-US" sz="1400" dirty="0">
                <a:latin typeface="Montserrat"/>
                <a:ea typeface="Calibri"/>
                <a:cs typeface="Segoe UI Light"/>
              </a:rPr>
              <a:t>Carousel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3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4670F60-7228-04E5-0542-8F889C59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71" y="924909"/>
            <a:ext cx="8233830" cy="49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" y="4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08" y="1311418"/>
            <a:ext cx="420820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20232F"/>
                </a:solidFill>
                <a:latin typeface="Montserrat"/>
                <a:ea typeface="Calibri"/>
                <a:cs typeface="Arial"/>
              </a:rPr>
              <a:t>Domestic Departures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359" y="2905095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T1 Domestic Departures- Small Format</a:t>
            </a:r>
            <a:endParaRPr lang="en-US" sz="1400" dirty="0">
              <a:latin typeface="Montserra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49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DA81C89-9621-7A02-5306-A86514F7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12" y="1100128"/>
            <a:ext cx="8070288" cy="48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08" y="1311418"/>
            <a:ext cx="427873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Domestic Baggage Claim</a:t>
            </a:r>
            <a:endParaRPr lang="en-US" sz="2800" b="1" dirty="0">
              <a:solidFill>
                <a:srgbClr val="20232F"/>
              </a:solidFill>
              <a:latin typeface="Montserrat"/>
              <a:ea typeface="Calibri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355" y="2518147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Location Details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359" y="2905095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Montserrat"/>
                <a:ea typeface="Calibri"/>
                <a:cs typeface="Segoe UI Light"/>
              </a:rPr>
              <a:t>T2 Domestic Arrivals Baggage Carousel</a:t>
            </a:r>
          </a:p>
        </p:txBody>
      </p:sp>
    </p:spTree>
    <p:extLst>
      <p:ext uri="{BB962C8B-B14F-4D97-AF65-F5344CB8AC3E}">
        <p14:creationId xmlns:p14="http://schemas.microsoft.com/office/powerpoint/2010/main" val="216506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5589" y="2755029"/>
            <a:ext cx="4895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B99350"/>
                </a:solidFill>
                <a:latin typeface="Baskerville Old Face" panose="02020602080505020303" pitchFamily="18" charset="0"/>
              </a:rPr>
              <a:t>Thank You</a:t>
            </a:r>
            <a:endParaRPr lang="en-IN" sz="8000">
              <a:solidFill>
                <a:srgbClr val="B99350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9127" y="5915608"/>
            <a:ext cx="1091681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245012" y="634482"/>
            <a:ext cx="1380932" cy="298579"/>
          </a:xfrm>
          <a:prstGeom prst="round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839755" y="783771"/>
            <a:ext cx="90880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7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</Words>
  <Application>Microsoft Macintosh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Baskerville Old Face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Gowrish Prakash</cp:lastModifiedBy>
  <cp:revision>129</cp:revision>
  <dcterms:created xsi:type="dcterms:W3CDTF">2025-01-13T05:07:34Z</dcterms:created>
  <dcterms:modified xsi:type="dcterms:W3CDTF">2025-01-29T05:52:04Z</dcterms:modified>
</cp:coreProperties>
</file>