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8" r:id="rId4"/>
    <p:sldId id="281" r:id="rId5"/>
    <p:sldId id="284" r:id="rId6"/>
    <p:sldId id="287" r:id="rId7"/>
    <p:sldId id="288" r:id="rId8"/>
    <p:sldId id="294" r:id="rId9"/>
    <p:sldId id="297" r:id="rId10"/>
    <p:sldId id="300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842988-6734-47E8-A848-A7487EE6D932}" v="10" dt="2025-01-23T10:51:31.235"/>
    <p1510:client id="{4845397A-873F-F96D-B018-469258515763}" v="35" dt="2025-01-23T13:02:43.120"/>
    <p1510:client id="{4B6E5BB2-B01A-499A-19CA-716578A35727}" v="839" dt="2025-01-23T12:51:09.305"/>
    <p1510:client id="{A2057E18-3026-450E-BCB7-ADCA7F3CFB95}" v="496" dt="2025-01-23T12:25:55.3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89"/>
  </p:normalViewPr>
  <p:slideViewPr>
    <p:cSldViewPr snapToGrid="0">
      <p:cViewPr varScale="1">
        <p:scale>
          <a:sx n="108" d="100"/>
          <a:sy n="108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vin Mariya" userId="S::ivin@masscomglobal.com::f64f327d-f910-4f1f-9324-4a37c86c2f75" providerId="AD" clId="Web-{4845397A-873F-F96D-B018-469258515763}"/>
    <pc:docChg chg="addSld modSld">
      <pc:chgData name="Ivin Mariya" userId="S::ivin@masscomglobal.com::f64f327d-f910-4f1f-9324-4a37c86c2f75" providerId="AD" clId="Web-{4845397A-873F-F96D-B018-469258515763}" dt="2025-01-23T13:02:43.120" v="26"/>
      <pc:docMkLst>
        <pc:docMk/>
      </pc:docMkLst>
      <pc:sldChg chg="addSp delSp">
        <pc:chgData name="Ivin Mariya" userId="S::ivin@masscomglobal.com::f64f327d-f910-4f1f-9324-4a37c86c2f75" providerId="AD" clId="Web-{4845397A-873F-F96D-B018-469258515763}" dt="2025-01-23T13:01:08.713" v="2"/>
        <pc:sldMkLst>
          <pc:docMk/>
          <pc:sldMk cId="3767731586" sldId="256"/>
        </pc:sldMkLst>
        <pc:picChg chg="add del">
          <ac:chgData name="Ivin Mariya" userId="S::ivin@masscomglobal.com::f64f327d-f910-4f1f-9324-4a37c86c2f75" providerId="AD" clId="Web-{4845397A-873F-F96D-B018-469258515763}" dt="2025-01-23T13:01:08.713" v="2"/>
          <ac:picMkLst>
            <pc:docMk/>
            <pc:sldMk cId="3767731586" sldId="256"/>
            <ac:picMk id="8" creationId="{00000000-0000-0000-0000-000000000000}"/>
          </ac:picMkLst>
        </pc:picChg>
      </pc:sldChg>
      <pc:sldChg chg="delSp add">
        <pc:chgData name="Ivin Mariya" userId="S::ivin@masscomglobal.com::f64f327d-f910-4f1f-9324-4a37c86c2f75" providerId="AD" clId="Web-{4845397A-873F-F96D-B018-469258515763}" dt="2025-01-23T13:01:12.432" v="3"/>
        <pc:sldMkLst>
          <pc:docMk/>
          <pc:sldMk cId="3936225642" sldId="269"/>
        </pc:sldMkLst>
        <pc:picChg chg="del">
          <ac:chgData name="Ivin Mariya" userId="S::ivin@masscomglobal.com::f64f327d-f910-4f1f-9324-4a37c86c2f75" providerId="AD" clId="Web-{4845397A-873F-F96D-B018-469258515763}" dt="2025-01-23T13:01:12.432" v="3"/>
          <ac:picMkLst>
            <pc:docMk/>
            <pc:sldMk cId="3936225642" sldId="269"/>
            <ac:picMk id="8" creationId="{00000000-0000-0000-0000-000000000000}"/>
          </ac:picMkLst>
        </pc:picChg>
      </pc:sldChg>
      <pc:sldChg chg="delSp">
        <pc:chgData name="Ivin Mariya" userId="S::ivin@masscomglobal.com::f64f327d-f910-4f1f-9324-4a37c86c2f75" providerId="AD" clId="Web-{4845397A-873F-F96D-B018-469258515763}" dt="2025-01-23T13:01:16.322" v="4"/>
        <pc:sldMkLst>
          <pc:docMk/>
          <pc:sldMk cId="1006590383" sldId="276"/>
        </pc:sldMkLst>
        <pc:picChg chg="del">
          <ac:chgData name="Ivin Mariya" userId="S::ivin@masscomglobal.com::f64f327d-f910-4f1f-9324-4a37c86c2f75" providerId="AD" clId="Web-{4845397A-873F-F96D-B018-469258515763}" dt="2025-01-23T13:01:16.322" v="4"/>
          <ac:picMkLst>
            <pc:docMk/>
            <pc:sldMk cId="1006590383" sldId="276"/>
            <ac:picMk id="8" creationId="{56173FAF-5BD1-FCF9-582B-4865343DE130}"/>
          </ac:picMkLst>
        </pc:picChg>
      </pc:sldChg>
      <pc:sldChg chg="delSp">
        <pc:chgData name="Ivin Mariya" userId="S::ivin@masscomglobal.com::f64f327d-f910-4f1f-9324-4a37c86c2f75" providerId="AD" clId="Web-{4845397A-873F-F96D-B018-469258515763}" dt="2025-01-23T13:01:24.432" v="5"/>
        <pc:sldMkLst>
          <pc:docMk/>
          <pc:sldMk cId="710140048" sldId="278"/>
        </pc:sldMkLst>
        <pc:picChg chg="del">
          <ac:chgData name="Ivin Mariya" userId="S::ivin@masscomglobal.com::f64f327d-f910-4f1f-9324-4a37c86c2f75" providerId="AD" clId="Web-{4845397A-873F-F96D-B018-469258515763}" dt="2025-01-23T13:01:24.432" v="5"/>
          <ac:picMkLst>
            <pc:docMk/>
            <pc:sldMk cId="710140048" sldId="278"/>
            <ac:picMk id="8" creationId="{4C67E540-BD26-5AD4-36BA-ED52C05CE1D9}"/>
          </ac:picMkLst>
        </pc:picChg>
      </pc:sldChg>
      <pc:sldChg chg="delSp">
        <pc:chgData name="Ivin Mariya" userId="S::ivin@masscomglobal.com::f64f327d-f910-4f1f-9324-4a37c86c2f75" providerId="AD" clId="Web-{4845397A-873F-F96D-B018-469258515763}" dt="2025-01-23T13:01:28.198" v="6"/>
        <pc:sldMkLst>
          <pc:docMk/>
          <pc:sldMk cId="1608319842" sldId="279"/>
        </pc:sldMkLst>
        <pc:picChg chg="del">
          <ac:chgData name="Ivin Mariya" userId="S::ivin@masscomglobal.com::f64f327d-f910-4f1f-9324-4a37c86c2f75" providerId="AD" clId="Web-{4845397A-873F-F96D-B018-469258515763}" dt="2025-01-23T13:01:28.198" v="6"/>
          <ac:picMkLst>
            <pc:docMk/>
            <pc:sldMk cId="1608319842" sldId="279"/>
            <ac:picMk id="8" creationId="{7E18B1C5-101B-8B99-1490-53A9EFCDA295}"/>
          </ac:picMkLst>
        </pc:picChg>
      </pc:sldChg>
      <pc:sldChg chg="delSp">
        <pc:chgData name="Ivin Mariya" userId="S::ivin@masscomglobal.com::f64f327d-f910-4f1f-9324-4a37c86c2f75" providerId="AD" clId="Web-{4845397A-873F-F96D-B018-469258515763}" dt="2025-01-23T13:01:32.776" v="7"/>
        <pc:sldMkLst>
          <pc:docMk/>
          <pc:sldMk cId="3702715005" sldId="280"/>
        </pc:sldMkLst>
        <pc:picChg chg="del">
          <ac:chgData name="Ivin Mariya" userId="S::ivin@masscomglobal.com::f64f327d-f910-4f1f-9324-4a37c86c2f75" providerId="AD" clId="Web-{4845397A-873F-F96D-B018-469258515763}" dt="2025-01-23T13:01:32.776" v="7"/>
          <ac:picMkLst>
            <pc:docMk/>
            <pc:sldMk cId="3702715005" sldId="280"/>
            <ac:picMk id="8" creationId="{7E18B1C5-101B-8B99-1490-53A9EFCDA295}"/>
          </ac:picMkLst>
        </pc:picChg>
      </pc:sldChg>
      <pc:sldChg chg="delSp">
        <pc:chgData name="Ivin Mariya" userId="S::ivin@masscomglobal.com::f64f327d-f910-4f1f-9324-4a37c86c2f75" providerId="AD" clId="Web-{4845397A-873F-F96D-B018-469258515763}" dt="2025-01-23T13:01:37.385" v="8"/>
        <pc:sldMkLst>
          <pc:docMk/>
          <pc:sldMk cId="2461790896" sldId="281"/>
        </pc:sldMkLst>
        <pc:picChg chg="del">
          <ac:chgData name="Ivin Mariya" userId="S::ivin@masscomglobal.com::f64f327d-f910-4f1f-9324-4a37c86c2f75" providerId="AD" clId="Web-{4845397A-873F-F96D-B018-469258515763}" dt="2025-01-23T13:01:37.385" v="8"/>
          <ac:picMkLst>
            <pc:docMk/>
            <pc:sldMk cId="2461790896" sldId="281"/>
            <ac:picMk id="8" creationId="{7E18B1C5-101B-8B99-1490-53A9EFCDA295}"/>
          </ac:picMkLst>
        </pc:picChg>
      </pc:sldChg>
      <pc:sldChg chg="delSp">
        <pc:chgData name="Ivin Mariya" userId="S::ivin@masscomglobal.com::f64f327d-f910-4f1f-9324-4a37c86c2f75" providerId="AD" clId="Web-{4845397A-873F-F96D-B018-469258515763}" dt="2025-01-23T13:01:41.807" v="9"/>
        <pc:sldMkLst>
          <pc:docMk/>
          <pc:sldMk cId="352823110" sldId="282"/>
        </pc:sldMkLst>
        <pc:picChg chg="del">
          <ac:chgData name="Ivin Mariya" userId="S::ivin@masscomglobal.com::f64f327d-f910-4f1f-9324-4a37c86c2f75" providerId="AD" clId="Web-{4845397A-873F-F96D-B018-469258515763}" dt="2025-01-23T13:01:41.807" v="9"/>
          <ac:picMkLst>
            <pc:docMk/>
            <pc:sldMk cId="352823110" sldId="282"/>
            <ac:picMk id="8" creationId="{7E18B1C5-101B-8B99-1490-53A9EFCDA295}"/>
          </ac:picMkLst>
        </pc:picChg>
      </pc:sldChg>
      <pc:sldChg chg="delSp">
        <pc:chgData name="Ivin Mariya" userId="S::ivin@masscomglobal.com::f64f327d-f910-4f1f-9324-4a37c86c2f75" providerId="AD" clId="Web-{4845397A-873F-F96D-B018-469258515763}" dt="2025-01-23T13:01:44.526" v="10"/>
        <pc:sldMkLst>
          <pc:docMk/>
          <pc:sldMk cId="3291630792" sldId="283"/>
        </pc:sldMkLst>
        <pc:picChg chg="del">
          <ac:chgData name="Ivin Mariya" userId="S::ivin@masscomglobal.com::f64f327d-f910-4f1f-9324-4a37c86c2f75" providerId="AD" clId="Web-{4845397A-873F-F96D-B018-469258515763}" dt="2025-01-23T13:01:44.526" v="10"/>
          <ac:picMkLst>
            <pc:docMk/>
            <pc:sldMk cId="3291630792" sldId="283"/>
            <ac:picMk id="8" creationId="{7E18B1C5-101B-8B99-1490-53A9EFCDA295}"/>
          </ac:picMkLst>
        </pc:picChg>
      </pc:sldChg>
      <pc:sldChg chg="delSp">
        <pc:chgData name="Ivin Mariya" userId="S::ivin@masscomglobal.com::f64f327d-f910-4f1f-9324-4a37c86c2f75" providerId="AD" clId="Web-{4845397A-873F-F96D-B018-469258515763}" dt="2025-01-23T13:01:47.260" v="11"/>
        <pc:sldMkLst>
          <pc:docMk/>
          <pc:sldMk cId="2406897253" sldId="284"/>
        </pc:sldMkLst>
        <pc:picChg chg="del">
          <ac:chgData name="Ivin Mariya" userId="S::ivin@masscomglobal.com::f64f327d-f910-4f1f-9324-4a37c86c2f75" providerId="AD" clId="Web-{4845397A-873F-F96D-B018-469258515763}" dt="2025-01-23T13:01:47.260" v="11"/>
          <ac:picMkLst>
            <pc:docMk/>
            <pc:sldMk cId="2406897253" sldId="284"/>
            <ac:picMk id="8" creationId="{7E18B1C5-101B-8B99-1490-53A9EFCDA295}"/>
          </ac:picMkLst>
        </pc:picChg>
      </pc:sldChg>
      <pc:sldChg chg="delSp">
        <pc:chgData name="Ivin Mariya" userId="S::ivin@masscomglobal.com::f64f327d-f910-4f1f-9324-4a37c86c2f75" providerId="AD" clId="Web-{4845397A-873F-F96D-B018-469258515763}" dt="2025-01-23T13:01:50.948" v="12"/>
        <pc:sldMkLst>
          <pc:docMk/>
          <pc:sldMk cId="1082052318" sldId="285"/>
        </pc:sldMkLst>
        <pc:picChg chg="del">
          <ac:chgData name="Ivin Mariya" userId="S::ivin@masscomglobal.com::f64f327d-f910-4f1f-9324-4a37c86c2f75" providerId="AD" clId="Web-{4845397A-873F-F96D-B018-469258515763}" dt="2025-01-23T13:01:50.948" v="12"/>
          <ac:picMkLst>
            <pc:docMk/>
            <pc:sldMk cId="1082052318" sldId="285"/>
            <ac:picMk id="8" creationId="{7E18B1C5-101B-8B99-1490-53A9EFCDA295}"/>
          </ac:picMkLst>
        </pc:picChg>
      </pc:sldChg>
      <pc:sldChg chg="delSp">
        <pc:chgData name="Ivin Mariya" userId="S::ivin@masscomglobal.com::f64f327d-f910-4f1f-9324-4a37c86c2f75" providerId="AD" clId="Web-{4845397A-873F-F96D-B018-469258515763}" dt="2025-01-23T13:01:54.463" v="13"/>
        <pc:sldMkLst>
          <pc:docMk/>
          <pc:sldMk cId="1491424372" sldId="286"/>
        </pc:sldMkLst>
        <pc:picChg chg="del">
          <ac:chgData name="Ivin Mariya" userId="S::ivin@masscomglobal.com::f64f327d-f910-4f1f-9324-4a37c86c2f75" providerId="AD" clId="Web-{4845397A-873F-F96D-B018-469258515763}" dt="2025-01-23T13:01:54.463" v="13"/>
          <ac:picMkLst>
            <pc:docMk/>
            <pc:sldMk cId="1491424372" sldId="286"/>
            <ac:picMk id="8" creationId="{7E18B1C5-101B-8B99-1490-53A9EFCDA295}"/>
          </ac:picMkLst>
        </pc:picChg>
      </pc:sldChg>
      <pc:sldChg chg="delSp">
        <pc:chgData name="Ivin Mariya" userId="S::ivin@masscomglobal.com::f64f327d-f910-4f1f-9324-4a37c86c2f75" providerId="AD" clId="Web-{4845397A-873F-F96D-B018-469258515763}" dt="2025-01-23T13:01:57.948" v="14"/>
        <pc:sldMkLst>
          <pc:docMk/>
          <pc:sldMk cId="1164506246" sldId="287"/>
        </pc:sldMkLst>
        <pc:picChg chg="del">
          <ac:chgData name="Ivin Mariya" userId="S::ivin@masscomglobal.com::f64f327d-f910-4f1f-9324-4a37c86c2f75" providerId="AD" clId="Web-{4845397A-873F-F96D-B018-469258515763}" dt="2025-01-23T13:01:57.948" v="14"/>
          <ac:picMkLst>
            <pc:docMk/>
            <pc:sldMk cId="1164506246" sldId="287"/>
            <ac:picMk id="8" creationId="{7E18B1C5-101B-8B99-1490-53A9EFCDA295}"/>
          </ac:picMkLst>
        </pc:picChg>
      </pc:sldChg>
      <pc:sldChg chg="delSp">
        <pc:chgData name="Ivin Mariya" userId="S::ivin@masscomglobal.com::f64f327d-f910-4f1f-9324-4a37c86c2f75" providerId="AD" clId="Web-{4845397A-873F-F96D-B018-469258515763}" dt="2025-01-23T13:02:09.698" v="17"/>
        <pc:sldMkLst>
          <pc:docMk/>
          <pc:sldMk cId="2654567491" sldId="288"/>
        </pc:sldMkLst>
        <pc:picChg chg="del">
          <ac:chgData name="Ivin Mariya" userId="S::ivin@masscomglobal.com::f64f327d-f910-4f1f-9324-4a37c86c2f75" providerId="AD" clId="Web-{4845397A-873F-F96D-B018-469258515763}" dt="2025-01-23T13:02:09.698" v="17"/>
          <ac:picMkLst>
            <pc:docMk/>
            <pc:sldMk cId="2654567491" sldId="288"/>
            <ac:picMk id="8" creationId="{7E18B1C5-101B-8B99-1490-53A9EFCDA295}"/>
          </ac:picMkLst>
        </pc:picChg>
      </pc:sldChg>
      <pc:sldChg chg="delSp">
        <pc:chgData name="Ivin Mariya" userId="S::ivin@masscomglobal.com::f64f327d-f910-4f1f-9324-4a37c86c2f75" providerId="AD" clId="Web-{4845397A-873F-F96D-B018-469258515763}" dt="2025-01-23T13:02:01.120" v="15"/>
        <pc:sldMkLst>
          <pc:docMk/>
          <pc:sldMk cId="4080381990" sldId="289"/>
        </pc:sldMkLst>
        <pc:picChg chg="del">
          <ac:chgData name="Ivin Mariya" userId="S::ivin@masscomglobal.com::f64f327d-f910-4f1f-9324-4a37c86c2f75" providerId="AD" clId="Web-{4845397A-873F-F96D-B018-469258515763}" dt="2025-01-23T13:02:01.120" v="15"/>
          <ac:picMkLst>
            <pc:docMk/>
            <pc:sldMk cId="4080381990" sldId="289"/>
            <ac:picMk id="8" creationId="{7E18B1C5-101B-8B99-1490-53A9EFCDA295}"/>
          </ac:picMkLst>
        </pc:picChg>
      </pc:sldChg>
      <pc:sldChg chg="delSp">
        <pc:chgData name="Ivin Mariya" userId="S::ivin@masscomglobal.com::f64f327d-f910-4f1f-9324-4a37c86c2f75" providerId="AD" clId="Web-{4845397A-873F-F96D-B018-469258515763}" dt="2025-01-23T13:02:05.823" v="16"/>
        <pc:sldMkLst>
          <pc:docMk/>
          <pc:sldMk cId="3935886055" sldId="290"/>
        </pc:sldMkLst>
        <pc:picChg chg="del">
          <ac:chgData name="Ivin Mariya" userId="S::ivin@masscomglobal.com::f64f327d-f910-4f1f-9324-4a37c86c2f75" providerId="AD" clId="Web-{4845397A-873F-F96D-B018-469258515763}" dt="2025-01-23T13:02:05.823" v="16"/>
          <ac:picMkLst>
            <pc:docMk/>
            <pc:sldMk cId="3935886055" sldId="290"/>
            <ac:picMk id="8" creationId="{7E18B1C5-101B-8B99-1490-53A9EFCDA295}"/>
          </ac:picMkLst>
        </pc:picChg>
      </pc:sldChg>
      <pc:sldChg chg="delSp">
        <pc:chgData name="Ivin Mariya" userId="S::ivin@masscomglobal.com::f64f327d-f910-4f1f-9324-4a37c86c2f75" providerId="AD" clId="Web-{4845397A-873F-F96D-B018-469258515763}" dt="2025-01-23T13:02:13.245" v="18"/>
        <pc:sldMkLst>
          <pc:docMk/>
          <pc:sldMk cId="1814832230" sldId="291"/>
        </pc:sldMkLst>
        <pc:picChg chg="del">
          <ac:chgData name="Ivin Mariya" userId="S::ivin@masscomglobal.com::f64f327d-f910-4f1f-9324-4a37c86c2f75" providerId="AD" clId="Web-{4845397A-873F-F96D-B018-469258515763}" dt="2025-01-23T13:02:13.245" v="18"/>
          <ac:picMkLst>
            <pc:docMk/>
            <pc:sldMk cId="1814832230" sldId="291"/>
            <ac:picMk id="8" creationId="{7E18B1C5-101B-8B99-1490-53A9EFCDA295}"/>
          </ac:picMkLst>
        </pc:picChg>
      </pc:sldChg>
      <pc:sldChg chg="delSp">
        <pc:chgData name="Ivin Mariya" userId="S::ivin@masscomglobal.com::f64f327d-f910-4f1f-9324-4a37c86c2f75" providerId="AD" clId="Web-{4845397A-873F-F96D-B018-469258515763}" dt="2025-01-23T13:02:17.011" v="19"/>
        <pc:sldMkLst>
          <pc:docMk/>
          <pc:sldMk cId="421934783" sldId="292"/>
        </pc:sldMkLst>
        <pc:picChg chg="del">
          <ac:chgData name="Ivin Mariya" userId="S::ivin@masscomglobal.com::f64f327d-f910-4f1f-9324-4a37c86c2f75" providerId="AD" clId="Web-{4845397A-873F-F96D-B018-469258515763}" dt="2025-01-23T13:02:17.011" v="19"/>
          <ac:picMkLst>
            <pc:docMk/>
            <pc:sldMk cId="421934783" sldId="292"/>
            <ac:picMk id="8" creationId="{7E18B1C5-101B-8B99-1490-53A9EFCDA295}"/>
          </ac:picMkLst>
        </pc:picChg>
      </pc:sldChg>
      <pc:sldChg chg="delSp">
        <pc:chgData name="Ivin Mariya" userId="S::ivin@masscomglobal.com::f64f327d-f910-4f1f-9324-4a37c86c2f75" providerId="AD" clId="Web-{4845397A-873F-F96D-B018-469258515763}" dt="2025-01-23T13:02:20.417" v="20"/>
        <pc:sldMkLst>
          <pc:docMk/>
          <pc:sldMk cId="1066614677" sldId="294"/>
        </pc:sldMkLst>
        <pc:picChg chg="del">
          <ac:chgData name="Ivin Mariya" userId="S::ivin@masscomglobal.com::f64f327d-f910-4f1f-9324-4a37c86c2f75" providerId="AD" clId="Web-{4845397A-873F-F96D-B018-469258515763}" dt="2025-01-23T13:02:20.417" v="20"/>
          <ac:picMkLst>
            <pc:docMk/>
            <pc:sldMk cId="1066614677" sldId="294"/>
            <ac:picMk id="8" creationId="{7E18B1C5-101B-8B99-1490-53A9EFCDA295}"/>
          </ac:picMkLst>
        </pc:picChg>
      </pc:sldChg>
      <pc:sldChg chg="delSp">
        <pc:chgData name="Ivin Mariya" userId="S::ivin@masscomglobal.com::f64f327d-f910-4f1f-9324-4a37c86c2f75" providerId="AD" clId="Web-{4845397A-873F-F96D-B018-469258515763}" dt="2025-01-23T13:02:23.948" v="21"/>
        <pc:sldMkLst>
          <pc:docMk/>
          <pc:sldMk cId="2566352105" sldId="295"/>
        </pc:sldMkLst>
        <pc:picChg chg="del">
          <ac:chgData name="Ivin Mariya" userId="S::ivin@masscomglobal.com::f64f327d-f910-4f1f-9324-4a37c86c2f75" providerId="AD" clId="Web-{4845397A-873F-F96D-B018-469258515763}" dt="2025-01-23T13:02:23.948" v="21"/>
          <ac:picMkLst>
            <pc:docMk/>
            <pc:sldMk cId="2566352105" sldId="295"/>
            <ac:picMk id="8" creationId="{7E18B1C5-101B-8B99-1490-53A9EFCDA295}"/>
          </ac:picMkLst>
        </pc:picChg>
      </pc:sldChg>
      <pc:sldChg chg="delSp">
        <pc:chgData name="Ivin Mariya" userId="S::ivin@masscomglobal.com::f64f327d-f910-4f1f-9324-4a37c86c2f75" providerId="AD" clId="Web-{4845397A-873F-F96D-B018-469258515763}" dt="2025-01-23T13:02:27.776" v="22"/>
        <pc:sldMkLst>
          <pc:docMk/>
          <pc:sldMk cId="3880577887" sldId="296"/>
        </pc:sldMkLst>
        <pc:picChg chg="del">
          <ac:chgData name="Ivin Mariya" userId="S::ivin@masscomglobal.com::f64f327d-f910-4f1f-9324-4a37c86c2f75" providerId="AD" clId="Web-{4845397A-873F-F96D-B018-469258515763}" dt="2025-01-23T13:02:27.776" v="22"/>
          <ac:picMkLst>
            <pc:docMk/>
            <pc:sldMk cId="3880577887" sldId="296"/>
            <ac:picMk id="8" creationId="{7E18B1C5-101B-8B99-1490-53A9EFCDA295}"/>
          </ac:picMkLst>
        </pc:picChg>
      </pc:sldChg>
      <pc:sldChg chg="delSp">
        <pc:chgData name="Ivin Mariya" userId="S::ivin@masscomglobal.com::f64f327d-f910-4f1f-9324-4a37c86c2f75" providerId="AD" clId="Web-{4845397A-873F-F96D-B018-469258515763}" dt="2025-01-23T13:02:32.042" v="23"/>
        <pc:sldMkLst>
          <pc:docMk/>
          <pc:sldMk cId="623387681" sldId="297"/>
        </pc:sldMkLst>
        <pc:picChg chg="del">
          <ac:chgData name="Ivin Mariya" userId="S::ivin@masscomglobal.com::f64f327d-f910-4f1f-9324-4a37c86c2f75" providerId="AD" clId="Web-{4845397A-873F-F96D-B018-469258515763}" dt="2025-01-23T13:02:32.042" v="23"/>
          <ac:picMkLst>
            <pc:docMk/>
            <pc:sldMk cId="623387681" sldId="297"/>
            <ac:picMk id="8" creationId="{7E18B1C5-101B-8B99-1490-53A9EFCDA295}"/>
          </ac:picMkLst>
        </pc:picChg>
      </pc:sldChg>
      <pc:sldChg chg="delSp">
        <pc:chgData name="Ivin Mariya" userId="S::ivin@masscomglobal.com::f64f327d-f910-4f1f-9324-4a37c86c2f75" providerId="AD" clId="Web-{4845397A-873F-F96D-B018-469258515763}" dt="2025-01-23T13:02:36.089" v="24"/>
        <pc:sldMkLst>
          <pc:docMk/>
          <pc:sldMk cId="3660969969" sldId="298"/>
        </pc:sldMkLst>
        <pc:picChg chg="del">
          <ac:chgData name="Ivin Mariya" userId="S::ivin@masscomglobal.com::f64f327d-f910-4f1f-9324-4a37c86c2f75" providerId="AD" clId="Web-{4845397A-873F-F96D-B018-469258515763}" dt="2025-01-23T13:02:36.089" v="24"/>
          <ac:picMkLst>
            <pc:docMk/>
            <pc:sldMk cId="3660969969" sldId="298"/>
            <ac:picMk id="8" creationId="{7E18B1C5-101B-8B99-1490-53A9EFCDA295}"/>
          </ac:picMkLst>
        </pc:picChg>
      </pc:sldChg>
      <pc:sldChg chg="delSp">
        <pc:chgData name="Ivin Mariya" userId="S::ivin@masscomglobal.com::f64f327d-f910-4f1f-9324-4a37c86c2f75" providerId="AD" clId="Web-{4845397A-873F-F96D-B018-469258515763}" dt="2025-01-23T13:02:43.120" v="26"/>
        <pc:sldMkLst>
          <pc:docMk/>
          <pc:sldMk cId="3246600024" sldId="299"/>
        </pc:sldMkLst>
        <pc:picChg chg="del">
          <ac:chgData name="Ivin Mariya" userId="S::ivin@masscomglobal.com::f64f327d-f910-4f1f-9324-4a37c86c2f75" providerId="AD" clId="Web-{4845397A-873F-F96D-B018-469258515763}" dt="2025-01-23T13:02:43.120" v="26"/>
          <ac:picMkLst>
            <pc:docMk/>
            <pc:sldMk cId="3246600024" sldId="299"/>
            <ac:picMk id="8" creationId="{7E18B1C5-101B-8B99-1490-53A9EFCDA295}"/>
          </ac:picMkLst>
        </pc:picChg>
      </pc:sldChg>
      <pc:sldChg chg="delSp">
        <pc:chgData name="Ivin Mariya" userId="S::ivin@masscomglobal.com::f64f327d-f910-4f1f-9324-4a37c86c2f75" providerId="AD" clId="Web-{4845397A-873F-F96D-B018-469258515763}" dt="2025-01-23T13:02:39.699" v="25"/>
        <pc:sldMkLst>
          <pc:docMk/>
          <pc:sldMk cId="3292423365" sldId="300"/>
        </pc:sldMkLst>
        <pc:picChg chg="del">
          <ac:chgData name="Ivin Mariya" userId="S::ivin@masscomglobal.com::f64f327d-f910-4f1f-9324-4a37c86c2f75" providerId="AD" clId="Web-{4845397A-873F-F96D-B018-469258515763}" dt="2025-01-23T13:02:39.699" v="25"/>
          <ac:picMkLst>
            <pc:docMk/>
            <pc:sldMk cId="3292423365" sldId="300"/>
            <ac:picMk id="8" creationId="{7E18B1C5-101B-8B99-1490-53A9EFCDA295}"/>
          </ac:picMkLst>
        </pc:picChg>
      </pc:sldChg>
    </pc:docChg>
  </pc:docChgLst>
  <pc:docChgLst>
    <pc:chgData name="Ivin Mariya" userId="S::ivin@masscomglobal.com::f64f327d-f910-4f1f-9324-4a37c86c2f75" providerId="AD" clId="Web-{4B6E5BB2-B01A-499A-19CA-716578A35727}"/>
    <pc:docChg chg="addSld delSld modSld sldOrd">
      <pc:chgData name="Ivin Mariya" userId="S::ivin@masscomglobal.com::f64f327d-f910-4f1f-9324-4a37c86c2f75" providerId="AD" clId="Web-{4B6E5BB2-B01A-499A-19CA-716578A35727}" dt="2025-01-23T12:50:59.273" v="532"/>
      <pc:docMkLst>
        <pc:docMk/>
      </pc:docMkLst>
      <pc:sldChg chg="addSp modSp">
        <pc:chgData name="Ivin Mariya" userId="S::ivin@masscomglobal.com::f64f327d-f910-4f1f-9324-4a37c86c2f75" providerId="AD" clId="Web-{4B6E5BB2-B01A-499A-19CA-716578A35727}" dt="2025-01-23T12:42:36.157" v="518"/>
        <pc:sldMkLst>
          <pc:docMk/>
          <pc:sldMk cId="3767731586" sldId="256"/>
        </pc:sldMkLst>
        <pc:picChg chg="add mod ord modCrop">
          <ac:chgData name="Ivin Mariya" userId="S::ivin@masscomglobal.com::f64f327d-f910-4f1f-9324-4a37c86c2f75" providerId="AD" clId="Web-{4B6E5BB2-B01A-499A-19CA-716578A35727}" dt="2025-01-23T12:42:36.157" v="518"/>
          <ac:picMkLst>
            <pc:docMk/>
            <pc:sldMk cId="3767731586" sldId="256"/>
            <ac:picMk id="2" creationId="{9CAC5F51-A2BE-4674-9BDD-302DFD3F9347}"/>
          </ac:picMkLst>
        </pc:picChg>
      </pc:sldChg>
      <pc:sldChg chg="modSp">
        <pc:chgData name="Ivin Mariya" userId="S::ivin@masscomglobal.com::f64f327d-f910-4f1f-9324-4a37c86c2f75" providerId="AD" clId="Web-{4B6E5BB2-B01A-499A-19CA-716578A35727}" dt="2025-01-23T12:33:29.430" v="497" actId="20577"/>
        <pc:sldMkLst>
          <pc:docMk/>
          <pc:sldMk cId="3980572029" sldId="266"/>
        </pc:sldMkLst>
        <pc:spChg chg="mod">
          <ac:chgData name="Ivin Mariya" userId="S::ivin@masscomglobal.com::f64f327d-f910-4f1f-9324-4a37c86c2f75" providerId="AD" clId="Web-{4B6E5BB2-B01A-499A-19CA-716578A35727}" dt="2025-01-23T12:33:29.430" v="497" actId="20577"/>
          <ac:spMkLst>
            <pc:docMk/>
            <pc:sldMk cId="3980572029" sldId="266"/>
            <ac:spMk id="4" creationId="{00000000-0000-0000-0000-000000000000}"/>
          </ac:spMkLst>
        </pc:spChg>
      </pc:sldChg>
      <pc:sldChg chg="del">
        <pc:chgData name="Ivin Mariya" userId="S::ivin@masscomglobal.com::f64f327d-f910-4f1f-9324-4a37c86c2f75" providerId="AD" clId="Web-{4B6E5BB2-B01A-499A-19CA-716578A35727}" dt="2025-01-23T10:48:31.755" v="0"/>
        <pc:sldMkLst>
          <pc:docMk/>
          <pc:sldMk cId="3101258757" sldId="275"/>
        </pc:sldMkLst>
      </pc:sldChg>
      <pc:sldChg chg="addSp modSp">
        <pc:chgData name="Ivin Mariya" userId="S::ivin@masscomglobal.com::f64f327d-f910-4f1f-9324-4a37c86c2f75" providerId="AD" clId="Web-{4B6E5BB2-B01A-499A-19CA-716578A35727}" dt="2025-01-23T10:50:36.257" v="13" actId="1076"/>
        <pc:sldMkLst>
          <pc:docMk/>
          <pc:sldMk cId="1608319842" sldId="279"/>
        </pc:sldMkLst>
        <pc:picChg chg="add mod">
          <ac:chgData name="Ivin Mariya" userId="S::ivin@masscomglobal.com::f64f327d-f910-4f1f-9324-4a37c86c2f75" providerId="AD" clId="Web-{4B6E5BB2-B01A-499A-19CA-716578A35727}" dt="2025-01-23T10:50:36.257" v="13" actId="1076"/>
          <ac:picMkLst>
            <pc:docMk/>
            <pc:sldMk cId="1608319842" sldId="279"/>
            <ac:picMk id="2" creationId="{9E61466E-D4E2-4620-87CF-F73F5131D2A5}"/>
          </ac:picMkLst>
        </pc:picChg>
      </pc:sldChg>
      <pc:sldChg chg="addSp modSp add replId">
        <pc:chgData name="Ivin Mariya" userId="S::ivin@masscomglobal.com::f64f327d-f910-4f1f-9324-4a37c86c2f75" providerId="AD" clId="Web-{4B6E5BB2-B01A-499A-19CA-716578A35727}" dt="2025-01-23T12:37:07.199" v="502" actId="14100"/>
        <pc:sldMkLst>
          <pc:docMk/>
          <pc:sldMk cId="3702715005" sldId="280"/>
        </pc:sldMkLst>
        <pc:spChg chg="mod">
          <ac:chgData name="Ivin Mariya" userId="S::ivin@masscomglobal.com::f64f327d-f910-4f1f-9324-4a37c86c2f75" providerId="AD" clId="Web-{4B6E5BB2-B01A-499A-19CA-716578A35727}" dt="2025-01-23T10:49:37.881" v="9" actId="14100"/>
          <ac:spMkLst>
            <pc:docMk/>
            <pc:sldMk cId="3702715005" sldId="280"/>
            <ac:spMk id="5" creationId="{51935FDB-D964-9CA2-8721-4691837FBAA1}"/>
          </ac:spMkLst>
        </pc:spChg>
        <pc:spChg chg="mod">
          <ac:chgData name="Ivin Mariya" userId="S::ivin@masscomglobal.com::f64f327d-f910-4f1f-9324-4a37c86c2f75" providerId="AD" clId="Web-{4B6E5BB2-B01A-499A-19CA-716578A35727}" dt="2025-01-23T10:55:04.810" v="41"/>
          <ac:spMkLst>
            <pc:docMk/>
            <pc:sldMk cId="3702715005" sldId="280"/>
            <ac:spMk id="6" creationId="{C5A76B43-48B4-DD8C-B50B-D9FA147B70D4}"/>
          </ac:spMkLst>
        </pc:spChg>
        <pc:spChg chg="mod">
          <ac:chgData name="Ivin Mariya" userId="S::ivin@masscomglobal.com::f64f327d-f910-4f1f-9324-4a37c86c2f75" providerId="AD" clId="Web-{4B6E5BB2-B01A-499A-19CA-716578A35727}" dt="2025-01-23T10:55:21.498" v="42"/>
          <ac:spMkLst>
            <pc:docMk/>
            <pc:sldMk cId="3702715005" sldId="280"/>
            <ac:spMk id="10" creationId="{5FFAE7CC-B676-9F88-7782-12CB49DCF05F}"/>
          </ac:spMkLst>
        </pc:spChg>
        <pc:picChg chg="add mod">
          <ac:chgData name="Ivin Mariya" userId="S::ivin@masscomglobal.com::f64f327d-f910-4f1f-9324-4a37c86c2f75" providerId="AD" clId="Web-{4B6E5BB2-B01A-499A-19CA-716578A35727}" dt="2025-01-23T12:37:07.199" v="502" actId="14100"/>
          <ac:picMkLst>
            <pc:docMk/>
            <pc:sldMk cId="3702715005" sldId="280"/>
            <ac:picMk id="2" creationId="{EED0237A-E559-04C8-B0F2-0803D44B3553}"/>
          </ac:picMkLst>
        </pc:picChg>
      </pc:sldChg>
      <pc:sldChg chg="addSp modSp add replId">
        <pc:chgData name="Ivin Mariya" userId="S::ivin@masscomglobal.com::f64f327d-f910-4f1f-9324-4a37c86c2f75" providerId="AD" clId="Web-{4B6E5BB2-B01A-499A-19CA-716578A35727}" dt="2025-01-23T12:47:57.786" v="522"/>
        <pc:sldMkLst>
          <pc:docMk/>
          <pc:sldMk cId="2461790896" sldId="281"/>
        </pc:sldMkLst>
        <pc:spChg chg="mod">
          <ac:chgData name="Ivin Mariya" userId="S::ivin@masscomglobal.com::f64f327d-f910-4f1f-9324-4a37c86c2f75" providerId="AD" clId="Web-{4B6E5BB2-B01A-499A-19CA-716578A35727}" dt="2025-01-23T10:51:58.072" v="20" actId="20577"/>
          <ac:spMkLst>
            <pc:docMk/>
            <pc:sldMk cId="2461790896" sldId="281"/>
            <ac:spMk id="5" creationId="{51935FDB-D964-9CA2-8721-4691837FBAA1}"/>
          </ac:spMkLst>
        </pc:spChg>
        <pc:spChg chg="mod">
          <ac:chgData name="Ivin Mariya" userId="S::ivin@masscomglobal.com::f64f327d-f910-4f1f-9324-4a37c86c2f75" providerId="AD" clId="Web-{4B6E5BB2-B01A-499A-19CA-716578A35727}" dt="2025-01-23T10:54:39.059" v="40" actId="20577"/>
          <ac:spMkLst>
            <pc:docMk/>
            <pc:sldMk cId="2461790896" sldId="281"/>
            <ac:spMk id="6" creationId="{C5A76B43-48B4-DD8C-B50B-D9FA147B70D4}"/>
          </ac:spMkLst>
        </pc:spChg>
        <pc:spChg chg="mod">
          <ac:chgData name="Ivin Mariya" userId="S::ivin@masscomglobal.com::f64f327d-f910-4f1f-9324-4a37c86c2f75" providerId="AD" clId="Web-{4B6E5BB2-B01A-499A-19CA-716578A35727}" dt="2025-01-23T10:53:54.652" v="33" actId="14100"/>
          <ac:spMkLst>
            <pc:docMk/>
            <pc:sldMk cId="2461790896" sldId="281"/>
            <ac:spMk id="9" creationId="{6F09FE99-519E-39B8-30A6-C9D010056046}"/>
          </ac:spMkLst>
        </pc:spChg>
        <pc:spChg chg="mod">
          <ac:chgData name="Ivin Mariya" userId="S::ivin@masscomglobal.com::f64f327d-f910-4f1f-9324-4a37c86c2f75" providerId="AD" clId="Web-{4B6E5BB2-B01A-499A-19CA-716578A35727}" dt="2025-01-23T12:47:57.786" v="522"/>
          <ac:spMkLst>
            <pc:docMk/>
            <pc:sldMk cId="2461790896" sldId="281"/>
            <ac:spMk id="10" creationId="{5FFAE7CC-B676-9F88-7782-12CB49DCF05F}"/>
          </ac:spMkLst>
        </pc:spChg>
        <pc:picChg chg="add mod">
          <ac:chgData name="Ivin Mariya" userId="S::ivin@masscomglobal.com::f64f327d-f910-4f1f-9324-4a37c86c2f75" providerId="AD" clId="Web-{4B6E5BB2-B01A-499A-19CA-716578A35727}" dt="2025-01-23T10:57:52.548" v="50" actId="1076"/>
          <ac:picMkLst>
            <pc:docMk/>
            <pc:sldMk cId="2461790896" sldId="281"/>
            <ac:picMk id="2" creationId="{AEE17DBA-25E4-1E95-D9CC-50B61EE1AA41}"/>
          </ac:picMkLst>
        </pc:picChg>
      </pc:sldChg>
      <pc:sldChg chg="addSp delSp modSp add replId">
        <pc:chgData name="Ivin Mariya" userId="S::ivin@masscomglobal.com::f64f327d-f910-4f1f-9324-4a37c86c2f75" providerId="AD" clId="Web-{4B6E5BB2-B01A-499A-19CA-716578A35727}" dt="2025-01-23T12:48:03.161" v="524" actId="20577"/>
        <pc:sldMkLst>
          <pc:docMk/>
          <pc:sldMk cId="352823110" sldId="282"/>
        </pc:sldMkLst>
        <pc:spChg chg="mod">
          <ac:chgData name="Ivin Mariya" userId="S::ivin@masscomglobal.com::f64f327d-f910-4f1f-9324-4a37c86c2f75" providerId="AD" clId="Web-{4B6E5BB2-B01A-499A-19CA-716578A35727}" dt="2025-01-23T10:58:19.001" v="57"/>
          <ac:spMkLst>
            <pc:docMk/>
            <pc:sldMk cId="352823110" sldId="282"/>
            <ac:spMk id="5" creationId="{51935FDB-D964-9CA2-8721-4691837FBAA1}"/>
          </ac:spMkLst>
        </pc:spChg>
        <pc:spChg chg="mod">
          <ac:chgData name="Ivin Mariya" userId="S::ivin@masscomglobal.com::f64f327d-f910-4f1f-9324-4a37c86c2f75" providerId="AD" clId="Web-{4B6E5BB2-B01A-499A-19CA-716578A35727}" dt="2025-01-23T10:59:09.080" v="66" actId="20577"/>
          <ac:spMkLst>
            <pc:docMk/>
            <pc:sldMk cId="352823110" sldId="282"/>
            <ac:spMk id="6" creationId="{C5A76B43-48B4-DD8C-B50B-D9FA147B70D4}"/>
          </ac:spMkLst>
        </pc:spChg>
        <pc:spChg chg="mod">
          <ac:chgData name="Ivin Mariya" userId="S::ivin@masscomglobal.com::f64f327d-f910-4f1f-9324-4a37c86c2f75" providerId="AD" clId="Web-{4B6E5BB2-B01A-499A-19CA-716578A35727}" dt="2025-01-23T12:48:03.161" v="524" actId="20577"/>
          <ac:spMkLst>
            <pc:docMk/>
            <pc:sldMk cId="352823110" sldId="282"/>
            <ac:spMk id="10" creationId="{5FFAE7CC-B676-9F88-7782-12CB49DCF05F}"/>
          </ac:spMkLst>
        </pc:spChg>
        <pc:picChg chg="del">
          <ac:chgData name="Ivin Mariya" userId="S::ivin@masscomglobal.com::f64f327d-f910-4f1f-9324-4a37c86c2f75" providerId="AD" clId="Web-{4B6E5BB2-B01A-499A-19CA-716578A35727}" dt="2025-01-23T10:58:00.954" v="52"/>
          <ac:picMkLst>
            <pc:docMk/>
            <pc:sldMk cId="352823110" sldId="282"/>
            <ac:picMk id="2" creationId="{AEE17DBA-25E4-1E95-D9CC-50B61EE1AA41}"/>
          </ac:picMkLst>
        </pc:picChg>
        <pc:picChg chg="add mod">
          <ac:chgData name="Ivin Mariya" userId="S::ivin@masscomglobal.com::f64f327d-f910-4f1f-9324-4a37c86c2f75" providerId="AD" clId="Web-{4B6E5BB2-B01A-499A-19CA-716578A35727}" dt="2025-01-23T11:01:19.458" v="75" actId="14100"/>
          <ac:picMkLst>
            <pc:docMk/>
            <pc:sldMk cId="352823110" sldId="282"/>
            <ac:picMk id="3" creationId="{CDCB3CB3-9747-264D-8D3C-B3F5B6A6628D}"/>
          </ac:picMkLst>
        </pc:picChg>
      </pc:sldChg>
      <pc:sldChg chg="addSp modSp add replId">
        <pc:chgData name="Ivin Mariya" userId="S::ivin@masscomglobal.com::f64f327d-f910-4f1f-9324-4a37c86c2f75" providerId="AD" clId="Web-{4B6E5BB2-B01A-499A-19CA-716578A35727}" dt="2025-01-23T11:05:18.635" v="104" actId="1076"/>
        <pc:sldMkLst>
          <pc:docMk/>
          <pc:sldMk cId="3291630792" sldId="283"/>
        </pc:sldMkLst>
        <pc:spChg chg="mod">
          <ac:chgData name="Ivin Mariya" userId="S::ivin@masscomglobal.com::f64f327d-f910-4f1f-9324-4a37c86c2f75" providerId="AD" clId="Web-{4B6E5BB2-B01A-499A-19CA-716578A35727}" dt="2025-01-23T11:02:13.444" v="86" actId="20577"/>
          <ac:spMkLst>
            <pc:docMk/>
            <pc:sldMk cId="3291630792" sldId="283"/>
            <ac:spMk id="5" creationId="{51935FDB-D964-9CA2-8721-4691837FBAA1}"/>
          </ac:spMkLst>
        </pc:spChg>
        <pc:spChg chg="mod">
          <ac:chgData name="Ivin Mariya" userId="S::ivin@masscomglobal.com::f64f327d-f910-4f1f-9324-4a37c86c2f75" providerId="AD" clId="Web-{4B6E5BB2-B01A-499A-19CA-716578A35727}" dt="2025-01-23T11:02:51.944" v="97"/>
          <ac:spMkLst>
            <pc:docMk/>
            <pc:sldMk cId="3291630792" sldId="283"/>
            <ac:spMk id="6" creationId="{C5A76B43-48B4-DD8C-B50B-D9FA147B70D4}"/>
          </ac:spMkLst>
        </pc:spChg>
        <pc:spChg chg="mod">
          <ac:chgData name="Ivin Mariya" userId="S::ivin@masscomglobal.com::f64f327d-f910-4f1f-9324-4a37c86c2f75" providerId="AD" clId="Web-{4B6E5BB2-B01A-499A-19CA-716578A35727}" dt="2025-01-23T11:03:34.008" v="100"/>
          <ac:spMkLst>
            <pc:docMk/>
            <pc:sldMk cId="3291630792" sldId="283"/>
            <ac:spMk id="10" creationId="{5FFAE7CC-B676-9F88-7782-12CB49DCF05F}"/>
          </ac:spMkLst>
        </pc:spChg>
        <pc:picChg chg="add mod">
          <ac:chgData name="Ivin Mariya" userId="S::ivin@masscomglobal.com::f64f327d-f910-4f1f-9324-4a37c86c2f75" providerId="AD" clId="Web-{4B6E5BB2-B01A-499A-19CA-716578A35727}" dt="2025-01-23T11:05:18.635" v="104" actId="1076"/>
          <ac:picMkLst>
            <pc:docMk/>
            <pc:sldMk cId="3291630792" sldId="283"/>
            <ac:picMk id="2" creationId="{2B94165E-5517-D236-BBDB-8396FF8EAF56}"/>
          </ac:picMkLst>
        </pc:picChg>
      </pc:sldChg>
      <pc:sldChg chg="addSp delSp modSp add replId">
        <pc:chgData name="Ivin Mariya" userId="S::ivin@masscomglobal.com::f64f327d-f910-4f1f-9324-4a37c86c2f75" providerId="AD" clId="Web-{4B6E5BB2-B01A-499A-19CA-716578A35727}" dt="2025-01-23T11:10:00.063" v="145" actId="1076"/>
        <pc:sldMkLst>
          <pc:docMk/>
          <pc:sldMk cId="2406897253" sldId="284"/>
        </pc:sldMkLst>
        <pc:spChg chg="mod">
          <ac:chgData name="Ivin Mariya" userId="S::ivin@masscomglobal.com::f64f327d-f910-4f1f-9324-4a37c86c2f75" providerId="AD" clId="Web-{4B6E5BB2-B01A-499A-19CA-716578A35727}" dt="2025-01-23T11:07:08.387" v="111" actId="14100"/>
          <ac:spMkLst>
            <pc:docMk/>
            <pc:sldMk cId="2406897253" sldId="284"/>
            <ac:spMk id="5" creationId="{51935FDB-D964-9CA2-8721-4691837FBAA1}"/>
          </ac:spMkLst>
        </pc:spChg>
        <pc:spChg chg="mod">
          <ac:chgData name="Ivin Mariya" userId="S::ivin@masscomglobal.com::f64f327d-f910-4f1f-9324-4a37c86c2f75" providerId="AD" clId="Web-{4B6E5BB2-B01A-499A-19CA-716578A35727}" dt="2025-01-23T11:08:18.498" v="134" actId="20577"/>
          <ac:spMkLst>
            <pc:docMk/>
            <pc:sldMk cId="2406897253" sldId="284"/>
            <ac:spMk id="6" creationId="{C5A76B43-48B4-DD8C-B50B-D9FA147B70D4}"/>
          </ac:spMkLst>
        </pc:spChg>
        <pc:spChg chg="mod">
          <ac:chgData name="Ivin Mariya" userId="S::ivin@masscomglobal.com::f64f327d-f910-4f1f-9324-4a37c86c2f75" providerId="AD" clId="Web-{4B6E5BB2-B01A-499A-19CA-716578A35727}" dt="2025-01-23T11:08:41.014" v="139" actId="20577"/>
          <ac:spMkLst>
            <pc:docMk/>
            <pc:sldMk cId="2406897253" sldId="284"/>
            <ac:spMk id="10" creationId="{5FFAE7CC-B676-9F88-7782-12CB49DCF05F}"/>
          </ac:spMkLst>
        </pc:spChg>
        <pc:picChg chg="del">
          <ac:chgData name="Ivin Mariya" userId="S::ivin@masscomglobal.com::f64f327d-f910-4f1f-9324-4a37c86c2f75" providerId="AD" clId="Web-{4B6E5BB2-B01A-499A-19CA-716578A35727}" dt="2025-01-23T11:05:30.291" v="106"/>
          <ac:picMkLst>
            <pc:docMk/>
            <pc:sldMk cId="2406897253" sldId="284"/>
            <ac:picMk id="2" creationId="{2B94165E-5517-D236-BBDB-8396FF8EAF56}"/>
          </ac:picMkLst>
        </pc:picChg>
        <pc:picChg chg="add mod">
          <ac:chgData name="Ivin Mariya" userId="S::ivin@masscomglobal.com::f64f327d-f910-4f1f-9324-4a37c86c2f75" providerId="AD" clId="Web-{4B6E5BB2-B01A-499A-19CA-716578A35727}" dt="2025-01-23T11:10:00.063" v="145" actId="1076"/>
          <ac:picMkLst>
            <pc:docMk/>
            <pc:sldMk cId="2406897253" sldId="284"/>
            <ac:picMk id="3" creationId="{F0090A82-DACD-A48E-4BBA-3D2C80456D91}"/>
          </ac:picMkLst>
        </pc:picChg>
      </pc:sldChg>
      <pc:sldChg chg="addSp modSp add replId">
        <pc:chgData name="Ivin Mariya" userId="S::ivin@masscomglobal.com::f64f327d-f910-4f1f-9324-4a37c86c2f75" providerId="AD" clId="Web-{4B6E5BB2-B01A-499A-19CA-716578A35727}" dt="2025-01-23T11:13:39.661" v="179" actId="1076"/>
        <pc:sldMkLst>
          <pc:docMk/>
          <pc:sldMk cId="1082052318" sldId="285"/>
        </pc:sldMkLst>
        <pc:spChg chg="mod">
          <ac:chgData name="Ivin Mariya" userId="S::ivin@masscomglobal.com::f64f327d-f910-4f1f-9324-4a37c86c2f75" providerId="AD" clId="Web-{4B6E5BB2-B01A-499A-19CA-716578A35727}" dt="2025-01-23T11:10:43.282" v="150" actId="20577"/>
          <ac:spMkLst>
            <pc:docMk/>
            <pc:sldMk cId="1082052318" sldId="285"/>
            <ac:spMk id="5" creationId="{51935FDB-D964-9CA2-8721-4691837FBAA1}"/>
          </ac:spMkLst>
        </pc:spChg>
        <pc:spChg chg="mod">
          <ac:chgData name="Ivin Mariya" userId="S::ivin@masscomglobal.com::f64f327d-f910-4f1f-9324-4a37c86c2f75" providerId="AD" clId="Web-{4B6E5BB2-B01A-499A-19CA-716578A35727}" dt="2025-01-23T11:11:23.814" v="161" actId="20577"/>
          <ac:spMkLst>
            <pc:docMk/>
            <pc:sldMk cId="1082052318" sldId="285"/>
            <ac:spMk id="6" creationId="{C5A76B43-48B4-DD8C-B50B-D9FA147B70D4}"/>
          </ac:spMkLst>
        </pc:spChg>
        <pc:spChg chg="mod">
          <ac:chgData name="Ivin Mariya" userId="S::ivin@masscomglobal.com::f64f327d-f910-4f1f-9324-4a37c86c2f75" providerId="AD" clId="Web-{4B6E5BB2-B01A-499A-19CA-716578A35727}" dt="2025-01-23T11:12:02.362" v="173" actId="20577"/>
          <ac:spMkLst>
            <pc:docMk/>
            <pc:sldMk cId="1082052318" sldId="285"/>
            <ac:spMk id="10" creationId="{5FFAE7CC-B676-9F88-7782-12CB49DCF05F}"/>
          </ac:spMkLst>
        </pc:spChg>
        <pc:picChg chg="add mod">
          <ac:chgData name="Ivin Mariya" userId="S::ivin@masscomglobal.com::f64f327d-f910-4f1f-9324-4a37c86c2f75" providerId="AD" clId="Web-{4B6E5BB2-B01A-499A-19CA-716578A35727}" dt="2025-01-23T11:13:39.661" v="179" actId="1076"/>
          <ac:picMkLst>
            <pc:docMk/>
            <pc:sldMk cId="1082052318" sldId="285"/>
            <ac:picMk id="2" creationId="{28D4FB5A-53CE-A335-C29F-0C24F9E6F3D4}"/>
          </ac:picMkLst>
        </pc:picChg>
      </pc:sldChg>
      <pc:sldChg chg="addSp modSp add replId">
        <pc:chgData name="Ivin Mariya" userId="S::ivin@masscomglobal.com::f64f327d-f910-4f1f-9324-4a37c86c2f75" providerId="AD" clId="Web-{4B6E5BB2-B01A-499A-19CA-716578A35727}" dt="2025-01-23T11:20:50.966" v="209" actId="1076"/>
        <pc:sldMkLst>
          <pc:docMk/>
          <pc:sldMk cId="1491424372" sldId="286"/>
        </pc:sldMkLst>
        <pc:spChg chg="mod">
          <ac:chgData name="Ivin Mariya" userId="S::ivin@masscomglobal.com::f64f327d-f910-4f1f-9324-4a37c86c2f75" providerId="AD" clId="Web-{4B6E5BB2-B01A-499A-19CA-716578A35727}" dt="2025-01-23T11:14:37.584" v="185" actId="20577"/>
          <ac:spMkLst>
            <pc:docMk/>
            <pc:sldMk cId="1491424372" sldId="286"/>
            <ac:spMk id="5" creationId="{51935FDB-D964-9CA2-8721-4691837FBAA1}"/>
          </ac:spMkLst>
        </pc:spChg>
        <pc:spChg chg="mod">
          <ac:chgData name="Ivin Mariya" userId="S::ivin@masscomglobal.com::f64f327d-f910-4f1f-9324-4a37c86c2f75" providerId="AD" clId="Web-{4B6E5BB2-B01A-499A-19CA-716578A35727}" dt="2025-01-23T11:15:13.850" v="198" actId="20577"/>
          <ac:spMkLst>
            <pc:docMk/>
            <pc:sldMk cId="1491424372" sldId="286"/>
            <ac:spMk id="6" creationId="{C5A76B43-48B4-DD8C-B50B-D9FA147B70D4}"/>
          </ac:spMkLst>
        </pc:spChg>
        <pc:spChg chg="mod">
          <ac:chgData name="Ivin Mariya" userId="S::ivin@masscomglobal.com::f64f327d-f910-4f1f-9324-4a37c86c2f75" providerId="AD" clId="Web-{4B6E5BB2-B01A-499A-19CA-716578A35727}" dt="2025-01-23T11:15:53.914" v="203" actId="20577"/>
          <ac:spMkLst>
            <pc:docMk/>
            <pc:sldMk cId="1491424372" sldId="286"/>
            <ac:spMk id="10" creationId="{5FFAE7CC-B676-9F88-7782-12CB49DCF05F}"/>
          </ac:spMkLst>
        </pc:spChg>
        <pc:picChg chg="add mod">
          <ac:chgData name="Ivin Mariya" userId="S::ivin@masscomglobal.com::f64f327d-f910-4f1f-9324-4a37c86c2f75" providerId="AD" clId="Web-{4B6E5BB2-B01A-499A-19CA-716578A35727}" dt="2025-01-23T11:20:50.966" v="209" actId="1076"/>
          <ac:picMkLst>
            <pc:docMk/>
            <pc:sldMk cId="1491424372" sldId="286"/>
            <ac:picMk id="2" creationId="{99C657FC-E427-509C-AB5A-4336BA84C7D5}"/>
          </ac:picMkLst>
        </pc:picChg>
      </pc:sldChg>
      <pc:sldChg chg="addSp modSp add replId">
        <pc:chgData name="Ivin Mariya" userId="S::ivin@masscomglobal.com::f64f327d-f910-4f1f-9324-4a37c86c2f75" providerId="AD" clId="Web-{4B6E5BB2-B01A-499A-19CA-716578A35727}" dt="2025-01-23T11:29:53.556" v="247" actId="1076"/>
        <pc:sldMkLst>
          <pc:docMk/>
          <pc:sldMk cId="1164506246" sldId="287"/>
        </pc:sldMkLst>
        <pc:spChg chg="mod">
          <ac:chgData name="Ivin Mariya" userId="S::ivin@masscomglobal.com::f64f327d-f910-4f1f-9324-4a37c86c2f75" providerId="AD" clId="Web-{4B6E5BB2-B01A-499A-19CA-716578A35727}" dt="2025-01-23T11:21:54.343" v="215" actId="20577"/>
          <ac:spMkLst>
            <pc:docMk/>
            <pc:sldMk cId="1164506246" sldId="287"/>
            <ac:spMk id="5" creationId="{51935FDB-D964-9CA2-8721-4691837FBAA1}"/>
          </ac:spMkLst>
        </pc:spChg>
        <pc:spChg chg="mod">
          <ac:chgData name="Ivin Mariya" userId="S::ivin@masscomglobal.com::f64f327d-f910-4f1f-9324-4a37c86c2f75" providerId="AD" clId="Web-{4B6E5BB2-B01A-499A-19CA-716578A35727}" dt="2025-01-23T11:22:54.125" v="231" actId="20577"/>
          <ac:spMkLst>
            <pc:docMk/>
            <pc:sldMk cId="1164506246" sldId="287"/>
            <ac:spMk id="6" creationId="{C5A76B43-48B4-DD8C-B50B-D9FA147B70D4}"/>
          </ac:spMkLst>
        </pc:spChg>
        <pc:spChg chg="mod">
          <ac:chgData name="Ivin Mariya" userId="S::ivin@masscomglobal.com::f64f327d-f910-4f1f-9324-4a37c86c2f75" providerId="AD" clId="Web-{4B6E5BB2-B01A-499A-19CA-716578A35727}" dt="2025-01-23T11:22:11.874" v="221" actId="14100"/>
          <ac:spMkLst>
            <pc:docMk/>
            <pc:sldMk cId="1164506246" sldId="287"/>
            <ac:spMk id="9" creationId="{6F09FE99-519E-39B8-30A6-C9D010056046}"/>
          </ac:spMkLst>
        </pc:spChg>
        <pc:spChg chg="mod">
          <ac:chgData name="Ivin Mariya" userId="S::ivin@masscomglobal.com::f64f327d-f910-4f1f-9324-4a37c86c2f75" providerId="AD" clId="Web-{4B6E5BB2-B01A-499A-19CA-716578A35727}" dt="2025-01-23T11:23:36.470" v="241" actId="20577"/>
          <ac:spMkLst>
            <pc:docMk/>
            <pc:sldMk cId="1164506246" sldId="287"/>
            <ac:spMk id="10" creationId="{5FFAE7CC-B676-9F88-7782-12CB49DCF05F}"/>
          </ac:spMkLst>
        </pc:spChg>
        <pc:picChg chg="add mod">
          <ac:chgData name="Ivin Mariya" userId="S::ivin@masscomglobal.com::f64f327d-f910-4f1f-9324-4a37c86c2f75" providerId="AD" clId="Web-{4B6E5BB2-B01A-499A-19CA-716578A35727}" dt="2025-01-23T11:29:53.556" v="247" actId="1076"/>
          <ac:picMkLst>
            <pc:docMk/>
            <pc:sldMk cId="1164506246" sldId="287"/>
            <ac:picMk id="2" creationId="{5AF571CF-309D-7FC8-997D-E3A73039E505}"/>
          </ac:picMkLst>
        </pc:picChg>
      </pc:sldChg>
      <pc:sldChg chg="addSp modSp add ord replId">
        <pc:chgData name="Ivin Mariya" userId="S::ivin@masscomglobal.com::f64f327d-f910-4f1f-9324-4a37c86c2f75" providerId="AD" clId="Web-{4B6E5BB2-B01A-499A-19CA-716578A35727}" dt="2025-01-23T12:05:31.469" v="351" actId="1076"/>
        <pc:sldMkLst>
          <pc:docMk/>
          <pc:sldMk cId="2654567491" sldId="288"/>
        </pc:sldMkLst>
        <pc:spChg chg="mod">
          <ac:chgData name="Ivin Mariya" userId="S::ivin@masscomglobal.com::f64f327d-f910-4f1f-9324-4a37c86c2f75" providerId="AD" clId="Web-{4B6E5BB2-B01A-499A-19CA-716578A35727}" dt="2025-01-23T12:01:27.137" v="314" actId="20577"/>
          <ac:spMkLst>
            <pc:docMk/>
            <pc:sldMk cId="2654567491" sldId="288"/>
            <ac:spMk id="5" creationId="{51935FDB-D964-9CA2-8721-4691837FBAA1}"/>
          </ac:spMkLst>
        </pc:spChg>
        <pc:spChg chg="mod">
          <ac:chgData name="Ivin Mariya" userId="S::ivin@masscomglobal.com::f64f327d-f910-4f1f-9324-4a37c86c2f75" providerId="AD" clId="Web-{4B6E5BB2-B01A-499A-19CA-716578A35727}" dt="2025-01-23T12:02:38.513" v="341"/>
          <ac:spMkLst>
            <pc:docMk/>
            <pc:sldMk cId="2654567491" sldId="288"/>
            <ac:spMk id="6" creationId="{C5A76B43-48B4-DD8C-B50B-D9FA147B70D4}"/>
          </ac:spMkLst>
        </pc:spChg>
        <pc:spChg chg="mod">
          <ac:chgData name="Ivin Mariya" userId="S::ivin@masscomglobal.com::f64f327d-f910-4f1f-9324-4a37c86c2f75" providerId="AD" clId="Web-{4B6E5BB2-B01A-499A-19CA-716578A35727}" dt="2025-01-23T12:01:54.450" v="324" actId="20577"/>
          <ac:spMkLst>
            <pc:docMk/>
            <pc:sldMk cId="2654567491" sldId="288"/>
            <ac:spMk id="9" creationId="{6F09FE99-519E-39B8-30A6-C9D010056046}"/>
          </ac:spMkLst>
        </pc:spChg>
        <pc:spChg chg="mod">
          <ac:chgData name="Ivin Mariya" userId="S::ivin@masscomglobal.com::f64f327d-f910-4f1f-9324-4a37c86c2f75" providerId="AD" clId="Web-{4B6E5BB2-B01A-499A-19CA-716578A35727}" dt="2025-01-23T12:03:23.530" v="347" actId="20577"/>
          <ac:spMkLst>
            <pc:docMk/>
            <pc:sldMk cId="2654567491" sldId="288"/>
            <ac:spMk id="10" creationId="{5FFAE7CC-B676-9F88-7782-12CB49DCF05F}"/>
          </ac:spMkLst>
        </pc:spChg>
        <pc:picChg chg="add mod">
          <ac:chgData name="Ivin Mariya" userId="S::ivin@masscomglobal.com::f64f327d-f910-4f1f-9324-4a37c86c2f75" providerId="AD" clId="Web-{4B6E5BB2-B01A-499A-19CA-716578A35727}" dt="2025-01-23T12:05:31.469" v="351" actId="1076"/>
          <ac:picMkLst>
            <pc:docMk/>
            <pc:sldMk cId="2654567491" sldId="288"/>
            <ac:picMk id="2" creationId="{CB8AE9DF-6838-E6DA-F5E2-84DEB71FCE91}"/>
          </ac:picMkLst>
        </pc:picChg>
      </pc:sldChg>
      <pc:sldChg chg="addSp modSp add replId">
        <pc:chgData name="Ivin Mariya" userId="S::ivin@masscomglobal.com::f64f327d-f910-4f1f-9324-4a37c86c2f75" providerId="AD" clId="Web-{4B6E5BB2-B01A-499A-19CA-716578A35727}" dt="2025-01-23T11:35:05.328" v="283" actId="14100"/>
        <pc:sldMkLst>
          <pc:docMk/>
          <pc:sldMk cId="4080381990" sldId="289"/>
        </pc:sldMkLst>
        <pc:spChg chg="mod">
          <ac:chgData name="Ivin Mariya" userId="S::ivin@masscomglobal.com::f64f327d-f910-4f1f-9324-4a37c86c2f75" providerId="AD" clId="Web-{4B6E5BB2-B01A-499A-19CA-716578A35727}" dt="2025-01-23T11:30:39.244" v="253" actId="20577"/>
          <ac:spMkLst>
            <pc:docMk/>
            <pc:sldMk cId="4080381990" sldId="289"/>
            <ac:spMk id="5" creationId="{51935FDB-D964-9CA2-8721-4691837FBAA1}"/>
          </ac:spMkLst>
        </pc:spChg>
        <pc:spChg chg="mod">
          <ac:chgData name="Ivin Mariya" userId="S::ivin@masscomglobal.com::f64f327d-f910-4f1f-9324-4a37c86c2f75" providerId="AD" clId="Web-{4B6E5BB2-B01A-499A-19CA-716578A35727}" dt="2025-01-23T11:31:29.089" v="266"/>
          <ac:spMkLst>
            <pc:docMk/>
            <pc:sldMk cId="4080381990" sldId="289"/>
            <ac:spMk id="6" creationId="{C5A76B43-48B4-DD8C-B50B-D9FA147B70D4}"/>
          </ac:spMkLst>
        </pc:spChg>
        <pc:spChg chg="mod">
          <ac:chgData name="Ivin Mariya" userId="S::ivin@masscomglobal.com::f64f327d-f910-4f1f-9324-4a37c86c2f75" providerId="AD" clId="Web-{4B6E5BB2-B01A-499A-19CA-716578A35727}" dt="2025-01-23T11:31:06.620" v="260" actId="14100"/>
          <ac:spMkLst>
            <pc:docMk/>
            <pc:sldMk cId="4080381990" sldId="289"/>
            <ac:spMk id="9" creationId="{6F09FE99-519E-39B8-30A6-C9D010056046}"/>
          </ac:spMkLst>
        </pc:spChg>
        <pc:spChg chg="mod">
          <ac:chgData name="Ivin Mariya" userId="S::ivin@masscomglobal.com::f64f327d-f910-4f1f-9324-4a37c86c2f75" providerId="AD" clId="Web-{4B6E5BB2-B01A-499A-19CA-716578A35727}" dt="2025-01-23T11:31:48.714" v="276" actId="20577"/>
          <ac:spMkLst>
            <pc:docMk/>
            <pc:sldMk cId="4080381990" sldId="289"/>
            <ac:spMk id="10" creationId="{5FFAE7CC-B676-9F88-7782-12CB49DCF05F}"/>
          </ac:spMkLst>
        </pc:spChg>
        <pc:picChg chg="add mod">
          <ac:chgData name="Ivin Mariya" userId="S::ivin@masscomglobal.com::f64f327d-f910-4f1f-9324-4a37c86c2f75" providerId="AD" clId="Web-{4B6E5BB2-B01A-499A-19CA-716578A35727}" dt="2025-01-23T11:35:05.328" v="283" actId="14100"/>
          <ac:picMkLst>
            <pc:docMk/>
            <pc:sldMk cId="4080381990" sldId="289"/>
            <ac:picMk id="2" creationId="{30FF06B5-A228-4E72-1D39-93CA02198FD2}"/>
          </ac:picMkLst>
        </pc:picChg>
      </pc:sldChg>
      <pc:sldChg chg="addSp delSp modSp add replId">
        <pc:chgData name="Ivin Mariya" userId="S::ivin@masscomglobal.com::f64f327d-f910-4f1f-9324-4a37c86c2f75" providerId="AD" clId="Web-{4B6E5BB2-B01A-499A-19CA-716578A35727}" dt="2025-01-23T11:59:36.572" v="309" actId="1076"/>
        <pc:sldMkLst>
          <pc:docMk/>
          <pc:sldMk cId="3935886055" sldId="290"/>
        </pc:sldMkLst>
        <pc:spChg chg="mod">
          <ac:chgData name="Ivin Mariya" userId="S::ivin@masscomglobal.com::f64f327d-f910-4f1f-9324-4a37c86c2f75" providerId="AD" clId="Web-{4B6E5BB2-B01A-499A-19CA-716578A35727}" dt="2025-01-23T11:35:41.657" v="289"/>
          <ac:spMkLst>
            <pc:docMk/>
            <pc:sldMk cId="3935886055" sldId="290"/>
            <ac:spMk id="5" creationId="{51935FDB-D964-9CA2-8721-4691837FBAA1}"/>
          </ac:spMkLst>
        </pc:spChg>
        <pc:spChg chg="mod">
          <ac:chgData name="Ivin Mariya" userId="S::ivin@masscomglobal.com::f64f327d-f910-4f1f-9324-4a37c86c2f75" providerId="AD" clId="Web-{4B6E5BB2-B01A-499A-19CA-716578A35727}" dt="2025-01-23T11:36:40.673" v="298" actId="20577"/>
          <ac:spMkLst>
            <pc:docMk/>
            <pc:sldMk cId="3935886055" sldId="290"/>
            <ac:spMk id="6" creationId="{C5A76B43-48B4-DD8C-B50B-D9FA147B70D4}"/>
          </ac:spMkLst>
        </pc:spChg>
        <pc:spChg chg="mod">
          <ac:chgData name="Ivin Mariya" userId="S::ivin@masscomglobal.com::f64f327d-f910-4f1f-9324-4a37c86c2f75" providerId="AD" clId="Web-{4B6E5BB2-B01A-499A-19CA-716578A35727}" dt="2025-01-23T11:36:58.221" v="302"/>
          <ac:spMkLst>
            <pc:docMk/>
            <pc:sldMk cId="3935886055" sldId="290"/>
            <ac:spMk id="10" creationId="{5FFAE7CC-B676-9F88-7782-12CB49DCF05F}"/>
          </ac:spMkLst>
        </pc:spChg>
        <pc:picChg chg="del">
          <ac:chgData name="Ivin Mariya" userId="S::ivin@masscomglobal.com::f64f327d-f910-4f1f-9324-4a37c86c2f75" providerId="AD" clId="Web-{4B6E5BB2-B01A-499A-19CA-716578A35727}" dt="2025-01-23T11:35:19.703" v="285"/>
          <ac:picMkLst>
            <pc:docMk/>
            <pc:sldMk cId="3935886055" sldId="290"/>
            <ac:picMk id="2" creationId="{30FF06B5-A228-4E72-1D39-93CA02198FD2}"/>
          </ac:picMkLst>
        </pc:picChg>
        <pc:picChg chg="add mod">
          <ac:chgData name="Ivin Mariya" userId="S::ivin@masscomglobal.com::f64f327d-f910-4f1f-9324-4a37c86c2f75" providerId="AD" clId="Web-{4B6E5BB2-B01A-499A-19CA-716578A35727}" dt="2025-01-23T11:59:36.572" v="309" actId="1076"/>
          <ac:picMkLst>
            <pc:docMk/>
            <pc:sldMk cId="3935886055" sldId="290"/>
            <ac:picMk id="2" creationId="{85B887C6-0AB2-2B9D-A2A1-C63CCF517430}"/>
          </ac:picMkLst>
        </pc:picChg>
      </pc:sldChg>
      <pc:sldChg chg="addSp delSp modSp add replId">
        <pc:chgData name="Ivin Mariya" userId="S::ivin@masscomglobal.com::f64f327d-f910-4f1f-9324-4a37c86c2f75" providerId="AD" clId="Web-{4B6E5BB2-B01A-499A-19CA-716578A35727}" dt="2025-01-23T12:11:28.443" v="401" actId="20577"/>
        <pc:sldMkLst>
          <pc:docMk/>
          <pc:sldMk cId="1814832230" sldId="291"/>
        </pc:sldMkLst>
        <pc:spChg chg="mod">
          <ac:chgData name="Ivin Mariya" userId="S::ivin@masscomglobal.com::f64f327d-f910-4f1f-9324-4a37c86c2f75" providerId="AD" clId="Web-{4B6E5BB2-B01A-499A-19CA-716578A35727}" dt="2025-01-23T12:06:22.845" v="358" actId="20577"/>
          <ac:spMkLst>
            <pc:docMk/>
            <pc:sldMk cId="1814832230" sldId="291"/>
            <ac:spMk id="5" creationId="{51935FDB-D964-9CA2-8721-4691837FBAA1}"/>
          </ac:spMkLst>
        </pc:spChg>
        <pc:spChg chg="mod">
          <ac:chgData name="Ivin Mariya" userId="S::ivin@masscomglobal.com::f64f327d-f910-4f1f-9324-4a37c86c2f75" providerId="AD" clId="Web-{4B6E5BB2-B01A-499A-19CA-716578A35727}" dt="2025-01-23T12:11:28.443" v="401" actId="20577"/>
          <ac:spMkLst>
            <pc:docMk/>
            <pc:sldMk cId="1814832230" sldId="291"/>
            <ac:spMk id="6" creationId="{C5A76B43-48B4-DD8C-B50B-D9FA147B70D4}"/>
          </ac:spMkLst>
        </pc:spChg>
        <pc:spChg chg="mod">
          <ac:chgData name="Ivin Mariya" userId="S::ivin@masscomglobal.com::f64f327d-f910-4f1f-9324-4a37c86c2f75" providerId="AD" clId="Web-{4B6E5BB2-B01A-499A-19CA-716578A35727}" dt="2025-01-23T12:07:12.111" v="377" actId="20577"/>
          <ac:spMkLst>
            <pc:docMk/>
            <pc:sldMk cId="1814832230" sldId="291"/>
            <ac:spMk id="10" creationId="{5FFAE7CC-B676-9F88-7782-12CB49DCF05F}"/>
          </ac:spMkLst>
        </pc:spChg>
        <pc:picChg chg="del">
          <ac:chgData name="Ivin Mariya" userId="S::ivin@masscomglobal.com::f64f327d-f910-4f1f-9324-4a37c86c2f75" providerId="AD" clId="Web-{4B6E5BB2-B01A-499A-19CA-716578A35727}" dt="2025-01-23T12:05:43.063" v="353"/>
          <ac:picMkLst>
            <pc:docMk/>
            <pc:sldMk cId="1814832230" sldId="291"/>
            <ac:picMk id="2" creationId="{CB8AE9DF-6838-E6DA-F5E2-84DEB71FCE91}"/>
          </ac:picMkLst>
        </pc:picChg>
        <pc:picChg chg="add mod">
          <ac:chgData name="Ivin Mariya" userId="S::ivin@masscomglobal.com::f64f327d-f910-4f1f-9324-4a37c86c2f75" providerId="AD" clId="Web-{4B6E5BB2-B01A-499A-19CA-716578A35727}" dt="2025-01-23T12:08:51.753" v="383" actId="1076"/>
          <ac:picMkLst>
            <pc:docMk/>
            <pc:sldMk cId="1814832230" sldId="291"/>
            <ac:picMk id="3" creationId="{9323AF02-26DC-2C6C-C0DB-F9233DADA2ED}"/>
          </ac:picMkLst>
        </pc:picChg>
      </pc:sldChg>
      <pc:sldChg chg="addSp delSp modSp add replId">
        <pc:chgData name="Ivin Mariya" userId="S::ivin@masscomglobal.com::f64f327d-f910-4f1f-9324-4a37c86c2f75" providerId="AD" clId="Web-{4B6E5BB2-B01A-499A-19CA-716578A35727}" dt="2025-01-23T12:16:30.041" v="448" actId="1076"/>
        <pc:sldMkLst>
          <pc:docMk/>
          <pc:sldMk cId="421934783" sldId="292"/>
        </pc:sldMkLst>
        <pc:spChg chg="mod">
          <ac:chgData name="Ivin Mariya" userId="S::ivin@masscomglobal.com::f64f327d-f910-4f1f-9324-4a37c86c2f75" providerId="AD" clId="Web-{4B6E5BB2-B01A-499A-19CA-716578A35727}" dt="2025-01-23T12:12:57.382" v="427" actId="20577"/>
          <ac:spMkLst>
            <pc:docMk/>
            <pc:sldMk cId="421934783" sldId="292"/>
            <ac:spMk id="5" creationId="{51935FDB-D964-9CA2-8721-4691837FBAA1}"/>
          </ac:spMkLst>
        </pc:spChg>
        <pc:spChg chg="mod">
          <ac:chgData name="Ivin Mariya" userId="S::ivin@masscomglobal.com::f64f327d-f910-4f1f-9324-4a37c86c2f75" providerId="AD" clId="Web-{4B6E5BB2-B01A-499A-19CA-716578A35727}" dt="2025-01-23T12:12:54.647" v="425"/>
          <ac:spMkLst>
            <pc:docMk/>
            <pc:sldMk cId="421934783" sldId="292"/>
            <ac:spMk id="6" creationId="{C5A76B43-48B4-DD8C-B50B-D9FA147B70D4}"/>
          </ac:spMkLst>
        </pc:spChg>
        <pc:spChg chg="mod">
          <ac:chgData name="Ivin Mariya" userId="S::ivin@masscomglobal.com::f64f327d-f910-4f1f-9324-4a37c86c2f75" providerId="AD" clId="Web-{4B6E5BB2-B01A-499A-19CA-716578A35727}" dt="2025-01-23T12:13:56.523" v="440" actId="20577"/>
          <ac:spMkLst>
            <pc:docMk/>
            <pc:sldMk cId="421934783" sldId="292"/>
            <ac:spMk id="10" creationId="{5FFAE7CC-B676-9F88-7782-12CB49DCF05F}"/>
          </ac:spMkLst>
        </pc:spChg>
        <pc:picChg chg="add del mod">
          <ac:chgData name="Ivin Mariya" userId="S::ivin@masscomglobal.com::f64f327d-f910-4f1f-9324-4a37c86c2f75" providerId="AD" clId="Web-{4B6E5BB2-B01A-499A-19CA-716578A35727}" dt="2025-01-23T12:15:30.993" v="445"/>
          <ac:picMkLst>
            <pc:docMk/>
            <pc:sldMk cId="421934783" sldId="292"/>
            <ac:picMk id="2" creationId="{0BD4F5D7-DA21-93E4-C344-BA8878562E97}"/>
          </ac:picMkLst>
        </pc:picChg>
        <pc:picChg chg="add mod">
          <ac:chgData name="Ivin Mariya" userId="S::ivin@masscomglobal.com::f64f327d-f910-4f1f-9324-4a37c86c2f75" providerId="AD" clId="Web-{4B6E5BB2-B01A-499A-19CA-716578A35727}" dt="2025-01-23T12:16:30.041" v="448" actId="1076"/>
          <ac:picMkLst>
            <pc:docMk/>
            <pc:sldMk cId="421934783" sldId="292"/>
            <ac:picMk id="3" creationId="{BFE15FE2-D82B-7A6D-CBA9-7281FF66B96C}"/>
          </ac:picMkLst>
        </pc:picChg>
      </pc:sldChg>
      <pc:sldChg chg="add del replId">
        <pc:chgData name="Ivin Mariya" userId="S::ivin@masscomglobal.com::f64f327d-f910-4f1f-9324-4a37c86c2f75" providerId="AD" clId="Web-{4B6E5BB2-B01A-499A-19CA-716578A35727}" dt="2025-01-23T12:17:12.698" v="449"/>
        <pc:sldMkLst>
          <pc:docMk/>
          <pc:sldMk cId="1944476225" sldId="293"/>
        </pc:sldMkLst>
      </pc:sldChg>
      <pc:sldChg chg="addSp modSp add replId">
        <pc:chgData name="Ivin Mariya" userId="S::ivin@masscomglobal.com::f64f327d-f910-4f1f-9324-4a37c86c2f75" providerId="AD" clId="Web-{4B6E5BB2-B01A-499A-19CA-716578A35727}" dt="2025-01-23T12:18:07.542" v="453" actId="1076"/>
        <pc:sldMkLst>
          <pc:docMk/>
          <pc:sldMk cId="1066614677" sldId="294"/>
        </pc:sldMkLst>
        <pc:picChg chg="add mod">
          <ac:chgData name="Ivin Mariya" userId="S::ivin@masscomglobal.com::f64f327d-f910-4f1f-9324-4a37c86c2f75" providerId="AD" clId="Web-{4B6E5BB2-B01A-499A-19CA-716578A35727}" dt="2025-01-23T12:18:07.542" v="453" actId="1076"/>
          <ac:picMkLst>
            <pc:docMk/>
            <pc:sldMk cId="1066614677" sldId="294"/>
            <ac:picMk id="2" creationId="{887B3C81-6CD0-7F48-AFF2-0002154A6ABB}"/>
          </ac:picMkLst>
        </pc:picChg>
      </pc:sldChg>
      <pc:sldChg chg="addSp modSp add replId">
        <pc:chgData name="Ivin Mariya" userId="S::ivin@masscomglobal.com::f64f327d-f910-4f1f-9324-4a37c86c2f75" providerId="AD" clId="Web-{4B6E5BB2-B01A-499A-19CA-716578A35727}" dt="2025-01-23T12:19:59.637" v="457" actId="1076"/>
        <pc:sldMkLst>
          <pc:docMk/>
          <pc:sldMk cId="2566352105" sldId="295"/>
        </pc:sldMkLst>
        <pc:picChg chg="add mod">
          <ac:chgData name="Ivin Mariya" userId="S::ivin@masscomglobal.com::f64f327d-f910-4f1f-9324-4a37c86c2f75" providerId="AD" clId="Web-{4B6E5BB2-B01A-499A-19CA-716578A35727}" dt="2025-01-23T12:19:59.637" v="457" actId="1076"/>
          <ac:picMkLst>
            <pc:docMk/>
            <pc:sldMk cId="2566352105" sldId="295"/>
            <ac:picMk id="2" creationId="{3909449E-0746-A2C3-FBEF-793DC1BD5B8B}"/>
          </ac:picMkLst>
        </pc:picChg>
      </pc:sldChg>
      <pc:sldChg chg="addSp modSp add replId">
        <pc:chgData name="Ivin Mariya" userId="S::ivin@masscomglobal.com::f64f327d-f910-4f1f-9324-4a37c86c2f75" providerId="AD" clId="Web-{4B6E5BB2-B01A-499A-19CA-716578A35727}" dt="2025-01-23T12:22:14.249" v="465" actId="14100"/>
        <pc:sldMkLst>
          <pc:docMk/>
          <pc:sldMk cId="3880577887" sldId="296"/>
        </pc:sldMkLst>
        <pc:spChg chg="mod">
          <ac:chgData name="Ivin Mariya" userId="S::ivin@masscomglobal.com::f64f327d-f910-4f1f-9324-4a37c86c2f75" providerId="AD" clId="Web-{4B6E5BB2-B01A-499A-19CA-716578A35727}" dt="2025-01-23T12:21:26.998" v="462" actId="20577"/>
          <ac:spMkLst>
            <pc:docMk/>
            <pc:sldMk cId="3880577887" sldId="296"/>
            <ac:spMk id="5" creationId="{51935FDB-D964-9CA2-8721-4691837FBAA1}"/>
          </ac:spMkLst>
        </pc:spChg>
        <pc:picChg chg="add mod">
          <ac:chgData name="Ivin Mariya" userId="S::ivin@masscomglobal.com::f64f327d-f910-4f1f-9324-4a37c86c2f75" providerId="AD" clId="Web-{4B6E5BB2-B01A-499A-19CA-716578A35727}" dt="2025-01-23T12:22:14.249" v="465" actId="14100"/>
          <ac:picMkLst>
            <pc:docMk/>
            <pc:sldMk cId="3880577887" sldId="296"/>
            <ac:picMk id="2" creationId="{5FC1C490-1347-04E1-5DC6-B02BB5A267F0}"/>
          </ac:picMkLst>
        </pc:picChg>
      </pc:sldChg>
      <pc:sldChg chg="addSp modSp add replId">
        <pc:chgData name="Ivin Mariya" userId="S::ivin@masscomglobal.com::f64f327d-f910-4f1f-9324-4a37c86c2f75" providerId="AD" clId="Web-{4B6E5BB2-B01A-499A-19CA-716578A35727}" dt="2025-01-23T12:23:46.734" v="468" actId="1076"/>
        <pc:sldMkLst>
          <pc:docMk/>
          <pc:sldMk cId="623387681" sldId="297"/>
        </pc:sldMkLst>
        <pc:picChg chg="add mod">
          <ac:chgData name="Ivin Mariya" userId="S::ivin@masscomglobal.com::f64f327d-f910-4f1f-9324-4a37c86c2f75" providerId="AD" clId="Web-{4B6E5BB2-B01A-499A-19CA-716578A35727}" dt="2025-01-23T12:23:46.734" v="468" actId="1076"/>
          <ac:picMkLst>
            <pc:docMk/>
            <pc:sldMk cId="623387681" sldId="297"/>
            <ac:picMk id="2" creationId="{DEE90A7C-05EC-E4D2-FB68-3BF637AC1889}"/>
          </ac:picMkLst>
        </pc:picChg>
      </pc:sldChg>
      <pc:sldChg chg="addSp modSp add replId">
        <pc:chgData name="Ivin Mariya" userId="S::ivin@masscomglobal.com::f64f327d-f910-4f1f-9324-4a37c86c2f75" providerId="AD" clId="Web-{4B6E5BB2-B01A-499A-19CA-716578A35727}" dt="2025-01-23T12:50:59.273" v="532"/>
        <pc:sldMkLst>
          <pc:docMk/>
          <pc:sldMk cId="3660969969" sldId="298"/>
        </pc:sldMkLst>
        <pc:spChg chg="mod">
          <ac:chgData name="Ivin Mariya" userId="S::ivin@masscomglobal.com::f64f327d-f910-4f1f-9324-4a37c86c2f75" providerId="AD" clId="Web-{4B6E5BB2-B01A-499A-19CA-716578A35727}" dt="2025-01-23T12:50:59.273" v="532"/>
          <ac:spMkLst>
            <pc:docMk/>
            <pc:sldMk cId="3660969969" sldId="298"/>
            <ac:spMk id="6" creationId="{C5A76B43-48B4-DD8C-B50B-D9FA147B70D4}"/>
          </ac:spMkLst>
        </pc:spChg>
        <pc:picChg chg="add mod">
          <ac:chgData name="Ivin Mariya" userId="S::ivin@masscomglobal.com::f64f327d-f910-4f1f-9324-4a37c86c2f75" providerId="AD" clId="Web-{4B6E5BB2-B01A-499A-19CA-716578A35727}" dt="2025-01-23T12:30:55.897" v="481" actId="14100"/>
          <ac:picMkLst>
            <pc:docMk/>
            <pc:sldMk cId="3660969969" sldId="298"/>
            <ac:picMk id="2" creationId="{ACBD4C60-5D59-8EBA-A4E3-F2D7F59209B9}"/>
          </ac:picMkLst>
        </pc:picChg>
      </pc:sldChg>
      <pc:sldChg chg="addSp modSp add replId">
        <pc:chgData name="Ivin Mariya" userId="S::ivin@masscomglobal.com::f64f327d-f910-4f1f-9324-4a37c86c2f75" providerId="AD" clId="Web-{4B6E5BB2-B01A-499A-19CA-716578A35727}" dt="2025-01-23T12:32:55.164" v="494" actId="20577"/>
        <pc:sldMkLst>
          <pc:docMk/>
          <pc:sldMk cId="3246600024" sldId="299"/>
        </pc:sldMkLst>
        <pc:spChg chg="mod">
          <ac:chgData name="Ivin Mariya" userId="S::ivin@masscomglobal.com::f64f327d-f910-4f1f-9324-4a37c86c2f75" providerId="AD" clId="Web-{4B6E5BB2-B01A-499A-19CA-716578A35727}" dt="2025-01-23T12:31:16.491" v="486" actId="20577"/>
          <ac:spMkLst>
            <pc:docMk/>
            <pc:sldMk cId="3246600024" sldId="299"/>
            <ac:spMk id="6" creationId="{C5A76B43-48B4-DD8C-B50B-D9FA147B70D4}"/>
          </ac:spMkLst>
        </pc:spChg>
        <pc:spChg chg="mod">
          <ac:chgData name="Ivin Mariya" userId="S::ivin@masscomglobal.com::f64f327d-f910-4f1f-9324-4a37c86c2f75" providerId="AD" clId="Web-{4B6E5BB2-B01A-499A-19CA-716578A35727}" dt="2025-01-23T12:32:49.852" v="492" actId="20577"/>
          <ac:spMkLst>
            <pc:docMk/>
            <pc:sldMk cId="3246600024" sldId="299"/>
            <ac:spMk id="7" creationId="{4A116CD5-65D1-DFF0-34A5-5599B10E9D68}"/>
          </ac:spMkLst>
        </pc:spChg>
        <pc:spChg chg="mod">
          <ac:chgData name="Ivin Mariya" userId="S::ivin@masscomglobal.com::f64f327d-f910-4f1f-9324-4a37c86c2f75" providerId="AD" clId="Web-{4B6E5BB2-B01A-499A-19CA-716578A35727}" dt="2025-01-23T12:32:55.164" v="494" actId="20577"/>
          <ac:spMkLst>
            <pc:docMk/>
            <pc:sldMk cId="3246600024" sldId="299"/>
            <ac:spMk id="10" creationId="{5FFAE7CC-B676-9F88-7782-12CB49DCF05F}"/>
          </ac:spMkLst>
        </pc:spChg>
        <pc:picChg chg="add mod">
          <ac:chgData name="Ivin Mariya" userId="S::ivin@masscomglobal.com::f64f327d-f910-4f1f-9324-4a37c86c2f75" providerId="AD" clId="Web-{4B6E5BB2-B01A-499A-19CA-716578A35727}" dt="2025-01-23T12:32:44.195" v="490" actId="1076"/>
          <ac:picMkLst>
            <pc:docMk/>
            <pc:sldMk cId="3246600024" sldId="299"/>
            <ac:picMk id="2" creationId="{C5C721E9-89B0-0DC5-98E0-380DFCFF18F1}"/>
          </ac:picMkLst>
        </pc:picChg>
      </pc:sldChg>
      <pc:sldChg chg="addSp modSp">
        <pc:chgData name="Ivin Mariya" userId="S::ivin@masscomglobal.com::f64f327d-f910-4f1f-9324-4a37c86c2f75" providerId="AD" clId="Web-{4B6E5BB2-B01A-499A-19CA-716578A35727}" dt="2025-01-23T12:26:50.456" v="475" actId="14100"/>
        <pc:sldMkLst>
          <pc:docMk/>
          <pc:sldMk cId="3292423365" sldId="300"/>
        </pc:sldMkLst>
        <pc:picChg chg="add mod">
          <ac:chgData name="Ivin Mariya" userId="S::ivin@masscomglobal.com::f64f327d-f910-4f1f-9324-4a37c86c2f75" providerId="AD" clId="Web-{4B6E5BB2-B01A-499A-19CA-716578A35727}" dt="2025-01-23T12:26:50.456" v="475" actId="14100"/>
          <ac:picMkLst>
            <pc:docMk/>
            <pc:sldMk cId="3292423365" sldId="300"/>
            <ac:picMk id="2" creationId="{8CF14312-39DE-520C-691D-F4D23919E27B}"/>
          </ac:picMkLst>
        </pc:picChg>
      </pc:sldChg>
    </pc:docChg>
  </pc:docChgLst>
  <pc:docChgLst>
    <pc:chgData clId="Web-{4845397A-873F-F96D-B018-469258515763}"/>
    <pc:docChg chg="delSld modSld">
      <pc:chgData name="" userId="" providerId="" clId="Web-{4845397A-873F-F96D-B018-469258515763}" dt="2025-01-23T13:00:49.634" v="1"/>
      <pc:docMkLst>
        <pc:docMk/>
      </pc:docMkLst>
      <pc:sldChg chg="delSp">
        <pc:chgData name="" userId="" providerId="" clId="Web-{4845397A-873F-F96D-B018-469258515763}" dt="2025-01-23T13:00:47.103" v="0"/>
        <pc:sldMkLst>
          <pc:docMk/>
          <pc:sldMk cId="3767731586" sldId="256"/>
        </pc:sldMkLst>
        <pc:picChg chg="del">
          <ac:chgData name="" userId="" providerId="" clId="Web-{4845397A-873F-F96D-B018-469258515763}" dt="2025-01-23T13:00:47.103" v="0"/>
          <ac:picMkLst>
            <pc:docMk/>
            <pc:sldMk cId="3767731586" sldId="256"/>
            <ac:picMk id="8" creationId="{00000000-0000-0000-0000-000000000000}"/>
          </ac:picMkLst>
        </pc:picChg>
      </pc:sldChg>
      <pc:sldChg chg="del">
        <pc:chgData name="" userId="" providerId="" clId="Web-{4845397A-873F-F96D-B018-469258515763}" dt="2025-01-23T13:00:49.634" v="1"/>
        <pc:sldMkLst>
          <pc:docMk/>
          <pc:sldMk cId="3936225642" sldId="269"/>
        </pc:sldMkLst>
      </pc:sldChg>
    </pc:docChg>
  </pc:docChgLst>
  <pc:docChgLst>
    <pc:chgData name="Gowrish Prakash" userId="S::gowrish@masscomglobal.com::e5891567-005b-4b52-b1f7-4b8548263d09" providerId="AD" clId="Web-{A2057E18-3026-450E-BCB7-ADCA7F3CFB95}"/>
    <pc:docChg chg="addSld modSld">
      <pc:chgData name="Gowrish Prakash" userId="S::gowrish@masscomglobal.com::e5891567-005b-4b52-b1f7-4b8548263d09" providerId="AD" clId="Web-{A2057E18-3026-450E-BCB7-ADCA7F3CFB95}" dt="2025-01-23T12:25:55.313" v="265" actId="20577"/>
      <pc:docMkLst>
        <pc:docMk/>
      </pc:docMkLst>
      <pc:sldChg chg="modSp">
        <pc:chgData name="Gowrish Prakash" userId="S::gowrish@masscomglobal.com::e5891567-005b-4b52-b1f7-4b8548263d09" providerId="AD" clId="Web-{A2057E18-3026-450E-BCB7-ADCA7F3CFB95}" dt="2025-01-23T12:02:43.431" v="6" actId="20577"/>
        <pc:sldMkLst>
          <pc:docMk/>
          <pc:sldMk cId="1608319842" sldId="279"/>
        </pc:sldMkLst>
        <pc:spChg chg="mod">
          <ac:chgData name="Gowrish Prakash" userId="S::gowrish@masscomglobal.com::e5891567-005b-4b52-b1f7-4b8548263d09" providerId="AD" clId="Web-{A2057E18-3026-450E-BCB7-ADCA7F3CFB95}" dt="2025-01-23T12:02:43.431" v="6" actId="20577"/>
          <ac:spMkLst>
            <pc:docMk/>
            <pc:sldMk cId="1608319842" sldId="279"/>
            <ac:spMk id="6" creationId="{C5A76B43-48B4-DD8C-B50B-D9FA147B70D4}"/>
          </ac:spMkLst>
        </pc:spChg>
      </pc:sldChg>
      <pc:sldChg chg="modSp">
        <pc:chgData name="Gowrish Prakash" userId="S::gowrish@masscomglobal.com::e5891567-005b-4b52-b1f7-4b8548263d09" providerId="AD" clId="Web-{A2057E18-3026-450E-BCB7-ADCA7F3CFB95}" dt="2025-01-23T12:03:51.572" v="13" actId="20577"/>
        <pc:sldMkLst>
          <pc:docMk/>
          <pc:sldMk cId="1082052318" sldId="285"/>
        </pc:sldMkLst>
        <pc:spChg chg="mod">
          <ac:chgData name="Gowrish Prakash" userId="S::gowrish@masscomglobal.com::e5891567-005b-4b52-b1f7-4b8548263d09" providerId="AD" clId="Web-{A2057E18-3026-450E-BCB7-ADCA7F3CFB95}" dt="2025-01-23T12:03:51.572" v="13" actId="20577"/>
          <ac:spMkLst>
            <pc:docMk/>
            <pc:sldMk cId="1082052318" sldId="285"/>
            <ac:spMk id="6" creationId="{C5A76B43-48B4-DD8C-B50B-D9FA147B70D4}"/>
          </ac:spMkLst>
        </pc:spChg>
      </pc:sldChg>
      <pc:sldChg chg="modSp">
        <pc:chgData name="Gowrish Prakash" userId="S::gowrish@masscomglobal.com::e5891567-005b-4b52-b1f7-4b8548263d09" providerId="AD" clId="Web-{A2057E18-3026-450E-BCB7-ADCA7F3CFB95}" dt="2025-01-23T12:09:50.469" v="18" actId="20577"/>
        <pc:sldMkLst>
          <pc:docMk/>
          <pc:sldMk cId="1944476225" sldId="293"/>
        </pc:sldMkLst>
        <pc:spChg chg="mod">
          <ac:chgData name="Gowrish Prakash" userId="S::gowrish@masscomglobal.com::e5891567-005b-4b52-b1f7-4b8548263d09" providerId="AD" clId="Web-{A2057E18-3026-450E-BCB7-ADCA7F3CFB95}" dt="2025-01-23T12:09:50.469" v="18" actId="20577"/>
          <ac:spMkLst>
            <pc:docMk/>
            <pc:sldMk cId="1944476225" sldId="293"/>
            <ac:spMk id="5" creationId="{51935FDB-D964-9CA2-8721-4691837FBAA1}"/>
          </ac:spMkLst>
        </pc:spChg>
      </pc:sldChg>
      <pc:sldChg chg="modSp">
        <pc:chgData name="Gowrish Prakash" userId="S::gowrish@masscomglobal.com::e5891567-005b-4b52-b1f7-4b8548263d09" providerId="AD" clId="Web-{A2057E18-3026-450E-BCB7-ADCA7F3CFB95}" dt="2025-01-23T12:10:59.501" v="55" actId="20577"/>
        <pc:sldMkLst>
          <pc:docMk/>
          <pc:sldMk cId="1066614677" sldId="294"/>
        </pc:sldMkLst>
        <pc:spChg chg="mod">
          <ac:chgData name="Gowrish Prakash" userId="S::gowrish@masscomglobal.com::e5891567-005b-4b52-b1f7-4b8548263d09" providerId="AD" clId="Web-{A2057E18-3026-450E-BCB7-ADCA7F3CFB95}" dt="2025-01-23T12:10:03.735" v="28" actId="20577"/>
          <ac:spMkLst>
            <pc:docMk/>
            <pc:sldMk cId="1066614677" sldId="294"/>
            <ac:spMk id="5" creationId="{51935FDB-D964-9CA2-8721-4691837FBAA1}"/>
          </ac:spMkLst>
        </pc:spChg>
        <pc:spChg chg="mod">
          <ac:chgData name="Gowrish Prakash" userId="S::gowrish@masscomglobal.com::e5891567-005b-4b52-b1f7-4b8548263d09" providerId="AD" clId="Web-{A2057E18-3026-450E-BCB7-ADCA7F3CFB95}" dt="2025-01-23T12:10:49.157" v="52" actId="20577"/>
          <ac:spMkLst>
            <pc:docMk/>
            <pc:sldMk cId="1066614677" sldId="294"/>
            <ac:spMk id="6" creationId="{C5A76B43-48B4-DD8C-B50B-D9FA147B70D4}"/>
          </ac:spMkLst>
        </pc:spChg>
        <pc:spChg chg="mod">
          <ac:chgData name="Gowrish Prakash" userId="S::gowrish@masscomglobal.com::e5891567-005b-4b52-b1f7-4b8548263d09" providerId="AD" clId="Web-{A2057E18-3026-450E-BCB7-ADCA7F3CFB95}" dt="2025-01-23T12:10:05.485" v="29" actId="20577"/>
          <ac:spMkLst>
            <pc:docMk/>
            <pc:sldMk cId="1066614677" sldId="294"/>
            <ac:spMk id="9" creationId="{6F09FE99-519E-39B8-30A6-C9D010056046}"/>
          </ac:spMkLst>
        </pc:spChg>
        <pc:spChg chg="mod">
          <ac:chgData name="Gowrish Prakash" userId="S::gowrish@masscomglobal.com::e5891567-005b-4b52-b1f7-4b8548263d09" providerId="AD" clId="Web-{A2057E18-3026-450E-BCB7-ADCA7F3CFB95}" dt="2025-01-23T12:10:59.501" v="55" actId="20577"/>
          <ac:spMkLst>
            <pc:docMk/>
            <pc:sldMk cId="1066614677" sldId="294"/>
            <ac:spMk id="10" creationId="{5FFAE7CC-B676-9F88-7782-12CB49DCF05F}"/>
          </ac:spMkLst>
        </pc:spChg>
      </pc:sldChg>
      <pc:sldChg chg="modSp">
        <pc:chgData name="Gowrish Prakash" userId="S::gowrish@masscomglobal.com::e5891567-005b-4b52-b1f7-4b8548263d09" providerId="AD" clId="Web-{A2057E18-3026-450E-BCB7-ADCA7F3CFB95}" dt="2025-01-23T12:12:16.596" v="70" actId="20577"/>
        <pc:sldMkLst>
          <pc:docMk/>
          <pc:sldMk cId="2566352105" sldId="295"/>
        </pc:sldMkLst>
        <pc:spChg chg="mod">
          <ac:chgData name="Gowrish Prakash" userId="S::gowrish@masscomglobal.com::e5891567-005b-4b52-b1f7-4b8548263d09" providerId="AD" clId="Web-{A2057E18-3026-450E-BCB7-ADCA7F3CFB95}" dt="2025-01-23T12:11:29.111" v="57" actId="20577"/>
          <ac:spMkLst>
            <pc:docMk/>
            <pc:sldMk cId="2566352105" sldId="295"/>
            <ac:spMk id="5" creationId="{51935FDB-D964-9CA2-8721-4691837FBAA1}"/>
          </ac:spMkLst>
        </pc:spChg>
        <pc:spChg chg="mod">
          <ac:chgData name="Gowrish Prakash" userId="S::gowrish@masscomglobal.com::e5891567-005b-4b52-b1f7-4b8548263d09" providerId="AD" clId="Web-{A2057E18-3026-450E-BCB7-ADCA7F3CFB95}" dt="2025-01-23T12:12:05.127" v="66" actId="20577"/>
          <ac:spMkLst>
            <pc:docMk/>
            <pc:sldMk cId="2566352105" sldId="295"/>
            <ac:spMk id="6" creationId="{C5A76B43-48B4-DD8C-B50B-D9FA147B70D4}"/>
          </ac:spMkLst>
        </pc:spChg>
        <pc:spChg chg="mod">
          <ac:chgData name="Gowrish Prakash" userId="S::gowrish@masscomglobal.com::e5891567-005b-4b52-b1f7-4b8548263d09" providerId="AD" clId="Web-{A2057E18-3026-450E-BCB7-ADCA7F3CFB95}" dt="2025-01-23T12:11:50.799" v="60" actId="20577"/>
          <ac:spMkLst>
            <pc:docMk/>
            <pc:sldMk cId="2566352105" sldId="295"/>
            <ac:spMk id="9" creationId="{6F09FE99-519E-39B8-30A6-C9D010056046}"/>
          </ac:spMkLst>
        </pc:spChg>
        <pc:spChg chg="mod">
          <ac:chgData name="Gowrish Prakash" userId="S::gowrish@masscomglobal.com::e5891567-005b-4b52-b1f7-4b8548263d09" providerId="AD" clId="Web-{A2057E18-3026-450E-BCB7-ADCA7F3CFB95}" dt="2025-01-23T12:12:16.596" v="70" actId="20577"/>
          <ac:spMkLst>
            <pc:docMk/>
            <pc:sldMk cId="2566352105" sldId="295"/>
            <ac:spMk id="10" creationId="{5FFAE7CC-B676-9F88-7782-12CB49DCF05F}"/>
          </ac:spMkLst>
        </pc:spChg>
      </pc:sldChg>
      <pc:sldChg chg="modSp">
        <pc:chgData name="Gowrish Prakash" userId="S::gowrish@masscomglobal.com::e5891567-005b-4b52-b1f7-4b8548263d09" providerId="AD" clId="Web-{A2057E18-3026-450E-BCB7-ADCA7F3CFB95}" dt="2025-01-23T12:14:01.051" v="120" actId="20577"/>
        <pc:sldMkLst>
          <pc:docMk/>
          <pc:sldMk cId="3880577887" sldId="296"/>
        </pc:sldMkLst>
        <pc:spChg chg="mod">
          <ac:chgData name="Gowrish Prakash" userId="S::gowrish@masscomglobal.com::e5891567-005b-4b52-b1f7-4b8548263d09" providerId="AD" clId="Web-{A2057E18-3026-450E-BCB7-ADCA7F3CFB95}" dt="2025-01-23T12:12:48.253" v="102" actId="14100"/>
          <ac:spMkLst>
            <pc:docMk/>
            <pc:sldMk cId="3880577887" sldId="296"/>
            <ac:spMk id="5" creationId="{51935FDB-D964-9CA2-8721-4691837FBAA1}"/>
          </ac:spMkLst>
        </pc:spChg>
        <pc:spChg chg="mod">
          <ac:chgData name="Gowrish Prakash" userId="S::gowrish@masscomglobal.com::e5891567-005b-4b52-b1f7-4b8548263d09" providerId="AD" clId="Web-{A2057E18-3026-450E-BCB7-ADCA7F3CFB95}" dt="2025-01-23T12:13:58.660" v="118" actId="20577"/>
          <ac:spMkLst>
            <pc:docMk/>
            <pc:sldMk cId="3880577887" sldId="296"/>
            <ac:spMk id="6" creationId="{C5A76B43-48B4-DD8C-B50B-D9FA147B70D4}"/>
          </ac:spMkLst>
        </pc:spChg>
        <pc:spChg chg="mod">
          <ac:chgData name="Gowrish Prakash" userId="S::gowrish@masscomglobal.com::e5891567-005b-4b52-b1f7-4b8548263d09" providerId="AD" clId="Web-{A2057E18-3026-450E-BCB7-ADCA7F3CFB95}" dt="2025-01-23T12:13:07.769" v="103" actId="20577"/>
          <ac:spMkLst>
            <pc:docMk/>
            <pc:sldMk cId="3880577887" sldId="296"/>
            <ac:spMk id="9" creationId="{6F09FE99-519E-39B8-30A6-C9D010056046}"/>
          </ac:spMkLst>
        </pc:spChg>
        <pc:spChg chg="mod">
          <ac:chgData name="Gowrish Prakash" userId="S::gowrish@masscomglobal.com::e5891567-005b-4b52-b1f7-4b8548263d09" providerId="AD" clId="Web-{A2057E18-3026-450E-BCB7-ADCA7F3CFB95}" dt="2025-01-23T12:14:01.051" v="120" actId="20577"/>
          <ac:spMkLst>
            <pc:docMk/>
            <pc:sldMk cId="3880577887" sldId="296"/>
            <ac:spMk id="10" creationId="{5FFAE7CC-B676-9F88-7782-12CB49DCF05F}"/>
          </ac:spMkLst>
        </pc:spChg>
      </pc:sldChg>
      <pc:sldChg chg="modSp">
        <pc:chgData name="Gowrish Prakash" userId="S::gowrish@masscomglobal.com::e5891567-005b-4b52-b1f7-4b8548263d09" providerId="AD" clId="Web-{A2057E18-3026-450E-BCB7-ADCA7F3CFB95}" dt="2025-01-23T12:15:31.443" v="143" actId="20577"/>
        <pc:sldMkLst>
          <pc:docMk/>
          <pc:sldMk cId="623387681" sldId="297"/>
        </pc:sldMkLst>
        <pc:spChg chg="mod">
          <ac:chgData name="Gowrish Prakash" userId="S::gowrish@masscomglobal.com::e5891567-005b-4b52-b1f7-4b8548263d09" providerId="AD" clId="Web-{A2057E18-3026-450E-BCB7-ADCA7F3CFB95}" dt="2025-01-23T12:14:19.411" v="122" actId="20577"/>
          <ac:spMkLst>
            <pc:docMk/>
            <pc:sldMk cId="623387681" sldId="297"/>
            <ac:spMk id="5" creationId="{51935FDB-D964-9CA2-8721-4691837FBAA1}"/>
          </ac:spMkLst>
        </pc:spChg>
        <pc:spChg chg="mod">
          <ac:chgData name="Gowrish Prakash" userId="S::gowrish@masscomglobal.com::e5891567-005b-4b52-b1f7-4b8548263d09" providerId="AD" clId="Web-{A2057E18-3026-450E-BCB7-ADCA7F3CFB95}" dt="2025-01-23T12:15:21.287" v="141" actId="20577"/>
          <ac:spMkLst>
            <pc:docMk/>
            <pc:sldMk cId="623387681" sldId="297"/>
            <ac:spMk id="6" creationId="{C5A76B43-48B4-DD8C-B50B-D9FA147B70D4}"/>
          </ac:spMkLst>
        </pc:spChg>
        <pc:spChg chg="mod">
          <ac:chgData name="Gowrish Prakash" userId="S::gowrish@masscomglobal.com::e5891567-005b-4b52-b1f7-4b8548263d09" providerId="AD" clId="Web-{A2057E18-3026-450E-BCB7-ADCA7F3CFB95}" dt="2025-01-23T12:14:22.442" v="124" actId="20577"/>
          <ac:spMkLst>
            <pc:docMk/>
            <pc:sldMk cId="623387681" sldId="297"/>
            <ac:spMk id="9" creationId="{6F09FE99-519E-39B8-30A6-C9D010056046}"/>
          </ac:spMkLst>
        </pc:spChg>
        <pc:spChg chg="mod">
          <ac:chgData name="Gowrish Prakash" userId="S::gowrish@masscomglobal.com::e5891567-005b-4b52-b1f7-4b8548263d09" providerId="AD" clId="Web-{A2057E18-3026-450E-BCB7-ADCA7F3CFB95}" dt="2025-01-23T12:15:31.443" v="143" actId="20577"/>
          <ac:spMkLst>
            <pc:docMk/>
            <pc:sldMk cId="623387681" sldId="297"/>
            <ac:spMk id="10" creationId="{5FFAE7CC-B676-9F88-7782-12CB49DCF05F}"/>
          </ac:spMkLst>
        </pc:spChg>
      </pc:sldChg>
      <pc:sldChg chg="modSp">
        <pc:chgData name="Gowrish Prakash" userId="S::gowrish@masscomglobal.com::e5891567-005b-4b52-b1f7-4b8548263d09" providerId="AD" clId="Web-{A2057E18-3026-450E-BCB7-ADCA7F3CFB95}" dt="2025-01-23T12:25:55.313" v="265" actId="20577"/>
        <pc:sldMkLst>
          <pc:docMk/>
          <pc:sldMk cId="3660969969" sldId="298"/>
        </pc:sldMkLst>
        <pc:spChg chg="mod">
          <ac:chgData name="Gowrish Prakash" userId="S::gowrish@masscomglobal.com::e5891567-005b-4b52-b1f7-4b8548263d09" providerId="AD" clId="Web-{A2057E18-3026-450E-BCB7-ADCA7F3CFB95}" dt="2025-01-23T12:25:10.562" v="255" actId="20577"/>
          <ac:spMkLst>
            <pc:docMk/>
            <pc:sldMk cId="3660969969" sldId="298"/>
            <ac:spMk id="5" creationId="{51935FDB-D964-9CA2-8721-4691837FBAA1}"/>
          </ac:spMkLst>
        </pc:spChg>
        <pc:spChg chg="mod">
          <ac:chgData name="Gowrish Prakash" userId="S::gowrish@masscomglobal.com::e5891567-005b-4b52-b1f7-4b8548263d09" providerId="AD" clId="Web-{A2057E18-3026-450E-BCB7-ADCA7F3CFB95}" dt="2025-01-23T12:25:55.313" v="265" actId="20577"/>
          <ac:spMkLst>
            <pc:docMk/>
            <pc:sldMk cId="3660969969" sldId="298"/>
            <ac:spMk id="6" creationId="{C5A76B43-48B4-DD8C-B50B-D9FA147B70D4}"/>
          </ac:spMkLst>
        </pc:spChg>
        <pc:spChg chg="mod">
          <ac:chgData name="Gowrish Prakash" userId="S::gowrish@masscomglobal.com::e5891567-005b-4b52-b1f7-4b8548263d09" providerId="AD" clId="Web-{A2057E18-3026-450E-BCB7-ADCA7F3CFB95}" dt="2025-01-23T12:17:35.476" v="156" actId="20577"/>
          <ac:spMkLst>
            <pc:docMk/>
            <pc:sldMk cId="3660969969" sldId="298"/>
            <ac:spMk id="9" creationId="{6F09FE99-519E-39B8-30A6-C9D010056046}"/>
          </ac:spMkLst>
        </pc:spChg>
        <pc:spChg chg="mod">
          <ac:chgData name="Gowrish Prakash" userId="S::gowrish@masscomglobal.com::e5891567-005b-4b52-b1f7-4b8548263d09" providerId="AD" clId="Web-{A2057E18-3026-450E-BCB7-ADCA7F3CFB95}" dt="2025-01-23T12:18:23.149" v="172" actId="20577"/>
          <ac:spMkLst>
            <pc:docMk/>
            <pc:sldMk cId="3660969969" sldId="298"/>
            <ac:spMk id="10" creationId="{5FFAE7CC-B676-9F88-7782-12CB49DCF05F}"/>
          </ac:spMkLst>
        </pc:spChg>
      </pc:sldChg>
      <pc:sldChg chg="modSp">
        <pc:chgData name="Gowrish Prakash" userId="S::gowrish@masscomglobal.com::e5891567-005b-4b52-b1f7-4b8548263d09" providerId="AD" clId="Web-{A2057E18-3026-450E-BCB7-ADCA7F3CFB95}" dt="2025-01-23T12:24:02.498" v="242" actId="20577"/>
        <pc:sldMkLst>
          <pc:docMk/>
          <pc:sldMk cId="3246600024" sldId="299"/>
        </pc:sldMkLst>
        <pc:spChg chg="mod">
          <ac:chgData name="Gowrish Prakash" userId="S::gowrish@masscomglobal.com::e5891567-005b-4b52-b1f7-4b8548263d09" providerId="AD" clId="Web-{A2057E18-3026-450E-BCB7-ADCA7F3CFB95}" dt="2025-01-23T12:20:22.776" v="202" actId="20577"/>
          <ac:spMkLst>
            <pc:docMk/>
            <pc:sldMk cId="3246600024" sldId="299"/>
            <ac:spMk id="5" creationId="{51935FDB-D964-9CA2-8721-4691837FBAA1}"/>
          </ac:spMkLst>
        </pc:spChg>
        <pc:spChg chg="mod">
          <ac:chgData name="Gowrish Prakash" userId="S::gowrish@masscomglobal.com::e5891567-005b-4b52-b1f7-4b8548263d09" providerId="AD" clId="Web-{A2057E18-3026-450E-BCB7-ADCA7F3CFB95}" dt="2025-01-23T12:21:29.496" v="222" actId="14100"/>
          <ac:spMkLst>
            <pc:docMk/>
            <pc:sldMk cId="3246600024" sldId="299"/>
            <ac:spMk id="6" creationId="{C5A76B43-48B4-DD8C-B50B-D9FA147B70D4}"/>
          </ac:spMkLst>
        </pc:spChg>
        <pc:spChg chg="mod">
          <ac:chgData name="Gowrish Prakash" userId="S::gowrish@masscomglobal.com::e5891567-005b-4b52-b1f7-4b8548263d09" providerId="AD" clId="Web-{A2057E18-3026-450E-BCB7-ADCA7F3CFB95}" dt="2025-01-23T12:24:02.498" v="242" actId="20577"/>
          <ac:spMkLst>
            <pc:docMk/>
            <pc:sldMk cId="3246600024" sldId="299"/>
            <ac:spMk id="10" creationId="{5FFAE7CC-B676-9F88-7782-12CB49DCF05F}"/>
          </ac:spMkLst>
        </pc:spChg>
      </pc:sldChg>
      <pc:sldChg chg="add replId">
        <pc:chgData name="Gowrish Prakash" userId="S::gowrish@masscomglobal.com::e5891567-005b-4b52-b1f7-4b8548263d09" providerId="AD" clId="Web-{A2057E18-3026-450E-BCB7-ADCA7F3CFB95}" dt="2025-01-23T12:24:27.968" v="243"/>
        <pc:sldMkLst>
          <pc:docMk/>
          <pc:sldMk cId="3292423365" sldId="300"/>
        </pc:sldMkLst>
      </pc:sldChg>
    </pc:docChg>
  </pc:docChgLst>
  <pc:docChgLst>
    <pc:chgData name="Finance - Masscomglobal.com" userId="S::finance@masscomglobal.com::1a0a4031-5596-4c5d-a632-8d9b562ad713" providerId="AD" clId="Web-{1A842988-6734-47E8-A848-A7487EE6D932}"/>
    <pc:docChg chg="modSld">
      <pc:chgData name="Finance - Masscomglobal.com" userId="S::finance@masscomglobal.com::1a0a4031-5596-4c5d-a632-8d9b562ad713" providerId="AD" clId="Web-{1A842988-6734-47E8-A848-A7487EE6D932}" dt="2025-01-23T10:51:29.594" v="4" actId="20577"/>
      <pc:docMkLst>
        <pc:docMk/>
      </pc:docMkLst>
      <pc:sldChg chg="modSp">
        <pc:chgData name="Finance - Masscomglobal.com" userId="S::finance@masscomglobal.com::1a0a4031-5596-4c5d-a632-8d9b562ad713" providerId="AD" clId="Web-{1A842988-6734-47E8-A848-A7487EE6D932}" dt="2025-01-23T10:51:29.594" v="4" actId="20577"/>
        <pc:sldMkLst>
          <pc:docMk/>
          <pc:sldMk cId="3702715005" sldId="280"/>
        </pc:sldMkLst>
        <pc:spChg chg="mod">
          <ac:chgData name="Finance - Masscomglobal.com" userId="S::finance@masscomglobal.com::1a0a4031-5596-4c5d-a632-8d9b562ad713" providerId="AD" clId="Web-{1A842988-6734-47E8-A848-A7487EE6D932}" dt="2025-01-23T10:51:08.969" v="3" actId="20577"/>
          <ac:spMkLst>
            <pc:docMk/>
            <pc:sldMk cId="3702715005" sldId="280"/>
            <ac:spMk id="6" creationId="{C5A76B43-48B4-DD8C-B50B-D9FA147B70D4}"/>
          </ac:spMkLst>
        </pc:spChg>
        <pc:spChg chg="mod">
          <ac:chgData name="Finance - Masscomglobal.com" userId="S::finance@masscomglobal.com::1a0a4031-5596-4c5d-a632-8d9b562ad713" providerId="AD" clId="Web-{1A842988-6734-47E8-A848-A7487EE6D932}" dt="2025-01-23T10:51:29.594" v="4" actId="20577"/>
          <ac:spMkLst>
            <pc:docMk/>
            <pc:sldMk cId="3702715005" sldId="280"/>
            <ac:spMk id="10" creationId="{5FFAE7CC-B676-9F88-7782-12CB49DCF05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03/02/25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325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03/02/25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11214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03/02/25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39826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03/02/25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64764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03/02/25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3577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03/02/25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30846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03/02/25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49135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03/02/25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80068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03/02/25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3403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03/02/25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08307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19728-C352-4759-80CB-1DE5A37A2909}" type="datetimeFigureOut">
              <a:rPr lang="en-IN" smtClean="0"/>
              <a:t>03/02/25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94042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19728-C352-4759-80CB-1DE5A37A2909}" type="datetimeFigureOut">
              <a:rPr lang="en-IN" smtClean="0"/>
              <a:t>03/02/25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81D3C-8992-4A33-8A25-6825073AB2E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32839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reading a newspaper at a table&#10;&#10;AI-generated content may be incorrect.">
            <a:extLst>
              <a:ext uri="{FF2B5EF4-FFF2-40B4-BE49-F238E27FC236}">
                <a16:creationId xmlns:a16="http://schemas.microsoft.com/office/drawing/2014/main" id="{9CAC5F51-A2BE-4674-9BDD-302DFD3F93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882" b="-21"/>
          <a:stretch/>
        </p:blipFill>
        <p:spPr>
          <a:xfrm>
            <a:off x="3793374" y="21779"/>
            <a:ext cx="8390668" cy="62158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44" y="21779"/>
            <a:ext cx="11680658" cy="68550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5828" y="5186759"/>
            <a:ext cx="3570208" cy="169277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800">
                <a:latin typeface="Montserrat"/>
              </a:rPr>
              <a:t>Publications</a:t>
            </a:r>
            <a:br>
              <a:rPr lang="en-US" sz="2800">
                <a:latin typeface="Montserrat"/>
              </a:rPr>
            </a:br>
            <a:r>
              <a:rPr lang="en-US" sz="2800">
                <a:latin typeface="Montserrat"/>
              </a:rPr>
              <a:t>Recommendation </a:t>
            </a:r>
            <a:endParaRPr lang="en-US">
              <a:latin typeface="Montserrat"/>
            </a:endParaRPr>
          </a:p>
          <a:p>
            <a:br>
              <a:rPr lang="en-US" sz="2400">
                <a:latin typeface="Montserrat"/>
              </a:rPr>
            </a:br>
            <a:endParaRPr lang="en-US" sz="2400">
              <a:latin typeface="Montserrat" panose="00000500000000000000" pitchFamily="2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723207" y="5187141"/>
            <a:ext cx="1130531" cy="0"/>
          </a:xfrm>
          <a:prstGeom prst="line">
            <a:avLst/>
          </a:prstGeom>
          <a:ln>
            <a:solidFill>
              <a:srgbClr val="FE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731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2262C-3E96-AAF9-F93F-ECBFDBD9A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1935FDB-D964-9CA2-8721-4691837FBAA1}"/>
              </a:ext>
            </a:extLst>
          </p:cNvPr>
          <p:cNvSpPr txBox="1"/>
          <p:nvPr/>
        </p:nvSpPr>
        <p:spPr>
          <a:xfrm>
            <a:off x="1184693" y="1489772"/>
            <a:ext cx="399174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2400" b="1">
                <a:latin typeface="Montserrat"/>
                <a:ea typeface="+mn-lt"/>
                <a:cs typeface="+mn-lt"/>
              </a:rPr>
              <a:t>The Economist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09FE99-519E-39B8-30A6-C9D010056046}"/>
              </a:ext>
            </a:extLst>
          </p:cNvPr>
          <p:cNvSpPr txBox="1"/>
          <p:nvPr/>
        </p:nvSpPr>
        <p:spPr>
          <a:xfrm>
            <a:off x="1184693" y="2089523"/>
            <a:ext cx="135321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>
                <a:latin typeface="Montserrat"/>
              </a:rPr>
              <a:t>UK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A76B43-48B4-DD8C-B50B-D9FA147B70D4}"/>
              </a:ext>
            </a:extLst>
          </p:cNvPr>
          <p:cNvSpPr/>
          <p:nvPr/>
        </p:nvSpPr>
        <p:spPr>
          <a:xfrm>
            <a:off x="1184693" y="2546647"/>
            <a:ext cx="3752324" cy="116955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>
                <a:latin typeface="Montserrat"/>
              </a:rPr>
              <a:t>Business</a:t>
            </a:r>
            <a:br>
              <a:rPr lang="en-US" sz="1400">
                <a:latin typeface="Montserrat"/>
              </a:rPr>
            </a:br>
            <a:br>
              <a:rPr lang="en-US" sz="1400">
                <a:latin typeface="Montserrat"/>
              </a:rPr>
            </a:br>
            <a:r>
              <a:rPr lang="en-US" sz="1400">
                <a:latin typeface="Montserrat"/>
              </a:rPr>
              <a:t>Highly regarded for showcasing global luxury and sustainable destinations like The Red Sea.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116CD5-65D1-DFF0-34A5-5599B10E9D68}"/>
              </a:ext>
            </a:extLst>
          </p:cNvPr>
          <p:cNvSpPr txBox="1"/>
          <p:nvPr/>
        </p:nvSpPr>
        <p:spPr>
          <a:xfrm>
            <a:off x="1184693" y="4150380"/>
            <a:ext cx="283744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b="1">
                <a:latin typeface="Montserrat"/>
                <a:cs typeface="Calibri"/>
              </a:rPr>
              <a:t>Estimated reach</a:t>
            </a:r>
            <a:endParaRPr lang="en-US" sz="1600" b="1">
              <a:latin typeface="Montserra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FAE7CC-B676-9F88-7782-12CB49DCF05F}"/>
              </a:ext>
            </a:extLst>
          </p:cNvPr>
          <p:cNvSpPr txBox="1"/>
          <p:nvPr/>
        </p:nvSpPr>
        <p:spPr>
          <a:xfrm>
            <a:off x="1190268" y="4707672"/>
            <a:ext cx="270685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Montserrat"/>
                <a:ea typeface="+mn-lt"/>
                <a:cs typeface="+mn-lt"/>
              </a:rPr>
              <a:t>400000</a:t>
            </a:r>
            <a:endParaRPr lang="en-US" sz="1400">
              <a:latin typeface="Montserrat"/>
            </a:endParaRPr>
          </a:p>
        </p:txBody>
      </p:sp>
      <p:pic>
        <p:nvPicPr>
          <p:cNvPr id="2" name="Picture 1" descr="A collage of images of people and a rocket&#10;&#10;AI-generated content may be incorrect.">
            <a:extLst>
              <a:ext uri="{FF2B5EF4-FFF2-40B4-BE49-F238E27FC236}">
                <a16:creationId xmlns:a16="http://schemas.microsoft.com/office/drawing/2014/main" id="{8CF14312-39DE-520C-691D-F4D23919E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7557" y="680634"/>
            <a:ext cx="3739972" cy="504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23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55589" y="2755029"/>
            <a:ext cx="4895892" cy="132343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8000">
                <a:latin typeface="Baskerville Old Face"/>
              </a:rPr>
              <a:t>Thank </a:t>
            </a:r>
            <a:r>
              <a:rPr lang="en-US" sz="8000">
                <a:solidFill>
                  <a:schemeClr val="accent2"/>
                </a:solidFill>
                <a:latin typeface="Baskerville Old Face"/>
              </a:rPr>
              <a:t>You</a:t>
            </a:r>
            <a:endParaRPr lang="en-IN" sz="8000">
              <a:solidFill>
                <a:schemeClr val="accent2"/>
              </a:solidFill>
              <a:latin typeface="Baskerville Old Face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09127" y="5915608"/>
            <a:ext cx="10916817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10245012" y="634482"/>
            <a:ext cx="1380932" cy="298579"/>
          </a:xfrm>
          <a:prstGeom prst="roundRect">
            <a:avLst/>
          </a:prstGeom>
          <a:solidFill>
            <a:srgbClr val="ED7D3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9" name="Straight Connector 8"/>
          <p:cNvCxnSpPr/>
          <p:nvPr/>
        </p:nvCxnSpPr>
        <p:spPr>
          <a:xfrm>
            <a:off x="839755" y="783771"/>
            <a:ext cx="908801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572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84693" y="1020046"/>
            <a:ext cx="3191004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br>
              <a:rPr lang="en-AU" sz="2400" b="1">
                <a:solidFill>
                  <a:srgbClr val="000000"/>
                </a:solidFill>
                <a:latin typeface="Montserrat"/>
                <a:ea typeface="+mn-lt"/>
                <a:cs typeface="+mn-lt"/>
              </a:rPr>
            </a:br>
            <a:r>
              <a:rPr lang="en-AU" sz="2400" b="1" dirty="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Corriere </a:t>
            </a:r>
            <a:r>
              <a:rPr lang="en-AU" sz="2400" b="1" dirty="0" err="1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della</a:t>
            </a:r>
            <a:r>
              <a:rPr lang="en-AU" sz="2400" b="1" dirty="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 Sera</a:t>
            </a:r>
            <a:br>
              <a:rPr lang="en-AU" sz="2400" b="1">
                <a:solidFill>
                  <a:srgbClr val="000000"/>
                </a:solidFill>
                <a:latin typeface="Montserrat"/>
                <a:ea typeface="+mn-lt"/>
                <a:cs typeface="+mn-lt"/>
              </a:rPr>
            </a:br>
            <a:endParaRPr lang="en-AU" sz="2400" b="1">
              <a:solidFill>
                <a:srgbClr val="000000"/>
              </a:solidFill>
              <a:latin typeface="Montserrat"/>
              <a:ea typeface="+mn-lt"/>
              <a:cs typeface="+mn-lt"/>
            </a:endParaRPr>
          </a:p>
          <a:p>
            <a:endParaRPr lang="en-US" sz="2400" b="1">
              <a:solidFill>
                <a:srgbClr val="20232F"/>
              </a:solidFill>
              <a:latin typeface="Montserrat"/>
              <a:ea typeface="+mn-lt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84693" y="2089523"/>
            <a:ext cx="70745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 dirty="0">
                <a:latin typeface="Montserrat" panose="00000500000000000000" pitchFamily="2" charset="0"/>
              </a:rPr>
              <a:t>Italy</a:t>
            </a:r>
          </a:p>
        </p:txBody>
      </p:sp>
      <p:sp>
        <p:nvSpPr>
          <p:cNvPr id="6" name="Rectangle 5"/>
          <p:cNvSpPr/>
          <p:nvPr/>
        </p:nvSpPr>
        <p:spPr>
          <a:xfrm>
            <a:off x="1184693" y="2546647"/>
            <a:ext cx="3752324" cy="138499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 dirty="0">
                <a:latin typeface="Montserrat"/>
              </a:rPr>
              <a:t>Tier One</a:t>
            </a:r>
          </a:p>
          <a:p>
            <a:br>
              <a:rPr lang="en-US" sz="1400">
                <a:latin typeface="Montserrat"/>
              </a:rPr>
            </a:br>
            <a:r>
              <a:rPr lang="en-US" sz="1400" dirty="0">
                <a:latin typeface="Montserrat"/>
              </a:rPr>
              <a:t>Reaches affluent Italian readers who value luxury and culture, positioning The Red Sea as a premium and exclusive destination.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A5D067-801D-CBD9-1CDA-342100634900}"/>
              </a:ext>
            </a:extLst>
          </p:cNvPr>
          <p:cNvSpPr txBox="1"/>
          <p:nvPr/>
        </p:nvSpPr>
        <p:spPr>
          <a:xfrm>
            <a:off x="1184693" y="4150380"/>
            <a:ext cx="283744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b="1" dirty="0">
                <a:latin typeface="Montserrat"/>
                <a:cs typeface="Calibri"/>
              </a:rPr>
              <a:t>Estimated reach</a:t>
            </a:r>
            <a:endParaRPr lang="en-US" sz="1600" b="1" dirty="0">
              <a:latin typeface="Montserra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1F74E1-8A47-C61A-1B94-CAB96401A3A2}"/>
              </a:ext>
            </a:extLst>
          </p:cNvPr>
          <p:cNvSpPr txBox="1"/>
          <p:nvPr/>
        </p:nvSpPr>
        <p:spPr>
          <a:xfrm>
            <a:off x="1190268" y="4707672"/>
            <a:ext cx="270685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Montserrat"/>
                <a:ea typeface="Calibri"/>
                <a:cs typeface="Calibri"/>
              </a:rPr>
              <a:t>400000</a:t>
            </a:r>
          </a:p>
          <a:p>
            <a:endParaRPr lang="en-US" sz="1400">
              <a:latin typeface="Montserrat"/>
              <a:ea typeface="Calibri"/>
              <a:cs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2F1654-10DD-15BB-EC40-B0F3A7C68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488" y="851879"/>
            <a:ext cx="3644244" cy="492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25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9D162-5A29-2AAC-13EE-324991909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05655A4-17F6-54C7-F1F0-ECD38D10F88F}"/>
              </a:ext>
            </a:extLst>
          </p:cNvPr>
          <p:cNvSpPr txBox="1"/>
          <p:nvPr/>
        </p:nvSpPr>
        <p:spPr>
          <a:xfrm>
            <a:off x="1184693" y="1020046"/>
            <a:ext cx="3191004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br>
              <a:rPr lang="en-AU" sz="2400" b="1">
                <a:solidFill>
                  <a:srgbClr val="000000"/>
                </a:solidFill>
                <a:latin typeface="Montserrat"/>
                <a:ea typeface="+mn-lt"/>
                <a:cs typeface="+mn-lt"/>
              </a:rPr>
            </a:br>
            <a:r>
              <a:rPr lang="en-AU" sz="2400" b="1" dirty="0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Dove Viaggi</a:t>
            </a:r>
            <a:br>
              <a:rPr lang="en-AU" sz="2400" b="1">
                <a:solidFill>
                  <a:srgbClr val="000000"/>
                </a:solidFill>
                <a:latin typeface="Montserrat"/>
                <a:ea typeface="+mn-lt"/>
                <a:cs typeface="+mn-lt"/>
              </a:rPr>
            </a:br>
            <a:endParaRPr lang="en-AU" sz="2400" b="1">
              <a:solidFill>
                <a:srgbClr val="000000"/>
              </a:solidFill>
              <a:latin typeface="Montserrat"/>
              <a:ea typeface="+mn-lt"/>
              <a:cs typeface="+mn-lt"/>
            </a:endParaRPr>
          </a:p>
          <a:p>
            <a:endParaRPr lang="en-US" sz="2400" b="1">
              <a:solidFill>
                <a:srgbClr val="20232F"/>
              </a:solidFill>
              <a:latin typeface="Montserrat"/>
              <a:ea typeface="+mn-lt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3603A3-4F10-C13B-85DB-1D03BDF1BCF6}"/>
              </a:ext>
            </a:extLst>
          </p:cNvPr>
          <p:cNvSpPr txBox="1"/>
          <p:nvPr/>
        </p:nvSpPr>
        <p:spPr>
          <a:xfrm>
            <a:off x="1184693" y="2089523"/>
            <a:ext cx="707456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>
                <a:latin typeface="Montserrat" panose="00000500000000000000" pitchFamily="2" charset="0"/>
              </a:rPr>
              <a:t>Italy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D1C1D0-9922-312B-FAAA-36CCA8D05612}"/>
              </a:ext>
            </a:extLst>
          </p:cNvPr>
          <p:cNvSpPr/>
          <p:nvPr/>
        </p:nvSpPr>
        <p:spPr>
          <a:xfrm>
            <a:off x="1184693" y="2546647"/>
            <a:ext cx="3752324" cy="116955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>
                <a:latin typeface="Montserrat"/>
              </a:rPr>
              <a:t>Tier One</a:t>
            </a:r>
            <a:br>
              <a:rPr lang="en-US" sz="1400">
                <a:latin typeface="Montserrat"/>
              </a:rPr>
            </a:br>
            <a:br>
              <a:rPr lang="en-US" sz="1400">
                <a:latin typeface="Montserrat"/>
              </a:rPr>
            </a:br>
            <a:r>
              <a:rPr lang="en-US" sz="1400">
                <a:latin typeface="Montserrat"/>
              </a:rPr>
              <a:t>Appeals to Italian luxury travelers with The Red Sea's eco-friendly and luxurious experiences.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14DE0C-7AD9-C209-4219-0B8BC9BCCC42}"/>
              </a:ext>
            </a:extLst>
          </p:cNvPr>
          <p:cNvSpPr txBox="1"/>
          <p:nvPr/>
        </p:nvSpPr>
        <p:spPr>
          <a:xfrm>
            <a:off x="1184693" y="4150380"/>
            <a:ext cx="283744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b="1">
                <a:latin typeface="Montserrat"/>
                <a:cs typeface="Calibri"/>
              </a:rPr>
              <a:t>Estimated reach</a:t>
            </a:r>
            <a:endParaRPr lang="en-US" sz="1600" b="1">
              <a:latin typeface="Montserra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8156F7-2182-5630-29D1-7EB3BC7CAAFA}"/>
              </a:ext>
            </a:extLst>
          </p:cNvPr>
          <p:cNvSpPr txBox="1"/>
          <p:nvPr/>
        </p:nvSpPr>
        <p:spPr>
          <a:xfrm>
            <a:off x="1190268" y="4707672"/>
            <a:ext cx="270685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Montserrat"/>
                <a:ea typeface="Calibri"/>
                <a:cs typeface="Calibri"/>
              </a:rPr>
              <a:t>400000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C6CF2B-B62A-4F1C-8C1F-FD5C576B6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782" y="1020047"/>
            <a:ext cx="3850949" cy="502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140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2262C-3E96-AAF9-F93F-ECBFDBD9A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1935FDB-D964-9CA2-8721-4691837FBAA1}"/>
              </a:ext>
            </a:extLst>
          </p:cNvPr>
          <p:cNvSpPr txBox="1"/>
          <p:nvPr/>
        </p:nvSpPr>
        <p:spPr>
          <a:xfrm>
            <a:off x="1184693" y="1020046"/>
            <a:ext cx="3643037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br>
              <a:rPr lang="en-AU" sz="2400" b="1">
                <a:solidFill>
                  <a:srgbClr val="000000"/>
                </a:solidFill>
                <a:latin typeface="Montserrat"/>
                <a:ea typeface="+mn-lt"/>
                <a:cs typeface="+mn-lt"/>
              </a:rPr>
            </a:br>
            <a:r>
              <a:rPr lang="en-AU" sz="2400" b="1">
                <a:solidFill>
                  <a:srgbClr val="000000"/>
                </a:solidFill>
                <a:latin typeface="Montserrat"/>
                <a:ea typeface="+mn-lt"/>
                <a:cs typeface="+mn-lt"/>
              </a:rPr>
              <a:t>Le Monde</a:t>
            </a:r>
            <a:br>
              <a:rPr lang="en-AU" sz="2400" b="1">
                <a:solidFill>
                  <a:srgbClr val="000000"/>
                </a:solidFill>
                <a:latin typeface="Montserrat"/>
                <a:ea typeface="+mn-lt"/>
                <a:cs typeface="+mn-lt"/>
              </a:rPr>
            </a:br>
            <a:endParaRPr lang="en-AU" sz="2400" b="1">
              <a:solidFill>
                <a:srgbClr val="000000"/>
              </a:solidFill>
              <a:latin typeface="Montserrat"/>
              <a:ea typeface="+mn-lt"/>
              <a:cs typeface="+mn-lt"/>
            </a:endParaRPr>
          </a:p>
          <a:p>
            <a:endParaRPr lang="en-US" sz="2400" b="1">
              <a:solidFill>
                <a:srgbClr val="20232F"/>
              </a:solidFill>
              <a:latin typeface="Montserrat"/>
              <a:ea typeface="+mn-lt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09FE99-519E-39B8-30A6-C9D010056046}"/>
              </a:ext>
            </a:extLst>
          </p:cNvPr>
          <p:cNvSpPr txBox="1"/>
          <p:nvPr/>
        </p:nvSpPr>
        <p:spPr>
          <a:xfrm>
            <a:off x="1184693" y="2089523"/>
            <a:ext cx="90118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>
                <a:latin typeface="Montserrat"/>
              </a:rPr>
              <a:t>France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A76B43-48B4-DD8C-B50B-D9FA147B70D4}"/>
              </a:ext>
            </a:extLst>
          </p:cNvPr>
          <p:cNvSpPr/>
          <p:nvPr/>
        </p:nvSpPr>
        <p:spPr>
          <a:xfrm>
            <a:off x="1184693" y="2546647"/>
            <a:ext cx="3752324" cy="138499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>
                <a:latin typeface="Montserrat"/>
              </a:rPr>
              <a:t>Tier One</a:t>
            </a:r>
            <a:br>
              <a:rPr lang="en-US" sz="1400">
                <a:latin typeface="Montserrat"/>
              </a:rPr>
            </a:br>
            <a:br>
              <a:rPr lang="en-US" sz="1400">
                <a:latin typeface="Montserrat"/>
              </a:rPr>
            </a:br>
            <a:r>
              <a:rPr lang="en-US" sz="1400">
                <a:latin typeface="Montserrat"/>
              </a:rPr>
              <a:t>Highly trusted French newspaper with eco-conscious readership, aligning with The Red Sea's commitment to renewable energy.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116CD5-65D1-DFF0-34A5-5599B10E9D68}"/>
              </a:ext>
            </a:extLst>
          </p:cNvPr>
          <p:cNvSpPr txBox="1"/>
          <p:nvPr/>
        </p:nvSpPr>
        <p:spPr>
          <a:xfrm>
            <a:off x="1184693" y="4150380"/>
            <a:ext cx="283744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b="1">
                <a:latin typeface="Montserrat"/>
                <a:cs typeface="Calibri"/>
              </a:rPr>
              <a:t>Estimated reach</a:t>
            </a:r>
            <a:endParaRPr lang="en-US" sz="1600" b="1">
              <a:latin typeface="Montserra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FAE7CC-B676-9F88-7782-12CB49DCF05F}"/>
              </a:ext>
            </a:extLst>
          </p:cNvPr>
          <p:cNvSpPr txBox="1"/>
          <p:nvPr/>
        </p:nvSpPr>
        <p:spPr>
          <a:xfrm>
            <a:off x="1190268" y="4707672"/>
            <a:ext cx="270685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Montserrat"/>
                <a:ea typeface="Calibri"/>
                <a:cs typeface="Calibri"/>
              </a:rPr>
              <a:t>600000</a:t>
            </a:r>
          </a:p>
        </p:txBody>
      </p:sp>
      <p:pic>
        <p:nvPicPr>
          <p:cNvPr id="2" name="Picture 1" descr="A newspaper with a person standing behind a podium&#10;&#10;AI-generated content may be incorrect.">
            <a:extLst>
              <a:ext uri="{FF2B5EF4-FFF2-40B4-BE49-F238E27FC236}">
                <a16:creationId xmlns:a16="http://schemas.microsoft.com/office/drawing/2014/main" id="{AEE17DBA-25E4-1E95-D9CC-50B61EE1A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5598" y="771042"/>
            <a:ext cx="3634296" cy="532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90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2262C-3E96-AAF9-F93F-ECBFDBD9A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1935FDB-D964-9CA2-8721-4691837FBAA1}"/>
              </a:ext>
            </a:extLst>
          </p:cNvPr>
          <p:cNvSpPr txBox="1"/>
          <p:nvPr/>
        </p:nvSpPr>
        <p:spPr>
          <a:xfrm>
            <a:off x="1184693" y="1020046"/>
            <a:ext cx="399174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br>
              <a:rPr lang="en-AU" sz="2400" b="1">
                <a:solidFill>
                  <a:srgbClr val="000000"/>
                </a:solidFill>
                <a:latin typeface="Montserrat"/>
                <a:ea typeface="+mn-lt"/>
                <a:cs typeface="+mn-lt"/>
              </a:rPr>
            </a:br>
            <a:r>
              <a:rPr lang="en-AU" sz="2400" b="1">
                <a:latin typeface="Montserrat"/>
                <a:ea typeface="+mn-lt"/>
                <a:cs typeface="+mn-lt"/>
              </a:rPr>
              <a:t>Voyager Ici et </a:t>
            </a:r>
            <a:r>
              <a:rPr lang="en-AU" sz="2400" b="1" err="1">
                <a:latin typeface="Montserrat"/>
                <a:ea typeface="+mn-lt"/>
                <a:cs typeface="+mn-lt"/>
              </a:rPr>
              <a:t>Ailleurs</a:t>
            </a:r>
            <a:endParaRPr lang="en-US" sz="2400" b="1" err="1">
              <a:latin typeface="Montserrat"/>
              <a:ea typeface="+mn-lt"/>
              <a:cs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09FE99-519E-39B8-30A6-C9D010056046}"/>
              </a:ext>
            </a:extLst>
          </p:cNvPr>
          <p:cNvSpPr txBox="1"/>
          <p:nvPr/>
        </p:nvSpPr>
        <p:spPr>
          <a:xfrm>
            <a:off x="1184693" y="2089523"/>
            <a:ext cx="901184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>
                <a:latin typeface="Montserrat"/>
              </a:rPr>
              <a:t>France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A76B43-48B4-DD8C-B50B-D9FA147B70D4}"/>
              </a:ext>
            </a:extLst>
          </p:cNvPr>
          <p:cNvSpPr/>
          <p:nvPr/>
        </p:nvSpPr>
        <p:spPr>
          <a:xfrm>
            <a:off x="1184693" y="2546647"/>
            <a:ext cx="3752324" cy="116955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>
                <a:latin typeface="Montserrat"/>
              </a:rPr>
              <a:t>Tier One</a:t>
            </a:r>
            <a:br>
              <a:rPr lang="en-US" sz="1400">
                <a:latin typeface="Montserrat"/>
              </a:rPr>
            </a:br>
            <a:br>
              <a:rPr lang="en-US" sz="1400">
                <a:latin typeface="Montserrat"/>
              </a:rPr>
            </a:br>
            <a:r>
              <a:rPr lang="en-US" sz="1400">
                <a:latin typeface="Montserrat"/>
              </a:rPr>
              <a:t>Popular for showcasing unique eco-tourism destinations like The Red Sea, ideal for French audiences.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116CD5-65D1-DFF0-34A5-5599B10E9D68}"/>
              </a:ext>
            </a:extLst>
          </p:cNvPr>
          <p:cNvSpPr txBox="1"/>
          <p:nvPr/>
        </p:nvSpPr>
        <p:spPr>
          <a:xfrm>
            <a:off x="1184693" y="4150380"/>
            <a:ext cx="283744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b="1">
                <a:latin typeface="Montserrat"/>
                <a:cs typeface="Calibri"/>
              </a:rPr>
              <a:t>Estimated reach</a:t>
            </a:r>
            <a:endParaRPr lang="en-US" sz="1600" b="1">
              <a:latin typeface="Montserra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FAE7CC-B676-9F88-7782-12CB49DCF05F}"/>
              </a:ext>
            </a:extLst>
          </p:cNvPr>
          <p:cNvSpPr txBox="1"/>
          <p:nvPr/>
        </p:nvSpPr>
        <p:spPr>
          <a:xfrm>
            <a:off x="1190268" y="4707672"/>
            <a:ext cx="270685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Montserrat"/>
                <a:ea typeface="Calibri"/>
                <a:cs typeface="Calibri"/>
              </a:rPr>
              <a:t>350000</a:t>
            </a:r>
          </a:p>
        </p:txBody>
      </p:sp>
      <p:pic>
        <p:nvPicPr>
          <p:cNvPr id="3" name="Picture 2" descr="A magazine cover with a body of water and trees&#10;&#10;AI-generated content may be incorrect.">
            <a:extLst>
              <a:ext uri="{FF2B5EF4-FFF2-40B4-BE49-F238E27FC236}">
                <a16:creationId xmlns:a16="http://schemas.microsoft.com/office/drawing/2014/main" id="{F0090A82-DACD-A48E-4BBA-3D2C80456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916" y="680634"/>
            <a:ext cx="3979119" cy="527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97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2262C-3E96-AAF9-F93F-ECBFDBD9A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1935FDB-D964-9CA2-8721-4691837FBAA1}"/>
              </a:ext>
            </a:extLst>
          </p:cNvPr>
          <p:cNvSpPr txBox="1"/>
          <p:nvPr/>
        </p:nvSpPr>
        <p:spPr>
          <a:xfrm>
            <a:off x="1184693" y="1020046"/>
            <a:ext cx="399174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br>
              <a:rPr lang="en-AU" sz="2400" b="1">
                <a:solidFill>
                  <a:srgbClr val="000000"/>
                </a:solidFill>
                <a:latin typeface="Montserrat"/>
                <a:ea typeface="+mn-lt"/>
                <a:cs typeface="+mn-lt"/>
              </a:rPr>
            </a:br>
            <a:r>
              <a:rPr lang="en-AU" sz="2400" b="1">
                <a:latin typeface="Montserrat"/>
                <a:ea typeface="+mn-lt"/>
                <a:cs typeface="+mn-lt"/>
              </a:rPr>
              <a:t>FAZ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09FE99-519E-39B8-30A6-C9D010056046}"/>
              </a:ext>
            </a:extLst>
          </p:cNvPr>
          <p:cNvSpPr txBox="1"/>
          <p:nvPr/>
        </p:nvSpPr>
        <p:spPr>
          <a:xfrm>
            <a:off x="1184693" y="2089523"/>
            <a:ext cx="1120743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>
                <a:latin typeface="Montserrat"/>
              </a:rPr>
              <a:t>Germany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A76B43-48B4-DD8C-B50B-D9FA147B70D4}"/>
              </a:ext>
            </a:extLst>
          </p:cNvPr>
          <p:cNvSpPr/>
          <p:nvPr/>
        </p:nvSpPr>
        <p:spPr>
          <a:xfrm>
            <a:off x="1184693" y="2546647"/>
            <a:ext cx="3752324" cy="116955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>
                <a:latin typeface="Montserrat"/>
              </a:rPr>
              <a:t>Tier One</a:t>
            </a:r>
            <a:br>
              <a:rPr lang="en-US" sz="1400">
                <a:latin typeface="Montserrat"/>
              </a:rPr>
            </a:br>
            <a:br>
              <a:rPr lang="en-US" sz="1400">
                <a:latin typeface="Montserrat"/>
              </a:rPr>
            </a:br>
            <a:r>
              <a:rPr lang="en-US" sz="1400">
                <a:latin typeface="Montserrat"/>
              </a:rPr>
              <a:t>Renowned in Germany for its comprehensive national reach, essential for promoting The Red Sea.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116CD5-65D1-DFF0-34A5-5599B10E9D68}"/>
              </a:ext>
            </a:extLst>
          </p:cNvPr>
          <p:cNvSpPr txBox="1"/>
          <p:nvPr/>
        </p:nvSpPr>
        <p:spPr>
          <a:xfrm>
            <a:off x="1184693" y="4150380"/>
            <a:ext cx="283744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b="1">
                <a:latin typeface="Montserrat"/>
                <a:cs typeface="Calibri"/>
              </a:rPr>
              <a:t>Estimated reach</a:t>
            </a:r>
            <a:endParaRPr lang="en-US" sz="1600" b="1">
              <a:latin typeface="Montserra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FAE7CC-B676-9F88-7782-12CB49DCF05F}"/>
              </a:ext>
            </a:extLst>
          </p:cNvPr>
          <p:cNvSpPr txBox="1"/>
          <p:nvPr/>
        </p:nvSpPr>
        <p:spPr>
          <a:xfrm>
            <a:off x="1190268" y="4707672"/>
            <a:ext cx="270685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Montserrat"/>
                <a:ea typeface="Calibri"/>
                <a:cs typeface="Calibri"/>
              </a:rPr>
              <a:t>780000</a:t>
            </a:r>
          </a:p>
        </p:txBody>
      </p:sp>
      <p:pic>
        <p:nvPicPr>
          <p:cNvPr id="2" name="Picture 1" descr="A newspaper with a gold statue of an egyptian god&#10;&#10;AI-generated content may be incorrect.">
            <a:extLst>
              <a:ext uri="{FF2B5EF4-FFF2-40B4-BE49-F238E27FC236}">
                <a16:creationId xmlns:a16="http://schemas.microsoft.com/office/drawing/2014/main" id="{5AF571CF-309D-7FC8-997D-E3A73039E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0618" y="822702"/>
            <a:ext cx="3740931" cy="521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06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2262C-3E96-AAF9-F93F-ECBFDBD9A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1935FDB-D964-9CA2-8721-4691837FBAA1}"/>
              </a:ext>
            </a:extLst>
          </p:cNvPr>
          <p:cNvSpPr txBox="1"/>
          <p:nvPr/>
        </p:nvSpPr>
        <p:spPr>
          <a:xfrm>
            <a:off x="1184693" y="1020046"/>
            <a:ext cx="399174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br>
              <a:rPr lang="en-AU" sz="2400" b="1">
                <a:latin typeface="Montserrat"/>
                <a:ea typeface="+mn-lt"/>
                <a:cs typeface="+mn-lt"/>
              </a:rPr>
            </a:br>
            <a:r>
              <a:rPr lang="en-AU" sz="2400" b="1" err="1">
                <a:latin typeface="Montserrat"/>
                <a:ea typeface="+mn-lt"/>
                <a:cs typeface="+mn-lt"/>
              </a:rPr>
              <a:t>Abenteuer</a:t>
            </a:r>
            <a:r>
              <a:rPr lang="en-AU" sz="2400" b="1">
                <a:latin typeface="Montserrat"/>
                <a:ea typeface="+mn-lt"/>
                <a:cs typeface="+mn-lt"/>
              </a:rPr>
              <a:t> und Reisen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09FE99-519E-39B8-30A6-C9D010056046}"/>
              </a:ext>
            </a:extLst>
          </p:cNvPr>
          <p:cNvSpPr txBox="1"/>
          <p:nvPr/>
        </p:nvSpPr>
        <p:spPr>
          <a:xfrm>
            <a:off x="1184693" y="2089523"/>
            <a:ext cx="135321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>
                <a:latin typeface="Montserrat"/>
              </a:rPr>
              <a:t>Germany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A76B43-48B4-DD8C-B50B-D9FA147B70D4}"/>
              </a:ext>
            </a:extLst>
          </p:cNvPr>
          <p:cNvSpPr/>
          <p:nvPr/>
        </p:nvSpPr>
        <p:spPr>
          <a:xfrm>
            <a:off x="1184693" y="2546647"/>
            <a:ext cx="3752324" cy="116955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>
                <a:latin typeface="Montserrat"/>
              </a:rPr>
              <a:t>Tier One</a:t>
            </a:r>
            <a:br>
              <a:rPr lang="en-US" sz="1400">
                <a:latin typeface="Montserrat"/>
              </a:rPr>
            </a:br>
            <a:br>
              <a:rPr lang="en-US" sz="1400">
                <a:latin typeface="Montserrat"/>
              </a:rPr>
            </a:br>
            <a:r>
              <a:rPr lang="en-US" sz="1400">
                <a:latin typeface="Montserrat"/>
              </a:rPr>
              <a:t>Highly regarded by German adventure enthusiasts, ideal for promoting The Red Sea's marine and eco-tourism.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116CD5-65D1-DFF0-34A5-5599B10E9D68}"/>
              </a:ext>
            </a:extLst>
          </p:cNvPr>
          <p:cNvSpPr txBox="1"/>
          <p:nvPr/>
        </p:nvSpPr>
        <p:spPr>
          <a:xfrm>
            <a:off x="1184693" y="4150380"/>
            <a:ext cx="283744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b="1">
                <a:latin typeface="Montserrat"/>
                <a:cs typeface="Calibri"/>
              </a:rPr>
              <a:t>Estimated reach</a:t>
            </a:r>
            <a:endParaRPr lang="en-US" sz="1600" b="1">
              <a:latin typeface="Montserra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FAE7CC-B676-9F88-7782-12CB49DCF05F}"/>
              </a:ext>
            </a:extLst>
          </p:cNvPr>
          <p:cNvSpPr txBox="1"/>
          <p:nvPr/>
        </p:nvSpPr>
        <p:spPr>
          <a:xfrm>
            <a:off x="1190268" y="4707672"/>
            <a:ext cx="270685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Montserrat"/>
                <a:ea typeface="Calibri"/>
                <a:cs typeface="Calibri"/>
              </a:rPr>
              <a:t>350000</a:t>
            </a:r>
          </a:p>
        </p:txBody>
      </p:sp>
      <p:pic>
        <p:nvPicPr>
          <p:cNvPr id="2" name="Picture 1" descr="A magazine cover with a body of water and rocks&#10;&#10;AI-generated content may be incorrect.">
            <a:extLst>
              <a:ext uri="{FF2B5EF4-FFF2-40B4-BE49-F238E27FC236}">
                <a16:creationId xmlns:a16="http://schemas.microsoft.com/office/drawing/2014/main" id="{CB8AE9DF-6838-E6DA-F5E2-84DEB71FC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2238" y="680633"/>
            <a:ext cx="3757693" cy="505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67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2262C-3E96-AAF9-F93F-ECBFDBD9A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1935FDB-D964-9CA2-8721-4691837FBAA1}"/>
              </a:ext>
            </a:extLst>
          </p:cNvPr>
          <p:cNvSpPr txBox="1"/>
          <p:nvPr/>
        </p:nvSpPr>
        <p:spPr>
          <a:xfrm>
            <a:off x="1184693" y="1020046"/>
            <a:ext cx="399174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br>
              <a:rPr lang="en-AU" sz="2400" b="1">
                <a:latin typeface="Montserrat"/>
                <a:ea typeface="+mn-lt"/>
                <a:cs typeface="+mn-lt"/>
              </a:rPr>
            </a:br>
            <a:r>
              <a:rPr lang="en-AU" sz="2400" b="1">
                <a:latin typeface="Montserrat"/>
                <a:ea typeface="+mn-lt"/>
                <a:cs typeface="+mn-lt"/>
              </a:rPr>
              <a:t>The Times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09FE99-519E-39B8-30A6-C9D010056046}"/>
              </a:ext>
            </a:extLst>
          </p:cNvPr>
          <p:cNvSpPr txBox="1"/>
          <p:nvPr/>
        </p:nvSpPr>
        <p:spPr>
          <a:xfrm>
            <a:off x="1184693" y="2089523"/>
            <a:ext cx="135321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>
                <a:latin typeface="Montserrat"/>
              </a:rPr>
              <a:t>UK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A76B43-48B4-DD8C-B50B-D9FA147B70D4}"/>
              </a:ext>
            </a:extLst>
          </p:cNvPr>
          <p:cNvSpPr/>
          <p:nvPr/>
        </p:nvSpPr>
        <p:spPr>
          <a:xfrm>
            <a:off x="1184693" y="2546647"/>
            <a:ext cx="3752324" cy="116955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>
                <a:latin typeface="Montserrat"/>
              </a:rPr>
              <a:t>Tier One</a:t>
            </a:r>
            <a:br>
              <a:rPr lang="en-US" sz="1400">
                <a:latin typeface="Montserrat"/>
              </a:rPr>
            </a:br>
            <a:br>
              <a:rPr lang="en-US" sz="1400">
                <a:latin typeface="Montserrat"/>
              </a:rPr>
            </a:br>
            <a:r>
              <a:rPr lang="en-US" sz="1400">
                <a:latin typeface="Montserrat"/>
              </a:rPr>
              <a:t>UK’s leading newspaper, offering extensive credibility for promoting The Red Sea as a global luxury destination.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116CD5-65D1-DFF0-34A5-5599B10E9D68}"/>
              </a:ext>
            </a:extLst>
          </p:cNvPr>
          <p:cNvSpPr txBox="1"/>
          <p:nvPr/>
        </p:nvSpPr>
        <p:spPr>
          <a:xfrm>
            <a:off x="1184693" y="4150380"/>
            <a:ext cx="283744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b="1">
                <a:latin typeface="Montserrat"/>
                <a:cs typeface="Calibri"/>
              </a:rPr>
              <a:t>Estimated reach</a:t>
            </a:r>
            <a:endParaRPr lang="en-US" sz="1600" b="1">
              <a:latin typeface="Montserra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FAE7CC-B676-9F88-7782-12CB49DCF05F}"/>
              </a:ext>
            </a:extLst>
          </p:cNvPr>
          <p:cNvSpPr txBox="1"/>
          <p:nvPr/>
        </p:nvSpPr>
        <p:spPr>
          <a:xfrm>
            <a:off x="1190268" y="4707672"/>
            <a:ext cx="270685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Montserrat"/>
                <a:ea typeface="+mn-lt"/>
                <a:cs typeface="+mn-lt"/>
              </a:rPr>
              <a:t>780000</a:t>
            </a:r>
            <a:endParaRPr lang="en-US" sz="1400">
              <a:latin typeface="Montserrat"/>
            </a:endParaRPr>
          </a:p>
        </p:txBody>
      </p:sp>
      <p:pic>
        <p:nvPicPr>
          <p:cNvPr id="2" name="Picture 1" descr="A newspaper with a person in a red jacket&#10;&#10;AI-generated content may be incorrect.">
            <a:extLst>
              <a:ext uri="{FF2B5EF4-FFF2-40B4-BE49-F238E27FC236}">
                <a16:creationId xmlns:a16="http://schemas.microsoft.com/office/drawing/2014/main" id="{887B3C81-6CD0-7F48-AFF2-0002154A6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321" y="680633"/>
            <a:ext cx="4164239" cy="525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14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2262C-3E96-AAF9-F93F-ECBFDBD9A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1935FDB-D964-9CA2-8721-4691837FBAA1}"/>
              </a:ext>
            </a:extLst>
          </p:cNvPr>
          <p:cNvSpPr txBox="1"/>
          <p:nvPr/>
        </p:nvSpPr>
        <p:spPr>
          <a:xfrm>
            <a:off x="1184693" y="1020046"/>
            <a:ext cx="399174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br>
              <a:rPr lang="en-AU" sz="2400" b="1">
                <a:latin typeface="Montserrat"/>
                <a:ea typeface="+mn-lt"/>
                <a:cs typeface="+mn-lt"/>
              </a:rPr>
            </a:br>
            <a:r>
              <a:rPr lang="en-AU" sz="2400" b="1">
                <a:latin typeface="Montserrat"/>
                <a:ea typeface="+mn-lt"/>
                <a:cs typeface="+mn-lt"/>
              </a:rPr>
              <a:t>Wanderlust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09FE99-519E-39B8-30A6-C9D010056046}"/>
              </a:ext>
            </a:extLst>
          </p:cNvPr>
          <p:cNvSpPr txBox="1"/>
          <p:nvPr/>
        </p:nvSpPr>
        <p:spPr>
          <a:xfrm>
            <a:off x="1184693" y="2089523"/>
            <a:ext cx="135321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>
                <a:latin typeface="Montserrat"/>
              </a:rPr>
              <a:t>UK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A76B43-48B4-DD8C-B50B-D9FA147B70D4}"/>
              </a:ext>
            </a:extLst>
          </p:cNvPr>
          <p:cNvSpPr/>
          <p:nvPr/>
        </p:nvSpPr>
        <p:spPr>
          <a:xfrm>
            <a:off x="1184693" y="2546647"/>
            <a:ext cx="3752324" cy="116955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400">
                <a:latin typeface="Montserrat"/>
              </a:rPr>
              <a:t>Tier One</a:t>
            </a:r>
            <a:br>
              <a:rPr lang="en-US" sz="1400">
                <a:latin typeface="Montserrat"/>
              </a:rPr>
            </a:br>
            <a:br>
              <a:rPr lang="en-US" sz="1400">
                <a:latin typeface="Montserrat"/>
              </a:rPr>
            </a:br>
            <a:r>
              <a:rPr lang="en-US" sz="1400">
                <a:latin typeface="Montserrat"/>
              </a:rPr>
              <a:t>Widely read by UK audiences seeking bespoke travel experiences, matching The Red Sea's offerings.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116CD5-65D1-DFF0-34A5-5599B10E9D68}"/>
              </a:ext>
            </a:extLst>
          </p:cNvPr>
          <p:cNvSpPr txBox="1"/>
          <p:nvPr/>
        </p:nvSpPr>
        <p:spPr>
          <a:xfrm>
            <a:off x="1184693" y="4150380"/>
            <a:ext cx="283744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 b="1">
                <a:latin typeface="Montserrat"/>
                <a:cs typeface="Calibri"/>
              </a:rPr>
              <a:t>Estimated reach</a:t>
            </a:r>
            <a:endParaRPr lang="en-US" sz="1600" b="1">
              <a:latin typeface="Montserra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FAE7CC-B676-9F88-7782-12CB49DCF05F}"/>
              </a:ext>
            </a:extLst>
          </p:cNvPr>
          <p:cNvSpPr txBox="1"/>
          <p:nvPr/>
        </p:nvSpPr>
        <p:spPr>
          <a:xfrm>
            <a:off x="1190268" y="4707672"/>
            <a:ext cx="270685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Montserrat"/>
                <a:ea typeface="+mn-lt"/>
                <a:cs typeface="+mn-lt"/>
              </a:rPr>
              <a:t>450000</a:t>
            </a:r>
            <a:endParaRPr lang="en-US" sz="1400">
              <a:latin typeface="Montserrat"/>
            </a:endParaRPr>
          </a:p>
        </p:txBody>
      </p:sp>
      <p:pic>
        <p:nvPicPr>
          <p:cNvPr id="2" name="Picture 1" descr="A magazine cover with a white building and blue domes&#10;&#10;AI-generated content may be incorrect.">
            <a:extLst>
              <a:ext uri="{FF2B5EF4-FFF2-40B4-BE49-F238E27FC236}">
                <a16:creationId xmlns:a16="http://schemas.microsoft.com/office/drawing/2014/main" id="{DEE90A7C-05EC-E4D2-FB68-3BF637AC1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077" y="680634"/>
            <a:ext cx="3996627" cy="510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387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257</Words>
  <Application>Microsoft Macintosh PowerPoint</Application>
  <PresentationFormat>Widescreen</PresentationFormat>
  <Paragraphs>49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Baskerville Old Face</vt:lpstr>
      <vt:lpstr>Calibri</vt:lpstr>
      <vt:lpstr>Calibri Light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Ivin Mariya</cp:lastModifiedBy>
  <cp:revision>21</cp:revision>
  <dcterms:created xsi:type="dcterms:W3CDTF">2025-01-13T05:07:34Z</dcterms:created>
  <dcterms:modified xsi:type="dcterms:W3CDTF">2025-02-03T06:36:32Z</dcterms:modified>
</cp:coreProperties>
</file>