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9" r:id="rId2"/>
    <p:sldId id="327" r:id="rId3"/>
    <p:sldId id="261" r:id="rId4"/>
    <p:sldId id="262" r:id="rId5"/>
    <p:sldId id="263" r:id="rId6"/>
    <p:sldId id="328" r:id="rId7"/>
    <p:sldId id="264" r:id="rId8"/>
    <p:sldId id="265" r:id="rId9"/>
    <p:sldId id="330" r:id="rId10"/>
    <p:sldId id="266" r:id="rId11"/>
    <p:sldId id="267" r:id="rId12"/>
    <p:sldId id="268" r:id="rId13"/>
    <p:sldId id="331" r:id="rId14"/>
    <p:sldId id="269" r:id="rId15"/>
    <p:sldId id="270" r:id="rId16"/>
    <p:sldId id="271" r:id="rId17"/>
    <p:sldId id="332" r:id="rId18"/>
    <p:sldId id="272" r:id="rId19"/>
    <p:sldId id="273" r:id="rId20"/>
    <p:sldId id="333" r:id="rId21"/>
    <p:sldId id="274" r:id="rId22"/>
    <p:sldId id="275" r:id="rId23"/>
    <p:sldId id="276" r:id="rId24"/>
    <p:sldId id="334" r:id="rId25"/>
    <p:sldId id="278" r:id="rId26"/>
    <p:sldId id="279" r:id="rId27"/>
    <p:sldId id="280" r:id="rId28"/>
    <p:sldId id="281" r:id="rId29"/>
    <p:sldId id="336" r:id="rId30"/>
    <p:sldId id="282" r:id="rId31"/>
    <p:sldId id="283" r:id="rId32"/>
    <p:sldId id="284" r:id="rId33"/>
    <p:sldId id="337" r:id="rId34"/>
    <p:sldId id="285" r:id="rId35"/>
    <p:sldId id="286" r:id="rId36"/>
    <p:sldId id="287" r:id="rId37"/>
    <p:sldId id="288" r:id="rId38"/>
    <p:sldId id="338" r:id="rId39"/>
    <p:sldId id="289" r:id="rId40"/>
    <p:sldId id="290" r:id="rId41"/>
    <p:sldId id="291" r:id="rId42"/>
    <p:sldId id="339" r:id="rId43"/>
    <p:sldId id="340" r:id="rId44"/>
    <p:sldId id="293" r:id="rId45"/>
    <p:sldId id="294" r:id="rId46"/>
    <p:sldId id="341" r:id="rId47"/>
    <p:sldId id="295" r:id="rId48"/>
    <p:sldId id="296" r:id="rId49"/>
    <p:sldId id="297" r:id="rId50"/>
    <p:sldId id="342" r:id="rId51"/>
    <p:sldId id="298" r:id="rId52"/>
    <p:sldId id="299" r:id="rId53"/>
    <p:sldId id="300" r:id="rId54"/>
    <p:sldId id="301" r:id="rId55"/>
    <p:sldId id="343" r:id="rId56"/>
    <p:sldId id="302" r:id="rId57"/>
    <p:sldId id="303" r:id="rId58"/>
    <p:sldId id="304" r:id="rId59"/>
    <p:sldId id="305" r:id="rId60"/>
    <p:sldId id="344" r:id="rId61"/>
    <p:sldId id="306" r:id="rId62"/>
    <p:sldId id="307" r:id="rId63"/>
    <p:sldId id="308" r:id="rId64"/>
    <p:sldId id="345" r:id="rId65"/>
    <p:sldId id="309" r:id="rId66"/>
    <p:sldId id="310" r:id="rId67"/>
    <p:sldId id="311" r:id="rId68"/>
    <p:sldId id="346" r:id="rId69"/>
    <p:sldId id="312" r:id="rId70"/>
    <p:sldId id="313" r:id="rId71"/>
    <p:sldId id="347" r:id="rId72"/>
    <p:sldId id="314" r:id="rId73"/>
    <p:sldId id="315" r:id="rId74"/>
    <p:sldId id="316" r:id="rId75"/>
    <p:sldId id="317" r:id="rId76"/>
    <p:sldId id="318" r:id="rId77"/>
    <p:sldId id="319" r:id="rId78"/>
    <p:sldId id="320" r:id="rId79"/>
    <p:sldId id="348" r:id="rId80"/>
    <p:sldId id="329" r:id="rId81"/>
  </p:sldIdLst>
  <p:sldSz cx="137160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5AA280-BB1D-3633-7CC7-5AFE99CE9D07}" v="24" dt="2025-04-12T05:24:11.206"/>
    <p1510:client id="{AC1AD5C2-5B13-94BA-C4EE-36DC17886075}" v="9" dt="2025-04-12T05:05:36.958"/>
    <p1510:client id="{CE387389-A5BC-F721-0D24-B61ED4B3B431}" v="1" dt="2025-04-12T05:29:02.644"/>
    <p1510:client id="{D85A0158-79B0-DDF3-5BA0-E0CB3CAAFA67}" v="2" dt="2025-04-12T05:33:57.609"/>
    <p1510:client id="{F24D77F7-3942-F4DE-5B7E-A14C61229C5A}" v="1" dt="2025-04-10T10:14:23.2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88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defccb872ca2e7c7b7678b02ffb54b99e447f942f7c1a59e8aabca9331853783::" providerId="AD" clId="Web-{D85A0158-79B0-DDF3-5BA0-E0CB3CAAFA67}"/>
    <pc:docChg chg="modSld">
      <pc:chgData name="Guest User" userId="S::urn:spo:anon#defccb872ca2e7c7b7678b02ffb54b99e447f942f7c1a59e8aabca9331853783::" providerId="AD" clId="Web-{D85A0158-79B0-DDF3-5BA0-E0CB3CAAFA67}" dt="2025-04-12T05:33:57.609" v="1" actId="14100"/>
      <pc:docMkLst>
        <pc:docMk/>
      </pc:docMkLst>
      <pc:sldChg chg="modSp">
        <pc:chgData name="Guest User" userId="S::urn:spo:anon#defccb872ca2e7c7b7678b02ffb54b99e447f942f7c1a59e8aabca9331853783::" providerId="AD" clId="Web-{D85A0158-79B0-DDF3-5BA0-E0CB3CAAFA67}" dt="2025-04-12T05:33:57.609" v="1" actId="14100"/>
        <pc:sldMkLst>
          <pc:docMk/>
          <pc:sldMk cId="3182394391" sldId="349"/>
        </pc:sldMkLst>
        <pc:picChg chg="mod">
          <ac:chgData name="Guest User" userId="S::urn:spo:anon#defccb872ca2e7c7b7678b02ffb54b99e447f942f7c1a59e8aabca9331853783::" providerId="AD" clId="Web-{D85A0158-79B0-DDF3-5BA0-E0CB3CAAFA67}" dt="2025-04-12T05:33:57.609" v="1" actId="14100"/>
          <ac:picMkLst>
            <pc:docMk/>
            <pc:sldMk cId="3182394391" sldId="349"/>
            <ac:picMk id="7" creationId="{5C494497-F5CD-AB53-8AD6-790B1DBBCEC4}"/>
          </ac:picMkLst>
        </pc:picChg>
      </pc:sldChg>
    </pc:docChg>
  </pc:docChgLst>
  <pc:docChgLst>
    <pc:chgData name="Guest User" userId="S::urn:spo:anon#defccb872ca2e7c7b7678b02ffb54b99e447f942f7c1a59e8aabca9331853783::" providerId="AD" clId="Web-{CE387389-A5BC-F721-0D24-B61ED4B3B431}"/>
    <pc:docChg chg="modSld">
      <pc:chgData name="Guest User" userId="S::urn:spo:anon#defccb872ca2e7c7b7678b02ffb54b99e447f942f7c1a59e8aabca9331853783::" providerId="AD" clId="Web-{CE387389-A5BC-F721-0D24-B61ED4B3B431}" dt="2025-04-12T05:29:02.644" v="0" actId="14100"/>
      <pc:docMkLst>
        <pc:docMk/>
      </pc:docMkLst>
      <pc:sldChg chg="modSp">
        <pc:chgData name="Guest User" userId="S::urn:spo:anon#defccb872ca2e7c7b7678b02ffb54b99e447f942f7c1a59e8aabca9331853783::" providerId="AD" clId="Web-{CE387389-A5BC-F721-0D24-B61ED4B3B431}" dt="2025-04-12T05:29:02.644" v="0" actId="14100"/>
        <pc:sldMkLst>
          <pc:docMk/>
          <pc:sldMk cId="3182394391" sldId="349"/>
        </pc:sldMkLst>
        <pc:picChg chg="mod">
          <ac:chgData name="Guest User" userId="S::urn:spo:anon#defccb872ca2e7c7b7678b02ffb54b99e447f942f7c1a59e8aabca9331853783::" providerId="AD" clId="Web-{CE387389-A5BC-F721-0D24-B61ED4B3B431}" dt="2025-04-12T05:29:02.644" v="0" actId="14100"/>
          <ac:picMkLst>
            <pc:docMk/>
            <pc:sldMk cId="3182394391" sldId="349"/>
            <ac:picMk id="7" creationId="{5C494497-F5CD-AB53-8AD6-790B1DBBCEC4}"/>
          </ac:picMkLst>
        </pc:picChg>
      </pc:sldChg>
    </pc:docChg>
  </pc:docChgLst>
  <pc:docChgLst>
    <pc:chgData name="Guest User" userId="S::urn:spo:anon#defccb872ca2e7c7b7678b02ffb54b99e447f942f7c1a59e8aabca9331853783::" providerId="AD" clId="Web-{AC1AD5C2-5B13-94BA-C4EE-36DC17886075}"/>
    <pc:docChg chg="addSld modSld">
      <pc:chgData name="Guest User" userId="S::urn:spo:anon#defccb872ca2e7c7b7678b02ffb54b99e447f942f7c1a59e8aabca9331853783::" providerId="AD" clId="Web-{AC1AD5C2-5B13-94BA-C4EE-36DC17886075}" dt="2025-04-12T05:05:36.958" v="8"/>
      <pc:docMkLst>
        <pc:docMk/>
      </pc:docMkLst>
      <pc:sldChg chg="addSp delSp modSp new">
        <pc:chgData name="Guest User" userId="S::urn:spo:anon#defccb872ca2e7c7b7678b02ffb54b99e447f942f7c1a59e8aabca9331853783::" providerId="AD" clId="Web-{AC1AD5C2-5B13-94BA-C4EE-36DC17886075}" dt="2025-04-12T05:05:36.958" v="8"/>
        <pc:sldMkLst>
          <pc:docMk/>
          <pc:sldMk cId="3182394391" sldId="349"/>
        </pc:sldMkLst>
        <pc:spChg chg="del">
          <ac:chgData name="Guest User" userId="S::urn:spo:anon#defccb872ca2e7c7b7678b02ffb54b99e447f942f7c1a59e8aabca9331853783::" providerId="AD" clId="Web-{AC1AD5C2-5B13-94BA-C4EE-36DC17886075}" dt="2025-04-12T05:05:05.536" v="1"/>
          <ac:spMkLst>
            <pc:docMk/>
            <pc:sldMk cId="3182394391" sldId="349"/>
            <ac:spMk id="3" creationId="{0CF6C641-6547-3385-EEE3-DB8BC87B45CA}"/>
          </ac:spMkLst>
        </pc:spChg>
        <pc:picChg chg="add mod ord modCrop">
          <ac:chgData name="Guest User" userId="S::urn:spo:anon#defccb872ca2e7c7b7678b02ffb54b99e447f942f7c1a59e8aabca9331853783::" providerId="AD" clId="Web-{AC1AD5C2-5B13-94BA-C4EE-36DC17886075}" dt="2025-04-12T05:05:36.958" v="8"/>
          <ac:picMkLst>
            <pc:docMk/>
            <pc:sldMk cId="3182394391" sldId="349"/>
            <ac:picMk id="4" creationId="{640AB08B-FDD0-A061-8AB6-72FB3CEFEFBB}"/>
          </ac:picMkLst>
        </pc:picChg>
      </pc:sldChg>
    </pc:docChg>
  </pc:docChgLst>
  <pc:docChgLst>
    <pc:chgData name="Guest User" userId="S::urn:spo:anon#defccb872ca2e7c7b7678b02ffb54b99e447f942f7c1a59e8aabca9331853783::" providerId="AD" clId="Web-{7F5AA280-BB1D-3633-7CC7-5AFE99CE9D07}"/>
    <pc:docChg chg="addSld delSld modSld">
      <pc:chgData name="Guest User" userId="S::urn:spo:anon#defccb872ca2e7c7b7678b02ffb54b99e447f942f7c1a59e8aabca9331853783::" providerId="AD" clId="Web-{7F5AA280-BB1D-3633-7CC7-5AFE99CE9D07}" dt="2025-04-12T05:24:11.206" v="18" actId="20577"/>
      <pc:docMkLst>
        <pc:docMk/>
      </pc:docMkLst>
      <pc:sldChg chg="addSp delSp modSp">
        <pc:chgData name="Guest User" userId="S::urn:spo:anon#defccb872ca2e7c7b7678b02ffb54b99e447f942f7c1a59e8aabca9331853783::" providerId="AD" clId="Web-{7F5AA280-BB1D-3633-7CC7-5AFE99CE9D07}" dt="2025-04-12T05:24:11.206" v="18" actId="20577"/>
        <pc:sldMkLst>
          <pc:docMk/>
          <pc:sldMk cId="3182394391" sldId="349"/>
        </pc:sldMkLst>
        <pc:spChg chg="del">
          <ac:chgData name="Guest User" userId="S::urn:spo:anon#defccb872ca2e7c7b7678b02ffb54b99e447f942f7c1a59e8aabca9331853783::" providerId="AD" clId="Web-{7F5AA280-BB1D-3633-7CC7-5AFE99CE9D07}" dt="2025-04-12T05:22:45.533" v="4"/>
          <ac:spMkLst>
            <pc:docMk/>
            <pc:sldMk cId="3182394391" sldId="349"/>
            <ac:spMk id="2" creationId="{992CDCC5-E43F-22ED-CFE8-0DDEE376CFDD}"/>
          </ac:spMkLst>
        </pc:spChg>
        <pc:spChg chg="add del mod">
          <ac:chgData name="Guest User" userId="S::urn:spo:anon#defccb872ca2e7c7b7678b02ffb54b99e447f942f7c1a59e8aabca9331853783::" providerId="AD" clId="Web-{7F5AA280-BB1D-3633-7CC7-5AFE99CE9D07}" dt="2025-04-12T05:22:43.877" v="3"/>
          <ac:spMkLst>
            <pc:docMk/>
            <pc:sldMk cId="3182394391" sldId="349"/>
            <ac:spMk id="5" creationId="{2080B3CA-A8BF-B8CB-DBD3-0CADB45EF49C}"/>
          </ac:spMkLst>
        </pc:spChg>
        <pc:spChg chg="add mod">
          <ac:chgData name="Guest User" userId="S::urn:spo:anon#defccb872ca2e7c7b7678b02ffb54b99e447f942f7c1a59e8aabca9331853783::" providerId="AD" clId="Web-{7F5AA280-BB1D-3633-7CC7-5AFE99CE9D07}" dt="2025-04-12T05:24:11.206" v="18" actId="20577"/>
          <ac:spMkLst>
            <pc:docMk/>
            <pc:sldMk cId="3182394391" sldId="349"/>
            <ac:spMk id="9" creationId="{E4A6EB6B-F6CA-B19E-6AB1-5F8CAAC65FDB}"/>
          </ac:spMkLst>
        </pc:spChg>
        <pc:picChg chg="add del mod">
          <ac:chgData name="Guest User" userId="S::urn:spo:anon#defccb872ca2e7c7b7678b02ffb54b99e447f942f7c1a59e8aabca9331853783::" providerId="AD" clId="Web-{7F5AA280-BB1D-3633-7CC7-5AFE99CE9D07}" dt="2025-04-12T05:23:43.940" v="13" actId="1076"/>
          <ac:picMkLst>
            <pc:docMk/>
            <pc:sldMk cId="3182394391" sldId="349"/>
            <ac:picMk id="4" creationId="{640AB08B-FDD0-A061-8AB6-72FB3CEFEFBB}"/>
          </ac:picMkLst>
        </pc:picChg>
        <pc:picChg chg="add mod">
          <ac:chgData name="Guest User" userId="S::urn:spo:anon#defccb872ca2e7c7b7678b02ffb54b99e447f942f7c1a59e8aabca9331853783::" providerId="AD" clId="Web-{7F5AA280-BB1D-3633-7CC7-5AFE99CE9D07}" dt="2025-04-12T05:23:48.472" v="14" actId="14100"/>
          <ac:picMkLst>
            <pc:docMk/>
            <pc:sldMk cId="3182394391" sldId="349"/>
            <ac:picMk id="7" creationId="{5C494497-F5CD-AB53-8AD6-790B1DBBCEC4}"/>
          </ac:picMkLst>
        </pc:picChg>
        <pc:picChg chg="add">
          <ac:chgData name="Guest User" userId="S::urn:spo:anon#defccb872ca2e7c7b7678b02ffb54b99e447f942f7c1a59e8aabca9331853783::" providerId="AD" clId="Web-{7F5AA280-BB1D-3633-7CC7-5AFE99CE9D07}" dt="2025-04-12T05:23:30.799" v="10"/>
          <ac:picMkLst>
            <pc:docMk/>
            <pc:sldMk cId="3182394391" sldId="349"/>
            <ac:picMk id="11" creationId="{F09C7E3D-54A5-6896-9D5C-314B892D7945}"/>
          </ac:picMkLst>
        </pc:picChg>
      </pc:sldChg>
      <pc:sldChg chg="add del">
        <pc:chgData name="Guest User" userId="S::urn:spo:anon#defccb872ca2e7c7b7678b02ffb54b99e447f942f7c1a59e8aabca9331853783::" providerId="AD" clId="Web-{7F5AA280-BB1D-3633-7CC7-5AFE99CE9D07}" dt="2025-04-12T05:23:52.331" v="15"/>
        <pc:sldMkLst>
          <pc:docMk/>
          <pc:sldMk cId="1260620672" sldId="350"/>
        </pc:sldMkLst>
      </pc:sldChg>
      <pc:sldChg chg="add del replId">
        <pc:chgData name="Guest User" userId="S::urn:spo:anon#defccb872ca2e7c7b7678b02ffb54b99e447f942f7c1a59e8aabca9331853783::" providerId="AD" clId="Web-{7F5AA280-BB1D-3633-7CC7-5AFE99CE9D07}" dt="2025-04-12T05:23:21.705" v="7"/>
        <pc:sldMkLst>
          <pc:docMk/>
          <pc:sldMk cId="4235970759" sldId="351"/>
        </pc:sldMkLst>
      </pc:sldChg>
    </pc:docChg>
  </pc:docChgLst>
  <pc:docChgLst>
    <pc:chgData name="Ivin Mariya" userId="S::ivin@masscomglobal.com::f64f327d-f910-4f1f-9324-4a37c86c2f75" providerId="AD" clId="Web-{F24D77F7-3942-F4DE-5B7E-A14C61229C5A}"/>
    <pc:docChg chg="delSld">
      <pc:chgData name="Ivin Mariya" userId="S::ivin@masscomglobal.com::f64f327d-f910-4f1f-9324-4a37c86c2f75" providerId="AD" clId="Web-{F24D77F7-3942-F4DE-5B7E-A14C61229C5A}" dt="2025-04-10T10:14:23.265" v="0"/>
      <pc:docMkLst>
        <pc:docMk/>
      </pc:docMkLst>
      <pc:sldChg chg="del">
        <pc:chgData name="Ivin Mariya" userId="S::ivin@masscomglobal.com::f64f327d-f910-4f1f-9324-4a37c86c2f75" providerId="AD" clId="Web-{F24D77F7-3942-F4DE-5B7E-A14C61229C5A}" dt="2025-04-10T10:14:23.265" v="0"/>
        <pc:sldMkLst>
          <pc:docMk/>
          <pc:sldMk cId="1075247786" sldId="33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comglobal.com/" TargetMode="External"/><Relationship Id="rId2" Type="http://schemas.openxmlformats.org/officeDocument/2006/relationships/hyperlink" Target="mailto:media@masscomglobal.com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.png">
            <a:extLst>
              <a:ext uri="{FF2B5EF4-FFF2-40B4-BE49-F238E27FC236}">
                <a16:creationId xmlns:a16="http://schemas.microsoft.com/office/drawing/2014/main" id="{640AB08B-FDD0-A061-8AB6-72FB3CEFE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1417"/>
          <a:stretch/>
        </p:blipFill>
        <p:spPr>
          <a:xfrm>
            <a:off x="5287982" y="150496"/>
            <a:ext cx="8428018" cy="7923502"/>
          </a:xfrm>
        </p:spPr>
      </p:pic>
      <p:pic>
        <p:nvPicPr>
          <p:cNvPr id="7" name="Picture 6" descr="A black and orange hexagon&#10;&#10;AI-generated content may be incorrect.">
            <a:extLst>
              <a:ext uri="{FF2B5EF4-FFF2-40B4-BE49-F238E27FC236}">
                <a16:creationId xmlns:a16="http://schemas.microsoft.com/office/drawing/2014/main" id="{5C494497-F5CD-AB53-8AD6-790B1DBBC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9"/>
            <a:ext cx="13721575" cy="82279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A6EB6B-F6CA-B19E-6AB1-5F8CAAC65FDB}"/>
              </a:ext>
            </a:extLst>
          </p:cNvPr>
          <p:cNvSpPr txBox="1"/>
          <p:nvPr/>
        </p:nvSpPr>
        <p:spPr>
          <a:xfrm>
            <a:off x="685800" y="2701158"/>
            <a:ext cx="6009290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/>
              <a:t>Top </a:t>
            </a:r>
            <a:r>
              <a:rPr lang="en-US" sz="4800" b="1" dirty="0" smtClean="0"/>
              <a:t>Airports</a:t>
            </a:r>
            <a:endParaRPr lang="en-US" sz="4800" b="1" dirty="0"/>
          </a:p>
          <a:p>
            <a:r>
              <a:rPr lang="en-US" sz="4800" b="1" dirty="0"/>
              <a:t>Recommendations </a:t>
            </a:r>
            <a:endParaRPr lang="en-US" sz="4800" b="1" dirty="0">
              <a:ea typeface="Calibri"/>
              <a:cs typeface="Calibri"/>
            </a:endParaRPr>
          </a:p>
          <a:p>
            <a:r>
              <a:rPr lang="en-US" sz="4800" b="1" dirty="0"/>
              <a:t>in </a:t>
            </a:r>
            <a:r>
              <a:rPr lang="en-IN" sz="4800" b="1" dirty="0"/>
              <a:t>India</a:t>
            </a:r>
          </a:p>
        </p:txBody>
      </p:sp>
      <p:pic>
        <p:nvPicPr>
          <p:cNvPr id="11" name="Picture 10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F09C7E3D-54A5-6896-9D5C-314B892D7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219"/>
            <a:ext cx="1560579" cy="2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94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9644050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Bangalore International Airport, Karnataka, India</a:t>
            </a:r>
            <a:endParaRPr lang="en-US"/>
          </a:p>
          <a:p>
            <a:pPr>
              <a:defRPr sz="2200"/>
            </a:pPr>
            <a:r>
              <a:t>Light Box at International Security Hold Area, Bangalore International Airport, India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Bangalore International Airport, Karnataka, India</a:t>
            </a:r>
            <a:endParaRPr lang="en-US"/>
          </a:p>
          <a:p>
            <a:pPr>
              <a:defRPr sz="2200"/>
            </a:pPr>
            <a:r>
              <a:t>Light Box at International Security Hold Area, Bangalore International Airport, India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665922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516175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Back-Lit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948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3m (H) x 7.2m (W)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5709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298110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4AB10C-B8C3-773C-E46B-C8BDC9DD8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40" y="1514475"/>
            <a:ext cx="12139719" cy="52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83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507457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Bangalore International Airport, Karnataka, India</a:t>
            </a:r>
            <a:endParaRPr lang="en-US"/>
          </a:p>
          <a:p>
            <a:pPr>
              <a:defRPr sz="2200"/>
            </a:pPr>
            <a:r>
              <a:t>Rotating LED Display, Check In Hall, Bangalore International Airport, India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069797"/>
              </p:ext>
            </p:extLst>
          </p:nvPr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Screens: 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184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9.8 x14.7Ft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693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Single Rotation Time in Seconds: 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784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15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69265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007953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D551E6E-641E-383E-779D-7E79C937E860}"/>
              </a:ext>
            </a:extLst>
          </p:cNvPr>
          <p:cNvSpPr txBox="1"/>
          <p:nvPr/>
        </p:nvSpPr>
        <p:spPr>
          <a:xfrm>
            <a:off x="457200" y="182880"/>
            <a:ext cx="8507457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Bangalore International Airport, Karnataka, India</a:t>
            </a:r>
            <a:endParaRPr lang="en-US"/>
          </a:p>
          <a:p>
            <a:pPr>
              <a:defRPr sz="2200"/>
            </a:pPr>
            <a:r>
              <a:t>Rotating LED Display, Check In Hall, Bangalore International Airport, India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5A56E3-6BB8-6B6E-182C-DC8C3285D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5" y="978693"/>
            <a:ext cx="11029950" cy="627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88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0187341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Rajiv Gandhi International Airport, Hyderabad </a:t>
            </a:r>
            <a:r>
              <a:rPr lang="en-GB"/>
              <a:t>–</a:t>
            </a:r>
            <a:r>
              <a:t> Telangana</a:t>
            </a:r>
            <a:endParaRPr lang="en-US"/>
          </a:p>
          <a:p>
            <a:pPr>
              <a:defRPr sz="2200"/>
            </a:pPr>
            <a:r>
              <a:t>Wall Banner Ad at  International  Departure Terminal, Rajiv Gandhi International Airport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751237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Non-Lit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55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19.5 feet x 6.5 feet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25004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401426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2A1E52E-9BA6-9D61-18E7-01455097281C}"/>
              </a:ext>
            </a:extLst>
          </p:cNvPr>
          <p:cNvSpPr txBox="1"/>
          <p:nvPr/>
        </p:nvSpPr>
        <p:spPr>
          <a:xfrm>
            <a:off x="457200" y="182880"/>
            <a:ext cx="10187341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Rajiv Gandhi International Airport, Hyderabad </a:t>
            </a:r>
            <a:r>
              <a:rPr lang="en-GB"/>
              <a:t>–</a:t>
            </a:r>
            <a:r>
              <a:t> Telangana</a:t>
            </a:r>
            <a:endParaRPr lang="en-US"/>
          </a:p>
          <a:p>
            <a:pPr>
              <a:defRPr sz="2200"/>
            </a:pPr>
            <a:r>
              <a:t>Wall Banner Ad at  International  Departure Terminal, Rajiv Gandhi International Airport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15558" y="2794657"/>
            <a:ext cx="6621517" cy="312157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6178968" y="3970722"/>
            <a:ext cx="1358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b="1"/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val="623016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CB937-A3D9-CDA2-35F7-B1C540D7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8" y="1677132"/>
            <a:ext cx="12615863" cy="487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07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0456645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Rajiv Gandhi International Airport, Hyderabad </a:t>
            </a:r>
            <a:r>
              <a:rPr lang="en-GB"/>
              <a:t>–</a:t>
            </a:r>
            <a:r>
              <a:t> Telangana</a:t>
            </a:r>
            <a:endParaRPr lang="en-US"/>
          </a:p>
          <a:p>
            <a:pPr>
              <a:defRPr sz="2200"/>
            </a:pPr>
            <a:r>
              <a:t>Huge backlit display at International Security Hold Area, Rajiv Gandhi International Airport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384604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Back-Lit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223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30 </a:t>
                      </a:r>
                      <a:r>
                        <a:rPr dirty="0" err="1"/>
                        <a:t>ft</a:t>
                      </a:r>
                      <a:r>
                        <a:rPr dirty="0"/>
                        <a:t> x 10 </a:t>
                      </a:r>
                      <a:r>
                        <a:rPr dirty="0" err="1"/>
                        <a:t>ft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76597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913319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05FDF4D-9CFE-B87C-85CE-E9CF551C4358}"/>
              </a:ext>
            </a:extLst>
          </p:cNvPr>
          <p:cNvSpPr txBox="1"/>
          <p:nvPr/>
        </p:nvSpPr>
        <p:spPr>
          <a:xfrm>
            <a:off x="457200" y="182880"/>
            <a:ext cx="10456645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Rajiv Gandhi International Airport, Hyderabad </a:t>
            </a:r>
            <a:r>
              <a:rPr lang="en-GB"/>
              <a:t>–</a:t>
            </a:r>
            <a:r>
              <a:t> Telangana</a:t>
            </a:r>
            <a:endParaRPr lang="en-US"/>
          </a:p>
          <a:p>
            <a:pPr>
              <a:defRPr sz="2200"/>
            </a:pPr>
            <a:r>
              <a:t>Huge backlit display at International Security Hold Area, Rajiv Gandhi International Airport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199690-2078-70DB-FE0F-B10FE04AA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44" y="792956"/>
            <a:ext cx="11039512" cy="664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61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9508950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Indira Gandhi International Airport, Delhi, India</a:t>
            </a:r>
            <a:endParaRPr lang="en-US"/>
          </a:p>
          <a:p>
            <a:pPr>
              <a:defRPr sz="2200"/>
            </a:pPr>
            <a:r>
              <a:t>Exclusive Videowall at Retail Area, Indira Gandhi International Airport, Delhi, India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123878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970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5.8’ X 10.1’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18263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060080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E9F2D62-4521-ABDA-46F4-9DEB5BB345F8}"/>
              </a:ext>
            </a:extLst>
          </p:cNvPr>
          <p:cNvSpPr txBox="1"/>
          <p:nvPr/>
        </p:nvSpPr>
        <p:spPr>
          <a:xfrm>
            <a:off x="457200" y="182880"/>
            <a:ext cx="9508950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Indira Gandhi International Airport, Delhi, India</a:t>
            </a:r>
            <a:endParaRPr lang="en-US"/>
          </a:p>
          <a:p>
            <a:pPr>
              <a:defRPr sz="2200"/>
            </a:pPr>
            <a:r>
              <a:t>Exclusive Videowall at Retail Area, Indira Gandhi International Airport, Delhi, India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25EBCD-4909-9CB3-024D-0BF532BF2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362" y="896679"/>
            <a:ext cx="10743275" cy="643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8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203639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Bangalore International Airport, Karnataka, India</a:t>
            </a:r>
            <a:r>
              <a:rPr lang="en-US"/>
              <a:t/>
            </a:r>
            <a:br>
              <a:rPr lang="en-US"/>
            </a:br>
            <a:r>
              <a:t>Light Box at International Boarding Lounge, Bangalore Airport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528763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1534440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lang="en-GB"/>
          </a:p>
          <a:p>
            <a:pPr>
              <a:defRPr sz="2200"/>
            </a:pPr>
            <a:r>
              <a:rPr lang="en-GB"/>
              <a:t>Indira Gandhi International Airport, Delhi, India</a:t>
            </a:r>
          </a:p>
          <a:p>
            <a:pPr>
              <a:defRPr sz="2200"/>
            </a:pPr>
            <a:r>
              <a:rPr lang="en-GB"/>
              <a:t>Backlit Display at Retail Area, T3 International Departures- Indira Gandhi International Airport, India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725244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 (Double-sided)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Back-Lit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300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33’ x 10’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2609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850822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D110937-CC5F-813C-E038-8CBCC704187B}"/>
              </a:ext>
            </a:extLst>
          </p:cNvPr>
          <p:cNvSpPr txBox="1"/>
          <p:nvPr/>
        </p:nvSpPr>
        <p:spPr>
          <a:xfrm>
            <a:off x="457200" y="182880"/>
            <a:ext cx="11534440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lang="en-GB"/>
          </a:p>
          <a:p>
            <a:pPr>
              <a:defRPr sz="2200"/>
            </a:pPr>
            <a:r>
              <a:rPr lang="en-GB"/>
              <a:t>Indira Gandhi International Airport, Delhi, India</a:t>
            </a:r>
          </a:p>
          <a:p>
            <a:pPr>
              <a:defRPr sz="2200"/>
            </a:pPr>
            <a:r>
              <a:rPr lang="en-GB"/>
              <a:t>Backlit Display at Retail Area, T3 International Departures- Indira Gandhi International Airport, India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0FE243-D6BD-3D91-1A47-BC8058728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745" y="1072496"/>
            <a:ext cx="11434509" cy="608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22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704097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Indira Gandhi International Airport, Delhi, India</a:t>
            </a:r>
            <a:endParaRPr lang="en-US"/>
          </a:p>
          <a:p>
            <a:pPr>
              <a:defRPr sz="2200"/>
            </a:pPr>
            <a:r>
              <a:t>Digital Network at Indira Gandhi International Airport, Delhi, India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527125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62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090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65” each screen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23109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57143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5CAACF6-3EB3-E3DF-4250-A63E9AB2FFF9}"/>
              </a:ext>
            </a:extLst>
          </p:cNvPr>
          <p:cNvSpPr txBox="1"/>
          <p:nvPr/>
        </p:nvSpPr>
        <p:spPr>
          <a:xfrm>
            <a:off x="457200" y="182880"/>
            <a:ext cx="7704097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Indira Gandhi International Airport, Delhi, India</a:t>
            </a:r>
            <a:endParaRPr lang="en-US"/>
          </a:p>
          <a:p>
            <a:pPr>
              <a:defRPr sz="2200"/>
            </a:pPr>
            <a:r>
              <a:t>Digital Network at Indira Gandhi International Airport, Delhi, India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E64C74-5884-C7FB-2026-C9A0B114D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93" y="770529"/>
            <a:ext cx="11620814" cy="66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99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3336151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Indira Gandhi International Airport, Delhi, India</a:t>
            </a:r>
            <a:endParaRPr lang="en-US"/>
          </a:p>
          <a:p>
            <a:pPr>
              <a:defRPr sz="2200"/>
            </a:pPr>
            <a:r>
              <a:t>Ambient Lit display at Check-in area of T3, International Departures-Indira Gandhi International Airport, Delhi, India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011848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789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60' x 15'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57324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091668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4D2CDA7-3E3F-0388-376C-4FF413D0C4D5}"/>
              </a:ext>
            </a:extLst>
          </p:cNvPr>
          <p:cNvSpPr txBox="1"/>
          <p:nvPr/>
        </p:nvSpPr>
        <p:spPr>
          <a:xfrm>
            <a:off x="457200" y="182880"/>
            <a:ext cx="13336151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Indira Gandhi International Airport, Delhi, India</a:t>
            </a:r>
            <a:endParaRPr lang="en-US"/>
          </a:p>
          <a:p>
            <a:pPr>
              <a:defRPr sz="2200"/>
            </a:pPr>
            <a:r>
              <a:t>Ambient Lit display at Check-in area of T3, International Departures-Indira Gandhi International Airport, Delhi, India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D2E866-5D78-B76F-078A-09E24F32C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595" y="1150144"/>
            <a:ext cx="11374810" cy="592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6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15558" y="2794657"/>
            <a:ext cx="6621517" cy="312157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6178968" y="3970722"/>
            <a:ext cx="1358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b="1"/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val="3189196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3262349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Cochin International Airport, Kochi</a:t>
            </a:r>
            <a:endParaRPr lang="en-US"/>
          </a:p>
          <a:p>
            <a:pPr>
              <a:defRPr sz="2200"/>
            </a:pPr>
            <a:r>
              <a:t>Non-lit Billboards, above the immigration and security check, International Departure, Cochin International Airport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45839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Non-Lit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55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35’ x 7’ (245 sq. ft.) each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6382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148082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DAF7F1C-BD98-949C-64F5-97A957F8A0B8}"/>
              </a:ext>
            </a:extLst>
          </p:cNvPr>
          <p:cNvSpPr txBox="1"/>
          <p:nvPr/>
        </p:nvSpPr>
        <p:spPr>
          <a:xfrm>
            <a:off x="457200" y="182880"/>
            <a:ext cx="13262349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Cochin International Airport, Kochi</a:t>
            </a:r>
            <a:endParaRPr lang="en-US"/>
          </a:p>
          <a:p>
            <a:pPr>
              <a:defRPr sz="2200"/>
            </a:pPr>
            <a:r>
              <a:t>Non-lit Billboards, above the immigration and security check, International Departure, Cochin International Airport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BBC010-CC2D-9075-4EA5-FB236C32C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242" y="796363"/>
            <a:ext cx="11405515" cy="663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49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9559155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Mumbai International Airport, Maharashtra, India</a:t>
            </a:r>
            <a:endParaRPr lang="en-US"/>
          </a:p>
          <a:p>
            <a:pPr>
              <a:defRPr sz="2200"/>
            </a:pPr>
            <a:r>
              <a:t>Backlit screen at the Immigration Hall, International Arrival, Mumbai Airport, India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108590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Back-Lit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015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80 </a:t>
                      </a:r>
                      <a:r>
                        <a:rPr dirty="0" err="1"/>
                        <a:t>ft</a:t>
                      </a:r>
                      <a:r>
                        <a:rPr dirty="0"/>
                        <a:t> (w) * 10 </a:t>
                      </a:r>
                      <a:r>
                        <a:rPr dirty="0" err="1"/>
                        <a:t>ft</a:t>
                      </a:r>
                      <a:r>
                        <a:rPr dirty="0"/>
                        <a:t> (h) (Is divided into 3 parts, each 26.4’ x 7.87’)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02652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896888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CFD9535-1633-9C85-4ACE-D6D867381220}"/>
              </a:ext>
            </a:extLst>
          </p:cNvPr>
          <p:cNvSpPr txBox="1"/>
          <p:nvPr/>
        </p:nvSpPr>
        <p:spPr>
          <a:xfrm>
            <a:off x="457200" y="182880"/>
            <a:ext cx="9559155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Mumbai International Airport, Maharashtra, India</a:t>
            </a:r>
            <a:endParaRPr lang="en-US"/>
          </a:p>
          <a:p>
            <a:pPr>
              <a:defRPr sz="2200"/>
            </a:pPr>
            <a:r>
              <a:t>Backlit screen at the Immigration Hall, International Arrival, Mumbai Airport, India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813058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Back-Lit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210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1.3m (H) x 3m (W)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95245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177933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848E33F-840F-B813-8783-789E4310AFDF}"/>
              </a:ext>
            </a:extLst>
          </p:cNvPr>
          <p:cNvSpPr txBox="1"/>
          <p:nvPr/>
        </p:nvSpPr>
        <p:spPr>
          <a:xfrm>
            <a:off x="457200" y="182880"/>
            <a:ext cx="7203639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Bangalore International Airport, Karnataka, India</a:t>
            </a:r>
            <a:r>
              <a:rPr lang="en-US"/>
              <a:t/>
            </a:r>
            <a:br>
              <a:rPr lang="en-US"/>
            </a:br>
            <a:r>
              <a:t>Light Box at International Boarding Lounge, Bangalore Airport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84BEF5-F6D6-CFCD-44DB-665C4B9D4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35" y="1092993"/>
            <a:ext cx="11798929" cy="60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563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0476586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Mumbai International Airport, Maharashtra, India</a:t>
            </a:r>
            <a:endParaRPr lang="en-US"/>
          </a:p>
          <a:p>
            <a:pPr>
              <a:defRPr sz="2200"/>
            </a:pPr>
            <a:r>
              <a:t>Light Boxes After Baggage Claim, International Arrival, Mumbai International Airport, India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546451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Back-Lit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162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16 </a:t>
                      </a:r>
                      <a:r>
                        <a:rPr dirty="0" err="1"/>
                        <a:t>ft</a:t>
                      </a:r>
                      <a:r>
                        <a:rPr dirty="0"/>
                        <a:t> 2 in (w) * 6 </a:t>
                      </a:r>
                      <a:r>
                        <a:rPr dirty="0" err="1"/>
                        <a:t>ft</a:t>
                      </a:r>
                      <a:r>
                        <a:rPr dirty="0"/>
                        <a:t> 10 in (h)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17313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532552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C557BE7-E90F-5711-E872-CE3E20321073}"/>
              </a:ext>
            </a:extLst>
          </p:cNvPr>
          <p:cNvSpPr txBox="1"/>
          <p:nvPr/>
        </p:nvSpPr>
        <p:spPr>
          <a:xfrm>
            <a:off x="457200" y="182880"/>
            <a:ext cx="10476586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Mumbai International Airport, Maharashtra, India</a:t>
            </a:r>
            <a:endParaRPr lang="en-US"/>
          </a:p>
          <a:p>
            <a:pPr>
              <a:defRPr sz="2200"/>
            </a:pPr>
            <a:r>
              <a:t>Light Boxes After Baggage Claim, International Arrival, Mumbai International Airport, India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DC4242-7B95-A782-E7E5-B04E412FA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31" y="1364456"/>
            <a:ext cx="12987737" cy="55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450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9523889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Mumbai International Airport, Maharashtra, India</a:t>
            </a:r>
            <a:endParaRPr lang="en-US"/>
          </a:p>
          <a:p>
            <a:pPr>
              <a:defRPr sz="2200"/>
            </a:pPr>
            <a:r>
              <a:t>Light boxes at the entrance to Departure pier, Mumbai International Airport, India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431304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7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Back-Lit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695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Custom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64506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712336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BD7A2F3-CB73-9893-7993-2DBEDA5AE803}"/>
              </a:ext>
            </a:extLst>
          </p:cNvPr>
          <p:cNvSpPr txBox="1"/>
          <p:nvPr/>
        </p:nvSpPr>
        <p:spPr>
          <a:xfrm>
            <a:off x="457200" y="182880"/>
            <a:ext cx="9523889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Mumbai International Airport, Maharashtra, India</a:t>
            </a:r>
            <a:endParaRPr lang="en-US"/>
          </a:p>
          <a:p>
            <a:pPr>
              <a:defRPr sz="2200"/>
            </a:pPr>
            <a:r>
              <a:t>Light boxes at the entrance to Departure pier, Mumbai International Airport, India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B4870-0C33-C962-5368-4B7FA98A6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4CA15B-D991-834F-6414-8A7810E54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07" y="1471613"/>
            <a:ext cx="12635785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312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E88C2E-E5C3-21FB-4F1E-8CA06249F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62" y="626995"/>
            <a:ext cx="10887075" cy="697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520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9262729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Mumbai International Airport, Maharashtra, India</a:t>
            </a:r>
            <a:endParaRPr lang="en-US"/>
          </a:p>
          <a:p>
            <a:pPr>
              <a:defRPr sz="2200"/>
            </a:pPr>
            <a:r>
              <a:t>Light Boxes at Entry of the North West Pier, Mumbai International Airport, India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22641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Back-Lit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991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18 </a:t>
                      </a:r>
                      <a:r>
                        <a:rPr dirty="0" err="1"/>
                        <a:t>ft</a:t>
                      </a:r>
                      <a:r>
                        <a:rPr dirty="0"/>
                        <a:t> 6 in(w) * 3 </a:t>
                      </a:r>
                      <a:r>
                        <a:rPr dirty="0" err="1"/>
                        <a:t>ft</a:t>
                      </a:r>
                      <a:r>
                        <a:rPr dirty="0"/>
                        <a:t> 10 in (h)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10124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710726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695E1CD-A74D-405C-FFFB-D8560233CB55}"/>
              </a:ext>
            </a:extLst>
          </p:cNvPr>
          <p:cNvSpPr txBox="1"/>
          <p:nvPr/>
        </p:nvSpPr>
        <p:spPr>
          <a:xfrm>
            <a:off x="457200" y="182880"/>
            <a:ext cx="9262729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Mumbai International Airport, Maharashtra, India</a:t>
            </a:r>
            <a:endParaRPr lang="en-US"/>
          </a:p>
          <a:p>
            <a:pPr>
              <a:defRPr sz="2200"/>
            </a:pPr>
            <a:r>
              <a:t>Light Boxes at Entry of the North West Pier, Mumbai International Airport, India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AD296-1CFB-4DAB-1932-AB6EEF811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09" y="885825"/>
            <a:ext cx="11546982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97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656024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Cochin International Airport, Kochi</a:t>
            </a:r>
            <a:endParaRPr lang="en-US"/>
          </a:p>
          <a:p>
            <a:pPr>
              <a:defRPr sz="2200"/>
            </a:pPr>
            <a:r>
              <a:t>Digital Display Screens at Cochin Airport - Captivating Arrivals Engagement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640788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Screens: 27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826648"/>
              </p:ext>
            </p:extLst>
          </p:nvPr>
        </p:nvGraphicFramePr>
        <p:xfrm>
          <a:off x="457200" y="3761780"/>
          <a:ext cx="6400800" cy="990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6155544-1755-FAF3-C005-F969326494E3}"/>
              </a:ext>
            </a:extLst>
          </p:cNvPr>
          <p:cNvSpPr txBox="1"/>
          <p:nvPr/>
        </p:nvSpPr>
        <p:spPr>
          <a:xfrm>
            <a:off x="457200" y="182880"/>
            <a:ext cx="8656024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Cochin International Airport, Kochi</a:t>
            </a:r>
            <a:endParaRPr lang="en-US"/>
          </a:p>
          <a:p>
            <a:pPr>
              <a:defRPr sz="2200"/>
            </a:pPr>
            <a:r>
              <a:t>Digital Display Screens at Cochin Airport - Captivating Arrivals Engagement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053FB3-C2E3-FA73-9FFC-8B96AE185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92" y="490899"/>
            <a:ext cx="9703007" cy="5382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20C316-3808-9426-7283-1183ADB2A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291" y="5873652"/>
            <a:ext cx="9703007" cy="22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006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751696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Mumbai International Airport, Maharashtra, India</a:t>
            </a:r>
            <a:endParaRPr lang="en-US"/>
          </a:p>
          <a:p>
            <a:pPr>
              <a:defRPr sz="2200"/>
            </a:pPr>
            <a:r>
              <a:t>Light Boxes at International Departures, entry of the North East Pier at L4, Mumbai International Airport, India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884274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Rajiv Gandhi International Airport, Hyderabad </a:t>
            </a:r>
            <a:r>
              <a:rPr lang="en-GB"/>
              <a:t>–</a:t>
            </a:r>
            <a:r>
              <a:t> Telangana</a:t>
            </a:r>
            <a:endParaRPr lang="en-US"/>
          </a:p>
          <a:p>
            <a:pPr>
              <a:defRPr sz="2200"/>
            </a:pPr>
            <a:r>
              <a:t>Lightbox Ad at International SHA, Rajiv Gandhi International Airport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808944"/>
              </p:ext>
            </p:extLst>
          </p:nvPr>
        </p:nvGraphicFramePr>
        <p:xfrm>
          <a:off x="457200" y="3017520"/>
          <a:ext cx="6400800" cy="2072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Back-Lit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289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18 </a:t>
                      </a:r>
                      <a:r>
                        <a:rPr dirty="0" err="1"/>
                        <a:t>ft</a:t>
                      </a:r>
                      <a:r>
                        <a:rPr dirty="0"/>
                        <a:t> 3 in (width) x 4 </a:t>
                      </a:r>
                      <a:r>
                        <a:rPr dirty="0" err="1"/>
                        <a:t>ft</a:t>
                      </a:r>
                      <a:r>
                        <a:rPr dirty="0"/>
                        <a:t> 4 in (height) and 13 </a:t>
                      </a:r>
                      <a:r>
                        <a:rPr dirty="0" err="1"/>
                        <a:t>ft</a:t>
                      </a:r>
                      <a:r>
                        <a:rPr dirty="0"/>
                        <a:t> 4 in (width) x 4 </a:t>
                      </a:r>
                      <a:r>
                        <a:rPr dirty="0" err="1"/>
                        <a:t>ft</a:t>
                      </a:r>
                      <a:r>
                        <a:rPr dirty="0"/>
                        <a:t> 4 in (height)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00658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149361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5729B8E-FE9B-6149-99EF-B6163ED76415}"/>
              </a:ext>
            </a:extLst>
          </p:cNvPr>
          <p:cNvSpPr txBox="1"/>
          <p:nvPr/>
        </p:nvSpPr>
        <p:spPr>
          <a:xfrm>
            <a:off x="457200" y="182880"/>
            <a:ext cx="12751696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Mumbai International Airport, Maharashtra, India</a:t>
            </a:r>
            <a:endParaRPr lang="en-US"/>
          </a:p>
          <a:p>
            <a:pPr>
              <a:defRPr sz="2200"/>
            </a:pPr>
            <a:r>
              <a:t>Light Boxes at International Departures, entry of the North East Pier at L4, Mumbai International Airport, India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9DC30-A55A-395A-FC19-457B248AE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88" y="880239"/>
            <a:ext cx="11186824" cy="646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079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0753008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Mumbai International Airport, Maharashtra, India</a:t>
            </a:r>
            <a:endParaRPr lang="en-US"/>
          </a:p>
          <a:p>
            <a:pPr>
              <a:defRPr sz="2200"/>
            </a:pPr>
            <a:r>
              <a:t>4 Quad towers,8 Lightboxes &amp; 2 Double-sided Totems- int'l departure, Mumbai Airport, India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984399"/>
              </p:ext>
            </p:extLst>
          </p:nvPr>
        </p:nvGraphicFramePr>
        <p:xfrm>
          <a:off x="457200" y="3017520"/>
          <a:ext cx="6400800" cy="2072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16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Back-Lit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315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Quad tower: 4' x 5'5" (Width x Height) </a:t>
                      </a:r>
                      <a:r>
                        <a:rPr dirty="0" err="1"/>
                        <a:t>Lightbox</a:t>
                      </a:r>
                      <a:r>
                        <a:rPr dirty="0"/>
                        <a:t>: 8' x 13'7" (Width x Height) and 2' x 5'5" (Width x Height) Totem: 3'8" (Width) x 9' (Height)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00067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637371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D22952F-A039-2078-325C-BEEBF9CDEC5C}"/>
              </a:ext>
            </a:extLst>
          </p:cNvPr>
          <p:cNvSpPr txBox="1"/>
          <p:nvPr/>
        </p:nvSpPr>
        <p:spPr>
          <a:xfrm>
            <a:off x="457200" y="182880"/>
            <a:ext cx="10753008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Mumbai International Airport, Maharashtra, India</a:t>
            </a:r>
            <a:endParaRPr lang="en-US"/>
          </a:p>
          <a:p>
            <a:pPr>
              <a:defRPr sz="2200"/>
            </a:pPr>
            <a:r>
              <a:t>4 Quad towers,8 Lightboxes &amp; 2 Double-sided Totems- int'l departure, Mumbai Airport, India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46C3A-8B7D-39FC-29F8-4D81FEBBE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220" y="1112226"/>
            <a:ext cx="11641559" cy="600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6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399731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Back-Lit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393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10 feet X 7 feet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791359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953337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D60F8B8-76F2-071A-86D3-70B821C01E9B}"/>
              </a:ext>
            </a:extLst>
          </p:cNvPr>
          <p:cNvSpPr txBox="1"/>
          <p:nvPr/>
        </p:nvSpPr>
        <p:spPr>
          <a:xfrm>
            <a:off x="457200" y="182880"/>
            <a:ext cx="7884274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Rajiv Gandhi International Airport, Hyderabad </a:t>
            </a:r>
            <a:r>
              <a:rPr lang="en-GB"/>
              <a:t>–</a:t>
            </a:r>
            <a:r>
              <a:t> Telangana</a:t>
            </a:r>
            <a:endParaRPr lang="en-US"/>
          </a:p>
          <a:p>
            <a:pPr>
              <a:defRPr sz="2200"/>
            </a:pPr>
            <a:r>
              <a:t>Lightbox Ad at International SHA, Rajiv Gandhi International Airport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6821214"/>
            <a:ext cx="12801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 algn="ctr">
              <a:defRPr sz="1800"/>
            </a:pPr>
            <a:r>
              <a:t> Masscom Global FZE, Office No: 220, One UAQ Building, UAQ Free Trade Zone, Umm Al Quwain, United Arab Emirates.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0002" y="3279228"/>
            <a:ext cx="45759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/>
              <a:t>Thank You</a:t>
            </a:r>
            <a:endParaRPr lang="en-IN" sz="8000" b="1"/>
          </a:p>
        </p:txBody>
      </p:sp>
      <p:sp>
        <p:nvSpPr>
          <p:cNvPr id="20" name="TextBox 19"/>
          <p:cNvSpPr txBox="1"/>
          <p:nvPr/>
        </p:nvSpPr>
        <p:spPr>
          <a:xfrm>
            <a:off x="4088555" y="6636548"/>
            <a:ext cx="553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2"/>
              </a:rPr>
              <a:t>media@masscomglobal.com</a:t>
            </a:r>
            <a:r>
              <a:rPr lang="en-US"/>
              <a:t> | </a:t>
            </a:r>
            <a:r>
              <a:rPr lang="en-US">
                <a:hlinkClick r:id="rId3"/>
              </a:rPr>
              <a:t>www.masscomglobal.com</a:t>
            </a:r>
            <a:r>
              <a:rPr lang="en-US"/>
              <a:t> </a:t>
            </a:r>
            <a:endParaRPr lang="en-IN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707" y="591941"/>
            <a:ext cx="2096369" cy="37669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725214" y="780287"/>
            <a:ext cx="100373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C8E83B-5DF5-3A46-E614-7972BBDED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" y="1557338"/>
            <a:ext cx="12830175" cy="511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20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1499</Words>
  <Application>Microsoft Office PowerPoint</Application>
  <PresentationFormat>Custom</PresentationFormat>
  <Paragraphs>298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Arial</vt:lpstr>
      <vt:lpstr>Calibri</vt:lpstr>
      <vt:lpstr>Office Theme</vt:lpstr>
      <vt:lpstr>PowerPoint Presentation</vt:lpstr>
      <vt:lpstr>PowerPoint Presentation</vt:lpstr>
      <vt:lpstr> 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PowerPoint Presentation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USER</cp:lastModifiedBy>
  <cp:revision>5</cp:revision>
  <dcterms:created xsi:type="dcterms:W3CDTF">2013-01-27T09:14:16Z</dcterms:created>
  <dcterms:modified xsi:type="dcterms:W3CDTF">2025-04-16T10:48:24Z</dcterms:modified>
  <cp:category/>
</cp:coreProperties>
</file>