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17" r:id="rId2"/>
    <p:sldId id="318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303" r:id="rId11"/>
    <p:sldId id="269" r:id="rId12"/>
    <p:sldId id="270" r:id="rId13"/>
    <p:sldId id="304" r:id="rId14"/>
    <p:sldId id="271" r:id="rId15"/>
    <p:sldId id="272" r:id="rId16"/>
    <p:sldId id="306" r:id="rId17"/>
    <p:sldId id="273" r:id="rId18"/>
    <p:sldId id="274" r:id="rId19"/>
    <p:sldId id="275" r:id="rId20"/>
    <p:sldId id="276" r:id="rId21"/>
    <p:sldId id="307" r:id="rId22"/>
    <p:sldId id="277" r:id="rId23"/>
    <p:sldId id="278" r:id="rId24"/>
    <p:sldId id="279" r:id="rId25"/>
    <p:sldId id="280" r:id="rId26"/>
    <p:sldId id="308" r:id="rId27"/>
    <p:sldId id="309" r:id="rId28"/>
    <p:sldId id="281" r:id="rId29"/>
    <p:sldId id="282" r:id="rId30"/>
    <p:sldId id="283" r:id="rId31"/>
    <p:sldId id="284" r:id="rId32"/>
    <p:sldId id="310" r:id="rId33"/>
    <p:sldId id="285" r:id="rId34"/>
    <p:sldId id="286" r:id="rId35"/>
    <p:sldId id="287" r:id="rId36"/>
    <p:sldId id="288" r:id="rId37"/>
    <p:sldId id="311" r:id="rId38"/>
    <p:sldId id="289" r:id="rId39"/>
    <p:sldId id="290" r:id="rId40"/>
    <p:sldId id="312" r:id="rId41"/>
    <p:sldId id="291" r:id="rId42"/>
    <p:sldId id="292" r:id="rId43"/>
    <p:sldId id="313" r:id="rId44"/>
    <p:sldId id="293" r:id="rId45"/>
    <p:sldId id="294" r:id="rId46"/>
    <p:sldId id="295" r:id="rId47"/>
    <p:sldId id="296" r:id="rId48"/>
    <p:sldId id="297" r:id="rId49"/>
    <p:sldId id="314" r:id="rId50"/>
    <p:sldId id="316" r:id="rId51"/>
  </p:sldIdLst>
  <p:sldSz cx="13716000" cy="8229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885A0A-AF62-24AD-1DF2-8B346E6D7500}" v="839" dt="2025-04-10T09:52:27.382"/>
    <p1510:client id="{FADF8B84-865F-A6DE-C712-B5F22AB70043}" v="29" dt="2025-04-12T07:20:16.2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88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sscom Priority Support" userId="S::cs@globalmediakit.com::c8436dae-a248-40c5-bd23-0cf471a3ae41" providerId="AD" clId="Web-{FADF8B84-865F-A6DE-C712-B5F22AB70043}"/>
    <pc:docChg chg="addSld delSld modSld">
      <pc:chgData name="Masscom Priority Support" userId="S::cs@globalmediakit.com::c8436dae-a248-40c5-bd23-0cf471a3ae41" providerId="AD" clId="Web-{FADF8B84-865F-A6DE-C712-B5F22AB70043}" dt="2025-04-12T07:20:16.278" v="20" actId="1076"/>
      <pc:docMkLst>
        <pc:docMk/>
      </pc:docMkLst>
      <pc:sldChg chg="del">
        <pc:chgData name="Masscom Priority Support" userId="S::cs@globalmediakit.com::c8436dae-a248-40c5-bd23-0cf471a3ae41" providerId="AD" clId="Web-{FADF8B84-865F-A6DE-C712-B5F22AB70043}" dt="2025-04-12T07:11:11.755" v="10"/>
        <pc:sldMkLst>
          <pc:docMk/>
          <pc:sldMk cId="762780878" sldId="315"/>
        </pc:sldMkLst>
      </pc:sldChg>
      <pc:sldChg chg="addSp delSp modSp add">
        <pc:chgData name="Masscom Priority Support" userId="S::cs@globalmediakit.com::c8436dae-a248-40c5-bd23-0cf471a3ae41" providerId="AD" clId="Web-{FADF8B84-865F-A6DE-C712-B5F22AB70043}" dt="2025-04-12T07:20:16.278" v="20" actId="1076"/>
        <pc:sldMkLst>
          <pc:docMk/>
          <pc:sldMk cId="1260620672" sldId="317"/>
        </pc:sldMkLst>
        <pc:spChg chg="mod">
          <ac:chgData name="Masscom Priority Support" userId="S::cs@globalmediakit.com::c8436dae-a248-40c5-bd23-0cf471a3ae41" providerId="AD" clId="Web-{FADF8B84-865F-A6DE-C712-B5F22AB70043}" dt="2025-04-12T07:16:34.384" v="11" actId="20577"/>
          <ac:spMkLst>
            <pc:docMk/>
            <pc:sldMk cId="1260620672" sldId="317"/>
            <ac:spMk id="3" creationId="{00000000-0000-0000-0000-000000000000}"/>
          </ac:spMkLst>
        </pc:spChg>
        <pc:picChg chg="del">
          <ac:chgData name="Masscom Priority Support" userId="S::cs@globalmediakit.com::c8436dae-a248-40c5-bd23-0cf471a3ae41" providerId="AD" clId="Web-{FADF8B84-865F-A6DE-C712-B5F22AB70043}" dt="2025-04-12T07:08:33.456" v="4"/>
          <ac:picMkLst>
            <pc:docMk/>
            <pc:sldMk cId="1260620672" sldId="317"/>
            <ac:picMk id="5" creationId="{2A1926EC-A88C-B09B-21AA-61F99CCF836C}"/>
          </ac:picMkLst>
        </pc:picChg>
        <pc:picChg chg="add mod ord modCrop">
          <ac:chgData name="Masscom Priority Support" userId="S::cs@globalmediakit.com::c8436dae-a248-40c5-bd23-0cf471a3ae41" providerId="AD" clId="Web-{FADF8B84-865F-A6DE-C712-B5F22AB70043}" dt="2025-04-12T07:20:00.903" v="17" actId="1076"/>
          <ac:picMkLst>
            <pc:docMk/>
            <pc:sldMk cId="1260620672" sldId="317"/>
            <ac:picMk id="6" creationId="{27F822D0-9932-F37D-4989-EAB8E00DA126}"/>
          </ac:picMkLst>
        </pc:picChg>
        <pc:picChg chg="mod">
          <ac:chgData name="Masscom Priority Support" userId="S::cs@globalmediakit.com::c8436dae-a248-40c5-bd23-0cf471a3ae41" providerId="AD" clId="Web-{FADF8B84-865F-A6DE-C712-B5F22AB70043}" dt="2025-04-12T07:20:16.278" v="20" actId="1076"/>
          <ac:picMkLst>
            <pc:docMk/>
            <pc:sldMk cId="1260620672" sldId="317"/>
            <ac:picMk id="13" creationId="{00000000-0000-0000-0000-000000000000}"/>
          </ac:picMkLst>
        </pc:picChg>
      </pc:sldChg>
      <pc:sldChg chg="add replId">
        <pc:chgData name="Masscom Priority Support" userId="S::cs@globalmediakit.com::c8436dae-a248-40c5-bd23-0cf471a3ae41" providerId="AD" clId="Web-{FADF8B84-865F-A6DE-C712-B5F22AB70043}" dt="2025-04-12T07:11:10.208" v="9"/>
        <pc:sldMkLst>
          <pc:docMk/>
          <pc:sldMk cId="2528936862" sldId="318"/>
        </pc:sldMkLst>
      </pc:sldChg>
    </pc:docChg>
  </pc:docChgLst>
  <pc:docChgLst>
    <pc:chgData name="Masscom Priority Support" userId="S::cs@globalmediakit.com::c8436dae-a248-40c5-bd23-0cf471a3ae41" providerId="AD" clId="Web-{56885A0A-AF62-24AD-1DF2-8B346E6D7500}"/>
    <pc:docChg chg="addSld delSld modSld">
      <pc:chgData name="Masscom Priority Support" userId="S::cs@globalmediakit.com::c8436dae-a248-40c5-bd23-0cf471a3ae41" providerId="AD" clId="Web-{56885A0A-AF62-24AD-1DF2-8B346E6D7500}" dt="2025-04-10T09:52:27.382" v="513" actId="14100"/>
      <pc:docMkLst>
        <pc:docMk/>
      </pc:docMkLst>
      <pc:sldChg chg="addSp delSp modSp del">
        <pc:chgData name="Masscom Priority Support" userId="S::cs@globalmediakit.com::c8436dae-a248-40c5-bd23-0cf471a3ae41" providerId="AD" clId="Web-{56885A0A-AF62-24AD-1DF2-8B346E6D7500}" dt="2025-04-10T09:04:11.123" v="9"/>
        <pc:sldMkLst>
          <pc:docMk/>
          <pc:sldMk cId="0" sldId="256"/>
        </pc:sldMkLst>
        <pc:spChg chg="del">
          <ac:chgData name="Masscom Priority Support" userId="S::cs@globalmediakit.com::c8436dae-a248-40c5-bd23-0cf471a3ae41" providerId="AD" clId="Web-{56885A0A-AF62-24AD-1DF2-8B346E6D7500}" dt="2025-04-10T09:04:05.764" v="8"/>
          <ac:spMkLst>
            <pc:docMk/>
            <pc:sldMk cId="0" sldId="256"/>
            <ac:spMk id="2" creationId="{00000000-0000-0000-0000-000000000000}"/>
          </ac:spMkLst>
        </pc:spChg>
        <pc:spChg chg="del">
          <ac:chgData name="Masscom Priority Support" userId="S::cs@globalmediakit.com::c8436dae-a248-40c5-bd23-0cf471a3ae41" providerId="AD" clId="Web-{56885A0A-AF62-24AD-1DF2-8B346E6D7500}" dt="2025-04-10T09:04:05.748" v="6"/>
          <ac:spMkLst>
            <pc:docMk/>
            <pc:sldMk cId="0" sldId="256"/>
            <ac:spMk id="5" creationId="{00000000-0000-0000-0000-000000000000}"/>
          </ac:spMkLst>
        </pc:spChg>
        <pc:spChg chg="del">
          <ac:chgData name="Masscom Priority Support" userId="S::cs@globalmediakit.com::c8436dae-a248-40c5-bd23-0cf471a3ae41" providerId="AD" clId="Web-{56885A0A-AF62-24AD-1DF2-8B346E6D7500}" dt="2025-04-10T09:04:05.748" v="4"/>
          <ac:spMkLst>
            <pc:docMk/>
            <pc:sldMk cId="0" sldId="256"/>
            <ac:spMk id="7" creationId="{00000000-0000-0000-0000-000000000000}"/>
          </ac:spMkLst>
        </pc:spChg>
        <pc:spChg chg="del">
          <ac:chgData name="Masscom Priority Support" userId="S::cs@globalmediakit.com::c8436dae-a248-40c5-bd23-0cf471a3ae41" providerId="AD" clId="Web-{56885A0A-AF62-24AD-1DF2-8B346E6D7500}" dt="2025-04-10T09:04:05.748" v="2"/>
          <ac:spMkLst>
            <pc:docMk/>
            <pc:sldMk cId="0" sldId="256"/>
            <ac:spMk id="9" creationId="{00000000-0000-0000-0000-000000000000}"/>
          </ac:spMkLst>
        </pc:spChg>
        <pc:spChg chg="del">
          <ac:chgData name="Masscom Priority Support" userId="S::cs@globalmediakit.com::c8436dae-a248-40c5-bd23-0cf471a3ae41" providerId="AD" clId="Web-{56885A0A-AF62-24AD-1DF2-8B346E6D7500}" dt="2025-04-10T09:04:05.748" v="1"/>
          <ac:spMkLst>
            <pc:docMk/>
            <pc:sldMk cId="0" sldId="256"/>
            <ac:spMk id="10" creationId="{00000000-0000-0000-0000-000000000000}"/>
          </ac:spMkLst>
        </pc:spChg>
        <pc:spChg chg="del">
          <ac:chgData name="Masscom Priority Support" userId="S::cs@globalmediakit.com::c8436dae-a248-40c5-bd23-0cf471a3ae41" providerId="AD" clId="Web-{56885A0A-AF62-24AD-1DF2-8B346E6D7500}" dt="2025-04-10T09:04:05.748" v="0"/>
          <ac:spMkLst>
            <pc:docMk/>
            <pc:sldMk cId="0" sldId="256"/>
            <ac:spMk id="11" creationId="{00000000-0000-0000-0000-000000000000}"/>
          </ac:spMkLst>
        </pc:spChg>
        <pc:spChg chg="add mod">
          <ac:chgData name="Masscom Priority Support" userId="S::cs@globalmediakit.com::c8436dae-a248-40c5-bd23-0cf471a3ae41" providerId="AD" clId="Web-{56885A0A-AF62-24AD-1DF2-8B346E6D7500}" dt="2025-04-10T09:04:05.764" v="8"/>
          <ac:spMkLst>
            <pc:docMk/>
            <pc:sldMk cId="0" sldId="256"/>
            <ac:spMk id="12" creationId="{E44E8473-078E-E645-E0DE-F4EFA0E296DB}"/>
          </ac:spMkLst>
        </pc:spChg>
        <pc:picChg chg="del">
          <ac:chgData name="Masscom Priority Support" userId="S::cs@globalmediakit.com::c8436dae-a248-40c5-bd23-0cf471a3ae41" providerId="AD" clId="Web-{56885A0A-AF62-24AD-1DF2-8B346E6D7500}" dt="2025-04-10T09:04:05.748" v="7"/>
          <ac:picMkLst>
            <pc:docMk/>
            <pc:sldMk cId="0" sldId="256"/>
            <ac:picMk id="4" creationId="{00000000-0000-0000-0000-000000000000}"/>
          </ac:picMkLst>
        </pc:picChg>
        <pc:picChg chg="del">
          <ac:chgData name="Masscom Priority Support" userId="S::cs@globalmediakit.com::c8436dae-a248-40c5-bd23-0cf471a3ae41" providerId="AD" clId="Web-{56885A0A-AF62-24AD-1DF2-8B346E6D7500}" dt="2025-04-10T09:04:05.748" v="3"/>
          <ac:picMkLst>
            <pc:docMk/>
            <pc:sldMk cId="0" sldId="256"/>
            <ac:picMk id="8" creationId="{00000000-0000-0000-0000-000000000000}"/>
          </ac:picMkLst>
        </pc:picChg>
        <pc:cxnChg chg="del">
          <ac:chgData name="Masscom Priority Support" userId="S::cs@globalmediakit.com::c8436dae-a248-40c5-bd23-0cf471a3ae41" providerId="AD" clId="Web-{56885A0A-AF62-24AD-1DF2-8B346E6D7500}" dt="2025-04-10T09:04:05.748" v="5"/>
          <ac:cxnSpMkLst>
            <pc:docMk/>
            <pc:sldMk cId="0" sldId="256"/>
            <ac:cxnSpMk id="6" creationId="{00000000-0000-0000-0000-000000000000}"/>
          </ac:cxnSpMkLst>
        </pc:cxnChg>
      </pc:sldChg>
      <pc:sldChg chg="del">
        <pc:chgData name="Masscom Priority Support" userId="S::cs@globalmediakit.com::c8436dae-a248-40c5-bd23-0cf471a3ae41" providerId="AD" clId="Web-{56885A0A-AF62-24AD-1DF2-8B346E6D7500}" dt="2025-04-10T09:04:14.077" v="10"/>
        <pc:sldMkLst>
          <pc:docMk/>
          <pc:sldMk cId="0" sldId="257"/>
        </pc:sldMkLst>
      </pc:sldChg>
      <pc:sldChg chg="del">
        <pc:chgData name="Masscom Priority Support" userId="S::cs@globalmediakit.com::c8436dae-a248-40c5-bd23-0cf471a3ae41" providerId="AD" clId="Web-{56885A0A-AF62-24AD-1DF2-8B346E6D7500}" dt="2025-04-10T09:04:15.467" v="11"/>
        <pc:sldMkLst>
          <pc:docMk/>
          <pc:sldMk cId="0" sldId="258"/>
        </pc:sldMkLst>
      </pc:sldChg>
      <pc:sldChg chg="del">
        <pc:chgData name="Masscom Priority Support" userId="S::cs@globalmediakit.com::c8436dae-a248-40c5-bd23-0cf471a3ae41" providerId="AD" clId="Web-{56885A0A-AF62-24AD-1DF2-8B346E6D7500}" dt="2025-04-10T09:04:17.389" v="12"/>
        <pc:sldMkLst>
          <pc:docMk/>
          <pc:sldMk cId="0" sldId="259"/>
        </pc:sldMkLst>
      </pc:sldChg>
      <pc:sldChg chg="del">
        <pc:chgData name="Masscom Priority Support" userId="S::cs@globalmediakit.com::c8436dae-a248-40c5-bd23-0cf471a3ae41" providerId="AD" clId="Web-{56885A0A-AF62-24AD-1DF2-8B346E6D7500}" dt="2025-04-10T09:36:19.088" v="399"/>
        <pc:sldMkLst>
          <pc:docMk/>
          <pc:sldMk cId="0" sldId="260"/>
        </pc:sldMkLst>
      </pc:sldChg>
      <pc:sldChg chg="modSp">
        <pc:chgData name="Masscom Priority Support" userId="S::cs@globalmediakit.com::c8436dae-a248-40c5-bd23-0cf471a3ae41" providerId="AD" clId="Web-{56885A0A-AF62-24AD-1DF2-8B346E6D7500}" dt="2025-04-10T09:04:37.499" v="33" actId="20577"/>
        <pc:sldMkLst>
          <pc:docMk/>
          <pc:sldMk cId="0" sldId="261"/>
        </pc:sldMkLst>
        <pc:spChg chg="mod">
          <ac:chgData name="Masscom Priority Support" userId="S::cs@globalmediakit.com::c8436dae-a248-40c5-bd23-0cf471a3ae41" providerId="AD" clId="Web-{56885A0A-AF62-24AD-1DF2-8B346E6D7500}" dt="2025-04-10T09:04:37.499" v="33" actId="20577"/>
          <ac:spMkLst>
            <pc:docMk/>
            <pc:sldMk cId="0" sldId="261"/>
            <ac:spMk id="3" creationId="{00000000-0000-0000-0000-000000000000}"/>
          </ac:spMkLst>
        </pc:spChg>
      </pc:sldChg>
      <pc:sldChg chg="delSp modSp">
        <pc:chgData name="Masscom Priority Support" userId="S::cs@globalmediakit.com::c8436dae-a248-40c5-bd23-0cf471a3ae41" providerId="AD" clId="Web-{56885A0A-AF62-24AD-1DF2-8B346E6D7500}" dt="2025-04-10T09:06:41.172" v="54" actId="20577"/>
        <pc:sldMkLst>
          <pc:docMk/>
          <pc:sldMk cId="0" sldId="267"/>
        </pc:sldMkLst>
        <pc:spChg chg="mod">
          <ac:chgData name="Masscom Priority Support" userId="S::cs@globalmediakit.com::c8436dae-a248-40c5-bd23-0cf471a3ae41" providerId="AD" clId="Web-{56885A0A-AF62-24AD-1DF2-8B346E6D7500}" dt="2025-04-10T09:06:41.172" v="54" actId="20577"/>
          <ac:spMkLst>
            <pc:docMk/>
            <pc:sldMk cId="0" sldId="267"/>
            <ac:spMk id="3" creationId="{00000000-0000-0000-0000-000000000000}"/>
          </ac:spMkLst>
        </pc:spChg>
        <pc:spChg chg="del mod">
          <ac:chgData name="Masscom Priority Support" userId="S::cs@globalmediakit.com::c8436dae-a248-40c5-bd23-0cf471a3ae41" providerId="AD" clId="Web-{56885A0A-AF62-24AD-1DF2-8B346E6D7500}" dt="2025-04-10T09:06:35.188" v="41"/>
          <ac:spMkLst>
            <pc:docMk/>
            <pc:sldMk cId="0" sldId="267"/>
            <ac:spMk id="4" creationId="{00000000-0000-0000-0000-000000000000}"/>
          </ac:spMkLst>
        </pc:spChg>
      </pc:sldChg>
      <pc:sldChg chg="del">
        <pc:chgData name="Masscom Priority Support" userId="S::cs@globalmediakit.com::c8436dae-a248-40c5-bd23-0cf471a3ae41" providerId="AD" clId="Web-{56885A0A-AF62-24AD-1DF2-8B346E6D7500}" dt="2025-04-10T09:36:03.697" v="397"/>
        <pc:sldMkLst>
          <pc:docMk/>
          <pc:sldMk cId="0" sldId="268"/>
        </pc:sldMkLst>
      </pc:sldChg>
      <pc:sldChg chg="modSp">
        <pc:chgData name="Masscom Priority Support" userId="S::cs@globalmediakit.com::c8436dae-a248-40c5-bd23-0cf471a3ae41" providerId="AD" clId="Web-{56885A0A-AF62-24AD-1DF2-8B346E6D7500}" dt="2025-04-10T09:07:05.298" v="62" actId="20577"/>
        <pc:sldMkLst>
          <pc:docMk/>
          <pc:sldMk cId="0" sldId="269"/>
        </pc:sldMkLst>
        <pc:spChg chg="mod">
          <ac:chgData name="Masscom Priority Support" userId="S::cs@globalmediakit.com::c8436dae-a248-40c5-bd23-0cf471a3ae41" providerId="AD" clId="Web-{56885A0A-AF62-24AD-1DF2-8B346E6D7500}" dt="2025-04-10T09:07:05.298" v="62" actId="20577"/>
          <ac:spMkLst>
            <pc:docMk/>
            <pc:sldMk cId="0" sldId="269"/>
            <ac:spMk id="3" creationId="{00000000-0000-0000-0000-000000000000}"/>
          </ac:spMkLst>
        </pc:spChg>
      </pc:sldChg>
      <pc:sldChg chg="delSp modSp">
        <pc:chgData name="Masscom Priority Support" userId="S::cs@globalmediakit.com::c8436dae-a248-40c5-bd23-0cf471a3ae41" providerId="AD" clId="Web-{56885A0A-AF62-24AD-1DF2-8B346E6D7500}" dt="2025-04-10T09:37:31.385" v="431"/>
        <pc:sldMkLst>
          <pc:docMk/>
          <pc:sldMk cId="0" sldId="270"/>
        </pc:sldMkLst>
        <pc:spChg chg="mod">
          <ac:chgData name="Masscom Priority Support" userId="S::cs@globalmediakit.com::c8436dae-a248-40c5-bd23-0cf471a3ae41" providerId="AD" clId="Web-{56885A0A-AF62-24AD-1DF2-8B346E6D7500}" dt="2025-04-10T09:08:26.096" v="85" actId="20577"/>
          <ac:spMkLst>
            <pc:docMk/>
            <pc:sldMk cId="0" sldId="270"/>
            <ac:spMk id="3" creationId="{00000000-0000-0000-0000-000000000000}"/>
          </ac:spMkLst>
        </pc:spChg>
        <pc:spChg chg="del mod">
          <ac:chgData name="Masscom Priority Support" userId="S::cs@globalmediakit.com::c8436dae-a248-40c5-bd23-0cf471a3ae41" providerId="AD" clId="Web-{56885A0A-AF62-24AD-1DF2-8B346E6D7500}" dt="2025-04-10T09:08:21.080" v="78"/>
          <ac:spMkLst>
            <pc:docMk/>
            <pc:sldMk cId="0" sldId="270"/>
            <ac:spMk id="4" creationId="{00000000-0000-0000-0000-000000000000}"/>
          </ac:spMkLst>
        </pc:spChg>
        <pc:graphicFrameChg chg="mod modGraphic">
          <ac:chgData name="Masscom Priority Support" userId="S::cs@globalmediakit.com::c8436dae-a248-40c5-bd23-0cf471a3ae41" providerId="AD" clId="Web-{56885A0A-AF62-24AD-1DF2-8B346E6D7500}" dt="2025-04-10T09:37:31.385" v="431"/>
          <ac:graphicFrameMkLst>
            <pc:docMk/>
            <pc:sldMk cId="0" sldId="270"/>
            <ac:graphicFrameMk id="7" creationId="{00000000-0000-0000-0000-000000000000}"/>
          </ac:graphicFrameMkLst>
        </pc:graphicFrameChg>
      </pc:sldChg>
      <pc:sldChg chg="modSp">
        <pc:chgData name="Masscom Priority Support" userId="S::cs@globalmediakit.com::c8436dae-a248-40c5-bd23-0cf471a3ae41" providerId="AD" clId="Web-{56885A0A-AF62-24AD-1DF2-8B346E6D7500}" dt="2025-04-10T09:08:39.815" v="90" actId="20577"/>
        <pc:sldMkLst>
          <pc:docMk/>
          <pc:sldMk cId="0" sldId="271"/>
        </pc:sldMkLst>
        <pc:spChg chg="mod">
          <ac:chgData name="Masscom Priority Support" userId="S::cs@globalmediakit.com::c8436dae-a248-40c5-bd23-0cf471a3ae41" providerId="AD" clId="Web-{56885A0A-AF62-24AD-1DF2-8B346E6D7500}" dt="2025-04-10T09:08:39.815" v="90" actId="20577"/>
          <ac:spMkLst>
            <pc:docMk/>
            <pc:sldMk cId="0" sldId="271"/>
            <ac:spMk id="3" creationId="{00000000-0000-0000-0000-000000000000}"/>
          </ac:spMkLst>
        </pc:spChg>
      </pc:sldChg>
      <pc:sldChg chg="delSp modSp">
        <pc:chgData name="Masscom Priority Support" userId="S::cs@globalmediakit.com::c8436dae-a248-40c5-bd23-0cf471a3ae41" providerId="AD" clId="Web-{56885A0A-AF62-24AD-1DF2-8B346E6D7500}" dt="2025-04-10T09:13:16.068" v="139" actId="20577"/>
        <pc:sldMkLst>
          <pc:docMk/>
          <pc:sldMk cId="0" sldId="272"/>
        </pc:sldMkLst>
        <pc:spChg chg="mod">
          <ac:chgData name="Masscom Priority Support" userId="S::cs@globalmediakit.com::c8436dae-a248-40c5-bd23-0cf471a3ae41" providerId="AD" clId="Web-{56885A0A-AF62-24AD-1DF2-8B346E6D7500}" dt="2025-04-10T09:13:16.068" v="139" actId="20577"/>
          <ac:spMkLst>
            <pc:docMk/>
            <pc:sldMk cId="0" sldId="272"/>
            <ac:spMk id="3" creationId="{00000000-0000-0000-0000-000000000000}"/>
          </ac:spMkLst>
        </pc:spChg>
        <pc:spChg chg="del mod">
          <ac:chgData name="Masscom Priority Support" userId="S::cs@globalmediakit.com::c8436dae-a248-40c5-bd23-0cf471a3ae41" providerId="AD" clId="Web-{56885A0A-AF62-24AD-1DF2-8B346E6D7500}" dt="2025-04-10T09:13:11.443" v="136"/>
          <ac:spMkLst>
            <pc:docMk/>
            <pc:sldMk cId="0" sldId="272"/>
            <ac:spMk id="4" creationId="{00000000-0000-0000-0000-000000000000}"/>
          </ac:spMkLst>
        </pc:spChg>
        <pc:graphicFrameChg chg="mod modGraphic">
          <ac:chgData name="Masscom Priority Support" userId="S::cs@globalmediakit.com::c8436dae-a248-40c5-bd23-0cf471a3ae41" providerId="AD" clId="Web-{56885A0A-AF62-24AD-1DF2-8B346E6D7500}" dt="2025-04-10T09:12:23.412" v="132"/>
          <ac:graphicFrameMkLst>
            <pc:docMk/>
            <pc:sldMk cId="0" sldId="272"/>
            <ac:graphicFrameMk id="7" creationId="{00000000-0000-0000-0000-000000000000}"/>
          </ac:graphicFrameMkLst>
        </pc:graphicFrameChg>
      </pc:sldChg>
      <pc:sldChg chg="modSp">
        <pc:chgData name="Masscom Priority Support" userId="S::cs@globalmediakit.com::c8436dae-a248-40c5-bd23-0cf471a3ae41" providerId="AD" clId="Web-{56885A0A-AF62-24AD-1DF2-8B346E6D7500}" dt="2025-04-10T09:12:08.396" v="119" actId="20577"/>
        <pc:sldMkLst>
          <pc:docMk/>
          <pc:sldMk cId="0" sldId="273"/>
        </pc:sldMkLst>
        <pc:spChg chg="mod">
          <ac:chgData name="Masscom Priority Support" userId="S::cs@globalmediakit.com::c8436dae-a248-40c5-bd23-0cf471a3ae41" providerId="AD" clId="Web-{56885A0A-AF62-24AD-1DF2-8B346E6D7500}" dt="2025-04-10T09:12:08.396" v="119" actId="20577"/>
          <ac:spMkLst>
            <pc:docMk/>
            <pc:sldMk cId="0" sldId="273"/>
            <ac:spMk id="3" creationId="{00000000-0000-0000-0000-000000000000}"/>
          </ac:spMkLst>
        </pc:spChg>
      </pc:sldChg>
      <pc:sldChg chg="delSp modSp">
        <pc:chgData name="Masscom Priority Support" userId="S::cs@globalmediakit.com::c8436dae-a248-40c5-bd23-0cf471a3ae41" providerId="AD" clId="Web-{56885A0A-AF62-24AD-1DF2-8B346E6D7500}" dt="2025-04-10T09:15:27.789" v="156" actId="20577"/>
        <pc:sldMkLst>
          <pc:docMk/>
          <pc:sldMk cId="0" sldId="276"/>
        </pc:sldMkLst>
        <pc:spChg chg="mod">
          <ac:chgData name="Masscom Priority Support" userId="S::cs@globalmediakit.com::c8436dae-a248-40c5-bd23-0cf471a3ae41" providerId="AD" clId="Web-{56885A0A-AF62-24AD-1DF2-8B346E6D7500}" dt="2025-04-10T09:15:27.789" v="156" actId="20577"/>
          <ac:spMkLst>
            <pc:docMk/>
            <pc:sldMk cId="0" sldId="276"/>
            <ac:spMk id="3" creationId="{00000000-0000-0000-0000-000000000000}"/>
          </ac:spMkLst>
        </pc:spChg>
        <pc:spChg chg="del mod">
          <ac:chgData name="Masscom Priority Support" userId="S::cs@globalmediakit.com::c8436dae-a248-40c5-bd23-0cf471a3ae41" providerId="AD" clId="Web-{56885A0A-AF62-24AD-1DF2-8B346E6D7500}" dt="2025-04-10T09:15:24.711" v="151"/>
          <ac:spMkLst>
            <pc:docMk/>
            <pc:sldMk cId="0" sldId="276"/>
            <ac:spMk id="4" creationId="{00000000-0000-0000-0000-000000000000}"/>
          </ac:spMkLst>
        </pc:spChg>
      </pc:sldChg>
      <pc:sldChg chg="modSp">
        <pc:chgData name="Masscom Priority Support" userId="S::cs@globalmediakit.com::c8436dae-a248-40c5-bd23-0cf471a3ae41" providerId="AD" clId="Web-{56885A0A-AF62-24AD-1DF2-8B346E6D7500}" dt="2025-04-10T09:15:37.336" v="161" actId="20577"/>
        <pc:sldMkLst>
          <pc:docMk/>
          <pc:sldMk cId="0" sldId="277"/>
        </pc:sldMkLst>
        <pc:spChg chg="mod">
          <ac:chgData name="Masscom Priority Support" userId="S::cs@globalmediakit.com::c8436dae-a248-40c5-bd23-0cf471a3ae41" providerId="AD" clId="Web-{56885A0A-AF62-24AD-1DF2-8B346E6D7500}" dt="2025-04-10T09:15:37.336" v="161" actId="20577"/>
          <ac:spMkLst>
            <pc:docMk/>
            <pc:sldMk cId="0" sldId="277"/>
            <ac:spMk id="3" creationId="{00000000-0000-0000-0000-000000000000}"/>
          </ac:spMkLst>
        </pc:spChg>
      </pc:sldChg>
      <pc:sldChg chg="delSp modSp">
        <pc:chgData name="Masscom Priority Support" userId="S::cs@globalmediakit.com::c8436dae-a248-40c5-bd23-0cf471a3ae41" providerId="AD" clId="Web-{56885A0A-AF62-24AD-1DF2-8B346E6D7500}" dt="2025-04-10T09:21:00.387" v="199" actId="20577"/>
        <pc:sldMkLst>
          <pc:docMk/>
          <pc:sldMk cId="0" sldId="280"/>
        </pc:sldMkLst>
        <pc:spChg chg="mod">
          <ac:chgData name="Masscom Priority Support" userId="S::cs@globalmediakit.com::c8436dae-a248-40c5-bd23-0cf471a3ae41" providerId="AD" clId="Web-{56885A0A-AF62-24AD-1DF2-8B346E6D7500}" dt="2025-04-10T09:21:00.387" v="199" actId="20577"/>
          <ac:spMkLst>
            <pc:docMk/>
            <pc:sldMk cId="0" sldId="280"/>
            <ac:spMk id="3" creationId="{00000000-0000-0000-0000-000000000000}"/>
          </ac:spMkLst>
        </pc:spChg>
        <pc:spChg chg="del mod">
          <ac:chgData name="Masscom Priority Support" userId="S::cs@globalmediakit.com::c8436dae-a248-40c5-bd23-0cf471a3ae41" providerId="AD" clId="Web-{56885A0A-AF62-24AD-1DF2-8B346E6D7500}" dt="2025-04-10T09:20:51.653" v="192"/>
          <ac:spMkLst>
            <pc:docMk/>
            <pc:sldMk cId="0" sldId="280"/>
            <ac:spMk id="4" creationId="{00000000-0000-0000-0000-000000000000}"/>
          </ac:spMkLst>
        </pc:spChg>
      </pc:sldChg>
      <pc:sldChg chg="modSp">
        <pc:chgData name="Masscom Priority Support" userId="S::cs@globalmediakit.com::c8436dae-a248-40c5-bd23-0cf471a3ae41" providerId="AD" clId="Web-{56885A0A-AF62-24AD-1DF2-8B346E6D7500}" dt="2025-04-10T09:21:17.388" v="219" actId="20577"/>
        <pc:sldMkLst>
          <pc:docMk/>
          <pc:sldMk cId="0" sldId="281"/>
        </pc:sldMkLst>
        <pc:spChg chg="mod">
          <ac:chgData name="Masscom Priority Support" userId="S::cs@globalmediakit.com::c8436dae-a248-40c5-bd23-0cf471a3ae41" providerId="AD" clId="Web-{56885A0A-AF62-24AD-1DF2-8B346E6D7500}" dt="2025-04-10T09:21:17.388" v="219" actId="20577"/>
          <ac:spMkLst>
            <pc:docMk/>
            <pc:sldMk cId="0" sldId="281"/>
            <ac:spMk id="3" creationId="{00000000-0000-0000-0000-000000000000}"/>
          </ac:spMkLst>
        </pc:spChg>
      </pc:sldChg>
      <pc:sldChg chg="delSp modSp">
        <pc:chgData name="Masscom Priority Support" userId="S::cs@globalmediakit.com::c8436dae-a248-40c5-bd23-0cf471a3ae41" providerId="AD" clId="Web-{56885A0A-AF62-24AD-1DF2-8B346E6D7500}" dt="2025-04-10T09:23:46.437" v="254" actId="20577"/>
        <pc:sldMkLst>
          <pc:docMk/>
          <pc:sldMk cId="0" sldId="284"/>
        </pc:sldMkLst>
        <pc:spChg chg="mod">
          <ac:chgData name="Masscom Priority Support" userId="S::cs@globalmediakit.com::c8436dae-a248-40c5-bd23-0cf471a3ae41" providerId="AD" clId="Web-{56885A0A-AF62-24AD-1DF2-8B346E6D7500}" dt="2025-04-10T09:23:46.437" v="254" actId="20577"/>
          <ac:spMkLst>
            <pc:docMk/>
            <pc:sldMk cId="0" sldId="284"/>
            <ac:spMk id="3" creationId="{00000000-0000-0000-0000-000000000000}"/>
          </ac:spMkLst>
        </pc:spChg>
        <pc:spChg chg="del mod">
          <ac:chgData name="Masscom Priority Support" userId="S::cs@globalmediakit.com::c8436dae-a248-40c5-bd23-0cf471a3ae41" providerId="AD" clId="Web-{56885A0A-AF62-24AD-1DF2-8B346E6D7500}" dt="2025-04-10T09:23:41.702" v="250"/>
          <ac:spMkLst>
            <pc:docMk/>
            <pc:sldMk cId="0" sldId="284"/>
            <ac:spMk id="4" creationId="{00000000-0000-0000-0000-000000000000}"/>
          </ac:spMkLst>
        </pc:spChg>
        <pc:graphicFrameChg chg="mod modGraphic">
          <ac:chgData name="Masscom Priority Support" userId="S::cs@globalmediakit.com::c8436dae-a248-40c5-bd23-0cf471a3ae41" providerId="AD" clId="Web-{56885A0A-AF62-24AD-1DF2-8B346E6D7500}" dt="2025-04-10T09:23:25.639" v="242"/>
          <ac:graphicFrameMkLst>
            <pc:docMk/>
            <pc:sldMk cId="0" sldId="284"/>
            <ac:graphicFrameMk id="7" creationId="{00000000-0000-0000-0000-000000000000}"/>
          </ac:graphicFrameMkLst>
        </pc:graphicFrameChg>
      </pc:sldChg>
      <pc:sldChg chg="delSp modSp">
        <pc:chgData name="Masscom Priority Support" userId="S::cs@globalmediakit.com::c8436dae-a248-40c5-bd23-0cf471a3ae41" providerId="AD" clId="Web-{56885A0A-AF62-24AD-1DF2-8B346E6D7500}" dt="2025-04-10T09:25:42.501" v="279" actId="20577"/>
        <pc:sldMkLst>
          <pc:docMk/>
          <pc:sldMk cId="0" sldId="288"/>
        </pc:sldMkLst>
        <pc:spChg chg="mod">
          <ac:chgData name="Masscom Priority Support" userId="S::cs@globalmediakit.com::c8436dae-a248-40c5-bd23-0cf471a3ae41" providerId="AD" clId="Web-{56885A0A-AF62-24AD-1DF2-8B346E6D7500}" dt="2025-04-10T09:25:42.501" v="279" actId="20577"/>
          <ac:spMkLst>
            <pc:docMk/>
            <pc:sldMk cId="0" sldId="288"/>
            <ac:spMk id="3" creationId="{00000000-0000-0000-0000-000000000000}"/>
          </ac:spMkLst>
        </pc:spChg>
        <pc:spChg chg="del mod">
          <ac:chgData name="Masscom Priority Support" userId="S::cs@globalmediakit.com::c8436dae-a248-40c5-bd23-0cf471a3ae41" providerId="AD" clId="Web-{56885A0A-AF62-24AD-1DF2-8B346E6D7500}" dt="2025-04-10T09:25:35.204" v="271"/>
          <ac:spMkLst>
            <pc:docMk/>
            <pc:sldMk cId="0" sldId="288"/>
            <ac:spMk id="4" creationId="{00000000-0000-0000-0000-000000000000}"/>
          </ac:spMkLst>
        </pc:spChg>
      </pc:sldChg>
      <pc:sldChg chg="modSp">
        <pc:chgData name="Masscom Priority Support" userId="S::cs@globalmediakit.com::c8436dae-a248-40c5-bd23-0cf471a3ae41" providerId="AD" clId="Web-{56885A0A-AF62-24AD-1DF2-8B346E6D7500}" dt="2025-04-10T09:25:56.501" v="284" actId="20577"/>
        <pc:sldMkLst>
          <pc:docMk/>
          <pc:sldMk cId="0" sldId="289"/>
        </pc:sldMkLst>
        <pc:spChg chg="mod">
          <ac:chgData name="Masscom Priority Support" userId="S::cs@globalmediakit.com::c8436dae-a248-40c5-bd23-0cf471a3ae41" providerId="AD" clId="Web-{56885A0A-AF62-24AD-1DF2-8B346E6D7500}" dt="2025-04-10T09:25:56.501" v="284" actId="20577"/>
          <ac:spMkLst>
            <pc:docMk/>
            <pc:sldMk cId="0" sldId="289"/>
            <ac:spMk id="3" creationId="{00000000-0000-0000-0000-000000000000}"/>
          </ac:spMkLst>
        </pc:spChg>
      </pc:sldChg>
      <pc:sldChg chg="delSp modSp">
        <pc:chgData name="Masscom Priority Support" userId="S::cs@globalmediakit.com::c8436dae-a248-40c5-bd23-0cf471a3ae41" providerId="AD" clId="Web-{56885A0A-AF62-24AD-1DF2-8B346E6D7500}" dt="2025-04-10T09:29:52.082" v="323" actId="20577"/>
        <pc:sldMkLst>
          <pc:docMk/>
          <pc:sldMk cId="0" sldId="290"/>
        </pc:sldMkLst>
        <pc:spChg chg="mod">
          <ac:chgData name="Masscom Priority Support" userId="S::cs@globalmediakit.com::c8436dae-a248-40c5-bd23-0cf471a3ae41" providerId="AD" clId="Web-{56885A0A-AF62-24AD-1DF2-8B346E6D7500}" dt="2025-04-10T09:29:52.082" v="323" actId="20577"/>
          <ac:spMkLst>
            <pc:docMk/>
            <pc:sldMk cId="0" sldId="290"/>
            <ac:spMk id="3" creationId="{00000000-0000-0000-0000-000000000000}"/>
          </ac:spMkLst>
        </pc:spChg>
        <pc:spChg chg="del mod">
          <ac:chgData name="Masscom Priority Support" userId="S::cs@globalmediakit.com::c8436dae-a248-40c5-bd23-0cf471a3ae41" providerId="AD" clId="Web-{56885A0A-AF62-24AD-1DF2-8B346E6D7500}" dt="2025-04-10T09:29:45.692" v="312"/>
          <ac:spMkLst>
            <pc:docMk/>
            <pc:sldMk cId="0" sldId="290"/>
            <ac:spMk id="4" creationId="{00000000-0000-0000-0000-000000000000}"/>
          </ac:spMkLst>
        </pc:spChg>
        <pc:graphicFrameChg chg="mod modGraphic">
          <ac:chgData name="Masscom Priority Support" userId="S::cs@globalmediakit.com::c8436dae-a248-40c5-bd23-0cf471a3ae41" providerId="AD" clId="Web-{56885A0A-AF62-24AD-1DF2-8B346E6D7500}" dt="2025-04-10T09:26:06.064" v="297"/>
          <ac:graphicFrameMkLst>
            <pc:docMk/>
            <pc:sldMk cId="0" sldId="290"/>
            <ac:graphicFrameMk id="7" creationId="{00000000-0000-0000-0000-000000000000}"/>
          </ac:graphicFrameMkLst>
        </pc:graphicFrameChg>
      </pc:sldChg>
      <pc:sldChg chg="modSp">
        <pc:chgData name="Masscom Priority Support" userId="S::cs@globalmediakit.com::c8436dae-a248-40c5-bd23-0cf471a3ae41" providerId="AD" clId="Web-{56885A0A-AF62-24AD-1DF2-8B346E6D7500}" dt="2025-04-10T09:30:08.926" v="327" actId="20577"/>
        <pc:sldMkLst>
          <pc:docMk/>
          <pc:sldMk cId="0" sldId="291"/>
        </pc:sldMkLst>
        <pc:spChg chg="mod">
          <ac:chgData name="Masscom Priority Support" userId="S::cs@globalmediakit.com::c8436dae-a248-40c5-bd23-0cf471a3ae41" providerId="AD" clId="Web-{56885A0A-AF62-24AD-1DF2-8B346E6D7500}" dt="2025-04-10T09:30:08.926" v="327" actId="20577"/>
          <ac:spMkLst>
            <pc:docMk/>
            <pc:sldMk cId="0" sldId="291"/>
            <ac:spMk id="3" creationId="{00000000-0000-0000-0000-000000000000}"/>
          </ac:spMkLst>
        </pc:spChg>
      </pc:sldChg>
      <pc:sldChg chg="delSp modSp">
        <pc:chgData name="Masscom Priority Support" userId="S::cs@globalmediakit.com::c8436dae-a248-40c5-bd23-0cf471a3ae41" providerId="AD" clId="Web-{56885A0A-AF62-24AD-1DF2-8B346E6D7500}" dt="2025-04-10T09:31:57.756" v="364"/>
        <pc:sldMkLst>
          <pc:docMk/>
          <pc:sldMk cId="0" sldId="292"/>
        </pc:sldMkLst>
        <pc:spChg chg="mod">
          <ac:chgData name="Masscom Priority Support" userId="S::cs@globalmediakit.com::c8436dae-a248-40c5-bd23-0cf471a3ae41" providerId="AD" clId="Web-{56885A0A-AF62-24AD-1DF2-8B346E6D7500}" dt="2025-04-10T09:31:46.771" v="347" actId="20577"/>
          <ac:spMkLst>
            <pc:docMk/>
            <pc:sldMk cId="0" sldId="292"/>
            <ac:spMk id="3" creationId="{00000000-0000-0000-0000-000000000000}"/>
          </ac:spMkLst>
        </pc:spChg>
        <pc:spChg chg="del mod">
          <ac:chgData name="Masscom Priority Support" userId="S::cs@globalmediakit.com::c8436dae-a248-40c5-bd23-0cf471a3ae41" providerId="AD" clId="Web-{56885A0A-AF62-24AD-1DF2-8B346E6D7500}" dt="2025-04-10T09:31:39.662" v="337"/>
          <ac:spMkLst>
            <pc:docMk/>
            <pc:sldMk cId="0" sldId="292"/>
            <ac:spMk id="4" creationId="{00000000-0000-0000-0000-000000000000}"/>
          </ac:spMkLst>
        </pc:spChg>
        <pc:graphicFrameChg chg="mod modGraphic">
          <ac:chgData name="Masscom Priority Support" userId="S::cs@globalmediakit.com::c8436dae-a248-40c5-bd23-0cf471a3ae41" providerId="AD" clId="Web-{56885A0A-AF62-24AD-1DF2-8B346E6D7500}" dt="2025-04-10T09:31:57.756" v="364"/>
          <ac:graphicFrameMkLst>
            <pc:docMk/>
            <pc:sldMk cId="0" sldId="292"/>
            <ac:graphicFrameMk id="7" creationId="{00000000-0000-0000-0000-000000000000}"/>
          </ac:graphicFrameMkLst>
        </pc:graphicFrameChg>
      </pc:sldChg>
      <pc:sldChg chg="modSp">
        <pc:chgData name="Masscom Priority Support" userId="S::cs@globalmediakit.com::c8436dae-a248-40c5-bd23-0cf471a3ae41" providerId="AD" clId="Web-{56885A0A-AF62-24AD-1DF2-8B346E6D7500}" dt="2025-04-10T09:32:08.147" v="370" actId="20577"/>
        <pc:sldMkLst>
          <pc:docMk/>
          <pc:sldMk cId="0" sldId="293"/>
        </pc:sldMkLst>
        <pc:spChg chg="mod">
          <ac:chgData name="Masscom Priority Support" userId="S::cs@globalmediakit.com::c8436dae-a248-40c5-bd23-0cf471a3ae41" providerId="AD" clId="Web-{56885A0A-AF62-24AD-1DF2-8B346E6D7500}" dt="2025-04-10T09:32:08.147" v="370" actId="20577"/>
          <ac:spMkLst>
            <pc:docMk/>
            <pc:sldMk cId="0" sldId="293"/>
            <ac:spMk id="3" creationId="{00000000-0000-0000-0000-000000000000}"/>
          </ac:spMkLst>
        </pc:spChg>
      </pc:sldChg>
      <pc:sldChg chg="delSp modSp">
        <pc:chgData name="Masscom Priority Support" userId="S::cs@globalmediakit.com::c8436dae-a248-40c5-bd23-0cf471a3ae41" providerId="AD" clId="Web-{56885A0A-AF62-24AD-1DF2-8B346E6D7500}" dt="2025-04-10T09:34:34.852" v="396" actId="20577"/>
        <pc:sldMkLst>
          <pc:docMk/>
          <pc:sldMk cId="0" sldId="297"/>
        </pc:sldMkLst>
        <pc:spChg chg="mod">
          <ac:chgData name="Masscom Priority Support" userId="S::cs@globalmediakit.com::c8436dae-a248-40c5-bd23-0cf471a3ae41" providerId="AD" clId="Web-{56885A0A-AF62-24AD-1DF2-8B346E6D7500}" dt="2025-04-10T09:34:34.852" v="396" actId="20577"/>
          <ac:spMkLst>
            <pc:docMk/>
            <pc:sldMk cId="0" sldId="297"/>
            <ac:spMk id="3" creationId="{00000000-0000-0000-0000-000000000000}"/>
          </ac:spMkLst>
        </pc:spChg>
        <pc:spChg chg="del mod">
          <ac:chgData name="Masscom Priority Support" userId="S::cs@globalmediakit.com::c8436dae-a248-40c5-bd23-0cf471a3ae41" providerId="AD" clId="Web-{56885A0A-AF62-24AD-1DF2-8B346E6D7500}" dt="2025-04-10T09:34:29.070" v="383"/>
          <ac:spMkLst>
            <pc:docMk/>
            <pc:sldMk cId="0" sldId="297"/>
            <ac:spMk id="4" creationId="{00000000-0000-0000-0000-000000000000}"/>
          </ac:spMkLst>
        </pc:spChg>
      </pc:sldChg>
      <pc:sldChg chg="modSp">
        <pc:chgData name="Masscom Priority Support" userId="S::cs@globalmediakit.com::c8436dae-a248-40c5-bd23-0cf471a3ae41" providerId="AD" clId="Web-{56885A0A-AF62-24AD-1DF2-8B346E6D7500}" dt="2025-04-10T09:48:36.254" v="480"/>
        <pc:sldMkLst>
          <pc:docMk/>
          <pc:sldMk cId="0" sldId="298"/>
        </pc:sldMkLst>
        <pc:spChg chg="mod">
          <ac:chgData name="Masscom Priority Support" userId="S::cs@globalmediakit.com::c8436dae-a248-40c5-bd23-0cf471a3ae41" providerId="AD" clId="Web-{56885A0A-AF62-24AD-1DF2-8B346E6D7500}" dt="2025-04-10T09:48:09.613" v="472" actId="14100"/>
          <ac:spMkLst>
            <pc:docMk/>
            <pc:sldMk cId="0" sldId="298"/>
            <ac:spMk id="3" creationId="{00000000-0000-0000-0000-000000000000}"/>
          </ac:spMkLst>
        </pc:spChg>
        <pc:graphicFrameChg chg="mod modGraphic">
          <ac:chgData name="Masscom Priority Support" userId="S::cs@globalmediakit.com::c8436dae-a248-40c5-bd23-0cf471a3ae41" providerId="AD" clId="Web-{56885A0A-AF62-24AD-1DF2-8B346E6D7500}" dt="2025-04-10T09:48:36.254" v="480"/>
          <ac:graphicFrameMkLst>
            <pc:docMk/>
            <pc:sldMk cId="0" sldId="298"/>
            <ac:graphicFrameMk id="4" creationId="{00000000-0000-0000-0000-000000000000}"/>
          </ac:graphicFrameMkLst>
        </pc:graphicFrameChg>
      </pc:sldChg>
      <pc:sldChg chg="modSp">
        <pc:chgData name="Masscom Priority Support" userId="S::cs@globalmediakit.com::c8436dae-a248-40c5-bd23-0cf471a3ae41" providerId="AD" clId="Web-{56885A0A-AF62-24AD-1DF2-8B346E6D7500}" dt="2025-04-10T09:48:47.614" v="488"/>
        <pc:sldMkLst>
          <pc:docMk/>
          <pc:sldMk cId="0" sldId="299"/>
        </pc:sldMkLst>
        <pc:graphicFrameChg chg="mod modGraphic">
          <ac:chgData name="Masscom Priority Support" userId="S::cs@globalmediakit.com::c8436dae-a248-40c5-bd23-0cf471a3ae41" providerId="AD" clId="Web-{56885A0A-AF62-24AD-1DF2-8B346E6D7500}" dt="2025-04-10T09:48:47.614" v="488"/>
          <ac:graphicFrameMkLst>
            <pc:docMk/>
            <pc:sldMk cId="0" sldId="299"/>
            <ac:graphicFrameMk id="3" creationId="{00000000-0000-0000-0000-000000000000}"/>
          </ac:graphicFrameMkLst>
        </pc:graphicFrameChg>
      </pc:sldChg>
      <pc:sldChg chg="del">
        <pc:chgData name="Masscom Priority Support" userId="S::cs@globalmediakit.com::c8436dae-a248-40c5-bd23-0cf471a3ae41" providerId="AD" clId="Web-{56885A0A-AF62-24AD-1DF2-8B346E6D7500}" dt="2025-04-10T09:34:04.836" v="377"/>
        <pc:sldMkLst>
          <pc:docMk/>
          <pc:sldMk cId="0" sldId="301"/>
        </pc:sldMkLst>
      </pc:sldChg>
      <pc:sldChg chg="del">
        <pc:chgData name="Masscom Priority Support" userId="S::cs@globalmediakit.com::c8436dae-a248-40c5-bd23-0cf471a3ae41" providerId="AD" clId="Web-{56885A0A-AF62-24AD-1DF2-8B346E6D7500}" dt="2025-04-10T09:44:48.595" v="433"/>
        <pc:sldMkLst>
          <pc:docMk/>
          <pc:sldMk cId="0" sldId="302"/>
        </pc:sldMkLst>
      </pc:sldChg>
      <pc:sldChg chg="addSp delSp modSp new">
        <pc:chgData name="Masscom Priority Support" userId="S::cs@globalmediakit.com::c8436dae-a248-40c5-bd23-0cf471a3ae41" providerId="AD" clId="Web-{56885A0A-AF62-24AD-1DF2-8B346E6D7500}" dt="2025-04-10T09:05:47.937" v="37"/>
        <pc:sldMkLst>
          <pc:docMk/>
          <pc:sldMk cId="2990164623" sldId="303"/>
        </pc:sldMkLst>
        <pc:spChg chg="del">
          <ac:chgData name="Masscom Priority Support" userId="S::cs@globalmediakit.com::c8436dae-a248-40c5-bd23-0cf471a3ae41" providerId="AD" clId="Web-{56885A0A-AF62-24AD-1DF2-8B346E6D7500}" dt="2025-04-10T09:05:44.078" v="36"/>
          <ac:spMkLst>
            <pc:docMk/>
            <pc:sldMk cId="2990164623" sldId="303"/>
            <ac:spMk id="2" creationId="{8828880B-2DDA-75AB-3F12-8A83AA416D72}"/>
          </ac:spMkLst>
        </pc:spChg>
        <pc:spChg chg="del">
          <ac:chgData name="Masscom Priority Support" userId="S::cs@globalmediakit.com::c8436dae-a248-40c5-bd23-0cf471a3ae41" providerId="AD" clId="Web-{56885A0A-AF62-24AD-1DF2-8B346E6D7500}" dt="2025-04-10T09:05:44.078" v="35"/>
          <ac:spMkLst>
            <pc:docMk/>
            <pc:sldMk cId="2990164623" sldId="303"/>
            <ac:spMk id="3" creationId="{0A98D78A-A61F-44A3-FF7D-760355F8C295}"/>
          </ac:spMkLst>
        </pc:spChg>
        <pc:picChg chg="add mod">
          <ac:chgData name="Masscom Priority Support" userId="S::cs@globalmediakit.com::c8436dae-a248-40c5-bd23-0cf471a3ae41" providerId="AD" clId="Web-{56885A0A-AF62-24AD-1DF2-8B346E6D7500}" dt="2025-04-10T09:05:47.937" v="37"/>
          <ac:picMkLst>
            <pc:docMk/>
            <pc:sldMk cId="2990164623" sldId="303"/>
            <ac:picMk id="4" creationId="{9595DDB7-4FE8-E452-A361-D57FAF1FFE1D}"/>
          </ac:picMkLst>
        </pc:picChg>
      </pc:sldChg>
      <pc:sldChg chg="addSp delSp modSp new">
        <pc:chgData name="Masscom Priority Support" userId="S::cs@globalmediakit.com::c8436dae-a248-40c5-bd23-0cf471a3ae41" providerId="AD" clId="Web-{56885A0A-AF62-24AD-1DF2-8B346E6D7500}" dt="2025-04-10T09:07:52.580" v="66"/>
        <pc:sldMkLst>
          <pc:docMk/>
          <pc:sldMk cId="1336521759" sldId="304"/>
        </pc:sldMkLst>
        <pc:spChg chg="del">
          <ac:chgData name="Masscom Priority Support" userId="S::cs@globalmediakit.com::c8436dae-a248-40c5-bd23-0cf471a3ae41" providerId="AD" clId="Web-{56885A0A-AF62-24AD-1DF2-8B346E6D7500}" dt="2025-04-10T09:07:48.533" v="65"/>
          <ac:spMkLst>
            <pc:docMk/>
            <pc:sldMk cId="1336521759" sldId="304"/>
            <ac:spMk id="2" creationId="{435D2428-039C-A01F-EE2D-AF130898BF71}"/>
          </ac:spMkLst>
        </pc:spChg>
        <pc:spChg chg="del">
          <ac:chgData name="Masscom Priority Support" userId="S::cs@globalmediakit.com::c8436dae-a248-40c5-bd23-0cf471a3ae41" providerId="AD" clId="Web-{56885A0A-AF62-24AD-1DF2-8B346E6D7500}" dt="2025-04-10T09:07:48.533" v="64"/>
          <ac:spMkLst>
            <pc:docMk/>
            <pc:sldMk cId="1336521759" sldId="304"/>
            <ac:spMk id="3" creationId="{0C3D4C1B-68E6-4C0D-C88C-A8077D9F79D3}"/>
          </ac:spMkLst>
        </pc:spChg>
        <pc:picChg chg="add mod">
          <ac:chgData name="Masscom Priority Support" userId="S::cs@globalmediakit.com::c8436dae-a248-40c5-bd23-0cf471a3ae41" providerId="AD" clId="Web-{56885A0A-AF62-24AD-1DF2-8B346E6D7500}" dt="2025-04-10T09:07:52.580" v="66"/>
          <ac:picMkLst>
            <pc:docMk/>
            <pc:sldMk cId="1336521759" sldId="304"/>
            <ac:picMk id="4" creationId="{52B7D097-93A8-5FE8-D00B-46701A01C197}"/>
          </ac:picMkLst>
        </pc:picChg>
      </pc:sldChg>
      <pc:sldChg chg="addSp delSp modSp add del">
        <pc:chgData name="Masscom Priority Support" userId="S::cs@globalmediakit.com::c8436dae-a248-40c5-bd23-0cf471a3ae41" providerId="AD" clId="Web-{56885A0A-AF62-24AD-1DF2-8B346E6D7500}" dt="2025-04-10T09:37:17.760" v="418"/>
        <pc:sldMkLst>
          <pc:docMk/>
          <pc:sldMk cId="623016646" sldId="305"/>
        </pc:sldMkLst>
        <pc:spChg chg="add del mod">
          <ac:chgData name="Masscom Priority Support" userId="S::cs@globalmediakit.com::c8436dae-a248-40c5-bd23-0cf471a3ae41" providerId="AD" clId="Web-{56885A0A-AF62-24AD-1DF2-8B346E6D7500}" dt="2025-04-10T09:10:38.691" v="102" actId="14100"/>
          <ac:spMkLst>
            <pc:docMk/>
            <pc:sldMk cId="623016646" sldId="305"/>
            <ac:spMk id="5" creationId="{00000000-0000-0000-0000-000000000000}"/>
          </ac:spMkLst>
        </pc:spChg>
      </pc:sldChg>
      <pc:sldChg chg="addSp delSp modSp new">
        <pc:chgData name="Masscom Priority Support" userId="S::cs@globalmediakit.com::c8436dae-a248-40c5-bd23-0cf471a3ae41" providerId="AD" clId="Web-{56885A0A-AF62-24AD-1DF2-8B346E6D7500}" dt="2025-04-10T09:11:50.411" v="106"/>
        <pc:sldMkLst>
          <pc:docMk/>
          <pc:sldMk cId="1821403024" sldId="306"/>
        </pc:sldMkLst>
        <pc:spChg chg="del">
          <ac:chgData name="Masscom Priority Support" userId="S::cs@globalmediakit.com::c8436dae-a248-40c5-bd23-0cf471a3ae41" providerId="AD" clId="Web-{56885A0A-AF62-24AD-1DF2-8B346E6D7500}" dt="2025-04-10T09:11:45.286" v="105"/>
          <ac:spMkLst>
            <pc:docMk/>
            <pc:sldMk cId="1821403024" sldId="306"/>
            <ac:spMk id="2" creationId="{13B53C21-F2A0-0F62-E6D7-37D189C91073}"/>
          </ac:spMkLst>
        </pc:spChg>
        <pc:spChg chg="del">
          <ac:chgData name="Masscom Priority Support" userId="S::cs@globalmediakit.com::c8436dae-a248-40c5-bd23-0cf471a3ae41" providerId="AD" clId="Web-{56885A0A-AF62-24AD-1DF2-8B346E6D7500}" dt="2025-04-10T09:11:45.286" v="104"/>
          <ac:spMkLst>
            <pc:docMk/>
            <pc:sldMk cId="1821403024" sldId="306"/>
            <ac:spMk id="3" creationId="{5CCCA32B-E656-2FF7-9443-D2AD71347801}"/>
          </ac:spMkLst>
        </pc:spChg>
        <pc:picChg chg="add mod">
          <ac:chgData name="Masscom Priority Support" userId="S::cs@globalmediakit.com::c8436dae-a248-40c5-bd23-0cf471a3ae41" providerId="AD" clId="Web-{56885A0A-AF62-24AD-1DF2-8B346E6D7500}" dt="2025-04-10T09:11:50.411" v="106"/>
          <ac:picMkLst>
            <pc:docMk/>
            <pc:sldMk cId="1821403024" sldId="306"/>
            <ac:picMk id="4" creationId="{22EC7666-7AAD-AE02-501C-E72F48F1CF15}"/>
          </ac:picMkLst>
        </pc:picChg>
      </pc:sldChg>
      <pc:sldChg chg="addSp delSp modSp new">
        <pc:chgData name="Masscom Priority Support" userId="S::cs@globalmediakit.com::c8436dae-a248-40c5-bd23-0cf471a3ae41" providerId="AD" clId="Web-{56885A0A-AF62-24AD-1DF2-8B346E6D7500}" dt="2025-04-10T09:15:12.789" v="147" actId="1076"/>
        <pc:sldMkLst>
          <pc:docMk/>
          <pc:sldMk cId="1201301352" sldId="307"/>
        </pc:sldMkLst>
        <pc:spChg chg="del">
          <ac:chgData name="Masscom Priority Support" userId="S::cs@globalmediakit.com::c8436dae-a248-40c5-bd23-0cf471a3ae41" providerId="AD" clId="Web-{56885A0A-AF62-24AD-1DF2-8B346E6D7500}" dt="2025-04-10T09:14:39.632" v="142"/>
          <ac:spMkLst>
            <pc:docMk/>
            <pc:sldMk cId="1201301352" sldId="307"/>
            <ac:spMk id="2" creationId="{6D16B49B-2216-EC96-1A3C-26F96EB88DC2}"/>
          </ac:spMkLst>
        </pc:spChg>
        <pc:spChg chg="del">
          <ac:chgData name="Masscom Priority Support" userId="S::cs@globalmediakit.com::c8436dae-a248-40c5-bd23-0cf471a3ae41" providerId="AD" clId="Web-{56885A0A-AF62-24AD-1DF2-8B346E6D7500}" dt="2025-04-10T09:14:39.632" v="141"/>
          <ac:spMkLst>
            <pc:docMk/>
            <pc:sldMk cId="1201301352" sldId="307"/>
            <ac:spMk id="3" creationId="{0CDB52D6-6892-2352-0337-0830E6F1A08D}"/>
          </ac:spMkLst>
        </pc:spChg>
        <pc:picChg chg="add mod">
          <ac:chgData name="Masscom Priority Support" userId="S::cs@globalmediakit.com::c8436dae-a248-40c5-bd23-0cf471a3ae41" providerId="AD" clId="Web-{56885A0A-AF62-24AD-1DF2-8B346E6D7500}" dt="2025-04-10T09:15:12.789" v="147" actId="1076"/>
          <ac:picMkLst>
            <pc:docMk/>
            <pc:sldMk cId="1201301352" sldId="307"/>
            <ac:picMk id="4" creationId="{D4DA25BA-C6C3-F8E9-C158-E89A3E093365}"/>
          </ac:picMkLst>
        </pc:picChg>
      </pc:sldChg>
      <pc:sldChg chg="addSp delSp modSp new">
        <pc:chgData name="Masscom Priority Support" userId="S::cs@globalmediakit.com::c8436dae-a248-40c5-bd23-0cf471a3ae41" providerId="AD" clId="Web-{56885A0A-AF62-24AD-1DF2-8B346E6D7500}" dt="2025-04-10T09:19:45.136" v="172" actId="14100"/>
        <pc:sldMkLst>
          <pc:docMk/>
          <pc:sldMk cId="2488466134" sldId="308"/>
        </pc:sldMkLst>
        <pc:spChg chg="del">
          <ac:chgData name="Masscom Priority Support" userId="S::cs@globalmediakit.com::c8436dae-a248-40c5-bd23-0cf471a3ae41" providerId="AD" clId="Web-{56885A0A-AF62-24AD-1DF2-8B346E6D7500}" dt="2025-04-10T09:16:29.431" v="164"/>
          <ac:spMkLst>
            <pc:docMk/>
            <pc:sldMk cId="2488466134" sldId="308"/>
            <ac:spMk id="2" creationId="{269921DC-A65D-7CA0-9847-8BF1EB2B7830}"/>
          </ac:spMkLst>
        </pc:spChg>
        <pc:spChg chg="del">
          <ac:chgData name="Masscom Priority Support" userId="S::cs@globalmediakit.com::c8436dae-a248-40c5-bd23-0cf471a3ae41" providerId="AD" clId="Web-{56885A0A-AF62-24AD-1DF2-8B346E6D7500}" dt="2025-04-10T09:16:29.431" v="163"/>
          <ac:spMkLst>
            <pc:docMk/>
            <pc:sldMk cId="2488466134" sldId="308"/>
            <ac:spMk id="3" creationId="{B2BB8E0D-82E7-5DB9-131B-89BE52AD7B11}"/>
          </ac:spMkLst>
        </pc:spChg>
        <pc:picChg chg="add del mod">
          <ac:chgData name="Masscom Priority Support" userId="S::cs@globalmediakit.com::c8436dae-a248-40c5-bd23-0cf471a3ae41" providerId="AD" clId="Web-{56885A0A-AF62-24AD-1DF2-8B346E6D7500}" dt="2025-04-10T09:18:52.136" v="168"/>
          <ac:picMkLst>
            <pc:docMk/>
            <pc:sldMk cId="2488466134" sldId="308"/>
            <ac:picMk id="4" creationId="{DEBDFEED-E998-195A-E87E-9A914B07DB28}"/>
          </ac:picMkLst>
        </pc:picChg>
        <pc:picChg chg="add mod">
          <ac:chgData name="Masscom Priority Support" userId="S::cs@globalmediakit.com::c8436dae-a248-40c5-bd23-0cf471a3ae41" providerId="AD" clId="Web-{56885A0A-AF62-24AD-1DF2-8B346E6D7500}" dt="2025-04-10T09:19:45.136" v="172" actId="14100"/>
          <ac:picMkLst>
            <pc:docMk/>
            <pc:sldMk cId="2488466134" sldId="308"/>
            <ac:picMk id="5" creationId="{F119A345-AC22-7E84-FCB6-5A2BA97B3752}"/>
          </ac:picMkLst>
        </pc:picChg>
      </pc:sldChg>
      <pc:sldChg chg="addSp delSp modSp new">
        <pc:chgData name="Masscom Priority Support" userId="S::cs@globalmediakit.com::c8436dae-a248-40c5-bd23-0cf471a3ae41" providerId="AD" clId="Web-{56885A0A-AF62-24AD-1DF2-8B346E6D7500}" dt="2025-04-10T09:20:31.278" v="180" actId="1076"/>
        <pc:sldMkLst>
          <pc:docMk/>
          <pc:sldMk cId="4233639947" sldId="309"/>
        </pc:sldMkLst>
        <pc:spChg chg="del">
          <ac:chgData name="Masscom Priority Support" userId="S::cs@globalmediakit.com::c8436dae-a248-40c5-bd23-0cf471a3ae41" providerId="AD" clId="Web-{56885A0A-AF62-24AD-1DF2-8B346E6D7500}" dt="2025-04-10T09:19:55.277" v="175"/>
          <ac:spMkLst>
            <pc:docMk/>
            <pc:sldMk cId="4233639947" sldId="309"/>
            <ac:spMk id="2" creationId="{9BB3A9E8-01F9-BEA3-0FA7-6422BD539013}"/>
          </ac:spMkLst>
        </pc:spChg>
        <pc:spChg chg="del">
          <ac:chgData name="Masscom Priority Support" userId="S::cs@globalmediakit.com::c8436dae-a248-40c5-bd23-0cf471a3ae41" providerId="AD" clId="Web-{56885A0A-AF62-24AD-1DF2-8B346E6D7500}" dt="2025-04-10T09:19:55.277" v="174"/>
          <ac:spMkLst>
            <pc:docMk/>
            <pc:sldMk cId="4233639947" sldId="309"/>
            <ac:spMk id="3" creationId="{124670D9-32E0-3BDF-935D-E331667512E4}"/>
          </ac:spMkLst>
        </pc:spChg>
        <pc:picChg chg="add mod">
          <ac:chgData name="Masscom Priority Support" userId="S::cs@globalmediakit.com::c8436dae-a248-40c5-bd23-0cf471a3ae41" providerId="AD" clId="Web-{56885A0A-AF62-24AD-1DF2-8B346E6D7500}" dt="2025-04-10T09:20:31.278" v="180" actId="1076"/>
          <ac:picMkLst>
            <pc:docMk/>
            <pc:sldMk cId="4233639947" sldId="309"/>
            <ac:picMk id="4" creationId="{C3F508AD-4038-63AA-0224-13B07C8DB8D6}"/>
          </ac:picMkLst>
        </pc:picChg>
      </pc:sldChg>
      <pc:sldChg chg="addSp delSp modSp new">
        <pc:chgData name="Masscom Priority Support" userId="S::cs@globalmediakit.com::c8436dae-a248-40c5-bd23-0cf471a3ae41" providerId="AD" clId="Web-{56885A0A-AF62-24AD-1DF2-8B346E6D7500}" dt="2025-04-10T09:22:48.826" v="229" actId="14100"/>
        <pc:sldMkLst>
          <pc:docMk/>
          <pc:sldMk cId="3641669125" sldId="310"/>
        </pc:sldMkLst>
        <pc:spChg chg="del">
          <ac:chgData name="Masscom Priority Support" userId="S::cs@globalmediakit.com::c8436dae-a248-40c5-bd23-0cf471a3ae41" providerId="AD" clId="Web-{56885A0A-AF62-24AD-1DF2-8B346E6D7500}" dt="2025-04-10T09:22:17.279" v="222"/>
          <ac:spMkLst>
            <pc:docMk/>
            <pc:sldMk cId="3641669125" sldId="310"/>
            <ac:spMk id="2" creationId="{5130A8BA-8DE5-4E05-B491-C6487502531A}"/>
          </ac:spMkLst>
        </pc:spChg>
        <pc:spChg chg="del">
          <ac:chgData name="Masscom Priority Support" userId="S::cs@globalmediakit.com::c8436dae-a248-40c5-bd23-0cf471a3ae41" providerId="AD" clId="Web-{56885A0A-AF62-24AD-1DF2-8B346E6D7500}" dt="2025-04-10T09:22:17.279" v="221"/>
          <ac:spMkLst>
            <pc:docMk/>
            <pc:sldMk cId="3641669125" sldId="310"/>
            <ac:spMk id="3" creationId="{A816191F-DD39-6943-582F-4D71CF8D4A91}"/>
          </ac:spMkLst>
        </pc:spChg>
        <pc:picChg chg="add mod">
          <ac:chgData name="Masscom Priority Support" userId="S::cs@globalmediakit.com::c8436dae-a248-40c5-bd23-0cf471a3ae41" providerId="AD" clId="Web-{56885A0A-AF62-24AD-1DF2-8B346E6D7500}" dt="2025-04-10T09:22:48.826" v="229" actId="14100"/>
          <ac:picMkLst>
            <pc:docMk/>
            <pc:sldMk cId="3641669125" sldId="310"/>
            <ac:picMk id="4" creationId="{89733960-0C27-23C5-DD55-D676B0A65604}"/>
          </ac:picMkLst>
        </pc:picChg>
      </pc:sldChg>
      <pc:sldChg chg="addSp delSp modSp new">
        <pc:chgData name="Masscom Priority Support" userId="S::cs@globalmediakit.com::c8436dae-a248-40c5-bd23-0cf471a3ae41" providerId="AD" clId="Web-{56885A0A-AF62-24AD-1DF2-8B346E6D7500}" dt="2025-04-10T09:33:38.976" v="376" actId="1076"/>
        <pc:sldMkLst>
          <pc:docMk/>
          <pc:sldMk cId="990300345" sldId="311"/>
        </pc:sldMkLst>
        <pc:spChg chg="del">
          <ac:chgData name="Masscom Priority Support" userId="S::cs@globalmediakit.com::c8436dae-a248-40c5-bd23-0cf471a3ae41" providerId="AD" clId="Web-{56885A0A-AF62-24AD-1DF2-8B346E6D7500}" dt="2025-04-10T09:24:37.640" v="257"/>
          <ac:spMkLst>
            <pc:docMk/>
            <pc:sldMk cId="990300345" sldId="311"/>
            <ac:spMk id="2" creationId="{C41B9453-BB5E-2CEC-BAF4-2140414FE48D}"/>
          </ac:spMkLst>
        </pc:spChg>
        <pc:spChg chg="del">
          <ac:chgData name="Masscom Priority Support" userId="S::cs@globalmediakit.com::c8436dae-a248-40c5-bd23-0cf471a3ae41" providerId="AD" clId="Web-{56885A0A-AF62-24AD-1DF2-8B346E6D7500}" dt="2025-04-10T09:24:37.640" v="256"/>
          <ac:spMkLst>
            <pc:docMk/>
            <pc:sldMk cId="990300345" sldId="311"/>
            <ac:spMk id="3" creationId="{A67F4B29-0D3E-3F9E-B42D-BC2F7EFE59D2}"/>
          </ac:spMkLst>
        </pc:spChg>
        <pc:picChg chg="add mod">
          <ac:chgData name="Masscom Priority Support" userId="S::cs@globalmediakit.com::c8436dae-a248-40c5-bd23-0cf471a3ae41" providerId="AD" clId="Web-{56885A0A-AF62-24AD-1DF2-8B346E6D7500}" dt="2025-04-10T09:33:38.976" v="376" actId="1076"/>
          <ac:picMkLst>
            <pc:docMk/>
            <pc:sldMk cId="990300345" sldId="311"/>
            <ac:picMk id="4" creationId="{AEFC8335-4D2E-7A27-9287-682A01C489B2}"/>
          </ac:picMkLst>
        </pc:picChg>
      </pc:sldChg>
      <pc:sldChg chg="addSp delSp modSp new">
        <pc:chgData name="Masscom Priority Support" userId="S::cs@globalmediakit.com::c8436dae-a248-40c5-bd23-0cf471a3ae41" providerId="AD" clId="Web-{56885A0A-AF62-24AD-1DF2-8B346E6D7500}" dt="2025-04-10T09:28:58.988" v="308" actId="1076"/>
        <pc:sldMkLst>
          <pc:docMk/>
          <pc:sldMk cId="2762792452" sldId="312"/>
        </pc:sldMkLst>
        <pc:spChg chg="del">
          <ac:chgData name="Masscom Priority Support" userId="S::cs@globalmediakit.com::c8436dae-a248-40c5-bd23-0cf471a3ae41" providerId="AD" clId="Web-{56885A0A-AF62-24AD-1DF2-8B346E6D7500}" dt="2025-04-10T09:28:22.112" v="300"/>
          <ac:spMkLst>
            <pc:docMk/>
            <pc:sldMk cId="2762792452" sldId="312"/>
            <ac:spMk id="2" creationId="{48F28E9B-6C7F-C5A0-3A6B-17FFABA5E735}"/>
          </ac:spMkLst>
        </pc:spChg>
        <pc:spChg chg="del">
          <ac:chgData name="Masscom Priority Support" userId="S::cs@globalmediakit.com::c8436dae-a248-40c5-bd23-0cf471a3ae41" providerId="AD" clId="Web-{56885A0A-AF62-24AD-1DF2-8B346E6D7500}" dt="2025-04-10T09:28:22.112" v="299"/>
          <ac:spMkLst>
            <pc:docMk/>
            <pc:sldMk cId="2762792452" sldId="312"/>
            <ac:spMk id="3" creationId="{58B02737-69B6-0DF4-88A8-E569FA313A8B}"/>
          </ac:spMkLst>
        </pc:spChg>
        <pc:picChg chg="add mod">
          <ac:chgData name="Masscom Priority Support" userId="S::cs@globalmediakit.com::c8436dae-a248-40c5-bd23-0cf471a3ae41" providerId="AD" clId="Web-{56885A0A-AF62-24AD-1DF2-8B346E6D7500}" dt="2025-04-10T09:28:58.988" v="308" actId="1076"/>
          <ac:picMkLst>
            <pc:docMk/>
            <pc:sldMk cId="2762792452" sldId="312"/>
            <ac:picMk id="4" creationId="{1C586BD1-A872-19DB-DFB3-0FD5996193BC}"/>
          </ac:picMkLst>
        </pc:picChg>
      </pc:sldChg>
      <pc:sldChg chg="addSp delSp modSp new">
        <pc:chgData name="Masscom Priority Support" userId="S::cs@globalmediakit.com::c8436dae-a248-40c5-bd23-0cf471a3ae41" providerId="AD" clId="Web-{56885A0A-AF62-24AD-1DF2-8B346E6D7500}" dt="2025-04-10T09:31:10.771" v="333" actId="14100"/>
        <pc:sldMkLst>
          <pc:docMk/>
          <pc:sldMk cId="1342451463" sldId="313"/>
        </pc:sldMkLst>
        <pc:spChg chg="del">
          <ac:chgData name="Masscom Priority Support" userId="S::cs@globalmediakit.com::c8436dae-a248-40c5-bd23-0cf471a3ae41" providerId="AD" clId="Web-{56885A0A-AF62-24AD-1DF2-8B346E6D7500}" dt="2025-04-10T09:30:58.005" v="330"/>
          <ac:spMkLst>
            <pc:docMk/>
            <pc:sldMk cId="1342451463" sldId="313"/>
            <ac:spMk id="2" creationId="{61154447-06C7-9CB6-349B-BAFF87FD3888}"/>
          </ac:spMkLst>
        </pc:spChg>
        <pc:spChg chg="del">
          <ac:chgData name="Masscom Priority Support" userId="S::cs@globalmediakit.com::c8436dae-a248-40c5-bd23-0cf471a3ae41" providerId="AD" clId="Web-{56885A0A-AF62-24AD-1DF2-8B346E6D7500}" dt="2025-04-10T09:30:58.005" v="329"/>
          <ac:spMkLst>
            <pc:docMk/>
            <pc:sldMk cId="1342451463" sldId="313"/>
            <ac:spMk id="3" creationId="{059FF543-9F16-C02B-5F15-CB6E60CD2D37}"/>
          </ac:spMkLst>
        </pc:spChg>
        <pc:picChg chg="add mod">
          <ac:chgData name="Masscom Priority Support" userId="S::cs@globalmediakit.com::c8436dae-a248-40c5-bd23-0cf471a3ae41" providerId="AD" clId="Web-{56885A0A-AF62-24AD-1DF2-8B346E6D7500}" dt="2025-04-10T09:31:10.771" v="333" actId="14100"/>
          <ac:picMkLst>
            <pc:docMk/>
            <pc:sldMk cId="1342451463" sldId="313"/>
            <ac:picMk id="4" creationId="{4DA9C03C-477C-3A26-D532-463367DD3259}"/>
          </ac:picMkLst>
        </pc:picChg>
      </pc:sldChg>
      <pc:sldChg chg="addSp delSp modSp new">
        <pc:chgData name="Masscom Priority Support" userId="S::cs@globalmediakit.com::c8436dae-a248-40c5-bd23-0cf471a3ae41" providerId="AD" clId="Web-{56885A0A-AF62-24AD-1DF2-8B346E6D7500}" dt="2025-04-10T09:33:09.804" v="374"/>
        <pc:sldMkLst>
          <pc:docMk/>
          <pc:sldMk cId="3340456081" sldId="314"/>
        </pc:sldMkLst>
        <pc:spChg chg="del">
          <ac:chgData name="Masscom Priority Support" userId="S::cs@globalmediakit.com::c8436dae-a248-40c5-bd23-0cf471a3ae41" providerId="AD" clId="Web-{56885A0A-AF62-24AD-1DF2-8B346E6D7500}" dt="2025-04-10T09:33:04.725" v="373"/>
          <ac:spMkLst>
            <pc:docMk/>
            <pc:sldMk cId="3340456081" sldId="314"/>
            <ac:spMk id="2" creationId="{AA860968-3DE4-50CF-8A8F-D84E5169DCD9}"/>
          </ac:spMkLst>
        </pc:spChg>
        <pc:spChg chg="del">
          <ac:chgData name="Masscom Priority Support" userId="S::cs@globalmediakit.com::c8436dae-a248-40c5-bd23-0cf471a3ae41" providerId="AD" clId="Web-{56885A0A-AF62-24AD-1DF2-8B346E6D7500}" dt="2025-04-10T09:33:04.725" v="372"/>
          <ac:spMkLst>
            <pc:docMk/>
            <pc:sldMk cId="3340456081" sldId="314"/>
            <ac:spMk id="3" creationId="{866B79F4-4030-1AC8-C224-DF83EC374A1F}"/>
          </ac:spMkLst>
        </pc:spChg>
        <pc:picChg chg="add mod">
          <ac:chgData name="Masscom Priority Support" userId="S::cs@globalmediakit.com::c8436dae-a248-40c5-bd23-0cf471a3ae41" providerId="AD" clId="Web-{56885A0A-AF62-24AD-1DF2-8B346E6D7500}" dt="2025-04-10T09:33:09.804" v="374"/>
          <ac:picMkLst>
            <pc:docMk/>
            <pc:sldMk cId="3340456081" sldId="314"/>
            <ac:picMk id="4" creationId="{EFE4824E-EA14-0A34-1B5F-94E07718B34C}"/>
          </ac:picMkLst>
        </pc:picChg>
      </pc:sldChg>
      <pc:sldChg chg="modSp add replId">
        <pc:chgData name="Masscom Priority Support" userId="S::cs@globalmediakit.com::c8436dae-a248-40c5-bd23-0cf471a3ae41" providerId="AD" clId="Web-{56885A0A-AF62-24AD-1DF2-8B346E6D7500}" dt="2025-04-10T09:52:27.382" v="513" actId="14100"/>
        <pc:sldMkLst>
          <pc:docMk/>
          <pc:sldMk cId="762780878" sldId="315"/>
        </pc:sldMkLst>
        <pc:spChg chg="mod">
          <ac:chgData name="Masscom Priority Support" userId="S::cs@globalmediakit.com::c8436dae-a248-40c5-bd23-0cf471a3ae41" providerId="AD" clId="Web-{56885A0A-AF62-24AD-1DF2-8B346E6D7500}" dt="2025-04-10T09:49:29.161" v="494" actId="1076"/>
          <ac:spMkLst>
            <pc:docMk/>
            <pc:sldMk cId="762780878" sldId="315"/>
            <ac:spMk id="4" creationId="{54A5C6E6-690C-01F1-CFF6-A063E5D16B21}"/>
          </ac:spMkLst>
        </pc:spChg>
        <pc:spChg chg="mod">
          <ac:chgData name="Masscom Priority Support" userId="S::cs@globalmediakit.com::c8436dae-a248-40c5-bd23-0cf471a3ae41" providerId="AD" clId="Web-{56885A0A-AF62-24AD-1DF2-8B346E6D7500}" dt="2025-04-10T09:52:27.382" v="513" actId="14100"/>
          <ac:spMkLst>
            <pc:docMk/>
            <pc:sldMk cId="762780878" sldId="315"/>
            <ac:spMk id="5" creationId="{238499DE-6858-3736-72EF-77351C442DF9}"/>
          </ac:spMkLst>
        </pc:spChg>
      </pc:sldChg>
      <pc:sldChg chg="add">
        <pc:chgData name="Masscom Priority Support" userId="S::cs@globalmediakit.com::c8436dae-a248-40c5-bd23-0cf471a3ae41" providerId="AD" clId="Web-{56885A0A-AF62-24AD-1DF2-8B346E6D7500}" dt="2025-04-10T09:44:46.079" v="432"/>
        <pc:sldMkLst>
          <pc:docMk/>
          <pc:sldMk cId="3249755382" sldId="31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sscomglobal.com/" TargetMode="External"/><Relationship Id="rId2" Type="http://schemas.openxmlformats.org/officeDocument/2006/relationships/hyperlink" Target="mailto:media@masscomglobal.com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.png">
            <a:extLst>
              <a:ext uri="{FF2B5EF4-FFF2-40B4-BE49-F238E27FC236}">
                <a16:creationId xmlns:a16="http://schemas.microsoft.com/office/drawing/2014/main" id="{27F822D0-9932-F37D-4989-EAB8E00DA1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47443" t="-3196" r="47443" b="3196"/>
          <a:stretch/>
        </p:blipFill>
        <p:spPr>
          <a:xfrm>
            <a:off x="0" y="-87682"/>
            <a:ext cx="13716014" cy="82296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7" y="0"/>
            <a:ext cx="13452954" cy="82337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2701158"/>
            <a:ext cx="6009290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 dirty="0"/>
              <a:t>Top Media</a:t>
            </a:r>
          </a:p>
          <a:p>
            <a:r>
              <a:rPr lang="en-US" sz="4800" b="1" dirty="0"/>
              <a:t>Recommendations </a:t>
            </a:r>
          </a:p>
          <a:p>
            <a:r>
              <a:rPr lang="en-US" sz="4800" b="1" dirty="0"/>
              <a:t>in Indian</a:t>
            </a:r>
            <a:endParaRPr lang="en-IN" sz="48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48219"/>
            <a:ext cx="1560579" cy="28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20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website&#10;&#10;AI-generated content may be incorrect.">
            <a:extLst>
              <a:ext uri="{FF2B5EF4-FFF2-40B4-BE49-F238E27FC236}">
                <a16:creationId xmlns:a16="http://schemas.microsoft.com/office/drawing/2014/main" id="{9595DDB7-4FE8-E452-A361-D57FAF1FF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687" y="576263"/>
            <a:ext cx="10334625" cy="707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64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8664103" cy="1046440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Dwarka Sec 21 Pacific Mall, Coming From Vivanta To Gurgaon- Delhi, India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Facade </a:t>
            </a:r>
            <a:r>
              <a:rPr dirty="0"/>
              <a:t>ad on </a:t>
            </a:r>
            <a:r>
              <a:rPr dirty="0" err="1" smtClean="0"/>
              <a:t>Dwarka</a:t>
            </a:r>
            <a:r>
              <a:rPr dirty="0" smtClean="0"/>
              <a:t> </a:t>
            </a:r>
            <a:r>
              <a:rPr dirty="0"/>
              <a:t>Sec 21 Pacific </a:t>
            </a:r>
            <a:r>
              <a:rPr dirty="0" smtClean="0"/>
              <a:t>Mall</a:t>
            </a:r>
            <a:endParaRPr sz="2200" dirty="0">
              <a:ea typeface="Calibri"/>
              <a:cs typeface="Calibri"/>
            </a:endParaRP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Dwarka Sec 21 Pacific Mall, Coming From Vivanta To Gurgaon- Delhi, India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Facade </a:t>
            </a:r>
            <a:r>
              <a:rPr dirty="0"/>
              <a:t>ad on Dwarka Sec 21 Pacific </a:t>
            </a:r>
            <a:r>
              <a:rPr dirty="0" smtClean="0"/>
              <a:t>Mall</a:t>
            </a:r>
            <a:endParaRPr dirty="0">
              <a:ea typeface="Calibri"/>
              <a:cs typeface="Calibri"/>
            </a:endParaRPr>
          </a:p>
          <a:p>
            <a:pPr>
              <a:defRPr sz="1800"/>
            </a:pPr>
            <a:endParaRPr lang="en-US" dirty="0">
              <a:ea typeface="Calibri"/>
              <a:cs typeface="Calibri"/>
            </a:endParaRP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200923"/>
              </p:ext>
            </p:extLst>
          </p:nvPr>
        </p:nvGraphicFramePr>
        <p:xfrm>
          <a:off x="457200" y="3017520"/>
          <a:ext cx="6400800" cy="19202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Number of Screens: 1</a:t>
                      </a: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Lighting type: Non-Lit</a:t>
                      </a: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5157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Size: 170 x 30</a:t>
                      </a: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614651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394112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white and black website&#10;&#10;AI-generated content may be incorrect.">
            <a:extLst>
              <a:ext uri="{FF2B5EF4-FFF2-40B4-BE49-F238E27FC236}">
                <a16:creationId xmlns:a16="http://schemas.microsoft.com/office/drawing/2014/main" id="{52B7D097-93A8-5FE8-D00B-46701A01C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888" y="885825"/>
            <a:ext cx="10182225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21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9281259" cy="984885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endParaRPr/>
          </a:p>
          <a:p>
            <a:pPr>
              <a:defRPr sz="2200"/>
            </a:pPr>
            <a:r>
              <a:rPr dirty="0"/>
              <a:t>Green Park Metro Station - Delhi - Facade ad at Green Park Metro Station- Delhi</a:t>
            </a:r>
            <a:endParaRPr dirty="0">
              <a:ea typeface="Calibri"/>
              <a:cs typeface="Calibri"/>
            </a:endParaRPr>
          </a:p>
          <a:p>
            <a:pPr>
              <a:defRPr sz="1800"/>
            </a:pPr>
            <a:endParaRPr dirty="0">
              <a:ea typeface="Calibri"/>
              <a:cs typeface="Calibri"/>
            </a:endParaRP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Green Park Metro Station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Facade </a:t>
            </a:r>
            <a:r>
              <a:rPr dirty="0"/>
              <a:t>ad at Green Park Metro Station- Delhi</a:t>
            </a:r>
            <a:endParaRPr dirty="0">
              <a:ea typeface="Calibri"/>
              <a:cs typeface="Calibri"/>
            </a:endParaRPr>
          </a:p>
          <a:p>
            <a:pPr>
              <a:defRPr sz="1800"/>
            </a:pPr>
            <a:endParaRPr dirty="0">
              <a:ea typeface="Calibri"/>
              <a:cs typeface="Calibri"/>
            </a:endParaRP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199306"/>
              </p:ext>
            </p:extLst>
          </p:nvPr>
        </p:nvGraphicFramePr>
        <p:xfrm>
          <a:off x="457200" y="3017520"/>
          <a:ext cx="6400800" cy="19202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Number of Screens: 1</a:t>
                      </a: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Lighting type: Non-Lit</a:t>
                      </a: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4307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Size: TBC</a:t>
                      </a: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800458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358459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white and black website&#10;&#10;AI-generated content may be incorrect.">
            <a:extLst>
              <a:ext uri="{FF2B5EF4-FFF2-40B4-BE49-F238E27FC236}">
                <a16:creationId xmlns:a16="http://schemas.microsoft.com/office/drawing/2014/main" id="{22EC7666-7AAD-AE02-501C-E72F48F1C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881062"/>
            <a:ext cx="10287000" cy="64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03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6474080" cy="1323439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Prime Out of Home Sites Chennai, India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Prime </a:t>
            </a:r>
            <a:r>
              <a:rPr dirty="0"/>
              <a:t>Out of Home Sites Chennai - 284 Screen Package</a:t>
            </a:r>
            <a:endParaRPr dirty="0">
              <a:ea typeface="Calibri"/>
              <a:cs typeface="Calibri"/>
            </a:endParaRPr>
          </a:p>
          <a:p>
            <a:pPr>
              <a:defRPr sz="1800"/>
            </a:pPr>
            <a:endParaRPr lang="en-US" dirty="0">
              <a:ea typeface="Calibri"/>
              <a:cs typeface="Calibri"/>
            </a:endParaRP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26EBD-2646-74B4-F7E5-8B4BB5AFB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9DD1C9A-C620-1C10-5DAF-0A176A50D7B6}"/>
              </a:ext>
            </a:extLst>
          </p:cNvPr>
          <p:cNvSpPr/>
          <p:nvPr/>
        </p:nvSpPr>
        <p:spPr>
          <a:xfrm>
            <a:off x="3577980" y="2243512"/>
            <a:ext cx="6621517" cy="3121572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43BC9A-81D4-B71F-A51D-62C502038775}"/>
              </a:ext>
            </a:extLst>
          </p:cNvPr>
          <p:cNvSpPr txBox="1"/>
          <p:nvPr/>
        </p:nvSpPr>
        <p:spPr>
          <a:xfrm>
            <a:off x="5240970" y="3018745"/>
            <a:ext cx="3589055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>
                <a:ea typeface="Calibri"/>
                <a:cs typeface="Calibri"/>
              </a:rPr>
              <a:t>Indian Prime Out Of Home</a:t>
            </a:r>
          </a:p>
        </p:txBody>
      </p:sp>
    </p:spTree>
    <p:extLst>
      <p:ext uri="{BB962C8B-B14F-4D97-AF65-F5344CB8AC3E}">
        <p14:creationId xmlns:p14="http://schemas.microsoft.com/office/powerpoint/2010/main" val="2528936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Prime Out of Home Sites Chennai, India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Prime </a:t>
            </a:r>
            <a:r>
              <a:rPr dirty="0"/>
              <a:t>Out of Home Sites Chennai - 284 Screen Package</a:t>
            </a:r>
            <a:endParaRPr dirty="0">
              <a:ea typeface="Calibri"/>
              <a:cs typeface="Calibri"/>
            </a:endParaRPr>
          </a:p>
          <a:p>
            <a:pPr>
              <a:defRPr sz="1800"/>
            </a:pPr>
            <a:endParaRPr dirty="0">
              <a:ea typeface="Calibri"/>
              <a:cs typeface="Calibri"/>
            </a:endParaRP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28459"/>
              </p:ext>
            </p:extLst>
          </p:nvPr>
        </p:nvGraphicFramePr>
        <p:xfrm>
          <a:off x="457200" y="3017520"/>
          <a:ext cx="64008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284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147533"/>
              </p:ext>
            </p:extLst>
          </p:nvPr>
        </p:nvGraphicFramePr>
        <p:xfrm>
          <a:off x="7315200" y="3017520"/>
          <a:ext cx="59436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white and black box&#10;&#10;AI-generated content may be incorrect.">
            <a:extLst>
              <a:ext uri="{FF2B5EF4-FFF2-40B4-BE49-F238E27FC236}">
                <a16:creationId xmlns:a16="http://schemas.microsoft.com/office/drawing/2014/main" id="{D4DA25BA-C6C3-F8E9-C158-E89A3E093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354" y="639545"/>
            <a:ext cx="10063618" cy="75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013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5695790" cy="1323439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Key metro cities in India </a:t>
            </a:r>
            <a:endParaRPr lang="en-US" dirty="0" smtClean="0"/>
          </a:p>
          <a:p>
            <a:pPr>
              <a:defRPr sz="2200"/>
            </a:pPr>
            <a:r>
              <a:rPr dirty="0" err="1" smtClean="0"/>
              <a:t>Bahubali</a:t>
            </a:r>
            <a:r>
              <a:rPr dirty="0" smtClean="0"/>
              <a:t> </a:t>
            </a:r>
            <a:r>
              <a:rPr dirty="0"/>
              <a:t>Out of Home India Advertising Package</a:t>
            </a:r>
            <a:endParaRPr dirty="0">
              <a:ea typeface="Calibri"/>
              <a:cs typeface="Calibri"/>
            </a:endParaRPr>
          </a:p>
          <a:p>
            <a:pPr>
              <a:defRPr sz="1800"/>
            </a:pPr>
            <a:endParaRPr dirty="0">
              <a:ea typeface="Calibri"/>
              <a:cs typeface="Calibri"/>
            </a:endParaRP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Key metro cities in India </a:t>
            </a:r>
            <a:endParaRPr lang="en-US" dirty="0" smtClean="0"/>
          </a:p>
          <a:p>
            <a:pPr>
              <a:defRPr sz="2200"/>
            </a:pPr>
            <a:r>
              <a:rPr dirty="0" err="1" smtClean="0"/>
              <a:t>Bahubali</a:t>
            </a:r>
            <a:r>
              <a:rPr dirty="0" smtClean="0"/>
              <a:t> </a:t>
            </a:r>
            <a:r>
              <a:rPr dirty="0"/>
              <a:t>Out of Home India Advertising Package</a:t>
            </a:r>
            <a:endParaRPr dirty="0">
              <a:ea typeface="Calibri"/>
              <a:cs typeface="Calibri"/>
            </a:endParaRPr>
          </a:p>
          <a:p>
            <a:pPr>
              <a:defRPr sz="1800"/>
            </a:pPr>
            <a:endParaRPr lang="en-US" dirty="0">
              <a:ea typeface="Calibri"/>
              <a:cs typeface="Calibri"/>
            </a:endParaRP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319602"/>
              </p:ext>
            </p:extLst>
          </p:nvPr>
        </p:nvGraphicFramePr>
        <p:xfrm>
          <a:off x="457200" y="3017520"/>
          <a:ext cx="64008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2511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187051"/>
              </p:ext>
            </p:extLst>
          </p:nvPr>
        </p:nvGraphicFramePr>
        <p:xfrm>
          <a:off x="7315200" y="3017520"/>
          <a:ext cx="59436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119A345-AC22-7E84-FCB6-5A2BA97B3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993" y="129763"/>
            <a:ext cx="9629904" cy="809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661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3F508AD-4038-63AA-0224-13B07C8DB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18" y="620749"/>
            <a:ext cx="11025708" cy="697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399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6731073" cy="1384995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Select City Walk Mall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LED </a:t>
            </a:r>
            <a:r>
              <a:rPr dirty="0"/>
              <a:t>Screen Network at Select City Walk Mall, Mac Atrium</a:t>
            </a:r>
            <a:endParaRPr dirty="0">
              <a:ea typeface="Calibri"/>
              <a:cs typeface="Calibri"/>
            </a:endParaRPr>
          </a:p>
          <a:p>
            <a:pPr>
              <a:defRPr sz="2200"/>
            </a:pPr>
            <a:endParaRPr lang="en-US" dirty="0">
              <a:ea typeface="Calibri"/>
              <a:cs typeface="Calibri"/>
            </a:endParaRP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0362004" cy="1323439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Mahalaxmi Junction Billboard Package – Exclusive Access to Affluent Audiences, Mumbai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7 </a:t>
            </a:r>
            <a:r>
              <a:rPr dirty="0"/>
              <a:t>billboards at Mahalaxmi Junction, Mumbai</a:t>
            </a:r>
          </a:p>
          <a:p>
            <a:pPr>
              <a:defRPr sz="1800"/>
            </a:pPr>
            <a:endParaRPr dirty="0">
              <a:ea typeface="Calibri"/>
              <a:cs typeface="Calibri"/>
            </a:endParaRP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98488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Select City Walk Mall - Delhi - LED Screen Network at Select City Walk Mall, Mac Atrium</a:t>
            </a:r>
            <a:endParaRPr dirty="0">
              <a:ea typeface="Calibri"/>
              <a:cs typeface="Calibri"/>
            </a:endParaRPr>
          </a:p>
          <a:p>
            <a:pPr>
              <a:defRPr sz="1800"/>
            </a:pPr>
            <a:endParaRPr dirty="0">
              <a:ea typeface="Calibri"/>
              <a:cs typeface="Calibri"/>
            </a:endParaRP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298523"/>
              </p:ext>
            </p:extLst>
          </p:nvPr>
        </p:nvGraphicFramePr>
        <p:xfrm>
          <a:off x="457200" y="3017520"/>
          <a:ext cx="6400800" cy="32004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Number of Screens: 8</a:t>
                      </a: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Lighting type: Lit</a:t>
                      </a: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57302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Size: Various</a:t>
                      </a: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5426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Duration of creative in seconds: 30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12941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9826603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780135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email&#10;&#10;AI-generated content may be incorrect.">
            <a:extLst>
              <a:ext uri="{FF2B5EF4-FFF2-40B4-BE49-F238E27FC236}">
                <a16:creationId xmlns:a16="http://schemas.microsoft.com/office/drawing/2014/main" id="{89733960-0C27-23C5-DD55-D676B0A65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923" y="1417784"/>
            <a:ext cx="13306259" cy="508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691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6003759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Prime out of home sites in Delhi, India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Prime </a:t>
            </a:r>
            <a:r>
              <a:rPr dirty="0"/>
              <a:t>Out of Home Sites Delhi Advertising </a:t>
            </a:r>
            <a:r>
              <a:rPr dirty="0" smtClean="0"/>
              <a:t>Package</a:t>
            </a:r>
            <a:endParaRPr dirty="0"/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Prime out of home sites in Delhi, India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Prime </a:t>
            </a:r>
            <a:r>
              <a:rPr dirty="0"/>
              <a:t>Out of Home Sites Delhi Advertising Package</a:t>
            </a:r>
            <a:endParaRPr dirty="0">
              <a:ea typeface="Calibri"/>
              <a:cs typeface="Calibri"/>
            </a:endParaRPr>
          </a:p>
          <a:p>
            <a:pPr>
              <a:defRPr sz="1800"/>
            </a:pPr>
            <a:endParaRPr dirty="0">
              <a:ea typeface="Calibri"/>
              <a:cs typeface="Calibri"/>
            </a:endParaRP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5152940"/>
              </p:ext>
            </p:extLst>
          </p:nvPr>
        </p:nvGraphicFramePr>
        <p:xfrm>
          <a:off x="457200" y="3017520"/>
          <a:ext cx="64008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399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3773986"/>
              </p:ext>
            </p:extLst>
          </p:nvPr>
        </p:nvGraphicFramePr>
        <p:xfrm>
          <a:off x="7315200" y="3017520"/>
          <a:ext cx="5943600" cy="990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 dirty="0"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EFC8335-4D2E-7A27-9287-682A01C48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630" y="194037"/>
            <a:ext cx="8773210" cy="802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003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5403018" cy="1323439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 err="1"/>
              <a:t>Babulnath</a:t>
            </a:r>
            <a:r>
              <a:rPr dirty="0"/>
              <a:t> Junction ET, Mumbai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LED </a:t>
            </a:r>
            <a:r>
              <a:rPr dirty="0"/>
              <a:t>Screen at </a:t>
            </a:r>
            <a:r>
              <a:rPr dirty="0" err="1"/>
              <a:t>Babulnath</a:t>
            </a:r>
            <a:r>
              <a:rPr dirty="0"/>
              <a:t> Junction ET, Mumbai</a:t>
            </a:r>
            <a:endParaRPr dirty="0">
              <a:ea typeface="Calibri"/>
              <a:cs typeface="Calibri"/>
            </a:endParaRPr>
          </a:p>
          <a:p>
            <a:pPr>
              <a:defRPr sz="1800"/>
            </a:pPr>
            <a:endParaRPr lang="en-US" dirty="0">
              <a:ea typeface="Calibri"/>
              <a:cs typeface="Calibri"/>
            </a:endParaRP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/>
          </a:p>
          <a:p>
            <a:pPr>
              <a:defRPr sz="2200"/>
            </a:pPr>
            <a:r>
              <a:rPr dirty="0" err="1"/>
              <a:t>Babulnath</a:t>
            </a:r>
            <a:r>
              <a:rPr dirty="0"/>
              <a:t> Junction ET, Mumbai - Mumbai - LED Screen at </a:t>
            </a:r>
            <a:r>
              <a:rPr dirty="0" err="1"/>
              <a:t>Babulnath</a:t>
            </a:r>
            <a:r>
              <a:rPr dirty="0"/>
              <a:t> Junction ET, </a:t>
            </a:r>
            <a:r>
              <a:rPr lang="en-US" dirty="0"/>
              <a:t>Mumbai</a:t>
            </a:r>
            <a:endParaRPr dirty="0"/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213983"/>
              </p:ext>
            </p:extLst>
          </p:nvPr>
        </p:nvGraphicFramePr>
        <p:xfrm>
          <a:off x="457200" y="3017520"/>
          <a:ext cx="6400800" cy="32004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Number of Screens: 1</a:t>
                      </a: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Lighting type: Lit</a:t>
                      </a: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80690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Size: 60 x 16 feet</a:t>
                      </a: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7747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Single Rotation Time in Seconds: 60</a:t>
                      </a: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6364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Duration of creative in seconds: 10</a:t>
                      </a: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588793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159496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web page&#10;&#10;AI-generated content may be incorrect.">
            <a:extLst>
              <a:ext uri="{FF2B5EF4-FFF2-40B4-BE49-F238E27FC236}">
                <a16:creationId xmlns:a16="http://schemas.microsoft.com/office/drawing/2014/main" id="{1C586BD1-A872-19DB-DFB3-0FD599619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78" y="514285"/>
            <a:ext cx="13094394" cy="718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924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482969" cy="984885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endParaRPr/>
          </a:p>
          <a:p>
            <a:pPr>
              <a:defRPr sz="2200"/>
            </a:pPr>
            <a:r>
              <a:rPr dirty="0"/>
              <a:t>Across Main </a:t>
            </a:r>
            <a:r>
              <a:rPr dirty="0" err="1"/>
              <a:t>Croporate</a:t>
            </a:r>
            <a:r>
              <a:rPr dirty="0"/>
              <a:t> Parks Of Mumbai - Mumbai - Digital Screen Across Main </a:t>
            </a:r>
            <a:r>
              <a:rPr dirty="0" err="1"/>
              <a:t>Croporate</a:t>
            </a:r>
            <a:r>
              <a:rPr dirty="0"/>
              <a:t> Parks Of Mumbai</a:t>
            </a:r>
            <a:endParaRPr dirty="0">
              <a:ea typeface="Calibri"/>
              <a:cs typeface="Calibri"/>
            </a:endParaRPr>
          </a:p>
          <a:p>
            <a:pPr>
              <a:defRPr sz="1800"/>
            </a:pPr>
            <a:endParaRPr lang="en-US" dirty="0">
              <a:ea typeface="Calibri"/>
              <a:cs typeface="Calibri"/>
            </a:endParaRP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Across Main </a:t>
            </a:r>
            <a:r>
              <a:rPr dirty="0" err="1"/>
              <a:t>Croporate</a:t>
            </a:r>
            <a:r>
              <a:rPr dirty="0"/>
              <a:t> Parks Of Mumbai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Digital </a:t>
            </a:r>
            <a:r>
              <a:rPr dirty="0"/>
              <a:t>Screen Across Main </a:t>
            </a:r>
            <a:r>
              <a:rPr dirty="0" err="1"/>
              <a:t>Croporate</a:t>
            </a:r>
            <a:r>
              <a:rPr dirty="0"/>
              <a:t> Parks Of Mumbai</a:t>
            </a:r>
            <a:endParaRPr dirty="0">
              <a:ea typeface="Calibri"/>
              <a:cs typeface="Calibri"/>
            </a:endParaRPr>
          </a:p>
          <a:p>
            <a:pPr>
              <a:defRPr sz="1800"/>
            </a:pPr>
            <a:endParaRPr dirty="0">
              <a:ea typeface="Calibri"/>
              <a:cs typeface="Calibri"/>
            </a:endParaRP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332545"/>
              </p:ext>
            </p:extLst>
          </p:nvPr>
        </p:nvGraphicFramePr>
        <p:xfrm>
          <a:off x="457200" y="3017520"/>
          <a:ext cx="6400800" cy="19202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Number of Screens: 33</a:t>
                      </a: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Lighting type: Lit</a:t>
                      </a: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4400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Size: 4(W) X 8(H)</a:t>
                      </a: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598269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06679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DA9C03C-477C-3A26-D532-463367DD3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51" y="1346547"/>
            <a:ext cx="13159613" cy="556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514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6374053" cy="1323439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Prime out of home sites in Mumbai, India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Prime </a:t>
            </a:r>
            <a:r>
              <a:rPr dirty="0"/>
              <a:t>Out of Home Sites Mumbai Advertising Package</a:t>
            </a:r>
            <a:endParaRPr dirty="0">
              <a:ea typeface="Calibri"/>
              <a:cs typeface="Calibri"/>
            </a:endParaRPr>
          </a:p>
          <a:p>
            <a:pPr>
              <a:defRPr sz="1800"/>
            </a:pPr>
            <a:endParaRPr dirty="0">
              <a:ea typeface="Calibri"/>
              <a:cs typeface="Calibri"/>
            </a:endParaRP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Prime out of home sites in Mumbai, India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Prime </a:t>
            </a:r>
            <a:r>
              <a:rPr dirty="0"/>
              <a:t>Out of Home Sites Mumbai Advertising Package</a:t>
            </a:r>
            <a:endParaRPr dirty="0">
              <a:ea typeface="Calibri"/>
              <a:cs typeface="Calibri"/>
            </a:endParaRPr>
          </a:p>
          <a:p>
            <a:pPr>
              <a:defRPr sz="1800"/>
            </a:pPr>
            <a:endParaRPr lang="en-US" dirty="0">
              <a:ea typeface="Calibri"/>
              <a:cs typeface="Calibri"/>
            </a:endParaRP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416547"/>
              </p:ext>
            </p:extLst>
          </p:nvPr>
        </p:nvGraphicFramePr>
        <p:xfrm>
          <a:off x="457200" y="3017520"/>
          <a:ext cx="64008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578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722300"/>
              </p:ext>
            </p:extLst>
          </p:nvPr>
        </p:nvGraphicFramePr>
        <p:xfrm>
          <a:off x="7315200" y="3017520"/>
          <a:ext cx="5943600" cy="990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 dirty="0"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FE4824E-EA14-0A34-1B5F-94E07718B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813" y="276225"/>
            <a:ext cx="8422844" cy="767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456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6821214"/>
            <a:ext cx="12801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 algn="ctr">
              <a:defRPr sz="1800"/>
            </a:pPr>
            <a:r>
              <a:rPr dirty="0"/>
              <a:t> Masscom Global FZE, Office No: 220, One UAQ Building, UAQ Free Trade Zone, Umm Al Quwain, United Arab Emirates.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70002" y="3279228"/>
            <a:ext cx="45759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Thank You</a:t>
            </a:r>
            <a:endParaRPr lang="en-IN" sz="8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088555" y="6636548"/>
            <a:ext cx="5538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media@masscomglobal.com</a:t>
            </a:r>
            <a:r>
              <a:rPr lang="en-US" dirty="0"/>
              <a:t> | </a:t>
            </a:r>
            <a:r>
              <a:rPr lang="en-US" dirty="0">
                <a:hlinkClick r:id="rId3"/>
              </a:rPr>
              <a:t>www.masscomglobal.com</a:t>
            </a:r>
            <a:r>
              <a:rPr lang="en-US" dirty="0"/>
              <a:t> </a:t>
            </a:r>
            <a:endParaRPr lang="en-IN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707" y="591941"/>
            <a:ext cx="2096369" cy="376692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725214" y="780287"/>
            <a:ext cx="10037379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755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04644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Mahalaxmi Junction Billboard Package – Exclusive Access to Affluent Audiences, Mumbai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7 </a:t>
            </a:r>
            <a:r>
              <a:rPr dirty="0"/>
              <a:t>billboards at Mahalaxmi Junction, </a:t>
            </a:r>
            <a:r>
              <a:rPr lang="en-US" dirty="0"/>
              <a:t>Mumbai</a:t>
            </a:r>
            <a:endParaRPr sz="2200" dirty="0">
              <a:ea typeface="Calibri"/>
              <a:cs typeface="Calibri"/>
            </a:endParaRP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2735474"/>
              </p:ext>
            </p:extLst>
          </p:nvPr>
        </p:nvGraphicFramePr>
        <p:xfrm>
          <a:off x="457200" y="3017520"/>
          <a:ext cx="64008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7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3003824"/>
              </p:ext>
            </p:extLst>
          </p:nvPr>
        </p:nvGraphicFramePr>
        <p:xfrm>
          <a:off x="7315200" y="3017520"/>
          <a:ext cx="5943600" cy="990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 dirty="0"/>
                    </a:p>
                  </a:txBody>
                  <a:tcP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639</Words>
  <Application>Microsoft Office PowerPoint</Application>
  <PresentationFormat>Custom</PresentationFormat>
  <Paragraphs>159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Arial</vt:lpstr>
      <vt:lpstr>Calibri</vt:lpstr>
      <vt:lpstr>Office Theme</vt:lpstr>
      <vt:lpstr> 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 </vt:lpstr>
      <vt:lpstr> </vt:lpstr>
      <vt:lpstr>PowerPoint Presentation</vt:lpstr>
      <vt:lpstr> </vt:lpstr>
      <vt:lpstr> </vt:lpstr>
      <vt:lpstr> </vt:lpstr>
      <vt:lpstr> </vt:lpstr>
      <vt:lpstr>PowerPoint Presentation</vt:lpstr>
      <vt:lpstr>PowerPoint Presentation</vt:lpstr>
      <vt:lpstr> </vt:lpstr>
      <vt:lpstr> </vt:lpstr>
      <vt:lpstr> </vt:lpstr>
      <vt:lpstr> </vt:lpstr>
      <vt:lpstr>PowerPoint Presentation</vt:lpstr>
      <vt:lpstr> </vt:lpstr>
      <vt:lpstr> 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 </vt:lpstr>
      <vt:lpstr> </vt:lpstr>
      <vt:lpstr> 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subject/>
  <dc:creator/>
  <cp:keywords/>
  <dc:description>generated using python-pptx</dc:description>
  <cp:lastModifiedBy>USER</cp:lastModifiedBy>
  <cp:revision>180</cp:revision>
  <dcterms:created xsi:type="dcterms:W3CDTF">2013-01-27T09:14:16Z</dcterms:created>
  <dcterms:modified xsi:type="dcterms:W3CDTF">2025-04-16T05:12:52Z</dcterms:modified>
  <cp:category/>
</cp:coreProperties>
</file>