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3" r:id="rId2"/>
    <p:sldId id="351" r:id="rId3"/>
    <p:sldId id="263" r:id="rId4"/>
    <p:sldId id="264" r:id="rId5"/>
    <p:sldId id="289" r:id="rId6"/>
    <p:sldId id="272" r:id="rId7"/>
    <p:sldId id="273" r:id="rId8"/>
    <p:sldId id="346" r:id="rId9"/>
    <p:sldId id="274" r:id="rId10"/>
    <p:sldId id="275" r:id="rId11"/>
    <p:sldId id="348" r:id="rId12"/>
    <p:sldId id="279" r:id="rId13"/>
    <p:sldId id="280" r:id="rId14"/>
    <p:sldId id="349" r:id="rId15"/>
    <p:sldId id="281" r:id="rId16"/>
    <p:sldId id="282" r:id="rId17"/>
    <p:sldId id="350" r:id="rId18"/>
    <p:sldId id="341" r:id="rId19"/>
    <p:sldId id="261" r:id="rId20"/>
    <p:sldId id="262" r:id="rId21"/>
    <p:sldId id="288" r:id="rId22"/>
    <p:sldId id="276" r:id="rId23"/>
    <p:sldId id="277" r:id="rId24"/>
    <p:sldId id="278" r:id="rId25"/>
    <p:sldId id="347" r:id="rId26"/>
    <p:sldId id="342" r:id="rId27"/>
    <p:sldId id="266" r:id="rId28"/>
    <p:sldId id="267" r:id="rId29"/>
    <p:sldId id="344" r:id="rId30"/>
    <p:sldId id="268" r:id="rId31"/>
    <p:sldId id="269" r:id="rId32"/>
    <p:sldId id="343" r:id="rId33"/>
    <p:sldId id="270" r:id="rId34"/>
    <p:sldId id="271" r:id="rId35"/>
    <p:sldId id="345" r:id="rId36"/>
    <p:sldId id="337" r:id="rId37"/>
  </p:sldIdLst>
  <p:sldSz cx="137160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9B08A5-6644-5B4A-EE29-9F5211E10AD3}" v="165" dt="2025-04-16T04:53:04.3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43"/>
  </p:normalViewPr>
  <p:slideViewPr>
    <p:cSldViewPr snapToGrid="0" snapToObjects="1">
      <p:cViewPr varScale="1">
        <p:scale>
          <a:sx n="87" d="100"/>
          <a:sy n="87" d="100"/>
        </p:scale>
        <p:origin x="54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scom Priority Support" userId="S::cs@globalmediakit.com::c8436dae-a248-40c5-bd23-0cf471a3ae41" providerId="AD" clId="Web-{899B08A5-6644-5B4A-EE29-9F5211E10AD3}"/>
    <pc:docChg chg="modSld">
      <pc:chgData name="Masscom Priority Support" userId="S::cs@globalmediakit.com::c8436dae-a248-40c5-bd23-0cf471a3ae41" providerId="AD" clId="Web-{899B08A5-6644-5B4A-EE29-9F5211E10AD3}" dt="2025-04-16T04:53:01.144" v="82" actId="20577"/>
      <pc:docMkLst>
        <pc:docMk/>
      </pc:docMkLst>
      <pc:sldChg chg="modSp">
        <pc:chgData name="Masscom Priority Support" userId="S::cs@globalmediakit.com::c8436dae-a248-40c5-bd23-0cf471a3ae41" providerId="AD" clId="Web-{899B08A5-6644-5B4A-EE29-9F5211E10AD3}" dt="2025-04-16T04:50:36.111" v="64" actId="20577"/>
        <pc:sldMkLst>
          <pc:docMk/>
          <pc:sldMk cId="0" sldId="262"/>
        </pc:sldMkLst>
        <pc:spChg chg="mod">
          <ac:chgData name="Masscom Priority Support" userId="S::cs@globalmediakit.com::c8436dae-a248-40c5-bd23-0cf471a3ae41" providerId="AD" clId="Web-{899B08A5-6644-5B4A-EE29-9F5211E10AD3}" dt="2025-04-16T04:50:36.111" v="64" actId="20577"/>
          <ac:spMkLst>
            <pc:docMk/>
            <pc:sldMk cId="0" sldId="262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48:19.202" v="53"/>
          <ac:graphicFrameMkLst>
            <pc:docMk/>
            <pc:sldMk cId="0" sldId="262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52:43.972" v="78" actId="20577"/>
        <pc:sldMkLst>
          <pc:docMk/>
          <pc:sldMk cId="29553035" sldId="264"/>
        </pc:sldMkLst>
        <pc:spChg chg="mod">
          <ac:chgData name="Masscom Priority Support" userId="S::cs@globalmediakit.com::c8436dae-a248-40c5-bd23-0cf471a3ae41" providerId="AD" clId="Web-{899B08A5-6644-5B4A-EE29-9F5211E10AD3}" dt="2025-04-16T04:52:43.972" v="78" actId="20577"/>
          <ac:spMkLst>
            <pc:docMk/>
            <pc:sldMk cId="29553035" sldId="264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52:29.487" v="76"/>
          <ac:graphicFrameMkLst>
            <pc:docMk/>
            <pc:sldMk cId="29553035" sldId="264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46:53.466" v="47" actId="20577"/>
        <pc:sldMkLst>
          <pc:docMk/>
          <pc:sldMk cId="2598282131" sldId="267"/>
        </pc:sldMkLst>
        <pc:spChg chg="mod">
          <ac:chgData name="Masscom Priority Support" userId="S::cs@globalmediakit.com::c8436dae-a248-40c5-bd23-0cf471a3ae41" providerId="AD" clId="Web-{899B08A5-6644-5B4A-EE29-9F5211E10AD3}" dt="2025-04-16T04:46:53.466" v="47" actId="20577"/>
          <ac:spMkLst>
            <pc:docMk/>
            <pc:sldMk cId="2598282131" sldId="267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46:21.825" v="42"/>
          <ac:graphicFrameMkLst>
            <pc:docMk/>
            <pc:sldMk cId="2598282131" sldId="267"/>
            <ac:graphicFrameMk id="7" creationId="{00000000-0000-0000-0000-000000000000}"/>
          </ac:graphicFrameMkLst>
        </pc:graphicFrameChg>
        <pc:graphicFrameChg chg="modGraphic">
          <ac:chgData name="Masscom Priority Support" userId="S::cs@globalmediakit.com::c8436dae-a248-40c5-bd23-0cf471a3ae41" providerId="AD" clId="Web-{899B08A5-6644-5B4A-EE29-9F5211E10AD3}" dt="2025-04-16T04:46:42.373" v="44"/>
          <ac:graphicFrameMkLst>
            <pc:docMk/>
            <pc:sldMk cId="2598282131" sldId="267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46:05.466" v="41"/>
        <pc:sldMkLst>
          <pc:docMk/>
          <pc:sldMk cId="3534846971" sldId="269"/>
        </pc:sldMkLst>
        <pc:spChg chg="mod">
          <ac:chgData name="Masscom Priority Support" userId="S::cs@globalmediakit.com::c8436dae-a248-40c5-bd23-0cf471a3ae41" providerId="AD" clId="Web-{899B08A5-6644-5B4A-EE29-9F5211E10AD3}" dt="2025-04-16T04:44:34.246" v="26" actId="20577"/>
          <ac:spMkLst>
            <pc:docMk/>
            <pc:sldMk cId="3534846971" sldId="269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46:05.466" v="41"/>
          <ac:graphicFrameMkLst>
            <pc:docMk/>
            <pc:sldMk cId="3534846971" sldId="269"/>
            <ac:graphicFrameMk id="7" creationId="{00000000-0000-0000-0000-000000000000}"/>
          </ac:graphicFrameMkLst>
        </pc:graphicFrameChg>
        <pc:graphicFrameChg chg="mod modGraphic">
          <ac:chgData name="Masscom Priority Support" userId="S::cs@globalmediakit.com::c8436dae-a248-40c5-bd23-0cf471a3ae41" providerId="AD" clId="Web-{899B08A5-6644-5B4A-EE29-9F5211E10AD3}" dt="2025-04-16T04:45:48.200" v="40"/>
          <ac:graphicFrameMkLst>
            <pc:docMk/>
            <pc:sldMk cId="3534846971" sldId="269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43:55.182" v="22" actId="20577"/>
        <pc:sldMkLst>
          <pc:docMk/>
          <pc:sldMk cId="1449297730" sldId="271"/>
        </pc:sldMkLst>
        <pc:spChg chg="mod">
          <ac:chgData name="Masscom Priority Support" userId="S::cs@globalmediakit.com::c8436dae-a248-40c5-bd23-0cf471a3ae41" providerId="AD" clId="Web-{899B08A5-6644-5B4A-EE29-9F5211E10AD3}" dt="2025-04-16T04:43:55.182" v="22" actId="20577"/>
          <ac:spMkLst>
            <pc:docMk/>
            <pc:sldMk cId="1449297730" sldId="271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43:33.120" v="18"/>
          <ac:graphicFrameMkLst>
            <pc:docMk/>
            <pc:sldMk cId="1449297730" sldId="271"/>
            <ac:graphicFrameMk id="7" creationId="{00000000-0000-0000-0000-000000000000}"/>
          </ac:graphicFrameMkLst>
        </pc:graphicFrameChg>
        <pc:graphicFrameChg chg="mod modGraphic">
          <ac:chgData name="Masscom Priority Support" userId="S::cs@globalmediakit.com::c8436dae-a248-40c5-bd23-0cf471a3ae41" providerId="AD" clId="Web-{899B08A5-6644-5B4A-EE29-9F5211E10AD3}" dt="2025-04-16T04:43:04.557" v="17" actId="1076"/>
          <ac:graphicFrameMkLst>
            <pc:docMk/>
            <pc:sldMk cId="1449297730" sldId="271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52:53.050" v="80" actId="20577"/>
        <pc:sldMkLst>
          <pc:docMk/>
          <pc:sldMk cId="2686708506" sldId="273"/>
        </pc:sldMkLst>
        <pc:spChg chg="mod">
          <ac:chgData name="Masscom Priority Support" userId="S::cs@globalmediakit.com::c8436dae-a248-40c5-bd23-0cf471a3ae41" providerId="AD" clId="Web-{899B08A5-6644-5B4A-EE29-9F5211E10AD3}" dt="2025-04-16T04:52:53.050" v="80" actId="20577"/>
          <ac:spMkLst>
            <pc:docMk/>
            <pc:sldMk cId="2686708506" sldId="273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52:07.096" v="74"/>
          <ac:graphicFrameMkLst>
            <pc:docMk/>
            <pc:sldMk cId="2686708506" sldId="273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53:01.144" v="82" actId="20577"/>
        <pc:sldMkLst>
          <pc:docMk/>
          <pc:sldMk cId="3509792809" sldId="275"/>
        </pc:sldMkLst>
        <pc:spChg chg="mod">
          <ac:chgData name="Masscom Priority Support" userId="S::cs@globalmediakit.com::c8436dae-a248-40c5-bd23-0cf471a3ae41" providerId="AD" clId="Web-{899B08A5-6644-5B4A-EE29-9F5211E10AD3}" dt="2025-04-16T04:53:01.144" v="82" actId="20577"/>
          <ac:spMkLst>
            <pc:docMk/>
            <pc:sldMk cId="3509792809" sldId="275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51:47.940" v="72"/>
          <ac:graphicFrameMkLst>
            <pc:docMk/>
            <pc:sldMk cId="3509792809" sldId="275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47:51.702" v="51" actId="20577"/>
        <pc:sldMkLst>
          <pc:docMk/>
          <pc:sldMk cId="0" sldId="278"/>
        </pc:sldMkLst>
        <pc:spChg chg="mod">
          <ac:chgData name="Masscom Priority Support" userId="S::cs@globalmediakit.com::c8436dae-a248-40c5-bd23-0cf471a3ae41" providerId="AD" clId="Web-{899B08A5-6644-5B4A-EE29-9F5211E10AD3}" dt="2025-04-16T04:47:51.702" v="51" actId="20577"/>
          <ac:spMkLst>
            <pc:docMk/>
            <pc:sldMk cId="0" sldId="278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47:17.061" v="48"/>
          <ac:graphicFrameMkLst>
            <pc:docMk/>
            <pc:sldMk cId="0" sldId="278"/>
            <ac:graphicFrameMk id="7" creationId="{00000000-0000-0000-0000-000000000000}"/>
          </ac:graphicFrameMkLst>
        </pc:graphicFrameChg>
        <pc:graphicFrameChg chg="modGraphic">
          <ac:chgData name="Masscom Priority Support" userId="S::cs@globalmediakit.com::c8436dae-a248-40c5-bd23-0cf471a3ae41" providerId="AD" clId="Web-{899B08A5-6644-5B4A-EE29-9F5211E10AD3}" dt="2025-04-16T04:47:42.952" v="49"/>
          <ac:graphicFrameMkLst>
            <pc:docMk/>
            <pc:sldMk cId="0" sldId="278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51:16.752" v="70"/>
        <pc:sldMkLst>
          <pc:docMk/>
          <pc:sldMk cId="3185987994" sldId="280"/>
        </pc:sldMkLst>
        <pc:spChg chg="mod">
          <ac:chgData name="Masscom Priority Support" userId="S::cs@globalmediakit.com::c8436dae-a248-40c5-bd23-0cf471a3ae41" providerId="AD" clId="Web-{899B08A5-6644-5B4A-EE29-9F5211E10AD3}" dt="2025-04-16T04:51:05.361" v="68" actId="20577"/>
          <ac:spMkLst>
            <pc:docMk/>
            <pc:sldMk cId="3185987994" sldId="280"/>
            <ac:spMk id="6" creationId="{00000000-0000-0000-0000-000000000000}"/>
          </ac:spMkLst>
        </pc:spChg>
        <pc:graphicFrameChg chg="modGraphic">
          <ac:chgData name="Masscom Priority Support" userId="S::cs@globalmediakit.com::c8436dae-a248-40c5-bd23-0cf471a3ae41" providerId="AD" clId="Web-{899B08A5-6644-5B4A-EE29-9F5211E10AD3}" dt="2025-04-16T04:51:16.752" v="70"/>
          <ac:graphicFrameMkLst>
            <pc:docMk/>
            <pc:sldMk cId="3185987994" sldId="280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50:54.939" v="66" actId="20577"/>
        <pc:sldMkLst>
          <pc:docMk/>
          <pc:sldMk cId="1045060100" sldId="282"/>
        </pc:sldMkLst>
        <pc:spChg chg="mod">
          <ac:chgData name="Masscom Priority Support" userId="S::cs@globalmediakit.com::c8436dae-a248-40c5-bd23-0cf471a3ae41" providerId="AD" clId="Web-{899B08A5-6644-5B4A-EE29-9F5211E10AD3}" dt="2025-04-16T04:50:54.939" v="66" actId="20577"/>
          <ac:spMkLst>
            <pc:docMk/>
            <pc:sldMk cId="1045060100" sldId="282"/>
            <ac:spMk id="6" creationId="{00000000-0000-0000-0000-000000000000}"/>
          </ac:spMkLst>
        </pc:spChg>
        <pc:graphicFrameChg chg="mod modGraphic">
          <ac:chgData name="Masscom Priority Support" userId="S::cs@globalmediakit.com::c8436dae-a248-40c5-bd23-0cf471a3ae41" providerId="AD" clId="Web-{899B08A5-6644-5B4A-EE29-9F5211E10AD3}" dt="2025-04-16T04:50:16.720" v="61"/>
          <ac:graphicFrameMkLst>
            <pc:docMk/>
            <pc:sldMk cId="1045060100" sldId="282"/>
            <ac:graphicFrameMk id="8" creationId="{00000000-0000-0000-0000-000000000000}"/>
          </ac:graphicFrameMkLst>
        </pc:graphicFrameChg>
      </pc:sldChg>
      <pc:sldChg chg="modSp">
        <pc:chgData name="Masscom Priority Support" userId="S::cs@globalmediakit.com::c8436dae-a248-40c5-bd23-0cf471a3ae41" providerId="AD" clId="Web-{899B08A5-6644-5B4A-EE29-9F5211E10AD3}" dt="2025-04-16T04:40:07.273" v="2" actId="1076"/>
        <pc:sldMkLst>
          <pc:docMk/>
          <pc:sldMk cId="1738203220" sldId="353"/>
        </pc:sldMkLst>
        <pc:picChg chg="mod">
          <ac:chgData name="Masscom Priority Support" userId="S::cs@globalmediakit.com::c8436dae-a248-40c5-bd23-0cf471a3ae41" providerId="AD" clId="Web-{899B08A5-6644-5B4A-EE29-9F5211E10AD3}" dt="2025-04-16T04:40:07.273" v="2" actId="1076"/>
          <ac:picMkLst>
            <pc:docMk/>
            <pc:sldMk cId="1738203220" sldId="353"/>
            <ac:picMk id="7" creationId="{90914F2D-5318-5F6E-EDA3-0DF5573928A6}"/>
          </ac:picMkLst>
        </pc:picChg>
      </pc:sldChg>
    </pc:docChg>
  </pc:docChgLst>
  <pc:docChgLst>
    <pc:chgData name="Guest User" userId="S::urn:spo:anon#defccb872ca2e7c7b7678b02ffb54b99e447f942f7c1a59e8aabca9331853783::" providerId="AD" clId="Web-{E4512560-15C4-040A-EF5C-287C25A9E61F}"/>
    <pc:docChg chg="addSld delSld modSld">
      <pc:chgData name="Guest User" userId="S::urn:spo:anon#defccb872ca2e7c7b7678b02ffb54b99e447f942f7c1a59e8aabca9331853783::" providerId="AD" clId="Web-{E4512560-15C4-040A-EF5C-287C25A9E61F}" dt="2025-04-12T11:18:49.630" v="32" actId="1076"/>
      <pc:docMkLst>
        <pc:docMk/>
      </pc:docMkLst>
      <pc:sldChg chg="modSp add del">
        <pc:chgData name="Guest User" userId="S::urn:spo:anon#defccb872ca2e7c7b7678b02ffb54b99e447f942f7c1a59e8aabca9331853783::" providerId="AD" clId="Web-{E4512560-15C4-040A-EF5C-287C25A9E61F}" dt="2025-04-12T11:05:02.984" v="10"/>
        <pc:sldMkLst>
          <pc:docMk/>
          <pc:sldMk cId="1260620672" sldId="294"/>
        </pc:sldMkLst>
        <pc:spChg chg="mod">
          <ac:chgData name="Guest User" userId="S::urn:spo:anon#defccb872ca2e7c7b7678b02ffb54b99e447f942f7c1a59e8aabca9331853783::" providerId="AD" clId="Web-{E4512560-15C4-040A-EF5C-287C25A9E61F}" dt="2025-04-12T11:04:43.140" v="6" actId="20577"/>
          <ac:spMkLst>
            <pc:docMk/>
            <pc:sldMk cId="1260620672" sldId="294"/>
            <ac:spMk id="3" creationId="{00000000-0000-0000-0000-000000000000}"/>
          </ac:spMkLst>
        </pc:spChg>
      </pc:sldChg>
      <pc:sldChg chg="new del">
        <pc:chgData name="Guest User" userId="S::urn:spo:anon#defccb872ca2e7c7b7678b02ffb54b99e447f942f7c1a59e8aabca9331853783::" providerId="AD" clId="Web-{E4512560-15C4-040A-EF5C-287C25A9E61F}" dt="2025-04-12T11:05:01.062" v="9"/>
        <pc:sldMkLst>
          <pc:docMk/>
          <pc:sldMk cId="153536670" sldId="352"/>
        </pc:sldMkLst>
      </pc:sldChg>
      <pc:sldChg chg="add del">
        <pc:chgData name="Guest User" userId="S::urn:spo:anon#defccb872ca2e7c7b7678b02ffb54b99e447f942f7c1a59e8aabca9331853783::" providerId="AD" clId="Web-{E4512560-15C4-040A-EF5C-287C25A9E61F}" dt="2025-04-12T11:04:12.030" v="4"/>
        <pc:sldMkLst>
          <pc:docMk/>
          <pc:sldMk cId="2543557540" sldId="352"/>
        </pc:sldMkLst>
      </pc:sldChg>
      <pc:sldChg chg="addSp delSp modSp add replId">
        <pc:chgData name="Guest User" userId="S::urn:spo:anon#defccb872ca2e7c7b7678b02ffb54b99e447f942f7c1a59e8aabca9331853783::" providerId="AD" clId="Web-{E4512560-15C4-040A-EF5C-287C25A9E61F}" dt="2025-04-12T11:18:49.630" v="32" actId="1076"/>
        <pc:sldMkLst>
          <pc:docMk/>
          <pc:sldMk cId="1738203220" sldId="353"/>
        </pc:sldMkLst>
        <pc:picChg chg="del">
          <ac:chgData name="Guest User" userId="S::urn:spo:anon#defccb872ca2e7c7b7678b02ffb54b99e447f942f7c1a59e8aabca9331853783::" providerId="AD" clId="Web-{E4512560-15C4-040A-EF5C-287C25A9E61F}" dt="2025-04-12T11:05:08.671" v="12"/>
          <ac:picMkLst>
            <pc:docMk/>
            <pc:sldMk cId="1738203220" sldId="353"/>
            <ac:picMk id="4" creationId="{1842A2EC-C9E6-723C-EB35-4681B044D147}"/>
          </ac:picMkLst>
        </pc:picChg>
        <pc:picChg chg="add mod ord modCrop">
          <ac:chgData name="Guest User" userId="S::urn:spo:anon#defccb872ca2e7c7b7678b02ffb54b99e447f942f7c1a59e8aabca9331853783::" providerId="AD" clId="Web-{E4512560-15C4-040A-EF5C-287C25A9E61F}" dt="2025-04-12T11:05:56.437" v="20"/>
          <ac:picMkLst>
            <pc:docMk/>
            <pc:sldMk cId="1738203220" sldId="353"/>
            <ac:picMk id="5" creationId="{3D9E1721-3884-0BDE-2209-5BF691573B36}"/>
          </ac:picMkLst>
        </pc:picChg>
        <pc:picChg chg="add del mod">
          <ac:chgData name="Guest User" userId="S::urn:spo:anon#defccb872ca2e7c7b7678b02ffb54b99e447f942f7c1a59e8aabca9331853783::" providerId="AD" clId="Web-{E4512560-15C4-040A-EF5C-287C25A9E61F}" dt="2025-04-12T11:18:09.231" v="23"/>
          <ac:picMkLst>
            <pc:docMk/>
            <pc:sldMk cId="1738203220" sldId="353"/>
            <ac:picMk id="6" creationId="{582444D7-9DAD-4D00-ABF6-F846C80CCA5D}"/>
          </ac:picMkLst>
        </pc:picChg>
        <pc:picChg chg="add mod">
          <ac:chgData name="Guest User" userId="S::urn:spo:anon#defccb872ca2e7c7b7678b02ffb54b99e447f942f7c1a59e8aabca9331853783::" providerId="AD" clId="Web-{E4512560-15C4-040A-EF5C-287C25A9E61F}" dt="2025-04-12T11:18:49.630" v="32" actId="1076"/>
          <ac:picMkLst>
            <pc:docMk/>
            <pc:sldMk cId="1738203220" sldId="353"/>
            <ac:picMk id="7" creationId="{90914F2D-5318-5F6E-EDA3-0DF5573928A6}"/>
          </ac:picMkLst>
        </pc:picChg>
        <pc:picChg chg="mod">
          <ac:chgData name="Guest User" userId="S::urn:spo:anon#defccb872ca2e7c7b7678b02ffb54b99e447f942f7c1a59e8aabca9331853783::" providerId="AD" clId="Web-{E4512560-15C4-040A-EF5C-287C25A9E61F}" dt="2025-04-12T11:05:11.093" v="13" actId="14100"/>
          <ac:picMkLst>
            <pc:docMk/>
            <pc:sldMk cId="1738203220" sldId="353"/>
            <ac:picMk id="13" creationId="{1BBC3724-E106-1B4A-058E-00B20CA9744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sscomglobal.com/" TargetMode="External"/><Relationship Id="rId2" Type="http://schemas.openxmlformats.org/officeDocument/2006/relationships/hyperlink" Target="mailto:media@masscomglobal.com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760419-F729-51CF-C85A-706AEA668C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ity with many buildings and roads&#10;&#10;AI-generated content may be incorrect.">
            <a:extLst>
              <a:ext uri="{FF2B5EF4-FFF2-40B4-BE49-F238E27FC236}">
                <a16:creationId xmlns:a16="http://schemas.microsoft.com/office/drawing/2014/main" id="{3D9E1721-3884-0BDE-2209-5BF691573B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5" r="41835" b="-179"/>
          <a:stretch/>
        </p:blipFill>
        <p:spPr>
          <a:xfrm>
            <a:off x="6443407" y="0"/>
            <a:ext cx="7304364" cy="82443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BBC3724-E106-1B4A-058E-00B20CA97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50588" cy="823278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F9028-BB1C-E6F4-B11F-070B473484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66C9E0-62DE-F774-C217-0528BE6AEF0A}"/>
              </a:ext>
            </a:extLst>
          </p:cNvPr>
          <p:cNvSpPr txBox="1"/>
          <p:nvPr/>
        </p:nvSpPr>
        <p:spPr>
          <a:xfrm>
            <a:off x="685800" y="2701158"/>
            <a:ext cx="600929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4800" b="1" dirty="0"/>
              <a:t>Top Media</a:t>
            </a:r>
          </a:p>
          <a:p>
            <a:r>
              <a:rPr lang="en-US" sz="4800" b="1" dirty="0"/>
              <a:t>Recommendations </a:t>
            </a:r>
            <a:endParaRPr lang="en-US" sz="4800" b="1" dirty="0">
              <a:ea typeface="Calibri"/>
              <a:cs typeface="Calibri"/>
            </a:endParaRPr>
          </a:p>
          <a:p>
            <a:r>
              <a:rPr lang="en-US" sz="4800" b="1" dirty="0"/>
              <a:t>in </a:t>
            </a:r>
            <a:r>
              <a:rPr lang="en-US" sz="4800" b="1" dirty="0">
                <a:ea typeface="+mn-lt"/>
                <a:cs typeface="+mn-lt"/>
              </a:rPr>
              <a:t>Senegal</a:t>
            </a:r>
            <a:endParaRPr lang="en-IN" sz="4800" b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C743956-42EE-8638-6F3E-E9AB7D7E2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48219"/>
            <a:ext cx="1560579" cy="280417"/>
          </a:xfrm>
          <a:prstGeom prst="rect">
            <a:avLst/>
          </a:prstGeom>
        </p:spPr>
      </p:pic>
      <p:pic>
        <p:nvPicPr>
          <p:cNvPr id="7" name="Picture 6" descr="A map of africa with grey outline&#10;&#10;AI-generated content may be incorrect.">
            <a:extLst>
              <a:ext uri="{FF2B5EF4-FFF2-40B4-BE49-F238E27FC236}">
                <a16:creationId xmlns:a16="http://schemas.microsoft.com/office/drawing/2014/main" id="{90914F2D-5318-5F6E-EDA3-0DF5573928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7099" y="1802408"/>
            <a:ext cx="5586366" cy="5525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203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Blaise Diagne International Airport – Dakar</a:t>
            </a:r>
            <a:br>
              <a:rPr lang="en-US" dirty="0"/>
            </a:br>
            <a:r>
              <a:rPr lang="en-US" dirty="0"/>
              <a:t>LED Screen at Boarding Zone, Blaise Diagne International Airport</a:t>
            </a:r>
          </a:p>
          <a:p>
            <a:pPr>
              <a:defRPr sz="18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8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60 inch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266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5265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15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24354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3629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9792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DC5B48-C925-72FA-C05F-7BC1FED06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625" y="1474839"/>
            <a:ext cx="13279101" cy="532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46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841243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Blaise Diagne International Airport </a:t>
            </a:r>
            <a:r>
              <a:rPr lang="en-AE" dirty="0"/>
              <a:t>–</a:t>
            </a:r>
            <a:r>
              <a:rPr dirty="0"/>
              <a:t> Dakar</a:t>
            </a:r>
            <a:br>
              <a:rPr lang="en-US" dirty="0"/>
            </a:br>
            <a:r>
              <a:rPr dirty="0"/>
              <a:t>Digital Screen at arrival area luggage, Blaise Diagne International Airport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436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Blaise Diagne International Airport – Dakar</a:t>
            </a:r>
            <a:br>
              <a:rPr lang="en-US" dirty="0"/>
            </a:br>
            <a:r>
              <a:rPr lang="en-US" dirty="0"/>
              <a:t>Digital Screen at arrival area luggage, Blaise Diagne International Airport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5353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8716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05188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15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71658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2384188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598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42F041-0809-75B2-5AF6-52F5E2BEB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479" y="1651819"/>
            <a:ext cx="13298196" cy="495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465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6826036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Blaise Diagne International Airport </a:t>
            </a:r>
            <a:r>
              <a:rPr lang="en-AE" dirty="0"/>
              <a:t>–</a:t>
            </a:r>
            <a:r>
              <a:rPr dirty="0"/>
              <a:t> Dakar</a:t>
            </a:r>
            <a:br>
              <a:rPr lang="en-US" dirty="0"/>
            </a:br>
            <a:r>
              <a:rPr dirty="0"/>
              <a:t>LED Screen at Departure Zone, Dakar International Airport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2791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Blaise Diagne International Airport – Dakar</a:t>
            </a:r>
            <a:br>
              <a:rPr lang="en-US" dirty="0"/>
            </a:br>
            <a:r>
              <a:rPr lang="en-US" dirty="0"/>
              <a:t>LED Screen at Departure Zone, Dakar International Airport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474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30m2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148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4695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48727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6117168"/>
              </p:ext>
            </p:extLst>
          </p:nvPr>
        </p:nvGraphicFramePr>
        <p:xfrm>
          <a:off x="7302843" y="3029170"/>
          <a:ext cx="5955155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551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1753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753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50601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E25D10-09B0-9156-4B5E-A2C4C3596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21" y="1342103"/>
            <a:ext cx="13394885" cy="55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48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757F-D2C8-05F8-697E-1EC2AA97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6E3C4A-18A5-D7AD-A643-5F310D06065D}"/>
              </a:ext>
            </a:extLst>
          </p:cNvPr>
          <p:cNvSpPr/>
          <p:nvPr/>
        </p:nvSpPr>
        <p:spPr>
          <a:xfrm>
            <a:off x="3803448" y="2644345"/>
            <a:ext cx="6333419" cy="31215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4751D-74EB-7F99-B890-F842D89B4E71}"/>
              </a:ext>
            </a:extLst>
          </p:cNvPr>
          <p:cNvSpPr txBox="1"/>
          <p:nvPr/>
        </p:nvSpPr>
        <p:spPr>
          <a:xfrm>
            <a:off x="4888055" y="3481856"/>
            <a:ext cx="416421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Top out of home </a:t>
            </a:r>
            <a:br>
              <a:rPr lang="en-US" sz="4400" b="1" dirty="0"/>
            </a:br>
            <a:r>
              <a:rPr lang="en-US" sz="4400" b="1" dirty="0"/>
              <a:t>sites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000845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4913333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Grand theatre in Dakar, Senegal</a:t>
            </a:r>
            <a:br>
              <a:rPr lang="en-US" dirty="0"/>
            </a:br>
            <a:r>
              <a:rPr dirty="0"/>
              <a:t>Hoarding at Grand theatre, Dakar Plateau</a:t>
            </a:r>
            <a:br>
              <a:rPr lang="en-US" dirty="0"/>
            </a:b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97AE9-309E-0ECC-A33E-7D0F181D3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84FFB05-B359-BCB3-3060-1BCE68FED205}"/>
              </a:ext>
            </a:extLst>
          </p:cNvPr>
          <p:cNvSpPr/>
          <p:nvPr/>
        </p:nvSpPr>
        <p:spPr>
          <a:xfrm>
            <a:off x="3803448" y="2644345"/>
            <a:ext cx="6333419" cy="31215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503291-6FD9-3A4B-DBA9-7107FB358431}"/>
              </a:ext>
            </a:extLst>
          </p:cNvPr>
          <p:cNvSpPr txBox="1"/>
          <p:nvPr/>
        </p:nvSpPr>
        <p:spPr>
          <a:xfrm>
            <a:off x="5201884" y="3820410"/>
            <a:ext cx="3536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Prime airports</a:t>
            </a:r>
            <a:endParaRPr lang="en-IN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3F1E4B-A2AF-A4CE-31BA-3806CE044358}"/>
              </a:ext>
            </a:extLst>
          </p:cNvPr>
          <p:cNvSpPr txBox="1"/>
          <p:nvPr/>
        </p:nvSpPr>
        <p:spPr>
          <a:xfrm>
            <a:off x="12477135" y="3657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AE"/>
          </a:p>
        </p:txBody>
      </p:sp>
    </p:spTree>
    <p:extLst>
      <p:ext uri="{BB962C8B-B14F-4D97-AF65-F5344CB8AC3E}">
        <p14:creationId xmlns:p14="http://schemas.microsoft.com/office/powerpoint/2010/main" val="16434575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Grand theatre in Dakar, Senegal</a:t>
            </a:r>
            <a:br>
              <a:rPr lang="en-US" dirty="0"/>
            </a:br>
            <a:r>
              <a:rPr lang="en-US" dirty="0"/>
              <a:t>Hoarding at Grand theatre, Dakar Plateau</a:t>
            </a:r>
            <a:br>
              <a:rPr lang="en-US" dirty="0"/>
            </a:b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256954"/>
              </p:ext>
            </p:extLst>
          </p:nvPr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Non-Lit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830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20 Sqm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96253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607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977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6301073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E2A89E-51AA-7CF9-B823-197A55DA97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939" y="1961536"/>
            <a:ext cx="13179230" cy="427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196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378744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Dakar City </a:t>
            </a:r>
            <a:r>
              <a:rPr lang="en-AE" dirty="0"/>
              <a:t>–</a:t>
            </a:r>
            <a:r>
              <a:rPr dirty="0"/>
              <a:t> Dakar</a:t>
            </a:r>
            <a:br>
              <a:rPr lang="en-US" dirty="0"/>
            </a:br>
            <a:r>
              <a:rPr dirty="0"/>
              <a:t>Bus Shelter Branding Dakar City</a:t>
            </a:r>
          </a:p>
          <a:p>
            <a:pPr>
              <a:defRPr sz="18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716000" cy="82296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Dakar City </a:t>
            </a:r>
            <a:r>
              <a:rPr lang="en-AE" dirty="0"/>
              <a:t>–</a:t>
            </a:r>
            <a:r>
              <a:rPr dirty="0"/>
              <a:t> Dakar</a:t>
            </a:r>
            <a:br>
              <a:rPr lang="en-US" dirty="0"/>
            </a:br>
            <a:r>
              <a:rPr dirty="0"/>
              <a:t>Bus Shelter Branding Dakar City</a:t>
            </a:r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8352292"/>
              </p:ext>
            </p:extLst>
          </p:nvPr>
        </p:nvGraphicFramePr>
        <p:xfrm>
          <a:off x="457200" y="3017520"/>
          <a:ext cx="6400800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10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602241"/>
              </p:ext>
            </p:extLst>
          </p:nvPr>
        </p:nvGraphicFramePr>
        <p:xfrm>
          <a:off x="7315200" y="3017520"/>
          <a:ext cx="5943600" cy="6096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5A9F7F-B0B8-FB70-09DB-98A0CD3B0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635" y="929148"/>
            <a:ext cx="12926410" cy="6353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74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9757F-D2C8-05F8-697E-1EC2AA97E5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BA6E3C4A-18A5-D7AD-A643-5F310D06065D}"/>
              </a:ext>
            </a:extLst>
          </p:cNvPr>
          <p:cNvSpPr/>
          <p:nvPr/>
        </p:nvSpPr>
        <p:spPr>
          <a:xfrm>
            <a:off x="3803448" y="2644345"/>
            <a:ext cx="6333419" cy="3121572"/>
          </a:xfrm>
          <a:prstGeom prst="round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14751D-74EB-7F99-B890-F842D89B4E71}"/>
              </a:ext>
            </a:extLst>
          </p:cNvPr>
          <p:cNvSpPr txBox="1"/>
          <p:nvPr/>
        </p:nvSpPr>
        <p:spPr>
          <a:xfrm>
            <a:off x="4365309" y="3820410"/>
            <a:ext cx="52096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/>
              <a:t>Business Newspapers</a:t>
            </a:r>
            <a:endParaRPr lang="en-IN" sz="4400" b="1" dirty="0"/>
          </a:p>
        </p:txBody>
      </p:sp>
    </p:spTree>
    <p:extLst>
      <p:ext uri="{BB962C8B-B14F-4D97-AF65-F5344CB8AC3E}">
        <p14:creationId xmlns:p14="http://schemas.microsoft.com/office/powerpoint/2010/main" val="2710566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338272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Le Soleil, Senegal</a:t>
            </a:r>
            <a:br>
              <a:rPr lang="en-US" dirty="0"/>
            </a:br>
            <a:r>
              <a:rPr dirty="0"/>
              <a:t>Full page ad on inside pages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1257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Le Soleil, Senegal</a:t>
            </a:r>
            <a:br>
              <a:rPr lang="en-US" dirty="0"/>
            </a:br>
            <a:r>
              <a:rPr lang="en-US" dirty="0"/>
              <a:t>Full page ad on inside pages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dirty="0"/>
              <a:t> </a:t>
            </a: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9716436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9601181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insertions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82821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8FB7D60-275E-5F98-098B-0F9F208657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447" y="181795"/>
            <a:ext cx="12668864" cy="791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476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596022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Dakar International Airport, Senegal</a:t>
            </a:r>
            <a:br>
              <a:rPr lang="en-US" dirty="0"/>
            </a:br>
            <a:r>
              <a:rPr dirty="0"/>
              <a:t>Digital Screen Ad at Departure Area Near Cafeteria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5848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6665414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Sud Quotidien, Senegal</a:t>
            </a:r>
            <a:br>
              <a:rPr lang="en-US" dirty="0"/>
            </a:br>
            <a:r>
              <a:rPr dirty="0"/>
              <a:t>Prime Placements on Business Page or Early Inside Pages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780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Sud Quotidien, Senegal</a:t>
            </a:r>
            <a:br>
              <a:rPr lang="en-US" dirty="0"/>
            </a:br>
            <a:r>
              <a:rPr lang="en-US" dirty="0"/>
              <a:t>Prime Placements on Business Page or Early Inside Pages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dirty="0"/>
              <a:t> </a:t>
            </a:r>
            <a:r>
              <a:rPr lang="en-US" dirty="0"/>
              <a:t>Details</a:t>
            </a:r>
            <a:endParaRPr dirty="0">
              <a:ea typeface="Calibri"/>
              <a:cs typeface="Calibri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5833126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3380516"/>
              </p:ext>
            </p:extLst>
          </p:nvPr>
        </p:nvGraphicFramePr>
        <p:xfrm>
          <a:off x="7315200" y="3017520"/>
          <a:ext cx="5943600" cy="1356702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Number of production: 1</a:t>
                      </a:r>
                      <a:endParaRPr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66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Number of insertions required: 1</a:t>
                      </a:r>
                      <a:endParaRPr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64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84697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BEB482-835B-A988-53DB-74C4434C1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731" y="176981"/>
            <a:ext cx="12411101" cy="775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689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3382721" cy="13849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Le Quotidien</a:t>
            </a:r>
            <a:br>
              <a:rPr lang="en-US" dirty="0"/>
            </a:br>
            <a:r>
              <a:rPr dirty="0"/>
              <a:t>Full page ad on inside pages</a:t>
            </a:r>
            <a:endParaRPr lang="en-US" dirty="0"/>
          </a:p>
          <a:p>
            <a:pPr>
              <a:defRPr sz="22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199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Le Quotidien</a:t>
            </a:r>
            <a:br>
              <a:rPr lang="en-US" dirty="0"/>
            </a:br>
            <a:r>
              <a:rPr lang="en-US" dirty="0"/>
              <a:t>Full page ad on inside pages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394544"/>
              </p:ext>
            </p:extLst>
          </p:nvPr>
        </p:nvGraphicFramePr>
        <p:xfrm>
          <a:off x="457200" y="3017520"/>
          <a:ext cx="6400800" cy="18288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Frequency: Daily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Size: TBC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Standard Positions: Full page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869383"/>
              </p:ext>
            </p:extLst>
          </p:nvPr>
        </p:nvGraphicFramePr>
        <p:xfrm>
          <a:off x="7315200" y="3118139"/>
          <a:ext cx="5943600" cy="12496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Number of insertions required: 1</a:t>
                      </a:r>
                      <a:endParaRPr dirty="0"/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92977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477F3A-DFE0-F7CD-1651-B2129AA51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915" y="2005782"/>
            <a:ext cx="13064169" cy="4510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992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6821214"/>
            <a:ext cx="12801600" cy="9144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 algn="ctr">
              <a:defRPr sz="1800"/>
            </a:pPr>
            <a:r>
              <a:rPr dirty="0"/>
              <a:t> Masscom Global FZE, Office No: 220, One UAQ Building, UAQ Free Trade Zone, Umm Al Quwain, United Arab Emirates.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0002" y="3279228"/>
            <a:ext cx="45759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/>
              <a:t>Thank You</a:t>
            </a:r>
            <a:endParaRPr lang="en-IN" sz="80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088555" y="6636548"/>
            <a:ext cx="5538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2"/>
              </a:rPr>
              <a:t>media@masscomglobal.com</a:t>
            </a:r>
            <a:r>
              <a:rPr lang="en-US" dirty="0"/>
              <a:t> | </a:t>
            </a:r>
            <a:r>
              <a:rPr lang="en-US" dirty="0">
                <a:hlinkClick r:id="rId3"/>
              </a:rPr>
              <a:t>www.masscomglobal.com</a:t>
            </a:r>
            <a:r>
              <a:rPr lang="en-US" dirty="0"/>
              <a:t> </a:t>
            </a:r>
            <a:endParaRPr lang="en-IN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2707" y="591941"/>
            <a:ext cx="2096369" cy="376692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>
            <a:off x="725214" y="780287"/>
            <a:ext cx="10037379" cy="0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Dakar International Airport, Senegal</a:t>
            </a:r>
            <a:br>
              <a:rPr lang="en-US" dirty="0"/>
            </a:br>
            <a:r>
              <a:rPr lang="en-US" dirty="0"/>
              <a:t>Digital Screen Ad at Departure Area Near Cafeteria</a:t>
            </a:r>
          </a:p>
          <a:p>
            <a:pPr>
              <a:defRPr sz="22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994437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2.5 x 5m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558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4168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41584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323220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53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A19A314-BD1B-2867-761B-66ABB2C2B9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96" y="1777904"/>
            <a:ext cx="12768607" cy="467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6743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71161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Blaise Diagne International Airport</a:t>
            </a:r>
            <a:br>
              <a:rPr lang="en-US" dirty="0"/>
            </a:br>
            <a:r>
              <a:rPr dirty="0"/>
              <a:t>LED Screen at Departure zone public hall in front of Cafeteria</a:t>
            </a:r>
          </a:p>
          <a:p>
            <a:pPr>
              <a:defRPr sz="18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675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128016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pPr>
              <a:defRPr sz="2200"/>
            </a:pPr>
            <a:r>
              <a:rPr lang="en-US" dirty="0"/>
              <a:t>Blaise Diagne International Airport</a:t>
            </a:r>
            <a:br>
              <a:rPr lang="en-US" dirty="0"/>
            </a:br>
            <a:r>
              <a:rPr lang="en-US" dirty="0"/>
              <a:t>LED Screen at Departure zone public hall in front of Cafeteria</a:t>
            </a:r>
          </a:p>
          <a:p>
            <a:pPr>
              <a:defRPr sz="1800"/>
            </a:pPr>
            <a:endParaRPr lang="en-US" dirty="0"/>
          </a:p>
        </p:txBody>
      </p:sp>
      <p:cxnSp>
        <p:nvCxnSpPr>
          <p:cNvPr id="5" name="Connector 4"/>
          <p:cNvCxnSpPr/>
          <p:nvPr/>
        </p:nvCxnSpPr>
        <p:spPr>
          <a:xfrm>
            <a:off x="457200" y="2194560"/>
            <a:ext cx="12801600" cy="0"/>
          </a:xfrm>
          <a:prstGeom prst="line">
            <a:avLst/>
          </a:prstGeom>
          <a:ln w="127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65760" y="2286000"/>
            <a:ext cx="12801600" cy="61555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>
              <a:defRPr sz="1200"/>
            </a:pPr>
            <a:endParaRPr/>
          </a:p>
          <a:p>
            <a:pPr algn="l">
              <a:defRPr sz="2200"/>
            </a:pPr>
            <a:r>
              <a:rPr lang="en-US" dirty="0"/>
              <a:t>Details</a:t>
            </a:r>
            <a:endParaRPr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457200" y="3017520"/>
          <a:ext cx="6400800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640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Screens: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Lighting type: Lit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488243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Size: 30m2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91046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t>Single Rotation Time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489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Duration of creative in seconds: 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430696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573847"/>
              </p:ext>
            </p:extLst>
          </p:nvPr>
        </p:nvGraphicFramePr>
        <p:xfrm>
          <a:off x="7315200" y="3017520"/>
          <a:ext cx="5943600" cy="12192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594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Number of production: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defRPr sz="1600"/>
                      </a:pPr>
                      <a:r>
                        <a:rPr dirty="0"/>
                        <a:t>Total number of months required: 1</a:t>
                      </a:r>
                    </a:p>
                  </a:txBody>
                  <a:tcPr marL="182880" marR="182880" marT="182880" marB="182880"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708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A52E2F8-9C3C-779E-FA39-DE3B5E9354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915" y="1519084"/>
            <a:ext cx="13228170" cy="51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635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80"/>
            <a:ext cx="7540847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endParaRPr dirty="0"/>
          </a:p>
          <a:p>
            <a:pPr>
              <a:defRPr sz="2200"/>
            </a:pPr>
            <a:r>
              <a:rPr dirty="0"/>
              <a:t>Blaise Diagne International Airport </a:t>
            </a:r>
            <a:r>
              <a:rPr lang="en-AE" dirty="0"/>
              <a:t>–</a:t>
            </a:r>
            <a:r>
              <a:rPr dirty="0"/>
              <a:t> Dakar</a:t>
            </a:r>
            <a:br>
              <a:rPr lang="en-US" dirty="0"/>
            </a:br>
            <a:r>
              <a:rPr dirty="0"/>
              <a:t>LED Screen at Boarding Zone, Blaise Diagne International Airport</a:t>
            </a:r>
          </a:p>
          <a:p>
            <a:pPr>
              <a:defRPr sz="1800"/>
            </a:pPr>
            <a:endParaRPr dirty="0"/>
          </a:p>
        </p:txBody>
      </p:sp>
      <p:cxnSp>
        <p:nvCxnSpPr>
          <p:cNvPr id="4" name="Connector 3"/>
          <p:cNvCxnSpPr/>
          <p:nvPr/>
        </p:nvCxnSpPr>
        <p:spPr>
          <a:xfrm>
            <a:off x="457200" y="1828800"/>
            <a:ext cx="12801600" cy="0"/>
          </a:xfrm>
          <a:prstGeom prst="line">
            <a:avLst/>
          </a:prstGeom>
          <a:ln w="25400">
            <a:solidFill>
              <a:srgbClr val="FF8F3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9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1020</Words>
  <Application>Microsoft Office PowerPoint</Application>
  <PresentationFormat>Custom</PresentationFormat>
  <Paragraphs>187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 </vt:lpstr>
      <vt:lpstr>PowerPoint Presentation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 </vt:lpstr>
      <vt:lpstr> 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APPLE</cp:lastModifiedBy>
  <cp:revision>82</cp:revision>
  <dcterms:created xsi:type="dcterms:W3CDTF">2013-01-27T09:14:16Z</dcterms:created>
  <dcterms:modified xsi:type="dcterms:W3CDTF">2025-04-16T04:53:10Z</dcterms:modified>
  <cp:category/>
</cp:coreProperties>
</file>