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64" r:id="rId3"/>
    <p:sldId id="265" r:id="rId4"/>
    <p:sldId id="293" r:id="rId5"/>
    <p:sldId id="266" r:id="rId6"/>
    <p:sldId id="267" r:id="rId7"/>
    <p:sldId id="294" r:id="rId8"/>
    <p:sldId id="269" r:id="rId9"/>
    <p:sldId id="270" r:id="rId10"/>
    <p:sldId id="295" r:id="rId11"/>
    <p:sldId id="271" r:id="rId12"/>
    <p:sldId id="272" r:id="rId13"/>
    <p:sldId id="296" r:id="rId14"/>
    <p:sldId id="276" r:id="rId15"/>
    <p:sldId id="297" r:id="rId16"/>
    <p:sldId id="279" r:id="rId17"/>
    <p:sldId id="298" r:id="rId18"/>
    <p:sldId id="280" r:id="rId19"/>
    <p:sldId id="281" r:id="rId20"/>
    <p:sldId id="299" r:id="rId21"/>
    <p:sldId id="282" r:id="rId22"/>
    <p:sldId id="283" r:id="rId23"/>
    <p:sldId id="300" r:id="rId24"/>
    <p:sldId id="284" r:id="rId25"/>
    <p:sldId id="285" r:id="rId26"/>
    <p:sldId id="301" r:id="rId27"/>
    <p:sldId id="302" r:id="rId28"/>
    <p:sldId id="303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268" r:id="rId37"/>
    <p:sldId id="316" r:id="rId38"/>
    <p:sldId id="317" r:id="rId39"/>
    <p:sldId id="318" r:id="rId40"/>
    <p:sldId id="319" r:id="rId41"/>
    <p:sldId id="320" r:id="rId42"/>
    <p:sldId id="274" r:id="rId43"/>
    <p:sldId id="321" r:id="rId44"/>
    <p:sldId id="322" r:id="rId45"/>
    <p:sldId id="278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286" r:id="rId58"/>
    <p:sldId id="287" r:id="rId59"/>
    <p:sldId id="334" r:id="rId60"/>
    <p:sldId id="288" r:id="rId61"/>
    <p:sldId id="289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08" r:id="rId81"/>
    <p:sldId id="353" r:id="rId82"/>
    <p:sldId id="354" r:id="rId83"/>
    <p:sldId id="355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74" r:id="rId103"/>
    <p:sldId id="375" r:id="rId104"/>
    <p:sldId id="376" r:id="rId105"/>
    <p:sldId id="377" r:id="rId106"/>
    <p:sldId id="378" r:id="rId107"/>
    <p:sldId id="379" r:id="rId108"/>
    <p:sldId id="380" r:id="rId109"/>
    <p:sldId id="381" r:id="rId110"/>
    <p:sldId id="382" r:id="rId111"/>
    <p:sldId id="383" r:id="rId112"/>
    <p:sldId id="384" r:id="rId113"/>
    <p:sldId id="385" r:id="rId114"/>
    <p:sldId id="386" r:id="rId115"/>
    <p:sldId id="387" r:id="rId116"/>
    <p:sldId id="388" r:id="rId117"/>
    <p:sldId id="389" r:id="rId118"/>
    <p:sldId id="390" r:id="rId119"/>
    <p:sldId id="391" r:id="rId120"/>
    <p:sldId id="392" r:id="rId121"/>
    <p:sldId id="393" r:id="rId122"/>
    <p:sldId id="394" r:id="rId123"/>
    <p:sldId id="395" r:id="rId124"/>
    <p:sldId id="396" r:id="rId125"/>
    <p:sldId id="397" r:id="rId126"/>
    <p:sldId id="398" r:id="rId127"/>
    <p:sldId id="399" r:id="rId128"/>
    <p:sldId id="290" r:id="rId129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757C5-E696-E7EA-9071-22EE4CA73184}" v="25" dt="2025-04-23T06:34:02.578"/>
    <p1510:client id="{18511837-BA73-98DB-1F30-9670B3E961B0}" v="3" dt="2025-04-23T09:10:36.723"/>
    <p1510:client id="{77A509CD-E585-3497-4114-F02F95003852}" v="48" dt="2025-04-23T08:59:17.892"/>
    <p1510:client id="{D0EB8176-B5DA-0AC2-3712-D4802126F1AE}" v="23" dt="2025-04-23T08:53:07.034"/>
    <p1510:client id="{E807093E-3E0D-B901-10A3-68D4B2D9215A}" v="78" dt="2025-04-23T06:56:25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510912-8984-1EC5-C1A0-8F541ECEBE18}"/>
              </a:ext>
            </a:extLst>
          </p:cNvPr>
          <p:cNvSpPr txBox="1"/>
          <p:nvPr/>
        </p:nvSpPr>
        <p:spPr>
          <a:xfrm>
            <a:off x="4382418" y="3791634"/>
            <a:ext cx="554889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/>
              <a:t>Premium Television Options</a:t>
            </a:r>
            <a:endParaRPr lang="en-AE" sz="3600" b="1"/>
          </a:p>
        </p:txBody>
      </p:sp>
    </p:spTree>
    <p:extLst>
      <p:ext uri="{BB962C8B-B14F-4D97-AF65-F5344CB8AC3E}">
        <p14:creationId xmlns:p14="http://schemas.microsoft.com/office/powerpoint/2010/main" val="260652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3B5F37-7C1C-CFCC-4D58-D9DD46C40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76" y="2061702"/>
            <a:ext cx="11782047" cy="41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008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0954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NDTV 24x7 English - 30 sec ad spot during night prime time programs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740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NDTV 24x7 English - 30 sec ad spot during night prime time programs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19:00 - 23:00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151.00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135.90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2718.00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9060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4BF3A-2A43-6F4F-B6BA-A298B5EF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07" y="1863158"/>
            <a:ext cx="11619985" cy="450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635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4542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Media One - 10-sec ad spot during evening prime time program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319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Media One - 10-sec ad spot during evening prime time program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10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19:00 - 23:59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68.06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61.26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1225.20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3091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5EFA3-4812-AB6C-0CED-84BAF4893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5" y="1527116"/>
            <a:ext cx="11060430" cy="41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6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9794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Bloomberg Middle East, United Arab Emirates - Evening Prime Time </a:t>
            </a:r>
            <a:r>
              <a:rPr err="1"/>
              <a:t>Programmes</a:t>
            </a:r>
            <a:r>
              <a:t> in Bloomberg Middle East, United Arab Emirates</a:t>
            </a:r>
            <a:endParaRPr lang="en-AE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85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Bloomberg Middle East, United Arab Emirates - Evening Prime Time </a:t>
            </a:r>
            <a:r>
              <a:rPr err="1"/>
              <a:t>Programmes</a:t>
            </a:r>
            <a:r>
              <a:t> in Bloomberg Middle East,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18:00 - 22:00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1237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AAA53-DADC-D897-7DB3-B979CBCF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638488"/>
            <a:ext cx="9156700" cy="69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08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8070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rPr err="1"/>
              <a:t>Wion</a:t>
            </a:r>
            <a:r>
              <a:t> TV - 30-sec ad spot during the award winning show 'Gravitas'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0221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Sky News Arabia - 30 sec spot Ad in the night sports bulletin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rPr err="1"/>
              <a:t>Wion</a:t>
            </a:r>
            <a:r>
              <a:t> TV - 30-sec ad spot during the award winning show 'Gravitas'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500.00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450.00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9000.00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6035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948909-5423-2270-825B-82C21B7CC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38" y="1063754"/>
            <a:ext cx="11615123" cy="50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52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95705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Al Arabiya, United Arab Emirates - Evening Prime Time </a:t>
            </a:r>
            <a:r>
              <a:rPr err="1"/>
              <a:t>Programmes</a:t>
            </a:r>
            <a:r>
              <a:t> in Al Arabiya, United Arab Emirates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536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Al Arabiya, United Arab Emirates - Evening Prime Time </a:t>
            </a:r>
            <a:r>
              <a:rPr err="1"/>
              <a:t>Programmes</a:t>
            </a:r>
            <a:r>
              <a:t> in Al Arabiya,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7274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1F94C-99A4-1CDD-99AB-1366A7C8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184736"/>
            <a:ext cx="10236200" cy="58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03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77804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Zee </a:t>
            </a:r>
            <a:r>
              <a:rPr err="1"/>
              <a:t>Alwan</a:t>
            </a:r>
            <a:r>
              <a:t> - 30-Sec ad spot during night prime time program '</a:t>
            </a:r>
            <a:r>
              <a:rPr err="1"/>
              <a:t>Qafas</a:t>
            </a:r>
            <a:r>
              <a:t> </a:t>
            </a:r>
            <a:r>
              <a:rPr err="1"/>
              <a:t>Dahabi</a:t>
            </a:r>
            <a:r>
              <a:t>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119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</a:t>
            </a:r>
            <a:r>
              <a:rPr err="1"/>
              <a:t>Alwan</a:t>
            </a:r>
            <a:r>
              <a:t> - 30-Sec ad spot during night prime time program '</a:t>
            </a:r>
            <a:r>
              <a:rPr err="1"/>
              <a:t>Qafas</a:t>
            </a:r>
            <a:r>
              <a:t> </a:t>
            </a:r>
            <a:r>
              <a:rPr err="1"/>
              <a:t>Dahabi</a:t>
            </a:r>
            <a:r>
              <a:t>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21:00 - 21:30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1633.55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1470.19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29403.80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6170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04957-FD7E-AAC5-7D7B-B8973A97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31" y="1625340"/>
            <a:ext cx="11986537" cy="4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74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05026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PTC </a:t>
            </a:r>
            <a:r>
              <a:rPr err="1"/>
              <a:t>Chak</a:t>
            </a:r>
            <a:r>
              <a:t> De - 30 sec spot Ad during the show '</a:t>
            </a:r>
            <a:r>
              <a:rPr err="1"/>
              <a:t>Chak</a:t>
            </a:r>
            <a:r>
              <a:t> De Hits'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65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PTC </a:t>
            </a:r>
            <a:r>
              <a:rPr err="1"/>
              <a:t>Chak</a:t>
            </a:r>
            <a:r>
              <a:t> De - 30 sec spot Ad during the show '</a:t>
            </a:r>
            <a:r>
              <a:rPr err="1"/>
              <a:t>Chak</a:t>
            </a:r>
            <a:r>
              <a:t> De Hits'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17:00 - 23:00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80.00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72.00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1440.00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415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Sky News Arabia - 30 sec spot Ad in the night sports bulletin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21:45 - 22:00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2700.00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54000.00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56E0CE-AF5B-E912-F5C2-04E1F2AE1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59" y="1815970"/>
            <a:ext cx="11920682" cy="45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18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71711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Mathrubhumi News - 30 Sec spot Ad during the Super Prime Time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940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Mathrubhumi News - 30 Sec spot Ad during the Super Prime Time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18:30 - 19:30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408.39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367.55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7351.00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9865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26CD0C-C25D-F366-C3E2-BE5BFEE7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09" y="1482146"/>
            <a:ext cx="11477982" cy="45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621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</a:t>
            </a:r>
            <a:r>
              <a:rPr err="1"/>
              <a:t>Alwan</a:t>
            </a:r>
            <a:r>
              <a:t> - 30-sec ad spot during night prime time program '</a:t>
            </a:r>
            <a:r>
              <a:rPr err="1"/>
              <a:t>Khafaya</a:t>
            </a:r>
            <a:r>
              <a:t> </a:t>
            </a:r>
            <a:r>
              <a:rPr err="1"/>
              <a:t>Alqoloub</a:t>
            </a:r>
            <a:r>
              <a:t>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22:10 - 22:30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2722.58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2450.32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49006.40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7090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F49AFC-9B62-3BFE-9D77-2BB87E64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77" y="2131723"/>
            <a:ext cx="10088845" cy="39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933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KERALAM - 30Sec ad spot during night prime time show "Mrs. Hitler"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20:30 - 21:00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0027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66E3B-F417-CE5B-0517-F554116D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43" y="1874985"/>
            <a:ext cx="11449129" cy="44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196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433762"/>
            <a:ext cx="7772400" cy="1362075"/>
          </a:xfrm>
        </p:spPr>
        <p:txBody>
          <a:bodyPr/>
          <a:lstStyle/>
          <a:p>
            <a:pPr algn="ctr"/>
            <a:r>
              <a:t> </a:t>
            </a:r>
            <a:r>
              <a:rPr lang="en-US"/>
              <a:t>Thank You</a:t>
            </a:r>
            <a:br>
              <a:rPr lang="en-US"/>
            </a:b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0" y="914400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711FB-435C-9EE2-6140-D2254E08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47" y="2083927"/>
            <a:ext cx="11654506" cy="40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72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AFLAM - 30-Sec Ad Spot During Night Prime Time Bollywood Movies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19:00 - 21:30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2041.94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1837.75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36755.00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325AE-F05D-2CDD-C1B5-B800D93C5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34" y="2227008"/>
            <a:ext cx="10919227" cy="38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Colors ME - 30 sec Ad Spot During Prime Time Show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22:00 - 22:30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600.00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540.00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10800.00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D860F0-5782-DC4E-CBCD-6DA92B429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29" y="2100846"/>
            <a:ext cx="10343742" cy="40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12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22303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Mathrubhumi News - 30 Sec ad Spot during the evening prime time - Gulf Time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Mathrubhumi News - 30 Sec ad Spot during the evening prime time - Gulf Time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21:30 - 23:59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122.52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110.26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2205.20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6946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24 News - 10-Second ad Spot during 'Good Morning with </a:t>
            </a:r>
            <a:r>
              <a:rPr err="1"/>
              <a:t>Sreekandan</a:t>
            </a:r>
            <a:r>
              <a:t> Nair'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1ADBB-7C78-D1D5-487C-827287F2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499" y="2226619"/>
            <a:ext cx="10665002" cy="37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57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51906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ZEE TV - 30 sec ad spot during the prime time show '</a:t>
            </a:r>
            <a:r>
              <a:rPr err="1"/>
              <a:t>Pyar</a:t>
            </a:r>
            <a:r>
              <a:t> Ka </a:t>
            </a:r>
            <a:r>
              <a:rPr err="1"/>
              <a:t>Pehla</a:t>
            </a:r>
            <a:r>
              <a:t> Naam'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TV - 30 sec ad spot during the prime time show '</a:t>
            </a:r>
            <a:r>
              <a:rPr err="1"/>
              <a:t>Pyar</a:t>
            </a:r>
            <a:r>
              <a:t> Ka </a:t>
            </a:r>
            <a:r>
              <a:rPr err="1"/>
              <a:t>Pehla</a:t>
            </a:r>
            <a:r>
              <a:t> Naam'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21:00 - 21:30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1361.29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1225.16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24503.20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5BB3BC-52FD-C342-150E-6E8242A4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40" y="2205881"/>
            <a:ext cx="10373720" cy="38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81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408136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NDTV 24x7 English - 10 sec ad spot during evening prime time programs</a:t>
            </a:r>
          </a:p>
          <a:p>
            <a:pPr>
              <a:defRPr sz="1800"/>
            </a:pPr>
            <a:endParaRPr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NDTV 24x7 English - 10 sec ad spot during evening prime time programs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10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19:00 - 23:00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45.00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40.50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810.00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A5443-DE6C-4415-9486-D7455882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984953"/>
            <a:ext cx="10185400" cy="42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77003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Flowers International </a:t>
            </a:r>
            <a:r>
              <a:rPr err="1"/>
              <a:t>Hd</a:t>
            </a:r>
            <a:r>
              <a:t> TV - 10-sec ad in the prime-time show 'Top singer'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4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Flowers International </a:t>
            </a:r>
            <a:r>
              <a:rPr err="1"/>
              <a:t>Hd</a:t>
            </a:r>
            <a:r>
              <a:t> TV - 10-sec ad in the prime-time show 'Top singer'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10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19:30 - 21:00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118.98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107.08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2141.60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448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CB58D-AB94-5520-6F58-F3579D64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5" y="2074750"/>
            <a:ext cx="9887809" cy="40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24 News - 10-Second ad Spot during 'Good Morning with </a:t>
            </a:r>
            <a:r>
              <a:rPr err="1"/>
              <a:t>Sreekandan</a:t>
            </a:r>
            <a:r>
              <a:t> Nair'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Morning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10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07:00 - 10:00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774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morning business show  'Compass'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95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morning business show  'Compass'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Morning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09:30 - 14:30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3500.00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3150.00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63000.00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46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4D8AF-07A0-5062-4DCF-2C1DC690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54" y="979304"/>
            <a:ext cx="11302492" cy="62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24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23680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show 'World Stock Exchanges'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37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show 'World Stock Exchanges'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Afternoon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17:30 - 18:00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2000.00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1800.00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36000.00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185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3A61F-67D8-1965-65B0-A429B11A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13894"/>
            <a:ext cx="11430000" cy="60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2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5181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business show 'The Market Path'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business show 'The Market Path'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Afternoon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14:30 - 15:00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3500.00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3150.00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63000.00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424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0C162-D4C8-D28E-115C-57E2C8EE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75" y="674163"/>
            <a:ext cx="11347450" cy="66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33240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Sky News Arabia - 30 Sec Ad spot during the show 'News Room Debate'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49417-7268-2B29-771A-498646B3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98" y="1958821"/>
            <a:ext cx="11775804" cy="43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42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Sky News Arabia - 30 Sec Ad spot during the show 'News Room Debate'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22:00 - 23:45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2700.00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54000.00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866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A1F7F-38EE-AC76-419B-6184147C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11" y="1325196"/>
            <a:ext cx="11887578" cy="55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33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25708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ZEE AFLAM - 30-Sec Ad Spot During Weekday Evening Prime Time Movie Shows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AFLAM - 30-Sec Ad Spot During Weekday Evening Prime Time Movie Shows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16:00 - 18:30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2041.93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1837.74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36754.80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851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A-120D-9337-850B-522534EC8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81" y="1596800"/>
            <a:ext cx="11765238" cy="48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5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0175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Asharq news </a:t>
            </a:r>
            <a:r>
              <a:rPr err="1"/>
              <a:t>bloomberg</a:t>
            </a:r>
            <a:r>
              <a:t>, United Arab Emirates - Evening Prime Time </a:t>
            </a:r>
            <a:r>
              <a:rPr err="1"/>
              <a:t>Programmes</a:t>
            </a:r>
            <a:r>
              <a:t> in Asharq news </a:t>
            </a:r>
            <a:r>
              <a:rPr err="1"/>
              <a:t>bloomberg</a:t>
            </a:r>
            <a:r>
              <a:t>, United Arab Emirates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Asharq news </a:t>
            </a:r>
            <a:r>
              <a:rPr err="1"/>
              <a:t>bloomberg</a:t>
            </a:r>
            <a:r>
              <a:t>, United Arab Emirates - Evening Prime Time </a:t>
            </a:r>
            <a:r>
              <a:rPr err="1"/>
              <a:t>Programmes</a:t>
            </a:r>
            <a:r>
              <a:t> in Asharq news </a:t>
            </a:r>
            <a:r>
              <a:rPr err="1"/>
              <a:t>bloomberg</a:t>
            </a:r>
            <a:r>
              <a:t>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06:00 - 10:00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661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F039C-8CBF-650E-455C-98845A61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75" y="941451"/>
            <a:ext cx="10280650" cy="60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85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8617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Dubai One, United Arab Emirates - Evening Prime Time </a:t>
            </a:r>
            <a:r>
              <a:rPr err="1"/>
              <a:t>Programmes</a:t>
            </a:r>
            <a:r>
              <a:t>, Dubai One, United Arab Emirates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5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Dubai One, United Arab Emirates - Evening Prime Time </a:t>
            </a:r>
            <a:r>
              <a:rPr err="1"/>
              <a:t>Programmes</a:t>
            </a:r>
            <a:r>
              <a:t>, Dubai One,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77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02356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24 News - 10-Second ad Spot during Prime Time News Bulletin '</a:t>
            </a:r>
            <a:r>
              <a:rPr err="1"/>
              <a:t>Varthamazha</a:t>
            </a:r>
            <a:r>
              <a:t>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D1AB9-FB8A-9B51-C2CA-E2729E4D4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474834"/>
            <a:ext cx="9982200" cy="67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74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0954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NDTV 24x7 English - 30 sec ad spot during night prime time programs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09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NDTV 24x7 English - 30 sec ad spot during night prime time programs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19:00 - 23:00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151.00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135.90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2718.00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3226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4BF3A-2A43-6F4F-B6BA-A298B5EF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07" y="1863158"/>
            <a:ext cx="11619985" cy="450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6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4542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Media One - 10-sec ad spot during evening prime time program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728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Media One - 10-sec ad spot during evening prime time program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10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19:00 - 23:59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68.06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61.26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1225.20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857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5EFA3-4812-AB6C-0CED-84BAF4893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5" y="1527116"/>
            <a:ext cx="11060430" cy="41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422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9794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Bloomberg Middle East, United Arab Emirates - Evening Prime Time </a:t>
            </a:r>
            <a:r>
              <a:rPr err="1"/>
              <a:t>Programmes</a:t>
            </a:r>
            <a:r>
              <a:t> in Bloomberg Middle East, United Arab Emirates</a:t>
            </a:r>
            <a:endParaRPr lang="en-AE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Bloomberg Middle East, United Arab Emirates - Evening Prime Time </a:t>
            </a:r>
            <a:r>
              <a:rPr err="1"/>
              <a:t>Programmes</a:t>
            </a:r>
            <a:r>
              <a:t> in Bloomberg Middle East,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18:00 - 22:00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AAA53-DADC-D897-7DB3-B979CBCF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638488"/>
            <a:ext cx="9156700" cy="69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4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24 News - 10-Second ad Spot during Prime Time News Bulletin '</a:t>
            </a:r>
            <a:r>
              <a:rPr err="1"/>
              <a:t>Varthamazha</a:t>
            </a:r>
            <a:r>
              <a:t>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10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21:30 - 22:00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40.84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36.75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735.00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8070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rPr err="1"/>
              <a:t>Wion</a:t>
            </a:r>
            <a:r>
              <a:t> TV - 30-sec ad spot during the award winning show 'Gravitas'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rPr err="1"/>
              <a:t>Wion</a:t>
            </a:r>
            <a:r>
              <a:t> TV - 30-sec ad spot during the award winning show 'Gravitas'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500.00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450.00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9000.00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948909-5423-2270-825B-82C21B7CC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38" y="1063754"/>
            <a:ext cx="11615123" cy="50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42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95705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Al Arabiya, United Arab Emirates - Evening Prime Time </a:t>
            </a:r>
            <a:r>
              <a:rPr err="1"/>
              <a:t>Programmes</a:t>
            </a:r>
            <a:r>
              <a:t> in Al Arabiya, United Arab Emirates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352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Al Arabiya, United Arab Emirates - Evening Prime Time </a:t>
            </a:r>
            <a:r>
              <a:rPr err="1"/>
              <a:t>Programmes</a:t>
            </a:r>
            <a:r>
              <a:t> in Al Arabiya,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062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1F94C-99A4-1CDD-99AB-1366A7C8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184736"/>
            <a:ext cx="10236200" cy="58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21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77804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Zee </a:t>
            </a:r>
            <a:r>
              <a:rPr err="1"/>
              <a:t>Alwan</a:t>
            </a:r>
            <a:r>
              <a:t> - 30-Sec ad spot during night prime time program '</a:t>
            </a:r>
            <a:r>
              <a:rPr err="1"/>
              <a:t>Qafas</a:t>
            </a:r>
            <a:r>
              <a:t> </a:t>
            </a:r>
            <a:r>
              <a:rPr err="1"/>
              <a:t>Dahabi</a:t>
            </a:r>
            <a:r>
              <a:t>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46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</a:t>
            </a:r>
            <a:r>
              <a:rPr err="1"/>
              <a:t>Alwan</a:t>
            </a:r>
            <a:r>
              <a:t> - 30-Sec ad spot during night prime time program '</a:t>
            </a:r>
            <a:r>
              <a:rPr err="1"/>
              <a:t>Qafas</a:t>
            </a:r>
            <a:r>
              <a:t> </a:t>
            </a:r>
            <a:r>
              <a:rPr err="1"/>
              <a:t>Dahabi</a:t>
            </a:r>
            <a:r>
              <a:t>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21:00 - 21:30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1633.55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1470.19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29403.80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6576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04957-FD7E-AAC5-7D7B-B8973A97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31" y="1625340"/>
            <a:ext cx="11986537" cy="4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79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05026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PTC </a:t>
            </a:r>
            <a:r>
              <a:rPr err="1"/>
              <a:t>Chak</a:t>
            </a:r>
            <a:r>
              <a:t> De - 30 sec spot Ad during the show '</a:t>
            </a:r>
            <a:r>
              <a:rPr err="1"/>
              <a:t>Chak</a:t>
            </a:r>
            <a:r>
              <a:t> De Hits'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7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9866D-26F6-05BC-E396-01C75DBD1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80" y="1773384"/>
            <a:ext cx="11275039" cy="44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92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PTC </a:t>
            </a:r>
            <a:r>
              <a:rPr err="1"/>
              <a:t>Chak</a:t>
            </a:r>
            <a:r>
              <a:t> De - 30 sec spot Ad during the show '</a:t>
            </a:r>
            <a:r>
              <a:rPr err="1"/>
              <a:t>Chak</a:t>
            </a:r>
            <a:r>
              <a:t> De Hits'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17:00 - 23:00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80.00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72.00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1440.00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45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56E0CE-AF5B-E912-F5C2-04E1F2AE1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59" y="1815970"/>
            <a:ext cx="11920682" cy="45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35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771711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Mathrubhumi News - 30 Sec spot Ad during the Super Prime Time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96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Mathrubhumi News - 30 Sec spot Ad during the Super Prime Time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18:30 - 19:30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408.39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367.55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7351.00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241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26CD0C-C25D-F366-C3E2-BE5BFEE7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09" y="1482146"/>
            <a:ext cx="11477982" cy="45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140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2365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Zee </a:t>
            </a:r>
            <a:r>
              <a:rPr err="1"/>
              <a:t>Alwan</a:t>
            </a:r>
            <a:r>
              <a:t> - 30-sec ad spot during night prime time program '</a:t>
            </a:r>
            <a:r>
              <a:rPr err="1"/>
              <a:t>Khafaya</a:t>
            </a:r>
            <a:r>
              <a:t> </a:t>
            </a:r>
            <a:r>
              <a:rPr err="1"/>
              <a:t>Alqoloub</a:t>
            </a:r>
            <a:r>
              <a:t>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539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</a:t>
            </a:r>
            <a:r>
              <a:rPr err="1"/>
              <a:t>Alwan</a:t>
            </a:r>
            <a:r>
              <a:t> - 30-sec ad spot during night prime time program '</a:t>
            </a:r>
            <a:r>
              <a:rPr err="1"/>
              <a:t>Khafaya</a:t>
            </a:r>
            <a:r>
              <a:t> </a:t>
            </a:r>
            <a:r>
              <a:rPr err="1"/>
              <a:t>Alqoloub</a:t>
            </a:r>
            <a:r>
              <a:t>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22:10 - 22:30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2722.58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2450.32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49006.40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0979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F49AFC-9B62-3BFE-9D77-2BB87E64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77" y="2131723"/>
            <a:ext cx="10088845" cy="39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6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KERALAM - 30Sec ad spot during night prime time show "Mrs. Hitler"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20:30 - 21:00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233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66E3B-F417-CE5B-0517-F554116D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43" y="1874985"/>
            <a:ext cx="11449129" cy="44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87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45444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Sky News Arabia - 30 sec spot Ad during the evening show Radar Al </a:t>
            </a:r>
            <a:r>
              <a:rPr err="1"/>
              <a:t>Akhbar</a:t>
            </a:r>
            <a:r>
              <a:t> (LIVE)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9DEA97-EF36-3146-D518-3784EB2A536C}"/>
              </a:ext>
            </a:extLst>
          </p:cNvPr>
          <p:cNvSpPr txBox="1"/>
          <p:nvPr/>
        </p:nvSpPr>
        <p:spPr>
          <a:xfrm>
            <a:off x="3813641" y="3949700"/>
            <a:ext cx="6088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Recommended Television OOH</a:t>
            </a:r>
            <a:endParaRPr lang="en-AE" sz="3600" b="1"/>
          </a:p>
        </p:txBody>
      </p:sp>
    </p:spTree>
    <p:extLst>
      <p:ext uri="{BB962C8B-B14F-4D97-AF65-F5344CB8AC3E}">
        <p14:creationId xmlns:p14="http://schemas.microsoft.com/office/powerpoint/2010/main" val="344177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Flowers International </a:t>
            </a:r>
            <a:r>
              <a:rPr err="1"/>
              <a:t>Hd</a:t>
            </a:r>
            <a:r>
              <a:t> TV - 10-sec ad in the prime-time show 'Top singer'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10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19:30 - 21:00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118.98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107.08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2141.60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5938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CB58D-AB94-5520-6F58-F3579D64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5" y="2074750"/>
            <a:ext cx="9887809" cy="40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85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774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morning business show  'Compass'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089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morning business show  'Compass'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Morning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09:30 - 14:30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3500.00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3150.00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63000.00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8175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14D8AF-07A0-5062-4DCF-2C1DC6902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54" y="979304"/>
            <a:ext cx="11302492" cy="62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36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show 'World Stock Exchanges'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Afternoon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17:30 - 18:00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2000.00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1800.00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36000.00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1180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3A61F-67D8-1965-65B0-A429B11A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13894"/>
            <a:ext cx="11430000" cy="60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391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CNBC Arabia - 30 sec spot ad during the business show 'The Market Path'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Afternoon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14:30 - 15:00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3500.00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3150.00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63000.00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6192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0C162-D4C8-D28E-115C-57E2C8EE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75" y="674163"/>
            <a:ext cx="11347450" cy="66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Sky News Arabia - 30 sec spot Ad during the evening show Radar Al </a:t>
            </a:r>
            <a:r>
              <a:rPr err="1"/>
              <a:t>Akhbar</a:t>
            </a:r>
            <a:r>
              <a:t> (LIVE)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18:00 - 18:45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2700.00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54000.00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Sky News Arabia - 30 Sec Ad spot during the show 'News Room Debate'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Night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22:00 - 23:45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3000.00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2700.00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54000.00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4534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A1F7F-38EE-AC76-419B-6184147C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11" y="1325196"/>
            <a:ext cx="11887578" cy="55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971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ZEE AFLAM - 30-Sec Ad Spot During Weekday Evening Prime Time Movie Shows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16:00 - 18:30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USD 2041.93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USD 1837.74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USD 36754.80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7365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A-120D-9337-850B-522534EC8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81" y="1596800"/>
            <a:ext cx="11765238" cy="48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46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30175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Asharq news </a:t>
            </a:r>
            <a:r>
              <a:rPr err="1"/>
              <a:t>bloomberg</a:t>
            </a:r>
            <a:r>
              <a:t>, United Arab Emirates - Evening Prime Time </a:t>
            </a:r>
            <a:r>
              <a:rPr err="1"/>
              <a:t>Programmes</a:t>
            </a:r>
            <a:r>
              <a:t> in Asharq news </a:t>
            </a:r>
            <a:r>
              <a:rPr err="1"/>
              <a:t>bloomberg</a:t>
            </a:r>
            <a:r>
              <a:t>, United Arab Emirates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874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Asharq news </a:t>
            </a:r>
            <a:r>
              <a:rPr err="1"/>
              <a:t>bloomberg</a:t>
            </a:r>
            <a:r>
              <a:t>, United Arab Emirates - Evening Prime Time </a:t>
            </a:r>
            <a:r>
              <a:rPr err="1"/>
              <a:t>Programmes</a:t>
            </a:r>
            <a:r>
              <a:t> in Asharq news </a:t>
            </a:r>
            <a:r>
              <a:rPr err="1"/>
              <a:t>bloomberg</a:t>
            </a:r>
            <a:r>
              <a:t>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06:00 - 10:00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0117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F039C-8CBF-650E-455C-98845A61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75" y="941451"/>
            <a:ext cx="10280650" cy="60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179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8617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200"/>
            </a:pPr>
            <a:r>
              <a:t>Dubai One, United Arab Emirates - Evening Prime Time </a:t>
            </a:r>
            <a:r>
              <a:rPr err="1"/>
              <a:t>Programmes</a:t>
            </a:r>
            <a:r>
              <a:t>, Dubai One, United Arab Emirates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555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2200"/>
            </a:pPr>
            <a:r>
              <a:t>Dubai One, United Arab Emirates - Evening Prime Time </a:t>
            </a:r>
            <a:r>
              <a:rPr err="1"/>
              <a:t>Programmes</a:t>
            </a:r>
            <a:r>
              <a:t>, Dubai One, United Arab Emirates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2971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 band: Evening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Spot Duration (seconds): 30 sec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Time: 21:00 - 22:00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315200" y="3017520"/>
          <a:ext cx="594360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One time production cost: USD 0.00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Rate/spot: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Discounted rate: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spots required: 20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Sub Total: Final Rates To Be Confirmed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0188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D1AB9-FB8A-9B51-C2CA-E2729E4D4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474834"/>
            <a:ext cx="9982200" cy="670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82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128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29" baseType="lpstr">
      <vt:lpstr>Office Theme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 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PowerPoint Presentation</vt:lpstr>
      <vt:lpstr> </vt:lpstr>
      <vt:lpstr>PowerPoint Presentation</vt:lpstr>
      <vt:lpstr> Thank You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revision>2</cp:revision>
  <dcterms:created xsi:type="dcterms:W3CDTF">2013-01-27T09:14:16Z</dcterms:created>
  <dcterms:modified xsi:type="dcterms:W3CDTF">2025-04-23T09:29:15Z</dcterms:modified>
  <cp:category/>
</cp:coreProperties>
</file>