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89" r:id="rId3"/>
    <p:sldId id="278" r:id="rId4"/>
    <p:sldId id="282" r:id="rId5"/>
    <p:sldId id="280" r:id="rId6"/>
    <p:sldId id="279" r:id="rId7"/>
    <p:sldId id="288" r:id="rId8"/>
    <p:sldId id="283" r:id="rId9"/>
    <p:sldId id="287" r:id="rId10"/>
    <p:sldId id="284" r:id="rId11"/>
    <p:sldId id="285" r:id="rId12"/>
    <p:sldId id="286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19570E-34EC-A37C-CC18-F958A77385FD}" v="26" dt="2025-05-27T07:36:23.018"/>
    <p1510:client id="{42AE450C-9BAB-86A4-3735-3EE10636D0DB}" v="859" dt="2025-05-26T11:21:52.606"/>
    <p1510:client id="{7163DEC9-77E8-2B70-B3C7-1BE8B2BBF6F1}" v="50" dt="2025-05-26T10:28:25.326"/>
    <p1510:client id="{84203CE3-1367-E31B-7BE1-795B8BDE8D81}" v="983" dt="2025-05-27T11:32:18.288"/>
    <p1510:client id="{888935CF-8E84-2355-5F72-AB8B6E8E0851}" v="551" dt="2025-05-27T10:44:24.075"/>
    <p1510:client id="{9CB61CF1-7498-C12A-AB33-61F8FB8F8AF7}" v="168" dt="2025-05-27T07:33:39.115"/>
    <p1510:client id="{A717D70D-3175-354E-3AA2-1CC2D4D0986F}" v="92" dt="2025-05-26T08:56:54.9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scom Priority Support" userId="S::cs@globalmediakit.com::c8436dae-a248-40c5-bd23-0cf471a3ae41" providerId="AD" clId="Web-{1019570E-34EC-A37C-CC18-F958A77385FD}"/>
    <pc:docChg chg="addSld modSld">
      <pc:chgData name="Masscom Priority Support" userId="S::cs@globalmediakit.com::c8436dae-a248-40c5-bd23-0cf471a3ae41" providerId="AD" clId="Web-{1019570E-34EC-A37C-CC18-F958A77385FD}" dt="2025-05-27T07:36:23.018" v="22"/>
      <pc:docMkLst>
        <pc:docMk/>
      </pc:docMkLst>
      <pc:sldChg chg="addSp modSp">
        <pc:chgData name="Masscom Priority Support" userId="S::cs@globalmediakit.com::c8436dae-a248-40c5-bd23-0cf471a3ae41" providerId="AD" clId="Web-{1019570E-34EC-A37C-CC18-F958A77385FD}" dt="2025-05-27T07:33:00.248" v="17" actId="1076"/>
        <pc:sldMkLst>
          <pc:docMk/>
          <pc:sldMk cId="3613853768" sldId="278"/>
        </pc:sldMkLst>
        <pc:spChg chg="mod">
          <ac:chgData name="Masscom Priority Support" userId="S::cs@globalmediakit.com::c8436dae-a248-40c5-bd23-0cf471a3ae41" providerId="AD" clId="Web-{1019570E-34EC-A37C-CC18-F958A77385FD}" dt="2025-05-27T07:31:25.574" v="7" actId="20577"/>
          <ac:spMkLst>
            <pc:docMk/>
            <pc:sldMk cId="3613853768" sldId="278"/>
            <ac:spMk id="7" creationId="{BE663280-8B26-6FAB-366C-4A894C8302B2}"/>
          </ac:spMkLst>
        </pc:spChg>
        <pc:picChg chg="add mod">
          <ac:chgData name="Masscom Priority Support" userId="S::cs@globalmediakit.com::c8436dae-a248-40c5-bd23-0cf471a3ae41" providerId="AD" clId="Web-{1019570E-34EC-A37C-CC18-F958A77385FD}" dt="2025-05-27T07:32:58.513" v="16" actId="1076"/>
          <ac:picMkLst>
            <pc:docMk/>
            <pc:sldMk cId="3613853768" sldId="278"/>
            <ac:picMk id="2" creationId="{FDC8F7D0-E30A-FB47-A53E-08BA3A89CBFD}"/>
          </ac:picMkLst>
        </pc:picChg>
        <pc:picChg chg="add mod">
          <ac:chgData name="Masscom Priority Support" userId="S::cs@globalmediakit.com::c8436dae-a248-40c5-bd23-0cf471a3ae41" providerId="AD" clId="Web-{1019570E-34EC-A37C-CC18-F958A77385FD}" dt="2025-05-27T07:33:00.248" v="17" actId="1076"/>
          <ac:picMkLst>
            <pc:docMk/>
            <pc:sldMk cId="3613853768" sldId="278"/>
            <ac:picMk id="5" creationId="{6E0FEF64-9BF9-FEA0-9144-E7961BAD8489}"/>
          </ac:picMkLst>
        </pc:picChg>
      </pc:sldChg>
      <pc:sldChg chg="add">
        <pc:chgData name="Masscom Priority Support" userId="S::cs@globalmediakit.com::c8436dae-a248-40c5-bd23-0cf471a3ae41" providerId="AD" clId="Web-{1019570E-34EC-A37C-CC18-F958A77385FD}" dt="2025-05-27T07:36:22.986" v="18"/>
        <pc:sldMkLst>
          <pc:docMk/>
          <pc:sldMk cId="2616024999" sldId="283"/>
        </pc:sldMkLst>
      </pc:sldChg>
      <pc:sldChg chg="add">
        <pc:chgData name="Masscom Priority Support" userId="S::cs@globalmediakit.com::c8436dae-a248-40c5-bd23-0cf471a3ae41" providerId="AD" clId="Web-{1019570E-34EC-A37C-CC18-F958A77385FD}" dt="2025-05-27T07:36:23.002" v="19"/>
        <pc:sldMkLst>
          <pc:docMk/>
          <pc:sldMk cId="3507233663" sldId="284"/>
        </pc:sldMkLst>
      </pc:sldChg>
      <pc:sldChg chg="add">
        <pc:chgData name="Masscom Priority Support" userId="S::cs@globalmediakit.com::c8436dae-a248-40c5-bd23-0cf471a3ae41" providerId="AD" clId="Web-{1019570E-34EC-A37C-CC18-F958A77385FD}" dt="2025-05-27T07:36:23.002" v="20"/>
        <pc:sldMkLst>
          <pc:docMk/>
          <pc:sldMk cId="1963857333" sldId="285"/>
        </pc:sldMkLst>
      </pc:sldChg>
      <pc:sldChg chg="add">
        <pc:chgData name="Masscom Priority Support" userId="S::cs@globalmediakit.com::c8436dae-a248-40c5-bd23-0cf471a3ae41" providerId="AD" clId="Web-{1019570E-34EC-A37C-CC18-F958A77385FD}" dt="2025-05-27T07:36:23.018" v="21"/>
        <pc:sldMkLst>
          <pc:docMk/>
          <pc:sldMk cId="4194012364" sldId="286"/>
        </pc:sldMkLst>
      </pc:sldChg>
      <pc:sldChg chg="add">
        <pc:chgData name="Masscom Priority Support" userId="S::cs@globalmediakit.com::c8436dae-a248-40c5-bd23-0cf471a3ae41" providerId="AD" clId="Web-{1019570E-34EC-A37C-CC18-F958A77385FD}" dt="2025-05-27T07:36:23.018" v="22"/>
        <pc:sldMkLst>
          <pc:docMk/>
          <pc:sldMk cId="475326795" sldId="287"/>
        </pc:sldMkLst>
      </pc:sldChg>
    </pc:docChg>
  </pc:docChgLst>
  <pc:docChgLst>
    <pc:chgData name="Masscom Priority Support" userId="S::cs@globalmediakit.com::c8436dae-a248-40c5-bd23-0cf471a3ae41" providerId="AD" clId="Web-{42AE450C-9BAB-86A4-3735-3EE10636D0DB}"/>
    <pc:docChg chg="addSld delSld modSld sldOrd">
      <pc:chgData name="Masscom Priority Support" userId="S::cs@globalmediakit.com::c8436dae-a248-40c5-bd23-0cf471a3ae41" providerId="AD" clId="Web-{42AE450C-9BAB-86A4-3735-3EE10636D0DB}" dt="2025-05-26T11:21:52.606" v="587" actId="20577"/>
      <pc:docMkLst>
        <pc:docMk/>
      </pc:docMkLst>
      <pc:sldChg chg="del">
        <pc:chgData name="Masscom Priority Support" userId="S::cs@globalmediakit.com::c8436dae-a248-40c5-bd23-0cf471a3ae41" providerId="AD" clId="Web-{42AE450C-9BAB-86A4-3735-3EE10636D0DB}" dt="2025-05-26T09:12:36.624" v="52"/>
        <pc:sldMkLst>
          <pc:docMk/>
          <pc:sldMk cId="109857222" sldId="256"/>
        </pc:sldMkLst>
      </pc:sldChg>
      <pc:sldChg chg="addSp delSp modSp mod setBg">
        <pc:chgData name="Masscom Priority Support" userId="S::cs@globalmediakit.com::c8436dae-a248-40c5-bd23-0cf471a3ae41" providerId="AD" clId="Web-{42AE450C-9BAB-86A4-3735-3EE10636D0DB}" dt="2025-05-26T11:21:52.606" v="587" actId="20577"/>
        <pc:sldMkLst>
          <pc:docMk/>
          <pc:sldMk cId="2074373267" sldId="257"/>
        </pc:sldMkLst>
        <pc:spChg chg="add mod">
          <ac:chgData name="Masscom Priority Support" userId="S::cs@globalmediakit.com::c8436dae-a248-40c5-bd23-0cf471a3ae41" providerId="AD" clId="Web-{42AE450C-9BAB-86A4-3735-3EE10636D0DB}" dt="2025-05-26T11:21:52.606" v="587" actId="20577"/>
          <ac:spMkLst>
            <pc:docMk/>
            <pc:sldMk cId="2074373267" sldId="257"/>
            <ac:spMk id="3" creationId="{00605E47-84C9-F930-52E3-121ED68F3F6E}"/>
          </ac:spMkLst>
        </pc:spChg>
        <pc:spChg chg="del mod">
          <ac:chgData name="Masscom Priority Support" userId="S::cs@globalmediakit.com::c8436dae-a248-40c5-bd23-0cf471a3ae41" providerId="AD" clId="Web-{42AE450C-9BAB-86A4-3735-3EE10636D0DB}" dt="2025-05-26T08:57:43.783" v="16"/>
          <ac:spMkLst>
            <pc:docMk/>
            <pc:sldMk cId="2074373267" sldId="257"/>
            <ac:spMk id="5" creationId="{00000000-0000-0000-0000-000000000000}"/>
          </ac:spMkLst>
        </pc:spChg>
        <pc:spChg chg="del">
          <ac:chgData name="Masscom Priority Support" userId="S::cs@globalmediakit.com::c8436dae-a248-40c5-bd23-0cf471a3ae41" providerId="AD" clId="Web-{42AE450C-9BAB-86A4-3735-3EE10636D0DB}" dt="2025-05-26T08:57:49.080" v="17"/>
          <ac:spMkLst>
            <pc:docMk/>
            <pc:sldMk cId="2074373267" sldId="257"/>
            <ac:spMk id="6" creationId="{00000000-0000-0000-0000-000000000000}"/>
          </ac:spMkLst>
        </pc:spChg>
        <pc:spChg chg="add">
          <ac:chgData name="Masscom Priority Support" userId="S::cs@globalmediakit.com::c8436dae-a248-40c5-bd23-0cf471a3ae41" providerId="AD" clId="Web-{42AE450C-9BAB-86A4-3735-3EE10636D0DB}" dt="2025-05-26T09:06:40.166" v="41"/>
          <ac:spMkLst>
            <pc:docMk/>
            <pc:sldMk cId="2074373267" sldId="257"/>
            <ac:spMk id="9" creationId="{42A4FC2C-047E-45A5-965D-8E1E3BF09BC6}"/>
          </ac:spMkLst>
        </pc:spChg>
        <pc:picChg chg="add mod">
          <ac:chgData name="Masscom Priority Support" userId="S::cs@globalmediakit.com::c8436dae-a248-40c5-bd23-0cf471a3ae41" providerId="AD" clId="Web-{42AE450C-9BAB-86A4-3735-3EE10636D0DB}" dt="2025-05-26T09:12:09.248" v="51"/>
          <ac:picMkLst>
            <pc:docMk/>
            <pc:sldMk cId="2074373267" sldId="257"/>
            <ac:picMk id="2" creationId="{8846208D-F4F7-2F3F-64FF-DEE641999AC6}"/>
          </ac:picMkLst>
        </pc:picChg>
        <pc:picChg chg="add del mod">
          <ac:chgData name="Masscom Priority Support" userId="S::cs@globalmediakit.com::c8436dae-a248-40c5-bd23-0cf471a3ae41" providerId="AD" clId="Web-{42AE450C-9BAB-86A4-3735-3EE10636D0DB}" dt="2025-05-26T09:07:49.214" v="50"/>
          <ac:picMkLst>
            <pc:docMk/>
            <pc:sldMk cId="2074373267" sldId="257"/>
            <ac:picMk id="4" creationId="{00000000-0000-0000-0000-000000000000}"/>
          </ac:picMkLst>
        </pc:picChg>
        <pc:picChg chg="del">
          <ac:chgData name="Masscom Priority Support" userId="S::cs@globalmediakit.com::c8436dae-a248-40c5-bd23-0cf471a3ae41" providerId="AD" clId="Web-{42AE450C-9BAB-86A4-3735-3EE10636D0DB}" dt="2025-05-26T08:57:52.189" v="18"/>
          <ac:picMkLst>
            <pc:docMk/>
            <pc:sldMk cId="2074373267" sldId="257"/>
            <ac:picMk id="7" creationId="{00000000-0000-0000-0000-000000000000}"/>
          </ac:picMkLst>
        </pc:picChg>
      </pc:sldChg>
      <pc:sldChg chg="addSp delSp modSp del">
        <pc:chgData name="Masscom Priority Support" userId="S::cs@globalmediakit.com::c8436dae-a248-40c5-bd23-0cf471a3ae41" providerId="AD" clId="Web-{42AE450C-9BAB-86A4-3735-3EE10636D0DB}" dt="2025-05-26T09:28:48.466" v="143"/>
        <pc:sldMkLst>
          <pc:docMk/>
          <pc:sldMk cId="1393980148" sldId="258"/>
        </pc:sldMkLst>
        <pc:picChg chg="add del mod modCrop">
          <ac:chgData name="Masscom Priority Support" userId="S::cs@globalmediakit.com::c8436dae-a248-40c5-bd23-0cf471a3ae41" providerId="AD" clId="Web-{42AE450C-9BAB-86A4-3735-3EE10636D0DB}" dt="2025-05-26T09:17:13.972" v="114" actId="1076"/>
          <ac:picMkLst>
            <pc:docMk/>
            <pc:sldMk cId="1393980148" sldId="258"/>
            <ac:picMk id="14" creationId="{FA92C84B-6B7A-0699-1C9E-C38D2A092437}"/>
          </ac:picMkLst>
        </pc:picChg>
      </pc:sldChg>
      <pc:sldChg chg="addSp delSp modSp del">
        <pc:chgData name="Masscom Priority Support" userId="S::cs@globalmediakit.com::c8436dae-a248-40c5-bd23-0cf471a3ae41" providerId="AD" clId="Web-{42AE450C-9BAB-86A4-3735-3EE10636D0DB}" dt="2025-05-26T10:50:59.567" v="511"/>
        <pc:sldMkLst>
          <pc:docMk/>
          <pc:sldMk cId="1511130142" sldId="259"/>
        </pc:sldMkLst>
        <pc:spChg chg="mod">
          <ac:chgData name="Masscom Priority Support" userId="S::cs@globalmediakit.com::c8436dae-a248-40c5-bd23-0cf471a3ae41" providerId="AD" clId="Web-{42AE450C-9BAB-86A4-3735-3EE10636D0DB}" dt="2025-05-26T10:24:44.560" v="307" actId="20577"/>
          <ac:spMkLst>
            <pc:docMk/>
            <pc:sldMk cId="1511130142" sldId="259"/>
            <ac:spMk id="3" creationId="{00000000-0000-0000-0000-000000000000}"/>
          </ac:spMkLst>
        </pc:spChg>
        <pc:spChg chg="add del mod">
          <ac:chgData name="Masscom Priority Support" userId="S::cs@globalmediakit.com::c8436dae-a248-40c5-bd23-0cf471a3ae41" providerId="AD" clId="Web-{42AE450C-9BAB-86A4-3735-3EE10636D0DB}" dt="2025-05-26T10:43:40.779" v="466"/>
          <ac:spMkLst>
            <pc:docMk/>
            <pc:sldMk cId="1511130142" sldId="259"/>
            <ac:spMk id="5" creationId="{CABD6371-8EA0-BDD9-50AF-F81C3EA12097}"/>
          </ac:spMkLst>
        </pc:spChg>
        <pc:spChg chg="mod">
          <ac:chgData name="Masscom Priority Support" userId="S::cs@globalmediakit.com::c8436dae-a248-40c5-bd23-0cf471a3ae41" providerId="AD" clId="Web-{42AE450C-9BAB-86A4-3735-3EE10636D0DB}" dt="2025-05-26T09:28:09.168" v="139"/>
          <ac:spMkLst>
            <pc:docMk/>
            <pc:sldMk cId="1511130142" sldId="259"/>
            <ac:spMk id="6" creationId="{00000000-0000-0000-0000-000000000000}"/>
          </ac:spMkLst>
        </pc:spChg>
        <pc:spChg chg="mod">
          <ac:chgData name="Masscom Priority Support" userId="S::cs@globalmediakit.com::c8436dae-a248-40c5-bd23-0cf471a3ae41" providerId="AD" clId="Web-{42AE450C-9BAB-86A4-3735-3EE10636D0DB}" dt="2025-05-26T09:13:53" v="82" actId="20577"/>
          <ac:spMkLst>
            <pc:docMk/>
            <pc:sldMk cId="1511130142" sldId="259"/>
            <ac:spMk id="7" creationId="{00000000-0000-0000-0000-000000000000}"/>
          </ac:spMkLst>
        </pc:spChg>
        <pc:spChg chg="add mod">
          <ac:chgData name="Masscom Priority Support" userId="S::cs@globalmediakit.com::c8436dae-a248-40c5-bd23-0cf471a3ae41" providerId="AD" clId="Web-{42AE450C-9BAB-86A4-3735-3EE10636D0DB}" dt="2025-05-26T10:48:33.689" v="487"/>
          <ac:spMkLst>
            <pc:docMk/>
            <pc:sldMk cId="1511130142" sldId="259"/>
            <ac:spMk id="11" creationId="{BD6BCEFF-6315-DA5F-6150-6DFA440BA015}"/>
          </ac:spMkLst>
        </pc:spChg>
        <pc:picChg chg="del">
          <ac:chgData name="Masscom Priority Support" userId="S::cs@globalmediakit.com::c8436dae-a248-40c5-bd23-0cf471a3ae41" providerId="AD" clId="Web-{42AE450C-9BAB-86A4-3735-3EE10636D0DB}" dt="2025-05-26T08:58:03.955" v="19"/>
          <ac:picMkLst>
            <pc:docMk/>
            <pc:sldMk cId="1511130142" sldId="259"/>
            <ac:picMk id="2" creationId="{00000000-0000-0000-0000-000000000000}"/>
          </ac:picMkLst>
        </pc:picChg>
        <pc:picChg chg="del mod">
          <ac:chgData name="Masscom Priority Support" userId="S::cs@globalmediakit.com::c8436dae-a248-40c5-bd23-0cf471a3ae41" providerId="AD" clId="Web-{42AE450C-9BAB-86A4-3735-3EE10636D0DB}" dt="2025-05-26T10:43:38.263" v="465"/>
          <ac:picMkLst>
            <pc:docMk/>
            <pc:sldMk cId="1511130142" sldId="259"/>
            <ac:picMk id="4" creationId="{00000000-0000-0000-0000-000000000000}"/>
          </ac:picMkLst>
        </pc:picChg>
        <pc:picChg chg="add del mod">
          <ac:chgData name="Masscom Priority Support" userId="S::cs@globalmediakit.com::c8436dae-a248-40c5-bd23-0cf471a3ae41" providerId="AD" clId="Web-{42AE450C-9BAB-86A4-3735-3EE10636D0DB}" dt="2025-05-26T10:47:53.611" v="481"/>
          <ac:picMkLst>
            <pc:docMk/>
            <pc:sldMk cId="1511130142" sldId="259"/>
            <ac:picMk id="9" creationId="{5E9A7A82-8C87-9760-0006-92BBBD6387A3}"/>
          </ac:picMkLst>
        </pc:picChg>
        <pc:picChg chg="add mod">
          <ac:chgData name="Masscom Priority Support" userId="S::cs@globalmediakit.com::c8436dae-a248-40c5-bd23-0cf471a3ae41" providerId="AD" clId="Web-{42AE450C-9BAB-86A4-3735-3EE10636D0DB}" dt="2025-05-26T10:48:17.221" v="484" actId="1076"/>
          <ac:picMkLst>
            <pc:docMk/>
            <pc:sldMk cId="1511130142" sldId="259"/>
            <ac:picMk id="10" creationId="{53DD3042-E31D-73E6-0971-9B9E54EF4B1C}"/>
          </ac:picMkLst>
        </pc:picChg>
      </pc:sldChg>
      <pc:sldChg chg="delSp modSp del ord">
        <pc:chgData name="Masscom Priority Support" userId="S::cs@globalmediakit.com::c8436dae-a248-40c5-bd23-0cf471a3ae41" providerId="AD" clId="Web-{42AE450C-9BAB-86A4-3735-3EE10636D0DB}" dt="2025-05-26T10:09:33.813" v="262"/>
        <pc:sldMkLst>
          <pc:docMk/>
          <pc:sldMk cId="2929712052" sldId="260"/>
        </pc:sldMkLst>
        <pc:spChg chg="del mod">
          <ac:chgData name="Masscom Priority Support" userId="S::cs@globalmediakit.com::c8436dae-a248-40c5-bd23-0cf471a3ae41" providerId="AD" clId="Web-{42AE450C-9BAB-86A4-3735-3EE10636D0DB}" dt="2025-05-26T09:30:35.123" v="146"/>
          <ac:spMkLst>
            <pc:docMk/>
            <pc:sldMk cId="2929712052" sldId="260"/>
            <ac:spMk id="5" creationId="{00000000-0000-0000-0000-000000000000}"/>
          </ac:spMkLst>
        </pc:spChg>
        <pc:picChg chg="del">
          <ac:chgData name="Masscom Priority Support" userId="S::cs@globalmediakit.com::c8436dae-a248-40c5-bd23-0cf471a3ae41" providerId="AD" clId="Web-{42AE450C-9BAB-86A4-3735-3EE10636D0DB}" dt="2025-05-26T09:30:29.170" v="144"/>
          <ac:picMkLst>
            <pc:docMk/>
            <pc:sldMk cId="2929712052" sldId="260"/>
            <ac:picMk id="2" creationId="{00000000-0000-0000-0000-000000000000}"/>
          </ac:picMkLst>
        </pc:picChg>
        <pc:picChg chg="mod">
          <ac:chgData name="Masscom Priority Support" userId="S::cs@globalmediakit.com::c8436dae-a248-40c5-bd23-0cf471a3ae41" providerId="AD" clId="Web-{42AE450C-9BAB-86A4-3735-3EE10636D0DB}" dt="2025-05-26T09:31:06.718" v="150" actId="14100"/>
          <ac:picMkLst>
            <pc:docMk/>
            <pc:sldMk cId="2929712052" sldId="260"/>
            <ac:picMk id="3" creationId="{00000000-0000-0000-0000-000000000000}"/>
          </ac:picMkLst>
        </pc:picChg>
      </pc:sldChg>
      <pc:sldChg chg="del">
        <pc:chgData name="Masscom Priority Support" userId="S::cs@globalmediakit.com::c8436dae-a248-40c5-bd23-0cf471a3ae41" providerId="AD" clId="Web-{42AE450C-9BAB-86A4-3735-3EE10636D0DB}" dt="2025-05-26T08:58:22.784" v="35"/>
        <pc:sldMkLst>
          <pc:docMk/>
          <pc:sldMk cId="3535704157" sldId="261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84" v="34"/>
        <pc:sldMkLst>
          <pc:docMk/>
          <pc:sldMk cId="2325017391" sldId="262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84" v="33"/>
        <pc:sldMkLst>
          <pc:docMk/>
          <pc:sldMk cId="2628008040" sldId="263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84" v="32"/>
        <pc:sldMkLst>
          <pc:docMk/>
          <pc:sldMk cId="729877892" sldId="264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84" v="31"/>
        <pc:sldMkLst>
          <pc:docMk/>
          <pc:sldMk cId="4030194899" sldId="265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84" v="30"/>
        <pc:sldMkLst>
          <pc:docMk/>
          <pc:sldMk cId="300865855" sldId="266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68" v="29"/>
        <pc:sldMkLst>
          <pc:docMk/>
          <pc:sldMk cId="3509217258" sldId="267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68" v="28"/>
        <pc:sldMkLst>
          <pc:docMk/>
          <pc:sldMk cId="3633569789" sldId="268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68" v="27"/>
        <pc:sldMkLst>
          <pc:docMk/>
          <pc:sldMk cId="4182664763" sldId="269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68" v="26"/>
        <pc:sldMkLst>
          <pc:docMk/>
          <pc:sldMk cId="2522279889" sldId="270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68" v="25"/>
        <pc:sldMkLst>
          <pc:docMk/>
          <pc:sldMk cId="1819079762" sldId="271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68" v="24"/>
        <pc:sldMkLst>
          <pc:docMk/>
          <pc:sldMk cId="2681040531" sldId="272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68" v="23"/>
        <pc:sldMkLst>
          <pc:docMk/>
          <pc:sldMk cId="1373134049" sldId="273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68" v="22"/>
        <pc:sldMkLst>
          <pc:docMk/>
          <pc:sldMk cId="1955804099" sldId="274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68" v="21"/>
        <pc:sldMkLst>
          <pc:docMk/>
          <pc:sldMk cId="434916011" sldId="275"/>
        </pc:sldMkLst>
      </pc:sldChg>
      <pc:sldChg chg="del">
        <pc:chgData name="Masscom Priority Support" userId="S::cs@globalmediakit.com::c8436dae-a248-40c5-bd23-0cf471a3ae41" providerId="AD" clId="Web-{42AE450C-9BAB-86A4-3735-3EE10636D0DB}" dt="2025-05-26T08:58:22.768" v="20"/>
        <pc:sldMkLst>
          <pc:docMk/>
          <pc:sldMk cId="3542604542" sldId="276"/>
        </pc:sldMkLst>
      </pc:sldChg>
      <pc:sldChg chg="new del">
        <pc:chgData name="Masscom Priority Support" userId="S::cs@globalmediakit.com::c8436dae-a248-40c5-bd23-0cf471a3ae41" providerId="AD" clId="Web-{42AE450C-9BAB-86A4-3735-3EE10636D0DB}" dt="2025-05-26T09:31:27.609" v="152"/>
        <pc:sldMkLst>
          <pc:docMk/>
          <pc:sldMk cId="2450869536" sldId="278"/>
        </pc:sldMkLst>
      </pc:sldChg>
      <pc:sldChg chg="delSp modSp add replId">
        <pc:chgData name="Masscom Priority Support" userId="S::cs@globalmediakit.com::c8436dae-a248-40c5-bd23-0cf471a3ae41" providerId="AD" clId="Web-{42AE450C-9BAB-86A4-3735-3EE10636D0DB}" dt="2025-05-26T10:52:44.756" v="520" actId="20577"/>
        <pc:sldMkLst>
          <pc:docMk/>
          <pc:sldMk cId="3613853768" sldId="278"/>
        </pc:sldMkLst>
        <pc:spChg chg="mod">
          <ac:chgData name="Masscom Priority Support" userId="S::cs@globalmediakit.com::c8436dae-a248-40c5-bd23-0cf471a3ae41" providerId="AD" clId="Web-{42AE450C-9BAB-86A4-3735-3EE10636D0DB}" dt="2025-05-26T10:52:44.756" v="520" actId="20577"/>
          <ac:spMkLst>
            <pc:docMk/>
            <pc:sldMk cId="3613853768" sldId="278"/>
            <ac:spMk id="3" creationId="{8697D2BD-66A0-E24C-789B-1BC350B61570}"/>
          </ac:spMkLst>
        </pc:spChg>
        <pc:spChg chg="del">
          <ac:chgData name="Masscom Priority Support" userId="S::cs@globalmediakit.com::c8436dae-a248-40c5-bd23-0cf471a3ae41" providerId="AD" clId="Web-{42AE450C-9BAB-86A4-3735-3EE10636D0DB}" dt="2025-05-26T09:50:28.968" v="208"/>
          <ac:spMkLst>
            <pc:docMk/>
            <pc:sldMk cId="3613853768" sldId="278"/>
            <ac:spMk id="5" creationId="{A7F446BB-721B-4A65-9C9E-2CEB52FB1ABD}"/>
          </ac:spMkLst>
        </pc:spChg>
        <pc:spChg chg="mod">
          <ac:chgData name="Masscom Priority Support" userId="S::cs@globalmediakit.com::c8436dae-a248-40c5-bd23-0cf471a3ae41" providerId="AD" clId="Web-{42AE450C-9BAB-86A4-3735-3EE10636D0DB}" dt="2025-05-26T09:42:26.430" v="167" actId="14100"/>
          <ac:spMkLst>
            <pc:docMk/>
            <pc:sldMk cId="3613853768" sldId="278"/>
            <ac:spMk id="6" creationId="{8E1B5960-149D-88AA-A33B-4FF013C21D58}"/>
          </ac:spMkLst>
        </pc:spChg>
        <pc:spChg chg="mod">
          <ac:chgData name="Masscom Priority Support" userId="S::cs@globalmediakit.com::c8436dae-a248-40c5-bd23-0cf471a3ae41" providerId="AD" clId="Web-{42AE450C-9BAB-86A4-3735-3EE10636D0DB}" dt="2025-05-26T09:43:20.697" v="183" actId="20577"/>
          <ac:spMkLst>
            <pc:docMk/>
            <pc:sldMk cId="3613853768" sldId="278"/>
            <ac:spMk id="7" creationId="{BE663280-8B26-6FAB-366C-4A894C8302B2}"/>
          </ac:spMkLst>
        </pc:spChg>
        <pc:picChg chg="mod modCrop">
          <ac:chgData name="Masscom Priority Support" userId="S::cs@globalmediakit.com::c8436dae-a248-40c5-bd23-0cf471a3ae41" providerId="AD" clId="Web-{42AE450C-9BAB-86A4-3735-3EE10636D0DB}" dt="2025-05-26T10:07:59.921" v="261" actId="14100"/>
          <ac:picMkLst>
            <pc:docMk/>
            <pc:sldMk cId="3613853768" sldId="278"/>
            <ac:picMk id="4" creationId="{E047E581-0955-69B8-F6A8-07ED747F964E}"/>
          </ac:picMkLst>
        </pc:picChg>
      </pc:sldChg>
      <pc:sldChg chg="delSp modSp add replId">
        <pc:chgData name="Masscom Priority Support" userId="S::cs@globalmediakit.com::c8436dae-a248-40c5-bd23-0cf471a3ae41" providerId="AD" clId="Web-{42AE450C-9BAB-86A4-3735-3EE10636D0DB}" dt="2025-05-26T10:54:55.976" v="555" actId="20577"/>
        <pc:sldMkLst>
          <pc:docMk/>
          <pc:sldMk cId="1019281492" sldId="279"/>
        </pc:sldMkLst>
        <pc:spChg chg="mod">
          <ac:chgData name="Masscom Priority Support" userId="S::cs@globalmediakit.com::c8436dae-a248-40c5-bd23-0cf471a3ae41" providerId="AD" clId="Web-{42AE450C-9BAB-86A4-3735-3EE10636D0DB}" dt="2025-05-26T10:54:55.976" v="555" actId="20577"/>
          <ac:spMkLst>
            <pc:docMk/>
            <pc:sldMk cId="1019281492" sldId="279"/>
            <ac:spMk id="3" creationId="{8B79117F-9737-9741-E3FE-0CA38628FBC7}"/>
          </ac:spMkLst>
        </pc:spChg>
        <pc:spChg chg="del">
          <ac:chgData name="Masscom Priority Support" userId="S::cs@globalmediakit.com::c8436dae-a248-40c5-bd23-0cf471a3ae41" providerId="AD" clId="Web-{42AE450C-9BAB-86A4-3735-3EE10636D0DB}" dt="2025-05-26T09:50:21.046" v="206"/>
          <ac:spMkLst>
            <pc:docMk/>
            <pc:sldMk cId="1019281492" sldId="279"/>
            <ac:spMk id="5" creationId="{EA0B94DE-1795-F385-E01F-95FD2412711A}"/>
          </ac:spMkLst>
        </pc:spChg>
        <pc:spChg chg="mod">
          <ac:chgData name="Masscom Priority Support" userId="S::cs@globalmediakit.com::c8436dae-a248-40c5-bd23-0cf471a3ae41" providerId="AD" clId="Web-{42AE450C-9BAB-86A4-3735-3EE10636D0DB}" dt="2025-05-26T09:52:57.971" v="222" actId="20577"/>
          <ac:spMkLst>
            <pc:docMk/>
            <pc:sldMk cId="1019281492" sldId="279"/>
            <ac:spMk id="6" creationId="{E4B4E4D4-0455-381C-5CBD-CC71F7A7A3A9}"/>
          </ac:spMkLst>
        </pc:spChg>
        <pc:spChg chg="mod">
          <ac:chgData name="Masscom Priority Support" userId="S::cs@globalmediakit.com::c8436dae-a248-40c5-bd23-0cf471a3ae41" providerId="AD" clId="Web-{42AE450C-9BAB-86A4-3735-3EE10636D0DB}" dt="2025-05-26T09:50:14.234" v="204" actId="20577"/>
          <ac:spMkLst>
            <pc:docMk/>
            <pc:sldMk cId="1019281492" sldId="279"/>
            <ac:spMk id="7" creationId="{5FD33BAB-6C33-1B79-8359-F93EAFE02C03}"/>
          </ac:spMkLst>
        </pc:spChg>
        <pc:picChg chg="mod">
          <ac:chgData name="Masscom Priority Support" userId="S::cs@globalmediakit.com::c8436dae-a248-40c5-bd23-0cf471a3ae41" providerId="AD" clId="Web-{42AE450C-9BAB-86A4-3735-3EE10636D0DB}" dt="2025-05-26T09:50:46.984" v="212" actId="1076"/>
          <ac:picMkLst>
            <pc:docMk/>
            <pc:sldMk cId="1019281492" sldId="279"/>
            <ac:picMk id="4" creationId="{BD46D923-FC4A-4441-3EA2-A87843ED1CFC}"/>
          </ac:picMkLst>
        </pc:picChg>
      </pc:sldChg>
      <pc:sldChg chg="addSp modSp add replId">
        <pc:chgData name="Masscom Priority Support" userId="S::cs@globalmediakit.com::c8436dae-a248-40c5-bd23-0cf471a3ae41" providerId="AD" clId="Web-{42AE450C-9BAB-86A4-3735-3EE10636D0DB}" dt="2025-05-26T10:55:55.586" v="576" actId="20577"/>
        <pc:sldMkLst>
          <pc:docMk/>
          <pc:sldMk cId="3905444299" sldId="280"/>
        </pc:sldMkLst>
        <pc:spChg chg="mod">
          <ac:chgData name="Masscom Priority Support" userId="S::cs@globalmediakit.com::c8436dae-a248-40c5-bd23-0cf471a3ae41" providerId="AD" clId="Web-{42AE450C-9BAB-86A4-3735-3EE10636D0DB}" dt="2025-05-26T10:55:55.586" v="576" actId="20577"/>
          <ac:spMkLst>
            <pc:docMk/>
            <pc:sldMk cId="3905444299" sldId="280"/>
            <ac:spMk id="3" creationId="{4F018DC4-A81A-1854-13B8-C10FB9830448}"/>
          </ac:spMkLst>
        </pc:spChg>
        <pc:spChg chg="mod">
          <ac:chgData name="Masscom Priority Support" userId="S::cs@globalmediakit.com::c8436dae-a248-40c5-bd23-0cf471a3ae41" providerId="AD" clId="Web-{42AE450C-9BAB-86A4-3735-3EE10636D0DB}" dt="2025-05-26T09:59:15.835" v="243" actId="20577"/>
          <ac:spMkLst>
            <pc:docMk/>
            <pc:sldMk cId="3905444299" sldId="280"/>
            <ac:spMk id="6" creationId="{CBF0E403-ABC3-E2D6-48C8-2E6A8E93254C}"/>
          </ac:spMkLst>
        </pc:spChg>
        <pc:spChg chg="mod">
          <ac:chgData name="Masscom Priority Support" userId="S::cs@globalmediakit.com::c8436dae-a248-40c5-bd23-0cf471a3ae41" providerId="AD" clId="Web-{42AE450C-9BAB-86A4-3735-3EE10636D0DB}" dt="2025-05-26T09:57:43.928" v="232" actId="20577"/>
          <ac:spMkLst>
            <pc:docMk/>
            <pc:sldMk cId="3905444299" sldId="280"/>
            <ac:spMk id="7" creationId="{A79E83AC-46AF-0536-A905-8D9DCB2F1721}"/>
          </ac:spMkLst>
        </pc:spChg>
        <pc:graphicFrameChg chg="add mod modGraphic">
          <ac:chgData name="Masscom Priority Support" userId="S::cs@globalmediakit.com::c8436dae-a248-40c5-bd23-0cf471a3ae41" providerId="AD" clId="Web-{42AE450C-9BAB-86A4-3735-3EE10636D0DB}" dt="2025-05-26T09:58:39.210" v="240"/>
          <ac:graphicFrameMkLst>
            <pc:docMk/>
            <pc:sldMk cId="3905444299" sldId="280"/>
            <ac:graphicFrameMk id="5" creationId="{A8F8ECFB-D180-CD3C-B65B-D7318336231F}"/>
          </ac:graphicFrameMkLst>
        </pc:graphicFrameChg>
        <pc:picChg chg="mod">
          <ac:chgData name="Masscom Priority Support" userId="S::cs@globalmediakit.com::c8436dae-a248-40c5-bd23-0cf471a3ae41" providerId="AD" clId="Web-{42AE450C-9BAB-86A4-3735-3EE10636D0DB}" dt="2025-05-26T09:57:19.037" v="230" actId="14100"/>
          <ac:picMkLst>
            <pc:docMk/>
            <pc:sldMk cId="3905444299" sldId="280"/>
            <ac:picMk id="4" creationId="{B8265F29-277C-10A0-545B-90756E4500FA}"/>
          </ac:picMkLst>
        </pc:picChg>
      </pc:sldChg>
      <pc:sldChg chg="addSp delSp modSp new del">
        <pc:chgData name="Masscom Priority Support" userId="S::cs@globalmediakit.com::c8436dae-a248-40c5-bd23-0cf471a3ae41" providerId="AD" clId="Web-{42AE450C-9BAB-86A4-3735-3EE10636D0DB}" dt="2025-05-26T10:50:57.988" v="510"/>
        <pc:sldMkLst>
          <pc:docMk/>
          <pc:sldMk cId="4281042822" sldId="281"/>
        </pc:sldMkLst>
        <pc:spChg chg="add mod">
          <ac:chgData name="Masscom Priority Support" userId="S::cs@globalmediakit.com::c8436dae-a248-40c5-bd23-0cf471a3ae41" providerId="AD" clId="Web-{42AE450C-9BAB-86A4-3735-3EE10636D0DB}" dt="2025-05-26T10:16:40.022" v="270"/>
          <ac:spMkLst>
            <pc:docMk/>
            <pc:sldMk cId="4281042822" sldId="281"/>
            <ac:spMk id="3" creationId="{03731F99-AA61-6FB7-344D-083472D5A822}"/>
          </ac:spMkLst>
        </pc:spChg>
        <pc:spChg chg="add mod">
          <ac:chgData name="Masscom Priority Support" userId="S::cs@globalmediakit.com::c8436dae-a248-40c5-bd23-0cf471a3ae41" providerId="AD" clId="Web-{42AE450C-9BAB-86A4-3735-3EE10636D0DB}" dt="2025-05-26T10:23:55.419" v="301" actId="14100"/>
          <ac:spMkLst>
            <pc:docMk/>
            <pc:sldMk cId="4281042822" sldId="281"/>
            <ac:spMk id="4" creationId="{49839D0B-52CA-22C3-4F76-F2D74C143429}"/>
          </ac:spMkLst>
        </pc:spChg>
        <pc:spChg chg="add mod">
          <ac:chgData name="Masscom Priority Support" userId="S::cs@globalmediakit.com::c8436dae-a248-40c5-bd23-0cf471a3ae41" providerId="AD" clId="Web-{42AE450C-9BAB-86A4-3735-3EE10636D0DB}" dt="2025-05-26T10:24:29.747" v="306" actId="20577"/>
          <ac:spMkLst>
            <pc:docMk/>
            <pc:sldMk cId="4281042822" sldId="281"/>
            <ac:spMk id="5" creationId="{98C2A790-EF12-9871-F60C-7DBA392AC937}"/>
          </ac:spMkLst>
        </pc:spChg>
        <pc:spChg chg="del">
          <ac:chgData name="Masscom Priority Support" userId="S::cs@globalmediakit.com::c8436dae-a248-40c5-bd23-0cf471a3ae41" providerId="AD" clId="Web-{42AE450C-9BAB-86A4-3735-3EE10636D0DB}" dt="2025-05-26T10:50:08.363" v="499"/>
          <ac:spMkLst>
            <pc:docMk/>
            <pc:sldMk cId="4281042822" sldId="281"/>
            <ac:spMk id="7" creationId="{4F7AA603-3BEB-74F5-207E-6B56ADC813F9}"/>
          </ac:spMkLst>
        </pc:spChg>
        <pc:picChg chg="add del mod">
          <ac:chgData name="Masscom Priority Support" userId="S::cs@globalmediakit.com::c8436dae-a248-40c5-bd23-0cf471a3ae41" providerId="AD" clId="Web-{42AE450C-9BAB-86A4-3735-3EE10636D0DB}" dt="2025-05-26T10:49:48.753" v="495"/>
          <ac:picMkLst>
            <pc:docMk/>
            <pc:sldMk cId="4281042822" sldId="281"/>
            <ac:picMk id="2" creationId="{CF515132-D9C5-7031-E9D2-9CCBCB247096}"/>
          </ac:picMkLst>
        </pc:picChg>
        <pc:picChg chg="add mod">
          <ac:chgData name="Masscom Priority Support" userId="S::cs@globalmediakit.com::c8436dae-a248-40c5-bd23-0cf471a3ae41" providerId="AD" clId="Web-{42AE450C-9BAB-86A4-3735-3EE10636D0DB}" dt="2025-05-26T10:50:14.863" v="500" actId="14100"/>
          <ac:picMkLst>
            <pc:docMk/>
            <pc:sldMk cId="4281042822" sldId="281"/>
            <ac:picMk id="6" creationId="{99613693-2CA1-BFFF-50E1-A725686C25BE}"/>
          </ac:picMkLst>
        </pc:picChg>
      </pc:sldChg>
      <pc:sldChg chg="addSp delSp modSp add replId">
        <pc:chgData name="Masscom Priority Support" userId="S::cs@globalmediakit.com::c8436dae-a248-40c5-bd23-0cf471a3ae41" providerId="AD" clId="Web-{42AE450C-9BAB-86A4-3735-3EE10636D0DB}" dt="2025-05-26T10:52:13.599" v="517" actId="20577"/>
        <pc:sldMkLst>
          <pc:docMk/>
          <pc:sldMk cId="964093809" sldId="282"/>
        </pc:sldMkLst>
        <pc:spChg chg="mod">
          <ac:chgData name="Masscom Priority Support" userId="S::cs@globalmediakit.com::c8436dae-a248-40c5-bd23-0cf471a3ae41" providerId="AD" clId="Web-{42AE450C-9BAB-86A4-3735-3EE10636D0DB}" dt="2025-05-26T10:49:18.174" v="493" actId="1076"/>
          <ac:spMkLst>
            <pc:docMk/>
            <pc:sldMk cId="964093809" sldId="282"/>
            <ac:spMk id="2" creationId="{175EF7EC-E9C6-1948-ABCD-4E6BC1E6C6F7}"/>
          </ac:spMkLst>
        </pc:spChg>
        <pc:spChg chg="mod">
          <ac:chgData name="Masscom Priority Support" userId="S::cs@globalmediakit.com::c8436dae-a248-40c5-bd23-0cf471a3ae41" providerId="AD" clId="Web-{42AE450C-9BAB-86A4-3735-3EE10636D0DB}" dt="2025-05-26T10:52:13.599" v="517" actId="20577"/>
          <ac:spMkLst>
            <pc:docMk/>
            <pc:sldMk cId="964093809" sldId="282"/>
            <ac:spMk id="3" creationId="{A5565352-1EFC-44F7-6D7E-1741A5DCBF8B}"/>
          </ac:spMkLst>
        </pc:spChg>
        <pc:spChg chg="del mod">
          <ac:chgData name="Masscom Priority Support" userId="S::cs@globalmediakit.com::c8436dae-a248-40c5-bd23-0cf471a3ae41" providerId="AD" clId="Web-{42AE450C-9BAB-86A4-3735-3EE10636D0DB}" dt="2025-05-26T10:48:54.940" v="489"/>
          <ac:spMkLst>
            <pc:docMk/>
            <pc:sldMk cId="964093809" sldId="282"/>
            <ac:spMk id="5" creationId="{73CBA62D-39C8-402A-4EFB-401E4FB65BD5}"/>
          </ac:spMkLst>
        </pc:spChg>
        <pc:spChg chg="del mod">
          <ac:chgData name="Masscom Priority Support" userId="S::cs@globalmediakit.com::c8436dae-a248-40c5-bd23-0cf471a3ae41" providerId="AD" clId="Web-{42AE450C-9BAB-86A4-3735-3EE10636D0DB}" dt="2025-05-26T10:33:43.661" v="425"/>
          <ac:spMkLst>
            <pc:docMk/>
            <pc:sldMk cId="964093809" sldId="282"/>
            <ac:spMk id="6" creationId="{14652A67-2B80-ED76-4D31-0CCF30347E27}"/>
          </ac:spMkLst>
        </pc:spChg>
        <pc:spChg chg="add mod">
          <ac:chgData name="Masscom Priority Support" userId="S::cs@globalmediakit.com::c8436dae-a248-40c5-bd23-0cf471a3ae41" providerId="AD" clId="Web-{42AE450C-9BAB-86A4-3735-3EE10636D0DB}" dt="2025-05-26T10:35:29.835" v="455" actId="1076"/>
          <ac:spMkLst>
            <pc:docMk/>
            <pc:sldMk cId="964093809" sldId="282"/>
            <ac:spMk id="11" creationId="{C1260127-014C-F4DD-06CC-ADF783301B54}"/>
          </ac:spMkLst>
        </pc:spChg>
        <pc:spChg chg="add del mod">
          <ac:chgData name="Masscom Priority Support" userId="S::cs@globalmediakit.com::c8436dae-a248-40c5-bd23-0cf471a3ae41" providerId="AD" clId="Web-{42AE450C-9BAB-86A4-3735-3EE10636D0DB}" dt="2025-05-26T10:50:31.051" v="504"/>
          <ac:spMkLst>
            <pc:docMk/>
            <pc:sldMk cId="964093809" sldId="282"/>
            <ac:spMk id="14" creationId="{38976BE0-2A60-3545-1D04-A081AB685ACB}"/>
          </ac:spMkLst>
        </pc:spChg>
        <pc:picChg chg="del mod">
          <ac:chgData name="Masscom Priority Support" userId="S::cs@globalmediakit.com::c8436dae-a248-40c5-bd23-0cf471a3ae41" providerId="AD" clId="Web-{42AE450C-9BAB-86A4-3735-3EE10636D0DB}" dt="2025-05-26T10:46:47.375" v="474"/>
          <ac:picMkLst>
            <pc:docMk/>
            <pc:sldMk cId="964093809" sldId="282"/>
            <ac:picMk id="4" creationId="{F5E9DE9A-B48B-1258-D517-0E949DF09390}"/>
          </ac:picMkLst>
        </pc:picChg>
        <pc:picChg chg="add del mod">
          <ac:chgData name="Masscom Priority Support" userId="S::cs@globalmediakit.com::c8436dae-a248-40c5-bd23-0cf471a3ae41" providerId="AD" clId="Web-{42AE450C-9BAB-86A4-3735-3EE10636D0DB}" dt="2025-05-26T10:50:26.691" v="502"/>
          <ac:picMkLst>
            <pc:docMk/>
            <pc:sldMk cId="964093809" sldId="282"/>
            <ac:picMk id="10" creationId="{DCFBB4F3-E564-DB6C-A976-34232032F585}"/>
          </ac:picMkLst>
        </pc:picChg>
        <pc:picChg chg="add del mod">
          <ac:chgData name="Masscom Priority Support" userId="S::cs@globalmediakit.com::c8436dae-a248-40c5-bd23-0cf471a3ae41" providerId="AD" clId="Web-{42AE450C-9BAB-86A4-3735-3EE10636D0DB}" dt="2025-05-26T10:48:53.049" v="488"/>
          <ac:picMkLst>
            <pc:docMk/>
            <pc:sldMk cId="964093809" sldId="282"/>
            <ac:picMk id="13" creationId="{EFE3BE8D-E44B-3BBB-C6E0-1BB52B4B9E13}"/>
          </ac:picMkLst>
        </pc:picChg>
        <pc:picChg chg="add mod">
          <ac:chgData name="Masscom Priority Support" userId="S::cs@globalmediakit.com::c8436dae-a248-40c5-bd23-0cf471a3ae41" providerId="AD" clId="Web-{42AE450C-9BAB-86A4-3735-3EE10636D0DB}" dt="2025-05-26T10:50:51.770" v="509" actId="1076"/>
          <ac:picMkLst>
            <pc:docMk/>
            <pc:sldMk cId="964093809" sldId="282"/>
            <ac:picMk id="16" creationId="{D7D997E0-A93D-D06D-4BA6-CE1CBB049C82}"/>
          </ac:picMkLst>
        </pc:picChg>
        <pc:picChg chg="add mod">
          <ac:chgData name="Masscom Priority Support" userId="S::cs@globalmediakit.com::c8436dae-a248-40c5-bd23-0cf471a3ae41" providerId="AD" clId="Web-{42AE450C-9BAB-86A4-3735-3EE10636D0DB}" dt="2025-05-26T10:50:43.238" v="508" actId="1076"/>
          <ac:picMkLst>
            <pc:docMk/>
            <pc:sldMk cId="964093809" sldId="282"/>
            <ac:picMk id="18" creationId="{4A6E88A8-3062-AF95-DC26-8F46813BB4A9}"/>
          </ac:picMkLst>
        </pc:picChg>
      </pc:sldChg>
    </pc:docChg>
  </pc:docChgLst>
  <pc:docChgLst>
    <pc:chgData name="Masscom Priority Support" userId="S::cs@globalmediakit.com::c8436dae-a248-40c5-bd23-0cf471a3ae41" providerId="AD" clId="Web-{84203CE3-1367-E31B-7BE1-795B8BDE8D81}"/>
    <pc:docChg chg="addSld delSld modSld sldOrd">
      <pc:chgData name="Masscom Priority Support" userId="S::cs@globalmediakit.com::c8436dae-a248-40c5-bd23-0cf471a3ae41" providerId="AD" clId="Web-{84203CE3-1367-E31B-7BE1-795B8BDE8D81}" dt="2025-05-27T11:32:18.288" v="614" actId="14100"/>
      <pc:docMkLst>
        <pc:docMk/>
      </pc:docMkLst>
      <pc:sldChg chg="addSp delSp modSp del">
        <pc:chgData name="Masscom Priority Support" userId="S::cs@globalmediakit.com::c8436dae-a248-40c5-bd23-0cf471a3ae41" providerId="AD" clId="Web-{84203CE3-1367-E31B-7BE1-795B8BDE8D81}" dt="2025-05-27T10:44:51.266" v="514"/>
        <pc:sldMkLst>
          <pc:docMk/>
          <pc:sldMk cId="2074373267" sldId="257"/>
        </pc:sldMkLst>
        <pc:spChg chg="mod">
          <ac:chgData name="Masscom Priority Support" userId="S::cs@globalmediakit.com::c8436dae-a248-40c5-bd23-0cf471a3ae41" providerId="AD" clId="Web-{84203CE3-1367-E31B-7BE1-795B8BDE8D81}" dt="2025-05-27T10:41:42.295" v="482" actId="1076"/>
          <ac:spMkLst>
            <pc:docMk/>
            <pc:sldMk cId="2074373267" sldId="257"/>
            <ac:spMk id="3" creationId="{00605E47-84C9-F930-52E3-121ED68F3F6E}"/>
          </ac:spMkLst>
        </pc:spChg>
        <pc:spChg chg="add del mod">
          <ac:chgData name="Masscom Priority Support" userId="S::cs@globalmediakit.com::c8436dae-a248-40c5-bd23-0cf471a3ae41" providerId="AD" clId="Web-{84203CE3-1367-E31B-7BE1-795B8BDE8D81}" dt="2025-05-27T10:44:40.001" v="512"/>
          <ac:spMkLst>
            <pc:docMk/>
            <pc:sldMk cId="2074373267" sldId="257"/>
            <ac:spMk id="5" creationId="{37C150EA-8ACD-CE3C-FEC4-7CA5EDDF8ED8}"/>
          </ac:spMkLst>
        </pc:spChg>
      </pc:sldChg>
      <pc:sldChg chg="modSp">
        <pc:chgData name="Masscom Priority Support" userId="S::cs@globalmediakit.com::c8436dae-a248-40c5-bd23-0cf471a3ae41" providerId="AD" clId="Web-{84203CE3-1367-E31B-7BE1-795B8BDE8D81}" dt="2025-05-27T08:59:17.397" v="94" actId="1076"/>
        <pc:sldMkLst>
          <pc:docMk/>
          <pc:sldMk cId="3905444299" sldId="280"/>
        </pc:sldMkLst>
        <pc:picChg chg="mod">
          <ac:chgData name="Masscom Priority Support" userId="S::cs@globalmediakit.com::c8436dae-a248-40c5-bd23-0cf471a3ae41" providerId="AD" clId="Web-{84203CE3-1367-E31B-7BE1-795B8BDE8D81}" dt="2025-05-27T08:59:17.397" v="94" actId="1076"/>
          <ac:picMkLst>
            <pc:docMk/>
            <pc:sldMk cId="3905444299" sldId="280"/>
            <ac:picMk id="4" creationId="{B8265F29-277C-10A0-545B-90756E4500FA}"/>
          </ac:picMkLst>
        </pc:picChg>
      </pc:sldChg>
      <pc:sldChg chg="addSp delSp modSp">
        <pc:chgData name="Masscom Priority Support" userId="S::cs@globalmediakit.com::c8436dae-a248-40c5-bd23-0cf471a3ae41" providerId="AD" clId="Web-{84203CE3-1367-E31B-7BE1-795B8BDE8D81}" dt="2025-05-27T11:31:07.724" v="610" actId="20577"/>
        <pc:sldMkLst>
          <pc:docMk/>
          <pc:sldMk cId="964093809" sldId="282"/>
        </pc:sldMkLst>
        <pc:spChg chg="del">
          <ac:chgData name="Masscom Priority Support" userId="S::cs@globalmediakit.com::c8436dae-a248-40c5-bd23-0cf471a3ae41" providerId="AD" clId="Web-{84203CE3-1367-E31B-7BE1-795B8BDE8D81}" dt="2025-05-27T07:51:31.041" v="14"/>
          <ac:spMkLst>
            <pc:docMk/>
            <pc:sldMk cId="964093809" sldId="282"/>
            <ac:spMk id="2" creationId="{175EF7EC-E9C6-1948-ABCD-4E6BC1E6C6F7}"/>
          </ac:spMkLst>
        </pc:spChg>
        <pc:spChg chg="mod">
          <ac:chgData name="Masscom Priority Support" userId="S::cs@globalmediakit.com::c8436dae-a248-40c5-bd23-0cf471a3ae41" providerId="AD" clId="Web-{84203CE3-1367-E31B-7BE1-795B8BDE8D81}" dt="2025-05-27T11:31:07.724" v="610" actId="20577"/>
          <ac:spMkLst>
            <pc:docMk/>
            <pc:sldMk cId="964093809" sldId="282"/>
            <ac:spMk id="3" creationId="{A5565352-1EFC-44F7-6D7E-1741A5DCBF8B}"/>
          </ac:spMkLst>
        </pc:spChg>
        <pc:spChg chg="del mod">
          <ac:chgData name="Masscom Priority Support" userId="S::cs@globalmediakit.com::c8436dae-a248-40c5-bd23-0cf471a3ae41" providerId="AD" clId="Web-{84203CE3-1367-E31B-7BE1-795B8BDE8D81}" dt="2025-05-27T08:52:38.062" v="68"/>
          <ac:spMkLst>
            <pc:docMk/>
            <pc:sldMk cId="964093809" sldId="282"/>
            <ac:spMk id="7" creationId="{81DC7B3A-FC0C-4CC6-1E56-D51239E2E444}"/>
          </ac:spMkLst>
        </pc:spChg>
        <pc:picChg chg="add mod">
          <ac:chgData name="Masscom Priority Support" userId="S::cs@globalmediakit.com::c8436dae-a248-40c5-bd23-0cf471a3ae41" providerId="AD" clId="Web-{84203CE3-1367-E31B-7BE1-795B8BDE8D81}" dt="2025-05-27T08:52:52.109" v="71" actId="1076"/>
          <ac:picMkLst>
            <pc:docMk/>
            <pc:sldMk cId="964093809" sldId="282"/>
            <ac:picMk id="4" creationId="{8D920715-1706-2B3C-B97D-3F2EDC5B61D6}"/>
          </ac:picMkLst>
        </pc:picChg>
        <pc:picChg chg="add mod">
          <ac:chgData name="Masscom Priority Support" userId="S::cs@globalmediakit.com::c8436dae-a248-40c5-bd23-0cf471a3ae41" providerId="AD" clId="Web-{84203CE3-1367-E31B-7BE1-795B8BDE8D81}" dt="2025-05-27T08:52:43.594" v="69" actId="1076"/>
          <ac:picMkLst>
            <pc:docMk/>
            <pc:sldMk cId="964093809" sldId="282"/>
            <ac:picMk id="5" creationId="{9B893386-4CA2-03B1-9EC3-817B5B1A4437}"/>
          </ac:picMkLst>
        </pc:picChg>
        <pc:picChg chg="del mod">
          <ac:chgData name="Masscom Priority Support" userId="S::cs@globalmediakit.com::c8436dae-a248-40c5-bd23-0cf471a3ae41" providerId="AD" clId="Web-{84203CE3-1367-E31B-7BE1-795B8BDE8D81}" dt="2025-05-27T07:51:20.557" v="12"/>
          <ac:picMkLst>
            <pc:docMk/>
            <pc:sldMk cId="964093809" sldId="282"/>
            <ac:picMk id="16" creationId="{D7D997E0-A93D-D06D-4BA6-CE1CBB049C82}"/>
          </ac:picMkLst>
        </pc:picChg>
        <pc:picChg chg="mod">
          <ac:chgData name="Masscom Priority Support" userId="S::cs@globalmediakit.com::c8436dae-a248-40c5-bd23-0cf471a3ae41" providerId="AD" clId="Web-{84203CE3-1367-E31B-7BE1-795B8BDE8D81}" dt="2025-05-27T08:52:46.203" v="70" actId="1076"/>
          <ac:picMkLst>
            <pc:docMk/>
            <pc:sldMk cId="964093809" sldId="282"/>
            <ac:picMk id="18" creationId="{4A6E88A8-3062-AF95-DC26-8F46813BB4A9}"/>
          </ac:picMkLst>
        </pc:picChg>
      </pc:sldChg>
      <pc:sldChg chg="modSp">
        <pc:chgData name="Masscom Priority Support" userId="S::cs@globalmediakit.com::c8436dae-a248-40c5-bd23-0cf471a3ae41" providerId="AD" clId="Web-{84203CE3-1367-E31B-7BE1-795B8BDE8D81}" dt="2025-05-27T09:34:44.335" v="204" actId="1076"/>
        <pc:sldMkLst>
          <pc:docMk/>
          <pc:sldMk cId="2616024999" sldId="283"/>
        </pc:sldMkLst>
        <pc:spChg chg="mod">
          <ac:chgData name="Masscom Priority Support" userId="S::cs@globalmediakit.com::c8436dae-a248-40c5-bd23-0cf471a3ae41" providerId="AD" clId="Web-{84203CE3-1367-E31B-7BE1-795B8BDE8D81}" dt="2025-05-27T09:34:44.335" v="204" actId="1076"/>
          <ac:spMkLst>
            <pc:docMk/>
            <pc:sldMk cId="2616024999" sldId="283"/>
            <ac:spMk id="2" creationId="{934B64D0-D456-29ED-BF22-B9BC4FA93CB9}"/>
          </ac:spMkLst>
        </pc:spChg>
      </pc:sldChg>
      <pc:sldChg chg="modSp">
        <pc:chgData name="Masscom Priority Support" userId="S::cs@globalmediakit.com::c8436dae-a248-40c5-bd23-0cf471a3ae41" providerId="AD" clId="Web-{84203CE3-1367-E31B-7BE1-795B8BDE8D81}" dt="2025-05-27T11:28:20.393" v="597" actId="20577"/>
        <pc:sldMkLst>
          <pc:docMk/>
          <pc:sldMk cId="3507233663" sldId="284"/>
        </pc:sldMkLst>
        <pc:spChg chg="mod">
          <ac:chgData name="Masscom Priority Support" userId="S::cs@globalmediakit.com::c8436dae-a248-40c5-bd23-0cf471a3ae41" providerId="AD" clId="Web-{84203CE3-1367-E31B-7BE1-795B8BDE8D81}" dt="2025-05-27T09:56:56.462" v="303" actId="1076"/>
          <ac:spMkLst>
            <pc:docMk/>
            <pc:sldMk cId="3507233663" sldId="284"/>
            <ac:spMk id="2" creationId="{B65A2563-F9D3-A938-94CE-E3F47F8DE1F6}"/>
          </ac:spMkLst>
        </pc:spChg>
        <pc:spChg chg="mod">
          <ac:chgData name="Masscom Priority Support" userId="S::cs@globalmediakit.com::c8436dae-a248-40c5-bd23-0cf471a3ae41" providerId="AD" clId="Web-{84203CE3-1367-E31B-7BE1-795B8BDE8D81}" dt="2025-05-27T11:26:48.954" v="591" actId="20577"/>
          <ac:spMkLst>
            <pc:docMk/>
            <pc:sldMk cId="3507233663" sldId="284"/>
            <ac:spMk id="3" creationId="{CA0D1CDA-69B8-31BB-8C86-32813C26C713}"/>
          </ac:spMkLst>
        </pc:spChg>
        <pc:spChg chg="mod">
          <ac:chgData name="Masscom Priority Support" userId="S::cs@globalmediakit.com::c8436dae-a248-40c5-bd23-0cf471a3ae41" providerId="AD" clId="Web-{84203CE3-1367-E31B-7BE1-795B8BDE8D81}" dt="2025-05-27T11:28:20.393" v="597" actId="20577"/>
          <ac:spMkLst>
            <pc:docMk/>
            <pc:sldMk cId="3507233663" sldId="284"/>
            <ac:spMk id="5" creationId="{7C0C6108-706A-A202-7B84-7665C4100EA6}"/>
          </ac:spMkLst>
        </pc:spChg>
        <pc:picChg chg="mod">
          <ac:chgData name="Masscom Priority Support" userId="S::cs@globalmediakit.com::c8436dae-a248-40c5-bd23-0cf471a3ae41" providerId="AD" clId="Web-{84203CE3-1367-E31B-7BE1-795B8BDE8D81}" dt="2025-05-27T09:34:54.319" v="205" actId="1076"/>
          <ac:picMkLst>
            <pc:docMk/>
            <pc:sldMk cId="3507233663" sldId="284"/>
            <ac:picMk id="4" creationId="{F5960276-89F9-06D2-B47F-14C65F6FDF69}"/>
          </ac:picMkLst>
        </pc:picChg>
      </pc:sldChg>
      <pc:sldChg chg="modSp">
        <pc:chgData name="Masscom Priority Support" userId="S::cs@globalmediakit.com::c8436dae-a248-40c5-bd23-0cf471a3ae41" providerId="AD" clId="Web-{84203CE3-1367-E31B-7BE1-795B8BDE8D81}" dt="2025-05-27T11:22:44.294" v="555" actId="20577"/>
        <pc:sldMkLst>
          <pc:docMk/>
          <pc:sldMk cId="1963857333" sldId="285"/>
        </pc:sldMkLst>
        <pc:spChg chg="mod">
          <ac:chgData name="Masscom Priority Support" userId="S::cs@globalmediakit.com::c8436dae-a248-40c5-bd23-0cf471a3ae41" providerId="AD" clId="Web-{84203CE3-1367-E31B-7BE1-795B8BDE8D81}" dt="2025-05-27T11:22:44.294" v="555" actId="20577"/>
          <ac:spMkLst>
            <pc:docMk/>
            <pc:sldMk cId="1963857333" sldId="285"/>
            <ac:spMk id="3" creationId="{195B9FAA-C728-4129-3C2A-EE06E8487903}"/>
          </ac:spMkLst>
        </pc:spChg>
        <pc:picChg chg="mod modCrop">
          <ac:chgData name="Masscom Priority Support" userId="S::cs@globalmediakit.com::c8436dae-a248-40c5-bd23-0cf471a3ae41" providerId="AD" clId="Web-{84203CE3-1367-E31B-7BE1-795B8BDE8D81}" dt="2025-05-27T10:36:39.041" v="452" actId="14100"/>
          <ac:picMkLst>
            <pc:docMk/>
            <pc:sldMk cId="1963857333" sldId="285"/>
            <ac:picMk id="4" creationId="{007F9E40-90BC-53BC-0153-31F926FEEA71}"/>
          </ac:picMkLst>
        </pc:picChg>
      </pc:sldChg>
      <pc:sldChg chg="modSp">
        <pc:chgData name="Masscom Priority Support" userId="S::cs@globalmediakit.com::c8436dae-a248-40c5-bd23-0cf471a3ae41" providerId="AD" clId="Web-{84203CE3-1367-E31B-7BE1-795B8BDE8D81}" dt="2025-05-27T11:26:21.954" v="580" actId="20577"/>
        <pc:sldMkLst>
          <pc:docMk/>
          <pc:sldMk cId="4194012364" sldId="286"/>
        </pc:sldMkLst>
        <pc:spChg chg="mod">
          <ac:chgData name="Masscom Priority Support" userId="S::cs@globalmediakit.com::c8436dae-a248-40c5-bd23-0cf471a3ae41" providerId="AD" clId="Web-{84203CE3-1367-E31B-7BE1-795B8BDE8D81}" dt="2025-05-27T11:26:21.954" v="580" actId="20577"/>
          <ac:spMkLst>
            <pc:docMk/>
            <pc:sldMk cId="4194012364" sldId="286"/>
            <ac:spMk id="3" creationId="{74B206A6-4872-08F4-B453-D56B5DD6D4F7}"/>
          </ac:spMkLst>
        </pc:spChg>
      </pc:sldChg>
      <pc:sldChg chg="addSp delSp modSp">
        <pc:chgData name="Masscom Priority Support" userId="S::cs@globalmediakit.com::c8436dae-a248-40c5-bd23-0cf471a3ae41" providerId="AD" clId="Web-{84203CE3-1367-E31B-7BE1-795B8BDE8D81}" dt="2025-05-27T11:21:20.214" v="539" actId="20577"/>
        <pc:sldMkLst>
          <pc:docMk/>
          <pc:sldMk cId="475326795" sldId="287"/>
        </pc:sldMkLst>
        <pc:spChg chg="mod">
          <ac:chgData name="Masscom Priority Support" userId="S::cs@globalmediakit.com::c8436dae-a248-40c5-bd23-0cf471a3ae41" providerId="AD" clId="Web-{84203CE3-1367-E31B-7BE1-795B8BDE8D81}" dt="2025-05-27T11:21:20.214" v="539" actId="20577"/>
          <ac:spMkLst>
            <pc:docMk/>
            <pc:sldMk cId="475326795" sldId="287"/>
            <ac:spMk id="3" creationId="{0A4B6A8A-72BB-4C04-1D11-DFF24FE04BD9}"/>
          </ac:spMkLst>
        </pc:spChg>
        <pc:picChg chg="mod">
          <ac:chgData name="Masscom Priority Support" userId="S::cs@globalmediakit.com::c8436dae-a248-40c5-bd23-0cf471a3ae41" providerId="AD" clId="Web-{84203CE3-1367-E31B-7BE1-795B8BDE8D81}" dt="2025-05-27T10:30:05.926" v="445" actId="1076"/>
          <ac:picMkLst>
            <pc:docMk/>
            <pc:sldMk cId="475326795" sldId="287"/>
            <ac:picMk id="2" creationId="{0CAD1BDD-EC1F-ADA2-6602-388FD57AB125}"/>
          </ac:picMkLst>
        </pc:picChg>
        <pc:picChg chg="add mod">
          <ac:chgData name="Masscom Priority Support" userId="S::cs@globalmediakit.com::c8436dae-a248-40c5-bd23-0cf471a3ae41" providerId="AD" clId="Web-{84203CE3-1367-E31B-7BE1-795B8BDE8D81}" dt="2025-05-27T10:29:54.489" v="442" actId="1076"/>
          <ac:picMkLst>
            <pc:docMk/>
            <pc:sldMk cId="475326795" sldId="287"/>
            <ac:picMk id="4" creationId="{5031E0BB-1DF9-EF5D-D94F-A9D9B28701CD}"/>
          </ac:picMkLst>
        </pc:picChg>
        <pc:picChg chg="add del mod">
          <ac:chgData name="Masscom Priority Support" userId="S::cs@globalmediakit.com::c8436dae-a248-40c5-bd23-0cf471a3ae41" providerId="AD" clId="Web-{84203CE3-1367-E31B-7BE1-795B8BDE8D81}" dt="2025-05-27T10:28:26.238" v="424"/>
          <ac:picMkLst>
            <pc:docMk/>
            <pc:sldMk cId="475326795" sldId="287"/>
            <ac:picMk id="5" creationId="{89EDD409-2DF6-B449-A816-CDBC4A4EF84C}"/>
          </ac:picMkLst>
        </pc:picChg>
        <pc:picChg chg="add mod modCrop">
          <ac:chgData name="Masscom Priority Support" userId="S::cs@globalmediakit.com::c8436dae-a248-40c5-bd23-0cf471a3ae41" providerId="AD" clId="Web-{84203CE3-1367-E31B-7BE1-795B8BDE8D81}" dt="2025-05-27T10:29:51.567" v="441" actId="1076"/>
          <ac:picMkLst>
            <pc:docMk/>
            <pc:sldMk cId="475326795" sldId="287"/>
            <ac:picMk id="7" creationId="{ACCE3933-6A28-68A4-D0FB-DE2F2AC962F5}"/>
          </ac:picMkLst>
        </pc:picChg>
      </pc:sldChg>
      <pc:sldChg chg="addSp delSp modSp add ord replId">
        <pc:chgData name="Masscom Priority Support" userId="S::cs@globalmediakit.com::c8436dae-a248-40c5-bd23-0cf471a3ae41" providerId="AD" clId="Web-{84203CE3-1367-E31B-7BE1-795B8BDE8D81}" dt="2025-05-27T09:58:37.323" v="319" actId="14100"/>
        <pc:sldMkLst>
          <pc:docMk/>
          <pc:sldMk cId="2158743007" sldId="288"/>
        </pc:sldMkLst>
        <pc:spChg chg="mod">
          <ac:chgData name="Masscom Priority Support" userId="S::cs@globalmediakit.com::c8436dae-a248-40c5-bd23-0cf471a3ae41" providerId="AD" clId="Web-{84203CE3-1367-E31B-7BE1-795B8BDE8D81}" dt="2025-05-27T09:58:37.323" v="319" actId="14100"/>
          <ac:spMkLst>
            <pc:docMk/>
            <pc:sldMk cId="2158743007" sldId="288"/>
            <ac:spMk id="3" creationId="{C7660C16-5C0B-FBD4-522A-7CB359635BFC}"/>
          </ac:spMkLst>
        </pc:spChg>
        <pc:spChg chg="add mod">
          <ac:chgData name="Masscom Priority Support" userId="S::cs@globalmediakit.com::c8436dae-a248-40c5-bd23-0cf471a3ae41" providerId="AD" clId="Web-{84203CE3-1367-E31B-7BE1-795B8BDE8D81}" dt="2025-05-27T09:31:31.848" v="182" actId="1076"/>
          <ac:spMkLst>
            <pc:docMk/>
            <pc:sldMk cId="2158743007" sldId="288"/>
            <ac:spMk id="4" creationId="{AD4EAC04-05EF-B1BC-D330-296E70039AD9}"/>
          </ac:spMkLst>
        </pc:spChg>
        <pc:spChg chg="mod">
          <ac:chgData name="Masscom Priority Support" userId="S::cs@globalmediakit.com::c8436dae-a248-40c5-bd23-0cf471a3ae41" providerId="AD" clId="Web-{84203CE3-1367-E31B-7BE1-795B8BDE8D81}" dt="2025-05-27T09:35:24.976" v="208" actId="20577"/>
          <ac:spMkLst>
            <pc:docMk/>
            <pc:sldMk cId="2158743007" sldId="288"/>
            <ac:spMk id="6" creationId="{8665E429-0242-57E3-F87A-CD4E031D8388}"/>
          </ac:spMkLst>
        </pc:spChg>
        <pc:spChg chg="add mod">
          <ac:chgData name="Masscom Priority Support" userId="S::cs@globalmediakit.com::c8436dae-a248-40c5-bd23-0cf471a3ae41" providerId="AD" clId="Web-{84203CE3-1367-E31B-7BE1-795B8BDE8D81}" dt="2025-05-27T09:31:55.113" v="185" actId="1076"/>
          <ac:spMkLst>
            <pc:docMk/>
            <pc:sldMk cId="2158743007" sldId="288"/>
            <ac:spMk id="7" creationId="{6C8F4909-C7CC-3FB6-614A-C13529B525A7}"/>
          </ac:spMkLst>
        </pc:spChg>
        <pc:spChg chg="mod">
          <ac:chgData name="Masscom Priority Support" userId="S::cs@globalmediakit.com::c8436dae-a248-40c5-bd23-0cf471a3ae41" providerId="AD" clId="Web-{84203CE3-1367-E31B-7BE1-795B8BDE8D81}" dt="2025-05-27T09:32:00.739" v="186" actId="1076"/>
          <ac:spMkLst>
            <pc:docMk/>
            <pc:sldMk cId="2158743007" sldId="288"/>
            <ac:spMk id="8" creationId="{F7573A15-B092-0C87-F5E8-1468E610806F}"/>
          </ac:spMkLst>
        </pc:spChg>
        <pc:picChg chg="mod modCrop">
          <ac:chgData name="Masscom Priority Support" userId="S::cs@globalmediakit.com::c8436dae-a248-40c5-bd23-0cf471a3ae41" providerId="AD" clId="Web-{84203CE3-1367-E31B-7BE1-795B8BDE8D81}" dt="2025-05-27T09:31:24.222" v="180" actId="1076"/>
          <ac:picMkLst>
            <pc:docMk/>
            <pc:sldMk cId="2158743007" sldId="288"/>
            <ac:picMk id="2" creationId="{350B9860-23A8-BF56-220E-49E88ED4EA17}"/>
          </ac:picMkLst>
        </pc:picChg>
        <pc:picChg chg="add mod">
          <ac:chgData name="Masscom Priority Support" userId="S::cs@globalmediakit.com::c8436dae-a248-40c5-bd23-0cf471a3ae41" providerId="AD" clId="Web-{84203CE3-1367-E31B-7BE1-795B8BDE8D81}" dt="2025-05-27T09:31:27.129" v="181" actId="1076"/>
          <ac:picMkLst>
            <pc:docMk/>
            <pc:sldMk cId="2158743007" sldId="288"/>
            <ac:picMk id="5" creationId="{EF31F35D-1E44-BBDC-88C7-0E7DC1E75769}"/>
          </ac:picMkLst>
        </pc:picChg>
        <pc:picChg chg="add del mod modCrop">
          <ac:chgData name="Masscom Priority Support" userId="S::cs@globalmediakit.com::c8436dae-a248-40c5-bd23-0cf471a3ae41" providerId="AD" clId="Web-{84203CE3-1367-E31B-7BE1-795B8BDE8D81}" dt="2025-05-27T09:29:15.111" v="170"/>
          <ac:picMkLst>
            <pc:docMk/>
            <pc:sldMk cId="2158743007" sldId="288"/>
            <ac:picMk id="9" creationId="{1E6E8D9D-5F90-9804-F652-3C0CABBD4966}"/>
          </ac:picMkLst>
        </pc:picChg>
        <pc:picChg chg="add mod modCrop">
          <ac:chgData name="Masscom Priority Support" userId="S::cs@globalmediakit.com::c8436dae-a248-40c5-bd23-0cf471a3ae41" providerId="AD" clId="Web-{84203CE3-1367-E31B-7BE1-795B8BDE8D81}" dt="2025-05-27T09:32:42.130" v="190"/>
          <ac:picMkLst>
            <pc:docMk/>
            <pc:sldMk cId="2158743007" sldId="288"/>
            <ac:picMk id="10" creationId="{34AC0EEF-6806-86CA-13F1-AECFA3BE5B3F}"/>
          </ac:picMkLst>
        </pc:picChg>
      </pc:sldChg>
      <pc:sldChg chg="modSp add ord replId">
        <pc:chgData name="Masscom Priority Support" userId="S::cs@globalmediakit.com::c8436dae-a248-40c5-bd23-0cf471a3ae41" providerId="AD" clId="Web-{84203CE3-1367-E31B-7BE1-795B8BDE8D81}" dt="2025-05-27T10:42:54.734" v="509" actId="1076"/>
        <pc:sldMkLst>
          <pc:docMk/>
          <pc:sldMk cId="3859494864" sldId="289"/>
        </pc:sldMkLst>
        <pc:spChg chg="mod">
          <ac:chgData name="Masscom Priority Support" userId="S::cs@globalmediakit.com::c8436dae-a248-40c5-bd23-0cf471a3ae41" providerId="AD" clId="Web-{84203CE3-1367-E31B-7BE1-795B8BDE8D81}" dt="2025-05-27T10:42:54.734" v="509" actId="1076"/>
          <ac:spMkLst>
            <pc:docMk/>
            <pc:sldMk cId="3859494864" sldId="289"/>
            <ac:spMk id="2" creationId="{E2681D12-B8A3-1431-8D25-77E476A0AA68}"/>
          </ac:spMkLst>
        </pc:spChg>
      </pc:sldChg>
      <pc:sldChg chg="delSp modSp add replId">
        <pc:chgData name="Masscom Priority Support" userId="S::cs@globalmediakit.com::c8436dae-a248-40c5-bd23-0cf471a3ae41" providerId="AD" clId="Web-{84203CE3-1367-E31B-7BE1-795B8BDE8D81}" dt="2025-05-27T11:32:18.288" v="614" actId="14100"/>
        <pc:sldMkLst>
          <pc:docMk/>
          <pc:sldMk cId="2357106956" sldId="290"/>
        </pc:sldMkLst>
        <pc:picChg chg="mod">
          <ac:chgData name="Masscom Priority Support" userId="S::cs@globalmediakit.com::c8436dae-a248-40c5-bd23-0cf471a3ae41" providerId="AD" clId="Web-{84203CE3-1367-E31B-7BE1-795B8BDE8D81}" dt="2025-05-27T11:32:18.288" v="614" actId="14100"/>
          <ac:picMkLst>
            <pc:docMk/>
            <pc:sldMk cId="2357106956" sldId="290"/>
            <ac:picMk id="2" creationId="{30DC9B8B-633A-35C9-3C56-2CE441EF9416}"/>
          </ac:picMkLst>
        </pc:picChg>
        <pc:picChg chg="del">
          <ac:chgData name="Masscom Priority Support" userId="S::cs@globalmediakit.com::c8436dae-a248-40c5-bd23-0cf471a3ae41" providerId="AD" clId="Web-{84203CE3-1367-E31B-7BE1-795B8BDE8D81}" dt="2025-05-27T11:32:08.881" v="612"/>
          <ac:picMkLst>
            <pc:docMk/>
            <pc:sldMk cId="2357106956" sldId="290"/>
            <ac:picMk id="4" creationId="{B3960691-4121-2F60-478F-4303040A16CD}"/>
          </ac:picMkLst>
        </pc:picChg>
      </pc:sldChg>
    </pc:docChg>
  </pc:docChgLst>
  <pc:docChgLst>
    <pc:chgData name="Guest User" userId="S::urn:spo:tenantanon#ec5adb31-5f5a-4607-9a9b-0b0e37f7861f::" providerId="AD" clId="Web-{9CB61CF1-7498-C12A-AB33-61F8FB8F8AF7}"/>
    <pc:docChg chg="modSld sldOrd">
      <pc:chgData name="Guest User" userId="S::urn:spo:tenantanon#ec5adb31-5f5a-4607-9a9b-0b0e37f7861f::" providerId="AD" clId="Web-{9CB61CF1-7498-C12A-AB33-61F8FB8F8AF7}" dt="2025-05-27T07:33:39.115" v="87" actId="20577"/>
      <pc:docMkLst>
        <pc:docMk/>
      </pc:docMkLst>
      <pc:sldChg chg="delSp modSp ord">
        <pc:chgData name="Guest User" userId="S::urn:spo:tenantanon#ec5adb31-5f5a-4607-9a9b-0b0e37f7861f::" providerId="AD" clId="Web-{9CB61CF1-7498-C12A-AB33-61F8FB8F8AF7}" dt="2025-05-27T07:33:39.115" v="87" actId="20577"/>
        <pc:sldMkLst>
          <pc:docMk/>
          <pc:sldMk cId="3613853768" sldId="278"/>
        </pc:sldMkLst>
        <pc:spChg chg="mod">
          <ac:chgData name="Guest User" userId="S::urn:spo:tenantanon#ec5adb31-5f5a-4607-9a9b-0b0e37f7861f::" providerId="AD" clId="Web-{9CB61CF1-7498-C12A-AB33-61F8FB8F8AF7}" dt="2025-05-27T07:33:39.115" v="87" actId="20577"/>
          <ac:spMkLst>
            <pc:docMk/>
            <pc:sldMk cId="3613853768" sldId="278"/>
            <ac:spMk id="3" creationId="{8697D2BD-66A0-E24C-789B-1BC350B61570}"/>
          </ac:spMkLst>
        </pc:spChg>
        <pc:spChg chg="mod">
          <ac:chgData name="Guest User" userId="S::urn:spo:tenantanon#ec5adb31-5f5a-4607-9a9b-0b0e37f7861f::" providerId="AD" clId="Web-{9CB61CF1-7498-C12A-AB33-61F8FB8F8AF7}" dt="2025-05-27T07:23:05.242" v="4" actId="20577"/>
          <ac:spMkLst>
            <pc:docMk/>
            <pc:sldMk cId="3613853768" sldId="278"/>
            <ac:spMk id="7" creationId="{BE663280-8B26-6FAB-366C-4A894C8302B2}"/>
          </ac:spMkLst>
        </pc:spChg>
        <pc:picChg chg="del">
          <ac:chgData name="Guest User" userId="S::urn:spo:tenantanon#ec5adb31-5f5a-4607-9a9b-0b0e37f7861f::" providerId="AD" clId="Web-{9CB61CF1-7498-C12A-AB33-61F8FB8F8AF7}" dt="2025-05-27T07:29:05.406" v="41"/>
          <ac:picMkLst>
            <pc:docMk/>
            <pc:sldMk cId="3613853768" sldId="278"/>
            <ac:picMk id="4" creationId="{E047E581-0955-69B8-F6A8-07ED747F964E}"/>
          </ac:picMkLst>
        </pc:picChg>
      </pc:sldChg>
    </pc:docChg>
  </pc:docChgLst>
  <pc:docChgLst>
    <pc:chgData name="Masscom Priority Support" userId="S::cs@globalmediakit.com::c8436dae-a248-40c5-bd23-0cf471a3ae41" providerId="AD" clId="Web-{A717D70D-3175-354E-3AA2-1CC2D4D0986F}"/>
    <pc:docChg chg="addSld modSld">
      <pc:chgData name="Masscom Priority Support" userId="S::cs@globalmediakit.com::c8436dae-a248-40c5-bd23-0cf471a3ae41" providerId="AD" clId="Web-{A717D70D-3175-354E-3AA2-1CC2D4D0986F}" dt="2025-05-26T08:56:54.916" v="62" actId="20577"/>
      <pc:docMkLst>
        <pc:docMk/>
      </pc:docMkLst>
      <pc:sldChg chg="modSp add">
        <pc:chgData name="Masscom Priority Support" userId="S::cs@globalmediakit.com::c8436dae-a248-40c5-bd23-0cf471a3ae41" providerId="AD" clId="Web-{A717D70D-3175-354E-3AA2-1CC2D4D0986F}" dt="2025-05-26T08:56:54.916" v="62" actId="20577"/>
        <pc:sldMkLst>
          <pc:docMk/>
          <pc:sldMk cId="2074373267" sldId="257"/>
        </pc:sldMkLst>
        <pc:spChg chg="mod">
          <ac:chgData name="Masscom Priority Support" userId="S::cs@globalmediakit.com::c8436dae-a248-40c5-bd23-0cf471a3ae41" providerId="AD" clId="Web-{A717D70D-3175-354E-3AA2-1CC2D4D0986F}" dt="2025-05-26T08:56:54.916" v="62" actId="20577"/>
          <ac:spMkLst>
            <pc:docMk/>
            <pc:sldMk cId="2074373267" sldId="257"/>
            <ac:spMk id="5" creationId="{00000000-0000-0000-0000-000000000000}"/>
          </ac:spMkLst>
        </pc:spChg>
      </pc:sldChg>
      <pc:sldChg chg="add">
        <pc:chgData name="Masscom Priority Support" userId="S::cs@globalmediakit.com::c8436dae-a248-40c5-bd23-0cf471a3ae41" providerId="AD" clId="Web-{A717D70D-3175-354E-3AA2-1CC2D4D0986F}" dt="2025-05-26T08:49:54.926" v="1"/>
        <pc:sldMkLst>
          <pc:docMk/>
          <pc:sldMk cId="1393980148" sldId="258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26" v="2"/>
        <pc:sldMkLst>
          <pc:docMk/>
          <pc:sldMk cId="1511130142" sldId="259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26" v="3"/>
        <pc:sldMkLst>
          <pc:docMk/>
          <pc:sldMk cId="2929712052" sldId="260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41" v="4"/>
        <pc:sldMkLst>
          <pc:docMk/>
          <pc:sldMk cId="3535704157" sldId="261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41" v="5"/>
        <pc:sldMkLst>
          <pc:docMk/>
          <pc:sldMk cId="2325017391" sldId="262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57" v="6"/>
        <pc:sldMkLst>
          <pc:docMk/>
          <pc:sldMk cId="2628008040" sldId="263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57" v="7"/>
        <pc:sldMkLst>
          <pc:docMk/>
          <pc:sldMk cId="729877892" sldId="264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57" v="8"/>
        <pc:sldMkLst>
          <pc:docMk/>
          <pc:sldMk cId="4030194899" sldId="265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72" v="9"/>
        <pc:sldMkLst>
          <pc:docMk/>
          <pc:sldMk cId="300865855" sldId="266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72" v="10"/>
        <pc:sldMkLst>
          <pc:docMk/>
          <pc:sldMk cId="3509217258" sldId="267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72" v="11"/>
        <pc:sldMkLst>
          <pc:docMk/>
          <pc:sldMk cId="3633569789" sldId="268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88" v="12"/>
        <pc:sldMkLst>
          <pc:docMk/>
          <pc:sldMk cId="4182664763" sldId="269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4.988" v="13"/>
        <pc:sldMkLst>
          <pc:docMk/>
          <pc:sldMk cId="2522279889" sldId="270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5.004" v="14"/>
        <pc:sldMkLst>
          <pc:docMk/>
          <pc:sldMk cId="1819079762" sldId="271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5.004" v="15"/>
        <pc:sldMkLst>
          <pc:docMk/>
          <pc:sldMk cId="2681040531" sldId="272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5.004" v="16"/>
        <pc:sldMkLst>
          <pc:docMk/>
          <pc:sldMk cId="1373134049" sldId="273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5.019" v="17"/>
        <pc:sldMkLst>
          <pc:docMk/>
          <pc:sldMk cId="1955804099" sldId="274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5.019" v="18"/>
        <pc:sldMkLst>
          <pc:docMk/>
          <pc:sldMk cId="434916011" sldId="275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5.035" v="19"/>
        <pc:sldMkLst>
          <pc:docMk/>
          <pc:sldMk cId="3542604542" sldId="276"/>
        </pc:sldMkLst>
      </pc:sldChg>
      <pc:sldChg chg="add">
        <pc:chgData name="Masscom Priority Support" userId="S::cs@globalmediakit.com::c8436dae-a248-40c5-bd23-0cf471a3ae41" providerId="AD" clId="Web-{A717D70D-3175-354E-3AA2-1CC2D4D0986F}" dt="2025-05-26T08:49:55.035" v="20"/>
        <pc:sldMkLst>
          <pc:docMk/>
          <pc:sldMk cId="3826231278" sldId="277"/>
        </pc:sldMkLst>
      </pc:sldChg>
    </pc:docChg>
  </pc:docChgLst>
  <pc:docChgLst>
    <pc:chgData name="Guest User" userId="S::urn:spo:tenantanon#ec5adb31-5f5a-4607-9a9b-0b0e37f7861f::" providerId="AD" clId="Web-{7163DEC9-77E8-2B70-B3C7-1BE8B2BBF6F1}"/>
    <pc:docChg chg="modSld">
      <pc:chgData name="Guest User" userId="S::urn:spo:tenantanon#ec5adb31-5f5a-4607-9a9b-0b0e37f7861f::" providerId="AD" clId="Web-{7163DEC9-77E8-2B70-B3C7-1BE8B2BBF6F1}" dt="2025-05-26T10:28:25.326" v="28" actId="1076"/>
      <pc:docMkLst>
        <pc:docMk/>
      </pc:docMkLst>
      <pc:sldChg chg="addSp modSp">
        <pc:chgData name="Guest User" userId="S::urn:spo:tenantanon#ec5adb31-5f5a-4607-9a9b-0b0e37f7861f::" providerId="AD" clId="Web-{7163DEC9-77E8-2B70-B3C7-1BE8B2BBF6F1}" dt="2025-05-26T10:28:25.326" v="28" actId="1076"/>
        <pc:sldMkLst>
          <pc:docMk/>
          <pc:sldMk cId="1511130142" sldId="259"/>
        </pc:sldMkLst>
        <pc:spChg chg="add mod">
          <ac:chgData name="Guest User" userId="S::urn:spo:tenantanon#ec5adb31-5f5a-4607-9a9b-0b0e37f7861f::" providerId="AD" clId="Web-{7163DEC9-77E8-2B70-B3C7-1BE8B2BBF6F1}" dt="2025-05-26T10:24:54.229" v="24" actId="20577"/>
          <ac:spMkLst>
            <pc:docMk/>
            <pc:sldMk cId="1511130142" sldId="259"/>
            <ac:spMk id="2" creationId="{EEFB996A-53F6-3879-C78E-7171AA7427DB}"/>
          </ac:spMkLst>
        </pc:spChg>
        <pc:spChg chg="mod">
          <ac:chgData name="Guest User" userId="S::urn:spo:tenantanon#ec5adb31-5f5a-4607-9a9b-0b0e37f7861f::" providerId="AD" clId="Web-{7163DEC9-77E8-2B70-B3C7-1BE8B2BBF6F1}" dt="2025-05-26T10:28:25.326" v="28" actId="1076"/>
          <ac:spMkLst>
            <pc:docMk/>
            <pc:sldMk cId="1511130142" sldId="259"/>
            <ac:spMk id="3" creationId="{00000000-0000-0000-0000-000000000000}"/>
          </ac:spMkLst>
        </pc:spChg>
      </pc:sldChg>
      <pc:sldChg chg="addSp modSp">
        <pc:chgData name="Guest User" userId="S::urn:spo:tenantanon#ec5adb31-5f5a-4607-9a9b-0b0e37f7861f::" providerId="AD" clId="Web-{7163DEC9-77E8-2B70-B3C7-1BE8B2BBF6F1}" dt="2025-05-26T10:26:03.214" v="27" actId="20577"/>
        <pc:sldMkLst>
          <pc:docMk/>
          <pc:sldMk cId="4281042822" sldId="281"/>
        </pc:sldMkLst>
        <pc:spChg chg="add mod">
          <ac:chgData name="Guest User" userId="S::urn:spo:tenantanon#ec5adb31-5f5a-4607-9a9b-0b0e37f7861f::" providerId="AD" clId="Web-{7163DEC9-77E8-2B70-B3C7-1BE8B2BBF6F1}" dt="2025-05-26T10:26:03.214" v="27" actId="20577"/>
          <ac:spMkLst>
            <pc:docMk/>
            <pc:sldMk cId="4281042822" sldId="281"/>
            <ac:spMk id="7" creationId="{4F7AA603-3BEB-74F5-207E-6B56ADC813F9}"/>
          </ac:spMkLst>
        </pc:spChg>
      </pc:sldChg>
    </pc:docChg>
  </pc:docChgLst>
  <pc:docChgLst>
    <pc:chgData name="Guest User" userId="S::urn:spo:tenantanon#ec5adb31-5f5a-4607-9a9b-0b0e37f7861f::" providerId="AD" clId="Web-{888935CF-8E84-2355-5F72-AB8B6E8E0851}"/>
    <pc:docChg chg="modSld sldOrd">
      <pc:chgData name="Guest User" userId="S::urn:spo:tenantanon#ec5adb31-5f5a-4607-9a9b-0b0e37f7861f::" providerId="AD" clId="Web-{888935CF-8E84-2355-5F72-AB8B6E8E0851}" dt="2025-05-27T10:44:24.075" v="311" actId="20577"/>
      <pc:docMkLst>
        <pc:docMk/>
      </pc:docMkLst>
      <pc:sldChg chg="modSp">
        <pc:chgData name="Guest User" userId="S::urn:spo:tenantanon#ec5adb31-5f5a-4607-9a9b-0b0e37f7861f::" providerId="AD" clId="Web-{888935CF-8E84-2355-5F72-AB8B6E8E0851}" dt="2025-05-27T10:40:47.212" v="236" actId="20577"/>
        <pc:sldMkLst>
          <pc:docMk/>
          <pc:sldMk cId="3613853768" sldId="278"/>
        </pc:sldMkLst>
        <pc:spChg chg="mod">
          <ac:chgData name="Guest User" userId="S::urn:spo:tenantanon#ec5adb31-5f5a-4607-9a9b-0b0e37f7861f::" providerId="AD" clId="Web-{888935CF-8E84-2355-5F72-AB8B6E8E0851}" dt="2025-05-27T10:40:47.212" v="236" actId="20577"/>
          <ac:spMkLst>
            <pc:docMk/>
            <pc:sldMk cId="3613853768" sldId="278"/>
            <ac:spMk id="3" creationId="{8697D2BD-66A0-E24C-789B-1BC350B61570}"/>
          </ac:spMkLst>
        </pc:spChg>
      </pc:sldChg>
      <pc:sldChg chg="modSp ord">
        <pc:chgData name="Guest User" userId="S::urn:spo:tenantanon#ec5adb31-5f5a-4607-9a9b-0b0e37f7861f::" providerId="AD" clId="Web-{888935CF-8E84-2355-5F72-AB8B6E8E0851}" dt="2025-05-27T10:43:10.168" v="274" actId="20577"/>
        <pc:sldMkLst>
          <pc:docMk/>
          <pc:sldMk cId="1019281492" sldId="279"/>
        </pc:sldMkLst>
        <pc:spChg chg="mod">
          <ac:chgData name="Guest User" userId="S::urn:spo:tenantanon#ec5adb31-5f5a-4607-9a9b-0b0e37f7861f::" providerId="AD" clId="Web-{888935CF-8E84-2355-5F72-AB8B6E8E0851}" dt="2025-05-27T10:43:10.168" v="274" actId="20577"/>
          <ac:spMkLst>
            <pc:docMk/>
            <pc:sldMk cId="1019281492" sldId="279"/>
            <ac:spMk id="3" creationId="{8B79117F-9737-9741-E3FE-0CA38628FBC7}"/>
          </ac:spMkLst>
        </pc:spChg>
      </pc:sldChg>
      <pc:sldChg chg="modSp ord">
        <pc:chgData name="Guest User" userId="S::urn:spo:tenantanon#ec5adb31-5f5a-4607-9a9b-0b0e37f7861f::" providerId="AD" clId="Web-{888935CF-8E84-2355-5F72-AB8B6E8E0851}" dt="2025-05-27T10:42:43.667" v="262" actId="20577"/>
        <pc:sldMkLst>
          <pc:docMk/>
          <pc:sldMk cId="3905444299" sldId="280"/>
        </pc:sldMkLst>
        <pc:spChg chg="mod">
          <ac:chgData name="Guest User" userId="S::urn:spo:tenantanon#ec5adb31-5f5a-4607-9a9b-0b0e37f7861f::" providerId="AD" clId="Web-{888935CF-8E84-2355-5F72-AB8B6E8E0851}" dt="2025-05-27T10:42:43.667" v="262" actId="20577"/>
          <ac:spMkLst>
            <pc:docMk/>
            <pc:sldMk cId="3905444299" sldId="280"/>
            <ac:spMk id="3" creationId="{4F018DC4-A81A-1854-13B8-C10FB9830448}"/>
          </ac:spMkLst>
        </pc:spChg>
      </pc:sldChg>
      <pc:sldChg chg="modSp">
        <pc:chgData name="Guest User" userId="S::urn:spo:tenantanon#ec5adb31-5f5a-4607-9a9b-0b0e37f7861f::" providerId="AD" clId="Web-{888935CF-8E84-2355-5F72-AB8B6E8E0851}" dt="2025-05-27T10:40:59.165" v="239" actId="20577"/>
        <pc:sldMkLst>
          <pc:docMk/>
          <pc:sldMk cId="964093809" sldId="282"/>
        </pc:sldMkLst>
        <pc:spChg chg="mod">
          <ac:chgData name="Guest User" userId="S::urn:spo:tenantanon#ec5adb31-5f5a-4607-9a9b-0b0e37f7861f::" providerId="AD" clId="Web-{888935CF-8E84-2355-5F72-AB8B6E8E0851}" dt="2025-05-27T10:40:59.165" v="239" actId="20577"/>
          <ac:spMkLst>
            <pc:docMk/>
            <pc:sldMk cId="964093809" sldId="282"/>
            <ac:spMk id="3" creationId="{A5565352-1EFC-44F7-6D7E-1741A5DCBF8B}"/>
          </ac:spMkLst>
        </pc:spChg>
      </pc:sldChg>
      <pc:sldChg chg="modSp">
        <pc:chgData name="Guest User" userId="S::urn:spo:tenantanon#ec5adb31-5f5a-4607-9a9b-0b0e37f7861f::" providerId="AD" clId="Web-{888935CF-8E84-2355-5F72-AB8B6E8E0851}" dt="2025-05-27T10:41:45.588" v="242" actId="1076"/>
        <pc:sldMkLst>
          <pc:docMk/>
          <pc:sldMk cId="2616024999" sldId="283"/>
        </pc:sldMkLst>
        <pc:spChg chg="mod">
          <ac:chgData name="Guest User" userId="S::urn:spo:tenantanon#ec5adb31-5f5a-4607-9a9b-0b0e37f7861f::" providerId="AD" clId="Web-{888935CF-8E84-2355-5F72-AB8B6E8E0851}" dt="2025-05-27T10:41:45.588" v="242" actId="1076"/>
          <ac:spMkLst>
            <pc:docMk/>
            <pc:sldMk cId="2616024999" sldId="283"/>
            <ac:spMk id="2" creationId="{934B64D0-D456-29ED-BF22-B9BC4FA93CB9}"/>
          </ac:spMkLst>
        </pc:spChg>
      </pc:sldChg>
      <pc:sldChg chg="modSp">
        <pc:chgData name="Guest User" userId="S::urn:spo:tenantanon#ec5adb31-5f5a-4607-9a9b-0b0e37f7861f::" providerId="AD" clId="Web-{888935CF-8E84-2355-5F72-AB8B6E8E0851}" dt="2025-05-27T10:44:24.075" v="311" actId="20577"/>
        <pc:sldMkLst>
          <pc:docMk/>
          <pc:sldMk cId="3507233663" sldId="284"/>
        </pc:sldMkLst>
        <pc:spChg chg="mod">
          <ac:chgData name="Guest User" userId="S::urn:spo:tenantanon#ec5adb31-5f5a-4607-9a9b-0b0e37f7861f::" providerId="AD" clId="Web-{888935CF-8E84-2355-5F72-AB8B6E8E0851}" dt="2025-05-27T10:34:35.909" v="172" actId="20577"/>
          <ac:spMkLst>
            <pc:docMk/>
            <pc:sldMk cId="3507233663" sldId="284"/>
            <ac:spMk id="3" creationId="{CA0D1CDA-69B8-31BB-8C86-32813C26C713}"/>
          </ac:spMkLst>
        </pc:spChg>
        <pc:spChg chg="mod">
          <ac:chgData name="Guest User" userId="S::urn:spo:tenantanon#ec5adb31-5f5a-4607-9a9b-0b0e37f7861f::" providerId="AD" clId="Web-{888935CF-8E84-2355-5F72-AB8B6E8E0851}" dt="2025-05-27T10:44:24.075" v="311" actId="20577"/>
          <ac:spMkLst>
            <pc:docMk/>
            <pc:sldMk cId="3507233663" sldId="284"/>
            <ac:spMk id="5" creationId="{7C0C6108-706A-A202-7B84-7665C4100EA6}"/>
          </ac:spMkLst>
        </pc:spChg>
        <pc:spChg chg="mod">
          <ac:chgData name="Guest User" userId="S::urn:spo:tenantanon#ec5adb31-5f5a-4607-9a9b-0b0e37f7861f::" providerId="AD" clId="Web-{888935CF-8E84-2355-5F72-AB8B6E8E0851}" dt="2025-05-27T10:29:00.450" v="165" actId="1076"/>
          <ac:spMkLst>
            <pc:docMk/>
            <pc:sldMk cId="3507233663" sldId="284"/>
            <ac:spMk id="6" creationId="{B0D17D86-110E-520F-73B3-796DF39219D9}"/>
          </ac:spMkLst>
        </pc:spChg>
      </pc:sldChg>
      <pc:sldChg chg="modSp">
        <pc:chgData name="Guest User" userId="S::urn:spo:tenantanon#ec5adb31-5f5a-4607-9a9b-0b0e37f7861f::" providerId="AD" clId="Web-{888935CF-8E84-2355-5F72-AB8B6E8E0851}" dt="2025-05-27T10:38:56.992" v="207" actId="20577"/>
        <pc:sldMkLst>
          <pc:docMk/>
          <pc:sldMk cId="4194012364" sldId="286"/>
        </pc:sldMkLst>
        <pc:spChg chg="mod">
          <ac:chgData name="Guest User" userId="S::urn:spo:tenantanon#ec5adb31-5f5a-4607-9a9b-0b0e37f7861f::" providerId="AD" clId="Web-{888935CF-8E84-2355-5F72-AB8B6E8E0851}" dt="2025-05-27T10:38:56.992" v="207" actId="20577"/>
          <ac:spMkLst>
            <pc:docMk/>
            <pc:sldMk cId="4194012364" sldId="286"/>
            <ac:spMk id="3" creationId="{74B206A6-4872-08F4-B453-D56B5DD6D4F7}"/>
          </ac:spMkLst>
        </pc:spChg>
        <pc:spChg chg="mod">
          <ac:chgData name="Guest User" userId="S::urn:spo:tenantanon#ec5adb31-5f5a-4607-9a9b-0b0e37f7861f::" providerId="AD" clId="Web-{888935CF-8E84-2355-5F72-AB8B6E8E0851}" dt="2025-05-27T10:38:54.960" v="205" actId="20577"/>
          <ac:spMkLst>
            <pc:docMk/>
            <pc:sldMk cId="4194012364" sldId="286"/>
            <ac:spMk id="6" creationId="{6B2B4EDB-2519-EBC2-64FD-F841782397A5}"/>
          </ac:spMkLst>
        </pc:spChg>
      </pc:sldChg>
      <pc:sldChg chg="modSp ord">
        <pc:chgData name="Guest User" userId="S::urn:spo:tenantanon#ec5adb31-5f5a-4607-9a9b-0b0e37f7861f::" providerId="AD" clId="Web-{888935CF-8E84-2355-5F72-AB8B6E8E0851}" dt="2025-05-27T10:26:32.088" v="155" actId="14100"/>
        <pc:sldMkLst>
          <pc:docMk/>
          <pc:sldMk cId="475326795" sldId="287"/>
        </pc:sldMkLst>
        <pc:spChg chg="mod">
          <ac:chgData name="Guest User" userId="S::urn:spo:tenantanon#ec5adb31-5f5a-4607-9a9b-0b0e37f7861f::" providerId="AD" clId="Web-{888935CF-8E84-2355-5F72-AB8B6E8E0851}" dt="2025-05-27T10:24:41.711" v="152" actId="20577"/>
          <ac:spMkLst>
            <pc:docMk/>
            <pc:sldMk cId="475326795" sldId="287"/>
            <ac:spMk id="6" creationId="{0CC9F3AA-A760-1A6E-97D6-4D5DD4AAC2F0}"/>
          </ac:spMkLst>
        </pc:spChg>
        <pc:picChg chg="mod">
          <ac:chgData name="Guest User" userId="S::urn:spo:tenantanon#ec5adb31-5f5a-4607-9a9b-0b0e37f7861f::" providerId="AD" clId="Web-{888935CF-8E84-2355-5F72-AB8B6E8E0851}" dt="2025-05-27T10:26:32.088" v="155" actId="14100"/>
          <ac:picMkLst>
            <pc:docMk/>
            <pc:sldMk cId="475326795" sldId="287"/>
            <ac:picMk id="2" creationId="{0CAD1BDD-EC1F-ADA2-6602-388FD57AB125}"/>
          </ac:picMkLst>
        </pc:picChg>
      </pc:sldChg>
      <pc:sldChg chg="modSp">
        <pc:chgData name="Guest User" userId="S::urn:spo:tenantanon#ec5adb31-5f5a-4607-9a9b-0b0e37f7861f::" providerId="AD" clId="Web-{888935CF-8E84-2355-5F72-AB8B6E8E0851}" dt="2025-05-27T10:43:54.184" v="306" actId="20577"/>
        <pc:sldMkLst>
          <pc:docMk/>
          <pc:sldMk cId="2158743007" sldId="288"/>
        </pc:sldMkLst>
        <pc:spChg chg="mod">
          <ac:chgData name="Guest User" userId="S::urn:spo:tenantanon#ec5adb31-5f5a-4607-9a9b-0b0e37f7861f::" providerId="AD" clId="Web-{888935CF-8E84-2355-5F72-AB8B6E8E0851}" dt="2025-05-27T10:43:54.184" v="306" actId="20577"/>
          <ac:spMkLst>
            <pc:docMk/>
            <pc:sldMk cId="2158743007" sldId="288"/>
            <ac:spMk id="3" creationId="{C7660C16-5C0B-FBD4-522A-7CB359635BFC}"/>
          </ac:spMkLst>
        </pc:spChg>
        <pc:spChg chg="mod">
          <ac:chgData name="Guest User" userId="S::urn:spo:tenantanon#ec5adb31-5f5a-4607-9a9b-0b0e37f7861f::" providerId="AD" clId="Web-{888935CF-8E84-2355-5F72-AB8B6E8E0851}" dt="2025-05-27T10:20:58.770" v="135" actId="20577"/>
          <ac:spMkLst>
            <pc:docMk/>
            <pc:sldMk cId="2158743007" sldId="288"/>
            <ac:spMk id="6" creationId="{8665E429-0242-57E3-F87A-CD4E031D838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FA5E14-0F6C-BEA6-7325-2A1711C21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A620BB-9BD7-3963-0C16-E0A47BBA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reading a newspaper&#10;&#10;AI-generated content may be incorrect.">
            <a:extLst>
              <a:ext uri="{FF2B5EF4-FFF2-40B4-BE49-F238E27FC236}">
                <a16:creationId xmlns:a16="http://schemas.microsoft.com/office/drawing/2014/main" id="{30DC9B8B-633A-35C9-3C56-2CE441EF9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97"/>
            <a:ext cx="12192000" cy="69568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70079-DB8D-42AE-D6F0-2CC69064D826}"/>
              </a:ext>
            </a:extLst>
          </p:cNvPr>
          <p:cNvSpPr txBox="1"/>
          <p:nvPr/>
        </p:nvSpPr>
        <p:spPr>
          <a:xfrm>
            <a:off x="765032" y="1501543"/>
            <a:ext cx="6053661" cy="15696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Baskerville Old Face"/>
                <a:ea typeface="+mn-lt"/>
                <a:cs typeface="+mn-lt"/>
              </a:rPr>
              <a:t>Powering Brands in the UAE : High-Impact Print Solution and Home Page Takeover</a:t>
            </a:r>
            <a:endParaRPr lang="en-US" sz="3200" b="1">
              <a:solidFill>
                <a:schemeClr val="bg1"/>
              </a:solidFill>
              <a:latin typeface="Baskerville Old Face"/>
            </a:endParaRPr>
          </a:p>
        </p:txBody>
      </p:sp>
    </p:spTree>
    <p:extLst>
      <p:ext uri="{BB962C8B-B14F-4D97-AF65-F5344CB8AC3E}">
        <p14:creationId xmlns:p14="http://schemas.microsoft.com/office/powerpoint/2010/main" val="235710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22B5A-3D17-D77C-758E-27336715A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D17D86-110E-520F-73B3-796DF39219D9}"/>
              </a:ext>
            </a:extLst>
          </p:cNvPr>
          <p:cNvSpPr txBox="1"/>
          <p:nvPr/>
        </p:nvSpPr>
        <p:spPr>
          <a:xfrm>
            <a:off x="446865" y="601608"/>
            <a:ext cx="582606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spc="65">
                <a:solidFill>
                  <a:srgbClr val="B99350"/>
                </a:solidFill>
                <a:latin typeface="Baskerville Old Face"/>
                <a:cs typeface="Arial"/>
              </a:rPr>
              <a:t>The National- HPTO Ad Specifications</a:t>
            </a:r>
          </a:p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D1CDA-69B8-31BB-8C86-32813C26C713}"/>
              </a:ext>
            </a:extLst>
          </p:cNvPr>
          <p:cNvSpPr txBox="1"/>
          <p:nvPr/>
        </p:nvSpPr>
        <p:spPr>
          <a:xfrm>
            <a:off x="447130" y="1131019"/>
            <a:ext cx="8353522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b="1">
              <a:latin typeface="Baskerville Old Face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Baskerville Old Face"/>
                <a:ea typeface="+mn-lt"/>
                <a:cs typeface="+mn-lt"/>
              </a:rPr>
              <a:t>Desktop Web HPTO</a:t>
            </a:r>
            <a:r>
              <a:rPr lang="en-US" dirty="0">
                <a:solidFill>
                  <a:srgbClr val="000000"/>
                </a:solidFill>
                <a:latin typeface="Baskerville Old Face"/>
                <a:ea typeface="+mn-lt"/>
                <a:cs typeface="+mn-lt"/>
              </a:rPr>
              <a:t> </a:t>
            </a:r>
            <a:br>
              <a:rPr lang="en-US" dirty="0">
                <a:latin typeface="Baskerville Old Face"/>
                <a:ea typeface="+mn-lt"/>
                <a:cs typeface="+mn-lt"/>
              </a:rPr>
            </a:br>
            <a:endParaRPr lang="en-US"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Desktop Top Banner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 Desktop Left Skyscraper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 Desktop Right Skyscraper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br>
              <a:rPr lang="en-US" dirty="0">
                <a:latin typeface="Baskerville Old Face"/>
              </a:rPr>
            </a:br>
            <a:endParaRPr lang="en-US">
              <a:solidFill>
                <a:srgbClr val="000000"/>
              </a:solidFill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>
              <a:solidFill>
                <a:srgbClr val="262626"/>
              </a:solidFill>
              <a:latin typeface="Baskerville Old Face"/>
            </a:endParaRPr>
          </a:p>
          <a:p>
            <a:endParaRPr lang="en-US">
              <a:solidFill>
                <a:srgbClr val="000000"/>
              </a:solidFill>
              <a:latin typeface="Aptos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BA4616-358C-9224-1926-B3CC6C4830AF}"/>
              </a:ext>
            </a:extLst>
          </p:cNvPr>
          <p:cNvSpPr/>
          <p:nvPr/>
        </p:nvSpPr>
        <p:spPr>
          <a:xfrm>
            <a:off x="7800392" y="0"/>
            <a:ext cx="43916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F5960276-89F9-06D2-B47F-14C65F6FD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658" y="1284524"/>
            <a:ext cx="5889521" cy="4141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5A2563-F9D3-A938-94CE-E3F47F8DE1F6}"/>
              </a:ext>
            </a:extLst>
          </p:cNvPr>
          <p:cNvSpPr txBox="1"/>
          <p:nvPr/>
        </p:nvSpPr>
        <p:spPr>
          <a:xfrm>
            <a:off x="448820" y="3533074"/>
            <a:ext cx="396439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spc="65">
                <a:latin typeface="Baskerville Old Face"/>
                <a:cs typeface="Arial"/>
              </a:rPr>
              <a:t>Mobile Web HPTO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0C6108-706A-A202-7B84-7665C4100EA6}"/>
              </a:ext>
            </a:extLst>
          </p:cNvPr>
          <p:cNvSpPr txBox="1"/>
          <p:nvPr/>
        </p:nvSpPr>
        <p:spPr>
          <a:xfrm>
            <a:off x="448820" y="3859135"/>
            <a:ext cx="551204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Baskerville Old Face"/>
                <a:ea typeface="+mn-lt"/>
                <a:cs typeface="+mn-lt"/>
              </a:rPr>
              <a:t>Mobile Top Banner</a:t>
            </a:r>
            <a:endParaRPr lang="en-US" dirty="0">
              <a:latin typeface="Baskerville Old Face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Baskerville Old Face"/>
                <a:ea typeface="+mn-lt"/>
                <a:cs typeface="+mn-lt"/>
              </a:rPr>
              <a:t>Mobile Sticky Bottom Banner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Baskerville Old Face"/>
                <a:ea typeface="+mn-lt"/>
                <a:cs typeface="+mn-lt"/>
              </a:rPr>
              <a:t>MPU</a:t>
            </a:r>
            <a:endParaRPr lang="en-US">
              <a:latin typeface="Baskerville Old Face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Baskerville Old Face"/>
              </a:rPr>
              <a:t>Estimated impressions for skinning format - </a:t>
            </a:r>
            <a:r>
              <a:rPr lang="en-US" sz="1600" dirty="0">
                <a:latin typeface="Baskerville Old Face"/>
              </a:rPr>
              <a:t>200k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Baskerville Old Face"/>
              </a:rPr>
              <a:t>Estimated impressions for roadblock- 80k</a:t>
            </a:r>
            <a:br>
              <a:rPr lang="en-US" dirty="0">
                <a:latin typeface="Baskerville Old Face"/>
              </a:rPr>
            </a:br>
            <a:endParaRPr lang="en-US">
              <a:latin typeface="Baskerville Old Face"/>
            </a:endParaRP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33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EA7BA-60E9-A0D9-0A0B-7E47A7454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A0B9451-33A0-0475-1C12-2DA4AE34B3FD}"/>
              </a:ext>
            </a:extLst>
          </p:cNvPr>
          <p:cNvSpPr txBox="1"/>
          <p:nvPr/>
        </p:nvSpPr>
        <p:spPr>
          <a:xfrm>
            <a:off x="657299" y="1268475"/>
            <a:ext cx="597566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spc="65">
                <a:solidFill>
                  <a:srgbClr val="B99350"/>
                </a:solidFill>
                <a:latin typeface="Baskerville Old Face"/>
                <a:cs typeface="Arial"/>
              </a:rPr>
              <a:t>AL Bayan-</a:t>
            </a:r>
            <a:r>
              <a:rPr lang="en-US" b="1" spc="65">
                <a:solidFill>
                  <a:srgbClr val="000000"/>
                </a:solidFill>
                <a:latin typeface="Aptos"/>
                <a:cs typeface="Arial"/>
              </a:rPr>
              <a:t> </a:t>
            </a:r>
            <a:r>
              <a:rPr lang="en-US" sz="2400" b="1" spc="65">
                <a:solidFill>
                  <a:srgbClr val="B99350"/>
                </a:solidFill>
                <a:latin typeface="Baskerville Old Face"/>
                <a:cs typeface="Arial"/>
              </a:rPr>
              <a:t>1 Day HPTO Banner Specs</a:t>
            </a:r>
          </a:p>
          <a:p>
            <a:endParaRPr lang="en-US" spc="65">
              <a:solidFill>
                <a:srgbClr val="000000"/>
              </a:solidFill>
              <a:latin typeface="Aptos"/>
              <a:cs typeface="Arial"/>
            </a:endParaRPr>
          </a:p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B9FAA-C728-4129-3C2A-EE06E8487903}"/>
              </a:ext>
            </a:extLst>
          </p:cNvPr>
          <p:cNvSpPr txBox="1"/>
          <p:nvPr/>
        </p:nvSpPr>
        <p:spPr>
          <a:xfrm>
            <a:off x="655722" y="1725663"/>
            <a:ext cx="5543915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b="1"/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Baskerville Old Face"/>
                <a:ea typeface="+mn-lt"/>
                <a:cs typeface="+mn-lt"/>
              </a:rPr>
              <a:t>Banner Type:</a:t>
            </a:r>
            <a:r>
              <a:rPr lang="en-US" dirty="0">
                <a:latin typeface="Baskerville Old Face"/>
                <a:ea typeface="+mn-lt"/>
                <a:cs typeface="+mn-lt"/>
              </a:rPr>
              <a:t> </a:t>
            </a:r>
            <a:r>
              <a:rPr lang="en-US" sz="1600" dirty="0">
                <a:latin typeface="Baskerville Old Face"/>
                <a:ea typeface="+mn-lt"/>
                <a:cs typeface="+mn-lt"/>
              </a:rPr>
              <a:t>1 Day HPTO (Homepage Takeover)</a:t>
            </a:r>
            <a:endParaRPr lang="en-US" sz="1600" dirty="0">
              <a:latin typeface="Baskerville Old Face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Baskerville Old Face"/>
                <a:ea typeface="+mn-lt"/>
                <a:cs typeface="+mn-lt"/>
              </a:rPr>
              <a:t>Location:</a:t>
            </a:r>
            <a:r>
              <a:rPr lang="en-US" dirty="0">
                <a:latin typeface="Baskerville Old Face"/>
                <a:ea typeface="+mn-lt"/>
                <a:cs typeface="+mn-lt"/>
              </a:rPr>
              <a:t> </a:t>
            </a:r>
            <a:r>
              <a:rPr lang="en-US" sz="1600" dirty="0">
                <a:latin typeface="Baskerville Old Face"/>
                <a:ea typeface="+mn-lt"/>
                <a:cs typeface="+mn-lt"/>
              </a:rPr>
              <a:t>Homepage</a:t>
            </a:r>
            <a:endParaRPr lang="en-US" sz="1600" dirty="0">
              <a:latin typeface="Baskerville Old Face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Baskerville Old Face"/>
                <a:ea typeface="+mn-lt"/>
                <a:cs typeface="+mn-lt"/>
              </a:rPr>
              <a:t>Target Market:</a:t>
            </a:r>
            <a:r>
              <a:rPr lang="en-US" dirty="0">
                <a:latin typeface="Baskerville Old Face"/>
                <a:ea typeface="+mn-lt"/>
                <a:cs typeface="+mn-lt"/>
              </a:rPr>
              <a:t> </a:t>
            </a:r>
            <a:r>
              <a:rPr lang="en-US" sz="1600" dirty="0">
                <a:latin typeface="Baskerville Old Face"/>
                <a:ea typeface="+mn-lt"/>
                <a:cs typeface="+mn-lt"/>
              </a:rPr>
              <a:t>UAE</a:t>
            </a:r>
            <a:endParaRPr lang="en-US" sz="1600" dirty="0">
              <a:latin typeface="Baskerville Old Face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Baskerville Old Face"/>
                <a:ea typeface="+mn-lt"/>
                <a:cs typeface="+mn-lt"/>
              </a:rPr>
              <a:t>Banner Sizes Supported</a:t>
            </a:r>
            <a:br>
              <a:rPr lang="en-US" b="1" dirty="0">
                <a:latin typeface="Baskerville Old Face"/>
                <a:ea typeface="+mn-lt"/>
                <a:cs typeface="+mn-lt"/>
              </a:rPr>
            </a:br>
            <a:r>
              <a:rPr lang="en-US" b="1" dirty="0">
                <a:latin typeface="Baskerville Old Face"/>
                <a:ea typeface="+mn-lt"/>
                <a:cs typeface="+mn-lt"/>
              </a:rPr>
              <a:t>Estimated Impressions: </a:t>
            </a:r>
            <a:r>
              <a:rPr lang="en-US" sz="1600" b="1" dirty="0">
                <a:latin typeface="Baskerville Old Face"/>
                <a:ea typeface="+mn-lt"/>
                <a:cs typeface="+mn-lt"/>
              </a:rPr>
              <a:t>10,000 to 12,000</a:t>
            </a:r>
            <a:r>
              <a:rPr lang="en-US" sz="1600" dirty="0">
                <a:latin typeface="Baskerville Old Face"/>
                <a:ea typeface="+mn-lt"/>
                <a:cs typeface="+mn-lt"/>
              </a:rPr>
              <a:t> impressions in one day</a:t>
            </a:r>
            <a:endParaRPr lang="en-US" sz="1600" dirty="0">
              <a:latin typeface="Baskerville Old Face"/>
            </a:endParaRPr>
          </a:p>
          <a:p>
            <a:endParaRPr lang="en-US" sz="1600" b="1">
              <a:latin typeface="Baskerville Old Face"/>
            </a:endParaRPr>
          </a:p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AF4538-4E20-2925-15B6-BED3226DA912}"/>
              </a:ext>
            </a:extLst>
          </p:cNvPr>
          <p:cNvSpPr/>
          <p:nvPr/>
        </p:nvSpPr>
        <p:spPr>
          <a:xfrm>
            <a:off x="7800392" y="0"/>
            <a:ext cx="43916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007F9E40-90BC-53BC-0153-31F926FEEA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8" t="-942" r="108" b="105"/>
          <a:stretch>
            <a:fillRect/>
          </a:stretch>
        </p:blipFill>
        <p:spPr>
          <a:xfrm>
            <a:off x="7105522" y="1201779"/>
            <a:ext cx="3740086" cy="409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57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A9A42-461C-5063-FC8F-F2DC660FD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B2B4EDB-2519-EBC2-64FD-F841782397A5}"/>
              </a:ext>
            </a:extLst>
          </p:cNvPr>
          <p:cNvSpPr txBox="1"/>
          <p:nvPr/>
        </p:nvSpPr>
        <p:spPr>
          <a:xfrm>
            <a:off x="657299" y="-309632"/>
            <a:ext cx="5975661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  <a:p>
            <a:endParaRPr lang="en-US" spc="65">
              <a:solidFill>
                <a:srgbClr val="000000"/>
              </a:solidFill>
              <a:latin typeface="Aptos"/>
              <a:cs typeface="Arial"/>
            </a:endParaRPr>
          </a:p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  <a:p>
            <a:r>
              <a:rPr lang="en-US" sz="2400" b="1" spc="65">
                <a:solidFill>
                  <a:srgbClr val="B99350"/>
                </a:solidFill>
                <a:latin typeface="Baskerville Old Face"/>
                <a:cs typeface="Arial"/>
              </a:rPr>
              <a:t>Khaleej Times - HPTO Ad Specifications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206A6-4872-08F4-B453-D56B5DD6D4F7}"/>
              </a:ext>
            </a:extLst>
          </p:cNvPr>
          <p:cNvSpPr txBox="1"/>
          <p:nvPr/>
        </p:nvSpPr>
        <p:spPr>
          <a:xfrm>
            <a:off x="574839" y="682701"/>
            <a:ext cx="4943679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b="1"/>
          </a:p>
          <a:p>
            <a:endParaRPr lang="en-US" b="1"/>
          </a:p>
          <a:p>
            <a:endParaRPr lang="en-US" b="1">
              <a:latin typeface="Aptos" panose="020B0004020202020204"/>
            </a:endParaRPr>
          </a:p>
          <a:p>
            <a:endParaRPr lang="en-US">
              <a:latin typeface="Baskerville Old Face"/>
              <a:ea typeface="+mn-lt"/>
              <a:cs typeface="+mn-lt"/>
            </a:endParaRPr>
          </a:p>
          <a:p>
            <a:endParaRPr lang="en-US">
              <a:latin typeface="Baskerville Old Face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600" dirty="0">
                <a:latin typeface="Baskerville Old Face"/>
                <a:ea typeface="+mn-lt"/>
                <a:cs typeface="+mn-lt"/>
              </a:rPr>
              <a:t>Branded Skin </a:t>
            </a:r>
            <a:endParaRPr lang="en-US" sz="1600" i="1" dirty="0">
              <a:latin typeface="Baskerville Old Face"/>
            </a:endParaRPr>
          </a:p>
          <a:p>
            <a:pPr>
              <a:buFont typeface="Arial"/>
              <a:buChar char="•"/>
            </a:pPr>
            <a:r>
              <a:rPr lang="en-US" sz="1600" b="1" dirty="0" err="1">
                <a:latin typeface="Baskerville Old Face"/>
                <a:ea typeface="+mn-lt"/>
                <a:cs typeface="+mn-lt"/>
              </a:rPr>
              <a:t>Headerboard</a:t>
            </a:r>
            <a:endParaRPr lang="en-US" sz="1600" i="1" dirty="0" err="1">
              <a:latin typeface="Baskerville Old Face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Baskerville Old Face"/>
                <a:ea typeface="+mn-lt"/>
                <a:cs typeface="+mn-lt"/>
              </a:rPr>
              <a:t>Left &amp; Right Skin Visible Creative Area</a:t>
            </a:r>
            <a:r>
              <a:rPr lang="en-US" sz="1600" dirty="0">
                <a:latin typeface="Baskerville Old Face"/>
                <a:ea typeface="+mn-lt"/>
                <a:cs typeface="+mn-lt"/>
              </a:rPr>
              <a:t>  </a:t>
            </a:r>
            <a:endParaRPr lang="en-US" sz="1600" i="1">
              <a:latin typeface="Baskerville Old Face"/>
            </a:endParaRPr>
          </a:p>
          <a:p>
            <a:pPr>
              <a:buFont typeface="Arial"/>
              <a:buChar char="•"/>
            </a:pPr>
            <a:r>
              <a:rPr lang="en-US" sz="1600" b="1" dirty="0">
                <a:latin typeface="Baskerville Old Face"/>
                <a:ea typeface="+mn-lt"/>
                <a:cs typeface="+mn-lt"/>
              </a:rPr>
              <a:t>Interstitials (Mobile)</a:t>
            </a:r>
            <a:r>
              <a:rPr lang="en-US" sz="1600" dirty="0">
                <a:latin typeface="Baskerville Old Face"/>
                <a:ea typeface="+mn-lt"/>
                <a:cs typeface="+mn-lt"/>
              </a:rPr>
              <a:t> </a:t>
            </a:r>
            <a:br>
              <a:rPr lang="en-US" sz="1600" dirty="0">
                <a:latin typeface="Baskerville Old Face"/>
                <a:ea typeface="+mn-lt"/>
                <a:cs typeface="+mn-lt"/>
              </a:rPr>
            </a:br>
            <a:r>
              <a:rPr lang="en-US" sz="1600" b="1" dirty="0">
                <a:latin typeface="Baskerville Old Face"/>
                <a:ea typeface="+mn-lt"/>
                <a:cs typeface="+mn-lt"/>
              </a:rPr>
              <a:t>Interstitials (Desktop)</a:t>
            </a:r>
            <a:endParaRPr lang="en-US" sz="1600" dirty="0">
              <a:latin typeface="Baskerville Old Face"/>
            </a:endParaRPr>
          </a:p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9DED94-204A-3E9C-59B0-BA705724A4F6}"/>
              </a:ext>
            </a:extLst>
          </p:cNvPr>
          <p:cNvSpPr/>
          <p:nvPr/>
        </p:nvSpPr>
        <p:spPr>
          <a:xfrm>
            <a:off x="7800392" y="0"/>
            <a:ext cx="43916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 descr="A sample of chicken nuggets&#10;&#10;AI-generated content may be incorrect.">
            <a:extLst>
              <a:ext uri="{FF2B5EF4-FFF2-40B4-BE49-F238E27FC236}">
                <a16:creationId xmlns:a16="http://schemas.microsoft.com/office/drawing/2014/main" id="{5EA7C1A9-A1EE-8C16-88CC-384B2F9840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15" b="5681"/>
          <a:stretch>
            <a:fillRect/>
          </a:stretch>
        </p:blipFill>
        <p:spPr>
          <a:xfrm>
            <a:off x="7450900" y="784544"/>
            <a:ext cx="3922758" cy="47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1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5589" y="2755029"/>
            <a:ext cx="48958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B99350"/>
                </a:solidFill>
                <a:latin typeface="Baskerville Old Face" panose="02020602080505020303" pitchFamily="18" charset="0"/>
              </a:rPr>
              <a:t>Thank You</a:t>
            </a:r>
            <a:endParaRPr lang="en-IN" sz="8000">
              <a:solidFill>
                <a:srgbClr val="B99350"/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9127" y="5915608"/>
            <a:ext cx="10916817" cy="0"/>
          </a:xfrm>
          <a:prstGeom prst="line">
            <a:avLst/>
          </a:prstGeom>
          <a:ln>
            <a:solidFill>
              <a:srgbClr val="B99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0245012" y="634482"/>
            <a:ext cx="1380932" cy="298579"/>
          </a:xfrm>
          <a:prstGeom prst="roundRect">
            <a:avLst/>
          </a:prstGeom>
          <a:solidFill>
            <a:srgbClr val="B993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839755" y="783771"/>
            <a:ext cx="9088016" cy="0"/>
          </a:xfrm>
          <a:prstGeom prst="line">
            <a:avLst/>
          </a:prstGeom>
          <a:ln>
            <a:solidFill>
              <a:srgbClr val="B99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231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0E6A0-EA40-C4A6-91D8-58AD6EBB9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681D12-B8A3-1431-8D25-77E476A0AA68}"/>
              </a:ext>
            </a:extLst>
          </p:cNvPr>
          <p:cNvSpPr txBox="1"/>
          <p:nvPr/>
        </p:nvSpPr>
        <p:spPr>
          <a:xfrm>
            <a:off x="3938943" y="3004956"/>
            <a:ext cx="416840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B99350"/>
                </a:solidFill>
                <a:latin typeface="Baskerville Old Face"/>
              </a:rPr>
              <a:t>Premium Print Solution</a:t>
            </a:r>
          </a:p>
        </p:txBody>
      </p:sp>
    </p:spTree>
    <p:extLst>
      <p:ext uri="{BB962C8B-B14F-4D97-AF65-F5344CB8AC3E}">
        <p14:creationId xmlns:p14="http://schemas.microsoft.com/office/powerpoint/2010/main" val="3859494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1B739-A5DF-DCE9-9778-1C87F02D6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1B5960-149D-88AA-A33B-4FF013C21D58}"/>
              </a:ext>
            </a:extLst>
          </p:cNvPr>
          <p:cNvSpPr txBox="1"/>
          <p:nvPr/>
        </p:nvSpPr>
        <p:spPr>
          <a:xfrm>
            <a:off x="485192" y="1328283"/>
            <a:ext cx="424425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spc="65">
                <a:solidFill>
                  <a:srgbClr val="B99350"/>
                </a:solidFill>
                <a:latin typeface="Baskerville Old Face"/>
                <a:cs typeface="Arial"/>
              </a:rPr>
              <a:t>Gulf News – Advertising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97D2BD-66A0-E24C-789B-1BC350B61570}"/>
              </a:ext>
            </a:extLst>
          </p:cNvPr>
          <p:cNvSpPr txBox="1"/>
          <p:nvPr/>
        </p:nvSpPr>
        <p:spPr>
          <a:xfrm>
            <a:off x="486988" y="1930152"/>
            <a:ext cx="3713523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b="1">
              <a:latin typeface="Baskerville Old Face"/>
            </a:endParaRPr>
          </a:p>
          <a:p>
            <a:endParaRPr lang="en-US" b="1">
              <a:solidFill>
                <a:srgbClr val="000000"/>
              </a:solidFill>
              <a:latin typeface="Baskerville Old Face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b="1">
              <a:solidFill>
                <a:srgbClr val="000000"/>
              </a:solidFill>
              <a:latin typeface="Baskerville Old Face"/>
              <a:ea typeface="+mn-lt"/>
              <a:cs typeface="+mn-lt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Language: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English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Position available: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Front page 4 page jacket- image on right side for reference in this slide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en-US" b="1">
                <a:latin typeface="Baskerville Old Face"/>
              </a:rPr>
              <a:t>Other ad sizes available : 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</a:rPr>
              <a:t>Full page, half page, quarter page, full page 3/5</a:t>
            </a:r>
          </a:p>
          <a:p>
            <a:pPr marL="285750" indent="-285750">
              <a:buFont typeface="Arial" panose="05000000000000000000" pitchFamily="2" charset="2"/>
              <a:buChar char="•"/>
            </a:pPr>
            <a:endParaRPr lang="en-US" sz="1600">
              <a:latin typeface="Baskerville Old Face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endParaRPr lang="en-US" b="1">
              <a:latin typeface="Baskerville Old Face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endParaRPr lang="en-US">
              <a:solidFill>
                <a:srgbClr val="262626"/>
              </a:solidFill>
              <a:latin typeface="Baskerville Old Face" panose="02020602080505020303" pitchFamily="18" charset="0"/>
              <a:ea typeface="+mn-lt"/>
              <a:cs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189090-EB25-A990-4EAE-F1E7AC722D62}"/>
              </a:ext>
            </a:extLst>
          </p:cNvPr>
          <p:cNvSpPr/>
          <p:nvPr/>
        </p:nvSpPr>
        <p:spPr>
          <a:xfrm>
            <a:off x="7800392" y="0"/>
            <a:ext cx="43916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63280-8B26-6FAB-366C-4A894C8302B2}"/>
              </a:ext>
            </a:extLst>
          </p:cNvPr>
          <p:cNvSpPr/>
          <p:nvPr/>
        </p:nvSpPr>
        <p:spPr>
          <a:xfrm>
            <a:off x="7284286" y="559837"/>
            <a:ext cx="184731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 sz="2400" b="1" spc="65">
              <a:solidFill>
                <a:srgbClr val="B99350"/>
              </a:solidFill>
              <a:latin typeface="Baskerville Old Face" panose="02020602080505020303" pitchFamily="18" charset="0"/>
              <a:cs typeface="Arial"/>
            </a:endParaRPr>
          </a:p>
        </p:txBody>
      </p:sp>
      <p:pic>
        <p:nvPicPr>
          <p:cNvPr id="2" name="Picture 1" descr="A collage of a newspaper&#10;&#10;AI-generated content may be incorrect.">
            <a:extLst>
              <a:ext uri="{FF2B5EF4-FFF2-40B4-BE49-F238E27FC236}">
                <a16:creationId xmlns:a16="http://schemas.microsoft.com/office/drawing/2014/main" id="{FDC8F7D0-E30A-FB47-A53E-08BA3A89C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669" y="297645"/>
            <a:ext cx="5274404" cy="2895439"/>
          </a:xfrm>
          <a:prstGeom prst="rect">
            <a:avLst/>
          </a:prstGeom>
        </p:spPr>
      </p:pic>
      <p:pic>
        <p:nvPicPr>
          <p:cNvPr id="5" name="Picture 4" descr="A collage of a person in a red dress&#10;&#10;AI-generated content may be incorrect.">
            <a:extLst>
              <a:ext uri="{FF2B5EF4-FFF2-40B4-BE49-F238E27FC236}">
                <a16:creationId xmlns:a16="http://schemas.microsoft.com/office/drawing/2014/main" id="{6E0FEF64-9BF9-FEA0-9144-E7961BAD8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471" y="3469440"/>
            <a:ext cx="3376286" cy="280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53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F1FD8-01E4-C61D-DFFD-10AD213F0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565352-1EFC-44F7-6D7E-1741A5DCBF8B}"/>
              </a:ext>
            </a:extLst>
          </p:cNvPr>
          <p:cNvSpPr txBox="1"/>
          <p:nvPr/>
        </p:nvSpPr>
        <p:spPr>
          <a:xfrm>
            <a:off x="486988" y="1412567"/>
            <a:ext cx="3713523" cy="50475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b="1">
              <a:latin typeface="Baskerville Old Face"/>
            </a:endParaRPr>
          </a:p>
          <a:p>
            <a:endParaRPr lang="en-US" b="1">
              <a:solidFill>
                <a:srgbClr val="000000"/>
              </a:solidFill>
              <a:latin typeface="Baskerville Old Face"/>
              <a:ea typeface="+mn-lt"/>
              <a:cs typeface="+mn-lt"/>
            </a:endParaRPr>
          </a:p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Available Formats:</a:t>
            </a:r>
            <a:br>
              <a:rPr lang="en-US" dirty="0">
                <a:latin typeface="Baskerville Old Face"/>
                <a:ea typeface="+mn-lt"/>
                <a:cs typeface="+mn-lt"/>
              </a:rPr>
            </a:br>
            <a:br>
              <a:rPr lang="en-US" b="1" dirty="0">
                <a:latin typeface="Baskerville Old Face"/>
                <a:ea typeface="+mn-lt"/>
                <a:cs typeface="+mn-lt"/>
              </a:rPr>
            </a:br>
            <a:r>
              <a:rPr lang="en-US" sz="1600" b="1" dirty="0">
                <a:solidFill>
                  <a:srgbClr val="000000"/>
                </a:solidFill>
                <a:latin typeface="Baskerville Old Face"/>
              </a:rPr>
              <a:t>J</a:t>
            </a:r>
            <a:r>
              <a:rPr lang="en-US" sz="1600" b="1" dirty="0">
                <a:solidFill>
                  <a:schemeClr val="tx1">
                    <a:lumMod val="76000"/>
                    <a:lumOff val="24000"/>
                  </a:schemeClr>
                </a:solidFill>
                <a:latin typeface="Baskerville Old Face"/>
                <a:ea typeface="+mn-lt"/>
                <a:cs typeface="+mn-lt"/>
              </a:rPr>
              <a:t>acket</a:t>
            </a:r>
            <a:r>
              <a:rPr lang="en-US" sz="1600" b="1" dirty="0">
                <a:solidFill>
                  <a:schemeClr val="tx1">
                    <a:lumMod val="76000"/>
                    <a:lumOff val="24000"/>
                  </a:schemeClr>
                </a:solidFill>
                <a:latin typeface="Baskerville Old Face"/>
              </a:rPr>
              <a:t> Ad in The National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2-pager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(front + back flap)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4-pager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(front cover + inner flaps + back cover)</a:t>
            </a:r>
            <a:br>
              <a:rPr lang="en-US" dirty="0">
                <a:latin typeface="Baskerville Old Face"/>
                <a:ea typeface="+mn-lt"/>
                <a:cs typeface="+mn-lt"/>
              </a:rPr>
            </a:br>
            <a:r>
              <a:rPr lang="en-US" b="1" dirty="0">
                <a:solidFill>
                  <a:srgbClr val="000000"/>
                </a:solidFill>
                <a:latin typeface="Baskerville Old Face"/>
                <a:ea typeface="+mn-lt"/>
                <a:cs typeface="+mn-lt"/>
              </a:rPr>
              <a:t>Language:</a:t>
            </a:r>
            <a:r>
              <a:rPr lang="en-US" dirty="0">
                <a:solidFill>
                  <a:srgbClr val="000000"/>
                </a:solidFill>
                <a:latin typeface="Baskerville Old Face"/>
                <a:ea typeface="+mn-lt"/>
                <a:cs typeface="+mn-lt"/>
              </a:rPr>
              <a:t> English</a:t>
            </a:r>
          </a:p>
          <a:p>
            <a:r>
              <a:rPr lang="en-US" b="1" dirty="0">
                <a:solidFill>
                  <a:srgbClr val="000000"/>
                </a:solidFill>
                <a:latin typeface="Baskerville Old Face"/>
                <a:ea typeface="+mn-lt"/>
                <a:cs typeface="+mn-lt"/>
              </a:rPr>
              <a:t>Ad sizes available:</a:t>
            </a:r>
            <a:r>
              <a:rPr lang="en-US" dirty="0">
                <a:solidFill>
                  <a:srgbClr val="000000"/>
                </a:solidFill>
                <a:latin typeface="Baskerville Old Face"/>
                <a:ea typeface="+mn-lt"/>
                <a:cs typeface="+mn-lt"/>
              </a:rPr>
              <a:t> Front page-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 H 14 x W14.17 cm, H15 X W 28.7 cm, Full page 5</a:t>
            </a:r>
            <a:br>
              <a:rPr lang="en-US" dirty="0">
                <a:latin typeface="Baskerville Old Face"/>
                <a:ea typeface="+mn-lt"/>
                <a:cs typeface="+mn-lt"/>
              </a:rPr>
            </a:b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Premium Positioning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: Complete wraparound visibility—your brand is the first and last impression.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 dirty="0">
              <a:latin typeface="Baskerville Old Fa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DEE640-842E-467B-7F27-AAC92384833B}"/>
              </a:ext>
            </a:extLst>
          </p:cNvPr>
          <p:cNvSpPr/>
          <p:nvPr/>
        </p:nvSpPr>
        <p:spPr>
          <a:xfrm>
            <a:off x="7800392" y="0"/>
            <a:ext cx="43916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60127-014C-F4DD-06CC-ADF783301B54}"/>
              </a:ext>
            </a:extLst>
          </p:cNvPr>
          <p:cNvSpPr txBox="1"/>
          <p:nvPr/>
        </p:nvSpPr>
        <p:spPr>
          <a:xfrm>
            <a:off x="488912" y="678311"/>
            <a:ext cx="4250462" cy="11300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B99350"/>
                </a:solidFill>
                <a:latin typeface="Baskerville Old Face"/>
              </a:rPr>
              <a:t>The National – Advertising Options</a:t>
            </a:r>
            <a:endParaRPr lang="en-US" sz="2400">
              <a:latin typeface="Baskerville Old Face"/>
            </a:endParaRPr>
          </a:p>
          <a:p>
            <a:pPr algn="l"/>
            <a:endParaRPr lang="en-US"/>
          </a:p>
        </p:txBody>
      </p:sp>
      <p:pic>
        <p:nvPicPr>
          <p:cNvPr id="18" name="Picture 17" descr="A screenshot of a magazine&#10;&#10;AI-generated content may be incorrect.">
            <a:extLst>
              <a:ext uri="{FF2B5EF4-FFF2-40B4-BE49-F238E27FC236}">
                <a16:creationId xmlns:a16="http://schemas.microsoft.com/office/drawing/2014/main" id="{4A6E88A8-3062-AF95-DC26-8F46813BB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447" y="1975339"/>
            <a:ext cx="3032170" cy="2902649"/>
          </a:xfrm>
          <a:prstGeom prst="rect">
            <a:avLst/>
          </a:prstGeom>
        </p:spPr>
      </p:pic>
      <p:pic>
        <p:nvPicPr>
          <p:cNvPr id="4" name="Picture 3" descr="A newspaper with a picture of two people&#10;&#10;AI-generated content may be incorrect.">
            <a:extLst>
              <a:ext uri="{FF2B5EF4-FFF2-40B4-BE49-F238E27FC236}">
                <a16:creationId xmlns:a16="http://schemas.microsoft.com/office/drawing/2014/main" id="{8D920715-1706-2B3C-B97D-3F2EDC5B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758" y="3656749"/>
            <a:ext cx="3487432" cy="2524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893386-4CA2-03B1-9EC3-817B5B1A4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092" y="361844"/>
            <a:ext cx="2843805" cy="270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9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1F0BA-AFCC-1ED2-D19F-E76F03A1C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F0E403-ABC3-E2D6-48C8-2E6A8E93254C}"/>
              </a:ext>
            </a:extLst>
          </p:cNvPr>
          <p:cNvSpPr txBox="1"/>
          <p:nvPr/>
        </p:nvSpPr>
        <p:spPr>
          <a:xfrm>
            <a:off x="485192" y="1328283"/>
            <a:ext cx="424425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spc="65">
                <a:solidFill>
                  <a:srgbClr val="B99350"/>
                </a:solidFill>
                <a:latin typeface="Baskerville Old Face"/>
                <a:cs typeface="Arial"/>
              </a:rPr>
              <a:t>Al Khaleej – Advertising Overview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18DC4-A81A-1854-13B8-C10FB9830448}"/>
              </a:ext>
            </a:extLst>
          </p:cNvPr>
          <p:cNvSpPr txBox="1"/>
          <p:nvPr/>
        </p:nvSpPr>
        <p:spPr>
          <a:xfrm>
            <a:off x="363658" y="2027054"/>
            <a:ext cx="5369661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b="1"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Language: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English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Position available: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Front page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b="1">
                <a:latin typeface="Baskerville Old Face"/>
              </a:rPr>
              <a:t>Ad size availability- </a:t>
            </a: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</a:rPr>
              <a:t>Full</a:t>
            </a: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page, quarter page</a:t>
            </a:r>
            <a:br>
              <a:rPr lang="en-US" sz="1600" b="1">
                <a:latin typeface="Baskerville Old Face"/>
                <a:ea typeface="+mn-lt"/>
                <a:cs typeface="+mn-lt"/>
              </a:rPr>
            </a:br>
            <a:br>
              <a:rPr lang="en-US" sz="1600" b="1">
                <a:latin typeface="Baskerville Old Face"/>
                <a:ea typeface="+mn-lt"/>
                <a:cs typeface="+mn-lt"/>
              </a:rPr>
            </a:br>
            <a:r>
              <a:rPr lang="en-US" b="1">
                <a:solidFill>
                  <a:srgbClr val="000000"/>
                </a:solidFill>
                <a:latin typeface="Baskerville Old Face"/>
                <a:ea typeface="+mn-lt"/>
                <a:cs typeface="+mn-lt"/>
              </a:rPr>
              <a:t>Jacket</a:t>
            </a:r>
            <a:r>
              <a:rPr lang="en-US" b="1">
                <a:latin typeface="Baskerville Old Face"/>
              </a:rPr>
              <a:t> ad</a:t>
            </a:r>
            <a:endParaRPr lang="en-US"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Half jacket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available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Offers partial cover exposure for impactful visibility at a more economical scale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>
              <a:latin typeface="Baskerville Old Face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DAF414-143C-16BB-EAEC-4B0BFF7A6DD2}"/>
              </a:ext>
            </a:extLst>
          </p:cNvPr>
          <p:cNvSpPr/>
          <p:nvPr/>
        </p:nvSpPr>
        <p:spPr>
          <a:xfrm>
            <a:off x="7800392" y="0"/>
            <a:ext cx="43916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65F29-277C-10A0-545B-90756E450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627" y="1166997"/>
            <a:ext cx="2856347" cy="43622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9E83AC-46AF-0536-A905-8D9DCB2F1721}"/>
              </a:ext>
            </a:extLst>
          </p:cNvPr>
          <p:cNvSpPr/>
          <p:nvPr/>
        </p:nvSpPr>
        <p:spPr>
          <a:xfrm>
            <a:off x="7284286" y="559837"/>
            <a:ext cx="184731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en-US" sz="2400" b="1" spc="65">
              <a:solidFill>
                <a:srgbClr val="B99350"/>
              </a:solidFill>
              <a:latin typeface="Baskerville Old Face" panose="02020602080505020303" pitchFamily="18" charset="0"/>
              <a:cs typeface="Arial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8F8ECFB-D180-CD3C-B65B-D73183362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928338"/>
              </p:ext>
            </p:extLst>
          </p:nvPr>
        </p:nvGraphicFramePr>
        <p:xfrm>
          <a:off x="8188894" y="378710"/>
          <a:ext cx="2033574" cy="45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3574">
                  <a:extLst>
                    <a:ext uri="{9D8B030D-6E8A-4147-A177-3AD203B41FA5}">
                      <a16:colId xmlns:a16="http://schemas.microsoft.com/office/drawing/2014/main" val="412318686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r>
                        <a:rPr lang="en-US" sz="2400" b="1" kern="1200" spc="65">
                          <a:solidFill>
                            <a:srgbClr val="B99350"/>
                          </a:solidFill>
                          <a:latin typeface="Baskerville Old Face"/>
                          <a:ea typeface="+mn-ea"/>
                          <a:cs typeface="Arial"/>
                        </a:rPr>
                        <a:t>Al Khaleej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3914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5444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1402-6B30-9227-AD69-9D11F1FAE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4B4E4D4-0455-381C-5CBD-CC71F7A7A3A9}"/>
              </a:ext>
            </a:extLst>
          </p:cNvPr>
          <p:cNvSpPr txBox="1"/>
          <p:nvPr/>
        </p:nvSpPr>
        <p:spPr>
          <a:xfrm>
            <a:off x="485192" y="1328283"/>
            <a:ext cx="424425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spc="65">
                <a:solidFill>
                  <a:srgbClr val="B99350"/>
                </a:solidFill>
                <a:latin typeface="Baskerville Old Face"/>
                <a:cs typeface="Arial"/>
              </a:rPr>
              <a:t>Gulf Today – Advertising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9117F-9737-9741-E3FE-0CA38628FBC7}"/>
              </a:ext>
            </a:extLst>
          </p:cNvPr>
          <p:cNvSpPr txBox="1"/>
          <p:nvPr/>
        </p:nvSpPr>
        <p:spPr>
          <a:xfrm>
            <a:off x="592699" y="1022799"/>
            <a:ext cx="3713523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b="1">
              <a:latin typeface="Baskerville Old Face"/>
            </a:endParaRPr>
          </a:p>
          <a:p>
            <a:endParaRPr lang="en-US" b="1">
              <a:solidFill>
                <a:srgbClr val="000000"/>
              </a:solidFill>
              <a:latin typeface="Baskerville Old Face"/>
              <a:ea typeface="+mn-lt"/>
              <a:cs typeface="+mn-lt"/>
            </a:endParaRPr>
          </a:p>
          <a:p>
            <a:endParaRPr lang="en-US" b="1">
              <a:solidFill>
                <a:srgbClr val="000000"/>
              </a:solidFill>
              <a:latin typeface="Baskerville Old Face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Language: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English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Position Available: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Front page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b="1">
                <a:latin typeface="Baskerville Old Face"/>
              </a:rPr>
              <a:t>Ad Size Availability </a:t>
            </a:r>
            <a:r>
              <a:rPr lang="en-US" b="1">
                <a:solidFill>
                  <a:srgbClr val="000000"/>
                </a:solidFill>
                <a:latin typeface="Baskerville Old Face"/>
              </a:rPr>
              <a:t>- </a:t>
            </a: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</a:rPr>
              <a:t>Full</a:t>
            </a: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page,</a:t>
            </a:r>
            <a:r>
              <a: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</a:t>
            </a: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quarter page</a:t>
            </a:r>
            <a:br>
              <a:rPr lang="en-US">
                <a:latin typeface="Baskerville Old Face"/>
                <a:ea typeface="+mn-lt"/>
                <a:cs typeface="+mn-lt"/>
              </a:rPr>
            </a:b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r>
              <a:rPr lang="en-US" sz="2000" b="1">
                <a:latin typeface="Baskerville Old Face"/>
              </a:rPr>
              <a:t>Jacket Ad</a:t>
            </a:r>
            <a:endParaRPr lang="en-US" sz="2000">
              <a:latin typeface="Baskerville Old Face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Half Jacket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 available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Baskerville Old Face"/>
                <a:ea typeface="+mn-lt"/>
                <a:cs typeface="+mn-lt"/>
              </a:rPr>
              <a:t>Offers partial cover exposure for impactful visibility at a more economical scale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>
              <a:latin typeface="Baskerville Old Face"/>
            </a:endParaRPr>
          </a:p>
          <a:p>
            <a:pPr marL="285750" indent="-285750">
              <a:buFont typeface="Arial" panose="05000000000000000000" pitchFamily="2" charset="2"/>
              <a:buChar char="•"/>
            </a:pPr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C5B4F3-9609-1D0B-0F93-5D826AD3747F}"/>
              </a:ext>
            </a:extLst>
          </p:cNvPr>
          <p:cNvSpPr/>
          <p:nvPr/>
        </p:nvSpPr>
        <p:spPr>
          <a:xfrm>
            <a:off x="7800392" y="0"/>
            <a:ext cx="43916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A newspaper with a person sitting in a chair&#10;&#10;AI-generated content may be incorrect.">
            <a:extLst>
              <a:ext uri="{FF2B5EF4-FFF2-40B4-BE49-F238E27FC236}">
                <a16:creationId xmlns:a16="http://schemas.microsoft.com/office/drawing/2014/main" id="{BD46D923-FC4A-4441-3EA2-A87843ED1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798" y="1204206"/>
            <a:ext cx="3150906" cy="44495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D33BAB-6C33-1B79-8359-F93EAFE02C03}"/>
              </a:ext>
            </a:extLst>
          </p:cNvPr>
          <p:cNvSpPr/>
          <p:nvPr/>
        </p:nvSpPr>
        <p:spPr>
          <a:xfrm>
            <a:off x="7284286" y="559837"/>
            <a:ext cx="2309928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2400" b="1" spc="65">
                <a:solidFill>
                  <a:srgbClr val="B99350"/>
                </a:solidFill>
                <a:latin typeface="Baskerville Old Face"/>
                <a:cs typeface="Arial"/>
              </a:rPr>
              <a:t>The Gulf Today</a:t>
            </a:r>
            <a:endParaRPr lang="en-US" sz="2400" b="1" spc="65">
              <a:solidFill>
                <a:srgbClr val="B99350"/>
              </a:solidFill>
              <a:latin typeface="Baskerville Old Face" panose="02020602080505020303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281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61310-7FE3-5753-D189-696DD2048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65E429-0242-57E3-F87A-CD4E031D8388}"/>
              </a:ext>
            </a:extLst>
          </p:cNvPr>
          <p:cNvSpPr txBox="1"/>
          <p:nvPr/>
        </p:nvSpPr>
        <p:spPr>
          <a:xfrm>
            <a:off x="657299" y="-309632"/>
            <a:ext cx="5975661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  <a:p>
            <a:endParaRPr lang="en-US" spc="65">
              <a:solidFill>
                <a:srgbClr val="000000"/>
              </a:solidFill>
              <a:latin typeface="Aptos"/>
              <a:cs typeface="Arial"/>
            </a:endParaRPr>
          </a:p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  <a:p>
            <a:r>
              <a:rPr lang="en-US" sz="2400" b="1" spc="65">
                <a:solidFill>
                  <a:srgbClr val="B99350"/>
                </a:solidFill>
                <a:latin typeface="Baskerville Old Face"/>
                <a:cs typeface="Arial"/>
              </a:rPr>
              <a:t> </a:t>
            </a:r>
            <a:endParaRPr lang="en-US" sz="2400" spc="65">
              <a:solidFill>
                <a:srgbClr val="000000"/>
              </a:solidFill>
              <a:latin typeface="Baskerville Old Face"/>
              <a:cs typeface="Arial"/>
            </a:endParaRPr>
          </a:p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  <a:p>
            <a:r>
              <a:rPr lang="en-US" sz="2400" b="1" spc="65">
                <a:solidFill>
                  <a:srgbClr val="B99350"/>
                </a:solidFill>
                <a:latin typeface="Baskerville Old Face"/>
                <a:cs typeface="Arial"/>
              </a:rPr>
              <a:t>Al Ittihad - Advertising Overview</a:t>
            </a:r>
            <a:endParaRPr lang="en-US" sz="2400" spc="65">
              <a:solidFill>
                <a:srgbClr val="000000"/>
              </a:solidFill>
              <a:latin typeface="Baskerville Old Face"/>
              <a:cs typeface="Arial"/>
            </a:endParaRPr>
          </a:p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60C16-5C0B-FBD4-522A-7CB359635BFC}"/>
              </a:ext>
            </a:extLst>
          </p:cNvPr>
          <p:cNvSpPr txBox="1"/>
          <p:nvPr/>
        </p:nvSpPr>
        <p:spPr>
          <a:xfrm>
            <a:off x="655722" y="1167997"/>
            <a:ext cx="4973477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b="1"/>
          </a:p>
          <a:p>
            <a:endParaRPr lang="en-US" b="1">
              <a:latin typeface="Aptos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 b="1">
              <a:latin typeface="Baskerville Old Face"/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b="1">
                <a:latin typeface="Baskerville Old Face"/>
                <a:ea typeface="+mn-lt"/>
                <a:cs typeface="+mn-lt"/>
              </a:rPr>
              <a:t>Language</a:t>
            </a:r>
            <a:r>
              <a:rPr lang="en-US">
                <a:latin typeface="Baskerville Old Face"/>
                <a:ea typeface="+mn-lt"/>
                <a:cs typeface="+mn-lt"/>
              </a:rPr>
              <a:t>: Arabic</a:t>
            </a:r>
            <a:endParaRPr lang="en-US">
              <a:latin typeface="Baskerville Old Face"/>
            </a:endParaRPr>
          </a:p>
          <a:p>
            <a:pPr>
              <a:buFont typeface="Arial"/>
              <a:buChar char="•"/>
            </a:pPr>
            <a:r>
              <a:rPr lang="en-US" b="1">
                <a:latin typeface="Baskerville Old Face"/>
                <a:ea typeface="+mn-lt"/>
                <a:cs typeface="+mn-lt"/>
              </a:rPr>
              <a:t>Position</a:t>
            </a:r>
            <a:r>
              <a:rPr lang="en-US">
                <a:latin typeface="Baskerville Old Face"/>
                <a:ea typeface="+mn-lt"/>
                <a:cs typeface="+mn-lt"/>
              </a:rPr>
              <a:t>: Front page</a:t>
            </a:r>
            <a:br>
              <a:rPr lang="en-US">
                <a:latin typeface="Baskerville Old Face"/>
                <a:ea typeface="+mn-lt"/>
                <a:cs typeface="+mn-lt"/>
              </a:rPr>
            </a:br>
            <a:endParaRPr lang="en-US">
              <a:latin typeface="Baskerville Old Face"/>
            </a:endParaRPr>
          </a:p>
          <a:p>
            <a:r>
              <a:rPr lang="en-US" b="1">
                <a:latin typeface="Baskerville Old Face"/>
                <a:ea typeface="+mn-lt"/>
                <a:cs typeface="+mn-lt"/>
              </a:rPr>
              <a:t>Available ad types &amp; sizes</a:t>
            </a:r>
            <a:r>
              <a:rPr lang="en-US">
                <a:latin typeface="Baskerville Old Face"/>
                <a:ea typeface="+mn-lt"/>
                <a:cs typeface="+mn-lt"/>
              </a:rPr>
              <a:t>:</a:t>
            </a:r>
          </a:p>
          <a:p>
            <a:pPr>
              <a:buFont typeface="Arial"/>
              <a:buChar char="•"/>
            </a:pPr>
            <a:r>
              <a:rPr lang="en-US">
                <a:latin typeface="Baskerville Old Face"/>
                <a:ea typeface="+mn-lt"/>
                <a:cs typeface="+mn-lt"/>
              </a:rPr>
              <a:t> Full front half page ad</a:t>
            </a:r>
          </a:p>
          <a:p>
            <a:pPr>
              <a:buFont typeface="Arial"/>
              <a:buChar char="•"/>
            </a:pPr>
            <a:r>
              <a:rPr lang="en-US">
                <a:latin typeface="Baskerville Old Face"/>
                <a:ea typeface="+mn-lt"/>
                <a:cs typeface="+mn-lt"/>
              </a:rPr>
              <a:t> Front quarter page ad</a:t>
            </a:r>
            <a:endParaRPr lang="en-US">
              <a:latin typeface="Baskerville Old Face"/>
            </a:endParaRPr>
          </a:p>
          <a:p>
            <a:pPr>
              <a:buFont typeface="Arial"/>
              <a:buChar char="•"/>
            </a:pPr>
            <a:r>
              <a:rPr lang="en-US">
                <a:latin typeface="Baskerville Old Face"/>
                <a:ea typeface="+mn-lt"/>
                <a:cs typeface="+mn-lt"/>
              </a:rPr>
              <a:t> Front page jacket ad</a:t>
            </a:r>
            <a:endParaRPr lang="en-US">
              <a:latin typeface="Baskerville Old Face"/>
            </a:endParaRPr>
          </a:p>
          <a:p>
            <a:pPr>
              <a:buFont typeface="Arial"/>
              <a:buChar char="•"/>
            </a:pPr>
            <a:r>
              <a:rPr lang="en-US">
                <a:latin typeface="Baskerville Old Face"/>
              </a:rPr>
              <a:t>Full page</a:t>
            </a:r>
          </a:p>
          <a:p>
            <a:pPr lvl="1"/>
            <a:endParaRPr lang="en-US">
              <a:latin typeface="Baskerville Old Face"/>
            </a:endParaRPr>
          </a:p>
          <a:p>
            <a:pPr>
              <a:buFont typeface="Arial"/>
              <a:buChar char="•"/>
            </a:pPr>
            <a:endParaRPr lang="en-US">
              <a:latin typeface="Baskerville Old Face"/>
            </a:endParaRPr>
          </a:p>
          <a:p>
            <a:pPr>
              <a:buFont typeface="Arial"/>
              <a:buChar char="•"/>
            </a:pPr>
            <a:endParaRPr lang="en-US">
              <a:latin typeface="Baskerville Old Face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solidFill>
                <a:srgbClr val="000000"/>
              </a:solidFill>
              <a:latin typeface="Baskerville Old Face"/>
            </a:endParaRPr>
          </a:p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73A15-B092-0C87-F5E8-1468E610806F}"/>
              </a:ext>
            </a:extLst>
          </p:cNvPr>
          <p:cNvSpPr/>
          <p:nvPr/>
        </p:nvSpPr>
        <p:spPr>
          <a:xfrm>
            <a:off x="7800392" y="0"/>
            <a:ext cx="43916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 descr="A newspaper with a person in a headdress&#10;&#10;AI-generated content may be incorrect.">
            <a:extLst>
              <a:ext uri="{FF2B5EF4-FFF2-40B4-BE49-F238E27FC236}">
                <a16:creationId xmlns:a16="http://schemas.microsoft.com/office/drawing/2014/main" id="{350B9860-23A8-BF56-220E-49E88ED4EA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15" t="2523" r="4000" b="1800"/>
          <a:stretch>
            <a:fillRect/>
          </a:stretch>
        </p:blipFill>
        <p:spPr>
          <a:xfrm>
            <a:off x="6633558" y="347038"/>
            <a:ext cx="2394431" cy="3624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4EAC04-05EF-B1BC-D330-296E70039AD9}"/>
              </a:ext>
            </a:extLst>
          </p:cNvPr>
          <p:cNvSpPr txBox="1"/>
          <p:nvPr/>
        </p:nvSpPr>
        <p:spPr>
          <a:xfrm>
            <a:off x="7557917" y="3968591"/>
            <a:ext cx="803635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latin typeface="Baskerville Old Face"/>
              </a:rPr>
              <a:t>12 X 4</a:t>
            </a:r>
          </a:p>
        </p:txBody>
      </p:sp>
      <p:pic>
        <p:nvPicPr>
          <p:cNvPr id="5" name="Picture 4" descr="A newspaper with a couple of men wearing headscarves&#10;&#10;AI-generated content may be incorrect.">
            <a:extLst>
              <a:ext uri="{FF2B5EF4-FFF2-40B4-BE49-F238E27FC236}">
                <a16:creationId xmlns:a16="http://schemas.microsoft.com/office/drawing/2014/main" id="{EF31F35D-1E44-BBDC-88C7-0E7DC1E75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238" y="349073"/>
            <a:ext cx="2537080" cy="3614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8F4909-C7CC-3FB6-614A-C13529B525A7}"/>
              </a:ext>
            </a:extLst>
          </p:cNvPr>
          <p:cNvSpPr txBox="1"/>
          <p:nvPr/>
        </p:nvSpPr>
        <p:spPr>
          <a:xfrm>
            <a:off x="10314916" y="3969698"/>
            <a:ext cx="81045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latin typeface="Baskerville Old Face"/>
              </a:rPr>
              <a:t>12 X 6</a:t>
            </a:r>
          </a:p>
        </p:txBody>
      </p:sp>
      <p:pic>
        <p:nvPicPr>
          <p:cNvPr id="10" name="Picture 9" descr="A collage of images of buildings and buildings&#10;&#10;AI-generated content may be incorrect.">
            <a:extLst>
              <a:ext uri="{FF2B5EF4-FFF2-40B4-BE49-F238E27FC236}">
                <a16:creationId xmlns:a16="http://schemas.microsoft.com/office/drawing/2014/main" id="{34AC0EEF-6806-86CA-13F1-AECFA3BE5B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89" r="94" b="2584"/>
          <a:stretch>
            <a:fillRect/>
          </a:stretch>
        </p:blipFill>
        <p:spPr>
          <a:xfrm>
            <a:off x="7006569" y="4375220"/>
            <a:ext cx="4515388" cy="20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43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B64D0-D456-29ED-BF22-B9BC4FA93CB9}"/>
              </a:ext>
            </a:extLst>
          </p:cNvPr>
          <p:cNvSpPr txBox="1"/>
          <p:nvPr/>
        </p:nvSpPr>
        <p:spPr>
          <a:xfrm>
            <a:off x="1627401" y="3136922"/>
            <a:ext cx="89362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B99350"/>
                </a:solidFill>
                <a:latin typeface="Baskerville Old Face"/>
              </a:rPr>
              <a:t>Home Page Takeover (HPTO)-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2616024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4CC4C-D9CA-B7DF-D290-CDF0BBC53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C9F3AA-A760-1A6E-97D6-4D5DD4AAC2F0}"/>
              </a:ext>
            </a:extLst>
          </p:cNvPr>
          <p:cNvSpPr txBox="1"/>
          <p:nvPr/>
        </p:nvSpPr>
        <p:spPr>
          <a:xfrm>
            <a:off x="657299" y="-309632"/>
            <a:ext cx="5975661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  <a:p>
            <a:endParaRPr lang="en-US" spc="65">
              <a:solidFill>
                <a:srgbClr val="000000"/>
              </a:solidFill>
              <a:latin typeface="Aptos"/>
              <a:cs typeface="Arial"/>
            </a:endParaRPr>
          </a:p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  <a:p>
            <a:endParaRPr lang="en-US" sz="2400" b="1" spc="65">
              <a:solidFill>
                <a:srgbClr val="B99350"/>
              </a:solidFill>
              <a:latin typeface="Baskerville Old Face"/>
              <a:cs typeface="Arial"/>
            </a:endParaRPr>
          </a:p>
          <a:p>
            <a:r>
              <a:rPr lang="en-US" sz="2400" b="1" spc="65">
                <a:solidFill>
                  <a:srgbClr val="B99350"/>
                </a:solidFill>
                <a:latin typeface="Baskerville Old Face"/>
                <a:cs typeface="Arial"/>
              </a:rPr>
              <a:t>Gulf News - HPTO Ad Specifications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B6A8A-72BB-4C04-1D11-DFF24FE04BD9}"/>
              </a:ext>
            </a:extLst>
          </p:cNvPr>
          <p:cNvSpPr txBox="1"/>
          <p:nvPr/>
        </p:nvSpPr>
        <p:spPr>
          <a:xfrm>
            <a:off x="655722" y="1440444"/>
            <a:ext cx="4943679" cy="33855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b="1"/>
          </a:p>
          <a:p>
            <a:endParaRPr lang="en-US"/>
          </a:p>
          <a:p>
            <a:endParaRPr lang="en-US" b="1">
              <a:latin typeface="Aptos"/>
            </a:endParaRPr>
          </a:p>
          <a:p>
            <a:pPr>
              <a:buFont typeface="Arial"/>
              <a:buChar char="•"/>
            </a:pPr>
            <a:r>
              <a:rPr lang="en-US" b="1" dirty="0">
                <a:latin typeface="Baskerville Old Face"/>
                <a:ea typeface="+mn-lt"/>
                <a:cs typeface="+mn-lt"/>
              </a:rPr>
              <a:t>Platform coverage</a:t>
            </a:r>
            <a:r>
              <a:rPr lang="en-US" dirty="0">
                <a:latin typeface="Baskerville Old Face"/>
                <a:ea typeface="+mn-lt"/>
                <a:cs typeface="+mn-lt"/>
              </a:rPr>
              <a:t>: Desktop, Mobile &amp; App</a:t>
            </a:r>
            <a:endParaRPr lang="en-US" dirty="0">
              <a:latin typeface="Baskerville Old Face"/>
            </a:endParaRPr>
          </a:p>
          <a:p>
            <a:pPr>
              <a:buFont typeface="Arial"/>
              <a:buChar char="•"/>
            </a:pPr>
            <a:r>
              <a:rPr lang="en-US" b="1" dirty="0">
                <a:latin typeface="Baskerville Old Face"/>
                <a:ea typeface="+mn-lt"/>
                <a:cs typeface="+mn-lt"/>
              </a:rPr>
              <a:t>Duration</a:t>
            </a:r>
            <a:r>
              <a:rPr lang="en-US" dirty="0">
                <a:latin typeface="Baskerville Old Face"/>
                <a:ea typeface="+mn-lt"/>
                <a:cs typeface="+mn-lt"/>
              </a:rPr>
              <a:t>: 2 days</a:t>
            </a:r>
            <a:endParaRPr lang="en-US" dirty="0">
              <a:latin typeface="Baskerville Old Face"/>
            </a:endParaRPr>
          </a:p>
          <a:p>
            <a:pPr>
              <a:buFont typeface="Arial"/>
              <a:buChar char="•"/>
            </a:pPr>
            <a:r>
              <a:rPr lang="en-US" b="1" dirty="0">
                <a:latin typeface="Baskerville Old Face"/>
                <a:ea typeface="+mn-lt"/>
                <a:cs typeface="+mn-lt"/>
              </a:rPr>
              <a:t>Ad formats included</a:t>
            </a:r>
            <a:r>
              <a:rPr lang="en-US" dirty="0">
                <a:latin typeface="Baskerville Old Face"/>
                <a:ea typeface="+mn-lt"/>
                <a:cs typeface="+mn-lt"/>
              </a:rPr>
              <a:t>: Wallpapers, ear panels, overlays with fixed units</a:t>
            </a:r>
            <a:endParaRPr lang="en-US" dirty="0">
              <a:latin typeface="Baskerville Old Face"/>
            </a:endParaRPr>
          </a:p>
          <a:p>
            <a:pPr>
              <a:buFont typeface="Arial"/>
              <a:buChar char="•"/>
            </a:pPr>
            <a:r>
              <a:rPr lang="en-US" b="1" dirty="0">
                <a:latin typeface="Baskerville Old Face"/>
                <a:ea typeface="+mn-lt"/>
                <a:cs typeface="+mn-lt"/>
              </a:rPr>
              <a:t>Estimated impressions</a:t>
            </a:r>
            <a:r>
              <a:rPr lang="en-US" dirty="0">
                <a:latin typeface="Baskerville Old Face"/>
                <a:ea typeface="+mn-lt"/>
                <a:cs typeface="+mn-lt"/>
              </a:rPr>
              <a:t>: Approximately 1 million to 2 million+</a:t>
            </a:r>
            <a:endParaRPr lang="en-US" dirty="0">
              <a:latin typeface="Baskerville Old Face"/>
            </a:endParaRPr>
          </a:p>
          <a:p>
            <a:pPr>
              <a:buFont typeface="Arial"/>
              <a:buChar char="•"/>
            </a:pPr>
            <a:endParaRPr lang="en-US" b="1">
              <a:latin typeface="Baskerville Old Face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latin typeface="Baskerville Old Face"/>
            </a:endParaRPr>
          </a:p>
          <a:p>
            <a:endParaRPr lang="en-US">
              <a:solidFill>
                <a:schemeClr val="tx1">
                  <a:lumMod val="85000"/>
                  <a:lumOff val="15000"/>
                </a:schemeClr>
              </a:solidFill>
              <a:latin typeface="Baskerville Old Fac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C2708D-1544-50A3-0AB1-6BD3C167488A}"/>
              </a:ext>
            </a:extLst>
          </p:cNvPr>
          <p:cNvSpPr/>
          <p:nvPr/>
        </p:nvSpPr>
        <p:spPr>
          <a:xfrm>
            <a:off x="7800392" y="0"/>
            <a:ext cx="43916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 descr="A screenshot of a website&#10;&#10;AI-generated content may be incorrect.">
            <a:extLst>
              <a:ext uri="{FF2B5EF4-FFF2-40B4-BE49-F238E27FC236}">
                <a16:creationId xmlns:a16="http://schemas.microsoft.com/office/drawing/2014/main" id="{0CAD1BDD-EC1F-ADA2-6602-388FD57A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51" r="2551"/>
          <a:stretch>
            <a:fillRect/>
          </a:stretch>
        </p:blipFill>
        <p:spPr>
          <a:xfrm>
            <a:off x="7989070" y="3411661"/>
            <a:ext cx="2461263" cy="2962448"/>
          </a:xfrm>
          <a:prstGeom prst="rect">
            <a:avLst/>
          </a:prstGeom>
        </p:spPr>
      </p:pic>
      <p:pic>
        <p:nvPicPr>
          <p:cNvPr id="4" name="Picture 3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5031E0BB-1DF9-EF5D-D94F-A9D9B2870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489" y="255418"/>
            <a:ext cx="1799757" cy="2920291"/>
          </a:xfrm>
          <a:prstGeom prst="rect">
            <a:avLst/>
          </a:prstGeom>
        </p:spPr>
      </p:pic>
      <p:pic>
        <p:nvPicPr>
          <p:cNvPr id="7" name="Picture 6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ACCE3933-6A28-68A4-D0FB-DE2F2AC962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3" r="-222" b="-71"/>
          <a:stretch>
            <a:fillRect/>
          </a:stretch>
        </p:blipFill>
        <p:spPr>
          <a:xfrm>
            <a:off x="7296661" y="255989"/>
            <a:ext cx="1923784" cy="29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26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47</cp:revision>
  <dcterms:created xsi:type="dcterms:W3CDTF">2025-05-26T08:47:23Z</dcterms:created>
  <dcterms:modified xsi:type="dcterms:W3CDTF">2025-05-27T11:32:22Z</dcterms:modified>
</cp:coreProperties>
</file>