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66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FFD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D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286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3591" y="285"/>
                </a:moveTo>
                <a:lnTo>
                  <a:pt x="0" y="285"/>
                </a:lnTo>
                <a:lnTo>
                  <a:pt x="0" y="11309350"/>
                </a:lnTo>
                <a:lnTo>
                  <a:pt x="20103591" y="11309350"/>
                </a:lnTo>
                <a:lnTo>
                  <a:pt x="20103591" y="285"/>
                </a:lnTo>
                <a:close/>
              </a:path>
            </a:pathLst>
          </a:custGeom>
          <a:solidFill>
            <a:srgbClr val="006FC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906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473"/>
            <a:ext cx="14147821" cy="1129242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7602" y="1000571"/>
            <a:ext cx="7733942" cy="1030832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3045079" y="3401282"/>
            <a:ext cx="4548505" cy="2180590"/>
          </a:xfrm>
          <a:custGeom>
            <a:avLst/>
            <a:gdLst/>
            <a:ahLst/>
            <a:cxnLst/>
            <a:rect l="l" t="t" r="r" b="b"/>
            <a:pathLst>
              <a:path w="4548505" h="2180590">
                <a:moveTo>
                  <a:pt x="4548313" y="199"/>
                </a:moveTo>
                <a:lnTo>
                  <a:pt x="-76" y="199"/>
                </a:lnTo>
                <a:lnTo>
                  <a:pt x="-76" y="2180226"/>
                </a:lnTo>
                <a:lnTo>
                  <a:pt x="4548313" y="2180226"/>
                </a:lnTo>
                <a:lnTo>
                  <a:pt x="4548313" y="199"/>
                </a:lnTo>
                <a:close/>
              </a:path>
            </a:pathLst>
          </a:custGeom>
          <a:solidFill>
            <a:srgbClr val="000000">
              <a:alpha val="2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600196" y="3890613"/>
            <a:ext cx="3443604" cy="538480"/>
          </a:xfrm>
          <a:custGeom>
            <a:avLst/>
            <a:gdLst/>
            <a:ahLst/>
            <a:cxnLst/>
            <a:rect l="l" t="t" r="r" b="b"/>
            <a:pathLst>
              <a:path w="3443604" h="538479">
                <a:moveTo>
                  <a:pt x="3443045" y="187"/>
                </a:moveTo>
                <a:lnTo>
                  <a:pt x="-90" y="187"/>
                </a:lnTo>
                <a:lnTo>
                  <a:pt x="-90" y="538526"/>
                </a:lnTo>
                <a:lnTo>
                  <a:pt x="3443045" y="538526"/>
                </a:lnTo>
                <a:lnTo>
                  <a:pt x="3443045" y="187"/>
                </a:lnTo>
                <a:close/>
              </a:path>
            </a:pathLst>
          </a:custGeom>
          <a:solidFill>
            <a:srgbClr val="F86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D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FFD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286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3591" y="285"/>
                </a:moveTo>
                <a:lnTo>
                  <a:pt x="0" y="285"/>
                </a:lnTo>
                <a:lnTo>
                  <a:pt x="0" y="11309350"/>
                </a:lnTo>
                <a:lnTo>
                  <a:pt x="20103591" y="11309350"/>
                </a:lnTo>
                <a:lnTo>
                  <a:pt x="20103591" y="285"/>
                </a:lnTo>
                <a:close/>
              </a:path>
            </a:pathLst>
          </a:custGeom>
          <a:solidFill>
            <a:srgbClr val="006FC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3591" cy="113090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0325" y="1114268"/>
            <a:ext cx="18758237" cy="34123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FFD000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s://www.linkedin.com/posts/business-traveller_realestate-nigeria-propertydevelopment-activity-7374019315504840704-ZwiU?utm_source=share&amp;utm_medium=member_desktop&amp;rcm=ACoAAASs_aYBaijxLcouotYVSAM87Y0VRXTU4Qc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43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42.png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jpg"/><Relationship Id="rId7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49.jpg"/><Relationship Id="rId10" Type="http://schemas.openxmlformats.org/officeDocument/2006/relationships/image" Target="../media/image13.png"/><Relationship Id="rId4" Type="http://schemas.openxmlformats.org/officeDocument/2006/relationships/image" Target="../media/image48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5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54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3.jpg"/><Relationship Id="rId5" Type="http://schemas.openxmlformats.org/officeDocument/2006/relationships/image" Target="../media/image11.png"/><Relationship Id="rId10" Type="http://schemas.openxmlformats.org/officeDocument/2006/relationships/image" Target="../media/image52.jpg"/><Relationship Id="rId4" Type="http://schemas.openxmlformats.org/officeDocument/2006/relationships/image" Target="../media/image10.png"/><Relationship Id="rId9" Type="http://schemas.openxmlformats.org/officeDocument/2006/relationships/image" Target="../media/image51.jp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.jpg"/><Relationship Id="rId5" Type="http://schemas.openxmlformats.org/officeDocument/2006/relationships/image" Target="../media/image12.png"/><Relationship Id="rId10" Type="http://schemas.openxmlformats.org/officeDocument/2006/relationships/image" Target="../media/image39.jpg"/><Relationship Id="rId4" Type="http://schemas.openxmlformats.org/officeDocument/2006/relationships/image" Target="../media/image11.png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8.jpg"/><Relationship Id="rId5" Type="http://schemas.openxmlformats.org/officeDocument/2006/relationships/image" Target="../media/image12.png"/><Relationship Id="rId10" Type="http://schemas.openxmlformats.org/officeDocument/2006/relationships/image" Target="../media/image37.jpg"/><Relationship Id="rId4" Type="http://schemas.openxmlformats.org/officeDocument/2006/relationships/image" Target="../media/image11.png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1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3.pn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11" Type="http://schemas.openxmlformats.org/officeDocument/2006/relationships/image" Target="../media/image11.png"/><Relationship Id="rId5" Type="http://schemas.openxmlformats.org/officeDocument/2006/relationships/image" Target="../media/image26.pn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34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hyperlink" Target="http://www.businesstraveller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82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819145" y="4685506"/>
            <a:ext cx="1333500" cy="1042669"/>
          </a:xfrm>
          <a:custGeom>
            <a:avLst/>
            <a:gdLst/>
            <a:ahLst/>
            <a:cxnLst/>
            <a:rect l="l" t="t" r="r" b="b"/>
            <a:pathLst>
              <a:path w="1333500" h="1042670">
                <a:moveTo>
                  <a:pt x="824772" y="167"/>
                </a:moveTo>
                <a:lnTo>
                  <a:pt x="-71" y="167"/>
                </a:lnTo>
                <a:lnTo>
                  <a:pt x="-71" y="1042557"/>
                </a:lnTo>
                <a:lnTo>
                  <a:pt x="881159" y="1042557"/>
                </a:lnTo>
                <a:lnTo>
                  <a:pt x="945292" y="1040652"/>
                </a:lnTo>
                <a:lnTo>
                  <a:pt x="1005108" y="1034810"/>
                </a:lnTo>
                <a:lnTo>
                  <a:pt x="1060224" y="1025158"/>
                </a:lnTo>
                <a:lnTo>
                  <a:pt x="1110642" y="1012077"/>
                </a:lnTo>
                <a:lnTo>
                  <a:pt x="1156234" y="995441"/>
                </a:lnTo>
                <a:lnTo>
                  <a:pt x="1196873" y="975502"/>
                </a:lnTo>
                <a:lnTo>
                  <a:pt x="1232432" y="952389"/>
                </a:lnTo>
                <a:lnTo>
                  <a:pt x="1262784" y="926227"/>
                </a:lnTo>
                <a:lnTo>
                  <a:pt x="1287930" y="897145"/>
                </a:lnTo>
                <a:lnTo>
                  <a:pt x="1321965" y="830853"/>
                </a:lnTo>
                <a:lnTo>
                  <a:pt x="1330855" y="789071"/>
                </a:lnTo>
                <a:lnTo>
                  <a:pt x="353614" y="789071"/>
                </a:lnTo>
                <a:lnTo>
                  <a:pt x="353614" y="635659"/>
                </a:lnTo>
                <a:lnTo>
                  <a:pt x="978185" y="635659"/>
                </a:lnTo>
                <a:lnTo>
                  <a:pt x="978185" y="391444"/>
                </a:lnTo>
                <a:lnTo>
                  <a:pt x="353614" y="391444"/>
                </a:lnTo>
                <a:lnTo>
                  <a:pt x="353614" y="253779"/>
                </a:lnTo>
                <a:lnTo>
                  <a:pt x="932720" y="253779"/>
                </a:lnTo>
                <a:lnTo>
                  <a:pt x="932720" y="5501"/>
                </a:lnTo>
                <a:lnTo>
                  <a:pt x="893478" y="2072"/>
                </a:lnTo>
                <a:lnTo>
                  <a:pt x="824772" y="167"/>
                </a:lnTo>
                <a:close/>
              </a:path>
              <a:path w="1333500" h="1042670">
                <a:moveTo>
                  <a:pt x="978185" y="11089"/>
                </a:moveTo>
                <a:lnTo>
                  <a:pt x="978185" y="712365"/>
                </a:lnTo>
                <a:lnTo>
                  <a:pt x="969549" y="746781"/>
                </a:lnTo>
                <a:lnTo>
                  <a:pt x="943768" y="770656"/>
                </a:lnTo>
                <a:lnTo>
                  <a:pt x="900209" y="784499"/>
                </a:lnTo>
                <a:lnTo>
                  <a:pt x="838869" y="789071"/>
                </a:lnTo>
                <a:lnTo>
                  <a:pt x="1330855" y="789071"/>
                </a:lnTo>
                <a:lnTo>
                  <a:pt x="1329204" y="705253"/>
                </a:lnTo>
                <a:lnTo>
                  <a:pt x="1316885" y="660677"/>
                </a:lnTo>
                <a:lnTo>
                  <a:pt x="1297073" y="620800"/>
                </a:lnTo>
                <a:lnTo>
                  <a:pt x="1270277" y="585622"/>
                </a:lnTo>
                <a:lnTo>
                  <a:pt x="1237131" y="555016"/>
                </a:lnTo>
                <a:lnTo>
                  <a:pt x="1198143" y="529236"/>
                </a:lnTo>
                <a:lnTo>
                  <a:pt x="1153821" y="508154"/>
                </a:lnTo>
                <a:lnTo>
                  <a:pt x="1104927" y="491644"/>
                </a:lnTo>
                <a:lnTo>
                  <a:pt x="1104927" y="471325"/>
                </a:lnTo>
                <a:lnTo>
                  <a:pt x="1157250" y="450625"/>
                </a:lnTo>
                <a:lnTo>
                  <a:pt x="1202207" y="425479"/>
                </a:lnTo>
                <a:lnTo>
                  <a:pt x="1238909" y="395254"/>
                </a:lnTo>
                <a:lnTo>
                  <a:pt x="1266467" y="359060"/>
                </a:lnTo>
                <a:lnTo>
                  <a:pt x="1283612" y="316389"/>
                </a:lnTo>
                <a:lnTo>
                  <a:pt x="1289581" y="266352"/>
                </a:lnTo>
                <a:lnTo>
                  <a:pt x="1288692" y="253779"/>
                </a:lnTo>
                <a:lnTo>
                  <a:pt x="1264816" y="165517"/>
                </a:lnTo>
                <a:lnTo>
                  <a:pt x="1220875" y="109384"/>
                </a:lnTo>
                <a:lnTo>
                  <a:pt x="1190650" y="85128"/>
                </a:lnTo>
                <a:lnTo>
                  <a:pt x="1154837" y="63538"/>
                </a:lnTo>
                <a:lnTo>
                  <a:pt x="1113563" y="44870"/>
                </a:lnTo>
                <a:lnTo>
                  <a:pt x="1066828" y="29249"/>
                </a:lnTo>
                <a:lnTo>
                  <a:pt x="1014506" y="16803"/>
                </a:lnTo>
                <a:lnTo>
                  <a:pt x="978185" y="11089"/>
                </a:lnTo>
                <a:close/>
              </a:path>
              <a:path w="1333500" h="1042670">
                <a:moveTo>
                  <a:pt x="978185" y="635659"/>
                </a:moveTo>
                <a:lnTo>
                  <a:pt x="838869" y="635659"/>
                </a:lnTo>
                <a:lnTo>
                  <a:pt x="900209" y="640612"/>
                </a:lnTo>
                <a:lnTo>
                  <a:pt x="943768" y="655216"/>
                </a:lnTo>
                <a:lnTo>
                  <a:pt x="969549" y="679219"/>
                </a:lnTo>
                <a:lnTo>
                  <a:pt x="978185" y="712365"/>
                </a:lnTo>
                <a:lnTo>
                  <a:pt x="978185" y="635659"/>
                </a:lnTo>
                <a:close/>
              </a:path>
              <a:path w="1333500" h="1042670">
                <a:moveTo>
                  <a:pt x="932720" y="5501"/>
                </a:moveTo>
                <a:lnTo>
                  <a:pt x="932720" y="322612"/>
                </a:lnTo>
                <a:lnTo>
                  <a:pt x="924846" y="352583"/>
                </a:lnTo>
                <a:lnTo>
                  <a:pt x="901224" y="374045"/>
                </a:lnTo>
                <a:lnTo>
                  <a:pt x="862109" y="387126"/>
                </a:lnTo>
                <a:lnTo>
                  <a:pt x="807501" y="391444"/>
                </a:lnTo>
                <a:lnTo>
                  <a:pt x="978185" y="391444"/>
                </a:lnTo>
                <a:lnTo>
                  <a:pt x="978185" y="11089"/>
                </a:lnTo>
                <a:lnTo>
                  <a:pt x="956849" y="7660"/>
                </a:lnTo>
                <a:lnTo>
                  <a:pt x="932720" y="5501"/>
                </a:lnTo>
                <a:close/>
              </a:path>
              <a:path w="1333500" h="1042670">
                <a:moveTo>
                  <a:pt x="932720" y="253779"/>
                </a:moveTo>
                <a:lnTo>
                  <a:pt x="807501" y="253779"/>
                </a:lnTo>
                <a:lnTo>
                  <a:pt x="862109" y="257716"/>
                </a:lnTo>
                <a:lnTo>
                  <a:pt x="901224" y="270035"/>
                </a:lnTo>
                <a:lnTo>
                  <a:pt x="924846" y="291371"/>
                </a:lnTo>
                <a:lnTo>
                  <a:pt x="932720" y="322612"/>
                </a:lnTo>
                <a:lnTo>
                  <a:pt x="932720" y="253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5307" y="5807678"/>
            <a:ext cx="1405890" cy="1042669"/>
          </a:xfrm>
          <a:custGeom>
            <a:avLst/>
            <a:gdLst/>
            <a:ahLst/>
            <a:cxnLst/>
            <a:rect l="l" t="t" r="r" b="b"/>
            <a:pathLst>
              <a:path w="1405889" h="1042670">
                <a:moveTo>
                  <a:pt x="1405470" y="0"/>
                </a:moveTo>
                <a:lnTo>
                  <a:pt x="0" y="0"/>
                </a:lnTo>
                <a:lnTo>
                  <a:pt x="0" y="266700"/>
                </a:lnTo>
                <a:lnTo>
                  <a:pt x="522719" y="266700"/>
                </a:lnTo>
                <a:lnTo>
                  <a:pt x="522719" y="1042670"/>
                </a:lnTo>
                <a:lnTo>
                  <a:pt x="882751" y="1042670"/>
                </a:lnTo>
                <a:lnTo>
                  <a:pt x="882751" y="266700"/>
                </a:lnTo>
                <a:lnTo>
                  <a:pt x="1405470" y="266700"/>
                </a:lnTo>
                <a:lnTo>
                  <a:pt x="14054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5421" y="4685506"/>
            <a:ext cx="1437005" cy="1064895"/>
          </a:xfrm>
          <a:custGeom>
            <a:avLst/>
            <a:gdLst/>
            <a:ahLst/>
            <a:cxnLst/>
            <a:rect l="l" t="t" r="r" b="b"/>
            <a:pathLst>
              <a:path w="1437004" h="1064895">
                <a:moveTo>
                  <a:pt x="1436733" y="167"/>
                </a:moveTo>
                <a:lnTo>
                  <a:pt x="1076697" y="167"/>
                </a:lnTo>
                <a:lnTo>
                  <a:pt x="1076697" y="505741"/>
                </a:lnTo>
                <a:lnTo>
                  <a:pt x="1073904" y="554381"/>
                </a:lnTo>
                <a:lnTo>
                  <a:pt x="1065268" y="598703"/>
                </a:lnTo>
                <a:lnTo>
                  <a:pt x="1050917" y="638707"/>
                </a:lnTo>
                <a:lnTo>
                  <a:pt x="1030598" y="674139"/>
                </a:lnTo>
                <a:lnTo>
                  <a:pt x="1004436" y="704999"/>
                </a:lnTo>
                <a:lnTo>
                  <a:pt x="972179" y="731414"/>
                </a:lnTo>
                <a:lnTo>
                  <a:pt x="933826" y="753131"/>
                </a:lnTo>
                <a:lnTo>
                  <a:pt x="889377" y="770148"/>
                </a:lnTo>
                <a:lnTo>
                  <a:pt x="838706" y="782340"/>
                </a:lnTo>
                <a:lnTo>
                  <a:pt x="781684" y="789706"/>
                </a:lnTo>
                <a:lnTo>
                  <a:pt x="718313" y="792119"/>
                </a:lnTo>
                <a:lnTo>
                  <a:pt x="654941" y="789706"/>
                </a:lnTo>
                <a:lnTo>
                  <a:pt x="597920" y="782340"/>
                </a:lnTo>
                <a:lnTo>
                  <a:pt x="547248" y="770148"/>
                </a:lnTo>
                <a:lnTo>
                  <a:pt x="502672" y="753131"/>
                </a:lnTo>
                <a:lnTo>
                  <a:pt x="464446" y="731414"/>
                </a:lnTo>
                <a:lnTo>
                  <a:pt x="432189" y="704999"/>
                </a:lnTo>
                <a:lnTo>
                  <a:pt x="405900" y="674139"/>
                </a:lnTo>
                <a:lnTo>
                  <a:pt x="385708" y="638707"/>
                </a:lnTo>
                <a:lnTo>
                  <a:pt x="371357" y="598703"/>
                </a:lnTo>
                <a:lnTo>
                  <a:pt x="362722" y="554381"/>
                </a:lnTo>
                <a:lnTo>
                  <a:pt x="359928" y="505741"/>
                </a:lnTo>
                <a:lnTo>
                  <a:pt x="359928" y="167"/>
                </a:lnTo>
                <a:lnTo>
                  <a:pt x="-107" y="167"/>
                </a:lnTo>
                <a:lnTo>
                  <a:pt x="-107" y="510440"/>
                </a:lnTo>
                <a:lnTo>
                  <a:pt x="1162" y="558318"/>
                </a:lnTo>
                <a:lnTo>
                  <a:pt x="4972" y="604037"/>
                </a:lnTo>
                <a:lnTo>
                  <a:pt x="11321" y="647470"/>
                </a:lnTo>
                <a:lnTo>
                  <a:pt x="20338" y="688617"/>
                </a:lnTo>
                <a:lnTo>
                  <a:pt x="31895" y="727605"/>
                </a:lnTo>
                <a:lnTo>
                  <a:pt x="46119" y="764434"/>
                </a:lnTo>
                <a:lnTo>
                  <a:pt x="63136" y="799104"/>
                </a:lnTo>
                <a:lnTo>
                  <a:pt x="105045" y="861967"/>
                </a:lnTo>
                <a:lnTo>
                  <a:pt x="158003" y="916195"/>
                </a:lnTo>
                <a:lnTo>
                  <a:pt x="188736" y="940070"/>
                </a:lnTo>
                <a:lnTo>
                  <a:pt x="222263" y="961787"/>
                </a:lnTo>
                <a:lnTo>
                  <a:pt x="258584" y="981471"/>
                </a:lnTo>
                <a:lnTo>
                  <a:pt x="297826" y="998997"/>
                </a:lnTo>
                <a:lnTo>
                  <a:pt x="339989" y="1014363"/>
                </a:lnTo>
                <a:lnTo>
                  <a:pt x="384946" y="1027698"/>
                </a:lnTo>
                <a:lnTo>
                  <a:pt x="433078" y="1039001"/>
                </a:lnTo>
                <a:lnTo>
                  <a:pt x="484003" y="1048271"/>
                </a:lnTo>
                <a:lnTo>
                  <a:pt x="537977" y="1055383"/>
                </a:lnTo>
                <a:lnTo>
                  <a:pt x="594999" y="1060463"/>
                </a:lnTo>
                <a:lnTo>
                  <a:pt x="655068" y="1063511"/>
                </a:lnTo>
                <a:lnTo>
                  <a:pt x="718313" y="1064527"/>
                </a:lnTo>
                <a:lnTo>
                  <a:pt x="781430" y="1063511"/>
                </a:lnTo>
                <a:lnTo>
                  <a:pt x="841499" y="1060463"/>
                </a:lnTo>
                <a:lnTo>
                  <a:pt x="898521" y="1055383"/>
                </a:lnTo>
                <a:lnTo>
                  <a:pt x="952622" y="1048271"/>
                </a:lnTo>
                <a:lnTo>
                  <a:pt x="1003547" y="1039001"/>
                </a:lnTo>
                <a:lnTo>
                  <a:pt x="1051552" y="1027698"/>
                </a:lnTo>
                <a:lnTo>
                  <a:pt x="1096636" y="1014363"/>
                </a:lnTo>
                <a:lnTo>
                  <a:pt x="1138799" y="998997"/>
                </a:lnTo>
                <a:lnTo>
                  <a:pt x="1178041" y="981471"/>
                </a:lnTo>
                <a:lnTo>
                  <a:pt x="1214362" y="961787"/>
                </a:lnTo>
                <a:lnTo>
                  <a:pt x="1247889" y="940070"/>
                </a:lnTo>
                <a:lnTo>
                  <a:pt x="1278495" y="916195"/>
                </a:lnTo>
                <a:lnTo>
                  <a:pt x="1306435" y="890160"/>
                </a:lnTo>
                <a:lnTo>
                  <a:pt x="1353804" y="831615"/>
                </a:lnTo>
                <a:lnTo>
                  <a:pt x="1390380" y="764434"/>
                </a:lnTo>
                <a:lnTo>
                  <a:pt x="1404603" y="727605"/>
                </a:lnTo>
                <a:lnTo>
                  <a:pt x="1416287" y="688617"/>
                </a:lnTo>
                <a:lnTo>
                  <a:pt x="1425304" y="647470"/>
                </a:lnTo>
                <a:lnTo>
                  <a:pt x="1431654" y="604037"/>
                </a:lnTo>
                <a:lnTo>
                  <a:pt x="1435463" y="558318"/>
                </a:lnTo>
                <a:lnTo>
                  <a:pt x="1436733" y="510440"/>
                </a:lnTo>
                <a:lnTo>
                  <a:pt x="1436733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11901" y="5807932"/>
            <a:ext cx="1410335" cy="1042669"/>
          </a:xfrm>
          <a:custGeom>
            <a:avLst/>
            <a:gdLst/>
            <a:ahLst/>
            <a:cxnLst/>
            <a:rect l="l" t="t" r="r" b="b"/>
            <a:pathLst>
              <a:path w="1410334" h="1042670">
                <a:moveTo>
                  <a:pt x="827745" y="139"/>
                </a:moveTo>
                <a:lnTo>
                  <a:pt x="-146" y="139"/>
                </a:lnTo>
                <a:lnTo>
                  <a:pt x="-146" y="1042528"/>
                </a:lnTo>
                <a:lnTo>
                  <a:pt x="359762" y="1042528"/>
                </a:lnTo>
                <a:lnTo>
                  <a:pt x="359762" y="729481"/>
                </a:lnTo>
                <a:lnTo>
                  <a:pt x="1101024" y="729481"/>
                </a:lnTo>
                <a:lnTo>
                  <a:pt x="1064086" y="695065"/>
                </a:lnTo>
                <a:lnTo>
                  <a:pt x="1064086" y="676269"/>
                </a:lnTo>
                <a:lnTo>
                  <a:pt x="1118059" y="659506"/>
                </a:lnTo>
                <a:lnTo>
                  <a:pt x="1166191" y="640456"/>
                </a:lnTo>
                <a:lnTo>
                  <a:pt x="1208481" y="618486"/>
                </a:lnTo>
                <a:lnTo>
                  <a:pt x="1245056" y="593722"/>
                </a:lnTo>
                <a:lnTo>
                  <a:pt x="1276043" y="565655"/>
                </a:lnTo>
                <a:lnTo>
                  <a:pt x="1301189" y="534287"/>
                </a:lnTo>
                <a:lnTo>
                  <a:pt x="1320746" y="499109"/>
                </a:lnTo>
                <a:lnTo>
                  <a:pt x="1332441" y="466471"/>
                </a:lnTo>
                <a:lnTo>
                  <a:pt x="359762" y="466471"/>
                </a:lnTo>
                <a:lnTo>
                  <a:pt x="359762" y="263022"/>
                </a:lnTo>
                <a:lnTo>
                  <a:pt x="985856" y="263022"/>
                </a:lnTo>
                <a:lnTo>
                  <a:pt x="985856" y="12203"/>
                </a:lnTo>
                <a:lnTo>
                  <a:pt x="944455" y="6234"/>
                </a:lnTo>
                <a:lnTo>
                  <a:pt x="887814" y="1662"/>
                </a:lnTo>
                <a:lnTo>
                  <a:pt x="827745" y="139"/>
                </a:lnTo>
                <a:close/>
              </a:path>
              <a:path w="1410334" h="1042670">
                <a:moveTo>
                  <a:pt x="1101024" y="729481"/>
                </a:moveTo>
                <a:lnTo>
                  <a:pt x="654013" y="729481"/>
                </a:lnTo>
                <a:lnTo>
                  <a:pt x="976458" y="1042528"/>
                </a:lnTo>
                <a:lnTo>
                  <a:pt x="1410025" y="1042528"/>
                </a:lnTo>
                <a:lnTo>
                  <a:pt x="1410025" y="1017383"/>
                </a:lnTo>
                <a:lnTo>
                  <a:pt x="1101024" y="729481"/>
                </a:lnTo>
                <a:close/>
              </a:path>
              <a:path w="1410334" h="1042670">
                <a:moveTo>
                  <a:pt x="985856" y="12203"/>
                </a:moveTo>
                <a:lnTo>
                  <a:pt x="985856" y="364746"/>
                </a:lnTo>
                <a:lnTo>
                  <a:pt x="978998" y="401829"/>
                </a:lnTo>
                <a:lnTo>
                  <a:pt x="958932" y="430277"/>
                </a:lnTo>
                <a:lnTo>
                  <a:pt x="926421" y="450469"/>
                </a:lnTo>
                <a:lnTo>
                  <a:pt x="881845" y="462534"/>
                </a:lnTo>
                <a:lnTo>
                  <a:pt x="826221" y="466471"/>
                </a:lnTo>
                <a:lnTo>
                  <a:pt x="1332441" y="466471"/>
                </a:lnTo>
                <a:lnTo>
                  <a:pt x="1334716" y="460121"/>
                </a:lnTo>
                <a:lnTo>
                  <a:pt x="1343098" y="416942"/>
                </a:lnTo>
                <a:lnTo>
                  <a:pt x="1345892" y="369445"/>
                </a:lnTo>
                <a:lnTo>
                  <a:pt x="1343733" y="327790"/>
                </a:lnTo>
                <a:lnTo>
                  <a:pt x="1337002" y="285754"/>
                </a:lnTo>
                <a:lnTo>
                  <a:pt x="1326207" y="247655"/>
                </a:lnTo>
                <a:lnTo>
                  <a:pt x="1311094" y="211969"/>
                </a:lnTo>
                <a:lnTo>
                  <a:pt x="1268551" y="148725"/>
                </a:lnTo>
                <a:lnTo>
                  <a:pt x="1241246" y="121039"/>
                </a:lnTo>
                <a:lnTo>
                  <a:pt x="1210005" y="96148"/>
                </a:lnTo>
                <a:lnTo>
                  <a:pt x="1174954" y="73924"/>
                </a:lnTo>
                <a:lnTo>
                  <a:pt x="1136093" y="54620"/>
                </a:lnTo>
                <a:lnTo>
                  <a:pt x="1093549" y="38111"/>
                </a:lnTo>
                <a:lnTo>
                  <a:pt x="1047449" y="24522"/>
                </a:lnTo>
                <a:lnTo>
                  <a:pt x="997666" y="13854"/>
                </a:lnTo>
                <a:lnTo>
                  <a:pt x="985856" y="12203"/>
                </a:lnTo>
                <a:close/>
              </a:path>
              <a:path w="1410334" h="1042670">
                <a:moveTo>
                  <a:pt x="985856" y="263022"/>
                </a:moveTo>
                <a:lnTo>
                  <a:pt x="826221" y="263022"/>
                </a:lnTo>
                <a:lnTo>
                  <a:pt x="881845" y="266959"/>
                </a:lnTo>
                <a:lnTo>
                  <a:pt x="926421" y="279023"/>
                </a:lnTo>
                <a:lnTo>
                  <a:pt x="958932" y="299216"/>
                </a:lnTo>
                <a:lnTo>
                  <a:pt x="985856" y="364746"/>
                </a:lnTo>
                <a:lnTo>
                  <a:pt x="985856" y="263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5715" y="4663662"/>
            <a:ext cx="1419860" cy="1086485"/>
          </a:xfrm>
          <a:custGeom>
            <a:avLst/>
            <a:gdLst/>
            <a:ahLst/>
            <a:cxnLst/>
            <a:rect l="l" t="t" r="r" b="b"/>
            <a:pathLst>
              <a:path w="1419859" h="1086485">
                <a:moveTo>
                  <a:pt x="657187" y="167"/>
                </a:moveTo>
                <a:lnTo>
                  <a:pt x="590260" y="1437"/>
                </a:lnTo>
                <a:lnTo>
                  <a:pt x="526634" y="5374"/>
                </a:lnTo>
                <a:lnTo>
                  <a:pt x="466311" y="11851"/>
                </a:lnTo>
                <a:lnTo>
                  <a:pt x="409543" y="20868"/>
                </a:lnTo>
                <a:lnTo>
                  <a:pt x="356205" y="32298"/>
                </a:lnTo>
                <a:lnTo>
                  <a:pt x="306676" y="46140"/>
                </a:lnTo>
                <a:lnTo>
                  <a:pt x="260830" y="62396"/>
                </a:lnTo>
                <a:lnTo>
                  <a:pt x="218921" y="80810"/>
                </a:lnTo>
                <a:lnTo>
                  <a:pt x="180949" y="101511"/>
                </a:lnTo>
                <a:lnTo>
                  <a:pt x="147041" y="124497"/>
                </a:lnTo>
                <a:lnTo>
                  <a:pt x="117324" y="149516"/>
                </a:lnTo>
                <a:lnTo>
                  <a:pt x="70843" y="205648"/>
                </a:lnTo>
                <a:lnTo>
                  <a:pt x="42395" y="269782"/>
                </a:lnTo>
                <a:lnTo>
                  <a:pt x="32744" y="341408"/>
                </a:lnTo>
                <a:lnTo>
                  <a:pt x="35030" y="381539"/>
                </a:lnTo>
                <a:lnTo>
                  <a:pt x="42141" y="419003"/>
                </a:lnTo>
                <a:lnTo>
                  <a:pt x="70970" y="485930"/>
                </a:lnTo>
                <a:lnTo>
                  <a:pt x="120117" y="542190"/>
                </a:lnTo>
                <a:lnTo>
                  <a:pt x="152629" y="566573"/>
                </a:lnTo>
                <a:lnTo>
                  <a:pt x="190474" y="588290"/>
                </a:lnTo>
                <a:lnTo>
                  <a:pt x="233780" y="607720"/>
                </a:lnTo>
                <a:lnTo>
                  <a:pt x="282800" y="624611"/>
                </a:lnTo>
                <a:lnTo>
                  <a:pt x="337409" y="639088"/>
                </a:lnTo>
                <a:lnTo>
                  <a:pt x="397859" y="651153"/>
                </a:lnTo>
                <a:lnTo>
                  <a:pt x="464279" y="660932"/>
                </a:lnTo>
                <a:lnTo>
                  <a:pt x="536667" y="668425"/>
                </a:lnTo>
                <a:lnTo>
                  <a:pt x="913847" y="701317"/>
                </a:lnTo>
                <a:lnTo>
                  <a:pt x="972774" y="708683"/>
                </a:lnTo>
                <a:lnTo>
                  <a:pt x="1015445" y="720112"/>
                </a:lnTo>
                <a:lnTo>
                  <a:pt x="1041352" y="737384"/>
                </a:lnTo>
                <a:lnTo>
                  <a:pt x="1049988" y="762402"/>
                </a:lnTo>
                <a:lnTo>
                  <a:pt x="1043765" y="781833"/>
                </a:lnTo>
                <a:lnTo>
                  <a:pt x="993093" y="812947"/>
                </a:lnTo>
                <a:lnTo>
                  <a:pt x="948899" y="824123"/>
                </a:lnTo>
                <a:lnTo>
                  <a:pt x="891877" y="832377"/>
                </a:lnTo>
                <a:lnTo>
                  <a:pt x="822410" y="837330"/>
                </a:lnTo>
                <a:lnTo>
                  <a:pt x="740116" y="839108"/>
                </a:lnTo>
                <a:lnTo>
                  <a:pt x="665823" y="837330"/>
                </a:lnTo>
                <a:lnTo>
                  <a:pt x="600927" y="832250"/>
                </a:lnTo>
                <a:lnTo>
                  <a:pt x="545176" y="823742"/>
                </a:lnTo>
                <a:lnTo>
                  <a:pt x="497933" y="811804"/>
                </a:lnTo>
                <a:lnTo>
                  <a:pt x="458691" y="796437"/>
                </a:lnTo>
                <a:lnTo>
                  <a:pt x="402685" y="755290"/>
                </a:lnTo>
                <a:lnTo>
                  <a:pt x="384779" y="729510"/>
                </a:lnTo>
                <a:lnTo>
                  <a:pt x="-147" y="729510"/>
                </a:lnTo>
                <a:lnTo>
                  <a:pt x="15345" y="799866"/>
                </a:lnTo>
                <a:lnTo>
                  <a:pt x="44554" y="862730"/>
                </a:lnTo>
                <a:lnTo>
                  <a:pt x="87860" y="917846"/>
                </a:lnTo>
                <a:lnTo>
                  <a:pt x="145390" y="965470"/>
                </a:lnTo>
                <a:lnTo>
                  <a:pt x="179806" y="986298"/>
                </a:lnTo>
                <a:lnTo>
                  <a:pt x="217905" y="1005220"/>
                </a:lnTo>
                <a:lnTo>
                  <a:pt x="259814" y="1022111"/>
                </a:lnTo>
                <a:lnTo>
                  <a:pt x="305660" y="1037096"/>
                </a:lnTo>
                <a:lnTo>
                  <a:pt x="355316" y="1050177"/>
                </a:lnTo>
                <a:lnTo>
                  <a:pt x="409035" y="1061099"/>
                </a:lnTo>
                <a:lnTo>
                  <a:pt x="466692" y="1070242"/>
                </a:lnTo>
                <a:lnTo>
                  <a:pt x="528412" y="1077227"/>
                </a:lnTo>
                <a:lnTo>
                  <a:pt x="594323" y="1082307"/>
                </a:lnTo>
                <a:lnTo>
                  <a:pt x="664299" y="1085355"/>
                </a:lnTo>
                <a:lnTo>
                  <a:pt x="738592" y="1086371"/>
                </a:lnTo>
                <a:lnTo>
                  <a:pt x="811869" y="1085355"/>
                </a:lnTo>
                <a:lnTo>
                  <a:pt x="880701" y="1082434"/>
                </a:lnTo>
                <a:lnTo>
                  <a:pt x="944962" y="1077608"/>
                </a:lnTo>
                <a:lnTo>
                  <a:pt x="1004904" y="1070750"/>
                </a:lnTo>
                <a:lnTo>
                  <a:pt x="1060529" y="1061988"/>
                </a:lnTo>
                <a:lnTo>
                  <a:pt x="1111835" y="1051193"/>
                </a:lnTo>
                <a:lnTo>
                  <a:pt x="1158824" y="1038493"/>
                </a:lnTo>
                <a:lnTo>
                  <a:pt x="1201749" y="1023762"/>
                </a:lnTo>
                <a:lnTo>
                  <a:pt x="1240610" y="1007125"/>
                </a:lnTo>
                <a:lnTo>
                  <a:pt x="1275534" y="988583"/>
                </a:lnTo>
                <a:lnTo>
                  <a:pt x="1333445" y="945532"/>
                </a:lnTo>
                <a:lnTo>
                  <a:pt x="1376116" y="894479"/>
                </a:lnTo>
                <a:lnTo>
                  <a:pt x="1404055" y="835679"/>
                </a:lnTo>
                <a:lnTo>
                  <a:pt x="1417771" y="769006"/>
                </a:lnTo>
                <a:lnTo>
                  <a:pt x="1419422" y="732685"/>
                </a:lnTo>
                <a:lnTo>
                  <a:pt x="1417263" y="692427"/>
                </a:lnTo>
                <a:lnTo>
                  <a:pt x="1410532" y="654836"/>
                </a:lnTo>
                <a:lnTo>
                  <a:pt x="1383355" y="587528"/>
                </a:lnTo>
                <a:lnTo>
                  <a:pt x="1336874" y="530633"/>
                </a:lnTo>
                <a:lnTo>
                  <a:pt x="1306140" y="506123"/>
                </a:lnTo>
                <a:lnTo>
                  <a:pt x="1270200" y="484025"/>
                </a:lnTo>
                <a:lnTo>
                  <a:pt x="1229053" y="464468"/>
                </a:lnTo>
                <a:lnTo>
                  <a:pt x="1182573" y="447450"/>
                </a:lnTo>
                <a:lnTo>
                  <a:pt x="1130631" y="432973"/>
                </a:lnTo>
                <a:lnTo>
                  <a:pt x="1072974" y="420781"/>
                </a:lnTo>
                <a:lnTo>
                  <a:pt x="1009603" y="411129"/>
                </a:lnTo>
                <a:lnTo>
                  <a:pt x="940517" y="403890"/>
                </a:lnTo>
                <a:lnTo>
                  <a:pt x="527269" y="367950"/>
                </a:lnTo>
                <a:lnTo>
                  <a:pt x="475708" y="361092"/>
                </a:lnTo>
                <a:lnTo>
                  <a:pt x="435704" y="349536"/>
                </a:lnTo>
                <a:lnTo>
                  <a:pt x="409797" y="332772"/>
                </a:lnTo>
                <a:lnTo>
                  <a:pt x="400526" y="310040"/>
                </a:lnTo>
                <a:lnTo>
                  <a:pt x="406622" y="290228"/>
                </a:lnTo>
                <a:lnTo>
                  <a:pt x="461739" y="262289"/>
                </a:lnTo>
                <a:lnTo>
                  <a:pt x="514316" y="253907"/>
                </a:lnTo>
                <a:lnTo>
                  <a:pt x="586196" y="249081"/>
                </a:lnTo>
                <a:lnTo>
                  <a:pt x="679030" y="247430"/>
                </a:lnTo>
                <a:lnTo>
                  <a:pt x="750530" y="249208"/>
                </a:lnTo>
                <a:lnTo>
                  <a:pt x="814028" y="254415"/>
                </a:lnTo>
                <a:lnTo>
                  <a:pt x="869399" y="263051"/>
                </a:lnTo>
                <a:lnTo>
                  <a:pt x="915752" y="275369"/>
                </a:lnTo>
                <a:lnTo>
                  <a:pt x="952835" y="291117"/>
                </a:lnTo>
                <a:lnTo>
                  <a:pt x="996776" y="333534"/>
                </a:lnTo>
                <a:lnTo>
                  <a:pt x="1381831" y="333534"/>
                </a:lnTo>
                <a:lnTo>
                  <a:pt x="1363670" y="267242"/>
                </a:lnTo>
                <a:lnTo>
                  <a:pt x="1329889" y="207426"/>
                </a:lnTo>
                <a:lnTo>
                  <a:pt x="1280614" y="154596"/>
                </a:lnTo>
                <a:lnTo>
                  <a:pt x="1250135" y="130720"/>
                </a:lnTo>
                <a:lnTo>
                  <a:pt x="1215719" y="108877"/>
                </a:lnTo>
                <a:lnTo>
                  <a:pt x="1177366" y="88811"/>
                </a:lnTo>
                <a:lnTo>
                  <a:pt x="1135203" y="70651"/>
                </a:lnTo>
                <a:lnTo>
                  <a:pt x="1089103" y="54522"/>
                </a:lnTo>
                <a:lnTo>
                  <a:pt x="1039193" y="40298"/>
                </a:lnTo>
                <a:lnTo>
                  <a:pt x="985220" y="28234"/>
                </a:lnTo>
                <a:lnTo>
                  <a:pt x="927436" y="18201"/>
                </a:lnTo>
                <a:lnTo>
                  <a:pt x="865716" y="10327"/>
                </a:lnTo>
                <a:lnTo>
                  <a:pt x="800185" y="4739"/>
                </a:lnTo>
                <a:lnTo>
                  <a:pt x="730591" y="1310"/>
                </a:lnTo>
                <a:lnTo>
                  <a:pt x="657187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24039" y="4685506"/>
            <a:ext cx="360045" cy="1042669"/>
          </a:xfrm>
          <a:custGeom>
            <a:avLst/>
            <a:gdLst/>
            <a:ahLst/>
            <a:cxnLst/>
            <a:rect l="l" t="t" r="r" b="b"/>
            <a:pathLst>
              <a:path w="360045" h="1042670">
                <a:moveTo>
                  <a:pt x="359797" y="167"/>
                </a:moveTo>
                <a:lnTo>
                  <a:pt x="-187" y="167"/>
                </a:lnTo>
                <a:lnTo>
                  <a:pt x="-187" y="1042557"/>
                </a:lnTo>
                <a:lnTo>
                  <a:pt x="359797" y="1042557"/>
                </a:lnTo>
                <a:lnTo>
                  <a:pt x="359797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14438" y="5807932"/>
            <a:ext cx="1670050" cy="1042669"/>
          </a:xfrm>
          <a:custGeom>
            <a:avLst/>
            <a:gdLst/>
            <a:ahLst/>
            <a:cxnLst/>
            <a:rect l="l" t="t" r="r" b="b"/>
            <a:pathLst>
              <a:path w="1670050" h="1042670">
                <a:moveTo>
                  <a:pt x="1045379" y="139"/>
                </a:moveTo>
                <a:lnTo>
                  <a:pt x="591493" y="139"/>
                </a:lnTo>
                <a:lnTo>
                  <a:pt x="-184" y="1019034"/>
                </a:lnTo>
                <a:lnTo>
                  <a:pt x="-184" y="1042528"/>
                </a:lnTo>
                <a:lnTo>
                  <a:pt x="373947" y="1042528"/>
                </a:lnTo>
                <a:lnTo>
                  <a:pt x="467798" y="878067"/>
                </a:lnTo>
                <a:lnTo>
                  <a:pt x="1587402" y="878067"/>
                </a:lnTo>
                <a:lnTo>
                  <a:pt x="1440847" y="627757"/>
                </a:lnTo>
                <a:lnTo>
                  <a:pt x="611812" y="627757"/>
                </a:lnTo>
                <a:lnTo>
                  <a:pt x="788719" y="317758"/>
                </a:lnTo>
                <a:lnTo>
                  <a:pt x="1045379" y="317758"/>
                </a:lnTo>
                <a:lnTo>
                  <a:pt x="1045379" y="139"/>
                </a:lnTo>
                <a:close/>
              </a:path>
              <a:path w="1670050" h="1042670">
                <a:moveTo>
                  <a:pt x="1587402" y="878067"/>
                </a:moveTo>
                <a:lnTo>
                  <a:pt x="1189394" y="878067"/>
                </a:lnTo>
                <a:lnTo>
                  <a:pt x="1283244" y="1042528"/>
                </a:lnTo>
                <a:lnTo>
                  <a:pt x="1669822" y="1042528"/>
                </a:lnTo>
                <a:lnTo>
                  <a:pt x="1669822" y="1019034"/>
                </a:lnTo>
                <a:lnTo>
                  <a:pt x="1587402" y="878067"/>
                </a:lnTo>
                <a:close/>
              </a:path>
              <a:path w="1670050" h="1042670">
                <a:moveTo>
                  <a:pt x="1045379" y="317758"/>
                </a:moveTo>
                <a:lnTo>
                  <a:pt x="868473" y="317758"/>
                </a:lnTo>
                <a:lnTo>
                  <a:pt x="1045379" y="627757"/>
                </a:lnTo>
                <a:lnTo>
                  <a:pt x="1045379" y="317758"/>
                </a:lnTo>
                <a:close/>
              </a:path>
              <a:path w="1670050" h="1042670">
                <a:moveTo>
                  <a:pt x="1073573" y="139"/>
                </a:moveTo>
                <a:lnTo>
                  <a:pt x="1045379" y="139"/>
                </a:lnTo>
                <a:lnTo>
                  <a:pt x="1045379" y="627757"/>
                </a:lnTo>
                <a:lnTo>
                  <a:pt x="1440847" y="627757"/>
                </a:lnTo>
                <a:lnTo>
                  <a:pt x="1073573" y="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90713" y="4685506"/>
            <a:ext cx="1488440" cy="1042669"/>
          </a:xfrm>
          <a:custGeom>
            <a:avLst/>
            <a:gdLst/>
            <a:ahLst/>
            <a:cxnLst/>
            <a:rect l="l" t="t" r="r" b="b"/>
            <a:pathLst>
              <a:path w="1488440" h="1042670">
                <a:moveTo>
                  <a:pt x="1488200" y="167"/>
                </a:moveTo>
                <a:lnTo>
                  <a:pt x="1132863" y="167"/>
                </a:lnTo>
                <a:lnTo>
                  <a:pt x="1132863" y="641882"/>
                </a:lnTo>
                <a:lnTo>
                  <a:pt x="1081302" y="641882"/>
                </a:lnTo>
                <a:lnTo>
                  <a:pt x="527215" y="167"/>
                </a:lnTo>
                <a:lnTo>
                  <a:pt x="-201" y="167"/>
                </a:lnTo>
                <a:lnTo>
                  <a:pt x="-201" y="1042557"/>
                </a:lnTo>
                <a:lnTo>
                  <a:pt x="355008" y="1042557"/>
                </a:lnTo>
                <a:lnTo>
                  <a:pt x="355008" y="402493"/>
                </a:lnTo>
                <a:lnTo>
                  <a:pt x="406695" y="402493"/>
                </a:lnTo>
                <a:lnTo>
                  <a:pt x="959131" y="1042557"/>
                </a:lnTo>
                <a:lnTo>
                  <a:pt x="1488200" y="1042557"/>
                </a:lnTo>
                <a:lnTo>
                  <a:pt x="1488200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18346" y="5807932"/>
            <a:ext cx="1651635" cy="1042669"/>
          </a:xfrm>
          <a:custGeom>
            <a:avLst/>
            <a:gdLst/>
            <a:ahLst/>
            <a:cxnLst/>
            <a:rect l="l" t="t" r="r" b="b"/>
            <a:pathLst>
              <a:path w="1651634" h="1042670">
                <a:moveTo>
                  <a:pt x="1650994" y="139"/>
                </a:moveTo>
                <a:lnTo>
                  <a:pt x="1278512" y="139"/>
                </a:lnTo>
                <a:lnTo>
                  <a:pt x="882536" y="705987"/>
                </a:lnTo>
                <a:lnTo>
                  <a:pt x="790210" y="705987"/>
                </a:lnTo>
                <a:lnTo>
                  <a:pt x="391059" y="139"/>
                </a:lnTo>
                <a:lnTo>
                  <a:pt x="-217" y="139"/>
                </a:lnTo>
                <a:lnTo>
                  <a:pt x="-217" y="23506"/>
                </a:lnTo>
                <a:lnTo>
                  <a:pt x="586634" y="1042528"/>
                </a:lnTo>
                <a:lnTo>
                  <a:pt x="1068714" y="1042528"/>
                </a:lnTo>
                <a:lnTo>
                  <a:pt x="1650994" y="23506"/>
                </a:lnTo>
                <a:lnTo>
                  <a:pt x="1650994" y="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54286" y="4686267"/>
            <a:ext cx="1238250" cy="1042669"/>
          </a:xfrm>
          <a:custGeom>
            <a:avLst/>
            <a:gdLst/>
            <a:ahLst/>
            <a:cxnLst/>
            <a:rect l="l" t="t" r="r" b="b"/>
            <a:pathLst>
              <a:path w="1238250" h="1042670">
                <a:moveTo>
                  <a:pt x="1237970" y="786130"/>
                </a:moveTo>
                <a:lnTo>
                  <a:pt x="358394" y="786130"/>
                </a:lnTo>
                <a:lnTo>
                  <a:pt x="358394" y="641350"/>
                </a:lnTo>
                <a:lnTo>
                  <a:pt x="1098651" y="641350"/>
                </a:lnTo>
                <a:lnTo>
                  <a:pt x="1098651" y="394970"/>
                </a:lnTo>
                <a:lnTo>
                  <a:pt x="358394" y="394970"/>
                </a:lnTo>
                <a:lnTo>
                  <a:pt x="358394" y="256540"/>
                </a:lnTo>
                <a:lnTo>
                  <a:pt x="1230223" y="256540"/>
                </a:lnTo>
                <a:lnTo>
                  <a:pt x="1230223" y="0"/>
                </a:lnTo>
                <a:lnTo>
                  <a:pt x="0" y="0"/>
                </a:lnTo>
                <a:lnTo>
                  <a:pt x="0" y="256540"/>
                </a:lnTo>
                <a:lnTo>
                  <a:pt x="0" y="394970"/>
                </a:lnTo>
                <a:lnTo>
                  <a:pt x="0" y="641350"/>
                </a:lnTo>
                <a:lnTo>
                  <a:pt x="0" y="786130"/>
                </a:lnTo>
                <a:lnTo>
                  <a:pt x="0" y="1042670"/>
                </a:lnTo>
                <a:lnTo>
                  <a:pt x="1237970" y="1042670"/>
                </a:lnTo>
                <a:lnTo>
                  <a:pt x="1237970" y="786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93033" y="5807678"/>
            <a:ext cx="1238250" cy="1042669"/>
          </a:xfrm>
          <a:custGeom>
            <a:avLst/>
            <a:gdLst/>
            <a:ahLst/>
            <a:cxnLst/>
            <a:rect l="l" t="t" r="r" b="b"/>
            <a:pathLst>
              <a:path w="1238250" h="1042670">
                <a:moveTo>
                  <a:pt x="1237957" y="786130"/>
                </a:moveTo>
                <a:lnTo>
                  <a:pt x="358381" y="786130"/>
                </a:lnTo>
                <a:lnTo>
                  <a:pt x="358381" y="641350"/>
                </a:lnTo>
                <a:lnTo>
                  <a:pt x="1098778" y="641350"/>
                </a:lnTo>
                <a:lnTo>
                  <a:pt x="1098778" y="394970"/>
                </a:lnTo>
                <a:lnTo>
                  <a:pt x="358381" y="394970"/>
                </a:lnTo>
                <a:lnTo>
                  <a:pt x="358381" y="256540"/>
                </a:lnTo>
                <a:lnTo>
                  <a:pt x="1230210" y="256540"/>
                </a:lnTo>
                <a:lnTo>
                  <a:pt x="1230210" y="0"/>
                </a:lnTo>
                <a:lnTo>
                  <a:pt x="0" y="0"/>
                </a:lnTo>
                <a:lnTo>
                  <a:pt x="0" y="256540"/>
                </a:lnTo>
                <a:lnTo>
                  <a:pt x="0" y="394970"/>
                </a:lnTo>
                <a:lnTo>
                  <a:pt x="0" y="641350"/>
                </a:lnTo>
                <a:lnTo>
                  <a:pt x="0" y="786130"/>
                </a:lnTo>
                <a:lnTo>
                  <a:pt x="0" y="1042670"/>
                </a:lnTo>
                <a:lnTo>
                  <a:pt x="1237957" y="1042670"/>
                </a:lnTo>
                <a:lnTo>
                  <a:pt x="1237957" y="786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992739" y="4663662"/>
            <a:ext cx="1419860" cy="1086485"/>
          </a:xfrm>
          <a:custGeom>
            <a:avLst/>
            <a:gdLst/>
            <a:ahLst/>
            <a:cxnLst/>
            <a:rect l="l" t="t" r="r" b="b"/>
            <a:pathLst>
              <a:path w="1419859" h="1086485">
                <a:moveTo>
                  <a:pt x="657057" y="167"/>
                </a:moveTo>
                <a:lnTo>
                  <a:pt x="590257" y="1437"/>
                </a:lnTo>
                <a:lnTo>
                  <a:pt x="526504" y="5374"/>
                </a:lnTo>
                <a:lnTo>
                  <a:pt x="466308" y="11851"/>
                </a:lnTo>
                <a:lnTo>
                  <a:pt x="409413" y="20868"/>
                </a:lnTo>
                <a:lnTo>
                  <a:pt x="356202" y="32298"/>
                </a:lnTo>
                <a:lnTo>
                  <a:pt x="306546" y="46140"/>
                </a:lnTo>
                <a:lnTo>
                  <a:pt x="260700" y="62396"/>
                </a:lnTo>
                <a:lnTo>
                  <a:pt x="218791" y="80810"/>
                </a:lnTo>
                <a:lnTo>
                  <a:pt x="180819" y="101511"/>
                </a:lnTo>
                <a:lnTo>
                  <a:pt x="146911" y="124497"/>
                </a:lnTo>
                <a:lnTo>
                  <a:pt x="117194" y="149516"/>
                </a:lnTo>
                <a:lnTo>
                  <a:pt x="70713" y="205648"/>
                </a:lnTo>
                <a:lnTo>
                  <a:pt x="42266" y="269782"/>
                </a:lnTo>
                <a:lnTo>
                  <a:pt x="32614" y="341408"/>
                </a:lnTo>
                <a:lnTo>
                  <a:pt x="34900" y="381539"/>
                </a:lnTo>
                <a:lnTo>
                  <a:pt x="42012" y="419003"/>
                </a:lnTo>
                <a:lnTo>
                  <a:pt x="70967" y="485930"/>
                </a:lnTo>
                <a:lnTo>
                  <a:pt x="120115" y="542190"/>
                </a:lnTo>
                <a:lnTo>
                  <a:pt x="152499" y="566573"/>
                </a:lnTo>
                <a:lnTo>
                  <a:pt x="190344" y="588290"/>
                </a:lnTo>
                <a:lnTo>
                  <a:pt x="233777" y="607720"/>
                </a:lnTo>
                <a:lnTo>
                  <a:pt x="282671" y="624611"/>
                </a:lnTo>
                <a:lnTo>
                  <a:pt x="337279" y="639088"/>
                </a:lnTo>
                <a:lnTo>
                  <a:pt x="397730" y="651153"/>
                </a:lnTo>
                <a:lnTo>
                  <a:pt x="464149" y="660932"/>
                </a:lnTo>
                <a:lnTo>
                  <a:pt x="536537" y="668425"/>
                </a:lnTo>
                <a:lnTo>
                  <a:pt x="913845" y="701317"/>
                </a:lnTo>
                <a:lnTo>
                  <a:pt x="972644" y="708683"/>
                </a:lnTo>
                <a:lnTo>
                  <a:pt x="1015315" y="720112"/>
                </a:lnTo>
                <a:lnTo>
                  <a:pt x="1041222" y="737384"/>
                </a:lnTo>
                <a:lnTo>
                  <a:pt x="1049985" y="762402"/>
                </a:lnTo>
                <a:lnTo>
                  <a:pt x="1043635" y="781833"/>
                </a:lnTo>
                <a:lnTo>
                  <a:pt x="993091" y="812947"/>
                </a:lnTo>
                <a:lnTo>
                  <a:pt x="948769" y="824123"/>
                </a:lnTo>
                <a:lnTo>
                  <a:pt x="891874" y="832377"/>
                </a:lnTo>
                <a:lnTo>
                  <a:pt x="822280" y="837330"/>
                </a:lnTo>
                <a:lnTo>
                  <a:pt x="740113" y="839108"/>
                </a:lnTo>
                <a:lnTo>
                  <a:pt x="665693" y="837330"/>
                </a:lnTo>
                <a:lnTo>
                  <a:pt x="600924" y="832250"/>
                </a:lnTo>
                <a:lnTo>
                  <a:pt x="545046" y="823742"/>
                </a:lnTo>
                <a:lnTo>
                  <a:pt x="497803" y="811804"/>
                </a:lnTo>
                <a:lnTo>
                  <a:pt x="458688" y="796437"/>
                </a:lnTo>
                <a:lnTo>
                  <a:pt x="402556" y="755290"/>
                </a:lnTo>
                <a:lnTo>
                  <a:pt x="384776" y="729510"/>
                </a:lnTo>
                <a:lnTo>
                  <a:pt x="-277" y="729510"/>
                </a:lnTo>
                <a:lnTo>
                  <a:pt x="15342" y="799866"/>
                </a:lnTo>
                <a:lnTo>
                  <a:pt x="44552" y="862730"/>
                </a:lnTo>
                <a:lnTo>
                  <a:pt x="87730" y="917846"/>
                </a:lnTo>
                <a:lnTo>
                  <a:pt x="145387" y="965470"/>
                </a:lnTo>
                <a:lnTo>
                  <a:pt x="179676" y="986298"/>
                </a:lnTo>
                <a:lnTo>
                  <a:pt x="217902" y="1005220"/>
                </a:lnTo>
                <a:lnTo>
                  <a:pt x="259811" y="1022111"/>
                </a:lnTo>
                <a:lnTo>
                  <a:pt x="305530" y="1037096"/>
                </a:lnTo>
                <a:lnTo>
                  <a:pt x="355313" y="1050177"/>
                </a:lnTo>
                <a:lnTo>
                  <a:pt x="408905" y="1061099"/>
                </a:lnTo>
                <a:lnTo>
                  <a:pt x="466689" y="1070242"/>
                </a:lnTo>
                <a:lnTo>
                  <a:pt x="528409" y="1077227"/>
                </a:lnTo>
                <a:lnTo>
                  <a:pt x="594194" y="1082307"/>
                </a:lnTo>
                <a:lnTo>
                  <a:pt x="664296" y="1085355"/>
                </a:lnTo>
                <a:lnTo>
                  <a:pt x="738462" y="1086371"/>
                </a:lnTo>
                <a:lnTo>
                  <a:pt x="811866" y="1085355"/>
                </a:lnTo>
                <a:lnTo>
                  <a:pt x="880571" y="1082434"/>
                </a:lnTo>
                <a:lnTo>
                  <a:pt x="944959" y="1077608"/>
                </a:lnTo>
                <a:lnTo>
                  <a:pt x="1004901" y="1070750"/>
                </a:lnTo>
                <a:lnTo>
                  <a:pt x="1060399" y="1061988"/>
                </a:lnTo>
                <a:lnTo>
                  <a:pt x="1111706" y="1051193"/>
                </a:lnTo>
                <a:lnTo>
                  <a:pt x="1158821" y="1038493"/>
                </a:lnTo>
                <a:lnTo>
                  <a:pt x="1201746" y="1023762"/>
                </a:lnTo>
                <a:lnTo>
                  <a:pt x="1240607" y="1007125"/>
                </a:lnTo>
                <a:lnTo>
                  <a:pt x="1275404" y="988583"/>
                </a:lnTo>
                <a:lnTo>
                  <a:pt x="1333315" y="945532"/>
                </a:lnTo>
                <a:lnTo>
                  <a:pt x="1375986" y="894479"/>
                </a:lnTo>
                <a:lnTo>
                  <a:pt x="1403925" y="835679"/>
                </a:lnTo>
                <a:lnTo>
                  <a:pt x="1417641" y="769006"/>
                </a:lnTo>
                <a:lnTo>
                  <a:pt x="1419292" y="732685"/>
                </a:lnTo>
                <a:lnTo>
                  <a:pt x="1417133" y="692427"/>
                </a:lnTo>
                <a:lnTo>
                  <a:pt x="1410402" y="654836"/>
                </a:lnTo>
                <a:lnTo>
                  <a:pt x="1383225" y="587528"/>
                </a:lnTo>
                <a:lnTo>
                  <a:pt x="1336744" y="530633"/>
                </a:lnTo>
                <a:lnTo>
                  <a:pt x="1306011" y="506123"/>
                </a:lnTo>
                <a:lnTo>
                  <a:pt x="1270198" y="484025"/>
                </a:lnTo>
                <a:lnTo>
                  <a:pt x="1229051" y="464468"/>
                </a:lnTo>
                <a:lnTo>
                  <a:pt x="1182443" y="447450"/>
                </a:lnTo>
                <a:lnTo>
                  <a:pt x="1130501" y="432973"/>
                </a:lnTo>
                <a:lnTo>
                  <a:pt x="1072845" y="420781"/>
                </a:lnTo>
                <a:lnTo>
                  <a:pt x="1009600" y="411129"/>
                </a:lnTo>
                <a:lnTo>
                  <a:pt x="940387" y="403890"/>
                </a:lnTo>
                <a:lnTo>
                  <a:pt x="527139" y="367950"/>
                </a:lnTo>
                <a:lnTo>
                  <a:pt x="475706" y="361092"/>
                </a:lnTo>
                <a:lnTo>
                  <a:pt x="435702" y="349536"/>
                </a:lnTo>
                <a:lnTo>
                  <a:pt x="409667" y="332772"/>
                </a:lnTo>
                <a:lnTo>
                  <a:pt x="400397" y="310040"/>
                </a:lnTo>
                <a:lnTo>
                  <a:pt x="406619" y="290228"/>
                </a:lnTo>
                <a:lnTo>
                  <a:pt x="461609" y="262289"/>
                </a:lnTo>
                <a:lnTo>
                  <a:pt x="514313" y="253907"/>
                </a:lnTo>
                <a:lnTo>
                  <a:pt x="586066" y="249081"/>
                </a:lnTo>
                <a:lnTo>
                  <a:pt x="679028" y="247430"/>
                </a:lnTo>
                <a:lnTo>
                  <a:pt x="750400" y="249208"/>
                </a:lnTo>
                <a:lnTo>
                  <a:pt x="814025" y="254415"/>
                </a:lnTo>
                <a:lnTo>
                  <a:pt x="869269" y="263051"/>
                </a:lnTo>
                <a:lnTo>
                  <a:pt x="915750" y="275369"/>
                </a:lnTo>
                <a:lnTo>
                  <a:pt x="952833" y="291117"/>
                </a:lnTo>
                <a:lnTo>
                  <a:pt x="996773" y="333534"/>
                </a:lnTo>
                <a:lnTo>
                  <a:pt x="1381701" y="333534"/>
                </a:lnTo>
                <a:lnTo>
                  <a:pt x="1363540" y="267242"/>
                </a:lnTo>
                <a:lnTo>
                  <a:pt x="1329759" y="207426"/>
                </a:lnTo>
                <a:lnTo>
                  <a:pt x="1280484" y="154596"/>
                </a:lnTo>
                <a:lnTo>
                  <a:pt x="1250005" y="130720"/>
                </a:lnTo>
                <a:lnTo>
                  <a:pt x="1215589" y="108877"/>
                </a:lnTo>
                <a:lnTo>
                  <a:pt x="1177363" y="88811"/>
                </a:lnTo>
                <a:lnTo>
                  <a:pt x="1135073" y="70651"/>
                </a:lnTo>
                <a:lnTo>
                  <a:pt x="1089100" y="54522"/>
                </a:lnTo>
                <a:lnTo>
                  <a:pt x="1039063" y="40298"/>
                </a:lnTo>
                <a:lnTo>
                  <a:pt x="985217" y="28234"/>
                </a:lnTo>
                <a:lnTo>
                  <a:pt x="927306" y="18201"/>
                </a:lnTo>
                <a:lnTo>
                  <a:pt x="865713" y="10327"/>
                </a:lnTo>
                <a:lnTo>
                  <a:pt x="800055" y="4739"/>
                </a:lnTo>
                <a:lnTo>
                  <a:pt x="730588" y="1310"/>
                </a:lnTo>
                <a:lnTo>
                  <a:pt x="657057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20474" y="5807678"/>
            <a:ext cx="1188085" cy="1042669"/>
          </a:xfrm>
          <a:custGeom>
            <a:avLst/>
            <a:gdLst/>
            <a:ahLst/>
            <a:cxnLst/>
            <a:rect l="l" t="t" r="r" b="b"/>
            <a:pathLst>
              <a:path w="1188084" h="1042670">
                <a:moveTo>
                  <a:pt x="1187932" y="775970"/>
                </a:moveTo>
                <a:lnTo>
                  <a:pt x="360032" y="775970"/>
                </a:lnTo>
                <a:lnTo>
                  <a:pt x="360032" y="0"/>
                </a:lnTo>
                <a:lnTo>
                  <a:pt x="0" y="0"/>
                </a:lnTo>
                <a:lnTo>
                  <a:pt x="0" y="775970"/>
                </a:lnTo>
                <a:lnTo>
                  <a:pt x="0" y="1042670"/>
                </a:lnTo>
                <a:lnTo>
                  <a:pt x="1187932" y="1042670"/>
                </a:lnTo>
                <a:lnTo>
                  <a:pt x="1187932" y="775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503150" y="4663662"/>
            <a:ext cx="1419860" cy="1086485"/>
          </a:xfrm>
          <a:custGeom>
            <a:avLst/>
            <a:gdLst/>
            <a:ahLst/>
            <a:cxnLst/>
            <a:rect l="l" t="t" r="r" b="b"/>
            <a:pathLst>
              <a:path w="1419859" h="1086485">
                <a:moveTo>
                  <a:pt x="657146" y="167"/>
                </a:moveTo>
                <a:lnTo>
                  <a:pt x="590219" y="1437"/>
                </a:lnTo>
                <a:lnTo>
                  <a:pt x="526593" y="5374"/>
                </a:lnTo>
                <a:lnTo>
                  <a:pt x="466270" y="11851"/>
                </a:lnTo>
                <a:lnTo>
                  <a:pt x="409375" y="20868"/>
                </a:lnTo>
                <a:lnTo>
                  <a:pt x="356164" y="32298"/>
                </a:lnTo>
                <a:lnTo>
                  <a:pt x="306508" y="46140"/>
                </a:lnTo>
                <a:lnTo>
                  <a:pt x="260789" y="62396"/>
                </a:lnTo>
                <a:lnTo>
                  <a:pt x="218753" y="80810"/>
                </a:lnTo>
                <a:lnTo>
                  <a:pt x="180781" y="101511"/>
                </a:lnTo>
                <a:lnTo>
                  <a:pt x="146873" y="124497"/>
                </a:lnTo>
                <a:lnTo>
                  <a:pt x="117283" y="149516"/>
                </a:lnTo>
                <a:lnTo>
                  <a:pt x="70802" y="205648"/>
                </a:lnTo>
                <a:lnTo>
                  <a:pt x="42354" y="269782"/>
                </a:lnTo>
                <a:lnTo>
                  <a:pt x="32576" y="341408"/>
                </a:lnTo>
                <a:lnTo>
                  <a:pt x="34989" y="381539"/>
                </a:lnTo>
                <a:lnTo>
                  <a:pt x="42100" y="419003"/>
                </a:lnTo>
                <a:lnTo>
                  <a:pt x="70929" y="485930"/>
                </a:lnTo>
                <a:lnTo>
                  <a:pt x="120076" y="542190"/>
                </a:lnTo>
                <a:lnTo>
                  <a:pt x="152588" y="566573"/>
                </a:lnTo>
                <a:lnTo>
                  <a:pt x="190433" y="588290"/>
                </a:lnTo>
                <a:lnTo>
                  <a:pt x="233739" y="607720"/>
                </a:lnTo>
                <a:lnTo>
                  <a:pt x="282632" y="624611"/>
                </a:lnTo>
                <a:lnTo>
                  <a:pt x="337368" y="639088"/>
                </a:lnTo>
                <a:lnTo>
                  <a:pt x="397818" y="651153"/>
                </a:lnTo>
                <a:lnTo>
                  <a:pt x="464238" y="660932"/>
                </a:lnTo>
                <a:lnTo>
                  <a:pt x="536626" y="668425"/>
                </a:lnTo>
                <a:lnTo>
                  <a:pt x="913806" y="701317"/>
                </a:lnTo>
                <a:lnTo>
                  <a:pt x="972733" y="708683"/>
                </a:lnTo>
                <a:lnTo>
                  <a:pt x="1015277" y="720112"/>
                </a:lnTo>
                <a:lnTo>
                  <a:pt x="1041184" y="737384"/>
                </a:lnTo>
                <a:lnTo>
                  <a:pt x="1049947" y="762402"/>
                </a:lnTo>
                <a:lnTo>
                  <a:pt x="1043597" y="781833"/>
                </a:lnTo>
                <a:lnTo>
                  <a:pt x="993052" y="812947"/>
                </a:lnTo>
                <a:lnTo>
                  <a:pt x="948731" y="824123"/>
                </a:lnTo>
                <a:lnTo>
                  <a:pt x="891836" y="832377"/>
                </a:lnTo>
                <a:lnTo>
                  <a:pt x="822242" y="837330"/>
                </a:lnTo>
                <a:lnTo>
                  <a:pt x="740075" y="839108"/>
                </a:lnTo>
                <a:lnTo>
                  <a:pt x="665782" y="837330"/>
                </a:lnTo>
                <a:lnTo>
                  <a:pt x="600886" y="832250"/>
                </a:lnTo>
                <a:lnTo>
                  <a:pt x="545135" y="823742"/>
                </a:lnTo>
                <a:lnTo>
                  <a:pt x="497892" y="811804"/>
                </a:lnTo>
                <a:lnTo>
                  <a:pt x="458650" y="796437"/>
                </a:lnTo>
                <a:lnTo>
                  <a:pt x="402644" y="755290"/>
                </a:lnTo>
                <a:lnTo>
                  <a:pt x="384738" y="729510"/>
                </a:lnTo>
                <a:lnTo>
                  <a:pt x="-315" y="729510"/>
                </a:lnTo>
                <a:lnTo>
                  <a:pt x="15304" y="799866"/>
                </a:lnTo>
                <a:lnTo>
                  <a:pt x="44513" y="862730"/>
                </a:lnTo>
                <a:lnTo>
                  <a:pt x="87692" y="917846"/>
                </a:lnTo>
                <a:lnTo>
                  <a:pt x="145349" y="965470"/>
                </a:lnTo>
                <a:lnTo>
                  <a:pt x="179765" y="986298"/>
                </a:lnTo>
                <a:lnTo>
                  <a:pt x="217864" y="1005220"/>
                </a:lnTo>
                <a:lnTo>
                  <a:pt x="259773" y="1022111"/>
                </a:lnTo>
                <a:lnTo>
                  <a:pt x="305619" y="1037096"/>
                </a:lnTo>
                <a:lnTo>
                  <a:pt x="355275" y="1050177"/>
                </a:lnTo>
                <a:lnTo>
                  <a:pt x="408994" y="1061099"/>
                </a:lnTo>
                <a:lnTo>
                  <a:pt x="466651" y="1070242"/>
                </a:lnTo>
                <a:lnTo>
                  <a:pt x="528371" y="1077227"/>
                </a:lnTo>
                <a:lnTo>
                  <a:pt x="594282" y="1082307"/>
                </a:lnTo>
                <a:lnTo>
                  <a:pt x="664258" y="1085355"/>
                </a:lnTo>
                <a:lnTo>
                  <a:pt x="738551" y="1086371"/>
                </a:lnTo>
                <a:lnTo>
                  <a:pt x="811828" y="1085355"/>
                </a:lnTo>
                <a:lnTo>
                  <a:pt x="880660" y="1082434"/>
                </a:lnTo>
                <a:lnTo>
                  <a:pt x="944921" y="1077608"/>
                </a:lnTo>
                <a:lnTo>
                  <a:pt x="1004863" y="1070750"/>
                </a:lnTo>
                <a:lnTo>
                  <a:pt x="1060361" y="1061988"/>
                </a:lnTo>
                <a:lnTo>
                  <a:pt x="1111667" y="1051193"/>
                </a:lnTo>
                <a:lnTo>
                  <a:pt x="1158783" y="1038493"/>
                </a:lnTo>
                <a:lnTo>
                  <a:pt x="1201708" y="1023762"/>
                </a:lnTo>
                <a:lnTo>
                  <a:pt x="1240569" y="1007125"/>
                </a:lnTo>
                <a:lnTo>
                  <a:pt x="1275493" y="988583"/>
                </a:lnTo>
                <a:lnTo>
                  <a:pt x="1333404" y="945532"/>
                </a:lnTo>
                <a:lnTo>
                  <a:pt x="1376075" y="894479"/>
                </a:lnTo>
                <a:lnTo>
                  <a:pt x="1403887" y="835679"/>
                </a:lnTo>
                <a:lnTo>
                  <a:pt x="1417603" y="769006"/>
                </a:lnTo>
                <a:lnTo>
                  <a:pt x="1419381" y="732685"/>
                </a:lnTo>
                <a:lnTo>
                  <a:pt x="1417095" y="692427"/>
                </a:lnTo>
                <a:lnTo>
                  <a:pt x="1410491" y="654836"/>
                </a:lnTo>
                <a:lnTo>
                  <a:pt x="1383314" y="587528"/>
                </a:lnTo>
                <a:lnTo>
                  <a:pt x="1336833" y="530633"/>
                </a:lnTo>
                <a:lnTo>
                  <a:pt x="1306099" y="506123"/>
                </a:lnTo>
                <a:lnTo>
                  <a:pt x="1270159" y="484025"/>
                </a:lnTo>
                <a:lnTo>
                  <a:pt x="1229012" y="464468"/>
                </a:lnTo>
                <a:lnTo>
                  <a:pt x="1182532" y="447450"/>
                </a:lnTo>
                <a:lnTo>
                  <a:pt x="1130463" y="432973"/>
                </a:lnTo>
                <a:lnTo>
                  <a:pt x="1072933" y="420781"/>
                </a:lnTo>
                <a:lnTo>
                  <a:pt x="1009562" y="411129"/>
                </a:lnTo>
                <a:lnTo>
                  <a:pt x="940349" y="403890"/>
                </a:lnTo>
                <a:lnTo>
                  <a:pt x="527228" y="367950"/>
                </a:lnTo>
                <a:lnTo>
                  <a:pt x="475667" y="361092"/>
                </a:lnTo>
                <a:lnTo>
                  <a:pt x="435663" y="349536"/>
                </a:lnTo>
                <a:lnTo>
                  <a:pt x="409629" y="332772"/>
                </a:lnTo>
                <a:lnTo>
                  <a:pt x="400485" y="310040"/>
                </a:lnTo>
                <a:lnTo>
                  <a:pt x="406581" y="290228"/>
                </a:lnTo>
                <a:lnTo>
                  <a:pt x="461698" y="262289"/>
                </a:lnTo>
                <a:lnTo>
                  <a:pt x="514275" y="253907"/>
                </a:lnTo>
                <a:lnTo>
                  <a:pt x="586155" y="249081"/>
                </a:lnTo>
                <a:lnTo>
                  <a:pt x="678989" y="247430"/>
                </a:lnTo>
                <a:lnTo>
                  <a:pt x="750362" y="249208"/>
                </a:lnTo>
                <a:lnTo>
                  <a:pt x="813987" y="254415"/>
                </a:lnTo>
                <a:lnTo>
                  <a:pt x="869231" y="263051"/>
                </a:lnTo>
                <a:lnTo>
                  <a:pt x="915711" y="275369"/>
                </a:lnTo>
                <a:lnTo>
                  <a:pt x="952794" y="291117"/>
                </a:lnTo>
                <a:lnTo>
                  <a:pt x="996735" y="333534"/>
                </a:lnTo>
                <a:lnTo>
                  <a:pt x="1381790" y="333534"/>
                </a:lnTo>
                <a:lnTo>
                  <a:pt x="1363502" y="267242"/>
                </a:lnTo>
                <a:lnTo>
                  <a:pt x="1329848" y="207426"/>
                </a:lnTo>
                <a:lnTo>
                  <a:pt x="1280446" y="154596"/>
                </a:lnTo>
                <a:lnTo>
                  <a:pt x="1249967" y="130720"/>
                </a:lnTo>
                <a:lnTo>
                  <a:pt x="1215551" y="108877"/>
                </a:lnTo>
                <a:lnTo>
                  <a:pt x="1177325" y="88811"/>
                </a:lnTo>
                <a:lnTo>
                  <a:pt x="1135162" y="70651"/>
                </a:lnTo>
                <a:lnTo>
                  <a:pt x="1089062" y="54522"/>
                </a:lnTo>
                <a:lnTo>
                  <a:pt x="1039025" y="40298"/>
                </a:lnTo>
                <a:lnTo>
                  <a:pt x="985179" y="28234"/>
                </a:lnTo>
                <a:lnTo>
                  <a:pt x="927395" y="18201"/>
                </a:lnTo>
                <a:lnTo>
                  <a:pt x="865675" y="10327"/>
                </a:lnTo>
                <a:lnTo>
                  <a:pt x="800017" y="4739"/>
                </a:lnTo>
                <a:lnTo>
                  <a:pt x="730550" y="1310"/>
                </a:lnTo>
                <a:lnTo>
                  <a:pt x="657146" y="1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49237" y="5807678"/>
            <a:ext cx="1188085" cy="1042669"/>
          </a:xfrm>
          <a:custGeom>
            <a:avLst/>
            <a:gdLst/>
            <a:ahLst/>
            <a:cxnLst/>
            <a:rect l="l" t="t" r="r" b="b"/>
            <a:pathLst>
              <a:path w="1188084" h="1042670">
                <a:moveTo>
                  <a:pt x="1188059" y="775970"/>
                </a:moveTo>
                <a:lnTo>
                  <a:pt x="360045" y="775970"/>
                </a:lnTo>
                <a:lnTo>
                  <a:pt x="360045" y="0"/>
                </a:lnTo>
                <a:lnTo>
                  <a:pt x="0" y="0"/>
                </a:lnTo>
                <a:lnTo>
                  <a:pt x="0" y="775970"/>
                </a:lnTo>
                <a:lnTo>
                  <a:pt x="0" y="1042670"/>
                </a:lnTo>
                <a:lnTo>
                  <a:pt x="1188059" y="1042670"/>
                </a:lnTo>
                <a:lnTo>
                  <a:pt x="1188059" y="775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478141" y="5807678"/>
            <a:ext cx="1238250" cy="1042669"/>
          </a:xfrm>
          <a:custGeom>
            <a:avLst/>
            <a:gdLst/>
            <a:ahLst/>
            <a:cxnLst/>
            <a:rect l="l" t="t" r="r" b="b"/>
            <a:pathLst>
              <a:path w="1238250" h="1042670">
                <a:moveTo>
                  <a:pt x="1237957" y="786130"/>
                </a:moveTo>
                <a:lnTo>
                  <a:pt x="358381" y="786130"/>
                </a:lnTo>
                <a:lnTo>
                  <a:pt x="358381" y="641350"/>
                </a:lnTo>
                <a:lnTo>
                  <a:pt x="1098778" y="641350"/>
                </a:lnTo>
                <a:lnTo>
                  <a:pt x="1098778" y="394970"/>
                </a:lnTo>
                <a:lnTo>
                  <a:pt x="358381" y="394970"/>
                </a:lnTo>
                <a:lnTo>
                  <a:pt x="358381" y="256540"/>
                </a:lnTo>
                <a:lnTo>
                  <a:pt x="1230210" y="256540"/>
                </a:lnTo>
                <a:lnTo>
                  <a:pt x="1230210" y="0"/>
                </a:lnTo>
                <a:lnTo>
                  <a:pt x="0" y="0"/>
                </a:lnTo>
                <a:lnTo>
                  <a:pt x="0" y="256540"/>
                </a:lnTo>
                <a:lnTo>
                  <a:pt x="0" y="394970"/>
                </a:lnTo>
                <a:lnTo>
                  <a:pt x="0" y="641350"/>
                </a:lnTo>
                <a:lnTo>
                  <a:pt x="0" y="786130"/>
                </a:lnTo>
                <a:lnTo>
                  <a:pt x="0" y="1042670"/>
                </a:lnTo>
                <a:lnTo>
                  <a:pt x="1237957" y="1042670"/>
                </a:lnTo>
                <a:lnTo>
                  <a:pt x="1237957" y="7861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874618" y="5807932"/>
            <a:ext cx="1410335" cy="1042669"/>
          </a:xfrm>
          <a:custGeom>
            <a:avLst/>
            <a:gdLst/>
            <a:ahLst/>
            <a:cxnLst/>
            <a:rect l="l" t="t" r="r" b="b"/>
            <a:pathLst>
              <a:path w="1410334" h="1042670">
                <a:moveTo>
                  <a:pt x="827617" y="139"/>
                </a:moveTo>
                <a:lnTo>
                  <a:pt x="-401" y="139"/>
                </a:lnTo>
                <a:lnTo>
                  <a:pt x="-401" y="1042528"/>
                </a:lnTo>
                <a:lnTo>
                  <a:pt x="359634" y="1042528"/>
                </a:lnTo>
                <a:lnTo>
                  <a:pt x="359634" y="729481"/>
                </a:lnTo>
                <a:lnTo>
                  <a:pt x="1100897" y="729481"/>
                </a:lnTo>
                <a:lnTo>
                  <a:pt x="1063958" y="695065"/>
                </a:lnTo>
                <a:lnTo>
                  <a:pt x="1063958" y="676269"/>
                </a:lnTo>
                <a:lnTo>
                  <a:pt x="1117805" y="659506"/>
                </a:lnTo>
                <a:lnTo>
                  <a:pt x="1165937" y="640456"/>
                </a:lnTo>
                <a:lnTo>
                  <a:pt x="1208354" y="618486"/>
                </a:lnTo>
                <a:lnTo>
                  <a:pt x="1244929" y="593722"/>
                </a:lnTo>
                <a:lnTo>
                  <a:pt x="1275789" y="565655"/>
                </a:lnTo>
                <a:lnTo>
                  <a:pt x="1301061" y="534287"/>
                </a:lnTo>
                <a:lnTo>
                  <a:pt x="1320619" y="499109"/>
                </a:lnTo>
                <a:lnTo>
                  <a:pt x="1332313" y="466471"/>
                </a:lnTo>
                <a:lnTo>
                  <a:pt x="359634" y="466471"/>
                </a:lnTo>
                <a:lnTo>
                  <a:pt x="359634" y="263022"/>
                </a:lnTo>
                <a:lnTo>
                  <a:pt x="985728" y="263022"/>
                </a:lnTo>
                <a:lnTo>
                  <a:pt x="985728" y="12203"/>
                </a:lnTo>
                <a:lnTo>
                  <a:pt x="944200" y="6234"/>
                </a:lnTo>
                <a:lnTo>
                  <a:pt x="887560" y="1662"/>
                </a:lnTo>
                <a:lnTo>
                  <a:pt x="827617" y="139"/>
                </a:lnTo>
                <a:close/>
              </a:path>
              <a:path w="1410334" h="1042670">
                <a:moveTo>
                  <a:pt x="1100897" y="729481"/>
                </a:moveTo>
                <a:lnTo>
                  <a:pt x="653886" y="729481"/>
                </a:lnTo>
                <a:lnTo>
                  <a:pt x="976331" y="1042528"/>
                </a:lnTo>
                <a:lnTo>
                  <a:pt x="1409898" y="1042528"/>
                </a:lnTo>
                <a:lnTo>
                  <a:pt x="1409898" y="1017383"/>
                </a:lnTo>
                <a:lnTo>
                  <a:pt x="1100897" y="729481"/>
                </a:lnTo>
                <a:close/>
              </a:path>
              <a:path w="1410334" h="1042670">
                <a:moveTo>
                  <a:pt x="985728" y="12203"/>
                </a:moveTo>
                <a:lnTo>
                  <a:pt x="985728" y="364746"/>
                </a:lnTo>
                <a:lnTo>
                  <a:pt x="978871" y="401829"/>
                </a:lnTo>
                <a:lnTo>
                  <a:pt x="958805" y="430277"/>
                </a:lnTo>
                <a:lnTo>
                  <a:pt x="926167" y="450469"/>
                </a:lnTo>
                <a:lnTo>
                  <a:pt x="881718" y="462534"/>
                </a:lnTo>
                <a:lnTo>
                  <a:pt x="826093" y="466471"/>
                </a:lnTo>
                <a:lnTo>
                  <a:pt x="1332313" y="466471"/>
                </a:lnTo>
                <a:lnTo>
                  <a:pt x="1334589" y="460121"/>
                </a:lnTo>
                <a:lnTo>
                  <a:pt x="1342843" y="416942"/>
                </a:lnTo>
                <a:lnTo>
                  <a:pt x="1345637" y="369445"/>
                </a:lnTo>
                <a:lnTo>
                  <a:pt x="1343605" y="327790"/>
                </a:lnTo>
                <a:lnTo>
                  <a:pt x="1343478" y="326393"/>
                </a:lnTo>
                <a:lnTo>
                  <a:pt x="1336875" y="285754"/>
                </a:lnTo>
                <a:lnTo>
                  <a:pt x="1330398" y="263022"/>
                </a:lnTo>
                <a:lnTo>
                  <a:pt x="1326080" y="247655"/>
                </a:lnTo>
                <a:lnTo>
                  <a:pt x="1310967" y="211969"/>
                </a:lnTo>
                <a:lnTo>
                  <a:pt x="1291664" y="179077"/>
                </a:lnTo>
                <a:lnTo>
                  <a:pt x="1268423" y="148725"/>
                </a:lnTo>
                <a:lnTo>
                  <a:pt x="1241119" y="121039"/>
                </a:lnTo>
                <a:lnTo>
                  <a:pt x="1209878" y="96148"/>
                </a:lnTo>
                <a:lnTo>
                  <a:pt x="1174827" y="73924"/>
                </a:lnTo>
                <a:lnTo>
                  <a:pt x="1135966" y="54620"/>
                </a:lnTo>
                <a:lnTo>
                  <a:pt x="1093422" y="38111"/>
                </a:lnTo>
                <a:lnTo>
                  <a:pt x="1047195" y="24522"/>
                </a:lnTo>
                <a:lnTo>
                  <a:pt x="997539" y="13854"/>
                </a:lnTo>
                <a:lnTo>
                  <a:pt x="985728" y="12203"/>
                </a:lnTo>
                <a:close/>
              </a:path>
              <a:path w="1410334" h="1042670">
                <a:moveTo>
                  <a:pt x="985728" y="263022"/>
                </a:moveTo>
                <a:lnTo>
                  <a:pt x="826093" y="263022"/>
                </a:lnTo>
                <a:lnTo>
                  <a:pt x="881718" y="266959"/>
                </a:lnTo>
                <a:lnTo>
                  <a:pt x="926167" y="279023"/>
                </a:lnTo>
                <a:lnTo>
                  <a:pt x="958805" y="299216"/>
                </a:lnTo>
                <a:lnTo>
                  <a:pt x="985728" y="364746"/>
                </a:lnTo>
                <a:lnTo>
                  <a:pt x="985728" y="2630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87030" y="5129281"/>
            <a:ext cx="512445" cy="491490"/>
          </a:xfrm>
          <a:custGeom>
            <a:avLst/>
            <a:gdLst/>
            <a:ahLst/>
            <a:cxnLst/>
            <a:rect l="l" t="t" r="r" b="b"/>
            <a:pathLst>
              <a:path w="512444" h="491489">
                <a:moveTo>
                  <a:pt x="511924" y="491223"/>
                </a:moveTo>
                <a:lnTo>
                  <a:pt x="456171" y="356095"/>
                </a:lnTo>
                <a:lnTo>
                  <a:pt x="433184" y="300215"/>
                </a:lnTo>
                <a:lnTo>
                  <a:pt x="366636" y="138988"/>
                </a:lnTo>
                <a:lnTo>
                  <a:pt x="366636" y="300215"/>
                </a:lnTo>
                <a:lnTo>
                  <a:pt x="147180" y="300215"/>
                </a:lnTo>
                <a:lnTo>
                  <a:pt x="248780" y="65532"/>
                </a:lnTo>
                <a:lnTo>
                  <a:pt x="251066" y="59055"/>
                </a:lnTo>
                <a:lnTo>
                  <a:pt x="252717" y="52070"/>
                </a:lnTo>
                <a:lnTo>
                  <a:pt x="253733" y="44831"/>
                </a:lnTo>
                <a:lnTo>
                  <a:pt x="254241" y="38100"/>
                </a:lnTo>
                <a:lnTo>
                  <a:pt x="253987" y="30988"/>
                </a:lnTo>
                <a:lnTo>
                  <a:pt x="260083" y="30988"/>
                </a:lnTo>
                <a:lnTo>
                  <a:pt x="259829" y="38100"/>
                </a:lnTo>
                <a:lnTo>
                  <a:pt x="260083" y="44831"/>
                </a:lnTo>
                <a:lnTo>
                  <a:pt x="261099" y="52070"/>
                </a:lnTo>
                <a:lnTo>
                  <a:pt x="262623" y="59055"/>
                </a:lnTo>
                <a:lnTo>
                  <a:pt x="264655" y="65532"/>
                </a:lnTo>
                <a:lnTo>
                  <a:pt x="366636" y="300215"/>
                </a:lnTo>
                <a:lnTo>
                  <a:pt x="366636" y="138988"/>
                </a:lnTo>
                <a:lnTo>
                  <a:pt x="322059" y="30988"/>
                </a:lnTo>
                <a:lnTo>
                  <a:pt x="309359" y="0"/>
                </a:lnTo>
                <a:lnTo>
                  <a:pt x="207124" y="0"/>
                </a:lnTo>
                <a:lnTo>
                  <a:pt x="0" y="491223"/>
                </a:lnTo>
                <a:lnTo>
                  <a:pt x="67310" y="491223"/>
                </a:lnTo>
                <a:lnTo>
                  <a:pt x="125463" y="356095"/>
                </a:lnTo>
                <a:lnTo>
                  <a:pt x="386829" y="356095"/>
                </a:lnTo>
                <a:lnTo>
                  <a:pt x="444614" y="491223"/>
                </a:lnTo>
                <a:lnTo>
                  <a:pt x="511924" y="491223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068043" y="5129497"/>
            <a:ext cx="368935" cy="491490"/>
          </a:xfrm>
          <a:custGeom>
            <a:avLst/>
            <a:gdLst/>
            <a:ahLst/>
            <a:cxnLst/>
            <a:rect l="l" t="t" r="r" b="b"/>
            <a:pathLst>
              <a:path w="368934" h="491489">
                <a:moveTo>
                  <a:pt x="368668" y="0"/>
                </a:moveTo>
                <a:lnTo>
                  <a:pt x="0" y="0"/>
                </a:lnTo>
                <a:lnTo>
                  <a:pt x="0" y="53340"/>
                </a:lnTo>
                <a:lnTo>
                  <a:pt x="0" y="219710"/>
                </a:lnTo>
                <a:lnTo>
                  <a:pt x="0" y="273050"/>
                </a:lnTo>
                <a:lnTo>
                  <a:pt x="0" y="491490"/>
                </a:lnTo>
                <a:lnTo>
                  <a:pt x="64249" y="491490"/>
                </a:lnTo>
                <a:lnTo>
                  <a:pt x="64249" y="273050"/>
                </a:lnTo>
                <a:lnTo>
                  <a:pt x="347332" y="273050"/>
                </a:lnTo>
                <a:lnTo>
                  <a:pt x="347332" y="219710"/>
                </a:lnTo>
                <a:lnTo>
                  <a:pt x="64249" y="219710"/>
                </a:lnTo>
                <a:lnTo>
                  <a:pt x="64249" y="53340"/>
                </a:lnTo>
                <a:lnTo>
                  <a:pt x="368668" y="53340"/>
                </a:lnTo>
                <a:lnTo>
                  <a:pt x="368668" y="0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504287" y="5129117"/>
            <a:ext cx="413384" cy="491490"/>
            <a:chOff x="15504287" y="5129117"/>
            <a:chExt cx="413384" cy="491490"/>
          </a:xfrm>
        </p:grpSpPr>
        <p:sp>
          <p:nvSpPr>
            <p:cNvPr id="23" name="object 23"/>
            <p:cNvSpPr/>
            <p:nvPr/>
          </p:nvSpPr>
          <p:spPr>
            <a:xfrm>
              <a:off x="15503894" y="5129281"/>
              <a:ext cx="410845" cy="491490"/>
            </a:xfrm>
            <a:custGeom>
              <a:avLst/>
              <a:gdLst/>
              <a:ahLst/>
              <a:cxnLst/>
              <a:rect l="l" t="t" r="r" b="b"/>
              <a:pathLst>
                <a:path w="410844" h="491489">
                  <a:moveTo>
                    <a:pt x="410324" y="491223"/>
                  </a:moveTo>
                  <a:lnTo>
                    <a:pt x="314566" y="293992"/>
                  </a:lnTo>
                  <a:lnTo>
                    <a:pt x="313296" y="291452"/>
                  </a:lnTo>
                  <a:lnTo>
                    <a:pt x="290309" y="293992"/>
                  </a:lnTo>
                  <a:lnTo>
                    <a:pt x="287642" y="289293"/>
                  </a:lnTo>
                  <a:lnTo>
                    <a:pt x="287261" y="288785"/>
                  </a:lnTo>
                  <a:lnTo>
                    <a:pt x="315582" y="284848"/>
                  </a:lnTo>
                  <a:lnTo>
                    <a:pt x="340093" y="277355"/>
                  </a:lnTo>
                  <a:lnTo>
                    <a:pt x="360921" y="266306"/>
                  </a:lnTo>
                  <a:lnTo>
                    <a:pt x="378193" y="251574"/>
                  </a:lnTo>
                  <a:lnTo>
                    <a:pt x="385305" y="242049"/>
                  </a:lnTo>
                  <a:lnTo>
                    <a:pt x="64262" y="242049"/>
                  </a:lnTo>
                  <a:lnTo>
                    <a:pt x="64262" y="50419"/>
                  </a:lnTo>
                  <a:lnTo>
                    <a:pt x="387845" y="50419"/>
                  </a:lnTo>
                  <a:lnTo>
                    <a:pt x="363842" y="24638"/>
                  </a:lnTo>
                  <a:lnTo>
                    <a:pt x="324599" y="6350"/>
                  </a:lnTo>
                  <a:lnTo>
                    <a:pt x="273799" y="0"/>
                  </a:lnTo>
                  <a:lnTo>
                    <a:pt x="0" y="0"/>
                  </a:lnTo>
                  <a:lnTo>
                    <a:pt x="0" y="491223"/>
                  </a:lnTo>
                  <a:lnTo>
                    <a:pt x="64262" y="491223"/>
                  </a:lnTo>
                  <a:lnTo>
                    <a:pt x="64262" y="289293"/>
                  </a:lnTo>
                  <a:lnTo>
                    <a:pt x="242938" y="289293"/>
                  </a:lnTo>
                  <a:lnTo>
                    <a:pt x="243573" y="296151"/>
                  </a:lnTo>
                  <a:lnTo>
                    <a:pt x="338950" y="491223"/>
                  </a:lnTo>
                  <a:lnTo>
                    <a:pt x="410324" y="491223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59176" y="5179536"/>
              <a:ext cx="158495" cy="191643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16007080" y="5129231"/>
            <a:ext cx="64135" cy="491490"/>
          </a:xfrm>
          <a:custGeom>
            <a:avLst/>
            <a:gdLst/>
            <a:ahLst/>
            <a:cxnLst/>
            <a:rect l="l" t="t" r="r" b="b"/>
            <a:pathLst>
              <a:path w="64134" h="491489">
                <a:moveTo>
                  <a:pt x="63236" y="156"/>
                </a:moveTo>
                <a:lnTo>
                  <a:pt x="-404" y="156"/>
                </a:lnTo>
                <a:lnTo>
                  <a:pt x="-404" y="491265"/>
                </a:lnTo>
                <a:lnTo>
                  <a:pt x="63236" y="491265"/>
                </a:lnTo>
                <a:lnTo>
                  <a:pt x="63236" y="156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16164052" y="5129117"/>
            <a:ext cx="456565" cy="494030"/>
            <a:chOff x="16164052" y="5129117"/>
            <a:chExt cx="456565" cy="494030"/>
          </a:xfrm>
        </p:grpSpPr>
        <p:sp>
          <p:nvSpPr>
            <p:cNvPr id="27" name="object 27"/>
            <p:cNvSpPr/>
            <p:nvPr/>
          </p:nvSpPr>
          <p:spPr>
            <a:xfrm>
              <a:off x="16164052" y="5129117"/>
              <a:ext cx="401955" cy="494030"/>
            </a:xfrm>
            <a:custGeom>
              <a:avLst/>
              <a:gdLst/>
              <a:ahLst/>
              <a:cxnLst/>
              <a:rect l="l" t="t" r="r" b="b"/>
              <a:pathLst>
                <a:path w="401955" h="494029">
                  <a:moveTo>
                    <a:pt x="234027" y="156"/>
                  </a:moveTo>
                  <a:lnTo>
                    <a:pt x="178656" y="3966"/>
                  </a:lnTo>
                  <a:lnTo>
                    <a:pt x="130779" y="15014"/>
                  </a:lnTo>
                  <a:lnTo>
                    <a:pt x="90521" y="33429"/>
                  </a:lnTo>
                  <a:lnTo>
                    <a:pt x="57756" y="59209"/>
                  </a:lnTo>
                  <a:lnTo>
                    <a:pt x="32356" y="93244"/>
                  </a:lnTo>
                  <a:lnTo>
                    <a:pt x="14196" y="135915"/>
                  </a:lnTo>
                  <a:lnTo>
                    <a:pt x="3274" y="187222"/>
                  </a:lnTo>
                  <a:lnTo>
                    <a:pt x="-408" y="247164"/>
                  </a:lnTo>
                  <a:lnTo>
                    <a:pt x="2512" y="300376"/>
                  </a:lnTo>
                  <a:lnTo>
                    <a:pt x="11021" y="346730"/>
                  </a:lnTo>
                  <a:lnTo>
                    <a:pt x="25371" y="386607"/>
                  </a:lnTo>
                  <a:lnTo>
                    <a:pt x="45437" y="420007"/>
                  </a:lnTo>
                  <a:lnTo>
                    <a:pt x="103220" y="467758"/>
                  </a:lnTo>
                  <a:lnTo>
                    <a:pt x="140938" y="482489"/>
                  </a:lnTo>
                  <a:lnTo>
                    <a:pt x="184498" y="491252"/>
                  </a:lnTo>
                  <a:lnTo>
                    <a:pt x="234027" y="494046"/>
                  </a:lnTo>
                  <a:lnTo>
                    <a:pt x="288382" y="490744"/>
                  </a:lnTo>
                  <a:lnTo>
                    <a:pt x="334736" y="480458"/>
                  </a:lnTo>
                  <a:lnTo>
                    <a:pt x="373089" y="463313"/>
                  </a:lnTo>
                  <a:lnTo>
                    <a:pt x="399250" y="442740"/>
                  </a:lnTo>
                  <a:lnTo>
                    <a:pt x="233138" y="442740"/>
                  </a:lnTo>
                  <a:lnTo>
                    <a:pt x="194404" y="440073"/>
                  </a:lnTo>
                  <a:lnTo>
                    <a:pt x="131795" y="418102"/>
                  </a:lnTo>
                  <a:lnTo>
                    <a:pt x="89251" y="372891"/>
                  </a:lnTo>
                  <a:lnTo>
                    <a:pt x="67788" y="297074"/>
                  </a:lnTo>
                  <a:lnTo>
                    <a:pt x="65121" y="247164"/>
                  </a:lnTo>
                  <a:lnTo>
                    <a:pt x="67788" y="196620"/>
                  </a:lnTo>
                  <a:lnTo>
                    <a:pt x="75916" y="154457"/>
                  </a:lnTo>
                  <a:lnTo>
                    <a:pt x="107919" y="94768"/>
                  </a:lnTo>
                  <a:lnTo>
                    <a:pt x="160496" y="62511"/>
                  </a:lnTo>
                  <a:lnTo>
                    <a:pt x="233138" y="51843"/>
                  </a:lnTo>
                  <a:lnTo>
                    <a:pt x="401536" y="51843"/>
                  </a:lnTo>
                  <a:lnTo>
                    <a:pt x="372835" y="30000"/>
                  </a:lnTo>
                  <a:lnTo>
                    <a:pt x="334482" y="13363"/>
                  </a:lnTo>
                  <a:lnTo>
                    <a:pt x="288128" y="3458"/>
                  </a:lnTo>
                  <a:lnTo>
                    <a:pt x="234027" y="15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97605" y="5428329"/>
              <a:ext cx="223011" cy="1433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97605" y="5180806"/>
              <a:ext cx="223011" cy="141477"/>
            </a:xfrm>
            <a:prstGeom prst="rect">
              <a:avLst/>
            </a:prstGeom>
          </p:spPr>
        </p:pic>
      </p:grpSp>
      <p:sp>
        <p:nvSpPr>
          <p:cNvPr id="30" name="object 30"/>
          <p:cNvSpPr/>
          <p:nvPr/>
        </p:nvSpPr>
        <p:spPr>
          <a:xfrm>
            <a:off x="16665779" y="5129281"/>
            <a:ext cx="511809" cy="491490"/>
          </a:xfrm>
          <a:custGeom>
            <a:avLst/>
            <a:gdLst/>
            <a:ahLst/>
            <a:cxnLst/>
            <a:rect l="l" t="t" r="r" b="b"/>
            <a:pathLst>
              <a:path w="511809" h="491489">
                <a:moveTo>
                  <a:pt x="511797" y="491223"/>
                </a:moveTo>
                <a:lnTo>
                  <a:pt x="456171" y="356095"/>
                </a:lnTo>
                <a:lnTo>
                  <a:pt x="433057" y="300215"/>
                </a:lnTo>
                <a:lnTo>
                  <a:pt x="366522" y="138823"/>
                </a:lnTo>
                <a:lnTo>
                  <a:pt x="366522" y="300215"/>
                </a:lnTo>
                <a:lnTo>
                  <a:pt x="147193" y="300215"/>
                </a:lnTo>
                <a:lnTo>
                  <a:pt x="248666" y="65532"/>
                </a:lnTo>
                <a:lnTo>
                  <a:pt x="250952" y="59055"/>
                </a:lnTo>
                <a:lnTo>
                  <a:pt x="252603" y="52070"/>
                </a:lnTo>
                <a:lnTo>
                  <a:pt x="253746" y="44831"/>
                </a:lnTo>
                <a:lnTo>
                  <a:pt x="254254" y="38100"/>
                </a:lnTo>
                <a:lnTo>
                  <a:pt x="253873" y="30988"/>
                </a:lnTo>
                <a:lnTo>
                  <a:pt x="260096" y="30988"/>
                </a:lnTo>
                <a:lnTo>
                  <a:pt x="259715" y="38100"/>
                </a:lnTo>
                <a:lnTo>
                  <a:pt x="366522" y="300215"/>
                </a:lnTo>
                <a:lnTo>
                  <a:pt x="366522" y="138823"/>
                </a:lnTo>
                <a:lnTo>
                  <a:pt x="322072" y="30988"/>
                </a:lnTo>
                <a:lnTo>
                  <a:pt x="309372" y="0"/>
                </a:lnTo>
                <a:lnTo>
                  <a:pt x="207137" y="0"/>
                </a:lnTo>
                <a:lnTo>
                  <a:pt x="0" y="491223"/>
                </a:lnTo>
                <a:lnTo>
                  <a:pt x="67310" y="491223"/>
                </a:lnTo>
                <a:lnTo>
                  <a:pt x="125349" y="356095"/>
                </a:lnTo>
                <a:lnTo>
                  <a:pt x="386715" y="356095"/>
                </a:lnTo>
                <a:lnTo>
                  <a:pt x="444487" y="491223"/>
                </a:lnTo>
                <a:lnTo>
                  <a:pt x="511797" y="491223"/>
                </a:lnTo>
                <a:close/>
              </a:path>
            </a:pathLst>
          </a:custGeom>
          <a:solidFill>
            <a:srgbClr val="FFD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49295" y="7864276"/>
            <a:ext cx="14605196" cy="220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457"/>
            <a:ext cx="19371310" cy="11301095"/>
            <a:chOff x="0" y="7457"/>
            <a:chExt cx="19371310" cy="11301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57"/>
              <a:ext cx="11685228" cy="1130080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1008" rIns="0" bIns="0" rtlCol="0">
            <a:spAutoFit/>
          </a:bodyPr>
          <a:lstStyle/>
          <a:p>
            <a:pPr marL="11817350" marR="1305560">
              <a:lnSpc>
                <a:spcPct val="77000"/>
              </a:lnSpc>
              <a:spcBef>
                <a:spcPts val="2090"/>
              </a:spcBef>
            </a:pPr>
            <a:r>
              <a:rPr spc="-355" dirty="0"/>
              <a:t>Airport</a:t>
            </a:r>
            <a:r>
              <a:rPr spc="-300" dirty="0"/>
              <a:t> </a:t>
            </a:r>
            <a:r>
              <a:rPr spc="-160" dirty="0"/>
              <a:t>TV</a:t>
            </a:r>
            <a:r>
              <a:rPr spc="-229" dirty="0"/>
              <a:t> </a:t>
            </a:r>
            <a:r>
              <a:rPr spc="-50" dirty="0"/>
              <a:t>&amp; </a:t>
            </a:r>
            <a:r>
              <a:rPr spc="-390" dirty="0"/>
              <a:t>lounge</a:t>
            </a:r>
            <a:r>
              <a:rPr spc="-310" dirty="0"/>
              <a:t> </a:t>
            </a:r>
            <a:r>
              <a:rPr spc="-420" dirty="0"/>
              <a:t>screens</a:t>
            </a:r>
          </a:p>
          <a:p>
            <a:pPr marL="11806555" marR="5080">
              <a:lnSpc>
                <a:spcPct val="102000"/>
              </a:lnSpc>
              <a:spcBef>
                <a:spcPts val="830"/>
              </a:spcBef>
            </a:pP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Create</a:t>
            </a:r>
            <a:r>
              <a:rPr sz="2000" b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awareness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2000" b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one</a:t>
            </a:r>
            <a:r>
              <a:rPr sz="2000" b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000" b="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b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busiest</a:t>
            </a:r>
            <a:r>
              <a:rPr sz="2000" b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airports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b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Africa.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Implement</a:t>
            </a:r>
            <a:r>
              <a:rPr sz="2000" b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targeted</a:t>
            </a:r>
            <a:r>
              <a:rPr sz="2000" b="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campaigns</a:t>
            </a:r>
            <a:r>
              <a:rPr sz="2000" b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airport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lounges</a:t>
            </a:r>
            <a:r>
              <a:rPr sz="2000" b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through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ReachTV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2000" b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Addis</a:t>
            </a:r>
            <a:r>
              <a:rPr sz="2000" b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Ababa</a:t>
            </a:r>
            <a:r>
              <a:rPr sz="2000" b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Bole</a:t>
            </a:r>
            <a:r>
              <a:rPr sz="2000" b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International</a:t>
            </a:r>
            <a:r>
              <a:rPr sz="2000" b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Airport,</a:t>
            </a:r>
            <a:r>
              <a:rPr sz="2000" b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Ethiopia.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467020" y="5065140"/>
            <a:ext cx="6800850" cy="5774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24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Airport</a:t>
            </a:r>
            <a:r>
              <a:rPr sz="2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rebuchet MS"/>
                <a:cs typeface="Trebuchet MS"/>
              </a:rPr>
              <a:t>Screens</a:t>
            </a:r>
            <a:r>
              <a:rPr sz="24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at</a:t>
            </a:r>
            <a:r>
              <a:rPr sz="24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Bole</a:t>
            </a:r>
            <a:r>
              <a:rPr sz="24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Trebuchet MS"/>
                <a:cs typeface="Trebuchet MS"/>
              </a:rPr>
              <a:t>International</a:t>
            </a:r>
            <a:r>
              <a:rPr sz="24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rebuchet MS"/>
                <a:cs typeface="Trebuchet MS"/>
              </a:rPr>
              <a:t>Airport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6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Full</a:t>
            </a:r>
            <a:r>
              <a:rPr sz="1600" spc="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year</a:t>
            </a:r>
            <a:r>
              <a:rPr sz="1600" spc="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impression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4000" spc="-265" dirty="0">
                <a:solidFill>
                  <a:srgbClr val="BACE31"/>
                </a:solidFill>
                <a:latin typeface="Trebuchet MS"/>
                <a:cs typeface="Trebuchet MS"/>
              </a:rPr>
              <a:t>10.8</a:t>
            </a:r>
            <a:r>
              <a:rPr sz="4000" spc="-65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305" dirty="0">
                <a:solidFill>
                  <a:srgbClr val="BACE31"/>
                </a:solidFill>
                <a:latin typeface="Trebuchet MS"/>
                <a:cs typeface="Trebuchet MS"/>
              </a:rPr>
              <a:t>million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990"/>
              </a:spcBef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Number</a:t>
            </a:r>
            <a:r>
              <a:rPr sz="1600" spc="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16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Trebuchet MS"/>
                <a:cs typeface="Trebuchet MS"/>
              </a:rPr>
              <a:t>spots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4000" spc="-200" dirty="0">
                <a:solidFill>
                  <a:srgbClr val="BACE31"/>
                </a:solidFill>
                <a:latin typeface="Trebuchet MS"/>
                <a:cs typeface="Trebuchet MS"/>
              </a:rPr>
              <a:t>4x</a:t>
            </a:r>
            <a:r>
              <a:rPr sz="4000" spc="-74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305" dirty="0">
                <a:solidFill>
                  <a:srgbClr val="BACE31"/>
                </a:solidFill>
                <a:latin typeface="Trebuchet MS"/>
                <a:cs typeface="Trebuchet MS"/>
              </a:rPr>
              <a:t>Spots</a:t>
            </a:r>
            <a:r>
              <a:rPr sz="4000" spc="-73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30" dirty="0">
                <a:solidFill>
                  <a:srgbClr val="BACE31"/>
                </a:solidFill>
                <a:latin typeface="Trebuchet MS"/>
                <a:cs typeface="Trebuchet MS"/>
              </a:rPr>
              <a:t>/</a:t>
            </a:r>
            <a:r>
              <a:rPr sz="4000" spc="-73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200" dirty="0">
                <a:solidFill>
                  <a:srgbClr val="BACE31"/>
                </a:solidFill>
                <a:latin typeface="Trebuchet MS"/>
                <a:cs typeface="Trebuchet MS"/>
              </a:rPr>
              <a:t>hr</a:t>
            </a:r>
            <a:r>
              <a:rPr sz="4000" spc="-73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320" dirty="0">
                <a:solidFill>
                  <a:srgbClr val="BACE31"/>
                </a:solidFill>
                <a:latin typeface="Trebuchet MS"/>
                <a:cs typeface="Trebuchet MS"/>
              </a:rPr>
              <a:t>(every</a:t>
            </a:r>
            <a:r>
              <a:rPr sz="4000" spc="-72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310" dirty="0">
                <a:solidFill>
                  <a:srgbClr val="BACE31"/>
                </a:solidFill>
                <a:latin typeface="Trebuchet MS"/>
                <a:cs typeface="Trebuchet MS"/>
              </a:rPr>
              <a:t>day)</a:t>
            </a:r>
            <a:endParaRPr sz="4000">
              <a:latin typeface="Trebuchet MS"/>
              <a:cs typeface="Trebuchet MS"/>
            </a:endParaRPr>
          </a:p>
          <a:p>
            <a:pPr marL="12700">
              <a:lnSpc>
                <a:spcPts val="1885"/>
              </a:lnSpc>
              <a:spcBef>
                <a:spcPts val="2780"/>
              </a:spcBef>
            </a:pP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Provide</a:t>
            </a:r>
            <a:r>
              <a:rPr sz="16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pre-roll</a:t>
            </a:r>
            <a:r>
              <a:rPr sz="16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slot</a:t>
            </a:r>
            <a:r>
              <a:rPr sz="16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r>
              <a:rPr sz="1600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dirty="0">
                <a:solidFill>
                  <a:srgbClr val="FFFFFF"/>
                </a:solidFill>
                <a:latin typeface="Trebuchet MS"/>
                <a:cs typeface="Trebuchet MS"/>
              </a:rPr>
              <a:t>Mini</a:t>
            </a:r>
            <a:r>
              <a:rPr sz="1600" spc="2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4765"/>
              </a:lnSpc>
            </a:pPr>
            <a:r>
              <a:rPr sz="4000" spc="-30" dirty="0">
                <a:solidFill>
                  <a:srgbClr val="BACE31"/>
                </a:solidFill>
                <a:latin typeface="Trebuchet MS"/>
                <a:cs typeface="Trebuchet MS"/>
              </a:rPr>
              <a:t>30</a:t>
            </a:r>
            <a:r>
              <a:rPr sz="4000" spc="-23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BACE31"/>
                </a:solidFill>
                <a:latin typeface="Trebuchet MS"/>
                <a:cs typeface="Trebuchet MS"/>
              </a:rPr>
              <a:t>–</a:t>
            </a:r>
            <a:r>
              <a:rPr sz="4000" spc="-22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BACE31"/>
                </a:solidFill>
                <a:latin typeface="Trebuchet MS"/>
                <a:cs typeface="Trebuchet MS"/>
              </a:rPr>
              <a:t>60</a:t>
            </a:r>
            <a:r>
              <a:rPr sz="4000" spc="-22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60" dirty="0">
                <a:solidFill>
                  <a:srgbClr val="BACE31"/>
                </a:solidFill>
                <a:latin typeface="Trebuchet MS"/>
                <a:cs typeface="Trebuchet MS"/>
              </a:rPr>
              <a:t>Sec</a:t>
            </a:r>
            <a:r>
              <a:rPr sz="4000" spc="-24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BACE31"/>
                </a:solidFill>
                <a:latin typeface="Trebuchet MS"/>
                <a:cs typeface="Trebuchet MS"/>
              </a:rPr>
              <a:t>|</a:t>
            </a:r>
            <a:r>
              <a:rPr sz="4000" spc="-22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75" dirty="0">
                <a:solidFill>
                  <a:srgbClr val="BACE31"/>
                </a:solidFill>
                <a:latin typeface="Trebuchet MS"/>
                <a:cs typeface="Trebuchet MS"/>
              </a:rPr>
              <a:t>1min</a:t>
            </a:r>
            <a:r>
              <a:rPr sz="4000" spc="-22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dirty="0">
                <a:solidFill>
                  <a:srgbClr val="BACE31"/>
                </a:solidFill>
                <a:latin typeface="Trebuchet MS"/>
                <a:cs typeface="Trebuchet MS"/>
              </a:rPr>
              <a:t>–</a:t>
            </a:r>
            <a:r>
              <a:rPr sz="4000" spc="-22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4000" spc="-20" dirty="0">
                <a:solidFill>
                  <a:srgbClr val="BACE31"/>
                </a:solidFill>
                <a:latin typeface="Trebuchet MS"/>
                <a:cs typeface="Trebuchet MS"/>
              </a:rPr>
              <a:t>2min</a:t>
            </a:r>
            <a:endParaRPr sz="4000">
              <a:latin typeface="Trebuchet MS"/>
              <a:cs typeface="Trebuchet MS"/>
            </a:endParaRPr>
          </a:p>
          <a:p>
            <a:pPr marL="588010" algn="ctr">
              <a:lnSpc>
                <a:spcPct val="100000"/>
              </a:lnSpc>
              <a:spcBef>
                <a:spcPts val="2895"/>
              </a:spcBef>
            </a:pPr>
            <a:r>
              <a:rPr sz="24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WATCH</a:t>
            </a:r>
            <a:endParaRPr sz="2400">
              <a:latin typeface="Trebuchet MS"/>
              <a:cs typeface="Trebuchet MS"/>
            </a:endParaRPr>
          </a:p>
          <a:p>
            <a:pPr marL="103505" marR="5080">
              <a:lnSpc>
                <a:spcPct val="100000"/>
              </a:lnSpc>
              <a:spcBef>
                <a:spcPts val="1420"/>
              </a:spcBef>
            </a:pP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Business</a:t>
            </a:r>
            <a:r>
              <a:rPr sz="1800" u="sng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Traveller</a:t>
            </a:r>
            <a:r>
              <a:rPr sz="1800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Africa</a:t>
            </a:r>
            <a:r>
              <a:rPr sz="1800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TV</a:t>
            </a:r>
            <a:r>
              <a:rPr sz="1800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Show</a:t>
            </a:r>
            <a:r>
              <a:rPr sz="1800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Episode</a:t>
            </a:r>
            <a:r>
              <a:rPr sz="1800" u="sng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with</a:t>
            </a:r>
            <a:r>
              <a:rPr sz="1800" u="sng" spc="-10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Vinay</a:t>
            </a:r>
            <a:r>
              <a:rPr sz="1800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Mahtani,</a:t>
            </a:r>
            <a:r>
              <a:rPr sz="1800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CEO</a:t>
            </a:r>
            <a:r>
              <a:rPr sz="18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800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Churchgate,</a:t>
            </a:r>
            <a:r>
              <a:rPr sz="1800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Developers</a:t>
            </a:r>
            <a:r>
              <a:rPr sz="1800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of</a:t>
            </a:r>
            <a:r>
              <a:rPr sz="1800" u="sng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the</a:t>
            </a:r>
            <a:r>
              <a:rPr sz="1800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iconic</a:t>
            </a:r>
            <a:r>
              <a:rPr sz="1800" u="sng" spc="-9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World</a:t>
            </a:r>
            <a:r>
              <a:rPr sz="1800" u="sng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Trade</a:t>
            </a:r>
            <a:r>
              <a:rPr sz="1800" u="sng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Centre,</a:t>
            </a:r>
            <a:r>
              <a:rPr sz="1800" u="sng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 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  <a:hlinkClick r:id="rId9"/>
              </a:rPr>
              <a:t>Abuja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371487" cy="11308265"/>
            <a:chOff x="0" y="0"/>
            <a:chExt cx="19371487" cy="11308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132411" cy="1130826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851340" y="7400179"/>
            <a:ext cx="3674110" cy="648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BACE31"/>
                </a:solidFill>
                <a:latin typeface="Trebuchet MS"/>
                <a:cs typeface="Trebuchet MS"/>
              </a:rPr>
              <a:t>Frequency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Newsletter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realises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month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863831" y="5496401"/>
            <a:ext cx="474980" cy="1873885"/>
            <a:chOff x="11863831" y="5496401"/>
            <a:chExt cx="474980" cy="1873885"/>
          </a:xfrm>
        </p:grpSpPr>
        <p:sp>
          <p:nvSpPr>
            <p:cNvPr id="21" name="object 21"/>
            <p:cNvSpPr/>
            <p:nvPr/>
          </p:nvSpPr>
          <p:spPr>
            <a:xfrm>
              <a:off x="11863831" y="6895687"/>
              <a:ext cx="474980" cy="474980"/>
            </a:xfrm>
            <a:custGeom>
              <a:avLst/>
              <a:gdLst/>
              <a:ahLst/>
              <a:cxnLst/>
              <a:rect l="l" t="t" r="r" b="b"/>
              <a:pathLst>
                <a:path w="474979" h="474979">
                  <a:moveTo>
                    <a:pt x="236930" y="111"/>
                  </a:moveTo>
                  <a:lnTo>
                    <a:pt x="189179" y="4937"/>
                  </a:lnTo>
                  <a:lnTo>
                    <a:pt x="144603" y="18780"/>
                  </a:lnTo>
                  <a:lnTo>
                    <a:pt x="104345" y="40623"/>
                  </a:lnTo>
                  <a:lnTo>
                    <a:pt x="69167" y="69705"/>
                  </a:lnTo>
                  <a:lnTo>
                    <a:pt x="40212" y="104756"/>
                  </a:lnTo>
                  <a:lnTo>
                    <a:pt x="18368" y="145014"/>
                  </a:lnTo>
                  <a:lnTo>
                    <a:pt x="4526" y="189590"/>
                  </a:lnTo>
                  <a:lnTo>
                    <a:pt x="-299" y="237341"/>
                  </a:lnTo>
                  <a:lnTo>
                    <a:pt x="4526" y="285219"/>
                  </a:lnTo>
                  <a:lnTo>
                    <a:pt x="18368" y="329668"/>
                  </a:lnTo>
                  <a:lnTo>
                    <a:pt x="40212" y="370053"/>
                  </a:lnTo>
                  <a:lnTo>
                    <a:pt x="69167" y="405104"/>
                  </a:lnTo>
                  <a:lnTo>
                    <a:pt x="104345" y="434059"/>
                  </a:lnTo>
                  <a:lnTo>
                    <a:pt x="144603" y="456030"/>
                  </a:lnTo>
                  <a:lnTo>
                    <a:pt x="189179" y="469745"/>
                  </a:lnTo>
                  <a:lnTo>
                    <a:pt x="236930" y="474571"/>
                  </a:lnTo>
                  <a:lnTo>
                    <a:pt x="284807" y="469745"/>
                  </a:lnTo>
                  <a:lnTo>
                    <a:pt x="329256" y="456030"/>
                  </a:lnTo>
                  <a:lnTo>
                    <a:pt x="369641" y="434059"/>
                  </a:lnTo>
                  <a:lnTo>
                    <a:pt x="404692" y="405104"/>
                  </a:lnTo>
                  <a:lnTo>
                    <a:pt x="433648" y="370053"/>
                  </a:lnTo>
                  <a:lnTo>
                    <a:pt x="455618" y="329668"/>
                  </a:lnTo>
                  <a:lnTo>
                    <a:pt x="469334" y="285219"/>
                  </a:lnTo>
                  <a:lnTo>
                    <a:pt x="474160" y="237341"/>
                  </a:lnTo>
                  <a:lnTo>
                    <a:pt x="469334" y="189590"/>
                  </a:lnTo>
                  <a:lnTo>
                    <a:pt x="455618" y="145014"/>
                  </a:lnTo>
                  <a:lnTo>
                    <a:pt x="433648" y="104756"/>
                  </a:lnTo>
                  <a:lnTo>
                    <a:pt x="404692" y="69705"/>
                  </a:lnTo>
                  <a:lnTo>
                    <a:pt x="369641" y="40623"/>
                  </a:lnTo>
                  <a:lnTo>
                    <a:pt x="329256" y="18780"/>
                  </a:lnTo>
                  <a:lnTo>
                    <a:pt x="284807" y="4937"/>
                  </a:lnTo>
                  <a:lnTo>
                    <a:pt x="236930" y="1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82957" y="7014375"/>
              <a:ext cx="236634" cy="2374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863831" y="5496401"/>
              <a:ext cx="474980" cy="474980"/>
            </a:xfrm>
            <a:custGeom>
              <a:avLst/>
              <a:gdLst/>
              <a:ahLst/>
              <a:cxnLst/>
              <a:rect l="l" t="t" r="r" b="b"/>
              <a:pathLst>
                <a:path w="474979" h="474979">
                  <a:moveTo>
                    <a:pt x="236930" y="146"/>
                  </a:moveTo>
                  <a:lnTo>
                    <a:pt x="189179" y="4972"/>
                  </a:lnTo>
                  <a:lnTo>
                    <a:pt x="144603" y="18815"/>
                  </a:lnTo>
                  <a:lnTo>
                    <a:pt x="104345" y="40658"/>
                  </a:lnTo>
                  <a:lnTo>
                    <a:pt x="69167" y="69614"/>
                  </a:lnTo>
                  <a:lnTo>
                    <a:pt x="40212" y="104792"/>
                  </a:lnTo>
                  <a:lnTo>
                    <a:pt x="18368" y="145050"/>
                  </a:lnTo>
                  <a:lnTo>
                    <a:pt x="4526" y="189626"/>
                  </a:lnTo>
                  <a:lnTo>
                    <a:pt x="-299" y="237376"/>
                  </a:lnTo>
                  <a:lnTo>
                    <a:pt x="4526" y="285127"/>
                  </a:lnTo>
                  <a:lnTo>
                    <a:pt x="18368" y="329703"/>
                  </a:lnTo>
                  <a:lnTo>
                    <a:pt x="40212" y="369961"/>
                  </a:lnTo>
                  <a:lnTo>
                    <a:pt x="69167" y="405139"/>
                  </a:lnTo>
                  <a:lnTo>
                    <a:pt x="104345" y="434094"/>
                  </a:lnTo>
                  <a:lnTo>
                    <a:pt x="144603" y="455938"/>
                  </a:lnTo>
                  <a:lnTo>
                    <a:pt x="189179" y="469781"/>
                  </a:lnTo>
                  <a:lnTo>
                    <a:pt x="236930" y="474606"/>
                  </a:lnTo>
                  <a:lnTo>
                    <a:pt x="284807" y="469781"/>
                  </a:lnTo>
                  <a:lnTo>
                    <a:pt x="329256" y="455938"/>
                  </a:lnTo>
                  <a:lnTo>
                    <a:pt x="369641" y="434094"/>
                  </a:lnTo>
                  <a:lnTo>
                    <a:pt x="404692" y="405139"/>
                  </a:lnTo>
                  <a:lnTo>
                    <a:pt x="433648" y="369961"/>
                  </a:lnTo>
                  <a:lnTo>
                    <a:pt x="455618" y="329703"/>
                  </a:lnTo>
                  <a:lnTo>
                    <a:pt x="469334" y="285127"/>
                  </a:lnTo>
                  <a:lnTo>
                    <a:pt x="474160" y="237376"/>
                  </a:lnTo>
                  <a:lnTo>
                    <a:pt x="469334" y="189626"/>
                  </a:lnTo>
                  <a:lnTo>
                    <a:pt x="455618" y="145050"/>
                  </a:lnTo>
                  <a:lnTo>
                    <a:pt x="433648" y="104792"/>
                  </a:lnTo>
                  <a:lnTo>
                    <a:pt x="404692" y="69614"/>
                  </a:lnTo>
                  <a:lnTo>
                    <a:pt x="369641" y="40658"/>
                  </a:lnTo>
                  <a:lnTo>
                    <a:pt x="329256" y="18815"/>
                  </a:lnTo>
                  <a:lnTo>
                    <a:pt x="284807" y="4972"/>
                  </a:lnTo>
                  <a:lnTo>
                    <a:pt x="236930" y="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997308" y="5634276"/>
              <a:ext cx="177695" cy="198801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851340" y="4671398"/>
            <a:ext cx="4745355" cy="1983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910">
              <a:lnSpc>
                <a:spcPct val="100000"/>
              </a:lnSpc>
              <a:spcBef>
                <a:spcPts val="105"/>
              </a:spcBef>
            </a:pPr>
            <a:r>
              <a:rPr sz="2000" spc="-110" dirty="0">
                <a:solidFill>
                  <a:srgbClr val="BACE31"/>
                </a:solidFill>
                <a:latin typeface="Trebuchet MS"/>
                <a:cs typeface="Trebuchet MS"/>
              </a:rPr>
              <a:t>Launch</a:t>
            </a:r>
            <a:r>
              <a:rPr sz="2000" spc="-24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BACE31"/>
                </a:solidFill>
                <a:latin typeface="Trebuchet MS"/>
                <a:cs typeface="Trebuchet MS"/>
              </a:rPr>
              <a:t>Timeline</a:t>
            </a:r>
            <a:endParaRPr sz="2000">
              <a:latin typeface="Trebuchet MS"/>
              <a:cs typeface="Trebuchet MS"/>
            </a:endParaRPr>
          </a:p>
          <a:p>
            <a:pPr marL="4191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January</a:t>
            </a:r>
            <a:r>
              <a:rPr sz="2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BACE31"/>
                </a:solidFill>
                <a:latin typeface="Trebuchet MS"/>
                <a:cs typeface="Trebuchet MS"/>
              </a:rPr>
              <a:t>Distribution</a:t>
            </a:r>
            <a:r>
              <a:rPr sz="2000" spc="-9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BACE31"/>
                </a:solidFill>
                <a:latin typeface="Trebuchet MS"/>
                <a:cs typeface="Trebuchet MS"/>
              </a:rPr>
              <a:t>Channels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Sponsored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Article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|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Newsletter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Banner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863831" y="4102576"/>
            <a:ext cx="474980" cy="4661535"/>
            <a:chOff x="11863831" y="4102576"/>
            <a:chExt cx="474980" cy="4661535"/>
          </a:xfrm>
        </p:grpSpPr>
        <p:sp>
          <p:nvSpPr>
            <p:cNvPr id="27" name="object 27"/>
            <p:cNvSpPr/>
            <p:nvPr/>
          </p:nvSpPr>
          <p:spPr>
            <a:xfrm>
              <a:off x="11863831" y="4102576"/>
              <a:ext cx="474980" cy="474980"/>
            </a:xfrm>
            <a:custGeom>
              <a:avLst/>
              <a:gdLst/>
              <a:ahLst/>
              <a:cxnLst/>
              <a:rect l="l" t="t" r="r" b="b"/>
              <a:pathLst>
                <a:path w="474979" h="474979">
                  <a:moveTo>
                    <a:pt x="236930" y="182"/>
                  </a:moveTo>
                  <a:lnTo>
                    <a:pt x="189179" y="5008"/>
                  </a:lnTo>
                  <a:lnTo>
                    <a:pt x="144603" y="18850"/>
                  </a:lnTo>
                  <a:lnTo>
                    <a:pt x="104345" y="40694"/>
                  </a:lnTo>
                  <a:lnTo>
                    <a:pt x="69167" y="69649"/>
                  </a:lnTo>
                  <a:lnTo>
                    <a:pt x="40212" y="104700"/>
                  </a:lnTo>
                  <a:lnTo>
                    <a:pt x="18368" y="145085"/>
                  </a:lnTo>
                  <a:lnTo>
                    <a:pt x="4526" y="189534"/>
                  </a:lnTo>
                  <a:lnTo>
                    <a:pt x="-299" y="237412"/>
                  </a:lnTo>
                  <a:lnTo>
                    <a:pt x="4526" y="285162"/>
                  </a:lnTo>
                  <a:lnTo>
                    <a:pt x="18368" y="329738"/>
                  </a:lnTo>
                  <a:lnTo>
                    <a:pt x="40212" y="369996"/>
                  </a:lnTo>
                  <a:lnTo>
                    <a:pt x="69167" y="405174"/>
                  </a:lnTo>
                  <a:lnTo>
                    <a:pt x="104345" y="434130"/>
                  </a:lnTo>
                  <a:lnTo>
                    <a:pt x="144603" y="455973"/>
                  </a:lnTo>
                  <a:lnTo>
                    <a:pt x="189179" y="469816"/>
                  </a:lnTo>
                  <a:lnTo>
                    <a:pt x="236930" y="474642"/>
                  </a:lnTo>
                  <a:lnTo>
                    <a:pt x="284807" y="469816"/>
                  </a:lnTo>
                  <a:lnTo>
                    <a:pt x="329256" y="455973"/>
                  </a:lnTo>
                  <a:lnTo>
                    <a:pt x="369641" y="434130"/>
                  </a:lnTo>
                  <a:lnTo>
                    <a:pt x="404692" y="405174"/>
                  </a:lnTo>
                  <a:lnTo>
                    <a:pt x="433648" y="369996"/>
                  </a:lnTo>
                  <a:lnTo>
                    <a:pt x="455618" y="329738"/>
                  </a:lnTo>
                  <a:lnTo>
                    <a:pt x="469334" y="285162"/>
                  </a:lnTo>
                  <a:lnTo>
                    <a:pt x="474160" y="237412"/>
                  </a:lnTo>
                  <a:lnTo>
                    <a:pt x="469334" y="189534"/>
                  </a:lnTo>
                  <a:lnTo>
                    <a:pt x="455618" y="145085"/>
                  </a:lnTo>
                  <a:lnTo>
                    <a:pt x="433648" y="104700"/>
                  </a:lnTo>
                  <a:lnTo>
                    <a:pt x="404692" y="69649"/>
                  </a:lnTo>
                  <a:lnTo>
                    <a:pt x="369641" y="40694"/>
                  </a:lnTo>
                  <a:lnTo>
                    <a:pt x="329256" y="18850"/>
                  </a:lnTo>
                  <a:lnTo>
                    <a:pt x="284807" y="5008"/>
                  </a:lnTo>
                  <a:lnTo>
                    <a:pt x="236930" y="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003277" y="4229983"/>
              <a:ext cx="195334" cy="21981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863831" y="8289639"/>
              <a:ext cx="474980" cy="474980"/>
            </a:xfrm>
            <a:custGeom>
              <a:avLst/>
              <a:gdLst/>
              <a:ahLst/>
              <a:cxnLst/>
              <a:rect l="l" t="t" r="r" b="b"/>
              <a:pathLst>
                <a:path w="474979" h="474979">
                  <a:moveTo>
                    <a:pt x="236930" y="76"/>
                  </a:moveTo>
                  <a:lnTo>
                    <a:pt x="189179" y="4902"/>
                  </a:lnTo>
                  <a:lnTo>
                    <a:pt x="144603" y="18617"/>
                  </a:lnTo>
                  <a:lnTo>
                    <a:pt x="104345" y="40588"/>
                  </a:lnTo>
                  <a:lnTo>
                    <a:pt x="69167" y="69543"/>
                  </a:lnTo>
                  <a:lnTo>
                    <a:pt x="40212" y="104594"/>
                  </a:lnTo>
                  <a:lnTo>
                    <a:pt x="18368" y="144979"/>
                  </a:lnTo>
                  <a:lnTo>
                    <a:pt x="4526" y="189428"/>
                  </a:lnTo>
                  <a:lnTo>
                    <a:pt x="-299" y="237306"/>
                  </a:lnTo>
                  <a:lnTo>
                    <a:pt x="4526" y="285057"/>
                  </a:lnTo>
                  <a:lnTo>
                    <a:pt x="18368" y="329632"/>
                  </a:lnTo>
                  <a:lnTo>
                    <a:pt x="40212" y="369890"/>
                  </a:lnTo>
                  <a:lnTo>
                    <a:pt x="69167" y="404942"/>
                  </a:lnTo>
                  <a:lnTo>
                    <a:pt x="104345" y="434024"/>
                  </a:lnTo>
                  <a:lnTo>
                    <a:pt x="144603" y="455867"/>
                  </a:lnTo>
                  <a:lnTo>
                    <a:pt x="189179" y="469710"/>
                  </a:lnTo>
                  <a:lnTo>
                    <a:pt x="236930" y="474536"/>
                  </a:lnTo>
                  <a:lnTo>
                    <a:pt x="284807" y="469710"/>
                  </a:lnTo>
                  <a:lnTo>
                    <a:pt x="329256" y="455867"/>
                  </a:lnTo>
                  <a:lnTo>
                    <a:pt x="369641" y="434024"/>
                  </a:lnTo>
                  <a:lnTo>
                    <a:pt x="404692" y="404942"/>
                  </a:lnTo>
                  <a:lnTo>
                    <a:pt x="433648" y="369890"/>
                  </a:lnTo>
                  <a:lnTo>
                    <a:pt x="455618" y="329632"/>
                  </a:lnTo>
                  <a:lnTo>
                    <a:pt x="469334" y="285057"/>
                  </a:lnTo>
                  <a:lnTo>
                    <a:pt x="474160" y="237306"/>
                  </a:lnTo>
                  <a:lnTo>
                    <a:pt x="469334" y="189428"/>
                  </a:lnTo>
                  <a:lnTo>
                    <a:pt x="455618" y="144979"/>
                  </a:lnTo>
                  <a:lnTo>
                    <a:pt x="433648" y="104594"/>
                  </a:lnTo>
                  <a:lnTo>
                    <a:pt x="404692" y="69543"/>
                  </a:lnTo>
                  <a:lnTo>
                    <a:pt x="369641" y="40588"/>
                  </a:lnTo>
                  <a:lnTo>
                    <a:pt x="329256" y="18617"/>
                  </a:lnTo>
                  <a:lnTo>
                    <a:pt x="284807" y="4902"/>
                  </a:lnTo>
                  <a:lnTo>
                    <a:pt x="236930" y="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971908" y="8543385"/>
              <a:ext cx="258445" cy="76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22581" y="8434292"/>
              <a:ext cx="153670" cy="88645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659320" y="1114268"/>
            <a:ext cx="6758305" cy="2713990"/>
          </a:xfrm>
          <a:prstGeom prst="rect">
            <a:avLst/>
          </a:prstGeom>
        </p:spPr>
        <p:txBody>
          <a:bodyPr vert="horz" wrap="square" lIns="0" tIns="288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70"/>
              </a:spcBef>
            </a:pPr>
            <a:r>
              <a:rPr spc="-400" dirty="0">
                <a:latin typeface="Trebuchet MS"/>
                <a:cs typeface="Trebuchet MS"/>
              </a:rPr>
              <a:t>Newsletters</a:t>
            </a:r>
          </a:p>
          <a:p>
            <a:pPr marL="135890" marR="5080">
              <a:lnSpc>
                <a:spcPct val="102000"/>
              </a:lnSpc>
              <a:spcBef>
                <a:spcPts val="560"/>
              </a:spcBef>
            </a:pP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Gain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direct</a:t>
            </a:r>
            <a:r>
              <a:rPr sz="2000" b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access</a:t>
            </a:r>
            <a:r>
              <a:rPr sz="2000" b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b="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influential</a:t>
            </a:r>
            <a:r>
              <a:rPr sz="2000" b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readership</a:t>
            </a:r>
            <a:r>
              <a:rPr sz="2000" b="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through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000" b="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Traveller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Africa’s</a:t>
            </a:r>
            <a:r>
              <a:rPr sz="2000" b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bi-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weekly</a:t>
            </a:r>
            <a:r>
              <a:rPr sz="2000" b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newsletter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delivered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b="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00" b="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curated</a:t>
            </a:r>
            <a:r>
              <a:rPr sz="2000" b="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list</a:t>
            </a:r>
            <a:r>
              <a:rPr sz="2000" b="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000" b="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globally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mobile</a:t>
            </a:r>
            <a:r>
              <a:rPr sz="2000" b="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executives,</a:t>
            </a:r>
            <a:r>
              <a:rPr sz="2000" b="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investors,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dirty="0">
                <a:solidFill>
                  <a:srgbClr val="FFFFFF"/>
                </a:solidFill>
                <a:latin typeface="Trebuchet MS"/>
                <a:cs typeface="Trebuchet MS"/>
              </a:rPr>
              <a:t>discerning</a:t>
            </a:r>
            <a:r>
              <a:rPr sz="2000" b="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0" spc="-10" dirty="0">
                <a:solidFill>
                  <a:srgbClr val="FFFFFF"/>
                </a:solidFill>
                <a:latin typeface="Trebuchet MS"/>
                <a:cs typeface="Trebuchet MS"/>
              </a:rPr>
              <a:t>professionals.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80929" y="8794527"/>
            <a:ext cx="398272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0" dirty="0">
                <a:solidFill>
                  <a:srgbClr val="BACE31"/>
                </a:solidFill>
                <a:latin typeface="Trebuchet MS"/>
                <a:cs typeface="Trebuchet MS"/>
              </a:rPr>
              <a:t>Projected</a:t>
            </a:r>
            <a:r>
              <a:rPr sz="2000" spc="-290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BACE31"/>
                </a:solidFill>
                <a:latin typeface="Trebuchet MS"/>
                <a:cs typeface="Trebuchet MS"/>
              </a:rPr>
              <a:t>Subscribers:</a:t>
            </a:r>
            <a:r>
              <a:rPr sz="2000" spc="-55" dirty="0">
                <a:solidFill>
                  <a:srgbClr val="BACE31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BACE31"/>
                </a:solidFill>
                <a:latin typeface="Trebuchet MS"/>
                <a:cs typeface="Trebuchet MS"/>
              </a:rPr>
              <a:t>5000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2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5079" y="3401282"/>
            <a:ext cx="4548505" cy="218059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"/>
              </a:spcBef>
            </a:pPr>
            <a:endParaRPr sz="3200">
              <a:latin typeface="Times New Roman"/>
              <a:cs typeface="Times New Roman"/>
            </a:endParaRPr>
          </a:p>
          <a:p>
            <a:pPr marR="48895" algn="ctr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spc="10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65" dirty="0">
                <a:solidFill>
                  <a:srgbClr val="FFFFFF"/>
                </a:solidFill>
                <a:latin typeface="Arial Black"/>
                <a:cs typeface="Arial Black"/>
              </a:rPr>
              <a:t>view</a:t>
            </a:r>
            <a:r>
              <a:rPr sz="3200" spc="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200" dirty="0">
                <a:solidFill>
                  <a:srgbClr val="FFFFFF"/>
                </a:solidFill>
                <a:latin typeface="Arial Black"/>
                <a:cs typeface="Arial Black"/>
              </a:rPr>
              <a:t>worth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34283" y="4549362"/>
            <a:ext cx="3575050" cy="538480"/>
          </a:xfrm>
          <a:custGeom>
            <a:avLst/>
            <a:gdLst/>
            <a:ahLst/>
            <a:cxnLst/>
            <a:rect l="l" t="t" r="r" b="b"/>
            <a:pathLst>
              <a:path w="3575050" h="538479">
                <a:moveTo>
                  <a:pt x="3574870" y="170"/>
                </a:moveTo>
                <a:lnTo>
                  <a:pt x="-89" y="170"/>
                </a:lnTo>
                <a:lnTo>
                  <a:pt x="-89" y="538510"/>
                </a:lnTo>
                <a:lnTo>
                  <a:pt x="3574870" y="538510"/>
                </a:lnTo>
                <a:lnTo>
                  <a:pt x="3574870" y="170"/>
                </a:lnTo>
                <a:close/>
              </a:path>
            </a:pathLst>
          </a:custGeom>
          <a:solidFill>
            <a:srgbClr val="F860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34283" y="4549362"/>
            <a:ext cx="3575050" cy="538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05"/>
              </a:spcBef>
            </a:pPr>
            <a:r>
              <a:rPr sz="3200" spc="110" dirty="0">
                <a:solidFill>
                  <a:srgbClr val="FFFFFF"/>
                </a:solidFill>
                <a:latin typeface="Arial Black"/>
                <a:cs typeface="Arial Black"/>
              </a:rPr>
              <a:t>the</a:t>
            </a:r>
            <a:r>
              <a:rPr sz="3200" spc="2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25" dirty="0">
                <a:solidFill>
                  <a:srgbClr val="FFFFFF"/>
                </a:solidFill>
                <a:latin typeface="Arial Black"/>
                <a:cs typeface="Arial Black"/>
              </a:rPr>
              <a:t>journey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2967" y="365093"/>
            <a:ext cx="18638520" cy="5024395"/>
            <a:chOff x="732967" y="365093"/>
            <a:chExt cx="18638520" cy="502439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43670" y="4321954"/>
              <a:ext cx="1009624" cy="10675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487538" y="3420531"/>
            <a:ext cx="4944745" cy="468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49275">
              <a:lnSpc>
                <a:spcPts val="2510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200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presence</a:t>
            </a:r>
            <a:r>
              <a:rPr sz="200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provides</a:t>
            </a: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an 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always</a:t>
            </a:r>
            <a:r>
              <a:rPr sz="2000" spc="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edition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0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marketing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delivery.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75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5080">
              <a:lnSpc>
                <a:spcPct val="108300"/>
              </a:lnSpc>
              <a:spcBef>
                <a:spcPts val="5"/>
              </a:spcBef>
            </a:pP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Strategically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crafted</a:t>
            </a: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r>
              <a:rPr sz="2000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content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delivers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message</a:t>
            </a:r>
            <a:r>
              <a:rPr sz="2000" spc="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precision, </a:t>
            </a:r>
            <a:r>
              <a:rPr sz="2000" spc="80" dirty="0">
                <a:solidFill>
                  <a:srgbClr val="FFFFFF"/>
                </a:solidFill>
                <a:latin typeface="Trebuchet MS"/>
                <a:cs typeface="Trebuchet MS"/>
              </a:rPr>
              <a:t>enhancing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both</a:t>
            </a:r>
            <a:r>
              <a:rPr sz="20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reach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35" dirty="0">
                <a:solidFill>
                  <a:srgbClr val="FFFFFF"/>
                </a:solidFill>
                <a:latin typeface="Trebuchet MS"/>
                <a:cs typeface="Trebuchet MS"/>
              </a:rPr>
              <a:t>resonance,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cutting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noise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connect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audience</a:t>
            </a:r>
            <a:r>
              <a:rPr sz="200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0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values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insight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influence</a:t>
            </a: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000" spc="2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converts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experience.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1191895" algn="just">
              <a:lnSpc>
                <a:spcPct val="112500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LINKEDIN</a:t>
            </a:r>
            <a:r>
              <a:rPr sz="20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(Global):</a:t>
            </a:r>
            <a:r>
              <a:rPr sz="20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19K</a:t>
            </a:r>
            <a:r>
              <a:rPr sz="20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Followers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YouTube</a:t>
            </a:r>
            <a:r>
              <a:rPr sz="20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(Global):</a:t>
            </a:r>
            <a:r>
              <a:rPr sz="20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14K</a:t>
            </a:r>
            <a:r>
              <a:rPr sz="20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Followers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Facebook</a:t>
            </a:r>
            <a:r>
              <a:rPr sz="20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(Africa):</a:t>
            </a:r>
            <a:r>
              <a:rPr sz="20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19K</a:t>
            </a:r>
            <a:r>
              <a:rPr sz="20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Followers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4592946" y="1982419"/>
            <a:ext cx="22669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35" dirty="0"/>
              <a:t>Social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9371487" cy="11308267"/>
            <a:chOff x="0" y="0"/>
            <a:chExt cx="19371487" cy="1130826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54117"/>
              <a:ext cx="8352578" cy="56541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76279" cy="56540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2663" y="5654151"/>
              <a:ext cx="4176078" cy="56541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76395" y="0"/>
              <a:ext cx="8352346" cy="56540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3535570" y="4221500"/>
            <a:ext cx="4431030" cy="5340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95"/>
              </a:spcBef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creation</a:t>
            </a:r>
            <a:r>
              <a:rPr sz="2000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0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rebuchet MS"/>
                <a:cs typeface="Trebuchet MS"/>
              </a:rPr>
              <a:t>champions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people,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policies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possibilities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5" dirty="0">
                <a:solidFill>
                  <a:srgbClr val="FFFFFF"/>
                </a:solidFill>
                <a:latin typeface="Trebuchet MS"/>
                <a:cs typeface="Trebuchet MS"/>
              </a:rPr>
              <a:t>shaping</a:t>
            </a:r>
            <a:r>
              <a:rPr sz="20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modern</a:t>
            </a:r>
            <a:r>
              <a:rPr sz="200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Africa.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2000">
              <a:latin typeface="Trebuchet MS"/>
              <a:cs typeface="Trebuchet MS"/>
            </a:endParaRPr>
          </a:p>
          <a:p>
            <a:pPr marL="12700" marR="403225">
              <a:lnSpc>
                <a:spcPct val="101000"/>
              </a:lnSpc>
              <a:spcBef>
                <a:spcPts val="5"/>
              </a:spcBef>
            </a:pPr>
            <a:r>
              <a:rPr sz="2000" spc="80" dirty="0">
                <a:solidFill>
                  <a:srgbClr val="FFFFFF"/>
                </a:solidFill>
                <a:latin typeface="Trebuchet MS"/>
                <a:cs typeface="Trebuchet MS"/>
              </a:rPr>
              <a:t>Signature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 content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franchises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featuring</a:t>
            </a: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Africa’s </a:t>
            </a:r>
            <a:r>
              <a:rPr sz="2000" spc="105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influential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C-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suite</a:t>
            </a:r>
            <a:r>
              <a:rPr sz="2000" spc="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leaders,</a:t>
            </a:r>
            <a:r>
              <a:rPr sz="2000" spc="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founders,</a:t>
            </a:r>
            <a:r>
              <a:rPr sz="2000" spc="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investors,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creatives.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70"/>
              </a:spcBef>
            </a:pP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55" dirty="0">
                <a:solidFill>
                  <a:srgbClr val="FFD000"/>
                </a:solidFill>
                <a:latin typeface="Trebuchet MS"/>
                <a:cs typeface="Trebuchet MS"/>
              </a:rPr>
              <a:t>Core</a:t>
            </a:r>
            <a:r>
              <a:rPr sz="2000" spc="12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2000" spc="85" dirty="0">
                <a:solidFill>
                  <a:srgbClr val="FFD000"/>
                </a:solidFill>
                <a:latin typeface="Trebuchet MS"/>
                <a:cs typeface="Trebuchet MS"/>
              </a:rPr>
              <a:t>areas</a:t>
            </a:r>
            <a:r>
              <a:rPr sz="2000" spc="14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D000"/>
                </a:solidFill>
                <a:latin typeface="Trebuchet MS"/>
                <a:cs typeface="Trebuchet MS"/>
              </a:rPr>
              <a:t>of</a:t>
            </a:r>
            <a:r>
              <a:rPr sz="2000" spc="13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D000"/>
                </a:solidFill>
                <a:latin typeface="Trebuchet MS"/>
                <a:cs typeface="Trebuchet MS"/>
              </a:rPr>
              <a:t>editorial</a:t>
            </a:r>
            <a:r>
              <a:rPr sz="2000" spc="8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D000"/>
                </a:solidFill>
                <a:latin typeface="Trebuchet MS"/>
                <a:cs typeface="Trebuchet MS"/>
              </a:rPr>
              <a:t>focus: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Energy</a:t>
            </a:r>
            <a:r>
              <a:rPr sz="20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Sustainability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60" dirty="0">
                <a:solidFill>
                  <a:srgbClr val="FFFFFF"/>
                </a:solidFill>
                <a:latin typeface="Trebuchet MS"/>
                <a:cs typeface="Trebuchet MS"/>
              </a:rPr>
              <a:t>Technology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Trade &amp;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Investment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spcBef>
                <a:spcPts val="5"/>
              </a:spcBef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Mobile Banking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sz="200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200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Culture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Finance</a:t>
            </a:r>
            <a:endParaRPr sz="2000">
              <a:latin typeface="Trebuchet MS"/>
              <a:cs typeface="Trebuchet MS"/>
            </a:endParaRPr>
          </a:p>
          <a:p>
            <a:pPr marL="21844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Hospitality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555129" y="1779733"/>
            <a:ext cx="3469004" cy="1967230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12700" marR="5080">
              <a:lnSpc>
                <a:spcPct val="76900"/>
              </a:lnSpc>
              <a:spcBef>
                <a:spcPts val="2095"/>
              </a:spcBef>
            </a:pPr>
            <a:r>
              <a:rPr spc="-305" dirty="0"/>
              <a:t>Content </a:t>
            </a:r>
            <a:r>
              <a:rPr spc="-409" dirty="0"/>
              <a:t>ambition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14151"/>
            <a:ext cx="19377025" cy="10095230"/>
            <a:chOff x="0" y="1214151"/>
            <a:chExt cx="19377025" cy="10095230"/>
          </a:xfrm>
        </p:grpSpPr>
        <p:sp>
          <p:nvSpPr>
            <p:cNvPr id="3" name="object 3"/>
            <p:cNvSpPr/>
            <p:nvPr/>
          </p:nvSpPr>
          <p:spPr>
            <a:xfrm>
              <a:off x="0" y="1219548"/>
              <a:ext cx="9215120" cy="10089515"/>
            </a:xfrm>
            <a:custGeom>
              <a:avLst/>
              <a:gdLst/>
              <a:ahLst/>
              <a:cxnLst/>
              <a:rect l="l" t="t" r="r" b="b"/>
              <a:pathLst>
                <a:path w="9215120" h="10089515">
                  <a:moveTo>
                    <a:pt x="9214379" y="254"/>
                  </a:moveTo>
                  <a:lnTo>
                    <a:pt x="0" y="254"/>
                  </a:lnTo>
                  <a:lnTo>
                    <a:pt x="0" y="10089515"/>
                  </a:lnTo>
                  <a:lnTo>
                    <a:pt x="9214379" y="10089515"/>
                  </a:lnTo>
                  <a:lnTo>
                    <a:pt x="9214379" y="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2995" y="5546203"/>
              <a:ext cx="7403004" cy="15536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7387672"/>
              <a:ext cx="9052560" cy="369570"/>
            </a:xfrm>
            <a:custGeom>
              <a:avLst/>
              <a:gdLst/>
              <a:ahLst/>
              <a:cxnLst/>
              <a:rect l="l" t="t" r="r" b="b"/>
              <a:pathLst>
                <a:path w="9052560" h="369570">
                  <a:moveTo>
                    <a:pt x="9052079" y="99"/>
                  </a:moveTo>
                  <a:lnTo>
                    <a:pt x="0" y="99"/>
                  </a:lnTo>
                  <a:lnTo>
                    <a:pt x="0" y="369418"/>
                  </a:lnTo>
                  <a:lnTo>
                    <a:pt x="9052079" y="369418"/>
                  </a:lnTo>
                  <a:lnTo>
                    <a:pt x="9052079" y="99"/>
                  </a:lnTo>
                  <a:close/>
                </a:path>
              </a:pathLst>
            </a:custGeom>
            <a:solidFill>
              <a:srgbClr val="F3F4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730637" y="2946198"/>
            <a:ext cx="581977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Dedicated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Branded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Hub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inside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Business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Traveller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Global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2000" spc="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r>
              <a:rPr sz="2000" spc="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section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accompanied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rebuchet MS"/>
                <a:cs typeface="Trebuchet MS"/>
              </a:rPr>
              <a:t>multi-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channel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distribution.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30637" y="4190131"/>
            <a:ext cx="588645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It’s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branded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hub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that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lives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inside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trusted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global</a:t>
            </a:r>
            <a:r>
              <a:rPr sz="2000" spc="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platform,</a:t>
            </a:r>
            <a:r>
              <a:rPr sz="2000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reaching</a:t>
            </a:r>
            <a:r>
              <a:rPr sz="200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decision-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makers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in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beyond—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rebuchet MS"/>
                <a:cs typeface="Trebuchet MS"/>
              </a:rPr>
              <a:t>page,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screen,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and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spc="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rebuchet MS"/>
                <a:cs typeface="Trebuchet MS"/>
              </a:rPr>
              <a:t>lounge.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730637" y="5714347"/>
            <a:ext cx="59778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marR="5080" indent="-205740">
              <a:lnSpc>
                <a:spcPct val="100000"/>
              </a:lnSpc>
              <a:spcBef>
                <a:spcPts val="100"/>
              </a:spcBef>
              <a:buClr>
                <a:srgbClr val="FFD000"/>
              </a:buClr>
              <a:buSzPct val="90000"/>
              <a:buChar char="•"/>
              <a:tabLst>
                <a:tab pos="219710" algn="l"/>
              </a:tabLst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Ownable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URL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(e.g. 	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businesstraveller.com/africa/partnerhub/[brand])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30637" y="6628724"/>
            <a:ext cx="571817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440" indent="-205740">
              <a:lnSpc>
                <a:spcPct val="100000"/>
              </a:lnSpc>
              <a:spcBef>
                <a:spcPts val="100"/>
              </a:spcBef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label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(“Content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[Brand]”)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logo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CTA</a:t>
            </a:r>
            <a:endParaRPr sz="2000">
              <a:latin typeface="Trebuchet MS"/>
              <a:cs typeface="Trebuchet MS"/>
            </a:endParaRPr>
          </a:p>
          <a:p>
            <a:pPr marL="219710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blocks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730637" y="7543355"/>
            <a:ext cx="5429885" cy="1550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 marR="70485" indent="-205740">
              <a:lnSpc>
                <a:spcPct val="100000"/>
              </a:lnSpc>
              <a:spcBef>
                <a:spcPts val="100"/>
              </a:spcBef>
              <a:buClr>
                <a:srgbClr val="FFD000"/>
              </a:buClr>
              <a:buSzPct val="90000"/>
              <a:buChar char="•"/>
              <a:tabLst>
                <a:tab pos="219710" algn="l"/>
              </a:tabLst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Mix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articles,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embedded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videos,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native 	stories.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Clr>
                <a:srgbClr val="FFD000"/>
              </a:buClr>
              <a:buFont typeface="Trebuchet MS"/>
              <a:buChar char="•"/>
            </a:pPr>
            <a:endParaRPr sz="2000">
              <a:latin typeface="Trebuchet MS"/>
              <a:cs typeface="Trebuchet MS"/>
            </a:endParaRPr>
          </a:p>
          <a:p>
            <a:pPr marL="217804" marR="5080" indent="-205740">
              <a:lnSpc>
                <a:spcPct val="100000"/>
              </a:lnSpc>
              <a:buClr>
                <a:srgbClr val="FFD000"/>
              </a:buClr>
              <a:buSzPct val="90000"/>
              <a:buChar char="•"/>
              <a:tabLst>
                <a:tab pos="219710" algn="l"/>
              </a:tabLst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investment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keeps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working</a:t>
            </a:r>
            <a:r>
              <a:rPr sz="20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long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after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the 	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campaign</a:t>
            </a:r>
            <a:r>
              <a:rPr sz="2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flight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ends.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730637" y="9371803"/>
            <a:ext cx="470471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8440" indent="-205740">
              <a:lnSpc>
                <a:spcPct val="100000"/>
              </a:lnSpc>
              <a:spcBef>
                <a:spcPts val="105"/>
              </a:spcBef>
              <a:buClr>
                <a:srgbClr val="FFD000"/>
              </a:buClr>
              <a:buSzPct val="90000"/>
              <a:buChar char="•"/>
              <a:tabLst>
                <a:tab pos="218440" algn="l"/>
              </a:tabLst>
            </a:pP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Always-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PR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Distribution</a:t>
            </a:r>
            <a:r>
              <a:rPr sz="20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platform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4076577" y="1585300"/>
            <a:ext cx="425767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80" dirty="0"/>
              <a:t>Brand</a:t>
            </a:r>
            <a:r>
              <a:rPr spc="-645" dirty="0"/>
              <a:t> </a:t>
            </a:r>
            <a:r>
              <a:rPr spc="-285" dirty="0"/>
              <a:t>Hub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0" y="2226875"/>
            <a:ext cx="9052560" cy="37211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41275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325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Content by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Standard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Bank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85692" y="6870465"/>
            <a:ext cx="2138045" cy="245110"/>
          </a:xfrm>
          <a:prstGeom prst="rect">
            <a:avLst/>
          </a:prstGeom>
          <a:solidFill>
            <a:srgbClr val="00008B"/>
          </a:solidFill>
        </p:spPr>
        <p:txBody>
          <a:bodyPr vert="horz" wrap="square" lIns="0" tIns="47625" rIns="0" bIns="0" rtlCol="0">
            <a:spAutoFit/>
          </a:bodyPr>
          <a:lstStyle/>
          <a:p>
            <a:pPr marL="521334">
              <a:lnSpc>
                <a:spcPct val="100000"/>
              </a:lnSpc>
              <a:spcBef>
                <a:spcPts val="375"/>
              </a:spcBef>
            </a:pPr>
            <a:r>
              <a:rPr sz="950" b="1" dirty="0">
                <a:solidFill>
                  <a:srgbClr val="FFFFFF"/>
                </a:solidFill>
                <a:latin typeface="Arial"/>
                <a:cs typeface="Arial"/>
              </a:rPr>
              <a:t>Visit</a:t>
            </a:r>
            <a:r>
              <a:rPr sz="95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FFFFF"/>
                </a:solidFill>
                <a:latin typeface="Arial"/>
                <a:cs typeface="Arial"/>
              </a:rPr>
              <a:t>Stanbic</a:t>
            </a:r>
            <a:r>
              <a:rPr sz="95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FFFFFF"/>
                </a:solidFill>
                <a:latin typeface="Arial"/>
                <a:cs typeface="Arial"/>
              </a:rPr>
              <a:t>Bank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1244314"/>
            <a:ext cx="9823450" cy="9980930"/>
            <a:chOff x="0" y="1244314"/>
            <a:chExt cx="9823450" cy="9980930"/>
          </a:xfrm>
        </p:grpSpPr>
        <p:sp>
          <p:nvSpPr>
            <p:cNvPr id="31" name="object 31"/>
            <p:cNvSpPr/>
            <p:nvPr/>
          </p:nvSpPr>
          <p:spPr>
            <a:xfrm>
              <a:off x="9379602" y="1250918"/>
              <a:ext cx="437515" cy="9757410"/>
            </a:xfrm>
            <a:custGeom>
              <a:avLst/>
              <a:gdLst/>
              <a:ahLst/>
              <a:cxnLst/>
              <a:rect l="l" t="t" r="r" b="b"/>
              <a:pathLst>
                <a:path w="437515" h="9757410">
                  <a:moveTo>
                    <a:pt x="0" y="0"/>
                  </a:moveTo>
                  <a:lnTo>
                    <a:pt x="73380" y="2474"/>
                  </a:lnTo>
                  <a:lnTo>
                    <a:pt x="133283" y="9223"/>
                  </a:lnTo>
                  <a:lnTo>
                    <a:pt x="173660" y="19234"/>
                  </a:lnTo>
                  <a:lnTo>
                    <a:pt x="188463" y="31495"/>
                  </a:lnTo>
                  <a:lnTo>
                    <a:pt x="188463" y="626602"/>
                  </a:lnTo>
                  <a:lnTo>
                    <a:pt x="203284" y="638789"/>
                  </a:lnTo>
                  <a:lnTo>
                    <a:pt x="243690" y="648763"/>
                  </a:lnTo>
                  <a:lnTo>
                    <a:pt x="303599" y="655497"/>
                  </a:lnTo>
                  <a:lnTo>
                    <a:pt x="376926" y="657970"/>
                  </a:lnTo>
                  <a:lnTo>
                    <a:pt x="303599" y="660444"/>
                  </a:lnTo>
                  <a:lnTo>
                    <a:pt x="243690" y="667193"/>
                  </a:lnTo>
                  <a:lnTo>
                    <a:pt x="203284" y="677204"/>
                  </a:lnTo>
                  <a:lnTo>
                    <a:pt x="188463" y="689465"/>
                  </a:lnTo>
                  <a:lnTo>
                    <a:pt x="188463" y="1284572"/>
                  </a:lnTo>
                  <a:lnTo>
                    <a:pt x="173660" y="1296760"/>
                  </a:lnTo>
                  <a:lnTo>
                    <a:pt x="133283" y="1306733"/>
                  </a:lnTo>
                  <a:lnTo>
                    <a:pt x="73380" y="1313468"/>
                  </a:lnTo>
                  <a:lnTo>
                    <a:pt x="0" y="1315940"/>
                  </a:lnTo>
                </a:path>
                <a:path w="437515" h="9757410">
                  <a:moveTo>
                    <a:pt x="30098" y="1363691"/>
                  </a:moveTo>
                  <a:lnTo>
                    <a:pt x="103424" y="1366165"/>
                  </a:lnTo>
                  <a:lnTo>
                    <a:pt x="163333" y="1372914"/>
                  </a:lnTo>
                  <a:lnTo>
                    <a:pt x="203740" y="1382925"/>
                  </a:lnTo>
                  <a:lnTo>
                    <a:pt x="218561" y="1395186"/>
                  </a:lnTo>
                  <a:lnTo>
                    <a:pt x="218561" y="2778308"/>
                  </a:lnTo>
                  <a:lnTo>
                    <a:pt x="233382" y="2790496"/>
                  </a:lnTo>
                  <a:lnTo>
                    <a:pt x="273789" y="2800469"/>
                  </a:lnTo>
                  <a:lnTo>
                    <a:pt x="333697" y="2807204"/>
                  </a:lnTo>
                  <a:lnTo>
                    <a:pt x="407024" y="2809676"/>
                  </a:lnTo>
                  <a:lnTo>
                    <a:pt x="333697" y="2812149"/>
                  </a:lnTo>
                  <a:lnTo>
                    <a:pt x="273789" y="2818884"/>
                  </a:lnTo>
                  <a:lnTo>
                    <a:pt x="233382" y="2828857"/>
                  </a:lnTo>
                  <a:lnTo>
                    <a:pt x="218561" y="2841045"/>
                  </a:lnTo>
                  <a:lnTo>
                    <a:pt x="218561" y="4224167"/>
                  </a:lnTo>
                  <a:lnTo>
                    <a:pt x="203740" y="4236428"/>
                  </a:lnTo>
                  <a:lnTo>
                    <a:pt x="163333" y="4246439"/>
                  </a:lnTo>
                  <a:lnTo>
                    <a:pt x="103424" y="4253187"/>
                  </a:lnTo>
                  <a:lnTo>
                    <a:pt x="30098" y="4255662"/>
                  </a:lnTo>
                </a:path>
                <a:path w="437515" h="9757410">
                  <a:moveTo>
                    <a:pt x="30098" y="4423933"/>
                  </a:moveTo>
                  <a:lnTo>
                    <a:pt x="109322" y="4426588"/>
                  </a:lnTo>
                  <a:lnTo>
                    <a:pt x="174033" y="4433838"/>
                  </a:lnTo>
                  <a:lnTo>
                    <a:pt x="217670" y="4444613"/>
                  </a:lnTo>
                  <a:lnTo>
                    <a:pt x="233674" y="4457841"/>
                  </a:lnTo>
                  <a:lnTo>
                    <a:pt x="233674" y="5075934"/>
                  </a:lnTo>
                  <a:lnTo>
                    <a:pt x="249657" y="5089162"/>
                  </a:lnTo>
                  <a:lnTo>
                    <a:pt x="293251" y="5099937"/>
                  </a:lnTo>
                  <a:lnTo>
                    <a:pt x="357918" y="5107187"/>
                  </a:lnTo>
                  <a:lnTo>
                    <a:pt x="437122" y="5109842"/>
                  </a:lnTo>
                  <a:lnTo>
                    <a:pt x="357918" y="5112515"/>
                  </a:lnTo>
                  <a:lnTo>
                    <a:pt x="293251" y="5119796"/>
                  </a:lnTo>
                  <a:lnTo>
                    <a:pt x="249657" y="5130577"/>
                  </a:lnTo>
                  <a:lnTo>
                    <a:pt x="233674" y="5143751"/>
                  </a:lnTo>
                  <a:lnTo>
                    <a:pt x="233674" y="5761971"/>
                  </a:lnTo>
                  <a:lnTo>
                    <a:pt x="217670" y="5775145"/>
                  </a:lnTo>
                  <a:lnTo>
                    <a:pt x="174033" y="5785926"/>
                  </a:lnTo>
                  <a:lnTo>
                    <a:pt x="109322" y="5793206"/>
                  </a:lnTo>
                  <a:lnTo>
                    <a:pt x="30098" y="5795879"/>
                  </a:lnTo>
                </a:path>
                <a:path w="437515" h="9757410">
                  <a:moveTo>
                    <a:pt x="30098" y="6356062"/>
                  </a:moveTo>
                  <a:lnTo>
                    <a:pt x="103478" y="6358536"/>
                  </a:lnTo>
                  <a:lnTo>
                    <a:pt x="163381" y="6365285"/>
                  </a:lnTo>
                  <a:lnTo>
                    <a:pt x="203758" y="6375296"/>
                  </a:lnTo>
                  <a:lnTo>
                    <a:pt x="218561" y="6387557"/>
                  </a:lnTo>
                  <a:lnTo>
                    <a:pt x="218561" y="8025181"/>
                  </a:lnTo>
                  <a:lnTo>
                    <a:pt x="233382" y="8037422"/>
                  </a:lnTo>
                  <a:lnTo>
                    <a:pt x="273789" y="8047389"/>
                  </a:lnTo>
                  <a:lnTo>
                    <a:pt x="333697" y="8054094"/>
                  </a:lnTo>
                  <a:lnTo>
                    <a:pt x="407024" y="8056549"/>
                  </a:lnTo>
                  <a:lnTo>
                    <a:pt x="333697" y="8059023"/>
                  </a:lnTo>
                  <a:lnTo>
                    <a:pt x="273789" y="8065772"/>
                  </a:lnTo>
                  <a:lnTo>
                    <a:pt x="233382" y="8075783"/>
                  </a:lnTo>
                  <a:lnTo>
                    <a:pt x="218561" y="8088044"/>
                  </a:lnTo>
                  <a:lnTo>
                    <a:pt x="218561" y="9725655"/>
                  </a:lnTo>
                  <a:lnTo>
                    <a:pt x="203758" y="9737888"/>
                  </a:lnTo>
                  <a:lnTo>
                    <a:pt x="163381" y="9747875"/>
                  </a:lnTo>
                  <a:lnTo>
                    <a:pt x="103478" y="9754606"/>
                  </a:lnTo>
                  <a:lnTo>
                    <a:pt x="30098" y="9757074"/>
                  </a:lnTo>
                </a:path>
              </a:pathLst>
            </a:custGeom>
            <a:ln w="1269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654360"/>
              <a:ext cx="9052076" cy="289169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5701" y="7498398"/>
              <a:ext cx="2769540" cy="17417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701" y="9410961"/>
              <a:ext cx="2859454" cy="179700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25215" y="7420295"/>
              <a:ext cx="2769466" cy="174056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9833" y="7583476"/>
              <a:ext cx="2913280" cy="364175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9947" y="9406131"/>
              <a:ext cx="2859380" cy="179712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1250918"/>
              <a:ext cx="9083956" cy="96507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0001250" y="1604477"/>
            <a:ext cx="17983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Branded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r>
              <a:rPr sz="14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Page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Label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001250" y="3779805"/>
            <a:ext cx="180657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Client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Banner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Ad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–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clickable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client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specified</a:t>
            </a:r>
            <a:r>
              <a:rPr sz="140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landing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page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001250" y="6081622"/>
            <a:ext cx="17811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005" indent="-2813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</a:tabLst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Editable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intro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text</a:t>
            </a:r>
            <a:endParaRPr sz="1400">
              <a:latin typeface="Trebuchet MS"/>
              <a:cs typeface="Trebuchet MS"/>
            </a:endParaRPr>
          </a:p>
          <a:p>
            <a:pPr marL="294005" indent="-281305">
              <a:lnSpc>
                <a:spcPct val="100000"/>
              </a:lnSpc>
              <a:buFont typeface="Arial"/>
              <a:buChar char="•"/>
              <a:tabLst>
                <a:tab pos="294005" algn="l"/>
              </a:tabLst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CTA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button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001250" y="8996071"/>
            <a:ext cx="2592070" cy="1092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005" marR="140970" indent="-28194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4005" algn="l"/>
              </a:tabLst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Editorial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articles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editors</a:t>
            </a:r>
            <a:endParaRPr sz="1400">
              <a:latin typeface="Trebuchet MS"/>
              <a:cs typeface="Trebuchet MS"/>
            </a:endParaRPr>
          </a:p>
          <a:p>
            <a:pPr marL="294005" indent="-281305">
              <a:lnSpc>
                <a:spcPct val="100000"/>
              </a:lnSpc>
              <a:buFont typeface="Arial"/>
              <a:buChar char="•"/>
              <a:tabLst>
                <a:tab pos="294005" algn="l"/>
              </a:tabLst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Embedded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video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campaigns</a:t>
            </a:r>
            <a:endParaRPr sz="1400">
              <a:latin typeface="Trebuchet MS"/>
              <a:cs typeface="Trebuchet MS"/>
            </a:endParaRPr>
          </a:p>
          <a:p>
            <a:pPr marL="294005" marR="5080" indent="-281940">
              <a:lnSpc>
                <a:spcPct val="100000"/>
              </a:lnSpc>
              <a:buFont typeface="Arial"/>
              <a:buChar char="•"/>
              <a:tabLst>
                <a:tab pos="294005" algn="l"/>
              </a:tabLst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Native</a:t>
            </a:r>
            <a:r>
              <a:rPr sz="14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Advertising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CTA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link</a:t>
            </a:r>
            <a:r>
              <a:rPr sz="140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product</a:t>
            </a:r>
            <a:r>
              <a:rPr sz="140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sz="1400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offer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5189327" y="10378370"/>
            <a:ext cx="3060700" cy="523240"/>
          </a:xfrm>
          <a:prstGeom prst="rect">
            <a:avLst/>
          </a:prstGeom>
          <a:ln w="9524">
            <a:solidFill>
              <a:srgbClr val="FFD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MOCKUP</a:t>
            </a:r>
            <a:r>
              <a:rPr sz="14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ONLY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Final</a:t>
            </a: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layout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differ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2991" y="4740878"/>
            <a:ext cx="3801110" cy="4798695"/>
          </a:xfrm>
          <a:custGeom>
            <a:avLst/>
            <a:gdLst/>
            <a:ahLst/>
            <a:cxnLst/>
            <a:rect l="l" t="t" r="r" b="b"/>
            <a:pathLst>
              <a:path w="3801110" h="4798695">
                <a:moveTo>
                  <a:pt x="3800853" y="166"/>
                </a:moveTo>
                <a:lnTo>
                  <a:pt x="-33" y="166"/>
                </a:lnTo>
                <a:lnTo>
                  <a:pt x="-33" y="4798358"/>
                </a:lnTo>
                <a:lnTo>
                  <a:pt x="3800853" y="4798358"/>
                </a:lnTo>
                <a:lnTo>
                  <a:pt x="3800853" y="166"/>
                </a:lnTo>
                <a:close/>
              </a:path>
            </a:pathLst>
          </a:custGeom>
          <a:solidFill>
            <a:srgbClr val="00000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80227" y="4740878"/>
            <a:ext cx="3801110" cy="4798695"/>
          </a:xfrm>
          <a:custGeom>
            <a:avLst/>
            <a:gdLst/>
            <a:ahLst/>
            <a:cxnLst/>
            <a:rect l="l" t="t" r="r" b="b"/>
            <a:pathLst>
              <a:path w="3801109" h="4798695">
                <a:moveTo>
                  <a:pt x="3800738" y="166"/>
                </a:moveTo>
                <a:lnTo>
                  <a:pt x="-148" y="166"/>
                </a:lnTo>
                <a:lnTo>
                  <a:pt x="-148" y="4798358"/>
                </a:lnTo>
                <a:lnTo>
                  <a:pt x="3800738" y="4798358"/>
                </a:lnTo>
                <a:lnTo>
                  <a:pt x="3800738" y="166"/>
                </a:lnTo>
                <a:close/>
              </a:path>
            </a:pathLst>
          </a:custGeom>
          <a:solidFill>
            <a:srgbClr val="00000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27589" y="4740878"/>
            <a:ext cx="3801110" cy="4798695"/>
          </a:xfrm>
          <a:custGeom>
            <a:avLst/>
            <a:gdLst/>
            <a:ahLst/>
            <a:cxnLst/>
            <a:rect l="l" t="t" r="r" b="b"/>
            <a:pathLst>
              <a:path w="3801109" h="4798695">
                <a:moveTo>
                  <a:pt x="3800623" y="166"/>
                </a:moveTo>
                <a:lnTo>
                  <a:pt x="-263" y="166"/>
                </a:lnTo>
                <a:lnTo>
                  <a:pt x="-263" y="4798358"/>
                </a:lnTo>
                <a:lnTo>
                  <a:pt x="3800623" y="4798358"/>
                </a:lnTo>
                <a:lnTo>
                  <a:pt x="3800623" y="166"/>
                </a:lnTo>
                <a:close/>
              </a:path>
            </a:pathLst>
          </a:custGeom>
          <a:solidFill>
            <a:srgbClr val="00000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74951" y="4740878"/>
            <a:ext cx="3801110" cy="4798695"/>
          </a:xfrm>
          <a:custGeom>
            <a:avLst/>
            <a:gdLst/>
            <a:ahLst/>
            <a:cxnLst/>
            <a:rect l="l" t="t" r="r" b="b"/>
            <a:pathLst>
              <a:path w="3801109" h="4798695">
                <a:moveTo>
                  <a:pt x="3800508" y="166"/>
                </a:moveTo>
                <a:lnTo>
                  <a:pt x="-378" y="166"/>
                </a:lnTo>
                <a:lnTo>
                  <a:pt x="-378" y="4798358"/>
                </a:lnTo>
                <a:lnTo>
                  <a:pt x="3800508" y="4798358"/>
                </a:lnTo>
                <a:lnTo>
                  <a:pt x="3800508" y="166"/>
                </a:lnTo>
                <a:close/>
              </a:path>
            </a:pathLst>
          </a:custGeom>
          <a:solidFill>
            <a:srgbClr val="00000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570608" y="4983829"/>
            <a:ext cx="3321050" cy="4412615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Print</a:t>
            </a:r>
            <a:r>
              <a:rPr sz="1800" b="1" spc="-4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Magazine</a:t>
            </a:r>
            <a:endParaRPr sz="1800">
              <a:latin typeface="Trebuchet MS"/>
              <a:cs typeface="Trebuchet MS"/>
            </a:endParaRPr>
          </a:p>
          <a:p>
            <a:pPr marL="743585" marR="725805" algn="ctr">
              <a:lnSpc>
                <a:spcPct val="100699"/>
              </a:lnSpc>
              <a:spcBef>
                <a:spcPts val="715"/>
              </a:spcBef>
            </a:pP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CEO</a:t>
            </a:r>
            <a:r>
              <a:rPr sz="135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Features,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 Ccultural leadership,</a:t>
            </a:r>
            <a:r>
              <a:rPr sz="13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Energy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7971" y="4983829"/>
            <a:ext cx="3321050" cy="4514850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68580"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Website</a:t>
            </a:r>
            <a:r>
              <a:rPr sz="1800" b="1" spc="-10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Article</a:t>
            </a:r>
            <a:endParaRPr sz="1800">
              <a:latin typeface="Trebuchet MS"/>
              <a:cs typeface="Trebuchet MS"/>
            </a:endParaRPr>
          </a:p>
          <a:p>
            <a:pPr marL="8255" algn="ctr">
              <a:lnSpc>
                <a:spcPct val="100000"/>
              </a:lnSpc>
              <a:spcBef>
                <a:spcPts val="730"/>
              </a:spcBef>
            </a:pP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Sponsorship</a:t>
            </a:r>
            <a:r>
              <a:rPr sz="13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Trebuchet MS"/>
                <a:cs typeface="Trebuchet MS"/>
              </a:rPr>
              <a:t>plus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65206" y="4983829"/>
            <a:ext cx="3321050" cy="4412615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Newsletter</a:t>
            </a:r>
            <a:endParaRPr sz="1800">
              <a:latin typeface="Trebuchet MS"/>
              <a:cs typeface="Trebuchet MS"/>
            </a:endParaRPr>
          </a:p>
          <a:p>
            <a:pPr marL="414655" marR="398145" algn="ctr">
              <a:lnSpc>
                <a:spcPct val="100699"/>
              </a:lnSpc>
              <a:spcBef>
                <a:spcPts val="715"/>
              </a:spcBef>
            </a:pP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Tech,</a:t>
            </a:r>
            <a:r>
              <a:rPr sz="13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talent</a:t>
            </a:r>
            <a:r>
              <a:rPr sz="135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35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transformation;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where</a:t>
            </a:r>
            <a:r>
              <a:rPr sz="135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sz="135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leads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12567" y="4983829"/>
            <a:ext cx="3321050" cy="4514850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Airport</a:t>
            </a:r>
            <a:r>
              <a:rPr sz="1800" b="1" spc="-6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TV</a:t>
            </a:r>
            <a:r>
              <a:rPr sz="1800" b="1" spc="-5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FFD000"/>
                </a:solidFill>
                <a:latin typeface="Trebuchet MS"/>
                <a:cs typeface="Trebuchet MS"/>
              </a:rPr>
              <a:t>Show</a:t>
            </a:r>
            <a:endParaRPr sz="1800">
              <a:latin typeface="Trebuchet MS"/>
              <a:cs typeface="Trebuchet MS"/>
            </a:endParaRPr>
          </a:p>
          <a:p>
            <a:pPr marL="12065" algn="ctr">
              <a:lnSpc>
                <a:spcPct val="100000"/>
              </a:lnSpc>
              <a:spcBef>
                <a:spcPts val="730"/>
              </a:spcBef>
            </a:pP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Special</a:t>
            </a:r>
            <a:r>
              <a:rPr sz="13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sponsor</a:t>
            </a: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TV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Trebuchet MS"/>
                <a:cs typeface="Trebuchet MS"/>
              </a:rPr>
              <a:t>show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5480" rIns="0" bIns="0" rtlCol="0">
            <a:spAutoFit/>
          </a:bodyPr>
          <a:lstStyle/>
          <a:p>
            <a:pPr marL="4349750">
              <a:lnSpc>
                <a:spcPct val="100000"/>
              </a:lnSpc>
              <a:spcBef>
                <a:spcPts val="3540"/>
              </a:spcBef>
            </a:pPr>
            <a:r>
              <a:rPr spc="-345" dirty="0"/>
              <a:t>Brand</a:t>
            </a:r>
            <a:r>
              <a:rPr spc="-790" dirty="0"/>
              <a:t> </a:t>
            </a:r>
            <a:r>
              <a:rPr spc="-315" dirty="0"/>
              <a:t>Hub</a:t>
            </a:r>
            <a:r>
              <a:rPr spc="-755" dirty="0"/>
              <a:t> </a:t>
            </a:r>
            <a:r>
              <a:rPr spc="-400" dirty="0"/>
              <a:t>Investment</a:t>
            </a:r>
          </a:p>
          <a:p>
            <a:pPr marL="4298315">
              <a:lnSpc>
                <a:spcPct val="100000"/>
              </a:lnSpc>
              <a:spcBef>
                <a:spcPts val="1145"/>
              </a:spcBef>
            </a:pP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24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Impressions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r>
              <a:rPr sz="2400" spc="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Trebuchet MS"/>
                <a:cs typeface="Trebuchet MS"/>
              </a:rPr>
              <a:t>Reach</a:t>
            </a:r>
            <a:r>
              <a:rPr sz="240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70</a:t>
            </a:r>
            <a:r>
              <a:rPr sz="2400" spc="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Travellers</a:t>
            </a: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2967" y="1219549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18637725" y="254"/>
                </a:moveTo>
                <a:lnTo>
                  <a:pt x="-18" y="254"/>
                </a:lnTo>
              </a:path>
            </a:pathLst>
          </a:custGeom>
          <a:ln w="10469">
            <a:solidFill>
              <a:srgbClr val="FFD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02333" y="475107"/>
            <a:ext cx="1270868" cy="546448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6148050" y="365093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-408" y="276"/>
                </a:moveTo>
                <a:lnTo>
                  <a:pt x="-408" y="628529"/>
                </a:lnTo>
              </a:path>
            </a:pathLst>
          </a:custGeom>
          <a:ln w="52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778507" y="5248624"/>
            <a:ext cx="2804795" cy="2698115"/>
            <a:chOff x="1778507" y="5248624"/>
            <a:chExt cx="2804795" cy="2698115"/>
          </a:xfrm>
        </p:grpSpPr>
        <p:sp>
          <p:nvSpPr>
            <p:cNvPr id="28" name="object 28"/>
            <p:cNvSpPr/>
            <p:nvPr/>
          </p:nvSpPr>
          <p:spPr>
            <a:xfrm>
              <a:off x="1802079" y="5248789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612" y="7874"/>
                  </a:lnTo>
                  <a:lnTo>
                    <a:pt x="187960" y="6985"/>
                  </a:lnTo>
                  <a:lnTo>
                    <a:pt x="187960" y="140957"/>
                  </a:lnTo>
                  <a:lnTo>
                    <a:pt x="186309" y="147688"/>
                  </a:lnTo>
                  <a:lnTo>
                    <a:pt x="181356" y="152260"/>
                  </a:lnTo>
                  <a:lnTo>
                    <a:pt x="173101" y="154927"/>
                  </a:lnTo>
                  <a:lnTo>
                    <a:pt x="161290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290" y="126225"/>
                  </a:lnTo>
                  <a:lnTo>
                    <a:pt x="173101" y="127241"/>
                  </a:lnTo>
                  <a:lnTo>
                    <a:pt x="181356" y="130035"/>
                  </a:lnTo>
                  <a:lnTo>
                    <a:pt x="186309" y="134607"/>
                  </a:lnTo>
                  <a:lnTo>
                    <a:pt x="187960" y="140957"/>
                  </a:lnTo>
                  <a:lnTo>
                    <a:pt x="187960" y="6985"/>
                  </a:lnTo>
                  <a:lnTo>
                    <a:pt x="179324" y="6096"/>
                  </a:lnTo>
                  <a:lnTo>
                    <a:pt x="179324" y="66154"/>
                  </a:lnTo>
                  <a:lnTo>
                    <a:pt x="177800" y="71869"/>
                  </a:lnTo>
                  <a:lnTo>
                    <a:pt x="173228" y="76060"/>
                  </a:lnTo>
                  <a:lnTo>
                    <a:pt x="165735" y="78473"/>
                  </a:lnTo>
                  <a:lnTo>
                    <a:pt x="155194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94" y="52946"/>
                  </a:lnTo>
                  <a:lnTo>
                    <a:pt x="165735" y="53581"/>
                  </a:lnTo>
                  <a:lnTo>
                    <a:pt x="173228" y="55994"/>
                  </a:lnTo>
                  <a:lnTo>
                    <a:pt x="177800" y="60058"/>
                  </a:lnTo>
                  <a:lnTo>
                    <a:pt x="179324" y="66154"/>
                  </a:lnTo>
                  <a:lnTo>
                    <a:pt x="179324" y="6096"/>
                  </a:lnTo>
                  <a:lnTo>
                    <a:pt x="158496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18" y="204457"/>
                  </a:lnTo>
                  <a:lnTo>
                    <a:pt x="206248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662" y="419188"/>
                  </a:lnTo>
                  <a:lnTo>
                    <a:pt x="447662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8109" y="142227"/>
                  </a:lnTo>
                  <a:lnTo>
                    <a:pt x="446646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888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866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394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07694" y="238366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385" y="309486"/>
                  </a:lnTo>
                  <a:lnTo>
                    <a:pt x="644385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85" y="420230"/>
                  </a:lnTo>
                  <a:lnTo>
                    <a:pt x="644385" y="360032"/>
                  </a:lnTo>
                  <a:lnTo>
                    <a:pt x="700900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4898" y="70599"/>
                  </a:lnTo>
                  <a:lnTo>
                    <a:pt x="674992" y="69329"/>
                  </a:lnTo>
                  <a:lnTo>
                    <a:pt x="667372" y="67043"/>
                  </a:lnTo>
                  <a:lnTo>
                    <a:pt x="662419" y="63868"/>
                  </a:lnTo>
                  <a:lnTo>
                    <a:pt x="660641" y="59550"/>
                  </a:lnTo>
                  <a:lnTo>
                    <a:pt x="663308" y="54089"/>
                  </a:lnTo>
                  <a:lnTo>
                    <a:pt x="672325" y="50279"/>
                  </a:lnTo>
                  <a:lnTo>
                    <a:pt x="688835" y="48120"/>
                  </a:lnTo>
                  <a:lnTo>
                    <a:pt x="714095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853" y="17018"/>
                  </a:lnTo>
                  <a:lnTo>
                    <a:pt x="767562" y="4318"/>
                  </a:lnTo>
                  <a:lnTo>
                    <a:pt x="709917" y="0"/>
                  </a:lnTo>
                  <a:lnTo>
                    <a:pt x="659752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3115" y="121399"/>
                  </a:lnTo>
                  <a:lnTo>
                    <a:pt x="686803" y="128384"/>
                  </a:lnTo>
                  <a:lnTo>
                    <a:pt x="759180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469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941" y="160134"/>
                  </a:lnTo>
                  <a:lnTo>
                    <a:pt x="725906" y="161150"/>
                  </a:lnTo>
                  <a:lnTo>
                    <a:pt x="699122" y="159880"/>
                  </a:lnTo>
                  <a:lnTo>
                    <a:pt x="679310" y="155943"/>
                  </a:lnTo>
                  <a:lnTo>
                    <a:pt x="665721" y="149339"/>
                  </a:lnTo>
                  <a:lnTo>
                    <a:pt x="657593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59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969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27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27" y="204457"/>
                  </a:lnTo>
                  <a:lnTo>
                    <a:pt x="954227" y="4127"/>
                  </a:lnTo>
                  <a:close/>
                </a:path>
                <a:path w="2780665" h="421004">
                  <a:moveTo>
                    <a:pt x="1184884" y="415658"/>
                  </a:moveTo>
                  <a:lnTo>
                    <a:pt x="1169009" y="388607"/>
                  </a:lnTo>
                  <a:lnTo>
                    <a:pt x="1140942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84" y="420230"/>
                  </a:lnTo>
                  <a:lnTo>
                    <a:pt x="1184884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81" y="4191"/>
                  </a:lnTo>
                  <a:lnTo>
                    <a:pt x="1211681" y="127495"/>
                  </a:lnTo>
                  <a:lnTo>
                    <a:pt x="1201775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80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710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647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647" y="204558"/>
                  </a:lnTo>
                  <a:lnTo>
                    <a:pt x="1551647" y="155028"/>
                  </a:lnTo>
                  <a:close/>
                </a:path>
                <a:path w="2780665" h="421004">
                  <a:moveTo>
                    <a:pt x="1693633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836" y="342988"/>
                  </a:lnTo>
                  <a:lnTo>
                    <a:pt x="1666836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2109" y="269328"/>
                  </a:lnTo>
                  <a:lnTo>
                    <a:pt x="1692109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633" y="420458"/>
                  </a:lnTo>
                  <a:lnTo>
                    <a:pt x="1693633" y="370928"/>
                  </a:lnTo>
                  <a:close/>
                </a:path>
                <a:path w="2780665" h="421004">
                  <a:moveTo>
                    <a:pt x="1843735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170" y="70599"/>
                  </a:lnTo>
                  <a:lnTo>
                    <a:pt x="1662264" y="69329"/>
                  </a:lnTo>
                  <a:lnTo>
                    <a:pt x="1654644" y="67043"/>
                  </a:lnTo>
                  <a:lnTo>
                    <a:pt x="1649564" y="63868"/>
                  </a:lnTo>
                  <a:lnTo>
                    <a:pt x="1647786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107" y="48120"/>
                  </a:lnTo>
                  <a:lnTo>
                    <a:pt x="1701380" y="47485"/>
                  </a:lnTo>
                  <a:lnTo>
                    <a:pt x="1724482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431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89" y="0"/>
                  </a:lnTo>
                  <a:lnTo>
                    <a:pt x="1646897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387" y="121399"/>
                  </a:lnTo>
                  <a:lnTo>
                    <a:pt x="1674075" y="128384"/>
                  </a:lnTo>
                  <a:lnTo>
                    <a:pt x="1746453" y="134734"/>
                  </a:lnTo>
                  <a:lnTo>
                    <a:pt x="1757883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742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214" y="160134"/>
                  </a:lnTo>
                  <a:lnTo>
                    <a:pt x="1713191" y="161150"/>
                  </a:lnTo>
                  <a:lnTo>
                    <a:pt x="1686394" y="159880"/>
                  </a:lnTo>
                  <a:lnTo>
                    <a:pt x="1666582" y="155943"/>
                  </a:lnTo>
                  <a:lnTo>
                    <a:pt x="1652993" y="149339"/>
                  </a:lnTo>
                  <a:lnTo>
                    <a:pt x="1644865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31" y="204330"/>
                  </a:lnTo>
                  <a:lnTo>
                    <a:pt x="1712810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735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213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954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499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175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86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86" y="420458"/>
                  </a:lnTo>
                  <a:lnTo>
                    <a:pt x="2213686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685" y="370928"/>
                  </a:lnTo>
                  <a:lnTo>
                    <a:pt x="2309685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685" y="295998"/>
                  </a:lnTo>
                  <a:lnTo>
                    <a:pt x="2309685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784" y="360032"/>
                  </a:lnTo>
                  <a:lnTo>
                    <a:pt x="2713672" y="353428"/>
                  </a:lnTo>
                  <a:lnTo>
                    <a:pt x="2713672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41599" y="238366"/>
                  </a:lnTo>
                  <a:lnTo>
                    <a:pt x="2698559" y="223253"/>
                  </a:lnTo>
                  <a:lnTo>
                    <a:pt x="2698559" y="289928"/>
                  </a:lnTo>
                  <a:lnTo>
                    <a:pt x="2696527" y="298564"/>
                  </a:lnTo>
                  <a:lnTo>
                    <a:pt x="2690558" y="304660"/>
                  </a:lnTo>
                  <a:lnTo>
                    <a:pt x="2680906" y="308343"/>
                  </a:lnTo>
                  <a:lnTo>
                    <a:pt x="266795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952" y="270370"/>
                  </a:lnTo>
                  <a:lnTo>
                    <a:pt x="2680906" y="271640"/>
                  </a:lnTo>
                  <a:lnTo>
                    <a:pt x="2690558" y="275196"/>
                  </a:lnTo>
                  <a:lnTo>
                    <a:pt x="2696527" y="281292"/>
                  </a:lnTo>
                  <a:lnTo>
                    <a:pt x="2698559" y="289928"/>
                  </a:lnTo>
                  <a:lnTo>
                    <a:pt x="2698559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81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044581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298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358" y="26606"/>
                  </a:lnTo>
                  <a:lnTo>
                    <a:pt x="70358" y="57670"/>
                  </a:lnTo>
                  <a:lnTo>
                    <a:pt x="28194" y="57670"/>
                  </a:lnTo>
                  <a:lnTo>
                    <a:pt x="48387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49911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50800" y="12585"/>
                  </a:lnTo>
                  <a:lnTo>
                    <a:pt x="70358" y="57670"/>
                  </a:lnTo>
                  <a:lnTo>
                    <a:pt x="70358" y="26606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471" y="94373"/>
                  </a:lnTo>
                  <a:lnTo>
                    <a:pt x="98298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3952" y="94373"/>
                  </a:lnTo>
                  <a:lnTo>
                    <a:pt x="123952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3952" y="42430"/>
                  </a:lnTo>
                  <a:lnTo>
                    <a:pt x="123952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382" y="3581"/>
                  </a:lnTo>
                  <a:lnTo>
                    <a:pt x="262382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476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476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8206"/>
                  </a:lnTo>
                  <a:lnTo>
                    <a:pt x="262382" y="3581"/>
                  </a:lnTo>
                  <a:lnTo>
                    <a:pt x="259842" y="1917"/>
                  </a:lnTo>
                  <a:lnTo>
                    <a:pt x="248031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193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203" y="0"/>
                  </a:moveTo>
                  <a:lnTo>
                    <a:pt x="291973" y="0"/>
                  </a:lnTo>
                  <a:lnTo>
                    <a:pt x="291973" y="94373"/>
                  </a:lnTo>
                  <a:lnTo>
                    <a:pt x="304203" y="94373"/>
                  </a:lnTo>
                  <a:lnTo>
                    <a:pt x="304203" y="0"/>
                  </a:lnTo>
                  <a:close/>
                </a:path>
                <a:path w="517525" h="95250">
                  <a:moveTo>
                    <a:pt x="409956" y="37096"/>
                  </a:moveTo>
                  <a:lnTo>
                    <a:pt x="399796" y="10172"/>
                  </a:lnTo>
                  <a:lnTo>
                    <a:pt x="399415" y="9918"/>
                  </a:lnTo>
                  <a:lnTo>
                    <a:pt x="393954" y="5727"/>
                  </a:ln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422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21" y="65290"/>
                  </a:lnTo>
                  <a:lnTo>
                    <a:pt x="409956" y="57543"/>
                  </a:lnTo>
                  <a:lnTo>
                    <a:pt x="397383" y="57543"/>
                  </a:lnTo>
                  <a:lnTo>
                    <a:pt x="395478" y="69227"/>
                  </a:lnTo>
                  <a:lnTo>
                    <a:pt x="390017" y="77863"/>
                  </a:lnTo>
                  <a:lnTo>
                    <a:pt x="380492" y="83197"/>
                  </a:lnTo>
                  <a:lnTo>
                    <a:pt x="367030" y="85102"/>
                  </a:lnTo>
                  <a:lnTo>
                    <a:pt x="359664" y="84594"/>
                  </a:lnTo>
                  <a:lnTo>
                    <a:pt x="336804" y="65163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35280" y="37731"/>
                  </a:lnTo>
                  <a:lnTo>
                    <a:pt x="367030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09956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336" y="68465"/>
                  </a:lnTo>
                  <a:lnTo>
                    <a:pt x="501891" y="57670"/>
                  </a:lnTo>
                  <a:lnTo>
                    <a:pt x="489191" y="26911"/>
                  </a:lnTo>
                  <a:lnTo>
                    <a:pt x="489191" y="57670"/>
                  </a:lnTo>
                  <a:lnTo>
                    <a:pt x="447040" y="57670"/>
                  </a:lnTo>
                  <a:lnTo>
                    <a:pt x="467106" y="11061"/>
                  </a:lnTo>
                  <a:lnTo>
                    <a:pt x="467487" y="9029"/>
                  </a:lnTo>
                  <a:lnTo>
                    <a:pt x="467487" y="5981"/>
                  </a:lnTo>
                  <a:lnTo>
                    <a:pt x="468630" y="5981"/>
                  </a:lnTo>
                  <a:lnTo>
                    <a:pt x="468630" y="9029"/>
                  </a:lnTo>
                  <a:lnTo>
                    <a:pt x="469011" y="11061"/>
                  </a:lnTo>
                  <a:lnTo>
                    <a:pt x="469519" y="12585"/>
                  </a:lnTo>
                  <a:lnTo>
                    <a:pt x="489191" y="57670"/>
                  </a:lnTo>
                  <a:lnTo>
                    <a:pt x="489191" y="26911"/>
                  </a:lnTo>
                  <a:lnTo>
                    <a:pt x="480555" y="5981"/>
                  </a:lnTo>
                  <a:lnTo>
                    <a:pt x="478155" y="12"/>
                  </a:lnTo>
                  <a:lnTo>
                    <a:pt x="458470" y="12"/>
                  </a:lnTo>
                  <a:lnTo>
                    <a:pt x="418719" y="94373"/>
                  </a:lnTo>
                  <a:lnTo>
                    <a:pt x="431673" y="94373"/>
                  </a:lnTo>
                  <a:lnTo>
                    <a:pt x="442849" y="68465"/>
                  </a:lnTo>
                  <a:lnTo>
                    <a:pt x="493001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8507" y="5841598"/>
              <a:ext cx="2804171" cy="210501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0896727" y="5248624"/>
            <a:ext cx="2780665" cy="2682875"/>
            <a:chOff x="10896727" y="5248624"/>
            <a:chExt cx="2780665" cy="2682875"/>
          </a:xfrm>
        </p:grpSpPr>
        <p:sp>
          <p:nvSpPr>
            <p:cNvPr id="32" name="object 32"/>
            <p:cNvSpPr/>
            <p:nvPr/>
          </p:nvSpPr>
          <p:spPr>
            <a:xfrm>
              <a:off x="10896448" y="5248789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30365" y="105778"/>
                  </a:lnTo>
                  <a:lnTo>
                    <a:pt x="212458" y="98666"/>
                  </a:lnTo>
                  <a:lnTo>
                    <a:pt x="212458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8074" y="6985"/>
                  </a:lnTo>
                  <a:lnTo>
                    <a:pt x="188074" y="140957"/>
                  </a:lnTo>
                  <a:lnTo>
                    <a:pt x="186423" y="147688"/>
                  </a:lnTo>
                  <a:lnTo>
                    <a:pt x="181470" y="152260"/>
                  </a:lnTo>
                  <a:lnTo>
                    <a:pt x="173088" y="154927"/>
                  </a:lnTo>
                  <a:lnTo>
                    <a:pt x="161277" y="155816"/>
                  </a:lnTo>
                  <a:lnTo>
                    <a:pt x="68072" y="155816"/>
                  </a:lnTo>
                  <a:lnTo>
                    <a:pt x="68072" y="126225"/>
                  </a:lnTo>
                  <a:lnTo>
                    <a:pt x="161277" y="126225"/>
                  </a:lnTo>
                  <a:lnTo>
                    <a:pt x="173088" y="127241"/>
                  </a:lnTo>
                  <a:lnTo>
                    <a:pt x="181470" y="130035"/>
                  </a:lnTo>
                  <a:lnTo>
                    <a:pt x="186423" y="134607"/>
                  </a:lnTo>
                  <a:lnTo>
                    <a:pt x="188074" y="140957"/>
                  </a:lnTo>
                  <a:lnTo>
                    <a:pt x="188074" y="6985"/>
                  </a:lnTo>
                  <a:lnTo>
                    <a:pt x="179311" y="6096"/>
                  </a:lnTo>
                  <a:lnTo>
                    <a:pt x="179311" y="66154"/>
                  </a:lnTo>
                  <a:lnTo>
                    <a:pt x="177787" y="71869"/>
                  </a:lnTo>
                  <a:lnTo>
                    <a:pt x="173215" y="76060"/>
                  </a:lnTo>
                  <a:lnTo>
                    <a:pt x="165722" y="78473"/>
                  </a:lnTo>
                  <a:lnTo>
                    <a:pt x="155321" y="79362"/>
                  </a:lnTo>
                  <a:lnTo>
                    <a:pt x="68072" y="79362"/>
                  </a:lnTo>
                  <a:lnTo>
                    <a:pt x="68072" y="52946"/>
                  </a:lnTo>
                  <a:lnTo>
                    <a:pt x="155321" y="52946"/>
                  </a:lnTo>
                  <a:lnTo>
                    <a:pt x="165722" y="53581"/>
                  </a:lnTo>
                  <a:lnTo>
                    <a:pt x="173215" y="55994"/>
                  </a:lnTo>
                  <a:lnTo>
                    <a:pt x="177787" y="60058"/>
                  </a:lnTo>
                  <a:lnTo>
                    <a:pt x="179311" y="66154"/>
                  </a:lnTo>
                  <a:lnTo>
                    <a:pt x="179311" y="6096"/>
                  </a:lnTo>
                  <a:lnTo>
                    <a:pt x="158623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05" y="204457"/>
                  </a:lnTo>
                  <a:lnTo>
                    <a:pt x="206362" y="200520"/>
                  </a:lnTo>
                  <a:lnTo>
                    <a:pt x="233667" y="189471"/>
                  </a:lnTo>
                  <a:lnTo>
                    <a:pt x="250558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662" y="419188"/>
                  </a:lnTo>
                  <a:lnTo>
                    <a:pt x="447662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5000" y="4191"/>
                  </a:lnTo>
                  <a:lnTo>
                    <a:pt x="485000" y="101333"/>
                  </a:lnTo>
                  <a:lnTo>
                    <a:pt x="480809" y="125082"/>
                  </a:lnTo>
                  <a:lnTo>
                    <a:pt x="468109" y="142227"/>
                  </a:lnTo>
                  <a:lnTo>
                    <a:pt x="446646" y="152768"/>
                  </a:lnTo>
                  <a:lnTo>
                    <a:pt x="416039" y="156324"/>
                  </a:lnTo>
                  <a:lnTo>
                    <a:pt x="385559" y="152768"/>
                  </a:lnTo>
                  <a:lnTo>
                    <a:pt x="363969" y="142227"/>
                  </a:lnTo>
                  <a:lnTo>
                    <a:pt x="351396" y="125082"/>
                  </a:lnTo>
                  <a:lnTo>
                    <a:pt x="347205" y="101333"/>
                  </a:lnTo>
                  <a:lnTo>
                    <a:pt x="347205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317" y="202171"/>
                  </a:lnTo>
                  <a:lnTo>
                    <a:pt x="416039" y="208648"/>
                  </a:lnTo>
                  <a:lnTo>
                    <a:pt x="477888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866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521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07821" y="238366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7115" y="308343"/>
                  </a:lnTo>
                  <a:lnTo>
                    <a:pt x="734034" y="309486"/>
                  </a:lnTo>
                  <a:lnTo>
                    <a:pt x="644385" y="309486"/>
                  </a:lnTo>
                  <a:lnTo>
                    <a:pt x="644385" y="270370"/>
                  </a:lnTo>
                  <a:lnTo>
                    <a:pt x="734034" y="270370"/>
                  </a:lnTo>
                  <a:lnTo>
                    <a:pt x="747115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85" y="420230"/>
                  </a:lnTo>
                  <a:lnTo>
                    <a:pt x="644385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5012" y="70599"/>
                  </a:lnTo>
                  <a:lnTo>
                    <a:pt x="675106" y="69329"/>
                  </a:lnTo>
                  <a:lnTo>
                    <a:pt x="667359" y="67043"/>
                  </a:lnTo>
                  <a:lnTo>
                    <a:pt x="662419" y="63868"/>
                  </a:lnTo>
                  <a:lnTo>
                    <a:pt x="660641" y="59550"/>
                  </a:lnTo>
                  <a:lnTo>
                    <a:pt x="663295" y="54089"/>
                  </a:lnTo>
                  <a:lnTo>
                    <a:pt x="672439" y="50279"/>
                  </a:lnTo>
                  <a:lnTo>
                    <a:pt x="688949" y="48120"/>
                  </a:lnTo>
                  <a:lnTo>
                    <a:pt x="714222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324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980" y="17018"/>
                  </a:lnTo>
                  <a:lnTo>
                    <a:pt x="767562" y="4318"/>
                  </a:lnTo>
                  <a:lnTo>
                    <a:pt x="709904" y="0"/>
                  </a:lnTo>
                  <a:lnTo>
                    <a:pt x="659752" y="4445"/>
                  </a:lnTo>
                  <a:lnTo>
                    <a:pt x="622033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617" y="90284"/>
                  </a:lnTo>
                  <a:lnTo>
                    <a:pt x="613016" y="108826"/>
                  </a:lnTo>
                  <a:lnTo>
                    <a:pt x="643115" y="121399"/>
                  </a:lnTo>
                  <a:lnTo>
                    <a:pt x="686790" y="128384"/>
                  </a:lnTo>
                  <a:lnTo>
                    <a:pt x="759307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818" y="141592"/>
                  </a:lnTo>
                  <a:lnTo>
                    <a:pt x="785469" y="146418"/>
                  </a:lnTo>
                  <a:lnTo>
                    <a:pt x="781786" y="152641"/>
                  </a:lnTo>
                  <a:lnTo>
                    <a:pt x="770610" y="157340"/>
                  </a:lnTo>
                  <a:lnTo>
                    <a:pt x="751941" y="160134"/>
                  </a:lnTo>
                  <a:lnTo>
                    <a:pt x="725906" y="161150"/>
                  </a:lnTo>
                  <a:lnTo>
                    <a:pt x="699109" y="159880"/>
                  </a:lnTo>
                  <a:lnTo>
                    <a:pt x="679297" y="155943"/>
                  </a:lnTo>
                  <a:lnTo>
                    <a:pt x="665708" y="149339"/>
                  </a:lnTo>
                  <a:lnTo>
                    <a:pt x="657593" y="140068"/>
                  </a:lnTo>
                  <a:lnTo>
                    <a:pt x="583679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46" y="204330"/>
                  </a:lnTo>
                  <a:lnTo>
                    <a:pt x="725652" y="208648"/>
                  </a:lnTo>
                  <a:lnTo>
                    <a:pt x="784834" y="204457"/>
                  </a:lnTo>
                  <a:lnTo>
                    <a:pt x="825601" y="191757"/>
                  </a:lnTo>
                  <a:lnTo>
                    <a:pt x="848969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27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27" y="204457"/>
                  </a:lnTo>
                  <a:lnTo>
                    <a:pt x="954227" y="4127"/>
                  </a:lnTo>
                  <a:close/>
                </a:path>
                <a:path w="2780665" h="421004">
                  <a:moveTo>
                    <a:pt x="1184871" y="415658"/>
                  </a:moveTo>
                  <a:lnTo>
                    <a:pt x="1169123" y="388607"/>
                  </a:lnTo>
                  <a:lnTo>
                    <a:pt x="1140942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960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71" y="420230"/>
                  </a:lnTo>
                  <a:lnTo>
                    <a:pt x="1184871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762" y="127495"/>
                  </a:lnTo>
                  <a:lnTo>
                    <a:pt x="1095349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67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647" y="155028"/>
                  </a:moveTo>
                  <a:lnTo>
                    <a:pt x="1382610" y="155028"/>
                  </a:lnTo>
                  <a:lnTo>
                    <a:pt x="1382610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610" y="80098"/>
                  </a:lnTo>
                  <a:lnTo>
                    <a:pt x="1382610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647" y="204558"/>
                  </a:lnTo>
                  <a:lnTo>
                    <a:pt x="1551647" y="155028"/>
                  </a:lnTo>
                  <a:close/>
                </a:path>
                <a:path w="2780665" h="421004">
                  <a:moveTo>
                    <a:pt x="1693621" y="370928"/>
                  </a:moveTo>
                  <a:lnTo>
                    <a:pt x="1524596" y="370928"/>
                  </a:lnTo>
                  <a:lnTo>
                    <a:pt x="1524596" y="342988"/>
                  </a:lnTo>
                  <a:lnTo>
                    <a:pt x="1666836" y="342988"/>
                  </a:lnTo>
                  <a:lnTo>
                    <a:pt x="1666836" y="295998"/>
                  </a:lnTo>
                  <a:lnTo>
                    <a:pt x="1524596" y="295998"/>
                  </a:lnTo>
                  <a:lnTo>
                    <a:pt x="1524596" y="269328"/>
                  </a:lnTo>
                  <a:lnTo>
                    <a:pt x="1692097" y="269328"/>
                  </a:lnTo>
                  <a:lnTo>
                    <a:pt x="1692097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621" y="420458"/>
                  </a:lnTo>
                  <a:lnTo>
                    <a:pt x="1693621" y="370928"/>
                  </a:lnTo>
                  <a:close/>
                </a:path>
                <a:path w="2780665" h="421004">
                  <a:moveTo>
                    <a:pt x="1843735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285" y="70599"/>
                  </a:lnTo>
                  <a:lnTo>
                    <a:pt x="1662391" y="69329"/>
                  </a:lnTo>
                  <a:lnTo>
                    <a:pt x="1654644" y="67043"/>
                  </a:lnTo>
                  <a:lnTo>
                    <a:pt x="1649691" y="63868"/>
                  </a:lnTo>
                  <a:lnTo>
                    <a:pt x="1647913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222" y="48120"/>
                  </a:lnTo>
                  <a:lnTo>
                    <a:pt x="1701368" y="47485"/>
                  </a:lnTo>
                  <a:lnTo>
                    <a:pt x="1724482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431" y="37071"/>
                  </a:lnTo>
                  <a:lnTo>
                    <a:pt x="1797253" y="17018"/>
                  </a:lnTo>
                  <a:lnTo>
                    <a:pt x="1754835" y="4318"/>
                  </a:lnTo>
                  <a:lnTo>
                    <a:pt x="1697177" y="0"/>
                  </a:lnTo>
                  <a:lnTo>
                    <a:pt x="1647024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288" y="108826"/>
                  </a:lnTo>
                  <a:lnTo>
                    <a:pt x="1630387" y="121399"/>
                  </a:lnTo>
                  <a:lnTo>
                    <a:pt x="1674063" y="128384"/>
                  </a:lnTo>
                  <a:lnTo>
                    <a:pt x="1746580" y="134734"/>
                  </a:lnTo>
                  <a:lnTo>
                    <a:pt x="1757883" y="136131"/>
                  </a:lnTo>
                  <a:lnTo>
                    <a:pt x="1766011" y="138290"/>
                  </a:lnTo>
                  <a:lnTo>
                    <a:pt x="1771091" y="141592"/>
                  </a:lnTo>
                  <a:lnTo>
                    <a:pt x="1772742" y="146418"/>
                  </a:lnTo>
                  <a:lnTo>
                    <a:pt x="1768932" y="152641"/>
                  </a:lnTo>
                  <a:lnTo>
                    <a:pt x="1757883" y="157340"/>
                  </a:lnTo>
                  <a:lnTo>
                    <a:pt x="1739214" y="160134"/>
                  </a:lnTo>
                  <a:lnTo>
                    <a:pt x="1713179" y="161150"/>
                  </a:lnTo>
                  <a:lnTo>
                    <a:pt x="1686382" y="159880"/>
                  </a:lnTo>
                  <a:lnTo>
                    <a:pt x="1666582" y="155943"/>
                  </a:lnTo>
                  <a:lnTo>
                    <a:pt x="1652993" y="149339"/>
                  </a:lnTo>
                  <a:lnTo>
                    <a:pt x="1644865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31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242" y="170548"/>
                  </a:lnTo>
                  <a:lnTo>
                    <a:pt x="1843735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4057" y="140703"/>
                  </a:moveTo>
                  <a:lnTo>
                    <a:pt x="2112213" y="97142"/>
                  </a:lnTo>
                  <a:lnTo>
                    <a:pt x="2041982" y="77584"/>
                  </a:lnTo>
                  <a:lnTo>
                    <a:pt x="1962480" y="70599"/>
                  </a:lnTo>
                  <a:lnTo>
                    <a:pt x="1952701" y="69329"/>
                  </a:lnTo>
                  <a:lnTo>
                    <a:pt x="1944954" y="67043"/>
                  </a:lnTo>
                  <a:lnTo>
                    <a:pt x="1940001" y="63868"/>
                  </a:lnTo>
                  <a:lnTo>
                    <a:pt x="1938223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804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818" y="63995"/>
                  </a:lnTo>
                  <a:lnTo>
                    <a:pt x="2114753" y="37071"/>
                  </a:lnTo>
                  <a:lnTo>
                    <a:pt x="2087448" y="17018"/>
                  </a:lnTo>
                  <a:lnTo>
                    <a:pt x="2045157" y="4318"/>
                  </a:lnTo>
                  <a:lnTo>
                    <a:pt x="1987499" y="0"/>
                  </a:lnTo>
                  <a:lnTo>
                    <a:pt x="1937334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697" y="121399"/>
                  </a:lnTo>
                  <a:lnTo>
                    <a:pt x="1964385" y="128384"/>
                  </a:lnTo>
                  <a:lnTo>
                    <a:pt x="2036902" y="134734"/>
                  </a:lnTo>
                  <a:lnTo>
                    <a:pt x="2048205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3064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536" y="160134"/>
                  </a:lnTo>
                  <a:lnTo>
                    <a:pt x="2003501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175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361" y="191376"/>
                  </a:lnTo>
                  <a:lnTo>
                    <a:pt x="1942541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4057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685" y="370928"/>
                  </a:lnTo>
                  <a:lnTo>
                    <a:pt x="2309685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685" y="295998"/>
                  </a:lnTo>
                  <a:lnTo>
                    <a:pt x="2309685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771" y="360032"/>
                  </a:lnTo>
                  <a:lnTo>
                    <a:pt x="2713659" y="353428"/>
                  </a:lnTo>
                  <a:lnTo>
                    <a:pt x="2713659" y="349745"/>
                  </a:lnTo>
                  <a:lnTo>
                    <a:pt x="2737408" y="340855"/>
                  </a:lnTo>
                  <a:lnTo>
                    <a:pt x="2754426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41726" y="238366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14" y="298564"/>
                  </a:lnTo>
                  <a:lnTo>
                    <a:pt x="2690545" y="304660"/>
                  </a:lnTo>
                  <a:lnTo>
                    <a:pt x="2681020" y="308343"/>
                  </a:lnTo>
                  <a:lnTo>
                    <a:pt x="266795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952" y="270370"/>
                  </a:lnTo>
                  <a:lnTo>
                    <a:pt x="2681020" y="271640"/>
                  </a:lnTo>
                  <a:lnTo>
                    <a:pt x="2690545" y="275196"/>
                  </a:lnTo>
                  <a:lnTo>
                    <a:pt x="2696514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68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138950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425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485" y="26911"/>
                  </a:lnTo>
                  <a:lnTo>
                    <a:pt x="70485" y="57670"/>
                  </a:lnTo>
                  <a:lnTo>
                    <a:pt x="28321" y="57670"/>
                  </a:lnTo>
                  <a:lnTo>
                    <a:pt x="48514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50038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70485" y="57670"/>
                  </a:lnTo>
                  <a:lnTo>
                    <a:pt x="70485" y="26911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471" y="94373"/>
                  </a:lnTo>
                  <a:lnTo>
                    <a:pt x="98425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4079" y="94373"/>
                  </a:lnTo>
                  <a:lnTo>
                    <a:pt x="124079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4079" y="42430"/>
                  </a:lnTo>
                  <a:lnTo>
                    <a:pt x="124079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509" y="3606"/>
                  </a:lnTo>
                  <a:lnTo>
                    <a:pt x="262509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603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603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7952"/>
                  </a:lnTo>
                  <a:lnTo>
                    <a:pt x="262509" y="28206"/>
                  </a:lnTo>
                  <a:lnTo>
                    <a:pt x="262509" y="3606"/>
                  </a:lnTo>
                  <a:lnTo>
                    <a:pt x="259969" y="1917"/>
                  </a:lnTo>
                  <a:lnTo>
                    <a:pt x="248031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320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330" y="0"/>
                  </a:moveTo>
                  <a:lnTo>
                    <a:pt x="292100" y="0"/>
                  </a:lnTo>
                  <a:lnTo>
                    <a:pt x="292100" y="94373"/>
                  </a:lnTo>
                  <a:lnTo>
                    <a:pt x="304330" y="94373"/>
                  </a:lnTo>
                  <a:lnTo>
                    <a:pt x="304330" y="0"/>
                  </a:lnTo>
                  <a:close/>
                </a:path>
                <a:path w="517525" h="95250">
                  <a:moveTo>
                    <a:pt x="409956" y="37096"/>
                  </a:move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549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21" y="65290"/>
                  </a:lnTo>
                  <a:lnTo>
                    <a:pt x="409956" y="57543"/>
                  </a:lnTo>
                  <a:lnTo>
                    <a:pt x="397383" y="57543"/>
                  </a:lnTo>
                  <a:lnTo>
                    <a:pt x="395605" y="68592"/>
                  </a:lnTo>
                  <a:lnTo>
                    <a:pt x="395605" y="69227"/>
                  </a:lnTo>
                  <a:lnTo>
                    <a:pt x="390017" y="77863"/>
                  </a:lnTo>
                  <a:lnTo>
                    <a:pt x="380619" y="83197"/>
                  </a:lnTo>
                  <a:lnTo>
                    <a:pt x="367157" y="85102"/>
                  </a:lnTo>
                  <a:lnTo>
                    <a:pt x="359664" y="84594"/>
                  </a:lnTo>
                  <a:lnTo>
                    <a:pt x="336931" y="65290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53187" y="11950"/>
                  </a:lnTo>
                  <a:lnTo>
                    <a:pt x="367157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09956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336" y="68465"/>
                  </a:lnTo>
                  <a:lnTo>
                    <a:pt x="502018" y="57670"/>
                  </a:lnTo>
                  <a:lnTo>
                    <a:pt x="489191" y="26606"/>
                  </a:lnTo>
                  <a:lnTo>
                    <a:pt x="489191" y="57670"/>
                  </a:lnTo>
                  <a:lnTo>
                    <a:pt x="447027" y="57670"/>
                  </a:lnTo>
                  <a:lnTo>
                    <a:pt x="467220" y="11061"/>
                  </a:lnTo>
                  <a:lnTo>
                    <a:pt x="467474" y="9029"/>
                  </a:lnTo>
                  <a:lnTo>
                    <a:pt x="467474" y="5981"/>
                  </a:lnTo>
                  <a:lnTo>
                    <a:pt x="468744" y="5981"/>
                  </a:lnTo>
                  <a:lnTo>
                    <a:pt x="468617" y="9029"/>
                  </a:lnTo>
                  <a:lnTo>
                    <a:pt x="468998" y="11061"/>
                  </a:lnTo>
                  <a:lnTo>
                    <a:pt x="489191" y="57670"/>
                  </a:lnTo>
                  <a:lnTo>
                    <a:pt x="489191" y="26606"/>
                  </a:lnTo>
                  <a:lnTo>
                    <a:pt x="480682" y="5981"/>
                  </a:lnTo>
                  <a:lnTo>
                    <a:pt x="478142" y="12"/>
                  </a:lnTo>
                  <a:lnTo>
                    <a:pt x="458584" y="12"/>
                  </a:lnTo>
                  <a:lnTo>
                    <a:pt x="418719" y="94373"/>
                  </a:lnTo>
                  <a:lnTo>
                    <a:pt x="431660" y="94373"/>
                  </a:lnTo>
                  <a:lnTo>
                    <a:pt x="442836" y="68465"/>
                  </a:lnTo>
                  <a:lnTo>
                    <a:pt x="493001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59947" y="5857219"/>
              <a:ext cx="2041442" cy="2073899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6349491" y="5248624"/>
            <a:ext cx="2780665" cy="2698115"/>
            <a:chOff x="6349491" y="5248624"/>
            <a:chExt cx="2780665" cy="2698115"/>
          </a:xfrm>
        </p:grpSpPr>
        <p:sp>
          <p:nvSpPr>
            <p:cNvPr id="36" name="object 36"/>
            <p:cNvSpPr/>
            <p:nvPr/>
          </p:nvSpPr>
          <p:spPr>
            <a:xfrm>
              <a:off x="6349327" y="5248789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53098" y="131051"/>
                  </a:lnTo>
                  <a:lnTo>
                    <a:pt x="250050" y="126225"/>
                  </a:lnTo>
                  <a:lnTo>
                    <a:pt x="244081" y="116700"/>
                  </a:ln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224" y="69202"/>
                  </a:lnTo>
                  <a:lnTo>
                    <a:pt x="247764" y="55232"/>
                  </a:lnTo>
                  <a:lnTo>
                    <a:pt x="247129" y="52946"/>
                  </a:lnTo>
                  <a:lnTo>
                    <a:pt x="242176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7947" y="6985"/>
                  </a:lnTo>
                  <a:lnTo>
                    <a:pt x="187947" y="140957"/>
                  </a:lnTo>
                  <a:lnTo>
                    <a:pt x="186296" y="147688"/>
                  </a:lnTo>
                  <a:lnTo>
                    <a:pt x="181356" y="152260"/>
                  </a:lnTo>
                  <a:lnTo>
                    <a:pt x="172974" y="154927"/>
                  </a:lnTo>
                  <a:lnTo>
                    <a:pt x="161163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163" y="126225"/>
                  </a:lnTo>
                  <a:lnTo>
                    <a:pt x="172974" y="127241"/>
                  </a:lnTo>
                  <a:lnTo>
                    <a:pt x="181356" y="130035"/>
                  </a:lnTo>
                  <a:lnTo>
                    <a:pt x="186296" y="134607"/>
                  </a:lnTo>
                  <a:lnTo>
                    <a:pt x="187947" y="140957"/>
                  </a:lnTo>
                  <a:lnTo>
                    <a:pt x="187947" y="6985"/>
                  </a:lnTo>
                  <a:lnTo>
                    <a:pt x="179197" y="6096"/>
                  </a:lnTo>
                  <a:lnTo>
                    <a:pt x="179197" y="66154"/>
                  </a:lnTo>
                  <a:lnTo>
                    <a:pt x="177673" y="71869"/>
                  </a:lnTo>
                  <a:lnTo>
                    <a:pt x="173228" y="76060"/>
                  </a:lnTo>
                  <a:lnTo>
                    <a:pt x="165608" y="78473"/>
                  </a:lnTo>
                  <a:lnTo>
                    <a:pt x="155194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94" y="52946"/>
                  </a:lnTo>
                  <a:lnTo>
                    <a:pt x="165608" y="53581"/>
                  </a:lnTo>
                  <a:lnTo>
                    <a:pt x="173228" y="55994"/>
                  </a:lnTo>
                  <a:lnTo>
                    <a:pt x="177673" y="60058"/>
                  </a:lnTo>
                  <a:lnTo>
                    <a:pt x="179197" y="66154"/>
                  </a:lnTo>
                  <a:lnTo>
                    <a:pt x="179197" y="6096"/>
                  </a:lnTo>
                  <a:lnTo>
                    <a:pt x="158496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291" y="204457"/>
                  </a:lnTo>
                  <a:lnTo>
                    <a:pt x="206235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7992" y="219798"/>
                  </a:moveTo>
                  <a:lnTo>
                    <a:pt x="277863" y="219798"/>
                  </a:lnTo>
                  <a:lnTo>
                    <a:pt x="277863" y="270598"/>
                  </a:lnTo>
                  <a:lnTo>
                    <a:pt x="378320" y="270598"/>
                  </a:lnTo>
                  <a:lnTo>
                    <a:pt x="378320" y="419188"/>
                  </a:lnTo>
                  <a:lnTo>
                    <a:pt x="447535" y="419188"/>
                  </a:lnTo>
                  <a:lnTo>
                    <a:pt x="447535" y="270598"/>
                  </a:lnTo>
                  <a:lnTo>
                    <a:pt x="547992" y="270598"/>
                  </a:lnTo>
                  <a:lnTo>
                    <a:pt x="547992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7982" y="142227"/>
                  </a:lnTo>
                  <a:lnTo>
                    <a:pt x="446519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863" y="4191"/>
                  </a:lnTo>
                  <a:lnTo>
                    <a:pt x="277863" y="102222"/>
                  </a:lnTo>
                  <a:lnTo>
                    <a:pt x="286118" y="149339"/>
                  </a:lnTo>
                  <a:lnTo>
                    <a:pt x="311137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761" y="202171"/>
                  </a:lnTo>
                  <a:lnTo>
                    <a:pt x="520814" y="182486"/>
                  </a:lnTo>
                  <a:lnTo>
                    <a:pt x="545833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739" y="360032"/>
                  </a:lnTo>
                  <a:lnTo>
                    <a:pt x="779627" y="353428"/>
                  </a:lnTo>
                  <a:lnTo>
                    <a:pt x="779627" y="349745"/>
                  </a:lnTo>
                  <a:lnTo>
                    <a:pt x="820394" y="328536"/>
                  </a:lnTo>
                  <a:lnTo>
                    <a:pt x="827201" y="309486"/>
                  </a:lnTo>
                  <a:lnTo>
                    <a:pt x="833856" y="290817"/>
                  </a:lnTo>
                  <a:lnTo>
                    <a:pt x="829284" y="270370"/>
                  </a:lnTo>
                  <a:lnTo>
                    <a:pt x="827125" y="260591"/>
                  </a:lnTo>
                  <a:lnTo>
                    <a:pt x="807694" y="238366"/>
                  </a:lnTo>
                  <a:lnTo>
                    <a:pt x="776452" y="224523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258" y="309486"/>
                  </a:lnTo>
                  <a:lnTo>
                    <a:pt x="644258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258" y="420230"/>
                  </a:lnTo>
                  <a:lnTo>
                    <a:pt x="644258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335" y="140703"/>
                  </a:moveTo>
                  <a:lnTo>
                    <a:pt x="834618" y="97142"/>
                  </a:lnTo>
                  <a:lnTo>
                    <a:pt x="764260" y="77584"/>
                  </a:lnTo>
                  <a:lnTo>
                    <a:pt x="684898" y="70599"/>
                  </a:lnTo>
                  <a:lnTo>
                    <a:pt x="674992" y="69329"/>
                  </a:lnTo>
                  <a:lnTo>
                    <a:pt x="667372" y="67043"/>
                  </a:lnTo>
                  <a:lnTo>
                    <a:pt x="662292" y="63868"/>
                  </a:lnTo>
                  <a:lnTo>
                    <a:pt x="660514" y="59550"/>
                  </a:lnTo>
                  <a:lnTo>
                    <a:pt x="663308" y="54089"/>
                  </a:lnTo>
                  <a:lnTo>
                    <a:pt x="672325" y="50279"/>
                  </a:lnTo>
                  <a:lnTo>
                    <a:pt x="688822" y="48120"/>
                  </a:lnTo>
                  <a:lnTo>
                    <a:pt x="714095" y="47485"/>
                  </a:lnTo>
                  <a:lnTo>
                    <a:pt x="737082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096" y="63995"/>
                  </a:lnTo>
                  <a:lnTo>
                    <a:pt x="837031" y="37071"/>
                  </a:lnTo>
                  <a:lnTo>
                    <a:pt x="809853" y="17018"/>
                  </a:lnTo>
                  <a:lnTo>
                    <a:pt x="767435" y="4318"/>
                  </a:lnTo>
                  <a:lnTo>
                    <a:pt x="709904" y="0"/>
                  </a:lnTo>
                  <a:lnTo>
                    <a:pt x="659625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2988" y="121399"/>
                  </a:lnTo>
                  <a:lnTo>
                    <a:pt x="686676" y="128384"/>
                  </a:lnTo>
                  <a:lnTo>
                    <a:pt x="759180" y="134734"/>
                  </a:lnTo>
                  <a:lnTo>
                    <a:pt x="770483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342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814" y="160134"/>
                  </a:lnTo>
                  <a:lnTo>
                    <a:pt x="725779" y="161150"/>
                  </a:lnTo>
                  <a:lnTo>
                    <a:pt x="699109" y="159880"/>
                  </a:lnTo>
                  <a:lnTo>
                    <a:pt x="679310" y="155943"/>
                  </a:lnTo>
                  <a:lnTo>
                    <a:pt x="665721" y="149339"/>
                  </a:lnTo>
                  <a:lnTo>
                    <a:pt x="657593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652" y="191376"/>
                  </a:lnTo>
                  <a:lnTo>
                    <a:pt x="664832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842" y="170548"/>
                  </a:lnTo>
                  <a:lnTo>
                    <a:pt x="856335" y="140703"/>
                  </a:lnTo>
                  <a:close/>
                </a:path>
                <a:path w="2780665" h="421004">
                  <a:moveTo>
                    <a:pt x="954087" y="4127"/>
                  </a:moveTo>
                  <a:lnTo>
                    <a:pt x="884910" y="4127"/>
                  </a:lnTo>
                  <a:lnTo>
                    <a:pt x="884910" y="204457"/>
                  </a:lnTo>
                  <a:lnTo>
                    <a:pt x="954087" y="204457"/>
                  </a:lnTo>
                  <a:lnTo>
                    <a:pt x="954087" y="4127"/>
                  </a:lnTo>
                  <a:close/>
                </a:path>
                <a:path w="2780665" h="421004">
                  <a:moveTo>
                    <a:pt x="1184884" y="415658"/>
                  </a:moveTo>
                  <a:lnTo>
                    <a:pt x="1169009" y="388607"/>
                  </a:lnTo>
                  <a:lnTo>
                    <a:pt x="1140815" y="340474"/>
                  </a:lnTo>
                  <a:lnTo>
                    <a:pt x="1070203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466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828" y="415658"/>
                  </a:lnTo>
                  <a:lnTo>
                    <a:pt x="863828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84" y="420230"/>
                  </a:lnTo>
                  <a:lnTo>
                    <a:pt x="1184884" y="415658"/>
                  </a:lnTo>
                  <a:close/>
                </a:path>
                <a:path w="2780665" h="421004">
                  <a:moveTo>
                    <a:pt x="1279867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635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075" y="204457"/>
                  </a:lnTo>
                  <a:lnTo>
                    <a:pt x="1062075" y="81521"/>
                  </a:lnTo>
                  <a:lnTo>
                    <a:pt x="1072108" y="81521"/>
                  </a:lnTo>
                  <a:lnTo>
                    <a:pt x="1178280" y="204457"/>
                  </a:lnTo>
                  <a:lnTo>
                    <a:pt x="1279867" y="204457"/>
                  </a:lnTo>
                  <a:lnTo>
                    <a:pt x="1279867" y="4191"/>
                  </a:lnTo>
                  <a:close/>
                </a:path>
                <a:path w="2780665" h="421004">
                  <a:moveTo>
                    <a:pt x="1431759" y="219824"/>
                  </a:moveTo>
                  <a:lnTo>
                    <a:pt x="1360258" y="219824"/>
                  </a:lnTo>
                  <a:lnTo>
                    <a:pt x="1284058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872" y="420230"/>
                  </a:lnTo>
                  <a:lnTo>
                    <a:pt x="1431759" y="224396"/>
                  </a:lnTo>
                  <a:lnTo>
                    <a:pt x="1431759" y="219824"/>
                  </a:lnTo>
                  <a:close/>
                </a:path>
                <a:path w="2780665" h="421004">
                  <a:moveTo>
                    <a:pt x="1551520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723" y="127088"/>
                  </a:lnTo>
                  <a:lnTo>
                    <a:pt x="1524723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49996" y="53428"/>
                  </a:lnTo>
                  <a:lnTo>
                    <a:pt x="1549996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520" y="204558"/>
                  </a:lnTo>
                  <a:lnTo>
                    <a:pt x="1551520" y="155028"/>
                  </a:lnTo>
                  <a:close/>
                </a:path>
                <a:path w="2780665" h="421004">
                  <a:moveTo>
                    <a:pt x="1693494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709" y="342988"/>
                  </a:lnTo>
                  <a:lnTo>
                    <a:pt x="1666709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1982" y="269328"/>
                  </a:lnTo>
                  <a:lnTo>
                    <a:pt x="1691982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494" y="420458"/>
                  </a:lnTo>
                  <a:lnTo>
                    <a:pt x="1693494" y="370928"/>
                  </a:lnTo>
                  <a:close/>
                </a:path>
                <a:path w="2780665" h="421004">
                  <a:moveTo>
                    <a:pt x="1843608" y="140703"/>
                  </a:moveTo>
                  <a:lnTo>
                    <a:pt x="1821891" y="97142"/>
                  </a:lnTo>
                  <a:lnTo>
                    <a:pt x="1751533" y="77584"/>
                  </a:lnTo>
                  <a:lnTo>
                    <a:pt x="1672170" y="70599"/>
                  </a:lnTo>
                  <a:lnTo>
                    <a:pt x="1662264" y="69329"/>
                  </a:lnTo>
                  <a:lnTo>
                    <a:pt x="1654517" y="67043"/>
                  </a:lnTo>
                  <a:lnTo>
                    <a:pt x="1649564" y="63868"/>
                  </a:lnTo>
                  <a:lnTo>
                    <a:pt x="1647786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107" y="48120"/>
                  </a:lnTo>
                  <a:lnTo>
                    <a:pt x="1701368" y="47485"/>
                  </a:lnTo>
                  <a:lnTo>
                    <a:pt x="1724355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369" y="63995"/>
                  </a:lnTo>
                  <a:lnTo>
                    <a:pt x="1824304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77" y="0"/>
                  </a:lnTo>
                  <a:lnTo>
                    <a:pt x="1646897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260" y="121399"/>
                  </a:lnTo>
                  <a:lnTo>
                    <a:pt x="1673948" y="128384"/>
                  </a:lnTo>
                  <a:lnTo>
                    <a:pt x="1746453" y="134734"/>
                  </a:lnTo>
                  <a:lnTo>
                    <a:pt x="1757756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615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087" y="160134"/>
                  </a:lnTo>
                  <a:lnTo>
                    <a:pt x="1713052" y="161150"/>
                  </a:lnTo>
                  <a:lnTo>
                    <a:pt x="1686394" y="159880"/>
                  </a:lnTo>
                  <a:lnTo>
                    <a:pt x="1666582" y="155943"/>
                  </a:lnTo>
                  <a:lnTo>
                    <a:pt x="1652866" y="149339"/>
                  </a:lnTo>
                  <a:lnTo>
                    <a:pt x="1644738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8924" y="191376"/>
                  </a:lnTo>
                  <a:lnTo>
                    <a:pt x="1652104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608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086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827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838" y="51549"/>
                  </a:lnTo>
                  <a:lnTo>
                    <a:pt x="2045792" y="56756"/>
                  </a:lnTo>
                  <a:lnTo>
                    <a:pt x="2052650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372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612" y="37960"/>
                  </a:lnTo>
                  <a:lnTo>
                    <a:pt x="1867357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206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577" y="159880"/>
                  </a:lnTo>
                  <a:lnTo>
                    <a:pt x="1956765" y="155943"/>
                  </a:lnTo>
                  <a:lnTo>
                    <a:pt x="1943176" y="149339"/>
                  </a:lnTo>
                  <a:lnTo>
                    <a:pt x="1935048" y="140068"/>
                  </a:lnTo>
                  <a:lnTo>
                    <a:pt x="1861134" y="140068"/>
                  </a:lnTo>
                  <a:lnTo>
                    <a:pt x="1872437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302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595" y="370928"/>
                  </a:moveTo>
                  <a:lnTo>
                    <a:pt x="2309558" y="370928"/>
                  </a:lnTo>
                  <a:lnTo>
                    <a:pt x="2309558" y="342988"/>
                  </a:lnTo>
                  <a:lnTo>
                    <a:pt x="2451798" y="342988"/>
                  </a:lnTo>
                  <a:lnTo>
                    <a:pt x="2451798" y="295998"/>
                  </a:lnTo>
                  <a:lnTo>
                    <a:pt x="2309558" y="295998"/>
                  </a:lnTo>
                  <a:lnTo>
                    <a:pt x="2309558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595" y="420458"/>
                  </a:lnTo>
                  <a:lnTo>
                    <a:pt x="2478595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644" y="360032"/>
                  </a:lnTo>
                  <a:lnTo>
                    <a:pt x="2713532" y="353428"/>
                  </a:lnTo>
                  <a:lnTo>
                    <a:pt x="2713532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332" y="312153"/>
                  </a:lnTo>
                  <a:lnTo>
                    <a:pt x="2764713" y="309486"/>
                  </a:lnTo>
                  <a:lnTo>
                    <a:pt x="2767761" y="290817"/>
                  </a:lnTo>
                  <a:lnTo>
                    <a:pt x="2763189" y="270370"/>
                  </a:lnTo>
                  <a:lnTo>
                    <a:pt x="2761030" y="260591"/>
                  </a:lnTo>
                  <a:lnTo>
                    <a:pt x="2741599" y="238366"/>
                  </a:lnTo>
                  <a:lnTo>
                    <a:pt x="2710357" y="224523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27" y="298564"/>
                  </a:lnTo>
                  <a:lnTo>
                    <a:pt x="2690558" y="304660"/>
                  </a:lnTo>
                  <a:lnTo>
                    <a:pt x="2680906" y="308343"/>
                  </a:lnTo>
                  <a:lnTo>
                    <a:pt x="2667825" y="309486"/>
                  </a:lnTo>
                  <a:lnTo>
                    <a:pt x="2578163" y="309486"/>
                  </a:lnTo>
                  <a:lnTo>
                    <a:pt x="2578163" y="270370"/>
                  </a:lnTo>
                  <a:lnTo>
                    <a:pt x="2667825" y="270370"/>
                  </a:lnTo>
                  <a:lnTo>
                    <a:pt x="2680906" y="271640"/>
                  </a:lnTo>
                  <a:lnTo>
                    <a:pt x="2690558" y="275196"/>
                  </a:lnTo>
                  <a:lnTo>
                    <a:pt x="2696527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163" y="420230"/>
                  </a:lnTo>
                  <a:lnTo>
                    <a:pt x="2578163" y="360032"/>
                  </a:lnTo>
                  <a:lnTo>
                    <a:pt x="2634805" y="360032"/>
                  </a:lnTo>
                  <a:lnTo>
                    <a:pt x="2696781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91702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425" y="94373"/>
                  </a:moveTo>
                  <a:lnTo>
                    <a:pt x="87757" y="68465"/>
                  </a:lnTo>
                  <a:lnTo>
                    <a:pt x="83312" y="57670"/>
                  </a:lnTo>
                  <a:lnTo>
                    <a:pt x="70485" y="26606"/>
                  </a:lnTo>
                  <a:lnTo>
                    <a:pt x="70485" y="57670"/>
                  </a:lnTo>
                  <a:lnTo>
                    <a:pt x="28321" y="57670"/>
                  </a:lnTo>
                  <a:lnTo>
                    <a:pt x="48514" y="11061"/>
                  </a:lnTo>
                  <a:lnTo>
                    <a:pt x="48895" y="9029"/>
                  </a:lnTo>
                  <a:lnTo>
                    <a:pt x="48895" y="5981"/>
                  </a:lnTo>
                  <a:lnTo>
                    <a:pt x="50038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70485" y="57670"/>
                  </a:lnTo>
                  <a:lnTo>
                    <a:pt x="70485" y="26606"/>
                  </a:lnTo>
                  <a:lnTo>
                    <a:pt x="61976" y="5981"/>
                  </a:lnTo>
                  <a:lnTo>
                    <a:pt x="59436" y="12"/>
                  </a:lnTo>
                  <a:lnTo>
                    <a:pt x="39878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422" y="68465"/>
                  </a:lnTo>
                  <a:lnTo>
                    <a:pt x="85471" y="94373"/>
                  </a:lnTo>
                  <a:lnTo>
                    <a:pt x="98425" y="94373"/>
                  </a:lnTo>
                  <a:close/>
                </a:path>
                <a:path w="517525" h="95250">
                  <a:moveTo>
                    <a:pt x="182626" y="12"/>
                  </a:moveTo>
                  <a:lnTo>
                    <a:pt x="111760" y="12"/>
                  </a:lnTo>
                  <a:lnTo>
                    <a:pt x="111760" y="94373"/>
                  </a:lnTo>
                  <a:lnTo>
                    <a:pt x="124079" y="94373"/>
                  </a:lnTo>
                  <a:lnTo>
                    <a:pt x="124079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4079" y="42430"/>
                  </a:lnTo>
                  <a:lnTo>
                    <a:pt x="124079" y="10172"/>
                  </a:lnTo>
                  <a:lnTo>
                    <a:pt x="182626" y="10172"/>
                  </a:lnTo>
                  <a:lnTo>
                    <a:pt x="182626" y="12"/>
                  </a:lnTo>
                  <a:close/>
                </a:path>
                <a:path w="517525" h="95250">
                  <a:moveTo>
                    <a:pt x="274955" y="27952"/>
                  </a:moveTo>
                  <a:lnTo>
                    <a:pt x="273304" y="16141"/>
                  </a:lnTo>
                  <a:lnTo>
                    <a:pt x="269621" y="9664"/>
                  </a:lnTo>
                  <a:lnTo>
                    <a:pt x="268351" y="7378"/>
                  </a:lnTo>
                  <a:lnTo>
                    <a:pt x="262509" y="3581"/>
                  </a:lnTo>
                  <a:lnTo>
                    <a:pt x="262509" y="28206"/>
                  </a:lnTo>
                  <a:lnTo>
                    <a:pt x="261493" y="36207"/>
                  </a:lnTo>
                  <a:lnTo>
                    <a:pt x="258191" y="42049"/>
                  </a:lnTo>
                  <a:lnTo>
                    <a:pt x="252603" y="45351"/>
                  </a:lnTo>
                  <a:lnTo>
                    <a:pt x="244475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475" y="9664"/>
                  </a:lnTo>
                  <a:lnTo>
                    <a:pt x="252603" y="10807"/>
                  </a:lnTo>
                  <a:lnTo>
                    <a:pt x="258191" y="14236"/>
                  </a:lnTo>
                  <a:lnTo>
                    <a:pt x="261493" y="20078"/>
                  </a:lnTo>
                  <a:lnTo>
                    <a:pt x="262509" y="28206"/>
                  </a:lnTo>
                  <a:lnTo>
                    <a:pt x="262509" y="3581"/>
                  </a:lnTo>
                  <a:lnTo>
                    <a:pt x="259969" y="1917"/>
                  </a:lnTo>
                  <a:lnTo>
                    <a:pt x="248158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189" y="55638"/>
                  </a:lnTo>
                  <a:lnTo>
                    <a:pt x="242316" y="56908"/>
                  </a:lnTo>
                  <a:lnTo>
                    <a:pt x="260604" y="94373"/>
                  </a:lnTo>
                  <a:lnTo>
                    <a:pt x="274320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333" y="56527"/>
                  </a:lnTo>
                  <a:lnTo>
                    <a:pt x="250825" y="55638"/>
                  </a:lnTo>
                  <a:lnTo>
                    <a:pt x="248920" y="55638"/>
                  </a:lnTo>
                  <a:lnTo>
                    <a:pt x="258445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955" y="36842"/>
                  </a:lnTo>
                  <a:lnTo>
                    <a:pt x="274955" y="27952"/>
                  </a:lnTo>
                  <a:close/>
                </a:path>
                <a:path w="517525" h="95250">
                  <a:moveTo>
                    <a:pt x="304330" y="0"/>
                  </a:moveTo>
                  <a:lnTo>
                    <a:pt x="292100" y="0"/>
                  </a:lnTo>
                  <a:lnTo>
                    <a:pt x="292100" y="94373"/>
                  </a:lnTo>
                  <a:lnTo>
                    <a:pt x="304330" y="94373"/>
                  </a:lnTo>
                  <a:lnTo>
                    <a:pt x="304330" y="0"/>
                  </a:lnTo>
                  <a:close/>
                </a:path>
                <a:path w="517525" h="95250">
                  <a:moveTo>
                    <a:pt x="410083" y="37096"/>
                  </a:move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549" y="17919"/>
                  </a:lnTo>
                  <a:lnTo>
                    <a:pt x="322326" y="47510"/>
                  </a:lnTo>
                  <a:lnTo>
                    <a:pt x="325120" y="68592"/>
                  </a:lnTo>
                  <a:lnTo>
                    <a:pt x="333502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825" y="94246"/>
                  </a:lnTo>
                  <a:lnTo>
                    <a:pt x="409448" y="65290"/>
                  </a:lnTo>
                  <a:lnTo>
                    <a:pt x="410083" y="57543"/>
                  </a:lnTo>
                  <a:lnTo>
                    <a:pt x="397383" y="57543"/>
                  </a:lnTo>
                  <a:lnTo>
                    <a:pt x="395605" y="69227"/>
                  </a:lnTo>
                  <a:lnTo>
                    <a:pt x="390017" y="77863"/>
                  </a:lnTo>
                  <a:lnTo>
                    <a:pt x="380619" y="83197"/>
                  </a:lnTo>
                  <a:lnTo>
                    <a:pt x="367157" y="85102"/>
                  </a:lnTo>
                  <a:lnTo>
                    <a:pt x="359664" y="84594"/>
                  </a:lnTo>
                  <a:lnTo>
                    <a:pt x="336931" y="65163"/>
                  </a:lnTo>
                  <a:lnTo>
                    <a:pt x="335407" y="57035"/>
                  </a:lnTo>
                  <a:lnTo>
                    <a:pt x="334899" y="47510"/>
                  </a:lnTo>
                  <a:lnTo>
                    <a:pt x="335407" y="37731"/>
                  </a:lnTo>
                  <a:lnTo>
                    <a:pt x="367157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10083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463" y="68465"/>
                  </a:lnTo>
                  <a:lnTo>
                    <a:pt x="502018" y="57670"/>
                  </a:lnTo>
                  <a:lnTo>
                    <a:pt x="489191" y="26606"/>
                  </a:lnTo>
                  <a:lnTo>
                    <a:pt x="489191" y="57670"/>
                  </a:lnTo>
                  <a:lnTo>
                    <a:pt x="447040" y="57670"/>
                  </a:lnTo>
                  <a:lnTo>
                    <a:pt x="467220" y="11061"/>
                  </a:lnTo>
                  <a:lnTo>
                    <a:pt x="467601" y="9029"/>
                  </a:lnTo>
                  <a:lnTo>
                    <a:pt x="467601" y="5981"/>
                  </a:lnTo>
                  <a:lnTo>
                    <a:pt x="468744" y="5981"/>
                  </a:lnTo>
                  <a:lnTo>
                    <a:pt x="468744" y="9029"/>
                  </a:lnTo>
                  <a:lnTo>
                    <a:pt x="468998" y="11061"/>
                  </a:lnTo>
                  <a:lnTo>
                    <a:pt x="489191" y="57670"/>
                  </a:lnTo>
                  <a:lnTo>
                    <a:pt x="489191" y="26606"/>
                  </a:lnTo>
                  <a:lnTo>
                    <a:pt x="480682" y="5981"/>
                  </a:lnTo>
                  <a:lnTo>
                    <a:pt x="478269" y="12"/>
                  </a:lnTo>
                  <a:lnTo>
                    <a:pt x="458584" y="12"/>
                  </a:lnTo>
                  <a:lnTo>
                    <a:pt x="418719" y="94373"/>
                  </a:lnTo>
                  <a:lnTo>
                    <a:pt x="431673" y="94373"/>
                  </a:lnTo>
                  <a:lnTo>
                    <a:pt x="442849" y="68465"/>
                  </a:lnTo>
                  <a:lnTo>
                    <a:pt x="493128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93229" y="5792069"/>
              <a:ext cx="2041555" cy="2154542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15444088" y="5248624"/>
            <a:ext cx="2780665" cy="2667000"/>
            <a:chOff x="15444088" y="5248624"/>
            <a:chExt cx="2780665" cy="2667000"/>
          </a:xfrm>
        </p:grpSpPr>
        <p:sp>
          <p:nvSpPr>
            <p:cNvPr id="40" name="object 40"/>
            <p:cNvSpPr/>
            <p:nvPr/>
          </p:nvSpPr>
          <p:spPr>
            <a:xfrm>
              <a:off x="15443695" y="5248789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53098" y="131051"/>
                  </a:lnTo>
                  <a:lnTo>
                    <a:pt x="250050" y="126225"/>
                  </a:lnTo>
                  <a:lnTo>
                    <a:pt x="244081" y="116700"/>
                  </a:ln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7947" y="6985"/>
                  </a:lnTo>
                  <a:lnTo>
                    <a:pt x="187947" y="140957"/>
                  </a:lnTo>
                  <a:lnTo>
                    <a:pt x="186296" y="147688"/>
                  </a:lnTo>
                  <a:lnTo>
                    <a:pt x="181343" y="152260"/>
                  </a:lnTo>
                  <a:lnTo>
                    <a:pt x="172961" y="154927"/>
                  </a:lnTo>
                  <a:lnTo>
                    <a:pt x="161277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277" y="126225"/>
                  </a:lnTo>
                  <a:lnTo>
                    <a:pt x="172961" y="127241"/>
                  </a:lnTo>
                  <a:lnTo>
                    <a:pt x="181343" y="130035"/>
                  </a:lnTo>
                  <a:lnTo>
                    <a:pt x="186296" y="134607"/>
                  </a:lnTo>
                  <a:lnTo>
                    <a:pt x="187947" y="140957"/>
                  </a:lnTo>
                  <a:lnTo>
                    <a:pt x="187947" y="6985"/>
                  </a:lnTo>
                  <a:lnTo>
                    <a:pt x="179311" y="6096"/>
                  </a:lnTo>
                  <a:lnTo>
                    <a:pt x="179311" y="66154"/>
                  </a:lnTo>
                  <a:lnTo>
                    <a:pt x="177787" y="71869"/>
                  </a:lnTo>
                  <a:lnTo>
                    <a:pt x="173215" y="76060"/>
                  </a:lnTo>
                  <a:lnTo>
                    <a:pt x="165722" y="78473"/>
                  </a:lnTo>
                  <a:lnTo>
                    <a:pt x="155181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81" y="52946"/>
                  </a:lnTo>
                  <a:lnTo>
                    <a:pt x="165722" y="53581"/>
                  </a:lnTo>
                  <a:lnTo>
                    <a:pt x="173215" y="55994"/>
                  </a:lnTo>
                  <a:lnTo>
                    <a:pt x="177787" y="60058"/>
                  </a:lnTo>
                  <a:lnTo>
                    <a:pt x="179311" y="66154"/>
                  </a:lnTo>
                  <a:lnTo>
                    <a:pt x="179311" y="6096"/>
                  </a:lnTo>
                  <a:lnTo>
                    <a:pt x="158483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05" y="204457"/>
                  </a:lnTo>
                  <a:lnTo>
                    <a:pt x="206235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535" y="419188"/>
                  </a:lnTo>
                  <a:lnTo>
                    <a:pt x="447535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8109" y="142227"/>
                  </a:lnTo>
                  <a:lnTo>
                    <a:pt x="446519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761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739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394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29284" y="270370"/>
                  </a:lnTo>
                  <a:lnTo>
                    <a:pt x="827125" y="260591"/>
                  </a:lnTo>
                  <a:lnTo>
                    <a:pt x="807694" y="238366"/>
                  </a:lnTo>
                  <a:lnTo>
                    <a:pt x="776452" y="224523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372" y="309486"/>
                  </a:lnTo>
                  <a:lnTo>
                    <a:pt x="644372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72" y="420230"/>
                  </a:lnTo>
                  <a:lnTo>
                    <a:pt x="644372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4885" y="70599"/>
                  </a:lnTo>
                  <a:lnTo>
                    <a:pt x="674979" y="69329"/>
                  </a:lnTo>
                  <a:lnTo>
                    <a:pt x="667359" y="67043"/>
                  </a:lnTo>
                  <a:lnTo>
                    <a:pt x="662279" y="63868"/>
                  </a:lnTo>
                  <a:lnTo>
                    <a:pt x="660501" y="59550"/>
                  </a:lnTo>
                  <a:lnTo>
                    <a:pt x="663295" y="54089"/>
                  </a:lnTo>
                  <a:lnTo>
                    <a:pt x="672312" y="50279"/>
                  </a:lnTo>
                  <a:lnTo>
                    <a:pt x="688822" y="48120"/>
                  </a:lnTo>
                  <a:lnTo>
                    <a:pt x="714095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853" y="17018"/>
                  </a:lnTo>
                  <a:lnTo>
                    <a:pt x="767435" y="4318"/>
                  </a:lnTo>
                  <a:lnTo>
                    <a:pt x="709904" y="0"/>
                  </a:lnTo>
                  <a:lnTo>
                    <a:pt x="659612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3102" y="121399"/>
                  </a:lnTo>
                  <a:lnTo>
                    <a:pt x="686790" y="128384"/>
                  </a:lnTo>
                  <a:lnTo>
                    <a:pt x="759180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342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941" y="160134"/>
                  </a:lnTo>
                  <a:lnTo>
                    <a:pt x="725779" y="161150"/>
                  </a:lnTo>
                  <a:lnTo>
                    <a:pt x="699109" y="159880"/>
                  </a:lnTo>
                  <a:lnTo>
                    <a:pt x="679297" y="155943"/>
                  </a:lnTo>
                  <a:lnTo>
                    <a:pt x="665708" y="149339"/>
                  </a:lnTo>
                  <a:lnTo>
                    <a:pt x="657580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46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842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14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14" y="204457"/>
                  </a:lnTo>
                  <a:lnTo>
                    <a:pt x="954214" y="4127"/>
                  </a:lnTo>
                  <a:close/>
                </a:path>
                <a:path w="2780665" h="421004">
                  <a:moveTo>
                    <a:pt x="1184871" y="415658"/>
                  </a:moveTo>
                  <a:lnTo>
                    <a:pt x="1168996" y="388607"/>
                  </a:lnTo>
                  <a:lnTo>
                    <a:pt x="1140815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71" y="420230"/>
                  </a:lnTo>
                  <a:lnTo>
                    <a:pt x="1184871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762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67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520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520" y="204558"/>
                  </a:lnTo>
                  <a:lnTo>
                    <a:pt x="1551520" y="155028"/>
                  </a:lnTo>
                  <a:close/>
                </a:path>
                <a:path w="2780665" h="421004">
                  <a:moveTo>
                    <a:pt x="1693494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824" y="342988"/>
                  </a:lnTo>
                  <a:lnTo>
                    <a:pt x="1666824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2097" y="269328"/>
                  </a:lnTo>
                  <a:lnTo>
                    <a:pt x="1692097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494" y="420458"/>
                  </a:lnTo>
                  <a:lnTo>
                    <a:pt x="1693494" y="370928"/>
                  </a:lnTo>
                  <a:close/>
                </a:path>
                <a:path w="2780665" h="421004">
                  <a:moveTo>
                    <a:pt x="1843608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158" y="70599"/>
                  </a:lnTo>
                  <a:lnTo>
                    <a:pt x="1662252" y="69329"/>
                  </a:lnTo>
                  <a:lnTo>
                    <a:pt x="1654632" y="67043"/>
                  </a:lnTo>
                  <a:lnTo>
                    <a:pt x="1649552" y="63868"/>
                  </a:lnTo>
                  <a:lnTo>
                    <a:pt x="1647774" y="59550"/>
                  </a:lnTo>
                  <a:lnTo>
                    <a:pt x="1650568" y="54089"/>
                  </a:lnTo>
                  <a:lnTo>
                    <a:pt x="1659585" y="50279"/>
                  </a:lnTo>
                  <a:lnTo>
                    <a:pt x="1676095" y="48120"/>
                  </a:lnTo>
                  <a:lnTo>
                    <a:pt x="1701368" y="47485"/>
                  </a:lnTo>
                  <a:lnTo>
                    <a:pt x="1724355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304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77" y="0"/>
                  </a:lnTo>
                  <a:lnTo>
                    <a:pt x="1646885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387" y="121399"/>
                  </a:lnTo>
                  <a:lnTo>
                    <a:pt x="1674063" y="128384"/>
                  </a:lnTo>
                  <a:lnTo>
                    <a:pt x="1746453" y="134734"/>
                  </a:lnTo>
                  <a:lnTo>
                    <a:pt x="1757756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615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214" y="160134"/>
                  </a:lnTo>
                  <a:lnTo>
                    <a:pt x="1713052" y="161150"/>
                  </a:lnTo>
                  <a:lnTo>
                    <a:pt x="1686382" y="159880"/>
                  </a:lnTo>
                  <a:lnTo>
                    <a:pt x="1666570" y="155943"/>
                  </a:lnTo>
                  <a:lnTo>
                    <a:pt x="1652981" y="149339"/>
                  </a:lnTo>
                  <a:lnTo>
                    <a:pt x="1644853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19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608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213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954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499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048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558" y="370928"/>
                  </a:lnTo>
                  <a:lnTo>
                    <a:pt x="2309558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558" y="295998"/>
                  </a:lnTo>
                  <a:lnTo>
                    <a:pt x="2309558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644" y="360032"/>
                  </a:lnTo>
                  <a:lnTo>
                    <a:pt x="2713659" y="353428"/>
                  </a:lnTo>
                  <a:lnTo>
                    <a:pt x="2713659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63189" y="270370"/>
                  </a:lnTo>
                  <a:lnTo>
                    <a:pt x="2761030" y="260591"/>
                  </a:lnTo>
                  <a:lnTo>
                    <a:pt x="2741599" y="238366"/>
                  </a:lnTo>
                  <a:lnTo>
                    <a:pt x="2710357" y="224523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14" y="298564"/>
                  </a:lnTo>
                  <a:lnTo>
                    <a:pt x="2690545" y="304660"/>
                  </a:lnTo>
                  <a:lnTo>
                    <a:pt x="2680893" y="308343"/>
                  </a:lnTo>
                  <a:lnTo>
                    <a:pt x="266781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812" y="270370"/>
                  </a:lnTo>
                  <a:lnTo>
                    <a:pt x="2680893" y="271640"/>
                  </a:lnTo>
                  <a:lnTo>
                    <a:pt x="2690545" y="275196"/>
                  </a:lnTo>
                  <a:lnTo>
                    <a:pt x="2696514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193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68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686197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298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358" y="26606"/>
                  </a:lnTo>
                  <a:lnTo>
                    <a:pt x="70358" y="57670"/>
                  </a:lnTo>
                  <a:lnTo>
                    <a:pt x="28194" y="57670"/>
                  </a:lnTo>
                  <a:lnTo>
                    <a:pt x="48387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49911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50800" y="12585"/>
                  </a:lnTo>
                  <a:lnTo>
                    <a:pt x="70358" y="57670"/>
                  </a:lnTo>
                  <a:lnTo>
                    <a:pt x="70358" y="26606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344" y="94373"/>
                  </a:lnTo>
                  <a:lnTo>
                    <a:pt x="98298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3952" y="94373"/>
                  </a:lnTo>
                  <a:lnTo>
                    <a:pt x="123952" y="52590"/>
                  </a:lnTo>
                  <a:lnTo>
                    <a:pt x="178308" y="52590"/>
                  </a:lnTo>
                  <a:lnTo>
                    <a:pt x="178308" y="42430"/>
                  </a:lnTo>
                  <a:lnTo>
                    <a:pt x="123952" y="42430"/>
                  </a:lnTo>
                  <a:lnTo>
                    <a:pt x="123952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382" y="3581"/>
                  </a:lnTo>
                  <a:lnTo>
                    <a:pt x="262382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476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476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8206"/>
                  </a:lnTo>
                  <a:lnTo>
                    <a:pt x="262382" y="3581"/>
                  </a:lnTo>
                  <a:lnTo>
                    <a:pt x="259842" y="1917"/>
                  </a:lnTo>
                  <a:lnTo>
                    <a:pt x="248031" y="12"/>
                  </a:lnTo>
                  <a:lnTo>
                    <a:pt x="195326" y="12"/>
                  </a:lnTo>
                  <a:lnTo>
                    <a:pt x="195326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193" y="94373"/>
                  </a:lnTo>
                  <a:lnTo>
                    <a:pt x="255778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748" y="46494"/>
                  </a:lnTo>
                  <a:lnTo>
                    <a:pt x="272542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203" y="0"/>
                  </a:moveTo>
                  <a:lnTo>
                    <a:pt x="291973" y="0"/>
                  </a:lnTo>
                  <a:lnTo>
                    <a:pt x="291973" y="94373"/>
                  </a:lnTo>
                  <a:lnTo>
                    <a:pt x="304203" y="94373"/>
                  </a:lnTo>
                  <a:lnTo>
                    <a:pt x="304203" y="0"/>
                  </a:lnTo>
                  <a:close/>
                </a:path>
                <a:path w="517525" h="95250">
                  <a:moveTo>
                    <a:pt x="409943" y="37096"/>
                  </a:moveTo>
                  <a:lnTo>
                    <a:pt x="399796" y="10172"/>
                  </a:lnTo>
                  <a:lnTo>
                    <a:pt x="399415" y="9918"/>
                  </a:lnTo>
                  <a:lnTo>
                    <a:pt x="393954" y="5727"/>
                  </a:lnTo>
                  <a:lnTo>
                    <a:pt x="386588" y="2552"/>
                  </a:lnTo>
                  <a:lnTo>
                    <a:pt x="377952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422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08" y="65290"/>
                  </a:lnTo>
                  <a:lnTo>
                    <a:pt x="409943" y="57543"/>
                  </a:lnTo>
                  <a:lnTo>
                    <a:pt x="397383" y="57543"/>
                  </a:lnTo>
                  <a:lnTo>
                    <a:pt x="395478" y="69227"/>
                  </a:lnTo>
                  <a:lnTo>
                    <a:pt x="390017" y="77863"/>
                  </a:lnTo>
                  <a:lnTo>
                    <a:pt x="380492" y="83197"/>
                  </a:lnTo>
                  <a:lnTo>
                    <a:pt x="367030" y="85102"/>
                  </a:lnTo>
                  <a:lnTo>
                    <a:pt x="359664" y="84594"/>
                  </a:lnTo>
                  <a:lnTo>
                    <a:pt x="336804" y="65163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35280" y="37731"/>
                  </a:lnTo>
                  <a:lnTo>
                    <a:pt x="367030" y="9918"/>
                  </a:lnTo>
                  <a:lnTo>
                    <a:pt x="380492" y="11696"/>
                  </a:lnTo>
                  <a:lnTo>
                    <a:pt x="390017" y="16776"/>
                  </a:lnTo>
                  <a:lnTo>
                    <a:pt x="395478" y="25412"/>
                  </a:lnTo>
                  <a:lnTo>
                    <a:pt x="397383" y="37096"/>
                  </a:lnTo>
                  <a:lnTo>
                    <a:pt x="409943" y="37096"/>
                  </a:lnTo>
                  <a:close/>
                </a:path>
                <a:path w="517525" h="95250">
                  <a:moveTo>
                    <a:pt x="517004" y="94373"/>
                  </a:moveTo>
                  <a:lnTo>
                    <a:pt x="506336" y="68465"/>
                  </a:lnTo>
                  <a:lnTo>
                    <a:pt x="501891" y="57670"/>
                  </a:lnTo>
                  <a:lnTo>
                    <a:pt x="489064" y="26606"/>
                  </a:lnTo>
                  <a:lnTo>
                    <a:pt x="489064" y="57670"/>
                  </a:lnTo>
                  <a:lnTo>
                    <a:pt x="446900" y="57670"/>
                  </a:lnTo>
                  <a:lnTo>
                    <a:pt x="467093" y="11061"/>
                  </a:lnTo>
                  <a:lnTo>
                    <a:pt x="467474" y="9029"/>
                  </a:lnTo>
                  <a:lnTo>
                    <a:pt x="467474" y="5981"/>
                  </a:lnTo>
                  <a:lnTo>
                    <a:pt x="468617" y="5981"/>
                  </a:lnTo>
                  <a:lnTo>
                    <a:pt x="468617" y="9029"/>
                  </a:lnTo>
                  <a:lnTo>
                    <a:pt x="468998" y="11061"/>
                  </a:lnTo>
                  <a:lnTo>
                    <a:pt x="469506" y="12585"/>
                  </a:lnTo>
                  <a:lnTo>
                    <a:pt x="489064" y="57670"/>
                  </a:lnTo>
                  <a:lnTo>
                    <a:pt x="489064" y="26606"/>
                  </a:lnTo>
                  <a:lnTo>
                    <a:pt x="480555" y="5981"/>
                  </a:lnTo>
                  <a:lnTo>
                    <a:pt x="478142" y="12"/>
                  </a:lnTo>
                  <a:lnTo>
                    <a:pt x="458457" y="12"/>
                  </a:lnTo>
                  <a:lnTo>
                    <a:pt x="418706" y="94373"/>
                  </a:lnTo>
                  <a:lnTo>
                    <a:pt x="431660" y="94373"/>
                  </a:lnTo>
                  <a:lnTo>
                    <a:pt x="442836" y="68465"/>
                  </a:lnTo>
                  <a:lnTo>
                    <a:pt x="493001" y="68465"/>
                  </a:lnTo>
                  <a:lnTo>
                    <a:pt x="504050" y="94373"/>
                  </a:lnTo>
                  <a:lnTo>
                    <a:pt x="517004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888715" y="5841725"/>
              <a:ext cx="2062914" cy="207389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719715" y="572247"/>
            <a:ext cx="166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D000"/>
                </a:solidFill>
                <a:latin typeface="Trebuchet MS"/>
                <a:cs typeface="Trebuchet MS"/>
              </a:rPr>
              <a:t>PROPOSAL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077023" y="10783347"/>
            <a:ext cx="59499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world’s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travel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package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2954" y="4741055"/>
            <a:ext cx="17442815" cy="4798695"/>
          </a:xfrm>
          <a:custGeom>
            <a:avLst/>
            <a:gdLst/>
            <a:ahLst/>
            <a:cxnLst/>
            <a:rect l="l" t="t" r="r" b="b"/>
            <a:pathLst>
              <a:path w="17442815" h="4798695">
                <a:moveTo>
                  <a:pt x="3800881" y="0"/>
                </a:moveTo>
                <a:lnTo>
                  <a:pt x="0" y="0"/>
                </a:lnTo>
                <a:lnTo>
                  <a:pt x="0" y="4798187"/>
                </a:lnTo>
                <a:lnTo>
                  <a:pt x="3800881" y="4798187"/>
                </a:lnTo>
                <a:lnTo>
                  <a:pt x="3800881" y="0"/>
                </a:lnTo>
                <a:close/>
              </a:path>
              <a:path w="17442815" h="4798695">
                <a:moveTo>
                  <a:pt x="8348002" y="0"/>
                </a:moveTo>
                <a:lnTo>
                  <a:pt x="4547120" y="0"/>
                </a:lnTo>
                <a:lnTo>
                  <a:pt x="4547120" y="4798187"/>
                </a:lnTo>
                <a:lnTo>
                  <a:pt x="8348002" y="4798187"/>
                </a:lnTo>
                <a:lnTo>
                  <a:pt x="8348002" y="0"/>
                </a:lnTo>
                <a:close/>
              </a:path>
              <a:path w="17442815" h="4798695">
                <a:moveTo>
                  <a:pt x="12895250" y="0"/>
                </a:moveTo>
                <a:lnTo>
                  <a:pt x="9094368" y="0"/>
                </a:lnTo>
                <a:lnTo>
                  <a:pt x="9094368" y="4798187"/>
                </a:lnTo>
                <a:lnTo>
                  <a:pt x="12895250" y="4798187"/>
                </a:lnTo>
                <a:lnTo>
                  <a:pt x="12895250" y="0"/>
                </a:lnTo>
                <a:close/>
              </a:path>
              <a:path w="17442815" h="4798695">
                <a:moveTo>
                  <a:pt x="17442498" y="0"/>
                </a:moveTo>
                <a:lnTo>
                  <a:pt x="13641616" y="0"/>
                </a:lnTo>
                <a:lnTo>
                  <a:pt x="13641616" y="4798187"/>
                </a:lnTo>
                <a:lnTo>
                  <a:pt x="17442498" y="4798187"/>
                </a:lnTo>
                <a:lnTo>
                  <a:pt x="17442498" y="0"/>
                </a:lnTo>
                <a:close/>
              </a:path>
            </a:pathLst>
          </a:custGeom>
          <a:solidFill>
            <a:srgbClr val="000000">
              <a:alpha val="4392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70608" y="4983829"/>
            <a:ext cx="3321050" cy="4412615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Print</a:t>
            </a:r>
            <a:r>
              <a:rPr sz="1800" b="1" spc="-4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Magazine</a:t>
            </a:r>
            <a:endParaRPr sz="1800">
              <a:latin typeface="Trebuchet MS"/>
              <a:cs typeface="Trebuchet MS"/>
            </a:endParaRPr>
          </a:p>
          <a:p>
            <a:pPr marL="743585" marR="725805" algn="ctr">
              <a:lnSpc>
                <a:spcPct val="100699"/>
              </a:lnSpc>
              <a:spcBef>
                <a:spcPts val="715"/>
              </a:spcBef>
            </a:pP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CEO</a:t>
            </a:r>
            <a:r>
              <a:rPr sz="1350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Features,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 Ccultural leadership,</a:t>
            </a:r>
            <a:r>
              <a:rPr sz="135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Energy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17971" y="4983829"/>
            <a:ext cx="3321050" cy="4514850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68580"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Website</a:t>
            </a:r>
            <a:r>
              <a:rPr sz="1800" b="1" spc="-10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Article</a:t>
            </a:r>
            <a:endParaRPr sz="1800">
              <a:latin typeface="Trebuchet MS"/>
              <a:cs typeface="Trebuchet MS"/>
            </a:endParaRPr>
          </a:p>
          <a:p>
            <a:pPr marL="8255" algn="ctr">
              <a:lnSpc>
                <a:spcPct val="100000"/>
              </a:lnSpc>
              <a:spcBef>
                <a:spcPts val="730"/>
              </a:spcBef>
            </a:pP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Sponsorship</a:t>
            </a:r>
            <a:r>
              <a:rPr sz="13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content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Trebuchet MS"/>
                <a:cs typeface="Trebuchet MS"/>
              </a:rPr>
              <a:t>plus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65206" y="4983829"/>
            <a:ext cx="3321050" cy="4412615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10" dirty="0">
                <a:solidFill>
                  <a:srgbClr val="FFD000"/>
                </a:solidFill>
                <a:latin typeface="Trebuchet MS"/>
                <a:cs typeface="Trebuchet MS"/>
              </a:rPr>
              <a:t>Newsletter</a:t>
            </a:r>
            <a:endParaRPr sz="1800">
              <a:latin typeface="Trebuchet MS"/>
              <a:cs typeface="Trebuchet MS"/>
            </a:endParaRPr>
          </a:p>
          <a:p>
            <a:pPr marL="414655" marR="398145" algn="ctr">
              <a:lnSpc>
                <a:spcPct val="100699"/>
              </a:lnSpc>
              <a:spcBef>
                <a:spcPts val="715"/>
              </a:spcBef>
            </a:pP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Tech,</a:t>
            </a:r>
            <a:r>
              <a:rPr sz="135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talent</a:t>
            </a:r>
            <a:r>
              <a:rPr sz="1350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135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transformation;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where</a:t>
            </a:r>
            <a:r>
              <a:rPr sz="135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innovation</a:t>
            </a:r>
            <a:r>
              <a:rPr sz="135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leads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12567" y="4983829"/>
            <a:ext cx="3321050" cy="4514850"/>
          </a:xfrm>
          <a:prstGeom prst="rect">
            <a:avLst/>
          </a:prstGeom>
          <a:ln w="10469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Airport</a:t>
            </a:r>
            <a:r>
              <a:rPr sz="1800" b="1" spc="-6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FFD000"/>
                </a:solidFill>
                <a:latin typeface="Trebuchet MS"/>
                <a:cs typeface="Trebuchet MS"/>
              </a:rPr>
              <a:t>TV</a:t>
            </a:r>
            <a:r>
              <a:rPr sz="1800" b="1" spc="-5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800" b="1" spc="-20" dirty="0">
                <a:solidFill>
                  <a:srgbClr val="FFD000"/>
                </a:solidFill>
                <a:latin typeface="Trebuchet MS"/>
                <a:cs typeface="Trebuchet MS"/>
              </a:rPr>
              <a:t>Show</a:t>
            </a:r>
            <a:endParaRPr sz="1800">
              <a:latin typeface="Trebuchet MS"/>
              <a:cs typeface="Trebuchet MS"/>
            </a:endParaRPr>
          </a:p>
          <a:p>
            <a:pPr marL="12065" algn="ctr">
              <a:lnSpc>
                <a:spcPct val="100000"/>
              </a:lnSpc>
              <a:spcBef>
                <a:spcPts val="730"/>
              </a:spcBef>
            </a:pP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Special</a:t>
            </a:r>
            <a:r>
              <a:rPr sz="1350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sponsor</a:t>
            </a: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dirty="0">
                <a:solidFill>
                  <a:srgbClr val="FFFFFF"/>
                </a:solidFill>
                <a:latin typeface="Trebuchet MS"/>
                <a:cs typeface="Trebuchet MS"/>
              </a:rPr>
              <a:t>TV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20" dirty="0">
                <a:solidFill>
                  <a:srgbClr val="FFFFFF"/>
                </a:solidFill>
                <a:latin typeface="Trebuchet MS"/>
                <a:cs typeface="Trebuchet MS"/>
              </a:rPr>
              <a:t>show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5480" rIns="0" bIns="0" rtlCol="0">
            <a:spAutoFit/>
          </a:bodyPr>
          <a:lstStyle/>
          <a:p>
            <a:pPr marL="4349750">
              <a:lnSpc>
                <a:spcPct val="100000"/>
              </a:lnSpc>
              <a:spcBef>
                <a:spcPts val="3540"/>
              </a:spcBef>
            </a:pPr>
            <a:r>
              <a:rPr spc="-405" dirty="0"/>
              <a:t>6-</a:t>
            </a:r>
            <a:r>
              <a:rPr spc="-360" dirty="0"/>
              <a:t>month</a:t>
            </a:r>
            <a:r>
              <a:rPr spc="-755" dirty="0"/>
              <a:t> </a:t>
            </a:r>
            <a:r>
              <a:rPr spc="-355" dirty="0"/>
              <a:t>Media</a:t>
            </a:r>
            <a:r>
              <a:rPr spc="-855" dirty="0"/>
              <a:t> </a:t>
            </a:r>
            <a:r>
              <a:rPr spc="-420" dirty="0"/>
              <a:t>Investment</a:t>
            </a:r>
          </a:p>
          <a:p>
            <a:pPr marL="4298315">
              <a:lnSpc>
                <a:spcPct val="100000"/>
              </a:lnSpc>
              <a:spcBef>
                <a:spcPts val="1145"/>
              </a:spcBef>
            </a:pP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20</a:t>
            </a:r>
            <a:r>
              <a:rPr sz="24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Impressions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+</a:t>
            </a:r>
            <a:r>
              <a:rPr sz="2400" spc="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Trebuchet MS"/>
                <a:cs typeface="Trebuchet MS"/>
              </a:rPr>
              <a:t>Reach</a:t>
            </a:r>
            <a:r>
              <a:rPr sz="240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FFFFFF"/>
                </a:solidFill>
                <a:latin typeface="Trebuchet MS"/>
                <a:cs typeface="Trebuchet MS"/>
              </a:rPr>
              <a:t>70</a:t>
            </a:r>
            <a:r>
              <a:rPr sz="2400" spc="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rebuchet MS"/>
                <a:cs typeface="Trebuchet MS"/>
              </a:rPr>
              <a:t>Million</a:t>
            </a: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Trebuchet MS"/>
                <a:cs typeface="Trebuchet MS"/>
              </a:rPr>
              <a:t>Travellers</a:t>
            </a:r>
            <a:r>
              <a:rPr sz="24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4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2967" y="365093"/>
            <a:ext cx="18638520" cy="7581518"/>
            <a:chOff x="732967" y="365093"/>
            <a:chExt cx="18638520" cy="7581518"/>
          </a:xfrm>
        </p:grpSpPr>
        <p:sp>
          <p:nvSpPr>
            <p:cNvPr id="11" name="object 11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802079" y="5248788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612" y="7874"/>
                  </a:lnTo>
                  <a:lnTo>
                    <a:pt x="187960" y="6985"/>
                  </a:lnTo>
                  <a:lnTo>
                    <a:pt x="187960" y="140957"/>
                  </a:lnTo>
                  <a:lnTo>
                    <a:pt x="186309" y="147688"/>
                  </a:lnTo>
                  <a:lnTo>
                    <a:pt x="181356" y="152260"/>
                  </a:lnTo>
                  <a:lnTo>
                    <a:pt x="173101" y="154927"/>
                  </a:lnTo>
                  <a:lnTo>
                    <a:pt x="161290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290" y="126225"/>
                  </a:lnTo>
                  <a:lnTo>
                    <a:pt x="173101" y="127241"/>
                  </a:lnTo>
                  <a:lnTo>
                    <a:pt x="181356" y="130035"/>
                  </a:lnTo>
                  <a:lnTo>
                    <a:pt x="186309" y="134607"/>
                  </a:lnTo>
                  <a:lnTo>
                    <a:pt x="187960" y="140957"/>
                  </a:lnTo>
                  <a:lnTo>
                    <a:pt x="187960" y="6985"/>
                  </a:lnTo>
                  <a:lnTo>
                    <a:pt x="179324" y="6096"/>
                  </a:lnTo>
                  <a:lnTo>
                    <a:pt x="179324" y="66154"/>
                  </a:lnTo>
                  <a:lnTo>
                    <a:pt x="177800" y="71869"/>
                  </a:lnTo>
                  <a:lnTo>
                    <a:pt x="173228" y="76060"/>
                  </a:lnTo>
                  <a:lnTo>
                    <a:pt x="165735" y="78473"/>
                  </a:lnTo>
                  <a:lnTo>
                    <a:pt x="155194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94" y="52946"/>
                  </a:lnTo>
                  <a:lnTo>
                    <a:pt x="165735" y="53581"/>
                  </a:lnTo>
                  <a:lnTo>
                    <a:pt x="173228" y="55994"/>
                  </a:lnTo>
                  <a:lnTo>
                    <a:pt x="177800" y="60058"/>
                  </a:lnTo>
                  <a:lnTo>
                    <a:pt x="179324" y="66154"/>
                  </a:lnTo>
                  <a:lnTo>
                    <a:pt x="179324" y="6096"/>
                  </a:lnTo>
                  <a:lnTo>
                    <a:pt x="158496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18" y="204457"/>
                  </a:lnTo>
                  <a:lnTo>
                    <a:pt x="206248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662" y="419188"/>
                  </a:lnTo>
                  <a:lnTo>
                    <a:pt x="447662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8109" y="142227"/>
                  </a:lnTo>
                  <a:lnTo>
                    <a:pt x="446646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888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866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394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07694" y="238366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385" y="309486"/>
                  </a:lnTo>
                  <a:lnTo>
                    <a:pt x="644385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85" y="420230"/>
                  </a:lnTo>
                  <a:lnTo>
                    <a:pt x="644385" y="360032"/>
                  </a:lnTo>
                  <a:lnTo>
                    <a:pt x="700900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4898" y="70599"/>
                  </a:lnTo>
                  <a:lnTo>
                    <a:pt x="674992" y="69329"/>
                  </a:lnTo>
                  <a:lnTo>
                    <a:pt x="667372" y="67043"/>
                  </a:lnTo>
                  <a:lnTo>
                    <a:pt x="662419" y="63868"/>
                  </a:lnTo>
                  <a:lnTo>
                    <a:pt x="660641" y="59550"/>
                  </a:lnTo>
                  <a:lnTo>
                    <a:pt x="663308" y="54089"/>
                  </a:lnTo>
                  <a:lnTo>
                    <a:pt x="672325" y="50279"/>
                  </a:lnTo>
                  <a:lnTo>
                    <a:pt x="688835" y="48120"/>
                  </a:lnTo>
                  <a:lnTo>
                    <a:pt x="714095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853" y="17018"/>
                  </a:lnTo>
                  <a:lnTo>
                    <a:pt x="767562" y="4318"/>
                  </a:lnTo>
                  <a:lnTo>
                    <a:pt x="709917" y="0"/>
                  </a:lnTo>
                  <a:lnTo>
                    <a:pt x="659752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3115" y="121399"/>
                  </a:lnTo>
                  <a:lnTo>
                    <a:pt x="686803" y="128384"/>
                  </a:lnTo>
                  <a:lnTo>
                    <a:pt x="759180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469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941" y="160134"/>
                  </a:lnTo>
                  <a:lnTo>
                    <a:pt x="725906" y="161150"/>
                  </a:lnTo>
                  <a:lnTo>
                    <a:pt x="699122" y="159880"/>
                  </a:lnTo>
                  <a:lnTo>
                    <a:pt x="679310" y="155943"/>
                  </a:lnTo>
                  <a:lnTo>
                    <a:pt x="665721" y="149339"/>
                  </a:lnTo>
                  <a:lnTo>
                    <a:pt x="657593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59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969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27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27" y="204457"/>
                  </a:lnTo>
                  <a:lnTo>
                    <a:pt x="954227" y="4127"/>
                  </a:lnTo>
                  <a:close/>
                </a:path>
                <a:path w="2780665" h="421004">
                  <a:moveTo>
                    <a:pt x="1184884" y="415658"/>
                  </a:moveTo>
                  <a:lnTo>
                    <a:pt x="1169009" y="388607"/>
                  </a:lnTo>
                  <a:lnTo>
                    <a:pt x="1140942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84" y="420230"/>
                  </a:lnTo>
                  <a:lnTo>
                    <a:pt x="1184884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81" y="4191"/>
                  </a:lnTo>
                  <a:lnTo>
                    <a:pt x="1211681" y="127495"/>
                  </a:lnTo>
                  <a:lnTo>
                    <a:pt x="1201775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80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710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647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647" y="204558"/>
                  </a:lnTo>
                  <a:lnTo>
                    <a:pt x="1551647" y="155028"/>
                  </a:lnTo>
                  <a:close/>
                </a:path>
                <a:path w="2780665" h="421004">
                  <a:moveTo>
                    <a:pt x="1693633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836" y="342988"/>
                  </a:lnTo>
                  <a:lnTo>
                    <a:pt x="1666836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2109" y="269328"/>
                  </a:lnTo>
                  <a:lnTo>
                    <a:pt x="1692109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633" y="420458"/>
                  </a:lnTo>
                  <a:lnTo>
                    <a:pt x="1693633" y="370928"/>
                  </a:lnTo>
                  <a:close/>
                </a:path>
                <a:path w="2780665" h="421004">
                  <a:moveTo>
                    <a:pt x="1843735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170" y="70599"/>
                  </a:lnTo>
                  <a:lnTo>
                    <a:pt x="1662264" y="69329"/>
                  </a:lnTo>
                  <a:lnTo>
                    <a:pt x="1654644" y="67043"/>
                  </a:lnTo>
                  <a:lnTo>
                    <a:pt x="1649564" y="63868"/>
                  </a:lnTo>
                  <a:lnTo>
                    <a:pt x="1647786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107" y="48120"/>
                  </a:lnTo>
                  <a:lnTo>
                    <a:pt x="1701380" y="47485"/>
                  </a:lnTo>
                  <a:lnTo>
                    <a:pt x="1724482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431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89" y="0"/>
                  </a:lnTo>
                  <a:lnTo>
                    <a:pt x="1646897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387" y="121399"/>
                  </a:lnTo>
                  <a:lnTo>
                    <a:pt x="1674075" y="128384"/>
                  </a:lnTo>
                  <a:lnTo>
                    <a:pt x="1746453" y="134734"/>
                  </a:lnTo>
                  <a:lnTo>
                    <a:pt x="1757883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742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214" y="160134"/>
                  </a:lnTo>
                  <a:lnTo>
                    <a:pt x="1713191" y="161150"/>
                  </a:lnTo>
                  <a:lnTo>
                    <a:pt x="1686394" y="159880"/>
                  </a:lnTo>
                  <a:lnTo>
                    <a:pt x="1666582" y="155943"/>
                  </a:lnTo>
                  <a:lnTo>
                    <a:pt x="1652993" y="149339"/>
                  </a:lnTo>
                  <a:lnTo>
                    <a:pt x="1644865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31" y="204330"/>
                  </a:lnTo>
                  <a:lnTo>
                    <a:pt x="1712810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735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213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954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499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175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86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86" y="420458"/>
                  </a:lnTo>
                  <a:lnTo>
                    <a:pt x="2213686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685" y="370928"/>
                  </a:lnTo>
                  <a:lnTo>
                    <a:pt x="2309685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685" y="295998"/>
                  </a:lnTo>
                  <a:lnTo>
                    <a:pt x="2309685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784" y="360032"/>
                  </a:lnTo>
                  <a:lnTo>
                    <a:pt x="2713672" y="353428"/>
                  </a:lnTo>
                  <a:lnTo>
                    <a:pt x="2713672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41599" y="238366"/>
                  </a:lnTo>
                  <a:lnTo>
                    <a:pt x="2698559" y="223253"/>
                  </a:lnTo>
                  <a:lnTo>
                    <a:pt x="2698559" y="289928"/>
                  </a:lnTo>
                  <a:lnTo>
                    <a:pt x="2696527" y="298564"/>
                  </a:lnTo>
                  <a:lnTo>
                    <a:pt x="2690558" y="304660"/>
                  </a:lnTo>
                  <a:lnTo>
                    <a:pt x="2680906" y="308343"/>
                  </a:lnTo>
                  <a:lnTo>
                    <a:pt x="266795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952" y="270370"/>
                  </a:lnTo>
                  <a:lnTo>
                    <a:pt x="2680906" y="271640"/>
                  </a:lnTo>
                  <a:lnTo>
                    <a:pt x="2690558" y="275196"/>
                  </a:lnTo>
                  <a:lnTo>
                    <a:pt x="2696527" y="281292"/>
                  </a:lnTo>
                  <a:lnTo>
                    <a:pt x="2698559" y="289928"/>
                  </a:lnTo>
                  <a:lnTo>
                    <a:pt x="2698559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81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44581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298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358" y="26606"/>
                  </a:lnTo>
                  <a:lnTo>
                    <a:pt x="70358" y="57670"/>
                  </a:lnTo>
                  <a:lnTo>
                    <a:pt x="28194" y="57670"/>
                  </a:lnTo>
                  <a:lnTo>
                    <a:pt x="48387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49911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50800" y="12585"/>
                  </a:lnTo>
                  <a:lnTo>
                    <a:pt x="70358" y="57670"/>
                  </a:lnTo>
                  <a:lnTo>
                    <a:pt x="70358" y="26606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471" y="94373"/>
                  </a:lnTo>
                  <a:lnTo>
                    <a:pt x="98298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3952" y="94373"/>
                  </a:lnTo>
                  <a:lnTo>
                    <a:pt x="123952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3952" y="42430"/>
                  </a:lnTo>
                  <a:lnTo>
                    <a:pt x="123952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382" y="3581"/>
                  </a:lnTo>
                  <a:lnTo>
                    <a:pt x="262382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476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476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8206"/>
                  </a:lnTo>
                  <a:lnTo>
                    <a:pt x="262382" y="3581"/>
                  </a:lnTo>
                  <a:lnTo>
                    <a:pt x="259842" y="1917"/>
                  </a:lnTo>
                  <a:lnTo>
                    <a:pt x="248031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193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203" y="0"/>
                  </a:moveTo>
                  <a:lnTo>
                    <a:pt x="291973" y="0"/>
                  </a:lnTo>
                  <a:lnTo>
                    <a:pt x="291973" y="94373"/>
                  </a:lnTo>
                  <a:lnTo>
                    <a:pt x="304203" y="94373"/>
                  </a:lnTo>
                  <a:lnTo>
                    <a:pt x="304203" y="0"/>
                  </a:lnTo>
                  <a:close/>
                </a:path>
                <a:path w="517525" h="95250">
                  <a:moveTo>
                    <a:pt x="409956" y="37096"/>
                  </a:moveTo>
                  <a:lnTo>
                    <a:pt x="399796" y="10172"/>
                  </a:lnTo>
                  <a:lnTo>
                    <a:pt x="399415" y="9918"/>
                  </a:lnTo>
                  <a:lnTo>
                    <a:pt x="393954" y="5727"/>
                  </a:ln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422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21" y="65290"/>
                  </a:lnTo>
                  <a:lnTo>
                    <a:pt x="409956" y="57543"/>
                  </a:lnTo>
                  <a:lnTo>
                    <a:pt x="397383" y="57543"/>
                  </a:lnTo>
                  <a:lnTo>
                    <a:pt x="395478" y="69227"/>
                  </a:lnTo>
                  <a:lnTo>
                    <a:pt x="390017" y="77863"/>
                  </a:lnTo>
                  <a:lnTo>
                    <a:pt x="380492" y="83197"/>
                  </a:lnTo>
                  <a:lnTo>
                    <a:pt x="367030" y="85102"/>
                  </a:lnTo>
                  <a:lnTo>
                    <a:pt x="359664" y="84594"/>
                  </a:lnTo>
                  <a:lnTo>
                    <a:pt x="336804" y="65163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35280" y="37731"/>
                  </a:lnTo>
                  <a:lnTo>
                    <a:pt x="367030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09956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336" y="68465"/>
                  </a:lnTo>
                  <a:lnTo>
                    <a:pt x="501891" y="57670"/>
                  </a:lnTo>
                  <a:lnTo>
                    <a:pt x="489191" y="26911"/>
                  </a:lnTo>
                  <a:lnTo>
                    <a:pt x="489191" y="57670"/>
                  </a:lnTo>
                  <a:lnTo>
                    <a:pt x="447040" y="57670"/>
                  </a:lnTo>
                  <a:lnTo>
                    <a:pt x="467106" y="11061"/>
                  </a:lnTo>
                  <a:lnTo>
                    <a:pt x="467487" y="9029"/>
                  </a:lnTo>
                  <a:lnTo>
                    <a:pt x="467487" y="5981"/>
                  </a:lnTo>
                  <a:lnTo>
                    <a:pt x="468630" y="5981"/>
                  </a:lnTo>
                  <a:lnTo>
                    <a:pt x="468630" y="9029"/>
                  </a:lnTo>
                  <a:lnTo>
                    <a:pt x="469011" y="11061"/>
                  </a:lnTo>
                  <a:lnTo>
                    <a:pt x="469519" y="12585"/>
                  </a:lnTo>
                  <a:lnTo>
                    <a:pt x="489191" y="57670"/>
                  </a:lnTo>
                  <a:lnTo>
                    <a:pt x="489191" y="26911"/>
                  </a:lnTo>
                  <a:lnTo>
                    <a:pt x="480555" y="5981"/>
                  </a:lnTo>
                  <a:lnTo>
                    <a:pt x="478155" y="12"/>
                  </a:lnTo>
                  <a:lnTo>
                    <a:pt x="458470" y="12"/>
                  </a:lnTo>
                  <a:lnTo>
                    <a:pt x="418719" y="94373"/>
                  </a:lnTo>
                  <a:lnTo>
                    <a:pt x="431673" y="94373"/>
                  </a:lnTo>
                  <a:lnTo>
                    <a:pt x="442849" y="68465"/>
                  </a:lnTo>
                  <a:lnTo>
                    <a:pt x="493001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49327" y="5248788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53098" y="131051"/>
                  </a:lnTo>
                  <a:lnTo>
                    <a:pt x="250050" y="126225"/>
                  </a:lnTo>
                  <a:lnTo>
                    <a:pt x="244081" y="116700"/>
                  </a:ln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224" y="69202"/>
                  </a:lnTo>
                  <a:lnTo>
                    <a:pt x="247764" y="55232"/>
                  </a:lnTo>
                  <a:lnTo>
                    <a:pt x="247129" y="52946"/>
                  </a:lnTo>
                  <a:lnTo>
                    <a:pt x="242176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7947" y="6985"/>
                  </a:lnTo>
                  <a:lnTo>
                    <a:pt x="187947" y="140957"/>
                  </a:lnTo>
                  <a:lnTo>
                    <a:pt x="186296" y="147688"/>
                  </a:lnTo>
                  <a:lnTo>
                    <a:pt x="181356" y="152260"/>
                  </a:lnTo>
                  <a:lnTo>
                    <a:pt x="172974" y="154927"/>
                  </a:lnTo>
                  <a:lnTo>
                    <a:pt x="161163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163" y="126225"/>
                  </a:lnTo>
                  <a:lnTo>
                    <a:pt x="172974" y="127241"/>
                  </a:lnTo>
                  <a:lnTo>
                    <a:pt x="181356" y="130035"/>
                  </a:lnTo>
                  <a:lnTo>
                    <a:pt x="186296" y="134607"/>
                  </a:lnTo>
                  <a:lnTo>
                    <a:pt x="187947" y="140957"/>
                  </a:lnTo>
                  <a:lnTo>
                    <a:pt x="187947" y="6985"/>
                  </a:lnTo>
                  <a:lnTo>
                    <a:pt x="179197" y="6096"/>
                  </a:lnTo>
                  <a:lnTo>
                    <a:pt x="179197" y="66154"/>
                  </a:lnTo>
                  <a:lnTo>
                    <a:pt x="177673" y="71869"/>
                  </a:lnTo>
                  <a:lnTo>
                    <a:pt x="173228" y="76060"/>
                  </a:lnTo>
                  <a:lnTo>
                    <a:pt x="165608" y="78473"/>
                  </a:lnTo>
                  <a:lnTo>
                    <a:pt x="155194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94" y="52946"/>
                  </a:lnTo>
                  <a:lnTo>
                    <a:pt x="165608" y="53581"/>
                  </a:lnTo>
                  <a:lnTo>
                    <a:pt x="173228" y="55994"/>
                  </a:lnTo>
                  <a:lnTo>
                    <a:pt x="177673" y="60058"/>
                  </a:lnTo>
                  <a:lnTo>
                    <a:pt x="179197" y="66154"/>
                  </a:lnTo>
                  <a:lnTo>
                    <a:pt x="179197" y="6096"/>
                  </a:lnTo>
                  <a:lnTo>
                    <a:pt x="158496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291" y="204457"/>
                  </a:lnTo>
                  <a:lnTo>
                    <a:pt x="206235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7992" y="219798"/>
                  </a:moveTo>
                  <a:lnTo>
                    <a:pt x="277863" y="219798"/>
                  </a:lnTo>
                  <a:lnTo>
                    <a:pt x="277863" y="270598"/>
                  </a:lnTo>
                  <a:lnTo>
                    <a:pt x="378320" y="270598"/>
                  </a:lnTo>
                  <a:lnTo>
                    <a:pt x="378320" y="419188"/>
                  </a:lnTo>
                  <a:lnTo>
                    <a:pt x="447535" y="419188"/>
                  </a:lnTo>
                  <a:lnTo>
                    <a:pt x="447535" y="270598"/>
                  </a:lnTo>
                  <a:lnTo>
                    <a:pt x="547992" y="270598"/>
                  </a:lnTo>
                  <a:lnTo>
                    <a:pt x="547992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7982" y="142227"/>
                  </a:lnTo>
                  <a:lnTo>
                    <a:pt x="446519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863" y="4191"/>
                  </a:lnTo>
                  <a:lnTo>
                    <a:pt x="277863" y="102222"/>
                  </a:lnTo>
                  <a:lnTo>
                    <a:pt x="286118" y="149339"/>
                  </a:lnTo>
                  <a:lnTo>
                    <a:pt x="311137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761" y="202171"/>
                  </a:lnTo>
                  <a:lnTo>
                    <a:pt x="520814" y="182486"/>
                  </a:lnTo>
                  <a:lnTo>
                    <a:pt x="545833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739" y="360032"/>
                  </a:lnTo>
                  <a:lnTo>
                    <a:pt x="779627" y="353428"/>
                  </a:lnTo>
                  <a:lnTo>
                    <a:pt x="779627" y="349745"/>
                  </a:lnTo>
                  <a:lnTo>
                    <a:pt x="820394" y="328536"/>
                  </a:lnTo>
                  <a:lnTo>
                    <a:pt x="827201" y="309486"/>
                  </a:lnTo>
                  <a:lnTo>
                    <a:pt x="833856" y="290817"/>
                  </a:lnTo>
                  <a:lnTo>
                    <a:pt x="829284" y="270370"/>
                  </a:lnTo>
                  <a:lnTo>
                    <a:pt x="827125" y="260591"/>
                  </a:lnTo>
                  <a:lnTo>
                    <a:pt x="807694" y="238366"/>
                  </a:lnTo>
                  <a:lnTo>
                    <a:pt x="776452" y="224523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258" y="309486"/>
                  </a:lnTo>
                  <a:lnTo>
                    <a:pt x="644258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258" y="420230"/>
                  </a:lnTo>
                  <a:lnTo>
                    <a:pt x="644258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335" y="140703"/>
                  </a:moveTo>
                  <a:lnTo>
                    <a:pt x="834618" y="97142"/>
                  </a:lnTo>
                  <a:lnTo>
                    <a:pt x="764260" y="77584"/>
                  </a:lnTo>
                  <a:lnTo>
                    <a:pt x="684898" y="70599"/>
                  </a:lnTo>
                  <a:lnTo>
                    <a:pt x="674992" y="69329"/>
                  </a:lnTo>
                  <a:lnTo>
                    <a:pt x="667372" y="67043"/>
                  </a:lnTo>
                  <a:lnTo>
                    <a:pt x="662292" y="63868"/>
                  </a:lnTo>
                  <a:lnTo>
                    <a:pt x="660514" y="59550"/>
                  </a:lnTo>
                  <a:lnTo>
                    <a:pt x="663308" y="54089"/>
                  </a:lnTo>
                  <a:lnTo>
                    <a:pt x="672325" y="50279"/>
                  </a:lnTo>
                  <a:lnTo>
                    <a:pt x="688822" y="48120"/>
                  </a:lnTo>
                  <a:lnTo>
                    <a:pt x="714095" y="47485"/>
                  </a:lnTo>
                  <a:lnTo>
                    <a:pt x="737082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096" y="63995"/>
                  </a:lnTo>
                  <a:lnTo>
                    <a:pt x="837031" y="37071"/>
                  </a:lnTo>
                  <a:lnTo>
                    <a:pt x="809853" y="17018"/>
                  </a:lnTo>
                  <a:lnTo>
                    <a:pt x="767435" y="4318"/>
                  </a:lnTo>
                  <a:lnTo>
                    <a:pt x="709904" y="0"/>
                  </a:lnTo>
                  <a:lnTo>
                    <a:pt x="659625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2988" y="121399"/>
                  </a:lnTo>
                  <a:lnTo>
                    <a:pt x="686676" y="128384"/>
                  </a:lnTo>
                  <a:lnTo>
                    <a:pt x="759180" y="134734"/>
                  </a:lnTo>
                  <a:lnTo>
                    <a:pt x="770483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342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814" y="160134"/>
                  </a:lnTo>
                  <a:lnTo>
                    <a:pt x="725779" y="161150"/>
                  </a:lnTo>
                  <a:lnTo>
                    <a:pt x="699109" y="159880"/>
                  </a:lnTo>
                  <a:lnTo>
                    <a:pt x="679310" y="155943"/>
                  </a:lnTo>
                  <a:lnTo>
                    <a:pt x="665721" y="149339"/>
                  </a:lnTo>
                  <a:lnTo>
                    <a:pt x="657593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652" y="191376"/>
                  </a:lnTo>
                  <a:lnTo>
                    <a:pt x="664832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842" y="170548"/>
                  </a:lnTo>
                  <a:lnTo>
                    <a:pt x="856335" y="140703"/>
                  </a:lnTo>
                  <a:close/>
                </a:path>
                <a:path w="2780665" h="421004">
                  <a:moveTo>
                    <a:pt x="954087" y="4127"/>
                  </a:moveTo>
                  <a:lnTo>
                    <a:pt x="884910" y="4127"/>
                  </a:lnTo>
                  <a:lnTo>
                    <a:pt x="884910" y="204457"/>
                  </a:lnTo>
                  <a:lnTo>
                    <a:pt x="954087" y="204457"/>
                  </a:lnTo>
                  <a:lnTo>
                    <a:pt x="954087" y="4127"/>
                  </a:lnTo>
                  <a:close/>
                </a:path>
                <a:path w="2780665" h="421004">
                  <a:moveTo>
                    <a:pt x="1184884" y="415658"/>
                  </a:moveTo>
                  <a:lnTo>
                    <a:pt x="1169009" y="388607"/>
                  </a:lnTo>
                  <a:lnTo>
                    <a:pt x="1140815" y="340474"/>
                  </a:lnTo>
                  <a:lnTo>
                    <a:pt x="1070203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466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828" y="415658"/>
                  </a:lnTo>
                  <a:lnTo>
                    <a:pt x="863828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84" y="420230"/>
                  </a:lnTo>
                  <a:lnTo>
                    <a:pt x="1184884" y="415658"/>
                  </a:lnTo>
                  <a:close/>
                </a:path>
                <a:path w="2780665" h="421004">
                  <a:moveTo>
                    <a:pt x="1279867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635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075" y="204457"/>
                  </a:lnTo>
                  <a:lnTo>
                    <a:pt x="1062075" y="81521"/>
                  </a:lnTo>
                  <a:lnTo>
                    <a:pt x="1072108" y="81521"/>
                  </a:lnTo>
                  <a:lnTo>
                    <a:pt x="1178280" y="204457"/>
                  </a:lnTo>
                  <a:lnTo>
                    <a:pt x="1279867" y="204457"/>
                  </a:lnTo>
                  <a:lnTo>
                    <a:pt x="1279867" y="4191"/>
                  </a:lnTo>
                  <a:close/>
                </a:path>
                <a:path w="2780665" h="421004">
                  <a:moveTo>
                    <a:pt x="1431759" y="219824"/>
                  </a:moveTo>
                  <a:lnTo>
                    <a:pt x="1360258" y="219824"/>
                  </a:lnTo>
                  <a:lnTo>
                    <a:pt x="1284058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872" y="420230"/>
                  </a:lnTo>
                  <a:lnTo>
                    <a:pt x="1431759" y="224396"/>
                  </a:lnTo>
                  <a:lnTo>
                    <a:pt x="1431759" y="219824"/>
                  </a:lnTo>
                  <a:close/>
                </a:path>
                <a:path w="2780665" h="421004">
                  <a:moveTo>
                    <a:pt x="1551520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723" y="127088"/>
                  </a:lnTo>
                  <a:lnTo>
                    <a:pt x="1524723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49996" y="53428"/>
                  </a:lnTo>
                  <a:lnTo>
                    <a:pt x="1549996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520" y="204558"/>
                  </a:lnTo>
                  <a:lnTo>
                    <a:pt x="1551520" y="155028"/>
                  </a:lnTo>
                  <a:close/>
                </a:path>
                <a:path w="2780665" h="421004">
                  <a:moveTo>
                    <a:pt x="1693494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709" y="342988"/>
                  </a:lnTo>
                  <a:lnTo>
                    <a:pt x="1666709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1982" y="269328"/>
                  </a:lnTo>
                  <a:lnTo>
                    <a:pt x="1691982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494" y="420458"/>
                  </a:lnTo>
                  <a:lnTo>
                    <a:pt x="1693494" y="370928"/>
                  </a:lnTo>
                  <a:close/>
                </a:path>
                <a:path w="2780665" h="421004">
                  <a:moveTo>
                    <a:pt x="1843608" y="140703"/>
                  </a:moveTo>
                  <a:lnTo>
                    <a:pt x="1821891" y="97142"/>
                  </a:lnTo>
                  <a:lnTo>
                    <a:pt x="1751533" y="77584"/>
                  </a:lnTo>
                  <a:lnTo>
                    <a:pt x="1672170" y="70599"/>
                  </a:lnTo>
                  <a:lnTo>
                    <a:pt x="1662264" y="69329"/>
                  </a:lnTo>
                  <a:lnTo>
                    <a:pt x="1654517" y="67043"/>
                  </a:lnTo>
                  <a:lnTo>
                    <a:pt x="1649564" y="63868"/>
                  </a:lnTo>
                  <a:lnTo>
                    <a:pt x="1647786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107" y="48120"/>
                  </a:lnTo>
                  <a:lnTo>
                    <a:pt x="1701368" y="47485"/>
                  </a:lnTo>
                  <a:lnTo>
                    <a:pt x="1724355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369" y="63995"/>
                  </a:lnTo>
                  <a:lnTo>
                    <a:pt x="1824304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77" y="0"/>
                  </a:lnTo>
                  <a:lnTo>
                    <a:pt x="1646897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260" y="121399"/>
                  </a:lnTo>
                  <a:lnTo>
                    <a:pt x="1673948" y="128384"/>
                  </a:lnTo>
                  <a:lnTo>
                    <a:pt x="1746453" y="134734"/>
                  </a:lnTo>
                  <a:lnTo>
                    <a:pt x="1757756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615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087" y="160134"/>
                  </a:lnTo>
                  <a:lnTo>
                    <a:pt x="1713052" y="161150"/>
                  </a:lnTo>
                  <a:lnTo>
                    <a:pt x="1686394" y="159880"/>
                  </a:lnTo>
                  <a:lnTo>
                    <a:pt x="1666582" y="155943"/>
                  </a:lnTo>
                  <a:lnTo>
                    <a:pt x="1652866" y="149339"/>
                  </a:lnTo>
                  <a:lnTo>
                    <a:pt x="1644738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8924" y="191376"/>
                  </a:lnTo>
                  <a:lnTo>
                    <a:pt x="1652104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608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086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827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838" y="51549"/>
                  </a:lnTo>
                  <a:lnTo>
                    <a:pt x="2045792" y="56756"/>
                  </a:lnTo>
                  <a:lnTo>
                    <a:pt x="2052650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372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612" y="37960"/>
                  </a:lnTo>
                  <a:lnTo>
                    <a:pt x="1867357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206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577" y="159880"/>
                  </a:lnTo>
                  <a:lnTo>
                    <a:pt x="1956765" y="155943"/>
                  </a:lnTo>
                  <a:lnTo>
                    <a:pt x="1943176" y="149339"/>
                  </a:lnTo>
                  <a:lnTo>
                    <a:pt x="1935048" y="140068"/>
                  </a:lnTo>
                  <a:lnTo>
                    <a:pt x="1861134" y="140068"/>
                  </a:lnTo>
                  <a:lnTo>
                    <a:pt x="1872437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302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595" y="370928"/>
                  </a:moveTo>
                  <a:lnTo>
                    <a:pt x="2309558" y="370928"/>
                  </a:lnTo>
                  <a:lnTo>
                    <a:pt x="2309558" y="342988"/>
                  </a:lnTo>
                  <a:lnTo>
                    <a:pt x="2451798" y="342988"/>
                  </a:lnTo>
                  <a:lnTo>
                    <a:pt x="2451798" y="295998"/>
                  </a:lnTo>
                  <a:lnTo>
                    <a:pt x="2309558" y="295998"/>
                  </a:lnTo>
                  <a:lnTo>
                    <a:pt x="2309558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595" y="420458"/>
                  </a:lnTo>
                  <a:lnTo>
                    <a:pt x="2478595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644" y="360032"/>
                  </a:lnTo>
                  <a:lnTo>
                    <a:pt x="2713532" y="353428"/>
                  </a:lnTo>
                  <a:lnTo>
                    <a:pt x="2713532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332" y="312153"/>
                  </a:lnTo>
                  <a:lnTo>
                    <a:pt x="2764713" y="309486"/>
                  </a:lnTo>
                  <a:lnTo>
                    <a:pt x="2767761" y="290817"/>
                  </a:lnTo>
                  <a:lnTo>
                    <a:pt x="2763189" y="270370"/>
                  </a:lnTo>
                  <a:lnTo>
                    <a:pt x="2761030" y="260591"/>
                  </a:lnTo>
                  <a:lnTo>
                    <a:pt x="2741599" y="238366"/>
                  </a:lnTo>
                  <a:lnTo>
                    <a:pt x="2710357" y="224523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27" y="298564"/>
                  </a:lnTo>
                  <a:lnTo>
                    <a:pt x="2690558" y="304660"/>
                  </a:lnTo>
                  <a:lnTo>
                    <a:pt x="2680906" y="308343"/>
                  </a:lnTo>
                  <a:lnTo>
                    <a:pt x="2667825" y="309486"/>
                  </a:lnTo>
                  <a:lnTo>
                    <a:pt x="2578163" y="309486"/>
                  </a:lnTo>
                  <a:lnTo>
                    <a:pt x="2578163" y="270370"/>
                  </a:lnTo>
                  <a:lnTo>
                    <a:pt x="2667825" y="270370"/>
                  </a:lnTo>
                  <a:lnTo>
                    <a:pt x="2680906" y="271640"/>
                  </a:lnTo>
                  <a:lnTo>
                    <a:pt x="2690558" y="275196"/>
                  </a:lnTo>
                  <a:lnTo>
                    <a:pt x="2696527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163" y="420230"/>
                  </a:lnTo>
                  <a:lnTo>
                    <a:pt x="2578163" y="360032"/>
                  </a:lnTo>
                  <a:lnTo>
                    <a:pt x="2634805" y="360032"/>
                  </a:lnTo>
                  <a:lnTo>
                    <a:pt x="2696781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91702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425" y="94373"/>
                  </a:moveTo>
                  <a:lnTo>
                    <a:pt x="87757" y="68465"/>
                  </a:lnTo>
                  <a:lnTo>
                    <a:pt x="83312" y="57670"/>
                  </a:lnTo>
                  <a:lnTo>
                    <a:pt x="70485" y="26606"/>
                  </a:lnTo>
                  <a:lnTo>
                    <a:pt x="70485" y="57670"/>
                  </a:lnTo>
                  <a:lnTo>
                    <a:pt x="28321" y="57670"/>
                  </a:lnTo>
                  <a:lnTo>
                    <a:pt x="48514" y="11061"/>
                  </a:lnTo>
                  <a:lnTo>
                    <a:pt x="48895" y="9029"/>
                  </a:lnTo>
                  <a:lnTo>
                    <a:pt x="48895" y="5981"/>
                  </a:lnTo>
                  <a:lnTo>
                    <a:pt x="50038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70485" y="57670"/>
                  </a:lnTo>
                  <a:lnTo>
                    <a:pt x="70485" y="26606"/>
                  </a:lnTo>
                  <a:lnTo>
                    <a:pt x="61976" y="5981"/>
                  </a:lnTo>
                  <a:lnTo>
                    <a:pt x="59436" y="12"/>
                  </a:lnTo>
                  <a:lnTo>
                    <a:pt x="39878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422" y="68465"/>
                  </a:lnTo>
                  <a:lnTo>
                    <a:pt x="85471" y="94373"/>
                  </a:lnTo>
                  <a:lnTo>
                    <a:pt x="98425" y="94373"/>
                  </a:lnTo>
                  <a:close/>
                </a:path>
                <a:path w="517525" h="95250">
                  <a:moveTo>
                    <a:pt x="182626" y="12"/>
                  </a:moveTo>
                  <a:lnTo>
                    <a:pt x="111760" y="12"/>
                  </a:lnTo>
                  <a:lnTo>
                    <a:pt x="111760" y="94373"/>
                  </a:lnTo>
                  <a:lnTo>
                    <a:pt x="124079" y="94373"/>
                  </a:lnTo>
                  <a:lnTo>
                    <a:pt x="124079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4079" y="42430"/>
                  </a:lnTo>
                  <a:lnTo>
                    <a:pt x="124079" y="10172"/>
                  </a:lnTo>
                  <a:lnTo>
                    <a:pt x="182626" y="10172"/>
                  </a:lnTo>
                  <a:lnTo>
                    <a:pt x="182626" y="12"/>
                  </a:lnTo>
                  <a:close/>
                </a:path>
                <a:path w="517525" h="95250">
                  <a:moveTo>
                    <a:pt x="274955" y="27952"/>
                  </a:moveTo>
                  <a:lnTo>
                    <a:pt x="273304" y="16141"/>
                  </a:lnTo>
                  <a:lnTo>
                    <a:pt x="269621" y="9664"/>
                  </a:lnTo>
                  <a:lnTo>
                    <a:pt x="268351" y="7378"/>
                  </a:lnTo>
                  <a:lnTo>
                    <a:pt x="262509" y="3581"/>
                  </a:lnTo>
                  <a:lnTo>
                    <a:pt x="262509" y="28206"/>
                  </a:lnTo>
                  <a:lnTo>
                    <a:pt x="261493" y="36207"/>
                  </a:lnTo>
                  <a:lnTo>
                    <a:pt x="258191" y="42049"/>
                  </a:lnTo>
                  <a:lnTo>
                    <a:pt x="252603" y="45351"/>
                  </a:lnTo>
                  <a:lnTo>
                    <a:pt x="244475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475" y="9664"/>
                  </a:lnTo>
                  <a:lnTo>
                    <a:pt x="252603" y="10807"/>
                  </a:lnTo>
                  <a:lnTo>
                    <a:pt x="258191" y="14236"/>
                  </a:lnTo>
                  <a:lnTo>
                    <a:pt x="261493" y="20078"/>
                  </a:lnTo>
                  <a:lnTo>
                    <a:pt x="262509" y="28206"/>
                  </a:lnTo>
                  <a:lnTo>
                    <a:pt x="262509" y="3581"/>
                  </a:lnTo>
                  <a:lnTo>
                    <a:pt x="259969" y="1917"/>
                  </a:lnTo>
                  <a:lnTo>
                    <a:pt x="248158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189" y="55638"/>
                  </a:lnTo>
                  <a:lnTo>
                    <a:pt x="242316" y="56908"/>
                  </a:lnTo>
                  <a:lnTo>
                    <a:pt x="260604" y="94373"/>
                  </a:lnTo>
                  <a:lnTo>
                    <a:pt x="274320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333" y="56527"/>
                  </a:lnTo>
                  <a:lnTo>
                    <a:pt x="250825" y="55638"/>
                  </a:lnTo>
                  <a:lnTo>
                    <a:pt x="248920" y="55638"/>
                  </a:lnTo>
                  <a:lnTo>
                    <a:pt x="258445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955" y="36842"/>
                  </a:lnTo>
                  <a:lnTo>
                    <a:pt x="274955" y="27952"/>
                  </a:lnTo>
                  <a:close/>
                </a:path>
                <a:path w="517525" h="95250">
                  <a:moveTo>
                    <a:pt x="304330" y="0"/>
                  </a:moveTo>
                  <a:lnTo>
                    <a:pt x="292100" y="0"/>
                  </a:lnTo>
                  <a:lnTo>
                    <a:pt x="292100" y="94373"/>
                  </a:lnTo>
                  <a:lnTo>
                    <a:pt x="304330" y="94373"/>
                  </a:lnTo>
                  <a:lnTo>
                    <a:pt x="304330" y="0"/>
                  </a:lnTo>
                  <a:close/>
                </a:path>
                <a:path w="517525" h="95250">
                  <a:moveTo>
                    <a:pt x="410083" y="37096"/>
                  </a:move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549" y="17919"/>
                  </a:lnTo>
                  <a:lnTo>
                    <a:pt x="322326" y="47510"/>
                  </a:lnTo>
                  <a:lnTo>
                    <a:pt x="325120" y="68592"/>
                  </a:lnTo>
                  <a:lnTo>
                    <a:pt x="333502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825" y="94246"/>
                  </a:lnTo>
                  <a:lnTo>
                    <a:pt x="409448" y="65290"/>
                  </a:lnTo>
                  <a:lnTo>
                    <a:pt x="410083" y="57543"/>
                  </a:lnTo>
                  <a:lnTo>
                    <a:pt x="397383" y="57543"/>
                  </a:lnTo>
                  <a:lnTo>
                    <a:pt x="395605" y="69227"/>
                  </a:lnTo>
                  <a:lnTo>
                    <a:pt x="390017" y="77863"/>
                  </a:lnTo>
                  <a:lnTo>
                    <a:pt x="380619" y="83197"/>
                  </a:lnTo>
                  <a:lnTo>
                    <a:pt x="367157" y="85102"/>
                  </a:lnTo>
                  <a:lnTo>
                    <a:pt x="359664" y="84594"/>
                  </a:lnTo>
                  <a:lnTo>
                    <a:pt x="336931" y="65163"/>
                  </a:lnTo>
                  <a:lnTo>
                    <a:pt x="335407" y="57035"/>
                  </a:lnTo>
                  <a:lnTo>
                    <a:pt x="334899" y="47510"/>
                  </a:lnTo>
                  <a:lnTo>
                    <a:pt x="335407" y="37731"/>
                  </a:lnTo>
                  <a:lnTo>
                    <a:pt x="367157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10083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463" y="68465"/>
                  </a:lnTo>
                  <a:lnTo>
                    <a:pt x="502018" y="57670"/>
                  </a:lnTo>
                  <a:lnTo>
                    <a:pt x="489191" y="26606"/>
                  </a:lnTo>
                  <a:lnTo>
                    <a:pt x="489191" y="57670"/>
                  </a:lnTo>
                  <a:lnTo>
                    <a:pt x="447040" y="57670"/>
                  </a:lnTo>
                  <a:lnTo>
                    <a:pt x="467220" y="11061"/>
                  </a:lnTo>
                  <a:lnTo>
                    <a:pt x="467601" y="9029"/>
                  </a:lnTo>
                  <a:lnTo>
                    <a:pt x="467601" y="5981"/>
                  </a:lnTo>
                  <a:lnTo>
                    <a:pt x="468744" y="5981"/>
                  </a:lnTo>
                  <a:lnTo>
                    <a:pt x="468744" y="9029"/>
                  </a:lnTo>
                  <a:lnTo>
                    <a:pt x="468998" y="11061"/>
                  </a:lnTo>
                  <a:lnTo>
                    <a:pt x="489191" y="57670"/>
                  </a:lnTo>
                  <a:lnTo>
                    <a:pt x="489191" y="26606"/>
                  </a:lnTo>
                  <a:lnTo>
                    <a:pt x="480682" y="5981"/>
                  </a:lnTo>
                  <a:lnTo>
                    <a:pt x="478269" y="12"/>
                  </a:lnTo>
                  <a:lnTo>
                    <a:pt x="458584" y="12"/>
                  </a:lnTo>
                  <a:lnTo>
                    <a:pt x="418719" y="94373"/>
                  </a:lnTo>
                  <a:lnTo>
                    <a:pt x="431673" y="94373"/>
                  </a:lnTo>
                  <a:lnTo>
                    <a:pt x="442849" y="68465"/>
                  </a:lnTo>
                  <a:lnTo>
                    <a:pt x="493128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896448" y="5248788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30365" y="105778"/>
                  </a:lnTo>
                  <a:lnTo>
                    <a:pt x="212458" y="98666"/>
                  </a:lnTo>
                  <a:lnTo>
                    <a:pt x="212458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8074" y="6985"/>
                  </a:lnTo>
                  <a:lnTo>
                    <a:pt x="188074" y="140957"/>
                  </a:lnTo>
                  <a:lnTo>
                    <a:pt x="186423" y="147688"/>
                  </a:lnTo>
                  <a:lnTo>
                    <a:pt x="181470" y="152260"/>
                  </a:lnTo>
                  <a:lnTo>
                    <a:pt x="173088" y="154927"/>
                  </a:lnTo>
                  <a:lnTo>
                    <a:pt x="161277" y="155816"/>
                  </a:lnTo>
                  <a:lnTo>
                    <a:pt x="68072" y="155816"/>
                  </a:lnTo>
                  <a:lnTo>
                    <a:pt x="68072" y="126225"/>
                  </a:lnTo>
                  <a:lnTo>
                    <a:pt x="161277" y="126225"/>
                  </a:lnTo>
                  <a:lnTo>
                    <a:pt x="173088" y="127241"/>
                  </a:lnTo>
                  <a:lnTo>
                    <a:pt x="181470" y="130035"/>
                  </a:lnTo>
                  <a:lnTo>
                    <a:pt x="186423" y="134607"/>
                  </a:lnTo>
                  <a:lnTo>
                    <a:pt x="188074" y="140957"/>
                  </a:lnTo>
                  <a:lnTo>
                    <a:pt x="188074" y="6985"/>
                  </a:lnTo>
                  <a:lnTo>
                    <a:pt x="179311" y="6096"/>
                  </a:lnTo>
                  <a:lnTo>
                    <a:pt x="179311" y="66154"/>
                  </a:lnTo>
                  <a:lnTo>
                    <a:pt x="177787" y="71869"/>
                  </a:lnTo>
                  <a:lnTo>
                    <a:pt x="173215" y="76060"/>
                  </a:lnTo>
                  <a:lnTo>
                    <a:pt x="165722" y="78473"/>
                  </a:lnTo>
                  <a:lnTo>
                    <a:pt x="155321" y="79362"/>
                  </a:lnTo>
                  <a:lnTo>
                    <a:pt x="68072" y="79362"/>
                  </a:lnTo>
                  <a:lnTo>
                    <a:pt x="68072" y="52946"/>
                  </a:lnTo>
                  <a:lnTo>
                    <a:pt x="155321" y="52946"/>
                  </a:lnTo>
                  <a:lnTo>
                    <a:pt x="165722" y="53581"/>
                  </a:lnTo>
                  <a:lnTo>
                    <a:pt x="173215" y="55994"/>
                  </a:lnTo>
                  <a:lnTo>
                    <a:pt x="177787" y="60058"/>
                  </a:lnTo>
                  <a:lnTo>
                    <a:pt x="179311" y="66154"/>
                  </a:lnTo>
                  <a:lnTo>
                    <a:pt x="179311" y="6096"/>
                  </a:lnTo>
                  <a:lnTo>
                    <a:pt x="158623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05" y="204457"/>
                  </a:lnTo>
                  <a:lnTo>
                    <a:pt x="206362" y="200520"/>
                  </a:lnTo>
                  <a:lnTo>
                    <a:pt x="233667" y="189471"/>
                  </a:lnTo>
                  <a:lnTo>
                    <a:pt x="250558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662" y="419188"/>
                  </a:lnTo>
                  <a:lnTo>
                    <a:pt x="447662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5000" y="4191"/>
                  </a:lnTo>
                  <a:lnTo>
                    <a:pt x="485000" y="101333"/>
                  </a:lnTo>
                  <a:lnTo>
                    <a:pt x="480809" y="125082"/>
                  </a:lnTo>
                  <a:lnTo>
                    <a:pt x="468109" y="142227"/>
                  </a:lnTo>
                  <a:lnTo>
                    <a:pt x="446646" y="152768"/>
                  </a:lnTo>
                  <a:lnTo>
                    <a:pt x="416039" y="156324"/>
                  </a:lnTo>
                  <a:lnTo>
                    <a:pt x="385559" y="152768"/>
                  </a:lnTo>
                  <a:lnTo>
                    <a:pt x="363969" y="142227"/>
                  </a:lnTo>
                  <a:lnTo>
                    <a:pt x="351396" y="125082"/>
                  </a:lnTo>
                  <a:lnTo>
                    <a:pt x="347205" y="101333"/>
                  </a:lnTo>
                  <a:lnTo>
                    <a:pt x="347205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317" y="202171"/>
                  </a:lnTo>
                  <a:lnTo>
                    <a:pt x="416039" y="208648"/>
                  </a:lnTo>
                  <a:lnTo>
                    <a:pt x="477888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866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521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07821" y="238366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7115" y="308343"/>
                  </a:lnTo>
                  <a:lnTo>
                    <a:pt x="734034" y="309486"/>
                  </a:lnTo>
                  <a:lnTo>
                    <a:pt x="644385" y="309486"/>
                  </a:lnTo>
                  <a:lnTo>
                    <a:pt x="644385" y="270370"/>
                  </a:lnTo>
                  <a:lnTo>
                    <a:pt x="734034" y="270370"/>
                  </a:lnTo>
                  <a:lnTo>
                    <a:pt x="747115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85" y="420230"/>
                  </a:lnTo>
                  <a:lnTo>
                    <a:pt x="644385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5012" y="70599"/>
                  </a:lnTo>
                  <a:lnTo>
                    <a:pt x="675106" y="69329"/>
                  </a:lnTo>
                  <a:lnTo>
                    <a:pt x="667359" y="67043"/>
                  </a:lnTo>
                  <a:lnTo>
                    <a:pt x="662419" y="63868"/>
                  </a:lnTo>
                  <a:lnTo>
                    <a:pt x="660641" y="59550"/>
                  </a:lnTo>
                  <a:lnTo>
                    <a:pt x="663295" y="54089"/>
                  </a:lnTo>
                  <a:lnTo>
                    <a:pt x="672439" y="50279"/>
                  </a:lnTo>
                  <a:lnTo>
                    <a:pt x="688949" y="48120"/>
                  </a:lnTo>
                  <a:lnTo>
                    <a:pt x="714222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324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980" y="17018"/>
                  </a:lnTo>
                  <a:lnTo>
                    <a:pt x="767562" y="4318"/>
                  </a:lnTo>
                  <a:lnTo>
                    <a:pt x="709904" y="0"/>
                  </a:lnTo>
                  <a:lnTo>
                    <a:pt x="659752" y="4445"/>
                  </a:lnTo>
                  <a:lnTo>
                    <a:pt x="622033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617" y="90284"/>
                  </a:lnTo>
                  <a:lnTo>
                    <a:pt x="613016" y="108826"/>
                  </a:lnTo>
                  <a:lnTo>
                    <a:pt x="643115" y="121399"/>
                  </a:lnTo>
                  <a:lnTo>
                    <a:pt x="686790" y="128384"/>
                  </a:lnTo>
                  <a:lnTo>
                    <a:pt x="759307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818" y="141592"/>
                  </a:lnTo>
                  <a:lnTo>
                    <a:pt x="785469" y="146418"/>
                  </a:lnTo>
                  <a:lnTo>
                    <a:pt x="781786" y="152641"/>
                  </a:lnTo>
                  <a:lnTo>
                    <a:pt x="770610" y="157340"/>
                  </a:lnTo>
                  <a:lnTo>
                    <a:pt x="751941" y="160134"/>
                  </a:lnTo>
                  <a:lnTo>
                    <a:pt x="725906" y="161150"/>
                  </a:lnTo>
                  <a:lnTo>
                    <a:pt x="699109" y="159880"/>
                  </a:lnTo>
                  <a:lnTo>
                    <a:pt x="679297" y="155943"/>
                  </a:lnTo>
                  <a:lnTo>
                    <a:pt x="665708" y="149339"/>
                  </a:lnTo>
                  <a:lnTo>
                    <a:pt x="657593" y="140068"/>
                  </a:lnTo>
                  <a:lnTo>
                    <a:pt x="583679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46" y="204330"/>
                  </a:lnTo>
                  <a:lnTo>
                    <a:pt x="725652" y="208648"/>
                  </a:lnTo>
                  <a:lnTo>
                    <a:pt x="784834" y="204457"/>
                  </a:lnTo>
                  <a:lnTo>
                    <a:pt x="825601" y="191757"/>
                  </a:lnTo>
                  <a:lnTo>
                    <a:pt x="848969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27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27" y="204457"/>
                  </a:lnTo>
                  <a:lnTo>
                    <a:pt x="954227" y="4127"/>
                  </a:lnTo>
                  <a:close/>
                </a:path>
                <a:path w="2780665" h="421004">
                  <a:moveTo>
                    <a:pt x="1184871" y="415658"/>
                  </a:moveTo>
                  <a:lnTo>
                    <a:pt x="1169123" y="388607"/>
                  </a:lnTo>
                  <a:lnTo>
                    <a:pt x="1140942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960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71" y="420230"/>
                  </a:lnTo>
                  <a:lnTo>
                    <a:pt x="1184871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762" y="127495"/>
                  </a:lnTo>
                  <a:lnTo>
                    <a:pt x="1095349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67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647" y="155028"/>
                  </a:moveTo>
                  <a:lnTo>
                    <a:pt x="1382610" y="155028"/>
                  </a:lnTo>
                  <a:lnTo>
                    <a:pt x="1382610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610" y="80098"/>
                  </a:lnTo>
                  <a:lnTo>
                    <a:pt x="1382610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647" y="204558"/>
                  </a:lnTo>
                  <a:lnTo>
                    <a:pt x="1551647" y="155028"/>
                  </a:lnTo>
                  <a:close/>
                </a:path>
                <a:path w="2780665" h="421004">
                  <a:moveTo>
                    <a:pt x="1693621" y="370928"/>
                  </a:moveTo>
                  <a:lnTo>
                    <a:pt x="1524596" y="370928"/>
                  </a:lnTo>
                  <a:lnTo>
                    <a:pt x="1524596" y="342988"/>
                  </a:lnTo>
                  <a:lnTo>
                    <a:pt x="1666836" y="342988"/>
                  </a:lnTo>
                  <a:lnTo>
                    <a:pt x="1666836" y="295998"/>
                  </a:lnTo>
                  <a:lnTo>
                    <a:pt x="1524596" y="295998"/>
                  </a:lnTo>
                  <a:lnTo>
                    <a:pt x="1524596" y="269328"/>
                  </a:lnTo>
                  <a:lnTo>
                    <a:pt x="1692097" y="269328"/>
                  </a:lnTo>
                  <a:lnTo>
                    <a:pt x="1692097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621" y="420458"/>
                  </a:lnTo>
                  <a:lnTo>
                    <a:pt x="1693621" y="370928"/>
                  </a:lnTo>
                  <a:close/>
                </a:path>
                <a:path w="2780665" h="421004">
                  <a:moveTo>
                    <a:pt x="1843735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285" y="70599"/>
                  </a:lnTo>
                  <a:lnTo>
                    <a:pt x="1662391" y="69329"/>
                  </a:lnTo>
                  <a:lnTo>
                    <a:pt x="1654644" y="67043"/>
                  </a:lnTo>
                  <a:lnTo>
                    <a:pt x="1649691" y="63868"/>
                  </a:lnTo>
                  <a:lnTo>
                    <a:pt x="1647913" y="59550"/>
                  </a:lnTo>
                  <a:lnTo>
                    <a:pt x="1650580" y="54089"/>
                  </a:lnTo>
                  <a:lnTo>
                    <a:pt x="1659597" y="50279"/>
                  </a:lnTo>
                  <a:lnTo>
                    <a:pt x="1676222" y="48120"/>
                  </a:lnTo>
                  <a:lnTo>
                    <a:pt x="1701368" y="47485"/>
                  </a:lnTo>
                  <a:lnTo>
                    <a:pt x="1724482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431" y="37071"/>
                  </a:lnTo>
                  <a:lnTo>
                    <a:pt x="1797253" y="17018"/>
                  </a:lnTo>
                  <a:lnTo>
                    <a:pt x="1754835" y="4318"/>
                  </a:lnTo>
                  <a:lnTo>
                    <a:pt x="1697177" y="0"/>
                  </a:lnTo>
                  <a:lnTo>
                    <a:pt x="1647024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288" y="108826"/>
                  </a:lnTo>
                  <a:lnTo>
                    <a:pt x="1630387" y="121399"/>
                  </a:lnTo>
                  <a:lnTo>
                    <a:pt x="1674063" y="128384"/>
                  </a:lnTo>
                  <a:lnTo>
                    <a:pt x="1746580" y="134734"/>
                  </a:lnTo>
                  <a:lnTo>
                    <a:pt x="1757883" y="136131"/>
                  </a:lnTo>
                  <a:lnTo>
                    <a:pt x="1766011" y="138290"/>
                  </a:lnTo>
                  <a:lnTo>
                    <a:pt x="1771091" y="141592"/>
                  </a:lnTo>
                  <a:lnTo>
                    <a:pt x="1772742" y="146418"/>
                  </a:lnTo>
                  <a:lnTo>
                    <a:pt x="1768932" y="152641"/>
                  </a:lnTo>
                  <a:lnTo>
                    <a:pt x="1757883" y="157340"/>
                  </a:lnTo>
                  <a:lnTo>
                    <a:pt x="1739214" y="160134"/>
                  </a:lnTo>
                  <a:lnTo>
                    <a:pt x="1713179" y="161150"/>
                  </a:lnTo>
                  <a:lnTo>
                    <a:pt x="1686382" y="159880"/>
                  </a:lnTo>
                  <a:lnTo>
                    <a:pt x="1666582" y="155943"/>
                  </a:lnTo>
                  <a:lnTo>
                    <a:pt x="1652993" y="149339"/>
                  </a:lnTo>
                  <a:lnTo>
                    <a:pt x="1644865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31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242" y="170548"/>
                  </a:lnTo>
                  <a:lnTo>
                    <a:pt x="1843735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4057" y="140703"/>
                  </a:moveTo>
                  <a:lnTo>
                    <a:pt x="2112213" y="97142"/>
                  </a:lnTo>
                  <a:lnTo>
                    <a:pt x="2041982" y="77584"/>
                  </a:lnTo>
                  <a:lnTo>
                    <a:pt x="1962480" y="70599"/>
                  </a:lnTo>
                  <a:lnTo>
                    <a:pt x="1952701" y="69329"/>
                  </a:lnTo>
                  <a:lnTo>
                    <a:pt x="1944954" y="67043"/>
                  </a:lnTo>
                  <a:lnTo>
                    <a:pt x="1940001" y="63868"/>
                  </a:lnTo>
                  <a:lnTo>
                    <a:pt x="1938223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804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818" y="63995"/>
                  </a:lnTo>
                  <a:lnTo>
                    <a:pt x="2114753" y="37071"/>
                  </a:lnTo>
                  <a:lnTo>
                    <a:pt x="2087448" y="17018"/>
                  </a:lnTo>
                  <a:lnTo>
                    <a:pt x="2045157" y="4318"/>
                  </a:lnTo>
                  <a:lnTo>
                    <a:pt x="1987499" y="0"/>
                  </a:lnTo>
                  <a:lnTo>
                    <a:pt x="1937334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697" y="121399"/>
                  </a:lnTo>
                  <a:lnTo>
                    <a:pt x="1964385" y="128384"/>
                  </a:lnTo>
                  <a:lnTo>
                    <a:pt x="2036902" y="134734"/>
                  </a:lnTo>
                  <a:lnTo>
                    <a:pt x="2048205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3064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536" y="160134"/>
                  </a:lnTo>
                  <a:lnTo>
                    <a:pt x="2003501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175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361" y="191376"/>
                  </a:lnTo>
                  <a:lnTo>
                    <a:pt x="1942541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4057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685" y="370928"/>
                  </a:lnTo>
                  <a:lnTo>
                    <a:pt x="2309685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685" y="295998"/>
                  </a:lnTo>
                  <a:lnTo>
                    <a:pt x="2309685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771" y="360032"/>
                  </a:lnTo>
                  <a:lnTo>
                    <a:pt x="2713659" y="353428"/>
                  </a:lnTo>
                  <a:lnTo>
                    <a:pt x="2713659" y="349745"/>
                  </a:lnTo>
                  <a:lnTo>
                    <a:pt x="2737408" y="340855"/>
                  </a:lnTo>
                  <a:lnTo>
                    <a:pt x="2754426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41726" y="238366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14" y="298564"/>
                  </a:lnTo>
                  <a:lnTo>
                    <a:pt x="2690545" y="304660"/>
                  </a:lnTo>
                  <a:lnTo>
                    <a:pt x="2681020" y="308343"/>
                  </a:lnTo>
                  <a:lnTo>
                    <a:pt x="266795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952" y="270370"/>
                  </a:lnTo>
                  <a:lnTo>
                    <a:pt x="2681020" y="271640"/>
                  </a:lnTo>
                  <a:lnTo>
                    <a:pt x="2690545" y="275196"/>
                  </a:lnTo>
                  <a:lnTo>
                    <a:pt x="2696514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206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68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3138950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425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485" y="26911"/>
                  </a:lnTo>
                  <a:lnTo>
                    <a:pt x="70485" y="57670"/>
                  </a:lnTo>
                  <a:lnTo>
                    <a:pt x="28321" y="57670"/>
                  </a:lnTo>
                  <a:lnTo>
                    <a:pt x="48514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50038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70485" y="57670"/>
                  </a:lnTo>
                  <a:lnTo>
                    <a:pt x="70485" y="26911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471" y="94373"/>
                  </a:lnTo>
                  <a:lnTo>
                    <a:pt x="98425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4079" y="94373"/>
                  </a:lnTo>
                  <a:lnTo>
                    <a:pt x="124079" y="52590"/>
                  </a:lnTo>
                  <a:lnTo>
                    <a:pt x="178435" y="52590"/>
                  </a:lnTo>
                  <a:lnTo>
                    <a:pt x="178435" y="42430"/>
                  </a:lnTo>
                  <a:lnTo>
                    <a:pt x="124079" y="42430"/>
                  </a:lnTo>
                  <a:lnTo>
                    <a:pt x="124079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509" y="3606"/>
                  </a:lnTo>
                  <a:lnTo>
                    <a:pt x="262509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603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603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7952"/>
                  </a:lnTo>
                  <a:lnTo>
                    <a:pt x="262509" y="28206"/>
                  </a:lnTo>
                  <a:lnTo>
                    <a:pt x="262509" y="3606"/>
                  </a:lnTo>
                  <a:lnTo>
                    <a:pt x="259969" y="1917"/>
                  </a:lnTo>
                  <a:lnTo>
                    <a:pt x="248031" y="12"/>
                  </a:lnTo>
                  <a:lnTo>
                    <a:pt x="195453" y="12"/>
                  </a:lnTo>
                  <a:lnTo>
                    <a:pt x="195453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320" y="94373"/>
                  </a:lnTo>
                  <a:lnTo>
                    <a:pt x="255905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875" y="46494"/>
                  </a:lnTo>
                  <a:lnTo>
                    <a:pt x="272669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330" y="0"/>
                  </a:moveTo>
                  <a:lnTo>
                    <a:pt x="292100" y="0"/>
                  </a:lnTo>
                  <a:lnTo>
                    <a:pt x="292100" y="94373"/>
                  </a:lnTo>
                  <a:lnTo>
                    <a:pt x="304330" y="94373"/>
                  </a:lnTo>
                  <a:lnTo>
                    <a:pt x="304330" y="0"/>
                  </a:lnTo>
                  <a:close/>
                </a:path>
                <a:path w="517525" h="95250">
                  <a:moveTo>
                    <a:pt x="409956" y="37096"/>
                  </a:moveTo>
                  <a:lnTo>
                    <a:pt x="386588" y="2552"/>
                  </a:lnTo>
                  <a:lnTo>
                    <a:pt x="378079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549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21" y="65290"/>
                  </a:lnTo>
                  <a:lnTo>
                    <a:pt x="409956" y="57543"/>
                  </a:lnTo>
                  <a:lnTo>
                    <a:pt x="397383" y="57543"/>
                  </a:lnTo>
                  <a:lnTo>
                    <a:pt x="395605" y="68592"/>
                  </a:lnTo>
                  <a:lnTo>
                    <a:pt x="395605" y="69227"/>
                  </a:lnTo>
                  <a:lnTo>
                    <a:pt x="390017" y="77863"/>
                  </a:lnTo>
                  <a:lnTo>
                    <a:pt x="380619" y="83197"/>
                  </a:lnTo>
                  <a:lnTo>
                    <a:pt x="367157" y="85102"/>
                  </a:lnTo>
                  <a:lnTo>
                    <a:pt x="359664" y="84594"/>
                  </a:lnTo>
                  <a:lnTo>
                    <a:pt x="336931" y="65290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53187" y="11950"/>
                  </a:lnTo>
                  <a:lnTo>
                    <a:pt x="367157" y="9918"/>
                  </a:lnTo>
                  <a:lnTo>
                    <a:pt x="380619" y="11696"/>
                  </a:lnTo>
                  <a:lnTo>
                    <a:pt x="390017" y="16776"/>
                  </a:lnTo>
                  <a:lnTo>
                    <a:pt x="395605" y="25412"/>
                  </a:lnTo>
                  <a:lnTo>
                    <a:pt x="397383" y="37096"/>
                  </a:lnTo>
                  <a:lnTo>
                    <a:pt x="409956" y="37096"/>
                  </a:lnTo>
                  <a:close/>
                </a:path>
                <a:path w="517525" h="95250">
                  <a:moveTo>
                    <a:pt x="517131" y="94373"/>
                  </a:moveTo>
                  <a:lnTo>
                    <a:pt x="506336" y="68465"/>
                  </a:lnTo>
                  <a:lnTo>
                    <a:pt x="502018" y="57670"/>
                  </a:lnTo>
                  <a:lnTo>
                    <a:pt x="489191" y="26606"/>
                  </a:lnTo>
                  <a:lnTo>
                    <a:pt x="489191" y="57670"/>
                  </a:lnTo>
                  <a:lnTo>
                    <a:pt x="447027" y="57670"/>
                  </a:lnTo>
                  <a:lnTo>
                    <a:pt x="467220" y="11061"/>
                  </a:lnTo>
                  <a:lnTo>
                    <a:pt x="467474" y="9029"/>
                  </a:lnTo>
                  <a:lnTo>
                    <a:pt x="467474" y="5981"/>
                  </a:lnTo>
                  <a:lnTo>
                    <a:pt x="468744" y="5981"/>
                  </a:lnTo>
                  <a:lnTo>
                    <a:pt x="468617" y="9029"/>
                  </a:lnTo>
                  <a:lnTo>
                    <a:pt x="468998" y="11061"/>
                  </a:lnTo>
                  <a:lnTo>
                    <a:pt x="489191" y="57670"/>
                  </a:lnTo>
                  <a:lnTo>
                    <a:pt x="489191" y="26606"/>
                  </a:lnTo>
                  <a:lnTo>
                    <a:pt x="480682" y="5981"/>
                  </a:lnTo>
                  <a:lnTo>
                    <a:pt x="478142" y="12"/>
                  </a:lnTo>
                  <a:lnTo>
                    <a:pt x="458584" y="12"/>
                  </a:lnTo>
                  <a:lnTo>
                    <a:pt x="418719" y="94373"/>
                  </a:lnTo>
                  <a:lnTo>
                    <a:pt x="431660" y="94373"/>
                  </a:lnTo>
                  <a:lnTo>
                    <a:pt x="442836" y="68465"/>
                  </a:lnTo>
                  <a:lnTo>
                    <a:pt x="493001" y="68465"/>
                  </a:lnTo>
                  <a:lnTo>
                    <a:pt x="504177" y="94373"/>
                  </a:lnTo>
                  <a:lnTo>
                    <a:pt x="517131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443696" y="5248788"/>
              <a:ext cx="2780665" cy="421005"/>
            </a:xfrm>
            <a:custGeom>
              <a:avLst/>
              <a:gdLst/>
              <a:ahLst/>
              <a:cxnLst/>
              <a:rect l="l" t="t" r="r" b="b"/>
              <a:pathLst>
                <a:path w="2780665" h="421004">
                  <a:moveTo>
                    <a:pt x="256273" y="149085"/>
                  </a:moveTo>
                  <a:lnTo>
                    <a:pt x="253098" y="131051"/>
                  </a:lnTo>
                  <a:lnTo>
                    <a:pt x="250050" y="126225"/>
                  </a:lnTo>
                  <a:lnTo>
                    <a:pt x="244081" y="116700"/>
                  </a:lnTo>
                  <a:lnTo>
                    <a:pt x="230238" y="105778"/>
                  </a:lnTo>
                  <a:lnTo>
                    <a:pt x="212331" y="98666"/>
                  </a:lnTo>
                  <a:lnTo>
                    <a:pt x="212331" y="94729"/>
                  </a:lnTo>
                  <a:lnTo>
                    <a:pt x="245351" y="69202"/>
                  </a:lnTo>
                  <a:lnTo>
                    <a:pt x="247891" y="55232"/>
                  </a:lnTo>
                  <a:lnTo>
                    <a:pt x="247256" y="52946"/>
                  </a:lnTo>
                  <a:lnTo>
                    <a:pt x="242303" y="34531"/>
                  </a:lnTo>
                  <a:lnTo>
                    <a:pt x="225539" y="18288"/>
                  </a:lnTo>
                  <a:lnTo>
                    <a:pt x="197599" y="7874"/>
                  </a:lnTo>
                  <a:lnTo>
                    <a:pt x="187947" y="6985"/>
                  </a:lnTo>
                  <a:lnTo>
                    <a:pt x="187947" y="140957"/>
                  </a:lnTo>
                  <a:lnTo>
                    <a:pt x="186296" y="147688"/>
                  </a:lnTo>
                  <a:lnTo>
                    <a:pt x="181343" y="152260"/>
                  </a:lnTo>
                  <a:lnTo>
                    <a:pt x="172961" y="154927"/>
                  </a:lnTo>
                  <a:lnTo>
                    <a:pt x="161277" y="155816"/>
                  </a:lnTo>
                  <a:lnTo>
                    <a:pt x="67945" y="155816"/>
                  </a:lnTo>
                  <a:lnTo>
                    <a:pt x="67945" y="126225"/>
                  </a:lnTo>
                  <a:lnTo>
                    <a:pt x="161277" y="126225"/>
                  </a:lnTo>
                  <a:lnTo>
                    <a:pt x="172961" y="127241"/>
                  </a:lnTo>
                  <a:lnTo>
                    <a:pt x="181343" y="130035"/>
                  </a:lnTo>
                  <a:lnTo>
                    <a:pt x="186296" y="134607"/>
                  </a:lnTo>
                  <a:lnTo>
                    <a:pt x="187947" y="140957"/>
                  </a:lnTo>
                  <a:lnTo>
                    <a:pt x="187947" y="6985"/>
                  </a:lnTo>
                  <a:lnTo>
                    <a:pt x="179311" y="6096"/>
                  </a:lnTo>
                  <a:lnTo>
                    <a:pt x="179311" y="66154"/>
                  </a:lnTo>
                  <a:lnTo>
                    <a:pt x="177787" y="71869"/>
                  </a:lnTo>
                  <a:lnTo>
                    <a:pt x="173215" y="76060"/>
                  </a:lnTo>
                  <a:lnTo>
                    <a:pt x="165722" y="78473"/>
                  </a:lnTo>
                  <a:lnTo>
                    <a:pt x="155181" y="79362"/>
                  </a:lnTo>
                  <a:lnTo>
                    <a:pt x="67945" y="79362"/>
                  </a:lnTo>
                  <a:lnTo>
                    <a:pt x="67945" y="52946"/>
                  </a:lnTo>
                  <a:lnTo>
                    <a:pt x="155181" y="52946"/>
                  </a:lnTo>
                  <a:lnTo>
                    <a:pt x="165722" y="53581"/>
                  </a:lnTo>
                  <a:lnTo>
                    <a:pt x="173215" y="55994"/>
                  </a:lnTo>
                  <a:lnTo>
                    <a:pt x="177787" y="60058"/>
                  </a:lnTo>
                  <a:lnTo>
                    <a:pt x="179311" y="66154"/>
                  </a:lnTo>
                  <a:lnTo>
                    <a:pt x="179311" y="6096"/>
                  </a:lnTo>
                  <a:lnTo>
                    <a:pt x="158483" y="4191"/>
                  </a:lnTo>
                  <a:lnTo>
                    <a:pt x="0" y="4191"/>
                  </a:lnTo>
                  <a:lnTo>
                    <a:pt x="0" y="204457"/>
                  </a:lnTo>
                  <a:lnTo>
                    <a:pt x="169405" y="204457"/>
                  </a:lnTo>
                  <a:lnTo>
                    <a:pt x="206235" y="200520"/>
                  </a:lnTo>
                  <a:lnTo>
                    <a:pt x="233540" y="189471"/>
                  </a:lnTo>
                  <a:lnTo>
                    <a:pt x="250431" y="171945"/>
                  </a:lnTo>
                  <a:lnTo>
                    <a:pt x="254622" y="155816"/>
                  </a:lnTo>
                  <a:lnTo>
                    <a:pt x="256273" y="149085"/>
                  </a:lnTo>
                  <a:close/>
                </a:path>
                <a:path w="2780665" h="421004">
                  <a:moveTo>
                    <a:pt x="548119" y="219798"/>
                  </a:moveTo>
                  <a:lnTo>
                    <a:pt x="277990" y="219798"/>
                  </a:lnTo>
                  <a:lnTo>
                    <a:pt x="277990" y="270598"/>
                  </a:lnTo>
                  <a:lnTo>
                    <a:pt x="378447" y="270598"/>
                  </a:lnTo>
                  <a:lnTo>
                    <a:pt x="378447" y="419188"/>
                  </a:lnTo>
                  <a:lnTo>
                    <a:pt x="447535" y="419188"/>
                  </a:lnTo>
                  <a:lnTo>
                    <a:pt x="447535" y="270598"/>
                  </a:lnTo>
                  <a:lnTo>
                    <a:pt x="548119" y="270598"/>
                  </a:lnTo>
                  <a:lnTo>
                    <a:pt x="548119" y="219798"/>
                  </a:lnTo>
                  <a:close/>
                </a:path>
                <a:path w="2780665" h="421004">
                  <a:moveTo>
                    <a:pt x="554088" y="4191"/>
                  </a:moveTo>
                  <a:lnTo>
                    <a:pt x="484873" y="4191"/>
                  </a:lnTo>
                  <a:lnTo>
                    <a:pt x="484873" y="101333"/>
                  </a:lnTo>
                  <a:lnTo>
                    <a:pt x="480682" y="125082"/>
                  </a:lnTo>
                  <a:lnTo>
                    <a:pt x="468109" y="142227"/>
                  </a:lnTo>
                  <a:lnTo>
                    <a:pt x="446519" y="152768"/>
                  </a:lnTo>
                  <a:lnTo>
                    <a:pt x="416039" y="156324"/>
                  </a:lnTo>
                  <a:lnTo>
                    <a:pt x="385432" y="152768"/>
                  </a:lnTo>
                  <a:lnTo>
                    <a:pt x="363969" y="142227"/>
                  </a:lnTo>
                  <a:lnTo>
                    <a:pt x="351269" y="125082"/>
                  </a:lnTo>
                  <a:lnTo>
                    <a:pt x="347078" y="101333"/>
                  </a:lnTo>
                  <a:lnTo>
                    <a:pt x="347078" y="4191"/>
                  </a:lnTo>
                  <a:lnTo>
                    <a:pt x="277990" y="4191"/>
                  </a:lnTo>
                  <a:lnTo>
                    <a:pt x="277990" y="102222"/>
                  </a:lnTo>
                  <a:lnTo>
                    <a:pt x="286118" y="149339"/>
                  </a:lnTo>
                  <a:lnTo>
                    <a:pt x="311264" y="182486"/>
                  </a:lnTo>
                  <a:lnTo>
                    <a:pt x="354190" y="202171"/>
                  </a:lnTo>
                  <a:lnTo>
                    <a:pt x="416039" y="208648"/>
                  </a:lnTo>
                  <a:lnTo>
                    <a:pt x="477761" y="202171"/>
                  </a:lnTo>
                  <a:lnTo>
                    <a:pt x="520814" y="182486"/>
                  </a:lnTo>
                  <a:lnTo>
                    <a:pt x="545960" y="149339"/>
                  </a:lnTo>
                  <a:lnTo>
                    <a:pt x="554088" y="102222"/>
                  </a:lnTo>
                  <a:lnTo>
                    <a:pt x="554088" y="4191"/>
                  </a:lnTo>
                  <a:close/>
                </a:path>
                <a:path w="2780665" h="421004">
                  <a:moveTo>
                    <a:pt x="846175" y="415404"/>
                  </a:moveTo>
                  <a:lnTo>
                    <a:pt x="786739" y="360032"/>
                  </a:lnTo>
                  <a:lnTo>
                    <a:pt x="779754" y="353428"/>
                  </a:lnTo>
                  <a:lnTo>
                    <a:pt x="779754" y="349745"/>
                  </a:lnTo>
                  <a:lnTo>
                    <a:pt x="803503" y="340855"/>
                  </a:lnTo>
                  <a:lnTo>
                    <a:pt x="820394" y="328536"/>
                  </a:lnTo>
                  <a:lnTo>
                    <a:pt x="830554" y="312153"/>
                  </a:lnTo>
                  <a:lnTo>
                    <a:pt x="830935" y="309486"/>
                  </a:lnTo>
                  <a:lnTo>
                    <a:pt x="833856" y="290817"/>
                  </a:lnTo>
                  <a:lnTo>
                    <a:pt x="829284" y="270370"/>
                  </a:lnTo>
                  <a:lnTo>
                    <a:pt x="827125" y="260591"/>
                  </a:lnTo>
                  <a:lnTo>
                    <a:pt x="807694" y="238366"/>
                  </a:lnTo>
                  <a:lnTo>
                    <a:pt x="776452" y="224523"/>
                  </a:lnTo>
                  <a:lnTo>
                    <a:pt x="764641" y="223253"/>
                  </a:lnTo>
                  <a:lnTo>
                    <a:pt x="764641" y="289928"/>
                  </a:lnTo>
                  <a:lnTo>
                    <a:pt x="762609" y="298564"/>
                  </a:lnTo>
                  <a:lnTo>
                    <a:pt x="756640" y="304660"/>
                  </a:lnTo>
                  <a:lnTo>
                    <a:pt x="746988" y="308343"/>
                  </a:lnTo>
                  <a:lnTo>
                    <a:pt x="733907" y="309486"/>
                  </a:lnTo>
                  <a:lnTo>
                    <a:pt x="644372" y="309486"/>
                  </a:lnTo>
                  <a:lnTo>
                    <a:pt x="644372" y="270370"/>
                  </a:lnTo>
                  <a:lnTo>
                    <a:pt x="733907" y="270370"/>
                  </a:lnTo>
                  <a:lnTo>
                    <a:pt x="746988" y="271640"/>
                  </a:lnTo>
                  <a:lnTo>
                    <a:pt x="756640" y="275196"/>
                  </a:lnTo>
                  <a:lnTo>
                    <a:pt x="762609" y="281292"/>
                  </a:lnTo>
                  <a:lnTo>
                    <a:pt x="764641" y="289928"/>
                  </a:lnTo>
                  <a:lnTo>
                    <a:pt x="764641" y="223253"/>
                  </a:lnTo>
                  <a:lnTo>
                    <a:pt x="734288" y="219824"/>
                  </a:lnTo>
                  <a:lnTo>
                    <a:pt x="575170" y="219824"/>
                  </a:lnTo>
                  <a:lnTo>
                    <a:pt x="575170" y="420230"/>
                  </a:lnTo>
                  <a:lnTo>
                    <a:pt x="644372" y="420230"/>
                  </a:lnTo>
                  <a:lnTo>
                    <a:pt x="644372" y="360032"/>
                  </a:lnTo>
                  <a:lnTo>
                    <a:pt x="700887" y="360032"/>
                  </a:lnTo>
                  <a:lnTo>
                    <a:pt x="762863" y="420230"/>
                  </a:lnTo>
                  <a:lnTo>
                    <a:pt x="846175" y="420230"/>
                  </a:lnTo>
                  <a:lnTo>
                    <a:pt x="846175" y="415404"/>
                  </a:lnTo>
                  <a:close/>
                </a:path>
                <a:path w="2780665" h="421004">
                  <a:moveTo>
                    <a:pt x="856462" y="140703"/>
                  </a:moveTo>
                  <a:lnTo>
                    <a:pt x="834618" y="97142"/>
                  </a:lnTo>
                  <a:lnTo>
                    <a:pt x="764387" y="77584"/>
                  </a:lnTo>
                  <a:lnTo>
                    <a:pt x="684885" y="70599"/>
                  </a:lnTo>
                  <a:lnTo>
                    <a:pt x="674979" y="69329"/>
                  </a:lnTo>
                  <a:lnTo>
                    <a:pt x="667359" y="67043"/>
                  </a:lnTo>
                  <a:lnTo>
                    <a:pt x="662279" y="63868"/>
                  </a:lnTo>
                  <a:lnTo>
                    <a:pt x="660501" y="59550"/>
                  </a:lnTo>
                  <a:lnTo>
                    <a:pt x="663295" y="54089"/>
                  </a:lnTo>
                  <a:lnTo>
                    <a:pt x="672312" y="50279"/>
                  </a:lnTo>
                  <a:lnTo>
                    <a:pt x="688822" y="48120"/>
                  </a:lnTo>
                  <a:lnTo>
                    <a:pt x="714095" y="47485"/>
                  </a:lnTo>
                  <a:lnTo>
                    <a:pt x="737209" y="48501"/>
                  </a:lnTo>
                  <a:lnTo>
                    <a:pt x="755370" y="51549"/>
                  </a:lnTo>
                  <a:lnTo>
                    <a:pt x="768197" y="56756"/>
                  </a:lnTo>
                  <a:lnTo>
                    <a:pt x="775182" y="63995"/>
                  </a:lnTo>
                  <a:lnTo>
                    <a:pt x="849223" y="63995"/>
                  </a:lnTo>
                  <a:lnTo>
                    <a:pt x="837158" y="37071"/>
                  </a:lnTo>
                  <a:lnTo>
                    <a:pt x="809853" y="17018"/>
                  </a:lnTo>
                  <a:lnTo>
                    <a:pt x="767435" y="4318"/>
                  </a:lnTo>
                  <a:lnTo>
                    <a:pt x="709904" y="0"/>
                  </a:lnTo>
                  <a:lnTo>
                    <a:pt x="659612" y="4445"/>
                  </a:lnTo>
                  <a:lnTo>
                    <a:pt x="621906" y="17399"/>
                  </a:lnTo>
                  <a:lnTo>
                    <a:pt x="598157" y="37960"/>
                  </a:lnTo>
                  <a:lnTo>
                    <a:pt x="589902" y="65519"/>
                  </a:lnTo>
                  <a:lnTo>
                    <a:pt x="595490" y="90284"/>
                  </a:lnTo>
                  <a:lnTo>
                    <a:pt x="612889" y="108826"/>
                  </a:lnTo>
                  <a:lnTo>
                    <a:pt x="643102" y="121399"/>
                  </a:lnTo>
                  <a:lnTo>
                    <a:pt x="686790" y="128384"/>
                  </a:lnTo>
                  <a:lnTo>
                    <a:pt x="759180" y="134734"/>
                  </a:lnTo>
                  <a:lnTo>
                    <a:pt x="770610" y="136131"/>
                  </a:lnTo>
                  <a:lnTo>
                    <a:pt x="778738" y="138290"/>
                  </a:lnTo>
                  <a:lnTo>
                    <a:pt x="783691" y="141592"/>
                  </a:lnTo>
                  <a:lnTo>
                    <a:pt x="785342" y="146418"/>
                  </a:lnTo>
                  <a:lnTo>
                    <a:pt x="781659" y="152641"/>
                  </a:lnTo>
                  <a:lnTo>
                    <a:pt x="770483" y="157340"/>
                  </a:lnTo>
                  <a:lnTo>
                    <a:pt x="751941" y="160134"/>
                  </a:lnTo>
                  <a:lnTo>
                    <a:pt x="725779" y="161150"/>
                  </a:lnTo>
                  <a:lnTo>
                    <a:pt x="699109" y="159880"/>
                  </a:lnTo>
                  <a:lnTo>
                    <a:pt x="679297" y="155943"/>
                  </a:lnTo>
                  <a:lnTo>
                    <a:pt x="665708" y="149339"/>
                  </a:lnTo>
                  <a:lnTo>
                    <a:pt x="657580" y="140068"/>
                  </a:lnTo>
                  <a:lnTo>
                    <a:pt x="583552" y="140068"/>
                  </a:lnTo>
                  <a:lnTo>
                    <a:pt x="594982" y="169913"/>
                  </a:lnTo>
                  <a:lnTo>
                    <a:pt x="621779" y="191376"/>
                  </a:lnTo>
                  <a:lnTo>
                    <a:pt x="664946" y="204330"/>
                  </a:lnTo>
                  <a:lnTo>
                    <a:pt x="725525" y="208648"/>
                  </a:lnTo>
                  <a:lnTo>
                    <a:pt x="784834" y="204457"/>
                  </a:lnTo>
                  <a:lnTo>
                    <a:pt x="825474" y="191757"/>
                  </a:lnTo>
                  <a:lnTo>
                    <a:pt x="848842" y="170548"/>
                  </a:lnTo>
                  <a:lnTo>
                    <a:pt x="856462" y="140703"/>
                  </a:lnTo>
                  <a:close/>
                </a:path>
                <a:path w="2780665" h="421004">
                  <a:moveTo>
                    <a:pt x="954214" y="4127"/>
                  </a:moveTo>
                  <a:lnTo>
                    <a:pt x="885037" y="4127"/>
                  </a:lnTo>
                  <a:lnTo>
                    <a:pt x="885037" y="204457"/>
                  </a:lnTo>
                  <a:lnTo>
                    <a:pt x="954214" y="204457"/>
                  </a:lnTo>
                  <a:lnTo>
                    <a:pt x="954214" y="4127"/>
                  </a:lnTo>
                  <a:close/>
                </a:path>
                <a:path w="2780665" h="421004">
                  <a:moveTo>
                    <a:pt x="1184871" y="415658"/>
                  </a:moveTo>
                  <a:lnTo>
                    <a:pt x="1168996" y="388607"/>
                  </a:lnTo>
                  <a:lnTo>
                    <a:pt x="1140815" y="340474"/>
                  </a:lnTo>
                  <a:lnTo>
                    <a:pt x="1070330" y="219824"/>
                  </a:lnTo>
                  <a:lnTo>
                    <a:pt x="1064869" y="219824"/>
                  </a:lnTo>
                  <a:lnTo>
                    <a:pt x="1064869" y="340474"/>
                  </a:lnTo>
                  <a:lnTo>
                    <a:pt x="981557" y="340474"/>
                  </a:lnTo>
                  <a:lnTo>
                    <a:pt x="1015593" y="280911"/>
                  </a:lnTo>
                  <a:lnTo>
                    <a:pt x="1030833" y="280911"/>
                  </a:lnTo>
                  <a:lnTo>
                    <a:pt x="1064869" y="340474"/>
                  </a:lnTo>
                  <a:lnTo>
                    <a:pt x="1064869" y="219824"/>
                  </a:lnTo>
                  <a:lnTo>
                    <a:pt x="977620" y="219824"/>
                  </a:lnTo>
                  <a:lnTo>
                    <a:pt x="863955" y="415658"/>
                  </a:lnTo>
                  <a:lnTo>
                    <a:pt x="863955" y="420230"/>
                  </a:lnTo>
                  <a:lnTo>
                    <a:pt x="935837" y="420230"/>
                  </a:lnTo>
                  <a:lnTo>
                    <a:pt x="953871" y="388607"/>
                  </a:lnTo>
                  <a:lnTo>
                    <a:pt x="1092555" y="388607"/>
                  </a:lnTo>
                  <a:lnTo>
                    <a:pt x="1110589" y="420230"/>
                  </a:lnTo>
                  <a:lnTo>
                    <a:pt x="1184871" y="420230"/>
                  </a:lnTo>
                  <a:lnTo>
                    <a:pt x="1184871" y="415658"/>
                  </a:lnTo>
                  <a:close/>
                </a:path>
                <a:path w="2780665" h="421004">
                  <a:moveTo>
                    <a:pt x="1279994" y="4191"/>
                  </a:moveTo>
                  <a:lnTo>
                    <a:pt x="1211668" y="4191"/>
                  </a:lnTo>
                  <a:lnTo>
                    <a:pt x="1211668" y="127495"/>
                  </a:lnTo>
                  <a:lnTo>
                    <a:pt x="1201762" y="127495"/>
                  </a:lnTo>
                  <a:lnTo>
                    <a:pt x="1095222" y="4191"/>
                  </a:lnTo>
                  <a:lnTo>
                    <a:pt x="993876" y="4191"/>
                  </a:lnTo>
                  <a:lnTo>
                    <a:pt x="993876" y="204457"/>
                  </a:lnTo>
                  <a:lnTo>
                    <a:pt x="1062202" y="204457"/>
                  </a:lnTo>
                  <a:lnTo>
                    <a:pt x="1062202" y="81521"/>
                  </a:lnTo>
                  <a:lnTo>
                    <a:pt x="1072108" y="81521"/>
                  </a:lnTo>
                  <a:lnTo>
                    <a:pt x="1178267" y="204457"/>
                  </a:lnTo>
                  <a:lnTo>
                    <a:pt x="1279994" y="204457"/>
                  </a:lnTo>
                  <a:lnTo>
                    <a:pt x="1279994" y="4191"/>
                  </a:lnTo>
                  <a:close/>
                </a:path>
                <a:path w="2780665" h="421004">
                  <a:moveTo>
                    <a:pt x="1431886" y="219824"/>
                  </a:moveTo>
                  <a:lnTo>
                    <a:pt x="1360258" y="219824"/>
                  </a:lnTo>
                  <a:lnTo>
                    <a:pt x="1284185" y="355460"/>
                  </a:lnTo>
                  <a:lnTo>
                    <a:pt x="1266405" y="355460"/>
                  </a:lnTo>
                  <a:lnTo>
                    <a:pt x="1189697" y="219824"/>
                  </a:lnTo>
                  <a:lnTo>
                    <a:pt x="1114526" y="219824"/>
                  </a:lnTo>
                  <a:lnTo>
                    <a:pt x="1114526" y="224396"/>
                  </a:lnTo>
                  <a:lnTo>
                    <a:pt x="1227289" y="420230"/>
                  </a:lnTo>
                  <a:lnTo>
                    <a:pt x="1319999" y="420230"/>
                  </a:lnTo>
                  <a:lnTo>
                    <a:pt x="1431886" y="224396"/>
                  </a:lnTo>
                  <a:lnTo>
                    <a:pt x="1431886" y="219824"/>
                  </a:lnTo>
                  <a:close/>
                </a:path>
                <a:path w="2780665" h="421004">
                  <a:moveTo>
                    <a:pt x="1551520" y="155028"/>
                  </a:moveTo>
                  <a:lnTo>
                    <a:pt x="1382483" y="155028"/>
                  </a:lnTo>
                  <a:lnTo>
                    <a:pt x="1382483" y="127088"/>
                  </a:lnTo>
                  <a:lnTo>
                    <a:pt x="1524850" y="127088"/>
                  </a:lnTo>
                  <a:lnTo>
                    <a:pt x="1524850" y="80098"/>
                  </a:lnTo>
                  <a:lnTo>
                    <a:pt x="1382483" y="80098"/>
                  </a:lnTo>
                  <a:lnTo>
                    <a:pt x="1382483" y="53428"/>
                  </a:lnTo>
                  <a:lnTo>
                    <a:pt x="1550123" y="53428"/>
                  </a:lnTo>
                  <a:lnTo>
                    <a:pt x="1550123" y="3898"/>
                  </a:lnTo>
                  <a:lnTo>
                    <a:pt x="1313649" y="3898"/>
                  </a:lnTo>
                  <a:lnTo>
                    <a:pt x="1313649" y="53428"/>
                  </a:lnTo>
                  <a:lnTo>
                    <a:pt x="1313649" y="80098"/>
                  </a:lnTo>
                  <a:lnTo>
                    <a:pt x="1313649" y="127088"/>
                  </a:lnTo>
                  <a:lnTo>
                    <a:pt x="1313649" y="155028"/>
                  </a:lnTo>
                  <a:lnTo>
                    <a:pt x="1313649" y="204558"/>
                  </a:lnTo>
                  <a:lnTo>
                    <a:pt x="1551520" y="204558"/>
                  </a:lnTo>
                  <a:lnTo>
                    <a:pt x="1551520" y="155028"/>
                  </a:lnTo>
                  <a:close/>
                </a:path>
                <a:path w="2780665" h="421004">
                  <a:moveTo>
                    <a:pt x="1693494" y="370928"/>
                  </a:moveTo>
                  <a:lnTo>
                    <a:pt x="1524469" y="370928"/>
                  </a:lnTo>
                  <a:lnTo>
                    <a:pt x="1524469" y="342988"/>
                  </a:lnTo>
                  <a:lnTo>
                    <a:pt x="1666824" y="342988"/>
                  </a:lnTo>
                  <a:lnTo>
                    <a:pt x="1666824" y="295998"/>
                  </a:lnTo>
                  <a:lnTo>
                    <a:pt x="1524469" y="295998"/>
                  </a:lnTo>
                  <a:lnTo>
                    <a:pt x="1524469" y="269328"/>
                  </a:lnTo>
                  <a:lnTo>
                    <a:pt x="1692097" y="269328"/>
                  </a:lnTo>
                  <a:lnTo>
                    <a:pt x="1692097" y="219798"/>
                  </a:lnTo>
                  <a:lnTo>
                    <a:pt x="1455635" y="219798"/>
                  </a:lnTo>
                  <a:lnTo>
                    <a:pt x="1455635" y="269328"/>
                  </a:lnTo>
                  <a:lnTo>
                    <a:pt x="1455635" y="295998"/>
                  </a:lnTo>
                  <a:lnTo>
                    <a:pt x="1455635" y="342988"/>
                  </a:lnTo>
                  <a:lnTo>
                    <a:pt x="1455635" y="370928"/>
                  </a:lnTo>
                  <a:lnTo>
                    <a:pt x="1455635" y="420458"/>
                  </a:lnTo>
                  <a:lnTo>
                    <a:pt x="1693494" y="420458"/>
                  </a:lnTo>
                  <a:lnTo>
                    <a:pt x="1693494" y="370928"/>
                  </a:lnTo>
                  <a:close/>
                </a:path>
                <a:path w="2780665" h="421004">
                  <a:moveTo>
                    <a:pt x="1843608" y="140703"/>
                  </a:moveTo>
                  <a:lnTo>
                    <a:pt x="1821891" y="97142"/>
                  </a:lnTo>
                  <a:lnTo>
                    <a:pt x="1751660" y="77584"/>
                  </a:lnTo>
                  <a:lnTo>
                    <a:pt x="1672158" y="70599"/>
                  </a:lnTo>
                  <a:lnTo>
                    <a:pt x="1662252" y="69329"/>
                  </a:lnTo>
                  <a:lnTo>
                    <a:pt x="1654632" y="67043"/>
                  </a:lnTo>
                  <a:lnTo>
                    <a:pt x="1649552" y="63868"/>
                  </a:lnTo>
                  <a:lnTo>
                    <a:pt x="1647774" y="59550"/>
                  </a:lnTo>
                  <a:lnTo>
                    <a:pt x="1650568" y="54089"/>
                  </a:lnTo>
                  <a:lnTo>
                    <a:pt x="1659585" y="50279"/>
                  </a:lnTo>
                  <a:lnTo>
                    <a:pt x="1676095" y="48120"/>
                  </a:lnTo>
                  <a:lnTo>
                    <a:pt x="1701368" y="47485"/>
                  </a:lnTo>
                  <a:lnTo>
                    <a:pt x="1724355" y="48501"/>
                  </a:lnTo>
                  <a:lnTo>
                    <a:pt x="1742643" y="51549"/>
                  </a:lnTo>
                  <a:lnTo>
                    <a:pt x="1755470" y="56756"/>
                  </a:lnTo>
                  <a:lnTo>
                    <a:pt x="1762455" y="63995"/>
                  </a:lnTo>
                  <a:lnTo>
                    <a:pt x="1836496" y="63995"/>
                  </a:lnTo>
                  <a:lnTo>
                    <a:pt x="1824304" y="37071"/>
                  </a:lnTo>
                  <a:lnTo>
                    <a:pt x="1797126" y="17018"/>
                  </a:lnTo>
                  <a:lnTo>
                    <a:pt x="1754708" y="4318"/>
                  </a:lnTo>
                  <a:lnTo>
                    <a:pt x="1697177" y="0"/>
                  </a:lnTo>
                  <a:lnTo>
                    <a:pt x="1646885" y="4445"/>
                  </a:lnTo>
                  <a:lnTo>
                    <a:pt x="1609178" y="17399"/>
                  </a:lnTo>
                  <a:lnTo>
                    <a:pt x="1585429" y="37960"/>
                  </a:lnTo>
                  <a:lnTo>
                    <a:pt x="1577174" y="65519"/>
                  </a:lnTo>
                  <a:lnTo>
                    <a:pt x="1582762" y="90284"/>
                  </a:lnTo>
                  <a:lnTo>
                    <a:pt x="1600161" y="108826"/>
                  </a:lnTo>
                  <a:lnTo>
                    <a:pt x="1630387" y="121399"/>
                  </a:lnTo>
                  <a:lnTo>
                    <a:pt x="1674063" y="128384"/>
                  </a:lnTo>
                  <a:lnTo>
                    <a:pt x="1746453" y="134734"/>
                  </a:lnTo>
                  <a:lnTo>
                    <a:pt x="1757756" y="136131"/>
                  </a:lnTo>
                  <a:lnTo>
                    <a:pt x="1766011" y="138290"/>
                  </a:lnTo>
                  <a:lnTo>
                    <a:pt x="1770964" y="141592"/>
                  </a:lnTo>
                  <a:lnTo>
                    <a:pt x="1772615" y="146418"/>
                  </a:lnTo>
                  <a:lnTo>
                    <a:pt x="1768932" y="152641"/>
                  </a:lnTo>
                  <a:lnTo>
                    <a:pt x="1757756" y="157340"/>
                  </a:lnTo>
                  <a:lnTo>
                    <a:pt x="1739214" y="160134"/>
                  </a:lnTo>
                  <a:lnTo>
                    <a:pt x="1713052" y="161150"/>
                  </a:lnTo>
                  <a:lnTo>
                    <a:pt x="1686382" y="159880"/>
                  </a:lnTo>
                  <a:lnTo>
                    <a:pt x="1666570" y="155943"/>
                  </a:lnTo>
                  <a:lnTo>
                    <a:pt x="1652981" y="149339"/>
                  </a:lnTo>
                  <a:lnTo>
                    <a:pt x="1644853" y="140068"/>
                  </a:lnTo>
                  <a:lnTo>
                    <a:pt x="1570824" y="140068"/>
                  </a:lnTo>
                  <a:lnTo>
                    <a:pt x="1582254" y="169913"/>
                  </a:lnTo>
                  <a:lnTo>
                    <a:pt x="1609051" y="191376"/>
                  </a:lnTo>
                  <a:lnTo>
                    <a:pt x="1652219" y="204330"/>
                  </a:lnTo>
                  <a:lnTo>
                    <a:pt x="1712798" y="208648"/>
                  </a:lnTo>
                  <a:lnTo>
                    <a:pt x="1772107" y="204457"/>
                  </a:lnTo>
                  <a:lnTo>
                    <a:pt x="1812747" y="191757"/>
                  </a:lnTo>
                  <a:lnTo>
                    <a:pt x="1836115" y="170548"/>
                  </a:lnTo>
                  <a:lnTo>
                    <a:pt x="1843608" y="140703"/>
                  </a:lnTo>
                  <a:close/>
                </a:path>
                <a:path w="2780665" h="421004">
                  <a:moveTo>
                    <a:pt x="1958289" y="368388"/>
                  </a:moveTo>
                  <a:lnTo>
                    <a:pt x="1799158" y="368388"/>
                  </a:lnTo>
                  <a:lnTo>
                    <a:pt x="1799158" y="219798"/>
                  </a:lnTo>
                  <a:lnTo>
                    <a:pt x="1729943" y="219798"/>
                  </a:lnTo>
                  <a:lnTo>
                    <a:pt x="1729943" y="368388"/>
                  </a:lnTo>
                  <a:lnTo>
                    <a:pt x="1729943" y="420458"/>
                  </a:lnTo>
                  <a:lnTo>
                    <a:pt x="1958289" y="420458"/>
                  </a:lnTo>
                  <a:lnTo>
                    <a:pt x="1958289" y="368388"/>
                  </a:lnTo>
                  <a:close/>
                </a:path>
                <a:path w="2780665" h="421004">
                  <a:moveTo>
                    <a:pt x="2133930" y="140703"/>
                  </a:moveTo>
                  <a:lnTo>
                    <a:pt x="2112213" y="97142"/>
                  </a:lnTo>
                  <a:lnTo>
                    <a:pt x="2041855" y="77584"/>
                  </a:lnTo>
                  <a:lnTo>
                    <a:pt x="1962480" y="70599"/>
                  </a:lnTo>
                  <a:lnTo>
                    <a:pt x="1952574" y="69329"/>
                  </a:lnTo>
                  <a:lnTo>
                    <a:pt x="1944954" y="67043"/>
                  </a:lnTo>
                  <a:lnTo>
                    <a:pt x="1939874" y="63868"/>
                  </a:lnTo>
                  <a:lnTo>
                    <a:pt x="1938096" y="59550"/>
                  </a:lnTo>
                  <a:lnTo>
                    <a:pt x="1940890" y="54089"/>
                  </a:lnTo>
                  <a:lnTo>
                    <a:pt x="1949907" y="50279"/>
                  </a:lnTo>
                  <a:lnTo>
                    <a:pt x="1966417" y="48120"/>
                  </a:lnTo>
                  <a:lnTo>
                    <a:pt x="1991690" y="47485"/>
                  </a:lnTo>
                  <a:lnTo>
                    <a:pt x="2014677" y="48501"/>
                  </a:lnTo>
                  <a:lnTo>
                    <a:pt x="2032965" y="51549"/>
                  </a:lnTo>
                  <a:lnTo>
                    <a:pt x="2045792" y="56756"/>
                  </a:lnTo>
                  <a:lnTo>
                    <a:pt x="2052777" y="63995"/>
                  </a:lnTo>
                  <a:lnTo>
                    <a:pt x="2126691" y="63995"/>
                  </a:lnTo>
                  <a:lnTo>
                    <a:pt x="2114626" y="37071"/>
                  </a:lnTo>
                  <a:lnTo>
                    <a:pt x="2087448" y="17018"/>
                  </a:lnTo>
                  <a:lnTo>
                    <a:pt x="2045030" y="4318"/>
                  </a:lnTo>
                  <a:lnTo>
                    <a:pt x="1987499" y="0"/>
                  </a:lnTo>
                  <a:lnTo>
                    <a:pt x="1937207" y="4445"/>
                  </a:lnTo>
                  <a:lnTo>
                    <a:pt x="1899488" y="17399"/>
                  </a:lnTo>
                  <a:lnTo>
                    <a:pt x="1875739" y="37960"/>
                  </a:lnTo>
                  <a:lnTo>
                    <a:pt x="1867484" y="65519"/>
                  </a:lnTo>
                  <a:lnTo>
                    <a:pt x="1873072" y="90284"/>
                  </a:lnTo>
                  <a:lnTo>
                    <a:pt x="1890471" y="108826"/>
                  </a:lnTo>
                  <a:lnTo>
                    <a:pt x="1920570" y="121399"/>
                  </a:lnTo>
                  <a:lnTo>
                    <a:pt x="1964258" y="128384"/>
                  </a:lnTo>
                  <a:lnTo>
                    <a:pt x="2036775" y="134734"/>
                  </a:lnTo>
                  <a:lnTo>
                    <a:pt x="2048078" y="136131"/>
                  </a:lnTo>
                  <a:lnTo>
                    <a:pt x="2056333" y="138290"/>
                  </a:lnTo>
                  <a:lnTo>
                    <a:pt x="2061286" y="141592"/>
                  </a:lnTo>
                  <a:lnTo>
                    <a:pt x="2062937" y="146418"/>
                  </a:lnTo>
                  <a:lnTo>
                    <a:pt x="2059254" y="152641"/>
                  </a:lnTo>
                  <a:lnTo>
                    <a:pt x="2048078" y="157340"/>
                  </a:lnTo>
                  <a:lnTo>
                    <a:pt x="2029409" y="160134"/>
                  </a:lnTo>
                  <a:lnTo>
                    <a:pt x="2003374" y="161150"/>
                  </a:lnTo>
                  <a:lnTo>
                    <a:pt x="1976704" y="159880"/>
                  </a:lnTo>
                  <a:lnTo>
                    <a:pt x="1956892" y="155943"/>
                  </a:lnTo>
                  <a:lnTo>
                    <a:pt x="1943303" y="149339"/>
                  </a:lnTo>
                  <a:lnTo>
                    <a:pt x="1935048" y="140068"/>
                  </a:lnTo>
                  <a:lnTo>
                    <a:pt x="1861134" y="140068"/>
                  </a:lnTo>
                  <a:lnTo>
                    <a:pt x="1872564" y="169913"/>
                  </a:lnTo>
                  <a:lnTo>
                    <a:pt x="1899234" y="191376"/>
                  </a:lnTo>
                  <a:lnTo>
                    <a:pt x="1942414" y="204330"/>
                  </a:lnTo>
                  <a:lnTo>
                    <a:pt x="2003120" y="208648"/>
                  </a:lnTo>
                  <a:lnTo>
                    <a:pt x="2062429" y="204457"/>
                  </a:lnTo>
                  <a:lnTo>
                    <a:pt x="2103069" y="191757"/>
                  </a:lnTo>
                  <a:lnTo>
                    <a:pt x="2126437" y="170548"/>
                  </a:lnTo>
                  <a:lnTo>
                    <a:pt x="2133930" y="140703"/>
                  </a:lnTo>
                  <a:close/>
                </a:path>
                <a:path w="2780665" h="421004">
                  <a:moveTo>
                    <a:pt x="2213673" y="368388"/>
                  </a:moveTo>
                  <a:lnTo>
                    <a:pt x="2054555" y="368388"/>
                  </a:lnTo>
                  <a:lnTo>
                    <a:pt x="2054555" y="219798"/>
                  </a:lnTo>
                  <a:lnTo>
                    <a:pt x="1985340" y="219798"/>
                  </a:lnTo>
                  <a:lnTo>
                    <a:pt x="1985340" y="368388"/>
                  </a:lnTo>
                  <a:lnTo>
                    <a:pt x="1985340" y="420458"/>
                  </a:lnTo>
                  <a:lnTo>
                    <a:pt x="2213673" y="420458"/>
                  </a:lnTo>
                  <a:lnTo>
                    <a:pt x="2213673" y="368388"/>
                  </a:lnTo>
                  <a:close/>
                </a:path>
                <a:path w="2780665" h="421004">
                  <a:moveTo>
                    <a:pt x="2478722" y="370928"/>
                  </a:moveTo>
                  <a:lnTo>
                    <a:pt x="2309558" y="370928"/>
                  </a:lnTo>
                  <a:lnTo>
                    <a:pt x="2309558" y="342988"/>
                  </a:lnTo>
                  <a:lnTo>
                    <a:pt x="2451925" y="342988"/>
                  </a:lnTo>
                  <a:lnTo>
                    <a:pt x="2451925" y="295998"/>
                  </a:lnTo>
                  <a:lnTo>
                    <a:pt x="2309558" y="295998"/>
                  </a:lnTo>
                  <a:lnTo>
                    <a:pt x="2309558" y="269328"/>
                  </a:lnTo>
                  <a:lnTo>
                    <a:pt x="2477198" y="269328"/>
                  </a:lnTo>
                  <a:lnTo>
                    <a:pt x="2477198" y="219798"/>
                  </a:lnTo>
                  <a:lnTo>
                    <a:pt x="2240724" y="219798"/>
                  </a:lnTo>
                  <a:lnTo>
                    <a:pt x="2240724" y="269328"/>
                  </a:lnTo>
                  <a:lnTo>
                    <a:pt x="2240724" y="295998"/>
                  </a:lnTo>
                  <a:lnTo>
                    <a:pt x="2240724" y="342988"/>
                  </a:lnTo>
                  <a:lnTo>
                    <a:pt x="2240724" y="370928"/>
                  </a:lnTo>
                  <a:lnTo>
                    <a:pt x="2240724" y="420458"/>
                  </a:lnTo>
                  <a:lnTo>
                    <a:pt x="2478722" y="420458"/>
                  </a:lnTo>
                  <a:lnTo>
                    <a:pt x="2478722" y="370928"/>
                  </a:lnTo>
                  <a:close/>
                </a:path>
                <a:path w="2780665" h="421004">
                  <a:moveTo>
                    <a:pt x="2780080" y="415404"/>
                  </a:moveTo>
                  <a:lnTo>
                    <a:pt x="2720644" y="360032"/>
                  </a:lnTo>
                  <a:lnTo>
                    <a:pt x="2713659" y="353428"/>
                  </a:lnTo>
                  <a:lnTo>
                    <a:pt x="2713659" y="349745"/>
                  </a:lnTo>
                  <a:lnTo>
                    <a:pt x="2737408" y="340855"/>
                  </a:lnTo>
                  <a:lnTo>
                    <a:pt x="2754299" y="328536"/>
                  </a:lnTo>
                  <a:lnTo>
                    <a:pt x="2764459" y="312153"/>
                  </a:lnTo>
                  <a:lnTo>
                    <a:pt x="2764840" y="309486"/>
                  </a:lnTo>
                  <a:lnTo>
                    <a:pt x="2767761" y="290817"/>
                  </a:lnTo>
                  <a:lnTo>
                    <a:pt x="2763189" y="270370"/>
                  </a:lnTo>
                  <a:lnTo>
                    <a:pt x="2761030" y="260591"/>
                  </a:lnTo>
                  <a:lnTo>
                    <a:pt x="2741599" y="238366"/>
                  </a:lnTo>
                  <a:lnTo>
                    <a:pt x="2710357" y="224523"/>
                  </a:lnTo>
                  <a:lnTo>
                    <a:pt x="2698546" y="223253"/>
                  </a:lnTo>
                  <a:lnTo>
                    <a:pt x="2698546" y="289928"/>
                  </a:lnTo>
                  <a:lnTo>
                    <a:pt x="2696514" y="298564"/>
                  </a:lnTo>
                  <a:lnTo>
                    <a:pt x="2690545" y="304660"/>
                  </a:lnTo>
                  <a:lnTo>
                    <a:pt x="2680893" y="308343"/>
                  </a:lnTo>
                  <a:lnTo>
                    <a:pt x="2667812" y="309486"/>
                  </a:lnTo>
                  <a:lnTo>
                    <a:pt x="2578290" y="309486"/>
                  </a:lnTo>
                  <a:lnTo>
                    <a:pt x="2578290" y="270370"/>
                  </a:lnTo>
                  <a:lnTo>
                    <a:pt x="2667812" y="270370"/>
                  </a:lnTo>
                  <a:lnTo>
                    <a:pt x="2680893" y="271640"/>
                  </a:lnTo>
                  <a:lnTo>
                    <a:pt x="2690545" y="275196"/>
                  </a:lnTo>
                  <a:lnTo>
                    <a:pt x="2696514" y="281292"/>
                  </a:lnTo>
                  <a:lnTo>
                    <a:pt x="2698546" y="289928"/>
                  </a:lnTo>
                  <a:lnTo>
                    <a:pt x="2698546" y="223253"/>
                  </a:lnTo>
                  <a:lnTo>
                    <a:pt x="2668193" y="219824"/>
                  </a:lnTo>
                  <a:lnTo>
                    <a:pt x="2509075" y="219824"/>
                  </a:lnTo>
                  <a:lnTo>
                    <a:pt x="2509075" y="420230"/>
                  </a:lnTo>
                  <a:lnTo>
                    <a:pt x="2578290" y="420230"/>
                  </a:lnTo>
                  <a:lnTo>
                    <a:pt x="2578290" y="360032"/>
                  </a:lnTo>
                  <a:lnTo>
                    <a:pt x="2634805" y="360032"/>
                  </a:lnTo>
                  <a:lnTo>
                    <a:pt x="2696768" y="420230"/>
                  </a:lnTo>
                  <a:lnTo>
                    <a:pt x="2780080" y="420230"/>
                  </a:lnTo>
                  <a:lnTo>
                    <a:pt x="2780080" y="415404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686198" y="5338171"/>
              <a:ext cx="517525" cy="95250"/>
            </a:xfrm>
            <a:custGeom>
              <a:avLst/>
              <a:gdLst/>
              <a:ahLst/>
              <a:cxnLst/>
              <a:rect l="l" t="t" r="r" b="b"/>
              <a:pathLst>
                <a:path w="517525" h="95250">
                  <a:moveTo>
                    <a:pt x="98298" y="94373"/>
                  </a:moveTo>
                  <a:lnTo>
                    <a:pt x="87630" y="68465"/>
                  </a:lnTo>
                  <a:lnTo>
                    <a:pt x="83185" y="57670"/>
                  </a:lnTo>
                  <a:lnTo>
                    <a:pt x="70358" y="26606"/>
                  </a:lnTo>
                  <a:lnTo>
                    <a:pt x="70358" y="57670"/>
                  </a:lnTo>
                  <a:lnTo>
                    <a:pt x="28194" y="57670"/>
                  </a:lnTo>
                  <a:lnTo>
                    <a:pt x="48387" y="11061"/>
                  </a:lnTo>
                  <a:lnTo>
                    <a:pt x="48768" y="9029"/>
                  </a:lnTo>
                  <a:lnTo>
                    <a:pt x="48768" y="5981"/>
                  </a:lnTo>
                  <a:lnTo>
                    <a:pt x="49911" y="5981"/>
                  </a:lnTo>
                  <a:lnTo>
                    <a:pt x="49911" y="9029"/>
                  </a:lnTo>
                  <a:lnTo>
                    <a:pt x="50292" y="11061"/>
                  </a:lnTo>
                  <a:lnTo>
                    <a:pt x="50800" y="12585"/>
                  </a:lnTo>
                  <a:lnTo>
                    <a:pt x="70358" y="57670"/>
                  </a:lnTo>
                  <a:lnTo>
                    <a:pt x="70358" y="26606"/>
                  </a:lnTo>
                  <a:lnTo>
                    <a:pt x="61849" y="5981"/>
                  </a:lnTo>
                  <a:lnTo>
                    <a:pt x="59436" y="12"/>
                  </a:lnTo>
                  <a:lnTo>
                    <a:pt x="39751" y="12"/>
                  </a:lnTo>
                  <a:lnTo>
                    <a:pt x="0" y="94373"/>
                  </a:lnTo>
                  <a:lnTo>
                    <a:pt x="12954" y="94373"/>
                  </a:lnTo>
                  <a:lnTo>
                    <a:pt x="24130" y="68465"/>
                  </a:lnTo>
                  <a:lnTo>
                    <a:pt x="74295" y="68465"/>
                  </a:lnTo>
                  <a:lnTo>
                    <a:pt x="85344" y="94373"/>
                  </a:lnTo>
                  <a:lnTo>
                    <a:pt x="98298" y="94373"/>
                  </a:lnTo>
                  <a:close/>
                </a:path>
                <a:path w="517525" h="95250">
                  <a:moveTo>
                    <a:pt x="182499" y="12"/>
                  </a:moveTo>
                  <a:lnTo>
                    <a:pt x="111633" y="12"/>
                  </a:lnTo>
                  <a:lnTo>
                    <a:pt x="111633" y="94373"/>
                  </a:lnTo>
                  <a:lnTo>
                    <a:pt x="123952" y="94373"/>
                  </a:lnTo>
                  <a:lnTo>
                    <a:pt x="123952" y="52590"/>
                  </a:lnTo>
                  <a:lnTo>
                    <a:pt x="178308" y="52590"/>
                  </a:lnTo>
                  <a:lnTo>
                    <a:pt x="178308" y="42430"/>
                  </a:lnTo>
                  <a:lnTo>
                    <a:pt x="123952" y="42430"/>
                  </a:lnTo>
                  <a:lnTo>
                    <a:pt x="123952" y="10172"/>
                  </a:lnTo>
                  <a:lnTo>
                    <a:pt x="182499" y="10172"/>
                  </a:lnTo>
                  <a:lnTo>
                    <a:pt x="182499" y="12"/>
                  </a:lnTo>
                  <a:close/>
                </a:path>
                <a:path w="517525" h="95250">
                  <a:moveTo>
                    <a:pt x="274828" y="27952"/>
                  </a:moveTo>
                  <a:lnTo>
                    <a:pt x="273177" y="16141"/>
                  </a:lnTo>
                  <a:lnTo>
                    <a:pt x="269621" y="9664"/>
                  </a:lnTo>
                  <a:lnTo>
                    <a:pt x="268224" y="7378"/>
                  </a:lnTo>
                  <a:lnTo>
                    <a:pt x="262382" y="3581"/>
                  </a:lnTo>
                  <a:lnTo>
                    <a:pt x="262382" y="28206"/>
                  </a:lnTo>
                  <a:lnTo>
                    <a:pt x="261366" y="36207"/>
                  </a:lnTo>
                  <a:lnTo>
                    <a:pt x="258191" y="42049"/>
                  </a:lnTo>
                  <a:lnTo>
                    <a:pt x="252476" y="45351"/>
                  </a:lnTo>
                  <a:lnTo>
                    <a:pt x="244348" y="46494"/>
                  </a:lnTo>
                  <a:lnTo>
                    <a:pt x="207772" y="46494"/>
                  </a:lnTo>
                  <a:lnTo>
                    <a:pt x="207772" y="9664"/>
                  </a:lnTo>
                  <a:lnTo>
                    <a:pt x="244348" y="9664"/>
                  </a:lnTo>
                  <a:lnTo>
                    <a:pt x="252476" y="10807"/>
                  </a:lnTo>
                  <a:lnTo>
                    <a:pt x="258191" y="14236"/>
                  </a:lnTo>
                  <a:lnTo>
                    <a:pt x="261366" y="20078"/>
                  </a:lnTo>
                  <a:lnTo>
                    <a:pt x="262382" y="28206"/>
                  </a:lnTo>
                  <a:lnTo>
                    <a:pt x="262382" y="3581"/>
                  </a:lnTo>
                  <a:lnTo>
                    <a:pt x="259842" y="1917"/>
                  </a:lnTo>
                  <a:lnTo>
                    <a:pt x="248031" y="12"/>
                  </a:lnTo>
                  <a:lnTo>
                    <a:pt x="195326" y="12"/>
                  </a:lnTo>
                  <a:lnTo>
                    <a:pt x="195326" y="94373"/>
                  </a:lnTo>
                  <a:lnTo>
                    <a:pt x="207772" y="94373"/>
                  </a:lnTo>
                  <a:lnTo>
                    <a:pt x="207772" y="55638"/>
                  </a:lnTo>
                  <a:lnTo>
                    <a:pt x="242062" y="55638"/>
                  </a:lnTo>
                  <a:lnTo>
                    <a:pt x="242189" y="56908"/>
                  </a:lnTo>
                  <a:lnTo>
                    <a:pt x="260604" y="94373"/>
                  </a:lnTo>
                  <a:lnTo>
                    <a:pt x="274193" y="94373"/>
                  </a:lnTo>
                  <a:lnTo>
                    <a:pt x="255778" y="56527"/>
                  </a:lnTo>
                  <a:lnTo>
                    <a:pt x="255651" y="56019"/>
                  </a:lnTo>
                  <a:lnTo>
                    <a:pt x="251206" y="56527"/>
                  </a:lnTo>
                  <a:lnTo>
                    <a:pt x="250698" y="55638"/>
                  </a:lnTo>
                  <a:lnTo>
                    <a:pt x="248793" y="55638"/>
                  </a:lnTo>
                  <a:lnTo>
                    <a:pt x="258318" y="55003"/>
                  </a:lnTo>
                  <a:lnTo>
                    <a:pt x="264160" y="52590"/>
                  </a:lnTo>
                  <a:lnTo>
                    <a:pt x="269748" y="46494"/>
                  </a:lnTo>
                  <a:lnTo>
                    <a:pt x="272542" y="43573"/>
                  </a:lnTo>
                  <a:lnTo>
                    <a:pt x="274828" y="36842"/>
                  </a:lnTo>
                  <a:lnTo>
                    <a:pt x="274828" y="27952"/>
                  </a:lnTo>
                  <a:close/>
                </a:path>
                <a:path w="517525" h="95250">
                  <a:moveTo>
                    <a:pt x="304203" y="0"/>
                  </a:moveTo>
                  <a:lnTo>
                    <a:pt x="291973" y="0"/>
                  </a:lnTo>
                  <a:lnTo>
                    <a:pt x="291973" y="94373"/>
                  </a:lnTo>
                  <a:lnTo>
                    <a:pt x="304203" y="94373"/>
                  </a:lnTo>
                  <a:lnTo>
                    <a:pt x="304203" y="0"/>
                  </a:lnTo>
                  <a:close/>
                </a:path>
                <a:path w="517525" h="95250">
                  <a:moveTo>
                    <a:pt x="409943" y="37096"/>
                  </a:moveTo>
                  <a:lnTo>
                    <a:pt x="399796" y="10172"/>
                  </a:lnTo>
                  <a:lnTo>
                    <a:pt x="399415" y="9918"/>
                  </a:lnTo>
                  <a:lnTo>
                    <a:pt x="393954" y="5727"/>
                  </a:lnTo>
                  <a:lnTo>
                    <a:pt x="386588" y="2552"/>
                  </a:lnTo>
                  <a:lnTo>
                    <a:pt x="377952" y="774"/>
                  </a:lnTo>
                  <a:lnTo>
                    <a:pt x="378968" y="774"/>
                  </a:lnTo>
                  <a:lnTo>
                    <a:pt x="367284" y="12"/>
                  </a:lnTo>
                  <a:lnTo>
                    <a:pt x="328422" y="17919"/>
                  </a:lnTo>
                  <a:lnTo>
                    <a:pt x="322199" y="47510"/>
                  </a:lnTo>
                  <a:lnTo>
                    <a:pt x="324993" y="68592"/>
                  </a:lnTo>
                  <a:lnTo>
                    <a:pt x="333375" y="83451"/>
                  </a:lnTo>
                  <a:lnTo>
                    <a:pt x="347472" y="92087"/>
                  </a:lnTo>
                  <a:lnTo>
                    <a:pt x="367284" y="94881"/>
                  </a:lnTo>
                  <a:lnTo>
                    <a:pt x="377698" y="94246"/>
                  </a:lnTo>
                  <a:lnTo>
                    <a:pt x="409308" y="65290"/>
                  </a:lnTo>
                  <a:lnTo>
                    <a:pt x="409943" y="57543"/>
                  </a:lnTo>
                  <a:lnTo>
                    <a:pt x="397383" y="57543"/>
                  </a:lnTo>
                  <a:lnTo>
                    <a:pt x="395478" y="69227"/>
                  </a:lnTo>
                  <a:lnTo>
                    <a:pt x="390017" y="77863"/>
                  </a:lnTo>
                  <a:lnTo>
                    <a:pt x="380492" y="83197"/>
                  </a:lnTo>
                  <a:lnTo>
                    <a:pt x="367030" y="85102"/>
                  </a:lnTo>
                  <a:lnTo>
                    <a:pt x="359664" y="84594"/>
                  </a:lnTo>
                  <a:lnTo>
                    <a:pt x="336804" y="65163"/>
                  </a:lnTo>
                  <a:lnTo>
                    <a:pt x="335280" y="57035"/>
                  </a:lnTo>
                  <a:lnTo>
                    <a:pt x="334772" y="47510"/>
                  </a:lnTo>
                  <a:lnTo>
                    <a:pt x="335280" y="37731"/>
                  </a:lnTo>
                  <a:lnTo>
                    <a:pt x="367030" y="9918"/>
                  </a:lnTo>
                  <a:lnTo>
                    <a:pt x="380492" y="11696"/>
                  </a:lnTo>
                  <a:lnTo>
                    <a:pt x="390017" y="16776"/>
                  </a:lnTo>
                  <a:lnTo>
                    <a:pt x="395478" y="25412"/>
                  </a:lnTo>
                  <a:lnTo>
                    <a:pt x="397383" y="37096"/>
                  </a:lnTo>
                  <a:lnTo>
                    <a:pt x="409943" y="37096"/>
                  </a:lnTo>
                  <a:close/>
                </a:path>
                <a:path w="517525" h="95250">
                  <a:moveTo>
                    <a:pt x="517004" y="94373"/>
                  </a:moveTo>
                  <a:lnTo>
                    <a:pt x="506336" y="68465"/>
                  </a:lnTo>
                  <a:lnTo>
                    <a:pt x="501891" y="57670"/>
                  </a:lnTo>
                  <a:lnTo>
                    <a:pt x="489064" y="26606"/>
                  </a:lnTo>
                  <a:lnTo>
                    <a:pt x="489064" y="57670"/>
                  </a:lnTo>
                  <a:lnTo>
                    <a:pt x="446900" y="57670"/>
                  </a:lnTo>
                  <a:lnTo>
                    <a:pt x="467093" y="11061"/>
                  </a:lnTo>
                  <a:lnTo>
                    <a:pt x="467474" y="9029"/>
                  </a:lnTo>
                  <a:lnTo>
                    <a:pt x="467474" y="5981"/>
                  </a:lnTo>
                  <a:lnTo>
                    <a:pt x="468617" y="5981"/>
                  </a:lnTo>
                  <a:lnTo>
                    <a:pt x="468617" y="9029"/>
                  </a:lnTo>
                  <a:lnTo>
                    <a:pt x="468998" y="11061"/>
                  </a:lnTo>
                  <a:lnTo>
                    <a:pt x="469506" y="12585"/>
                  </a:lnTo>
                  <a:lnTo>
                    <a:pt x="489064" y="57670"/>
                  </a:lnTo>
                  <a:lnTo>
                    <a:pt x="489064" y="26606"/>
                  </a:lnTo>
                  <a:lnTo>
                    <a:pt x="480555" y="5981"/>
                  </a:lnTo>
                  <a:lnTo>
                    <a:pt x="478142" y="12"/>
                  </a:lnTo>
                  <a:lnTo>
                    <a:pt x="458457" y="12"/>
                  </a:lnTo>
                  <a:lnTo>
                    <a:pt x="418706" y="94373"/>
                  </a:lnTo>
                  <a:lnTo>
                    <a:pt x="431660" y="94373"/>
                  </a:lnTo>
                  <a:lnTo>
                    <a:pt x="442836" y="68465"/>
                  </a:lnTo>
                  <a:lnTo>
                    <a:pt x="493001" y="68465"/>
                  </a:lnTo>
                  <a:lnTo>
                    <a:pt x="504050" y="94373"/>
                  </a:lnTo>
                  <a:lnTo>
                    <a:pt x="517004" y="943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8507" y="5841598"/>
              <a:ext cx="2804171" cy="210501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259946" y="5857219"/>
              <a:ext cx="2041442" cy="20738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93230" y="5792069"/>
              <a:ext cx="2041555" cy="215454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888715" y="5841725"/>
              <a:ext cx="2062914" cy="2073898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719715" y="572247"/>
            <a:ext cx="166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D000"/>
                </a:solidFill>
                <a:latin typeface="Trebuchet MS"/>
                <a:cs typeface="Trebuchet MS"/>
              </a:rPr>
              <a:t>PROPOSAL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77023" y="10783347"/>
            <a:ext cx="59499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0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world’s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best</a:t>
            </a:r>
            <a:r>
              <a:rPr sz="2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travel</a:t>
            </a:r>
            <a:r>
              <a:rPr sz="20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alibri"/>
                <a:cs typeface="Calibri"/>
              </a:rPr>
              <a:t>media</a:t>
            </a:r>
            <a:r>
              <a:rPr sz="2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alibri"/>
                <a:cs typeface="Calibri"/>
              </a:rPr>
              <a:t>package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4" cy="113082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15297" y="2099205"/>
            <a:ext cx="113417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0" dirty="0"/>
              <a:t>BT</a:t>
            </a:r>
            <a:r>
              <a:rPr spc="-800" dirty="0"/>
              <a:t> </a:t>
            </a:r>
            <a:r>
              <a:rPr spc="-345" dirty="0"/>
              <a:t>Africa</a:t>
            </a:r>
            <a:r>
              <a:rPr spc="-785" dirty="0"/>
              <a:t> </a:t>
            </a:r>
            <a:r>
              <a:rPr dirty="0"/>
              <a:t>-</a:t>
            </a:r>
            <a:r>
              <a:rPr spc="-790" dirty="0"/>
              <a:t> </a:t>
            </a:r>
            <a:r>
              <a:rPr spc="-350" dirty="0"/>
              <a:t>Media</a:t>
            </a:r>
            <a:r>
              <a:rPr spc="-860" dirty="0"/>
              <a:t> </a:t>
            </a:r>
            <a:r>
              <a:rPr spc="-320" dirty="0"/>
              <a:t>Roll</a:t>
            </a:r>
            <a:r>
              <a:rPr spc="-880" dirty="0"/>
              <a:t> </a:t>
            </a:r>
            <a:r>
              <a:rPr spc="-305" dirty="0"/>
              <a:t>Out</a:t>
            </a:r>
            <a:r>
              <a:rPr spc="-835" dirty="0"/>
              <a:t> </a:t>
            </a:r>
            <a:r>
              <a:rPr spc="-360" dirty="0"/>
              <a:t>Plan</a:t>
            </a:r>
          </a:p>
        </p:txBody>
      </p:sp>
      <p:sp>
        <p:nvSpPr>
          <p:cNvPr id="4" name="object 4"/>
          <p:cNvSpPr/>
          <p:nvPr/>
        </p:nvSpPr>
        <p:spPr>
          <a:xfrm>
            <a:off x="733615" y="1219930"/>
            <a:ext cx="18637250" cy="0"/>
          </a:xfrm>
          <a:custGeom>
            <a:avLst/>
            <a:gdLst/>
            <a:ahLst/>
            <a:cxnLst/>
            <a:rect l="l" t="t" r="r" b="b"/>
            <a:pathLst>
              <a:path w="18637250">
                <a:moveTo>
                  <a:pt x="18636315" y="254"/>
                </a:moveTo>
                <a:lnTo>
                  <a:pt x="-18" y="254"/>
                </a:lnTo>
              </a:path>
            </a:pathLst>
          </a:custGeom>
          <a:ln w="10469">
            <a:solidFill>
              <a:srgbClr val="FFD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0325" y="572501"/>
            <a:ext cx="166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D000"/>
                </a:solidFill>
                <a:latin typeface="Trebuchet MS"/>
                <a:cs typeface="Trebuchet MS"/>
              </a:rPr>
              <a:t>PROPOSAL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396969" y="497300"/>
            <a:ext cx="2527300" cy="382905"/>
            <a:chOff x="16396969" y="497300"/>
            <a:chExt cx="2527300" cy="38290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6969" y="501358"/>
              <a:ext cx="232598" cy="1818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49699" y="501459"/>
              <a:ext cx="250638" cy="1857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7575" y="497624"/>
              <a:ext cx="247621" cy="1895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649268" y="497579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618"/>
                  </a:moveTo>
                  <a:lnTo>
                    <a:pt x="0" y="199618"/>
                  </a:lnTo>
                  <a:lnTo>
                    <a:pt x="0" y="246608"/>
                  </a:lnTo>
                  <a:lnTo>
                    <a:pt x="91313" y="246608"/>
                  </a:lnTo>
                  <a:lnTo>
                    <a:pt x="91313" y="382498"/>
                  </a:lnTo>
                  <a:lnTo>
                    <a:pt x="154178" y="382498"/>
                  </a:lnTo>
                  <a:lnTo>
                    <a:pt x="154178" y="246608"/>
                  </a:lnTo>
                  <a:lnTo>
                    <a:pt x="245618" y="246608"/>
                  </a:lnTo>
                  <a:lnTo>
                    <a:pt x="245618" y="199618"/>
                  </a:lnTo>
                  <a:close/>
                </a:path>
                <a:path w="1687830" h="382905">
                  <a:moveTo>
                    <a:pt x="614832" y="3784"/>
                  </a:moveTo>
                  <a:lnTo>
                    <a:pt x="551929" y="3784"/>
                  </a:lnTo>
                  <a:lnTo>
                    <a:pt x="551929" y="185928"/>
                  </a:lnTo>
                  <a:lnTo>
                    <a:pt x="614832" y="185928"/>
                  </a:lnTo>
                  <a:lnTo>
                    <a:pt x="614832" y="3784"/>
                  </a:lnTo>
                  <a:close/>
                </a:path>
                <a:path w="1687830" h="382905">
                  <a:moveTo>
                    <a:pt x="910958" y="3810"/>
                  </a:moveTo>
                  <a:lnTo>
                    <a:pt x="848855" y="3810"/>
                  </a:lnTo>
                  <a:lnTo>
                    <a:pt x="848855" y="115951"/>
                  </a:lnTo>
                  <a:lnTo>
                    <a:pt x="839838" y="115951"/>
                  </a:lnTo>
                  <a:lnTo>
                    <a:pt x="743064" y="3810"/>
                  </a:lnTo>
                  <a:lnTo>
                    <a:pt x="650862" y="3810"/>
                  </a:lnTo>
                  <a:lnTo>
                    <a:pt x="650862" y="186055"/>
                  </a:lnTo>
                  <a:lnTo>
                    <a:pt x="712965" y="186055"/>
                  </a:lnTo>
                  <a:lnTo>
                    <a:pt x="712965" y="74168"/>
                  </a:lnTo>
                  <a:lnTo>
                    <a:pt x="721982" y="74168"/>
                  </a:lnTo>
                  <a:lnTo>
                    <a:pt x="818502" y="186055"/>
                  </a:lnTo>
                  <a:lnTo>
                    <a:pt x="910958" y="186055"/>
                  </a:lnTo>
                  <a:lnTo>
                    <a:pt x="910958" y="3810"/>
                  </a:lnTo>
                  <a:close/>
                </a:path>
                <a:path w="1687830" h="382905">
                  <a:moveTo>
                    <a:pt x="1157960" y="141198"/>
                  </a:moveTo>
                  <a:lnTo>
                    <a:pt x="1004290" y="141198"/>
                  </a:lnTo>
                  <a:lnTo>
                    <a:pt x="1004290" y="115798"/>
                  </a:lnTo>
                  <a:lnTo>
                    <a:pt x="1133576" y="115798"/>
                  </a:lnTo>
                  <a:lnTo>
                    <a:pt x="1133576" y="72618"/>
                  </a:lnTo>
                  <a:lnTo>
                    <a:pt x="1004290" y="72618"/>
                  </a:lnTo>
                  <a:lnTo>
                    <a:pt x="1004290" y="48488"/>
                  </a:lnTo>
                  <a:lnTo>
                    <a:pt x="1156563" y="48488"/>
                  </a:lnTo>
                  <a:lnTo>
                    <a:pt x="1156563" y="4038"/>
                  </a:lnTo>
                  <a:lnTo>
                    <a:pt x="941679" y="4038"/>
                  </a:lnTo>
                  <a:lnTo>
                    <a:pt x="941679" y="48488"/>
                  </a:lnTo>
                  <a:lnTo>
                    <a:pt x="941679" y="72618"/>
                  </a:lnTo>
                  <a:lnTo>
                    <a:pt x="941679" y="115798"/>
                  </a:lnTo>
                  <a:lnTo>
                    <a:pt x="941679" y="141198"/>
                  </a:lnTo>
                  <a:lnTo>
                    <a:pt x="941679" y="185648"/>
                  </a:lnTo>
                  <a:lnTo>
                    <a:pt x="1157960" y="185648"/>
                  </a:lnTo>
                  <a:lnTo>
                    <a:pt x="1157960" y="141198"/>
                  </a:lnTo>
                  <a:close/>
                </a:path>
                <a:path w="1687830" h="382905">
                  <a:moveTo>
                    <a:pt x="1423517" y="128016"/>
                  </a:moveTo>
                  <a:lnTo>
                    <a:pt x="1403705" y="88392"/>
                  </a:lnTo>
                  <a:lnTo>
                    <a:pt x="1339824" y="70612"/>
                  </a:lnTo>
                  <a:lnTo>
                    <a:pt x="1254480" y="63246"/>
                  </a:lnTo>
                  <a:lnTo>
                    <a:pt x="1245463" y="60198"/>
                  </a:lnTo>
                  <a:lnTo>
                    <a:pt x="1245463" y="54229"/>
                  </a:lnTo>
                  <a:lnTo>
                    <a:pt x="1248003" y="49276"/>
                  </a:lnTo>
                  <a:lnTo>
                    <a:pt x="1256131" y="45847"/>
                  </a:lnTo>
                  <a:lnTo>
                    <a:pt x="1271244" y="43815"/>
                  </a:lnTo>
                  <a:lnTo>
                    <a:pt x="1294104" y="43180"/>
                  </a:lnTo>
                  <a:lnTo>
                    <a:pt x="1315059" y="44196"/>
                  </a:lnTo>
                  <a:lnTo>
                    <a:pt x="1331696" y="46990"/>
                  </a:lnTo>
                  <a:lnTo>
                    <a:pt x="1343380" y="51689"/>
                  </a:lnTo>
                  <a:lnTo>
                    <a:pt x="1349730" y="58293"/>
                  </a:lnTo>
                  <a:lnTo>
                    <a:pt x="1416913" y="58293"/>
                  </a:lnTo>
                  <a:lnTo>
                    <a:pt x="1405991" y="33782"/>
                  </a:lnTo>
                  <a:lnTo>
                    <a:pt x="1381226" y="15494"/>
                  </a:lnTo>
                  <a:lnTo>
                    <a:pt x="1342745" y="3937"/>
                  </a:lnTo>
                  <a:lnTo>
                    <a:pt x="1290294" y="0"/>
                  </a:lnTo>
                  <a:lnTo>
                    <a:pt x="1244701" y="4064"/>
                  </a:lnTo>
                  <a:lnTo>
                    <a:pt x="1210284" y="15875"/>
                  </a:lnTo>
                  <a:lnTo>
                    <a:pt x="1188694" y="34671"/>
                  </a:lnTo>
                  <a:lnTo>
                    <a:pt x="1181201" y="59690"/>
                  </a:lnTo>
                  <a:lnTo>
                    <a:pt x="1186281" y="82169"/>
                  </a:lnTo>
                  <a:lnTo>
                    <a:pt x="1202156" y="98933"/>
                  </a:lnTo>
                  <a:lnTo>
                    <a:pt x="1229588" y="110490"/>
                  </a:lnTo>
                  <a:lnTo>
                    <a:pt x="1269212" y="116840"/>
                  </a:lnTo>
                  <a:lnTo>
                    <a:pt x="1335125" y="122555"/>
                  </a:lnTo>
                  <a:lnTo>
                    <a:pt x="1345539" y="123825"/>
                  </a:lnTo>
                  <a:lnTo>
                    <a:pt x="1352905" y="125857"/>
                  </a:lnTo>
                  <a:lnTo>
                    <a:pt x="1357477" y="128905"/>
                  </a:lnTo>
                  <a:lnTo>
                    <a:pt x="1359001" y="133223"/>
                  </a:lnTo>
                  <a:lnTo>
                    <a:pt x="1355572" y="138938"/>
                  </a:lnTo>
                  <a:lnTo>
                    <a:pt x="1345412" y="143129"/>
                  </a:lnTo>
                  <a:lnTo>
                    <a:pt x="1328521" y="145669"/>
                  </a:lnTo>
                  <a:lnTo>
                    <a:pt x="1304772" y="146558"/>
                  </a:lnTo>
                  <a:lnTo>
                    <a:pt x="1280515" y="145415"/>
                  </a:lnTo>
                  <a:lnTo>
                    <a:pt x="1262481" y="141859"/>
                  </a:lnTo>
                  <a:lnTo>
                    <a:pt x="1250162" y="135890"/>
                  </a:lnTo>
                  <a:lnTo>
                    <a:pt x="1242796" y="127508"/>
                  </a:lnTo>
                  <a:lnTo>
                    <a:pt x="1175486" y="127508"/>
                  </a:lnTo>
                  <a:lnTo>
                    <a:pt x="1185773" y="154559"/>
                  </a:lnTo>
                  <a:lnTo>
                    <a:pt x="1210157" y="173990"/>
                  </a:lnTo>
                  <a:lnTo>
                    <a:pt x="1249400" y="185801"/>
                  </a:lnTo>
                  <a:lnTo>
                    <a:pt x="1304518" y="189865"/>
                  </a:lnTo>
                  <a:lnTo>
                    <a:pt x="1358493" y="185928"/>
                  </a:lnTo>
                  <a:lnTo>
                    <a:pt x="1395450" y="174371"/>
                  </a:lnTo>
                  <a:lnTo>
                    <a:pt x="1416659" y="155067"/>
                  </a:lnTo>
                  <a:lnTo>
                    <a:pt x="1423517" y="128016"/>
                  </a:lnTo>
                  <a:close/>
                </a:path>
                <a:path w="1687830" h="382905">
                  <a:moveTo>
                    <a:pt x="1687410" y="128016"/>
                  </a:moveTo>
                  <a:lnTo>
                    <a:pt x="1667598" y="88392"/>
                  </a:lnTo>
                  <a:lnTo>
                    <a:pt x="1603717" y="70612"/>
                  </a:lnTo>
                  <a:lnTo>
                    <a:pt x="1518373" y="63246"/>
                  </a:lnTo>
                  <a:lnTo>
                    <a:pt x="1509356" y="60198"/>
                  </a:lnTo>
                  <a:lnTo>
                    <a:pt x="1509356" y="54229"/>
                  </a:lnTo>
                  <a:lnTo>
                    <a:pt x="1511896" y="49276"/>
                  </a:lnTo>
                  <a:lnTo>
                    <a:pt x="1520151" y="45847"/>
                  </a:lnTo>
                  <a:lnTo>
                    <a:pt x="1535137" y="43815"/>
                  </a:lnTo>
                  <a:lnTo>
                    <a:pt x="1558124" y="43180"/>
                  </a:lnTo>
                  <a:lnTo>
                    <a:pt x="1578952" y="44196"/>
                  </a:lnTo>
                  <a:lnTo>
                    <a:pt x="1595589" y="46990"/>
                  </a:lnTo>
                  <a:lnTo>
                    <a:pt x="1607273" y="51689"/>
                  </a:lnTo>
                  <a:lnTo>
                    <a:pt x="1613623" y="58293"/>
                  </a:lnTo>
                  <a:lnTo>
                    <a:pt x="1680933" y="58293"/>
                  </a:lnTo>
                  <a:lnTo>
                    <a:pt x="1669884" y="33782"/>
                  </a:lnTo>
                  <a:lnTo>
                    <a:pt x="1645119" y="15494"/>
                  </a:lnTo>
                  <a:lnTo>
                    <a:pt x="1606638" y="3937"/>
                  </a:lnTo>
                  <a:lnTo>
                    <a:pt x="1554187" y="0"/>
                  </a:lnTo>
                  <a:lnTo>
                    <a:pt x="1508594" y="4064"/>
                  </a:lnTo>
                  <a:lnTo>
                    <a:pt x="1474304" y="15875"/>
                  </a:lnTo>
                  <a:lnTo>
                    <a:pt x="1452587" y="34671"/>
                  </a:lnTo>
                  <a:lnTo>
                    <a:pt x="1445094" y="59690"/>
                  </a:lnTo>
                  <a:lnTo>
                    <a:pt x="1450174" y="82169"/>
                  </a:lnTo>
                  <a:lnTo>
                    <a:pt x="1466049" y="98933"/>
                  </a:lnTo>
                  <a:lnTo>
                    <a:pt x="1493481" y="110490"/>
                  </a:lnTo>
                  <a:lnTo>
                    <a:pt x="1533232" y="116840"/>
                  </a:lnTo>
                  <a:lnTo>
                    <a:pt x="1599145" y="122555"/>
                  </a:lnTo>
                  <a:lnTo>
                    <a:pt x="1609432" y="123825"/>
                  </a:lnTo>
                  <a:lnTo>
                    <a:pt x="1616798" y="125857"/>
                  </a:lnTo>
                  <a:lnTo>
                    <a:pt x="1621370" y="128905"/>
                  </a:lnTo>
                  <a:lnTo>
                    <a:pt x="1622894" y="133223"/>
                  </a:lnTo>
                  <a:lnTo>
                    <a:pt x="1619465" y="138938"/>
                  </a:lnTo>
                  <a:lnTo>
                    <a:pt x="1609305" y="143129"/>
                  </a:lnTo>
                  <a:lnTo>
                    <a:pt x="1592414" y="145669"/>
                  </a:lnTo>
                  <a:lnTo>
                    <a:pt x="1568792" y="146558"/>
                  </a:lnTo>
                  <a:lnTo>
                    <a:pt x="1544408" y="145415"/>
                  </a:lnTo>
                  <a:lnTo>
                    <a:pt x="1526374" y="141859"/>
                  </a:lnTo>
                  <a:lnTo>
                    <a:pt x="1514055" y="135890"/>
                  </a:lnTo>
                  <a:lnTo>
                    <a:pt x="1506689" y="127508"/>
                  </a:lnTo>
                  <a:lnTo>
                    <a:pt x="1439392" y="127508"/>
                  </a:lnTo>
                  <a:lnTo>
                    <a:pt x="1449793" y="154559"/>
                  </a:lnTo>
                  <a:lnTo>
                    <a:pt x="1474050" y="173990"/>
                  </a:lnTo>
                  <a:lnTo>
                    <a:pt x="1513293" y="185801"/>
                  </a:lnTo>
                  <a:lnTo>
                    <a:pt x="1568411" y="189865"/>
                  </a:lnTo>
                  <a:lnTo>
                    <a:pt x="1622386" y="185928"/>
                  </a:lnTo>
                  <a:lnTo>
                    <a:pt x="1659343" y="174371"/>
                  </a:lnTo>
                  <a:lnTo>
                    <a:pt x="1680679" y="155067"/>
                  </a:lnTo>
                  <a:lnTo>
                    <a:pt x="1687410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19955" y="697568"/>
              <a:ext cx="245983" cy="1818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82020" y="697197"/>
              <a:ext cx="1468120" cy="182880"/>
            </a:xfrm>
            <a:custGeom>
              <a:avLst/>
              <a:gdLst/>
              <a:ahLst/>
              <a:cxnLst/>
              <a:rect l="l" t="t" r="r" b="b"/>
              <a:pathLst>
                <a:path w="1468119" h="182880">
                  <a:moveTo>
                    <a:pt x="291846" y="178320"/>
                  </a:moveTo>
                  <a:lnTo>
                    <a:pt x="277368" y="153809"/>
                  </a:lnTo>
                  <a:lnTo>
                    <a:pt x="251841" y="109994"/>
                  </a:lnTo>
                  <a:lnTo>
                    <a:pt x="187579" y="279"/>
                  </a:lnTo>
                  <a:lnTo>
                    <a:pt x="182626" y="279"/>
                  </a:lnTo>
                  <a:lnTo>
                    <a:pt x="182626" y="109994"/>
                  </a:lnTo>
                  <a:lnTo>
                    <a:pt x="106934" y="109994"/>
                  </a:lnTo>
                  <a:lnTo>
                    <a:pt x="137795" y="55905"/>
                  </a:lnTo>
                  <a:lnTo>
                    <a:pt x="151765" y="55905"/>
                  </a:lnTo>
                  <a:lnTo>
                    <a:pt x="182626" y="109994"/>
                  </a:lnTo>
                  <a:lnTo>
                    <a:pt x="182626" y="279"/>
                  </a:lnTo>
                  <a:lnTo>
                    <a:pt x="103378" y="279"/>
                  </a:lnTo>
                  <a:lnTo>
                    <a:pt x="0" y="178320"/>
                  </a:lnTo>
                  <a:lnTo>
                    <a:pt x="0" y="182511"/>
                  </a:lnTo>
                  <a:lnTo>
                    <a:pt x="65405" y="182511"/>
                  </a:lnTo>
                  <a:lnTo>
                    <a:pt x="81788" y="153809"/>
                  </a:lnTo>
                  <a:lnTo>
                    <a:pt x="207899" y="153809"/>
                  </a:lnTo>
                  <a:lnTo>
                    <a:pt x="224282" y="182511"/>
                  </a:lnTo>
                  <a:lnTo>
                    <a:pt x="291846" y="182511"/>
                  </a:lnTo>
                  <a:lnTo>
                    <a:pt x="291846" y="178320"/>
                  </a:lnTo>
                  <a:close/>
                </a:path>
                <a:path w="1468119" h="182880">
                  <a:moveTo>
                    <a:pt x="516369" y="279"/>
                  </a:moveTo>
                  <a:lnTo>
                    <a:pt x="451218" y="279"/>
                  </a:lnTo>
                  <a:lnTo>
                    <a:pt x="382016" y="123710"/>
                  </a:lnTo>
                  <a:lnTo>
                    <a:pt x="365887" y="123710"/>
                  </a:lnTo>
                  <a:lnTo>
                    <a:pt x="296164" y="279"/>
                  </a:lnTo>
                  <a:lnTo>
                    <a:pt x="227838" y="279"/>
                  </a:lnTo>
                  <a:lnTo>
                    <a:pt x="227838" y="4470"/>
                  </a:lnTo>
                  <a:lnTo>
                    <a:pt x="330327" y="182511"/>
                  </a:lnTo>
                  <a:lnTo>
                    <a:pt x="414642" y="182511"/>
                  </a:lnTo>
                  <a:lnTo>
                    <a:pt x="516369" y="4470"/>
                  </a:lnTo>
                  <a:lnTo>
                    <a:pt x="516369" y="279"/>
                  </a:lnTo>
                  <a:close/>
                </a:path>
                <a:path w="1468119" h="182880">
                  <a:moveTo>
                    <a:pt x="754240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240" y="181610"/>
                  </a:lnTo>
                  <a:lnTo>
                    <a:pt x="754240" y="137160"/>
                  </a:lnTo>
                  <a:close/>
                </a:path>
                <a:path w="1468119" h="182880">
                  <a:moveTo>
                    <a:pt x="995019" y="135890"/>
                  </a:moveTo>
                  <a:lnTo>
                    <a:pt x="850252" y="135890"/>
                  </a:lnTo>
                  <a:lnTo>
                    <a:pt x="850252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119" h="182880">
                  <a:moveTo>
                    <a:pt x="1227175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530" y="0"/>
                  </a:lnTo>
                  <a:lnTo>
                    <a:pt x="1019530" y="135890"/>
                  </a:lnTo>
                  <a:lnTo>
                    <a:pt x="1019530" y="181610"/>
                  </a:lnTo>
                  <a:lnTo>
                    <a:pt x="1227175" y="181610"/>
                  </a:lnTo>
                  <a:lnTo>
                    <a:pt x="1227175" y="135890"/>
                  </a:lnTo>
                  <a:close/>
                </a:path>
                <a:path w="1468119" h="182880">
                  <a:moveTo>
                    <a:pt x="1468081" y="137160"/>
                  </a:moveTo>
                  <a:lnTo>
                    <a:pt x="1314424" y="137160"/>
                  </a:lnTo>
                  <a:lnTo>
                    <a:pt x="1314424" y="111760"/>
                  </a:lnTo>
                  <a:lnTo>
                    <a:pt x="1443697" y="111760"/>
                  </a:lnTo>
                  <a:lnTo>
                    <a:pt x="1443697" y="68580"/>
                  </a:lnTo>
                  <a:lnTo>
                    <a:pt x="1314424" y="68580"/>
                  </a:lnTo>
                  <a:lnTo>
                    <a:pt x="1314424" y="44450"/>
                  </a:lnTo>
                  <a:lnTo>
                    <a:pt x="1466684" y="44450"/>
                  </a:lnTo>
                  <a:lnTo>
                    <a:pt x="1466684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081" y="181610"/>
                  </a:lnTo>
                  <a:lnTo>
                    <a:pt x="1468081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270" y="697568"/>
              <a:ext cx="245939" cy="1818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5827" y="578618"/>
              <a:ext cx="470153" cy="86321"/>
            </a:xfrm>
            <a:prstGeom prst="rect">
              <a:avLst/>
            </a:prstGeom>
          </p:spPr>
        </p:pic>
      </p:grp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372148" y="3746341"/>
          <a:ext cx="19231607" cy="64750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6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4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68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48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36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344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116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180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31000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6376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989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Nov-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581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Dec-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25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59079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Jan-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Feb-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416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Mar-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1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Apr-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MY-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016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Jun-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990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Sep-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Oct-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349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Nov-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44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Dec-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385">
                <a:tc>
                  <a:txBody>
                    <a:bodyPr/>
                    <a:lstStyle/>
                    <a:p>
                      <a:pPr marL="157480" marR="149225" indent="254635">
                        <a:lnSpc>
                          <a:spcPct val="100000"/>
                        </a:lnSpc>
                        <a:spcBef>
                          <a:spcPts val="217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Print Magazine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762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2575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9781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8415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0924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3942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Double Page</a:t>
                      </a:r>
                      <a:r>
                        <a:rPr sz="2000" b="1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Spread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365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4C5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71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2987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Website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252729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Articles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80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Article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Article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Article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Article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E8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3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45110" marR="117475" indent="-12065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AirportTV 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079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2481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9687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8321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408305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3848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97510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AirportTV</a:t>
                      </a:r>
                      <a:r>
                        <a:rPr sz="20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Screens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60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9D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95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397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Newsletter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209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5581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550"/>
                        </a:spcBef>
                      </a:pPr>
                      <a:r>
                        <a:rPr sz="2000" b="1" spc="-50" dirty="0">
                          <a:latin typeface="Trebuchet MS"/>
                          <a:cs typeface="Trebuchet MS"/>
                        </a:rPr>
                        <a:t>1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15240" marR="6985" algn="ctr">
                        <a:lnSpc>
                          <a:spcPct val="100000"/>
                        </a:lnSpc>
                      </a:pP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Newsletter </a:t>
                      </a:r>
                      <a:r>
                        <a:rPr sz="2000" b="1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2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Weeks)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196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DAA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Newsletter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2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Weeks)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571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DAA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20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Newsletter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2000" b="1" dirty="0">
                          <a:latin typeface="Trebuchet MS"/>
                          <a:cs typeface="Trebuchet MS"/>
                        </a:rPr>
                        <a:t>(2</a:t>
                      </a:r>
                      <a:r>
                        <a:rPr sz="2000" b="1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2000" b="1" spc="-10" dirty="0">
                          <a:latin typeface="Trebuchet MS"/>
                          <a:cs typeface="Trebuchet MS"/>
                        </a:rPr>
                        <a:t>Weeks)</a:t>
                      </a:r>
                      <a:endParaRPr sz="2000">
                        <a:latin typeface="Trebuchet MS"/>
                        <a:cs typeface="Trebuchet MS"/>
                      </a:endParaRPr>
                    </a:p>
                  </a:txBody>
                  <a:tcPr marL="0" marR="0" marT="571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AD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9"/>
            <a:ext cx="20103591" cy="1130906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732967" y="1219549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18637725" y="254"/>
                </a:moveTo>
                <a:lnTo>
                  <a:pt x="-18" y="254"/>
                </a:lnTo>
              </a:path>
            </a:pathLst>
          </a:custGeom>
          <a:ln w="10469">
            <a:solidFill>
              <a:srgbClr val="FFD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90785" y="1968526"/>
            <a:ext cx="8942236" cy="831140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63230" y="5235546"/>
            <a:ext cx="6356985" cy="17773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0" spc="-844" dirty="0"/>
              <a:t>T</a:t>
            </a:r>
            <a:r>
              <a:rPr sz="11500" spc="-840" dirty="0"/>
              <a:t>h</a:t>
            </a:r>
            <a:r>
              <a:rPr sz="11500" spc="-819" dirty="0"/>
              <a:t>a</a:t>
            </a:r>
            <a:r>
              <a:rPr sz="11500" spc="-825" dirty="0"/>
              <a:t>n</a:t>
            </a:r>
            <a:r>
              <a:rPr sz="11500" spc="-25" dirty="0"/>
              <a:t>k</a:t>
            </a:r>
            <a:r>
              <a:rPr sz="11500" spc="-725" dirty="0"/>
              <a:t> </a:t>
            </a:r>
            <a:r>
              <a:rPr sz="11500" spc="-1505" dirty="0"/>
              <a:t>y</a:t>
            </a:r>
            <a:r>
              <a:rPr sz="11500" spc="-975" dirty="0"/>
              <a:t>o</a:t>
            </a:r>
            <a:r>
              <a:rPr sz="11500" spc="-45" dirty="0"/>
              <a:t>u</a:t>
            </a:r>
            <a:endParaRPr sz="11500" dirty="0"/>
          </a:p>
        </p:txBody>
      </p:sp>
      <p:sp>
        <p:nvSpPr>
          <p:cNvPr id="11" name="object 11"/>
          <p:cNvSpPr/>
          <p:nvPr/>
        </p:nvSpPr>
        <p:spPr>
          <a:xfrm>
            <a:off x="19175603" y="373856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-484" y="276"/>
                </a:moveTo>
                <a:lnTo>
                  <a:pt x="-484" y="628529"/>
                </a:lnTo>
              </a:path>
            </a:pathLst>
          </a:custGeom>
          <a:ln w="52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6148050" y="365093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-408" y="276"/>
                </a:moveTo>
                <a:lnTo>
                  <a:pt x="-408" y="628529"/>
                </a:lnTo>
              </a:path>
            </a:pathLst>
          </a:custGeom>
          <a:ln w="52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19715" y="572247"/>
            <a:ext cx="166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D000"/>
                </a:solidFill>
                <a:latin typeface="Trebuchet MS"/>
                <a:cs typeface="Trebuchet MS"/>
              </a:rPr>
              <a:t>PROPOSAL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6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3591" y="285"/>
                </a:moveTo>
                <a:lnTo>
                  <a:pt x="0" y="285"/>
                </a:lnTo>
                <a:lnTo>
                  <a:pt x="0" y="11309350"/>
                </a:lnTo>
                <a:lnTo>
                  <a:pt x="20103591" y="11309350"/>
                </a:lnTo>
                <a:lnTo>
                  <a:pt x="20103591" y="285"/>
                </a:lnTo>
                <a:close/>
              </a:path>
            </a:pathLst>
          </a:custGeom>
          <a:solidFill>
            <a:srgbClr val="006FC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4100" cy="11309350"/>
            <a:chOff x="0" y="0"/>
            <a:chExt cx="20104100" cy="11309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3591" cy="113090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365093"/>
            <a:ext cx="20104100" cy="10943968"/>
            <a:chOff x="0" y="365093"/>
            <a:chExt cx="20104100" cy="10943968"/>
          </a:xfrm>
        </p:grpSpPr>
        <p:sp>
          <p:nvSpPr>
            <p:cNvPr id="10" name="object 10"/>
            <p:cNvSpPr/>
            <p:nvPr/>
          </p:nvSpPr>
          <p:spPr>
            <a:xfrm>
              <a:off x="19175603" y="373856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84" y="276"/>
                  </a:moveTo>
                  <a:lnTo>
                    <a:pt x="-484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550" y="1306795"/>
              <a:ext cx="16217972" cy="1000226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0" y="1340657"/>
              <a:ext cx="20104100" cy="9968230"/>
            </a:xfrm>
            <a:custGeom>
              <a:avLst/>
              <a:gdLst/>
              <a:ahLst/>
              <a:cxnLst/>
              <a:rect l="l" t="t" r="r" b="b"/>
              <a:pathLst>
                <a:path w="20104100" h="9968230">
                  <a:moveTo>
                    <a:pt x="20103210" y="251"/>
                  </a:moveTo>
                  <a:lnTo>
                    <a:pt x="0" y="251"/>
                  </a:lnTo>
                  <a:lnTo>
                    <a:pt x="0" y="9968230"/>
                  </a:lnTo>
                  <a:lnTo>
                    <a:pt x="20103210" y="9968230"/>
                  </a:lnTo>
                  <a:lnTo>
                    <a:pt x="20103210" y="251"/>
                  </a:lnTo>
                  <a:close/>
                </a:path>
              </a:pathLst>
            </a:custGeom>
            <a:solidFill>
              <a:srgbClr val="000554">
                <a:alpha val="4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32517" y="3313219"/>
            <a:ext cx="6884670" cy="5928995"/>
          </a:xfrm>
          <a:prstGeom prst="rect">
            <a:avLst/>
          </a:prstGeom>
        </p:spPr>
        <p:txBody>
          <a:bodyPr vert="horz" wrap="square" lIns="0" tIns="422909" rIns="0" bIns="0" rtlCol="0">
            <a:spAutoFit/>
          </a:bodyPr>
          <a:lstStyle/>
          <a:p>
            <a:pPr marL="12700" marR="5080">
              <a:lnSpc>
                <a:spcPct val="77000"/>
              </a:lnSpc>
              <a:spcBef>
                <a:spcPts val="3329"/>
              </a:spcBef>
            </a:pPr>
            <a:r>
              <a:rPr sz="11700" b="1" spc="-610" dirty="0">
                <a:solidFill>
                  <a:srgbClr val="FFD000"/>
                </a:solidFill>
                <a:latin typeface="Cambria"/>
                <a:cs typeface="Cambria"/>
              </a:rPr>
              <a:t>D</a:t>
            </a:r>
            <a:r>
              <a:rPr sz="11700" b="1" spc="-855" dirty="0">
                <a:solidFill>
                  <a:srgbClr val="FFD000"/>
                </a:solidFill>
                <a:latin typeface="Cambria"/>
                <a:cs typeface="Cambria"/>
              </a:rPr>
              <a:t>i</a:t>
            </a:r>
            <a:r>
              <a:rPr sz="11700" b="1" spc="-459" dirty="0">
                <a:solidFill>
                  <a:srgbClr val="FFD000"/>
                </a:solidFill>
                <a:latin typeface="Cambria"/>
                <a:cs typeface="Cambria"/>
              </a:rPr>
              <a:t>g</a:t>
            </a:r>
            <a:r>
              <a:rPr sz="11700" b="1" spc="-735" dirty="0">
                <a:solidFill>
                  <a:srgbClr val="FFD000"/>
                </a:solidFill>
                <a:latin typeface="Cambria"/>
                <a:cs typeface="Cambria"/>
              </a:rPr>
              <a:t>i</a:t>
            </a:r>
            <a:r>
              <a:rPr sz="11700" b="1" spc="-470" dirty="0">
                <a:solidFill>
                  <a:srgbClr val="FFD000"/>
                </a:solidFill>
                <a:latin typeface="Cambria"/>
                <a:cs typeface="Cambria"/>
              </a:rPr>
              <a:t>t</a:t>
            </a:r>
            <a:r>
              <a:rPr sz="11700" b="1" spc="-580" dirty="0">
                <a:solidFill>
                  <a:srgbClr val="FFD000"/>
                </a:solidFill>
                <a:latin typeface="Cambria"/>
                <a:cs typeface="Cambria"/>
              </a:rPr>
              <a:t>a</a:t>
            </a:r>
            <a:r>
              <a:rPr sz="11700" b="1" spc="-470" dirty="0">
                <a:solidFill>
                  <a:srgbClr val="FFD000"/>
                </a:solidFill>
                <a:latin typeface="Cambria"/>
                <a:cs typeface="Cambria"/>
              </a:rPr>
              <a:t>l</a:t>
            </a:r>
            <a:r>
              <a:rPr sz="11700" b="1" spc="-1000" dirty="0">
                <a:solidFill>
                  <a:srgbClr val="FFD000"/>
                </a:solidFill>
                <a:latin typeface="Cambria"/>
                <a:cs typeface="Cambria"/>
              </a:rPr>
              <a:t>l</a:t>
            </a:r>
            <a:r>
              <a:rPr sz="11700" b="1" spc="-30" dirty="0">
                <a:solidFill>
                  <a:srgbClr val="FFD000"/>
                </a:solidFill>
                <a:latin typeface="Cambria"/>
                <a:cs typeface="Cambria"/>
              </a:rPr>
              <a:t>y</a:t>
            </a:r>
            <a:r>
              <a:rPr sz="11700" b="1" spc="-580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11700" b="1" spc="-484" dirty="0">
                <a:solidFill>
                  <a:srgbClr val="FFD000"/>
                </a:solidFill>
                <a:latin typeface="Cambria"/>
                <a:cs typeface="Cambria"/>
              </a:rPr>
              <a:t>connected.</a:t>
            </a:r>
            <a:endParaRPr sz="11700">
              <a:latin typeface="Cambria"/>
              <a:cs typeface="Cambria"/>
            </a:endParaRPr>
          </a:p>
          <a:p>
            <a:pPr marL="12700" marR="2553335">
              <a:lnSpc>
                <a:spcPct val="77000"/>
              </a:lnSpc>
            </a:pPr>
            <a:r>
              <a:rPr sz="11700" b="1" spc="-700" dirty="0">
                <a:solidFill>
                  <a:srgbClr val="FFD000"/>
                </a:solidFill>
                <a:latin typeface="Cambria"/>
                <a:cs typeface="Cambria"/>
              </a:rPr>
              <a:t>R</a:t>
            </a:r>
            <a:r>
              <a:rPr sz="11700" b="1" spc="-715" dirty="0">
                <a:solidFill>
                  <a:srgbClr val="FFD000"/>
                </a:solidFill>
                <a:latin typeface="Cambria"/>
                <a:cs typeface="Cambria"/>
              </a:rPr>
              <a:t>e</a:t>
            </a:r>
            <a:r>
              <a:rPr sz="11700" b="1" spc="-705" dirty="0">
                <a:solidFill>
                  <a:srgbClr val="FFD000"/>
                </a:solidFill>
                <a:latin typeface="Cambria"/>
                <a:cs typeface="Cambria"/>
              </a:rPr>
              <a:t>a</a:t>
            </a:r>
            <a:r>
              <a:rPr sz="11700" b="1" spc="-720" dirty="0">
                <a:solidFill>
                  <a:srgbClr val="FFD000"/>
                </a:solidFill>
                <a:latin typeface="Cambria"/>
                <a:cs typeface="Cambria"/>
              </a:rPr>
              <a:t>d</a:t>
            </a:r>
            <a:r>
              <a:rPr sz="11700" b="1" spc="-60" dirty="0">
                <a:solidFill>
                  <a:srgbClr val="FFD000"/>
                </a:solidFill>
                <a:latin typeface="Cambria"/>
                <a:cs typeface="Cambria"/>
              </a:rPr>
              <a:t>y</a:t>
            </a:r>
            <a:r>
              <a:rPr sz="11700" b="1" spc="-580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11700" b="1" spc="-285" dirty="0">
                <a:solidFill>
                  <a:srgbClr val="FFD000"/>
                </a:solidFill>
                <a:latin typeface="Cambria"/>
                <a:cs typeface="Cambria"/>
              </a:rPr>
              <a:t>to</a:t>
            </a:r>
            <a:r>
              <a:rPr sz="11700" b="1" spc="-370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11700" b="1" spc="-675" dirty="0">
                <a:solidFill>
                  <a:srgbClr val="FFD000"/>
                </a:solidFill>
                <a:latin typeface="Cambria"/>
                <a:cs typeface="Cambria"/>
              </a:rPr>
              <a:t>l</a:t>
            </a:r>
            <a:r>
              <a:rPr sz="11700" b="1" spc="-685" dirty="0">
                <a:solidFill>
                  <a:srgbClr val="FFD000"/>
                </a:solidFill>
                <a:latin typeface="Cambria"/>
                <a:cs typeface="Cambria"/>
              </a:rPr>
              <a:t>e</a:t>
            </a:r>
            <a:r>
              <a:rPr sz="11700" b="1" spc="-675" dirty="0">
                <a:solidFill>
                  <a:srgbClr val="FFD000"/>
                </a:solidFill>
                <a:latin typeface="Cambria"/>
                <a:cs typeface="Cambria"/>
              </a:rPr>
              <a:t>a</a:t>
            </a:r>
            <a:r>
              <a:rPr sz="11700" b="1" spc="-65" dirty="0">
                <a:solidFill>
                  <a:srgbClr val="FFD000"/>
                </a:solidFill>
                <a:latin typeface="Cambria"/>
                <a:cs typeface="Cambria"/>
              </a:rPr>
              <a:t>d</a:t>
            </a:r>
            <a:endParaRPr sz="11700">
              <a:latin typeface="Cambria"/>
              <a:cs typeface="Cambri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890118" y="1241695"/>
            <a:ext cx="7214234" cy="10067925"/>
          </a:xfrm>
          <a:custGeom>
            <a:avLst/>
            <a:gdLst/>
            <a:ahLst/>
            <a:cxnLst/>
            <a:rect l="l" t="t" r="r" b="b"/>
            <a:pathLst>
              <a:path w="7214234" h="10067925">
                <a:moveTo>
                  <a:pt x="7213472" y="254"/>
                </a:moveTo>
                <a:lnTo>
                  <a:pt x="-325" y="254"/>
                </a:lnTo>
                <a:lnTo>
                  <a:pt x="-325" y="10067622"/>
                </a:lnTo>
                <a:lnTo>
                  <a:pt x="7213472" y="10067622"/>
                </a:lnTo>
                <a:lnTo>
                  <a:pt x="7213472" y="254"/>
                </a:lnTo>
                <a:close/>
              </a:path>
            </a:pathLst>
          </a:custGeom>
          <a:solidFill>
            <a:srgbClr val="000554">
              <a:alpha val="4196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575928" y="2945563"/>
            <a:ext cx="3820795" cy="94741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2000" b="1" spc="50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r>
              <a:rPr sz="2000" b="1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is</a:t>
            </a:r>
            <a:r>
              <a:rPr sz="2000" b="1" spc="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b="1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world’s</a:t>
            </a:r>
            <a:r>
              <a:rPr sz="2000" b="1" spc="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35" dirty="0">
                <a:solidFill>
                  <a:srgbClr val="FFFFFF"/>
                </a:solidFill>
                <a:latin typeface="Trebuchet MS"/>
                <a:cs typeface="Trebuchet MS"/>
              </a:rPr>
              <a:t>youngest, </a:t>
            </a:r>
            <a:r>
              <a:rPr sz="2000" b="1" spc="90" dirty="0">
                <a:solidFill>
                  <a:srgbClr val="FFFFFF"/>
                </a:solidFill>
                <a:latin typeface="Trebuchet MS"/>
                <a:cs typeface="Trebuchet MS"/>
              </a:rPr>
              <a:t>fastest-</a:t>
            </a:r>
            <a:r>
              <a:rPr sz="2000" b="1" spc="45" dirty="0">
                <a:solidFill>
                  <a:srgbClr val="FFFFFF"/>
                </a:solidFill>
                <a:latin typeface="Trebuchet MS"/>
                <a:cs typeface="Trebuchet MS"/>
              </a:rPr>
              <a:t>urbanising,</a:t>
            </a:r>
            <a:r>
              <a:rPr sz="2000" b="1" spc="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b="1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60" dirty="0">
                <a:solidFill>
                  <a:srgbClr val="FFFFFF"/>
                </a:solidFill>
                <a:latin typeface="Trebuchet MS"/>
                <a:cs typeface="Trebuchet MS"/>
              </a:rPr>
              <a:t>most </a:t>
            </a:r>
            <a:r>
              <a:rPr sz="2000" b="1" dirty="0">
                <a:solidFill>
                  <a:srgbClr val="FFFFFF"/>
                </a:solidFill>
                <a:latin typeface="Trebuchet MS"/>
                <a:cs typeface="Trebuchet MS"/>
              </a:rPr>
              <a:t>digitally</a:t>
            </a:r>
            <a:r>
              <a:rPr sz="2000" b="1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65" dirty="0">
                <a:solidFill>
                  <a:srgbClr val="FFFFFF"/>
                </a:solidFill>
                <a:latin typeface="Trebuchet MS"/>
                <a:cs typeface="Trebuchet MS"/>
              </a:rPr>
              <a:t>connected</a:t>
            </a:r>
            <a:r>
              <a:rPr sz="2000" b="1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continent.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575928" y="4145302"/>
            <a:ext cx="1935480" cy="972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65"/>
              </a:lnSpc>
              <a:spcBef>
                <a:spcPts val="100"/>
              </a:spcBef>
            </a:pPr>
            <a:r>
              <a:rPr sz="4400" b="1" spc="165" dirty="0">
                <a:solidFill>
                  <a:srgbClr val="FFD000"/>
                </a:solidFill>
                <a:latin typeface="Trebuchet MS"/>
                <a:cs typeface="Trebuchet MS"/>
              </a:rPr>
              <a:t>600m+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ts val="2285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internet</a:t>
            </a:r>
            <a:r>
              <a:rPr sz="200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rebuchet MS"/>
                <a:cs typeface="Trebuchet MS"/>
              </a:rPr>
              <a:t>users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575928" y="5364725"/>
            <a:ext cx="2231390" cy="972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65"/>
              </a:lnSpc>
              <a:spcBef>
                <a:spcPts val="100"/>
              </a:spcBef>
            </a:pPr>
            <a:r>
              <a:rPr sz="4400" b="1" spc="260" dirty="0">
                <a:solidFill>
                  <a:srgbClr val="FFD000"/>
                </a:solidFill>
                <a:latin typeface="Trebuchet MS"/>
                <a:cs typeface="Trebuchet MS"/>
              </a:rPr>
              <a:t>76% 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ts val="2285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mobile</a:t>
            </a:r>
            <a:r>
              <a:rPr sz="2000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penetration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575928" y="6583894"/>
            <a:ext cx="3272790" cy="1277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65"/>
              </a:lnSpc>
              <a:spcBef>
                <a:spcPts val="100"/>
              </a:spcBef>
            </a:pPr>
            <a:r>
              <a:rPr sz="4400" b="1" dirty="0">
                <a:solidFill>
                  <a:srgbClr val="FFD000"/>
                </a:solidFill>
                <a:latin typeface="Trebuchet MS"/>
                <a:cs typeface="Trebuchet MS"/>
              </a:rPr>
              <a:t>4</a:t>
            </a:r>
            <a:r>
              <a:rPr sz="4400" b="1" spc="-77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4400" b="1" dirty="0">
                <a:solidFill>
                  <a:srgbClr val="FFD000"/>
                </a:solidFill>
                <a:latin typeface="Trebuchet MS"/>
                <a:cs typeface="Trebuchet MS"/>
              </a:rPr>
              <a:t>3</a:t>
            </a:r>
            <a:r>
              <a:rPr sz="4400" b="1" spc="-775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4400" b="1" spc="-50" dirty="0">
                <a:solidFill>
                  <a:srgbClr val="FFD000"/>
                </a:solidFill>
                <a:latin typeface="Trebuchet MS"/>
                <a:cs typeface="Trebuchet MS"/>
              </a:rPr>
              <a:t>%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ts val="2285"/>
              </a:lnSpc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projected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urban</a:t>
            </a:r>
            <a:r>
              <a:rPr sz="200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population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0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2030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575928" y="8108236"/>
            <a:ext cx="3472815" cy="1277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165"/>
              </a:lnSpc>
              <a:spcBef>
                <a:spcPts val="100"/>
              </a:spcBef>
            </a:pPr>
            <a:r>
              <a:rPr sz="4400" b="1" spc="120" dirty="0">
                <a:solidFill>
                  <a:srgbClr val="FFD000"/>
                </a:solidFill>
                <a:latin typeface="Trebuchet MS"/>
                <a:cs typeface="Trebuchet MS"/>
              </a:rPr>
              <a:t>$25t</a:t>
            </a:r>
            <a:endParaRPr sz="4400">
              <a:latin typeface="Trebuchet MS"/>
              <a:cs typeface="Trebuchet MS"/>
            </a:endParaRPr>
          </a:p>
          <a:p>
            <a:pPr marL="12700">
              <a:lnSpc>
                <a:spcPts val="2285"/>
              </a:lnSpc>
            </a:pPr>
            <a:r>
              <a:rPr sz="2000" spc="90" dirty="0">
                <a:solidFill>
                  <a:srgbClr val="FFFFFF"/>
                </a:solidFill>
                <a:latin typeface="Trebuchet MS"/>
                <a:cs typeface="Trebuchet MS"/>
              </a:rPr>
              <a:t>consumer</a:t>
            </a:r>
            <a:r>
              <a:rPr sz="2000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rebuchet MS"/>
                <a:cs typeface="Trebuchet MS"/>
              </a:rPr>
              <a:t>spending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40" dirty="0">
                <a:solidFill>
                  <a:srgbClr val="FFFFFF"/>
                </a:solidFill>
                <a:latin typeface="Trebuchet MS"/>
                <a:cs typeface="Trebuchet MS"/>
              </a:rPr>
              <a:t>forecast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000" spc="55" dirty="0">
                <a:solidFill>
                  <a:srgbClr val="FFFFFF"/>
                </a:solidFill>
                <a:latin typeface="Trebuchet MS"/>
                <a:cs typeface="Trebuchet MS"/>
              </a:rPr>
              <a:t>by</a:t>
            </a:r>
            <a:r>
              <a:rPr sz="2000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Trebuchet MS"/>
                <a:cs typeface="Trebuchet MS"/>
              </a:rPr>
              <a:t>2030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51264" y="10772375"/>
            <a:ext cx="32397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(Sources:</a:t>
            </a:r>
            <a:r>
              <a:rPr sz="14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McKinsey,</a:t>
            </a:r>
            <a:r>
              <a:rPr sz="140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GSMA,</a:t>
            </a:r>
            <a:r>
              <a:rPr sz="140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r>
              <a:rPr sz="140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Bank)</a:t>
            </a:r>
            <a:endParaRPr sz="1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86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9350">
                <a:moveTo>
                  <a:pt x="20103591" y="285"/>
                </a:moveTo>
                <a:lnTo>
                  <a:pt x="0" y="285"/>
                </a:lnTo>
                <a:lnTo>
                  <a:pt x="0" y="11309350"/>
                </a:lnTo>
                <a:lnTo>
                  <a:pt x="20103591" y="11309350"/>
                </a:lnTo>
                <a:lnTo>
                  <a:pt x="20103591" y="285"/>
                </a:lnTo>
                <a:close/>
              </a:path>
            </a:pathLst>
          </a:custGeom>
          <a:solidFill>
            <a:srgbClr val="006FC0">
              <a:alpha val="2784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90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5422" y="4290385"/>
            <a:ext cx="18063210" cy="5508625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85"/>
              </a:spcBef>
            </a:pPr>
            <a:r>
              <a:rPr sz="6300" b="1" spc="-254" dirty="0">
                <a:solidFill>
                  <a:srgbClr val="FFD000"/>
                </a:solidFill>
                <a:latin typeface="Cambria"/>
                <a:cs typeface="Cambria"/>
              </a:rPr>
              <a:t>Our</a:t>
            </a:r>
            <a:r>
              <a:rPr sz="6300" b="1" spc="-280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6300" b="1" spc="-385" dirty="0">
                <a:solidFill>
                  <a:srgbClr val="FFD000"/>
                </a:solidFill>
                <a:latin typeface="Cambria"/>
                <a:cs typeface="Cambria"/>
              </a:rPr>
              <a:t>mission</a:t>
            </a:r>
            <a:endParaRPr sz="6300">
              <a:latin typeface="Cambria"/>
              <a:cs typeface="Cambria"/>
            </a:endParaRPr>
          </a:p>
          <a:p>
            <a:pPr marL="1493520" marR="1515110" algn="ctr">
              <a:lnSpc>
                <a:spcPct val="83400"/>
              </a:lnSpc>
              <a:spcBef>
                <a:spcPts val="2215"/>
              </a:spcBef>
            </a:pPr>
            <a:r>
              <a:rPr sz="6500" b="1" spc="-14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6500" b="1" spc="-6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dirty="0">
                <a:solidFill>
                  <a:srgbClr val="FFFFFF"/>
                </a:solidFill>
                <a:latin typeface="Trebuchet MS"/>
                <a:cs typeface="Trebuchet MS"/>
              </a:rPr>
              <a:t>deliver</a:t>
            </a:r>
            <a:r>
              <a:rPr sz="6500" b="1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10" dirty="0">
                <a:solidFill>
                  <a:srgbClr val="FFFFFF"/>
                </a:solidFill>
                <a:latin typeface="Trebuchet MS"/>
                <a:cs typeface="Trebuchet MS"/>
              </a:rPr>
              <a:t>trusted,</a:t>
            </a:r>
            <a:r>
              <a:rPr sz="6500" b="1" spc="-3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10" dirty="0">
                <a:solidFill>
                  <a:srgbClr val="FFFFFF"/>
                </a:solidFill>
                <a:latin typeface="Trebuchet MS"/>
                <a:cs typeface="Trebuchet MS"/>
              </a:rPr>
              <a:t>context-</a:t>
            </a:r>
            <a:r>
              <a:rPr sz="6500" b="1" spc="55" dirty="0">
                <a:solidFill>
                  <a:srgbClr val="FFFFFF"/>
                </a:solidFill>
                <a:latin typeface="Trebuchet MS"/>
                <a:cs typeface="Trebuchet MS"/>
              </a:rPr>
              <a:t>rich</a:t>
            </a:r>
            <a:r>
              <a:rPr sz="6500" b="1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35" dirty="0">
                <a:solidFill>
                  <a:srgbClr val="FFFFFF"/>
                </a:solidFill>
                <a:latin typeface="Trebuchet MS"/>
                <a:cs typeface="Trebuchet MS"/>
              </a:rPr>
              <a:t>stories </a:t>
            </a:r>
            <a:r>
              <a:rPr sz="6500" b="1" spc="300" dirty="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sz="65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70" dirty="0">
                <a:solidFill>
                  <a:srgbClr val="FFFFFF"/>
                </a:solidFill>
                <a:latin typeface="Trebuchet MS"/>
                <a:cs typeface="Trebuchet MS"/>
              </a:rPr>
              <a:t>digital,</a:t>
            </a:r>
            <a:r>
              <a:rPr sz="6500" b="1" spc="-5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20" dirty="0">
                <a:solidFill>
                  <a:srgbClr val="FFFFFF"/>
                </a:solidFill>
                <a:latin typeface="Trebuchet MS"/>
                <a:cs typeface="Trebuchet MS"/>
              </a:rPr>
              <a:t>broadcast,</a:t>
            </a:r>
            <a:r>
              <a:rPr sz="6500" b="1" spc="-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8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6500" b="1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10" dirty="0">
                <a:solidFill>
                  <a:srgbClr val="FFFFFF"/>
                </a:solidFill>
                <a:latin typeface="Trebuchet MS"/>
                <a:cs typeface="Trebuchet MS"/>
              </a:rPr>
              <a:t>print </a:t>
            </a:r>
            <a:r>
              <a:rPr sz="6500" b="1" spc="70" dirty="0">
                <a:solidFill>
                  <a:srgbClr val="FFFFFF"/>
                </a:solidFill>
                <a:latin typeface="Trebuchet MS"/>
                <a:cs typeface="Trebuchet MS"/>
              </a:rPr>
              <a:t>platforms,</a:t>
            </a:r>
            <a:r>
              <a:rPr sz="6500" b="1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10" dirty="0">
                <a:solidFill>
                  <a:srgbClr val="FFFFFF"/>
                </a:solidFill>
                <a:latin typeface="Trebuchet MS"/>
                <a:cs typeface="Trebuchet MS"/>
              </a:rPr>
              <a:t>allowing</a:t>
            </a:r>
            <a:r>
              <a:rPr sz="6500" b="1" spc="-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229" dirty="0">
                <a:solidFill>
                  <a:srgbClr val="FFFFFF"/>
                </a:solidFill>
                <a:latin typeface="Trebuchet MS"/>
                <a:cs typeface="Trebuchet MS"/>
              </a:rPr>
              <a:t>brands</a:t>
            </a:r>
            <a:r>
              <a:rPr sz="65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5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6500" b="1" spc="-3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80" dirty="0">
                <a:solidFill>
                  <a:srgbClr val="FFFFFF"/>
                </a:solidFill>
                <a:latin typeface="Trebuchet MS"/>
                <a:cs typeface="Trebuchet MS"/>
              </a:rPr>
              <a:t>engage</a:t>
            </a:r>
            <a:endParaRPr sz="6500">
              <a:latin typeface="Trebuchet MS"/>
              <a:cs typeface="Trebuchet MS"/>
            </a:endParaRPr>
          </a:p>
          <a:p>
            <a:pPr algn="ctr">
              <a:lnSpc>
                <a:spcPts val="5845"/>
              </a:lnSpc>
            </a:pPr>
            <a:r>
              <a:rPr sz="6500" b="1" dirty="0">
                <a:solidFill>
                  <a:srgbClr val="FFFFFF"/>
                </a:solidFill>
                <a:latin typeface="Trebuchet MS"/>
                <a:cs typeface="Trebuchet MS"/>
              </a:rPr>
              <a:t>Africa’s</a:t>
            </a:r>
            <a:r>
              <a:rPr sz="65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14" dirty="0">
                <a:solidFill>
                  <a:srgbClr val="FFFFFF"/>
                </a:solidFill>
                <a:latin typeface="Trebuchet MS"/>
                <a:cs typeface="Trebuchet MS"/>
              </a:rPr>
              <a:t>high-</a:t>
            </a:r>
            <a:r>
              <a:rPr sz="6500" b="1" dirty="0">
                <a:solidFill>
                  <a:srgbClr val="FFFFFF"/>
                </a:solidFill>
                <a:latin typeface="Trebuchet MS"/>
                <a:cs typeface="Trebuchet MS"/>
              </a:rPr>
              <a:t>value</a:t>
            </a:r>
            <a:r>
              <a:rPr sz="6500" b="1" spc="-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28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6500" b="1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dirty="0">
                <a:solidFill>
                  <a:srgbClr val="FFFFFF"/>
                </a:solidFill>
                <a:latin typeface="Trebuchet MS"/>
                <a:cs typeface="Trebuchet MS"/>
              </a:rPr>
              <a:t>travellers</a:t>
            </a:r>
            <a:r>
              <a:rPr sz="6500" b="1" spc="-3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10" dirty="0">
                <a:solidFill>
                  <a:srgbClr val="FFFFFF"/>
                </a:solidFill>
                <a:latin typeface="Trebuchet MS"/>
                <a:cs typeface="Trebuchet MS"/>
              </a:rPr>
              <a:t>before,</a:t>
            </a:r>
            <a:endParaRPr sz="6500">
              <a:latin typeface="Trebuchet MS"/>
              <a:cs typeface="Trebuchet MS"/>
            </a:endParaRPr>
          </a:p>
          <a:p>
            <a:pPr marL="1905" algn="ctr">
              <a:lnSpc>
                <a:spcPts val="7150"/>
              </a:lnSpc>
            </a:pPr>
            <a:r>
              <a:rPr sz="6500" b="1" spc="120" dirty="0">
                <a:solidFill>
                  <a:srgbClr val="FFFFFF"/>
                </a:solidFill>
                <a:latin typeface="Trebuchet MS"/>
                <a:cs typeface="Trebuchet MS"/>
              </a:rPr>
              <a:t>during</a:t>
            </a:r>
            <a:r>
              <a:rPr sz="6500" b="1" spc="-2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18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6500" b="1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55" dirty="0">
                <a:solidFill>
                  <a:srgbClr val="FFFFFF"/>
                </a:solidFill>
                <a:latin typeface="Trebuchet MS"/>
                <a:cs typeface="Trebuchet MS"/>
              </a:rPr>
              <a:t>after</a:t>
            </a:r>
            <a:r>
              <a:rPr sz="6500" b="1" spc="-3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dirty="0">
                <a:solidFill>
                  <a:srgbClr val="FFFFFF"/>
                </a:solidFill>
                <a:latin typeface="Trebuchet MS"/>
                <a:cs typeface="Trebuchet MS"/>
              </a:rPr>
              <a:t>their</a:t>
            </a:r>
            <a:r>
              <a:rPr sz="6500" b="1" spc="-4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500" b="1" spc="-10" dirty="0">
                <a:solidFill>
                  <a:srgbClr val="FFFFFF"/>
                </a:solidFill>
                <a:latin typeface="Trebuchet MS"/>
                <a:cs typeface="Trebuchet MS"/>
              </a:rPr>
              <a:t>journey.</a:t>
            </a:r>
            <a:endParaRPr sz="65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32967" y="497198"/>
            <a:ext cx="18638520" cy="722351"/>
            <a:chOff x="732967" y="497198"/>
            <a:chExt cx="18638520" cy="722351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9109" y="3810"/>
                  </a:lnTo>
                  <a:lnTo>
                    <a:pt x="849109" y="115951"/>
                  </a:lnTo>
                  <a:lnTo>
                    <a:pt x="840092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948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654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309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9864" y="5364090"/>
            <a:ext cx="5513705" cy="33324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150" spc="65" dirty="0">
                <a:solidFill>
                  <a:srgbClr val="FFFFFF"/>
                </a:solidFill>
                <a:latin typeface="Trebuchet MS"/>
                <a:cs typeface="Trebuchet MS"/>
              </a:rPr>
              <a:t>Collaborate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130" dirty="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sz="2150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70" dirty="0">
                <a:solidFill>
                  <a:srgbClr val="FFFFFF"/>
                </a:solidFill>
                <a:latin typeface="Trebuchet MS"/>
                <a:cs typeface="Trebuchet MS"/>
              </a:rPr>
              <a:t>channels</a:t>
            </a:r>
            <a:r>
              <a:rPr sz="2150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create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powerful,</a:t>
            </a:r>
            <a:r>
              <a:rPr sz="215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75" dirty="0">
                <a:solidFill>
                  <a:srgbClr val="FFFFFF"/>
                </a:solidFill>
                <a:latin typeface="Trebuchet MS"/>
                <a:cs typeface="Trebuchet MS"/>
              </a:rPr>
              <a:t>insight-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driven</a:t>
            </a:r>
            <a:r>
              <a:rPr sz="215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Trebuchet MS"/>
                <a:cs typeface="Trebuchet MS"/>
              </a:rPr>
              <a:t>brand</a:t>
            </a:r>
            <a:r>
              <a:rPr sz="215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Trebuchet MS"/>
                <a:cs typeface="Trebuchet MS"/>
              </a:rPr>
              <a:t>campaigns.</a:t>
            </a:r>
            <a:endParaRPr sz="2150">
              <a:latin typeface="Trebuchet MS"/>
              <a:cs typeface="Trebuchet MS"/>
            </a:endParaRPr>
          </a:p>
          <a:p>
            <a:pPr marL="219710" marR="1015365" indent="-207645">
              <a:lnSpc>
                <a:spcPct val="100000"/>
              </a:lnSpc>
              <a:spcBef>
                <a:spcPts val="1800"/>
              </a:spcBef>
              <a:buClr>
                <a:srgbClr val="FFD000"/>
              </a:buClr>
              <a:buSzPct val="90697"/>
              <a:buChar char="•"/>
              <a:tabLst>
                <a:tab pos="219710" algn="l"/>
              </a:tabLst>
            </a:pP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Build</a:t>
            </a:r>
            <a:r>
              <a:rPr sz="2150" spc="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Trebuchet MS"/>
                <a:cs typeface="Trebuchet MS"/>
              </a:rPr>
              <a:t>thought</a:t>
            </a:r>
            <a:r>
              <a:rPr sz="215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leadership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through </a:t>
            </a:r>
            <a:r>
              <a:rPr sz="2150" spc="60" dirty="0">
                <a:solidFill>
                  <a:srgbClr val="FFFFFF"/>
                </a:solidFill>
                <a:latin typeface="Trebuchet MS"/>
                <a:cs typeface="Trebuchet MS"/>
              </a:rPr>
              <a:t>branded</a:t>
            </a:r>
            <a:r>
              <a:rPr sz="215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storytelling</a:t>
            </a:r>
            <a:endParaRPr sz="2150">
              <a:latin typeface="Trebuchet MS"/>
              <a:cs typeface="Trebuchet MS"/>
            </a:endParaRPr>
          </a:p>
          <a:p>
            <a:pPr marL="219710" marR="899160" indent="-207645">
              <a:lnSpc>
                <a:spcPct val="100000"/>
              </a:lnSpc>
              <a:spcBef>
                <a:spcPts val="1805"/>
              </a:spcBef>
              <a:buClr>
                <a:srgbClr val="FFD000"/>
              </a:buClr>
              <a:buSzPct val="90697"/>
              <a:buChar char="•"/>
              <a:tabLst>
                <a:tab pos="219710" algn="l"/>
              </a:tabLst>
            </a:pP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Activate</a:t>
            </a:r>
            <a:r>
              <a:rPr sz="215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95" dirty="0">
                <a:solidFill>
                  <a:srgbClr val="FFFFFF"/>
                </a:solidFill>
                <a:latin typeface="Trebuchet MS"/>
                <a:cs typeface="Trebuchet MS"/>
              </a:rPr>
              <a:t>campaigns</a:t>
            </a:r>
            <a:r>
              <a:rPr sz="215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across</a:t>
            </a:r>
            <a:r>
              <a:rPr sz="2150" spc="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every 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150" spc="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Traveller</a:t>
            </a:r>
            <a:r>
              <a:rPr sz="2150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r>
              <a:rPr sz="2150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platform</a:t>
            </a:r>
            <a:endParaRPr sz="2150">
              <a:latin typeface="Trebuchet MS"/>
              <a:cs typeface="Trebuchet MS"/>
            </a:endParaRPr>
          </a:p>
          <a:p>
            <a:pPr marL="219710" marR="663575" indent="-207645">
              <a:lnSpc>
                <a:spcPct val="100000"/>
              </a:lnSpc>
              <a:spcBef>
                <a:spcPts val="1800"/>
              </a:spcBef>
              <a:buClr>
                <a:srgbClr val="FFD000"/>
              </a:buClr>
              <a:buSzPct val="90697"/>
              <a:buChar char="•"/>
              <a:tabLst>
                <a:tab pos="219710" algn="l"/>
              </a:tabLst>
            </a:pP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Extend</a:t>
            </a:r>
            <a:r>
              <a:rPr sz="2150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65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15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message</a:t>
            </a:r>
            <a:r>
              <a:rPr sz="215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via</a:t>
            </a:r>
            <a:r>
              <a:rPr sz="2150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5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global 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15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Traveller</a:t>
            </a:r>
            <a:r>
              <a:rPr sz="21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40" dirty="0">
                <a:solidFill>
                  <a:srgbClr val="FFFFFF"/>
                </a:solidFill>
                <a:latin typeface="Trebuchet MS"/>
                <a:cs typeface="Trebuchet MS"/>
              </a:rPr>
              <a:t>network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577835" y="1441667"/>
            <a:ext cx="11897995" cy="9608820"/>
            <a:chOff x="7577835" y="1441667"/>
            <a:chExt cx="11897995" cy="96088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03711" y="2161231"/>
              <a:ext cx="6946956" cy="39076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7110" y="1441667"/>
              <a:ext cx="3179761" cy="37983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7835" y="3986302"/>
              <a:ext cx="3950297" cy="48654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00462" y="6557682"/>
              <a:ext cx="7698170" cy="39199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72489" y="8108351"/>
              <a:ext cx="3426271" cy="29420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898748" y="4971129"/>
              <a:ext cx="3577082" cy="3546475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732967" y="1219549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18637725" y="254"/>
                </a:moveTo>
                <a:lnTo>
                  <a:pt x="-18" y="254"/>
                </a:lnTo>
              </a:path>
            </a:pathLst>
          </a:custGeom>
          <a:ln w="10469">
            <a:solidFill>
              <a:srgbClr val="FFD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50415" y="2873683"/>
            <a:ext cx="5357495" cy="1967230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12700" marR="5080">
              <a:lnSpc>
                <a:spcPct val="76900"/>
              </a:lnSpc>
              <a:spcBef>
                <a:spcPts val="2095"/>
              </a:spcBef>
            </a:pPr>
            <a:r>
              <a:rPr spc="-450" dirty="0"/>
              <a:t>Engagement </a:t>
            </a:r>
            <a:r>
              <a:rPr spc="-385" dirty="0"/>
              <a:t>Opportunities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6148050" y="365093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-408" y="276"/>
                </a:moveTo>
                <a:lnTo>
                  <a:pt x="-408" y="628529"/>
                </a:lnTo>
              </a:path>
            </a:pathLst>
          </a:custGeom>
          <a:ln w="52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57615" y="5767685"/>
            <a:ext cx="4472305" cy="36861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40335">
              <a:lnSpc>
                <a:spcPct val="100899"/>
              </a:lnSpc>
              <a:spcBef>
                <a:spcPts val="75"/>
              </a:spcBef>
            </a:pP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Our</a:t>
            </a:r>
            <a:r>
              <a:rPr sz="2150" b="1" spc="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70" dirty="0">
                <a:solidFill>
                  <a:srgbClr val="FFFFFF"/>
                </a:solidFill>
                <a:latin typeface="Trebuchet MS"/>
                <a:cs typeface="Trebuchet MS"/>
              </a:rPr>
              <a:t>readers</a:t>
            </a:r>
            <a:r>
              <a:rPr sz="2150" b="1" spc="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are</a:t>
            </a:r>
            <a:r>
              <a:rPr sz="2150" b="1" spc="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0" dirty="0">
                <a:solidFill>
                  <a:srgbClr val="FFFFFF"/>
                </a:solidFill>
                <a:latin typeface="Trebuchet MS"/>
                <a:cs typeface="Trebuchet MS"/>
              </a:rPr>
              <a:t>globally</a:t>
            </a:r>
            <a:r>
              <a:rPr sz="2150" b="1" spc="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Trebuchet MS"/>
                <a:cs typeface="Trebuchet MS"/>
              </a:rPr>
              <a:t>mobile,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digitally</a:t>
            </a:r>
            <a:r>
              <a:rPr sz="2150" b="1" spc="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0" dirty="0">
                <a:solidFill>
                  <a:srgbClr val="FFFFFF"/>
                </a:solidFill>
                <a:latin typeface="Trebuchet MS"/>
                <a:cs typeface="Trebuchet MS"/>
              </a:rPr>
              <a:t>connected</a:t>
            </a:r>
            <a:r>
              <a:rPr sz="2150" b="1" spc="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50" b="1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75" dirty="0">
                <a:solidFill>
                  <a:srgbClr val="FFFFFF"/>
                </a:solidFill>
                <a:latin typeface="Trebuchet MS"/>
                <a:cs typeface="Trebuchet MS"/>
              </a:rPr>
              <a:t>always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15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15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market</a:t>
            </a:r>
            <a:r>
              <a:rPr sz="2150" b="1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2150" b="1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0" dirty="0">
                <a:solidFill>
                  <a:srgbClr val="FFFFFF"/>
                </a:solidFill>
                <a:latin typeface="Trebuchet MS"/>
                <a:cs typeface="Trebuchet MS"/>
              </a:rPr>
              <a:t>bold</a:t>
            </a:r>
            <a:r>
              <a:rPr sz="2150" b="1" spc="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Trebuchet MS"/>
                <a:cs typeface="Trebuchet MS"/>
              </a:rPr>
              <a:t>ideas.</a:t>
            </a:r>
            <a:endParaRPr sz="2150">
              <a:latin typeface="Trebuchet MS"/>
              <a:cs typeface="Trebuchet MS"/>
            </a:endParaRPr>
          </a:p>
          <a:p>
            <a:pPr marL="219075" indent="-206375">
              <a:lnSpc>
                <a:spcPct val="100000"/>
              </a:lnSpc>
              <a:spcBef>
                <a:spcPts val="1820"/>
              </a:spcBef>
              <a:buClr>
                <a:srgbClr val="FFD000"/>
              </a:buClr>
              <a:buSzPct val="90697"/>
              <a:buChar char="•"/>
              <a:tabLst>
                <a:tab pos="219075" algn="l"/>
              </a:tabLst>
            </a:pPr>
            <a:r>
              <a:rPr sz="2150" spc="75" dirty="0">
                <a:solidFill>
                  <a:srgbClr val="FFFFFF"/>
                </a:solidFill>
                <a:latin typeface="Trebuchet MS"/>
                <a:cs typeface="Trebuchet MS"/>
              </a:rPr>
              <a:t>Senior</a:t>
            </a:r>
            <a:r>
              <a:rPr sz="2150" spc="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leaders:</a:t>
            </a:r>
            <a:r>
              <a:rPr sz="215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government,</a:t>
            </a:r>
            <a:r>
              <a:rPr sz="2150" spc="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25" dirty="0">
                <a:solidFill>
                  <a:srgbClr val="FFFFFF"/>
                </a:solidFill>
                <a:latin typeface="Trebuchet MS"/>
                <a:cs typeface="Trebuchet MS"/>
              </a:rPr>
              <a:t>VC,</a:t>
            </a:r>
            <a:endParaRPr sz="2150">
              <a:latin typeface="Trebuchet MS"/>
              <a:cs typeface="Trebuchet MS"/>
            </a:endParaRPr>
          </a:p>
          <a:p>
            <a:pPr marL="219710">
              <a:lnSpc>
                <a:spcPct val="100000"/>
              </a:lnSpc>
              <a:spcBef>
                <a:spcPts val="40"/>
              </a:spcBef>
            </a:pP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C-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suite,</a:t>
            </a:r>
            <a:r>
              <a:rPr sz="215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5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5" dirty="0">
                <a:solidFill>
                  <a:srgbClr val="FFFFFF"/>
                </a:solidFill>
                <a:latin typeface="Trebuchet MS"/>
                <a:cs typeface="Trebuchet MS"/>
              </a:rPr>
              <a:t>innovators</a:t>
            </a:r>
            <a:endParaRPr sz="2150">
              <a:latin typeface="Trebuchet MS"/>
              <a:cs typeface="Trebuchet MS"/>
            </a:endParaRPr>
          </a:p>
          <a:p>
            <a:pPr marL="219710" marR="5080" indent="-207645">
              <a:lnSpc>
                <a:spcPct val="100899"/>
              </a:lnSpc>
              <a:spcBef>
                <a:spcPts val="1800"/>
              </a:spcBef>
              <a:buClr>
                <a:srgbClr val="FFD000"/>
              </a:buClr>
              <a:buSzPct val="90697"/>
              <a:buChar char="•"/>
              <a:tabLst>
                <a:tab pos="219710" algn="l"/>
              </a:tabLst>
            </a:pP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High</a:t>
            </a:r>
            <a:r>
              <a:rPr sz="215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90" dirty="0">
                <a:solidFill>
                  <a:srgbClr val="FFFFFF"/>
                </a:solidFill>
                <a:latin typeface="Trebuchet MS"/>
                <a:cs typeface="Trebuchet MS"/>
              </a:rPr>
              <a:t>spending</a:t>
            </a:r>
            <a:r>
              <a:rPr sz="2150" spc="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dirty="0">
                <a:solidFill>
                  <a:srgbClr val="FFFFFF"/>
                </a:solidFill>
                <a:latin typeface="Trebuchet MS"/>
                <a:cs typeface="Trebuchet MS"/>
              </a:rPr>
              <a:t>power,</a:t>
            </a:r>
            <a:r>
              <a:rPr sz="215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5" dirty="0">
                <a:solidFill>
                  <a:srgbClr val="FFFFFF"/>
                </a:solidFill>
                <a:latin typeface="Trebuchet MS"/>
                <a:cs typeface="Trebuchet MS"/>
              </a:rPr>
              <a:t>high</a:t>
            </a:r>
            <a:r>
              <a:rPr sz="2150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travel </a:t>
            </a:r>
            <a:r>
              <a:rPr sz="2150" spc="70" dirty="0">
                <a:solidFill>
                  <a:srgbClr val="FFFFFF"/>
                </a:solidFill>
                <a:latin typeface="Trebuchet MS"/>
                <a:cs typeface="Trebuchet MS"/>
              </a:rPr>
              <a:t>frequency</a:t>
            </a:r>
            <a:r>
              <a:rPr sz="215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5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55" dirty="0">
                <a:solidFill>
                  <a:srgbClr val="FFFFFF"/>
                </a:solidFill>
                <a:latin typeface="Trebuchet MS"/>
                <a:cs typeface="Trebuchet MS"/>
              </a:rPr>
              <a:t>high</a:t>
            </a:r>
            <a:r>
              <a:rPr sz="215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45" dirty="0">
                <a:solidFill>
                  <a:srgbClr val="FFFFFF"/>
                </a:solidFill>
                <a:latin typeface="Trebuchet MS"/>
                <a:cs typeface="Trebuchet MS"/>
              </a:rPr>
              <a:t>connectivity</a:t>
            </a:r>
            <a:endParaRPr sz="2150">
              <a:latin typeface="Trebuchet MS"/>
              <a:cs typeface="Trebuchet MS"/>
            </a:endParaRPr>
          </a:p>
          <a:p>
            <a:pPr marL="219710" indent="-207010">
              <a:lnSpc>
                <a:spcPct val="100000"/>
              </a:lnSpc>
              <a:spcBef>
                <a:spcPts val="1825"/>
              </a:spcBef>
              <a:buClr>
                <a:srgbClr val="FFD000"/>
              </a:buClr>
              <a:buSzPct val="90697"/>
              <a:buChar char="•"/>
              <a:tabLst>
                <a:tab pos="219710" algn="l"/>
              </a:tabLst>
            </a:pPr>
            <a:r>
              <a:rPr sz="2150" spc="90" dirty="0">
                <a:solidFill>
                  <a:srgbClr val="FFFFFF"/>
                </a:solidFill>
                <a:latin typeface="Trebuchet MS"/>
                <a:cs typeface="Trebuchet MS"/>
              </a:rPr>
              <a:t>Mirrors</a:t>
            </a:r>
            <a:r>
              <a:rPr sz="2150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13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150" spc="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Traveller’s</a:t>
            </a:r>
            <a:endParaRPr sz="2150">
              <a:latin typeface="Trebuchet MS"/>
              <a:cs typeface="Trebuchet MS"/>
            </a:endParaRPr>
          </a:p>
          <a:p>
            <a:pPr marL="219710">
              <a:lnSpc>
                <a:spcPct val="100000"/>
              </a:lnSpc>
              <a:spcBef>
                <a:spcPts val="25"/>
              </a:spcBef>
            </a:pPr>
            <a:r>
              <a:rPr sz="2150" spc="50" dirty="0">
                <a:solidFill>
                  <a:srgbClr val="FFFFFF"/>
                </a:solidFill>
                <a:latin typeface="Trebuchet MS"/>
                <a:cs typeface="Trebuchet MS"/>
              </a:rPr>
              <a:t>global</a:t>
            </a:r>
            <a:r>
              <a:rPr sz="2150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Trebuchet MS"/>
                <a:cs typeface="Trebuchet MS"/>
              </a:rPr>
              <a:t>audience.</a:t>
            </a:r>
            <a:endParaRPr sz="215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32949" y="0"/>
            <a:ext cx="18637885" cy="11308267"/>
            <a:chOff x="732949" y="0"/>
            <a:chExt cx="18637885" cy="1130826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97038" y="0"/>
              <a:ext cx="8352254" cy="113082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2949" y="1219804"/>
              <a:ext cx="18637885" cy="6116955"/>
            </a:xfrm>
            <a:custGeom>
              <a:avLst/>
              <a:gdLst/>
              <a:ahLst/>
              <a:cxnLst/>
              <a:rect l="l" t="t" r="r" b="b"/>
              <a:pathLst>
                <a:path w="18637885" h="6116955">
                  <a:moveTo>
                    <a:pt x="18637744" y="0"/>
                  </a:moveTo>
                  <a:lnTo>
                    <a:pt x="0" y="0"/>
                  </a:lnTo>
                </a:path>
                <a:path w="18637885" h="6116955">
                  <a:moveTo>
                    <a:pt x="15999131" y="3640743"/>
                  </a:moveTo>
                  <a:lnTo>
                    <a:pt x="17291578" y="3640743"/>
                  </a:lnTo>
                </a:path>
                <a:path w="18637885" h="6116955">
                  <a:moveTo>
                    <a:pt x="15999131" y="6116673"/>
                  </a:moveTo>
                  <a:lnTo>
                    <a:pt x="17291578" y="6116673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175603" y="373856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84" y="276"/>
                  </a:moveTo>
                  <a:lnTo>
                    <a:pt x="-484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6720142" y="2954453"/>
            <a:ext cx="1716405" cy="1299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5"/>
              </a:spcBef>
            </a:pPr>
            <a:r>
              <a:rPr sz="4950" b="1" spc="45" dirty="0">
                <a:solidFill>
                  <a:srgbClr val="FFD000"/>
                </a:solidFill>
                <a:latin typeface="Trebuchet MS"/>
                <a:cs typeface="Trebuchet MS"/>
              </a:rPr>
              <a:t>30+</a:t>
            </a:r>
            <a:endParaRPr sz="4950">
              <a:latin typeface="Trebuchet MS"/>
              <a:cs typeface="Trebuchet MS"/>
            </a:endParaRPr>
          </a:p>
          <a:p>
            <a:pPr marL="12700">
              <a:lnSpc>
                <a:spcPts val="2030"/>
              </a:lnSpc>
            </a:pPr>
            <a:r>
              <a:rPr sz="1950" spc="14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1950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40" dirty="0">
                <a:solidFill>
                  <a:srgbClr val="FFFFFF"/>
                </a:solidFill>
                <a:latin typeface="Trebuchet MS"/>
                <a:cs typeface="Trebuchet MS"/>
              </a:rPr>
              <a:t>trips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55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1950" spc="45" dirty="0">
                <a:solidFill>
                  <a:srgbClr val="FFFFFF"/>
                </a:solidFill>
                <a:latin typeface="Trebuchet MS"/>
                <a:cs typeface="Trebuchet MS"/>
              </a:rPr>
              <a:t> year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20142" y="5430332"/>
            <a:ext cx="2289810" cy="1299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5"/>
              </a:spcBef>
            </a:pPr>
            <a:r>
              <a:rPr sz="4950" b="1" spc="250" dirty="0">
                <a:solidFill>
                  <a:srgbClr val="FFD000"/>
                </a:solidFill>
                <a:latin typeface="Trebuchet MS"/>
                <a:cs typeface="Trebuchet MS"/>
              </a:rPr>
              <a:t>$433k</a:t>
            </a:r>
            <a:endParaRPr sz="4950">
              <a:latin typeface="Trebuchet MS"/>
              <a:cs typeface="Trebuchet MS"/>
            </a:endParaRPr>
          </a:p>
          <a:p>
            <a:pPr marL="12700">
              <a:lnSpc>
                <a:spcPts val="2030"/>
              </a:lnSpc>
            </a:pPr>
            <a:r>
              <a:rPr sz="1950" spc="70" dirty="0">
                <a:solidFill>
                  <a:srgbClr val="FFFFFF"/>
                </a:solidFill>
                <a:latin typeface="Trebuchet MS"/>
                <a:cs typeface="Trebuchet MS"/>
              </a:rPr>
              <a:t>average</a:t>
            </a:r>
            <a:r>
              <a:rPr sz="1950" spc="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90" dirty="0">
                <a:solidFill>
                  <a:srgbClr val="FFFFFF"/>
                </a:solidFill>
                <a:latin typeface="Trebuchet MS"/>
                <a:cs typeface="Trebuchet MS"/>
              </a:rPr>
              <a:t>household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950" spc="70" dirty="0">
                <a:solidFill>
                  <a:srgbClr val="FFFFFF"/>
                </a:solidFill>
                <a:latin typeface="Trebuchet MS"/>
                <a:cs typeface="Trebuchet MS"/>
              </a:rPr>
              <a:t>income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720142" y="7907073"/>
            <a:ext cx="1435100" cy="1299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630"/>
              </a:lnSpc>
              <a:spcBef>
                <a:spcPts val="105"/>
              </a:spcBef>
            </a:pPr>
            <a:r>
              <a:rPr sz="4950" b="1" spc="215" dirty="0">
                <a:solidFill>
                  <a:srgbClr val="FFD000"/>
                </a:solidFill>
                <a:latin typeface="Trebuchet MS"/>
                <a:cs typeface="Trebuchet MS"/>
              </a:rPr>
              <a:t>45</a:t>
            </a:r>
            <a:endParaRPr sz="4950">
              <a:latin typeface="Trebuchet MS"/>
              <a:cs typeface="Trebuchet MS"/>
            </a:endParaRPr>
          </a:p>
          <a:p>
            <a:pPr marL="12700">
              <a:lnSpc>
                <a:spcPts val="2030"/>
              </a:lnSpc>
            </a:pPr>
            <a:r>
              <a:rPr sz="1950" dirty="0">
                <a:solidFill>
                  <a:srgbClr val="FFFFFF"/>
                </a:solidFill>
                <a:latin typeface="Trebuchet MS"/>
                <a:cs typeface="Trebuchet MS"/>
              </a:rPr>
              <a:t>hotel</a:t>
            </a:r>
            <a:r>
              <a:rPr sz="195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950" spc="70" dirty="0">
                <a:solidFill>
                  <a:srgbClr val="FFFFFF"/>
                </a:solidFill>
                <a:latin typeface="Trebuchet MS"/>
                <a:cs typeface="Trebuchet MS"/>
              </a:rPr>
              <a:t>nights</a:t>
            </a:r>
            <a:endParaRPr sz="19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950" spc="45" dirty="0">
                <a:solidFill>
                  <a:srgbClr val="FFFFFF"/>
                </a:solidFill>
                <a:latin typeface="Trebuchet MS"/>
                <a:cs typeface="Trebuchet MS"/>
              </a:rPr>
              <a:t>annually</a:t>
            </a:r>
            <a:endParaRPr sz="195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557615" y="2367423"/>
            <a:ext cx="5959475" cy="2940050"/>
          </a:xfrm>
          <a:prstGeom prst="rect">
            <a:avLst/>
          </a:prstGeom>
        </p:spPr>
        <p:txBody>
          <a:bodyPr vert="horz" wrap="square" lIns="0" tIns="201295" rIns="0" bIns="0" rtlCol="0">
            <a:spAutoFit/>
          </a:bodyPr>
          <a:lstStyle/>
          <a:p>
            <a:pPr marL="12700" marR="5080">
              <a:lnSpc>
                <a:spcPct val="82800"/>
              </a:lnSpc>
              <a:spcBef>
                <a:spcPts val="1585"/>
              </a:spcBef>
            </a:pPr>
            <a:r>
              <a:rPr spc="-434" dirty="0"/>
              <a:t>Movers,</a:t>
            </a:r>
            <a:r>
              <a:rPr spc="-445" dirty="0"/>
              <a:t> </a:t>
            </a:r>
            <a:r>
              <a:rPr spc="-570" dirty="0"/>
              <a:t>m</a:t>
            </a:r>
            <a:r>
              <a:rPr spc="-560" dirty="0"/>
              <a:t>a</a:t>
            </a:r>
            <a:r>
              <a:rPr spc="-575" dirty="0"/>
              <a:t>ke</a:t>
            </a:r>
            <a:r>
              <a:rPr spc="-565" dirty="0"/>
              <a:t>r</a:t>
            </a:r>
            <a:r>
              <a:rPr spc="-30" dirty="0"/>
              <a:t>s</a:t>
            </a:r>
            <a:r>
              <a:rPr spc="-480" dirty="0"/>
              <a:t> </a:t>
            </a:r>
            <a:r>
              <a:rPr spc="-275" dirty="0"/>
              <a:t>and</a:t>
            </a:r>
            <a:r>
              <a:rPr spc="-335" dirty="0"/>
              <a:t> </a:t>
            </a:r>
            <a:r>
              <a:rPr spc="-350" dirty="0"/>
              <a:t>c-</a:t>
            </a:r>
            <a:r>
              <a:rPr spc="-360" dirty="0"/>
              <a:t>suite </a:t>
            </a:r>
            <a:r>
              <a:rPr spc="-365" dirty="0"/>
              <a:t>influencers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90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041650" y="2041346"/>
            <a:ext cx="13346430" cy="8321675"/>
            <a:chOff x="3041650" y="2041346"/>
            <a:chExt cx="13346430" cy="8321675"/>
          </a:xfrm>
        </p:grpSpPr>
        <p:sp>
          <p:nvSpPr>
            <p:cNvPr id="4" name="object 4"/>
            <p:cNvSpPr/>
            <p:nvPr/>
          </p:nvSpPr>
          <p:spPr>
            <a:xfrm>
              <a:off x="3232404" y="2346928"/>
              <a:ext cx="13150215" cy="8010525"/>
            </a:xfrm>
            <a:custGeom>
              <a:avLst/>
              <a:gdLst/>
              <a:ahLst/>
              <a:cxnLst/>
              <a:rect l="l" t="t" r="r" b="b"/>
              <a:pathLst>
                <a:path w="13150215" h="8010525">
                  <a:moveTo>
                    <a:pt x="5689755" y="7691406"/>
                  </a:moveTo>
                  <a:lnTo>
                    <a:pt x="5749063" y="7705477"/>
                  </a:lnTo>
                  <a:lnTo>
                    <a:pt x="5808243" y="7719218"/>
                  </a:lnTo>
                  <a:lnTo>
                    <a:pt x="5867424" y="7732629"/>
                  </a:lnTo>
                  <a:lnTo>
                    <a:pt x="5926604" y="7745722"/>
                  </a:lnTo>
                  <a:lnTo>
                    <a:pt x="5985658" y="7758485"/>
                  </a:lnTo>
                  <a:lnTo>
                    <a:pt x="6044584" y="7770931"/>
                  </a:lnTo>
                  <a:lnTo>
                    <a:pt x="6103511" y="7783047"/>
                  </a:lnTo>
                  <a:lnTo>
                    <a:pt x="6162310" y="7794845"/>
                  </a:lnTo>
                  <a:lnTo>
                    <a:pt x="6221110" y="7806312"/>
                  </a:lnTo>
                  <a:lnTo>
                    <a:pt x="6279782" y="7817463"/>
                  </a:lnTo>
                  <a:lnTo>
                    <a:pt x="6338455" y="7828295"/>
                  </a:lnTo>
                  <a:lnTo>
                    <a:pt x="6397000" y="7838798"/>
                  </a:lnTo>
                  <a:lnTo>
                    <a:pt x="6455419" y="7848983"/>
                  </a:lnTo>
                  <a:lnTo>
                    <a:pt x="6513837" y="7858851"/>
                  </a:lnTo>
                  <a:lnTo>
                    <a:pt x="6572129" y="7868401"/>
                  </a:lnTo>
                  <a:lnTo>
                    <a:pt x="6630293" y="7877634"/>
                  </a:lnTo>
                  <a:lnTo>
                    <a:pt x="6688458" y="7886549"/>
                  </a:lnTo>
                  <a:lnTo>
                    <a:pt x="6746368" y="7895147"/>
                  </a:lnTo>
                  <a:lnTo>
                    <a:pt x="6804279" y="7903427"/>
                  </a:lnTo>
                  <a:lnTo>
                    <a:pt x="6862189" y="7911402"/>
                  </a:lnTo>
                  <a:lnTo>
                    <a:pt x="6919846" y="7919047"/>
                  </a:lnTo>
                  <a:lnTo>
                    <a:pt x="6977502" y="7926388"/>
                  </a:lnTo>
                  <a:lnTo>
                    <a:pt x="7034905" y="7933423"/>
                  </a:lnTo>
                  <a:lnTo>
                    <a:pt x="7092308" y="7940142"/>
                  </a:lnTo>
                  <a:lnTo>
                    <a:pt x="7149583" y="7946542"/>
                  </a:lnTo>
                  <a:lnTo>
                    <a:pt x="7206732" y="7952638"/>
                  </a:lnTo>
                  <a:lnTo>
                    <a:pt x="7263880" y="7958416"/>
                  </a:lnTo>
                  <a:lnTo>
                    <a:pt x="7320775" y="7963903"/>
                  </a:lnTo>
                  <a:lnTo>
                    <a:pt x="7377542" y="7969071"/>
                  </a:lnTo>
                  <a:lnTo>
                    <a:pt x="7434310" y="7973923"/>
                  </a:lnTo>
                  <a:lnTo>
                    <a:pt x="7490823" y="7978482"/>
                  </a:lnTo>
                  <a:lnTo>
                    <a:pt x="7547210" y="7982724"/>
                  </a:lnTo>
                  <a:lnTo>
                    <a:pt x="7603470" y="7986673"/>
                  </a:lnTo>
                  <a:lnTo>
                    <a:pt x="7659729" y="7990305"/>
                  </a:lnTo>
                  <a:lnTo>
                    <a:pt x="7715735" y="7993645"/>
                  </a:lnTo>
                  <a:lnTo>
                    <a:pt x="7771613" y="7996668"/>
                  </a:lnTo>
                  <a:lnTo>
                    <a:pt x="7827365" y="7999398"/>
                  </a:lnTo>
                  <a:lnTo>
                    <a:pt x="7882863" y="8001824"/>
                  </a:lnTo>
                  <a:lnTo>
                    <a:pt x="7938360" y="8003945"/>
                  </a:lnTo>
                  <a:lnTo>
                    <a:pt x="7993604" y="8005773"/>
                  </a:lnTo>
                  <a:lnTo>
                    <a:pt x="8048720" y="8007297"/>
                  </a:lnTo>
                  <a:lnTo>
                    <a:pt x="8103710" y="8008529"/>
                  </a:lnTo>
                  <a:lnTo>
                    <a:pt x="8158573" y="8009456"/>
                  </a:lnTo>
                  <a:lnTo>
                    <a:pt x="8213181" y="8010091"/>
                  </a:lnTo>
                  <a:lnTo>
                    <a:pt x="8267790" y="8010422"/>
                  </a:lnTo>
                  <a:lnTo>
                    <a:pt x="8322144" y="8010460"/>
                  </a:lnTo>
                  <a:lnTo>
                    <a:pt x="8376245" y="8010206"/>
                  </a:lnTo>
                  <a:lnTo>
                    <a:pt x="8430219" y="8009647"/>
                  </a:lnTo>
                  <a:lnTo>
                    <a:pt x="8484065" y="8008809"/>
                  </a:lnTo>
                  <a:lnTo>
                    <a:pt x="8537785" y="8007666"/>
                  </a:lnTo>
                  <a:lnTo>
                    <a:pt x="8591251" y="8006231"/>
                  </a:lnTo>
                  <a:lnTo>
                    <a:pt x="8644462" y="8004516"/>
                  </a:lnTo>
                  <a:lnTo>
                    <a:pt x="8697547" y="8002497"/>
                  </a:lnTo>
                  <a:lnTo>
                    <a:pt x="8750505" y="8000198"/>
                  </a:lnTo>
                  <a:lnTo>
                    <a:pt x="8803208" y="7997608"/>
                  </a:lnTo>
                  <a:lnTo>
                    <a:pt x="8855785" y="7994725"/>
                  </a:lnTo>
                  <a:lnTo>
                    <a:pt x="8908108" y="7991550"/>
                  </a:lnTo>
                  <a:lnTo>
                    <a:pt x="8960303" y="7988096"/>
                  </a:lnTo>
                  <a:lnTo>
                    <a:pt x="9012245" y="7984349"/>
                  </a:lnTo>
                  <a:lnTo>
                    <a:pt x="9064060" y="7980323"/>
                  </a:lnTo>
                  <a:lnTo>
                    <a:pt x="9115620" y="7976018"/>
                  </a:lnTo>
                  <a:lnTo>
                    <a:pt x="9166927" y="7971421"/>
                  </a:lnTo>
                  <a:lnTo>
                    <a:pt x="9218107" y="7966531"/>
                  </a:lnTo>
                  <a:lnTo>
                    <a:pt x="9269033" y="7961363"/>
                  </a:lnTo>
                  <a:lnTo>
                    <a:pt x="9319704" y="7955927"/>
                  </a:lnTo>
                  <a:lnTo>
                    <a:pt x="9370249" y="7950200"/>
                  </a:lnTo>
                  <a:lnTo>
                    <a:pt x="9420540" y="7944180"/>
                  </a:lnTo>
                  <a:lnTo>
                    <a:pt x="9470576" y="7937894"/>
                  </a:lnTo>
                  <a:lnTo>
                    <a:pt x="9520359" y="7931328"/>
                  </a:lnTo>
                  <a:lnTo>
                    <a:pt x="9570015" y="7924483"/>
                  </a:lnTo>
                  <a:lnTo>
                    <a:pt x="9619417" y="7917358"/>
                  </a:lnTo>
                  <a:lnTo>
                    <a:pt x="9668564" y="7909954"/>
                  </a:lnTo>
                  <a:lnTo>
                    <a:pt x="9717458" y="7902271"/>
                  </a:lnTo>
                  <a:lnTo>
                    <a:pt x="9766098" y="7894321"/>
                  </a:lnTo>
                  <a:lnTo>
                    <a:pt x="9814611" y="7886092"/>
                  </a:lnTo>
                  <a:lnTo>
                    <a:pt x="9862870" y="7877596"/>
                  </a:lnTo>
                  <a:lnTo>
                    <a:pt x="9910747" y="7868820"/>
                  </a:lnTo>
                  <a:lnTo>
                    <a:pt x="9958498" y="7859765"/>
                  </a:lnTo>
                  <a:lnTo>
                    <a:pt x="10005995" y="7850444"/>
                  </a:lnTo>
                  <a:lnTo>
                    <a:pt x="10053111" y="7840855"/>
                  </a:lnTo>
                  <a:lnTo>
                    <a:pt x="10100100" y="7830988"/>
                  </a:lnTo>
                  <a:lnTo>
                    <a:pt x="10146834" y="7820853"/>
                  </a:lnTo>
                  <a:lnTo>
                    <a:pt x="10193315" y="7810452"/>
                  </a:lnTo>
                  <a:lnTo>
                    <a:pt x="10239415" y="7799785"/>
                  </a:lnTo>
                  <a:lnTo>
                    <a:pt x="10285388" y="7788850"/>
                  </a:lnTo>
                  <a:lnTo>
                    <a:pt x="10330980" y="7777649"/>
                  </a:lnTo>
                  <a:lnTo>
                    <a:pt x="10376445" y="7766169"/>
                  </a:lnTo>
                  <a:lnTo>
                    <a:pt x="10421528" y="7754434"/>
                  </a:lnTo>
                  <a:lnTo>
                    <a:pt x="10466358" y="7742433"/>
                  </a:lnTo>
                  <a:lnTo>
                    <a:pt x="10510934" y="7730165"/>
                  </a:lnTo>
                  <a:lnTo>
                    <a:pt x="10555256" y="7717643"/>
                  </a:lnTo>
                  <a:lnTo>
                    <a:pt x="10599197" y="7704842"/>
                  </a:lnTo>
                  <a:lnTo>
                    <a:pt x="10642884" y="7691787"/>
                  </a:lnTo>
                  <a:lnTo>
                    <a:pt x="10686317" y="7678452"/>
                  </a:lnTo>
                  <a:lnTo>
                    <a:pt x="10729496" y="7664863"/>
                  </a:lnTo>
                  <a:lnTo>
                    <a:pt x="10772294" y="7651021"/>
                  </a:lnTo>
                  <a:lnTo>
                    <a:pt x="10814837" y="7636924"/>
                  </a:lnTo>
                  <a:lnTo>
                    <a:pt x="10857127" y="7622573"/>
                  </a:lnTo>
                  <a:lnTo>
                    <a:pt x="10899163" y="7607969"/>
                  </a:lnTo>
                  <a:lnTo>
                    <a:pt x="10940818" y="7593110"/>
                  </a:lnTo>
                  <a:lnTo>
                    <a:pt x="10982092" y="7577997"/>
                  </a:lnTo>
                  <a:lnTo>
                    <a:pt x="11023112" y="7562631"/>
                  </a:lnTo>
                  <a:lnTo>
                    <a:pt x="11063878" y="7547010"/>
                  </a:lnTo>
                  <a:lnTo>
                    <a:pt x="11104263" y="7531136"/>
                  </a:lnTo>
                  <a:lnTo>
                    <a:pt x="11144394" y="7515007"/>
                  </a:lnTo>
                  <a:lnTo>
                    <a:pt x="11184271" y="7498624"/>
                  </a:lnTo>
                  <a:lnTo>
                    <a:pt x="11223640" y="7481988"/>
                  </a:lnTo>
                  <a:lnTo>
                    <a:pt x="11262882" y="7465097"/>
                  </a:lnTo>
                  <a:lnTo>
                    <a:pt x="11301616" y="7447953"/>
                  </a:lnTo>
                  <a:lnTo>
                    <a:pt x="11340223" y="7430554"/>
                  </a:lnTo>
                  <a:lnTo>
                    <a:pt x="11378322" y="7412902"/>
                  </a:lnTo>
                  <a:lnTo>
                    <a:pt x="11416167" y="7394995"/>
                  </a:lnTo>
                  <a:lnTo>
                    <a:pt x="11453631" y="7376835"/>
                  </a:lnTo>
                  <a:lnTo>
                    <a:pt x="11490841" y="7358420"/>
                  </a:lnTo>
                  <a:lnTo>
                    <a:pt x="11527670" y="7339879"/>
                  </a:lnTo>
                  <a:lnTo>
                    <a:pt x="11564119" y="7320956"/>
                  </a:lnTo>
                  <a:lnTo>
                    <a:pt x="11600313" y="7301779"/>
                  </a:lnTo>
                  <a:lnTo>
                    <a:pt x="11636126" y="7282476"/>
                  </a:lnTo>
                  <a:lnTo>
                    <a:pt x="11671558" y="7262918"/>
                  </a:lnTo>
                  <a:lnTo>
                    <a:pt x="11706609" y="7242980"/>
                  </a:lnTo>
                  <a:lnTo>
                    <a:pt x="11741406" y="7222914"/>
                  </a:lnTo>
                  <a:lnTo>
                    <a:pt x="11775695" y="7202595"/>
                  </a:lnTo>
                  <a:lnTo>
                    <a:pt x="11809730" y="7182021"/>
                  </a:lnTo>
                  <a:lnTo>
                    <a:pt x="11843384" y="7161194"/>
                  </a:lnTo>
                  <a:lnTo>
                    <a:pt x="11876658" y="7140113"/>
                  </a:lnTo>
                  <a:lnTo>
                    <a:pt x="11909677" y="7118904"/>
                  </a:lnTo>
                  <a:lnTo>
                    <a:pt x="11942188" y="7097315"/>
                  </a:lnTo>
                  <a:lnTo>
                    <a:pt x="11974318" y="7075598"/>
                  </a:lnTo>
                  <a:lnTo>
                    <a:pt x="12006194" y="7053628"/>
                  </a:lnTo>
                  <a:lnTo>
                    <a:pt x="12037563" y="7031403"/>
                  </a:lnTo>
                  <a:lnTo>
                    <a:pt x="12068677" y="7008925"/>
                  </a:lnTo>
                  <a:lnTo>
                    <a:pt x="12099283" y="6986192"/>
                  </a:lnTo>
                  <a:lnTo>
                    <a:pt x="12159480" y="6940093"/>
                  </a:lnTo>
                  <a:lnTo>
                    <a:pt x="12218152" y="6893104"/>
                  </a:lnTo>
                  <a:lnTo>
                    <a:pt x="12275174" y="6845099"/>
                  </a:lnTo>
                  <a:lnTo>
                    <a:pt x="12330544" y="6796205"/>
                  </a:lnTo>
                  <a:lnTo>
                    <a:pt x="12384391" y="6746423"/>
                  </a:lnTo>
                  <a:lnTo>
                    <a:pt x="12436586" y="6695751"/>
                  </a:lnTo>
                  <a:lnTo>
                    <a:pt x="12487004" y="6644190"/>
                  </a:lnTo>
                  <a:lnTo>
                    <a:pt x="12535898" y="6591740"/>
                  </a:lnTo>
                  <a:lnTo>
                    <a:pt x="12583014" y="6538402"/>
                  </a:lnTo>
                  <a:lnTo>
                    <a:pt x="12628352" y="6484174"/>
                  </a:lnTo>
                  <a:lnTo>
                    <a:pt x="12672039" y="6429058"/>
                  </a:lnTo>
                  <a:lnTo>
                    <a:pt x="12713947" y="6373179"/>
                  </a:lnTo>
                  <a:lnTo>
                    <a:pt x="12754078" y="6316284"/>
                  </a:lnTo>
                  <a:lnTo>
                    <a:pt x="12792305" y="6258628"/>
                  </a:lnTo>
                  <a:lnTo>
                    <a:pt x="12828880" y="6200082"/>
                  </a:lnTo>
                  <a:lnTo>
                    <a:pt x="12863423" y="6140775"/>
                  </a:lnTo>
                  <a:lnTo>
                    <a:pt x="12896188" y="6080578"/>
                  </a:lnTo>
                  <a:lnTo>
                    <a:pt x="12927175" y="6019493"/>
                  </a:lnTo>
                  <a:lnTo>
                    <a:pt x="12956130" y="5957645"/>
                  </a:lnTo>
                  <a:lnTo>
                    <a:pt x="12983181" y="5894909"/>
                  </a:lnTo>
                  <a:lnTo>
                    <a:pt x="13008326" y="5831411"/>
                  </a:lnTo>
                  <a:lnTo>
                    <a:pt x="13031439" y="5767023"/>
                  </a:lnTo>
                  <a:lnTo>
                    <a:pt x="13052648" y="5701874"/>
                  </a:lnTo>
                  <a:lnTo>
                    <a:pt x="13071824" y="5635963"/>
                  </a:lnTo>
                  <a:lnTo>
                    <a:pt x="13088842" y="5569289"/>
                  </a:lnTo>
                  <a:lnTo>
                    <a:pt x="13103955" y="5502108"/>
                  </a:lnTo>
                  <a:lnTo>
                    <a:pt x="13116781" y="5434673"/>
                  </a:lnTo>
                  <a:lnTo>
                    <a:pt x="13127449" y="5366983"/>
                  </a:lnTo>
                  <a:lnTo>
                    <a:pt x="13136085" y="5299167"/>
                  </a:lnTo>
                  <a:lnTo>
                    <a:pt x="13142562" y="5231224"/>
                  </a:lnTo>
                  <a:lnTo>
                    <a:pt x="13146880" y="5163027"/>
                  </a:lnTo>
                  <a:lnTo>
                    <a:pt x="13149165" y="5094702"/>
                  </a:lnTo>
                  <a:lnTo>
                    <a:pt x="13149546" y="5060540"/>
                  </a:lnTo>
                  <a:lnTo>
                    <a:pt x="13149292" y="5026378"/>
                  </a:lnTo>
                  <a:lnTo>
                    <a:pt x="13147515" y="4957800"/>
                  </a:lnTo>
                  <a:lnTo>
                    <a:pt x="13143578" y="4889094"/>
                  </a:lnTo>
                  <a:lnTo>
                    <a:pt x="13137609" y="4820389"/>
                  </a:lnTo>
                  <a:lnTo>
                    <a:pt x="13129735" y="4751684"/>
                  </a:lnTo>
                  <a:lnTo>
                    <a:pt x="13119702" y="4682852"/>
                  </a:lnTo>
                  <a:lnTo>
                    <a:pt x="13107892" y="4613892"/>
                  </a:lnTo>
                  <a:lnTo>
                    <a:pt x="13093922" y="4545060"/>
                  </a:lnTo>
                  <a:lnTo>
                    <a:pt x="13078174" y="4476101"/>
                  </a:lnTo>
                  <a:lnTo>
                    <a:pt x="13060395" y="4407142"/>
                  </a:lnTo>
                  <a:lnTo>
                    <a:pt x="13040710" y="4338309"/>
                  </a:lnTo>
                  <a:lnTo>
                    <a:pt x="13019121" y="4269350"/>
                  </a:lnTo>
                  <a:lnTo>
                    <a:pt x="12995626" y="4200518"/>
                  </a:lnTo>
                  <a:lnTo>
                    <a:pt x="12970227" y="4131813"/>
                  </a:lnTo>
                  <a:lnTo>
                    <a:pt x="12943050" y="4063107"/>
                  </a:lnTo>
                  <a:lnTo>
                    <a:pt x="12913967" y="3994529"/>
                  </a:lnTo>
                  <a:lnTo>
                    <a:pt x="12883107" y="3925951"/>
                  </a:lnTo>
                  <a:lnTo>
                    <a:pt x="12850469" y="3857627"/>
                  </a:lnTo>
                  <a:lnTo>
                    <a:pt x="12833451" y="3823464"/>
                  </a:lnTo>
                  <a:lnTo>
                    <a:pt x="12815926" y="3789302"/>
                  </a:lnTo>
                  <a:lnTo>
                    <a:pt x="12798019" y="3755267"/>
                  </a:lnTo>
                  <a:lnTo>
                    <a:pt x="12779732" y="3721232"/>
                  </a:lnTo>
                  <a:lnTo>
                    <a:pt x="12760936" y="3687197"/>
                  </a:lnTo>
                  <a:lnTo>
                    <a:pt x="12741633" y="3653289"/>
                  </a:lnTo>
                  <a:lnTo>
                    <a:pt x="12721948" y="3619381"/>
                  </a:lnTo>
                  <a:lnTo>
                    <a:pt x="12701883" y="3585472"/>
                  </a:lnTo>
                  <a:lnTo>
                    <a:pt x="12681309" y="3551564"/>
                  </a:lnTo>
                  <a:lnTo>
                    <a:pt x="12660355" y="3517910"/>
                  </a:lnTo>
                  <a:lnTo>
                    <a:pt x="12639019" y="3484129"/>
                  </a:lnTo>
                  <a:lnTo>
                    <a:pt x="12617176" y="3450475"/>
                  </a:lnTo>
                  <a:lnTo>
                    <a:pt x="12594951" y="3416821"/>
                  </a:lnTo>
                  <a:lnTo>
                    <a:pt x="12572219" y="3383294"/>
                  </a:lnTo>
                  <a:lnTo>
                    <a:pt x="12549106" y="3349766"/>
                  </a:lnTo>
                  <a:lnTo>
                    <a:pt x="12525611" y="3316366"/>
                  </a:lnTo>
                  <a:lnTo>
                    <a:pt x="12501609" y="3282966"/>
                  </a:lnTo>
                  <a:lnTo>
                    <a:pt x="12477352" y="3249566"/>
                  </a:lnTo>
                  <a:lnTo>
                    <a:pt x="12452588" y="3216420"/>
                  </a:lnTo>
                  <a:lnTo>
                    <a:pt x="12427316" y="3183147"/>
                  </a:lnTo>
                  <a:lnTo>
                    <a:pt x="12401789" y="3150127"/>
                  </a:lnTo>
                  <a:lnTo>
                    <a:pt x="12375755" y="3116981"/>
                  </a:lnTo>
                  <a:lnTo>
                    <a:pt x="12349340" y="3084089"/>
                  </a:lnTo>
                  <a:lnTo>
                    <a:pt x="12322543" y="3051197"/>
                  </a:lnTo>
                  <a:lnTo>
                    <a:pt x="12295366" y="3018305"/>
                  </a:lnTo>
                  <a:lnTo>
                    <a:pt x="12267681" y="2985540"/>
                  </a:lnTo>
                  <a:lnTo>
                    <a:pt x="12239741" y="2952901"/>
                  </a:lnTo>
                  <a:lnTo>
                    <a:pt x="12211294" y="2920263"/>
                  </a:lnTo>
                  <a:lnTo>
                    <a:pt x="12182466" y="2887752"/>
                  </a:lnTo>
                  <a:lnTo>
                    <a:pt x="12153257" y="2855368"/>
                  </a:lnTo>
                  <a:lnTo>
                    <a:pt x="12123666" y="2822984"/>
                  </a:lnTo>
                  <a:lnTo>
                    <a:pt x="12093695" y="2790726"/>
                  </a:lnTo>
                  <a:lnTo>
                    <a:pt x="12063343" y="2758596"/>
                  </a:lnTo>
                  <a:lnTo>
                    <a:pt x="12032610" y="2726593"/>
                  </a:lnTo>
                  <a:lnTo>
                    <a:pt x="12001495" y="2694590"/>
                  </a:lnTo>
                  <a:lnTo>
                    <a:pt x="11969873" y="2662714"/>
                  </a:lnTo>
                  <a:lnTo>
                    <a:pt x="11937997" y="2630965"/>
                  </a:lnTo>
                  <a:lnTo>
                    <a:pt x="11905740" y="2599215"/>
                  </a:lnTo>
                  <a:lnTo>
                    <a:pt x="11873102" y="2567720"/>
                  </a:lnTo>
                  <a:lnTo>
                    <a:pt x="11840083" y="2536225"/>
                  </a:lnTo>
                  <a:lnTo>
                    <a:pt x="11806682" y="2504857"/>
                  </a:lnTo>
                  <a:lnTo>
                    <a:pt x="11772901" y="2473488"/>
                  </a:lnTo>
                  <a:lnTo>
                    <a:pt x="11738739" y="2442374"/>
                  </a:lnTo>
                  <a:lnTo>
                    <a:pt x="11704323" y="2411387"/>
                  </a:lnTo>
                  <a:lnTo>
                    <a:pt x="11669399" y="2380400"/>
                  </a:lnTo>
                  <a:lnTo>
                    <a:pt x="11634221" y="2349540"/>
                  </a:lnTo>
                  <a:lnTo>
                    <a:pt x="11598535" y="2318806"/>
                  </a:lnTo>
                  <a:lnTo>
                    <a:pt x="11562595" y="2288327"/>
                  </a:lnTo>
                  <a:lnTo>
                    <a:pt x="11526274" y="2257848"/>
                  </a:lnTo>
                  <a:lnTo>
                    <a:pt x="11489698" y="2227496"/>
                  </a:lnTo>
                  <a:lnTo>
                    <a:pt x="11452615" y="2197270"/>
                  </a:lnTo>
                  <a:lnTo>
                    <a:pt x="11415278" y="2167172"/>
                  </a:lnTo>
                  <a:lnTo>
                    <a:pt x="11377560" y="2137074"/>
                  </a:lnTo>
                  <a:lnTo>
                    <a:pt x="11339588" y="2107230"/>
                  </a:lnTo>
                  <a:lnTo>
                    <a:pt x="11301108" y="2077513"/>
                  </a:lnTo>
                  <a:lnTo>
                    <a:pt x="11262374" y="2047922"/>
                  </a:lnTo>
                  <a:lnTo>
                    <a:pt x="11223259" y="2018459"/>
                  </a:lnTo>
                  <a:lnTo>
                    <a:pt x="11183890" y="1989123"/>
                  </a:lnTo>
                  <a:lnTo>
                    <a:pt x="11144140" y="1960040"/>
                  </a:lnTo>
                  <a:lnTo>
                    <a:pt x="11104009" y="1930958"/>
                  </a:lnTo>
                  <a:lnTo>
                    <a:pt x="11063497" y="1902003"/>
                  </a:lnTo>
                  <a:lnTo>
                    <a:pt x="11022731" y="1873302"/>
                  </a:lnTo>
                  <a:lnTo>
                    <a:pt x="10981711" y="1844600"/>
                  </a:lnTo>
                  <a:lnTo>
                    <a:pt x="10940310" y="1816153"/>
                  </a:lnTo>
                  <a:lnTo>
                    <a:pt x="10898528" y="1787833"/>
                  </a:lnTo>
                  <a:lnTo>
                    <a:pt x="10856492" y="1759640"/>
                  </a:lnTo>
                  <a:lnTo>
                    <a:pt x="10814076" y="1731573"/>
                  </a:lnTo>
                  <a:lnTo>
                    <a:pt x="10771278" y="1703761"/>
                  </a:lnTo>
                  <a:lnTo>
                    <a:pt x="10728353" y="1676076"/>
                  </a:lnTo>
                  <a:lnTo>
                    <a:pt x="10684920" y="1648390"/>
                  </a:lnTo>
                  <a:lnTo>
                    <a:pt x="10641233" y="1621086"/>
                  </a:lnTo>
                  <a:lnTo>
                    <a:pt x="10597292" y="1593782"/>
                  </a:lnTo>
                  <a:lnTo>
                    <a:pt x="10552970" y="1566731"/>
                  </a:lnTo>
                  <a:lnTo>
                    <a:pt x="10508394" y="1539808"/>
                  </a:lnTo>
                  <a:lnTo>
                    <a:pt x="10463564" y="1513012"/>
                  </a:lnTo>
                  <a:lnTo>
                    <a:pt x="10418354" y="1486469"/>
                  </a:lnTo>
                  <a:lnTo>
                    <a:pt x="10372762" y="1460054"/>
                  </a:lnTo>
                  <a:lnTo>
                    <a:pt x="10327043" y="1433766"/>
                  </a:lnTo>
                  <a:lnTo>
                    <a:pt x="10280943" y="1407731"/>
                  </a:lnTo>
                  <a:lnTo>
                    <a:pt x="10234462" y="1381824"/>
                  </a:lnTo>
                  <a:lnTo>
                    <a:pt x="10187727" y="1356044"/>
                  </a:lnTo>
                  <a:lnTo>
                    <a:pt x="10140739" y="1330517"/>
                  </a:lnTo>
                  <a:lnTo>
                    <a:pt x="10093496" y="1305118"/>
                  </a:lnTo>
                  <a:lnTo>
                    <a:pt x="10045872" y="1279973"/>
                  </a:lnTo>
                  <a:lnTo>
                    <a:pt x="9997994" y="1254954"/>
                  </a:lnTo>
                  <a:lnTo>
                    <a:pt x="9949862" y="1230063"/>
                  </a:lnTo>
                  <a:lnTo>
                    <a:pt x="9901477" y="1205426"/>
                  </a:lnTo>
                  <a:lnTo>
                    <a:pt x="9852710" y="1181042"/>
                  </a:lnTo>
                  <a:lnTo>
                    <a:pt x="9803816" y="1156786"/>
                  </a:lnTo>
                  <a:lnTo>
                    <a:pt x="9754541" y="1132656"/>
                  </a:lnTo>
                  <a:lnTo>
                    <a:pt x="9704886" y="1108781"/>
                  </a:lnTo>
                  <a:lnTo>
                    <a:pt x="9655103" y="1085160"/>
                  </a:lnTo>
                  <a:lnTo>
                    <a:pt x="9605066" y="1061665"/>
                  </a:lnTo>
                  <a:lnTo>
                    <a:pt x="9554648" y="1038425"/>
                  </a:lnTo>
                  <a:lnTo>
                    <a:pt x="9503977" y="1015311"/>
                  </a:lnTo>
                  <a:lnTo>
                    <a:pt x="9453178" y="992452"/>
                  </a:lnTo>
                  <a:lnTo>
                    <a:pt x="9401998" y="969846"/>
                  </a:lnTo>
                  <a:lnTo>
                    <a:pt x="9350564" y="947368"/>
                  </a:lnTo>
                  <a:lnTo>
                    <a:pt x="9298877" y="925017"/>
                  </a:lnTo>
                  <a:lnTo>
                    <a:pt x="9246935" y="903046"/>
                  </a:lnTo>
                  <a:lnTo>
                    <a:pt x="9194739" y="881203"/>
                  </a:lnTo>
                  <a:lnTo>
                    <a:pt x="9142290" y="859613"/>
                  </a:lnTo>
                  <a:lnTo>
                    <a:pt x="9089586" y="838151"/>
                  </a:lnTo>
                  <a:lnTo>
                    <a:pt x="9036628" y="816942"/>
                  </a:lnTo>
                  <a:lnTo>
                    <a:pt x="8983417" y="795988"/>
                  </a:lnTo>
                  <a:lnTo>
                    <a:pt x="8929951" y="775287"/>
                  </a:lnTo>
                  <a:lnTo>
                    <a:pt x="8876231" y="754714"/>
                  </a:lnTo>
                  <a:lnTo>
                    <a:pt x="8822258" y="734521"/>
                  </a:lnTo>
                  <a:lnTo>
                    <a:pt x="8768030" y="714456"/>
                  </a:lnTo>
                  <a:lnTo>
                    <a:pt x="8713676" y="694517"/>
                  </a:lnTo>
                  <a:lnTo>
                    <a:pt x="8658940" y="674960"/>
                  </a:lnTo>
                  <a:lnTo>
                    <a:pt x="8604077" y="655529"/>
                  </a:lnTo>
                  <a:lnTo>
                    <a:pt x="8548961" y="636480"/>
                  </a:lnTo>
                  <a:lnTo>
                    <a:pt x="8493590" y="617557"/>
                  </a:lnTo>
                  <a:lnTo>
                    <a:pt x="8437966" y="598889"/>
                  </a:lnTo>
                  <a:lnTo>
                    <a:pt x="8382214" y="580347"/>
                  </a:lnTo>
                  <a:lnTo>
                    <a:pt x="8326208" y="562187"/>
                  </a:lnTo>
                  <a:lnTo>
                    <a:pt x="8269822" y="544280"/>
                  </a:lnTo>
                  <a:lnTo>
                    <a:pt x="8213435" y="526501"/>
                  </a:lnTo>
                  <a:lnTo>
                    <a:pt x="8156668" y="509102"/>
                  </a:lnTo>
                  <a:lnTo>
                    <a:pt x="8099773" y="491831"/>
                  </a:lnTo>
                  <a:lnTo>
                    <a:pt x="8042625" y="474940"/>
                  </a:lnTo>
                  <a:lnTo>
                    <a:pt x="7985222" y="458176"/>
                  </a:lnTo>
                  <a:lnTo>
                    <a:pt x="7927692" y="441667"/>
                  </a:lnTo>
                  <a:lnTo>
                    <a:pt x="7869909" y="425538"/>
                  </a:lnTo>
                  <a:lnTo>
                    <a:pt x="7811871" y="409537"/>
                  </a:lnTo>
                  <a:lnTo>
                    <a:pt x="7753707" y="393916"/>
                  </a:lnTo>
                  <a:lnTo>
                    <a:pt x="7695288" y="378422"/>
                  </a:lnTo>
                  <a:lnTo>
                    <a:pt x="7636616" y="363310"/>
                  </a:lnTo>
                  <a:lnTo>
                    <a:pt x="7577816" y="348324"/>
                  </a:lnTo>
                  <a:lnTo>
                    <a:pt x="7518890" y="333720"/>
                  </a:lnTo>
                  <a:lnTo>
                    <a:pt x="7459709" y="319369"/>
                  </a:lnTo>
                  <a:lnTo>
                    <a:pt x="7400402" y="305272"/>
                  </a:lnTo>
                  <a:lnTo>
                    <a:pt x="7341094" y="291557"/>
                  </a:lnTo>
                  <a:lnTo>
                    <a:pt x="7282041" y="278095"/>
                  </a:lnTo>
                  <a:lnTo>
                    <a:pt x="7222860" y="265014"/>
                  </a:lnTo>
                  <a:lnTo>
                    <a:pt x="7163807" y="252315"/>
                  </a:lnTo>
                  <a:lnTo>
                    <a:pt x="7104880" y="239869"/>
                  </a:lnTo>
                  <a:lnTo>
                    <a:pt x="7045954" y="227677"/>
                  </a:lnTo>
                  <a:lnTo>
                    <a:pt x="6987154" y="215867"/>
                  </a:lnTo>
                  <a:lnTo>
                    <a:pt x="6928355" y="204437"/>
                  </a:lnTo>
                  <a:lnTo>
                    <a:pt x="6869682" y="193261"/>
                  </a:lnTo>
                  <a:lnTo>
                    <a:pt x="6811010" y="182466"/>
                  </a:lnTo>
                  <a:lnTo>
                    <a:pt x="6752464" y="171926"/>
                  </a:lnTo>
                  <a:lnTo>
                    <a:pt x="6694046" y="161766"/>
                  </a:lnTo>
                  <a:lnTo>
                    <a:pt x="6635627" y="151860"/>
                  </a:lnTo>
                  <a:lnTo>
                    <a:pt x="6577336" y="142335"/>
                  </a:lnTo>
                  <a:lnTo>
                    <a:pt x="6519171" y="133065"/>
                  </a:lnTo>
                  <a:lnTo>
                    <a:pt x="6461007" y="124175"/>
                  </a:lnTo>
                  <a:lnTo>
                    <a:pt x="6402969" y="115539"/>
                  </a:lnTo>
                  <a:lnTo>
                    <a:pt x="6345058" y="107284"/>
                  </a:lnTo>
                  <a:lnTo>
                    <a:pt x="6287275" y="99410"/>
                  </a:lnTo>
                  <a:lnTo>
                    <a:pt x="6229618" y="91664"/>
                  </a:lnTo>
                  <a:lnTo>
                    <a:pt x="6171962" y="84298"/>
                  </a:lnTo>
                  <a:lnTo>
                    <a:pt x="6114432" y="77313"/>
                  </a:lnTo>
                  <a:lnTo>
                    <a:pt x="6057030" y="70582"/>
                  </a:lnTo>
                  <a:lnTo>
                    <a:pt x="5999754" y="64232"/>
                  </a:lnTo>
                  <a:lnTo>
                    <a:pt x="5942606" y="58137"/>
                  </a:lnTo>
                  <a:lnTo>
                    <a:pt x="5885584" y="52295"/>
                  </a:lnTo>
                  <a:lnTo>
                    <a:pt x="5828689" y="46834"/>
                  </a:lnTo>
                  <a:lnTo>
                    <a:pt x="5771922" y="41627"/>
                  </a:lnTo>
                  <a:lnTo>
                    <a:pt x="5715154" y="36801"/>
                  </a:lnTo>
                  <a:lnTo>
                    <a:pt x="5658641" y="32229"/>
                  </a:lnTo>
                  <a:lnTo>
                    <a:pt x="5602254" y="28038"/>
                  </a:lnTo>
                  <a:lnTo>
                    <a:pt x="5545868" y="24101"/>
                  </a:lnTo>
                  <a:lnTo>
                    <a:pt x="5489735" y="20418"/>
                  </a:lnTo>
                  <a:lnTo>
                    <a:pt x="5433729" y="17117"/>
                  </a:lnTo>
                  <a:lnTo>
                    <a:pt x="5377851" y="14069"/>
                  </a:lnTo>
                  <a:lnTo>
                    <a:pt x="5322099" y="11402"/>
                  </a:lnTo>
                  <a:lnTo>
                    <a:pt x="5266602" y="8862"/>
                  </a:lnTo>
                  <a:lnTo>
                    <a:pt x="5211104" y="6830"/>
                  </a:lnTo>
                  <a:lnTo>
                    <a:pt x="5155861" y="4925"/>
                  </a:lnTo>
                  <a:lnTo>
                    <a:pt x="5100617" y="3401"/>
                  </a:lnTo>
                  <a:lnTo>
                    <a:pt x="5045627" y="2258"/>
                  </a:lnTo>
                  <a:lnTo>
                    <a:pt x="4990892" y="1242"/>
                  </a:lnTo>
                  <a:lnTo>
                    <a:pt x="4936156" y="607"/>
                  </a:lnTo>
                  <a:lnTo>
                    <a:pt x="4881674" y="353"/>
                  </a:lnTo>
                  <a:lnTo>
                    <a:pt x="4827320" y="226"/>
                  </a:lnTo>
                  <a:lnTo>
                    <a:pt x="4773219" y="607"/>
                  </a:lnTo>
                  <a:lnTo>
                    <a:pt x="4719119" y="1115"/>
                  </a:lnTo>
                  <a:lnTo>
                    <a:pt x="4665399" y="1877"/>
                  </a:lnTo>
                  <a:lnTo>
                    <a:pt x="4611679" y="3020"/>
                  </a:lnTo>
                  <a:lnTo>
                    <a:pt x="4558214" y="4544"/>
                  </a:lnTo>
                  <a:lnTo>
                    <a:pt x="4504875" y="6195"/>
                  </a:lnTo>
                  <a:lnTo>
                    <a:pt x="4451790" y="8227"/>
                  </a:lnTo>
                  <a:lnTo>
                    <a:pt x="4398960" y="10513"/>
                  </a:lnTo>
                  <a:lnTo>
                    <a:pt x="4346129" y="13180"/>
                  </a:lnTo>
                  <a:lnTo>
                    <a:pt x="4293679" y="15974"/>
                  </a:lnTo>
                  <a:lnTo>
                    <a:pt x="4241230" y="19149"/>
                  </a:lnTo>
                  <a:lnTo>
                    <a:pt x="4189161" y="22704"/>
                  </a:lnTo>
                  <a:lnTo>
                    <a:pt x="4137092" y="26387"/>
                  </a:lnTo>
                  <a:lnTo>
                    <a:pt x="4085405" y="30451"/>
                  </a:lnTo>
                  <a:lnTo>
                    <a:pt x="4033844" y="34769"/>
                  </a:lnTo>
                  <a:lnTo>
                    <a:pt x="3982537" y="39341"/>
                  </a:lnTo>
                  <a:lnTo>
                    <a:pt x="3931357" y="44167"/>
                  </a:lnTo>
                  <a:lnTo>
                    <a:pt x="3880432" y="49374"/>
                  </a:lnTo>
                  <a:lnTo>
                    <a:pt x="3829760" y="54835"/>
                  </a:lnTo>
                  <a:lnTo>
                    <a:pt x="3779215" y="60549"/>
                  </a:lnTo>
                  <a:lnTo>
                    <a:pt x="3728925" y="66518"/>
                  </a:lnTo>
                  <a:lnTo>
                    <a:pt x="3678888" y="72868"/>
                  </a:lnTo>
                  <a:lnTo>
                    <a:pt x="3628978" y="79472"/>
                  </a:lnTo>
                  <a:lnTo>
                    <a:pt x="3579449" y="86203"/>
                  </a:lnTo>
                  <a:lnTo>
                    <a:pt x="3530048" y="93442"/>
                  </a:lnTo>
                  <a:lnTo>
                    <a:pt x="3480900" y="100807"/>
                  </a:lnTo>
                  <a:lnTo>
                    <a:pt x="3432006" y="108427"/>
                  </a:lnTo>
                  <a:lnTo>
                    <a:pt x="3383239" y="116428"/>
                  </a:lnTo>
                  <a:lnTo>
                    <a:pt x="3334854" y="124683"/>
                  </a:lnTo>
                  <a:lnTo>
                    <a:pt x="3286595" y="133192"/>
                  </a:lnTo>
                  <a:lnTo>
                    <a:pt x="3238717" y="141954"/>
                  </a:lnTo>
                  <a:lnTo>
                    <a:pt x="3190966" y="150971"/>
                  </a:lnTo>
                  <a:lnTo>
                    <a:pt x="3143469" y="160242"/>
                  </a:lnTo>
                  <a:lnTo>
                    <a:pt x="3096227" y="169894"/>
                  </a:lnTo>
                  <a:lnTo>
                    <a:pt x="3049365" y="179799"/>
                  </a:lnTo>
                  <a:lnTo>
                    <a:pt x="3002630" y="189832"/>
                  </a:lnTo>
                  <a:lnTo>
                    <a:pt x="2956149" y="200246"/>
                  </a:lnTo>
                  <a:lnTo>
                    <a:pt x="2910049" y="210914"/>
                  </a:lnTo>
                  <a:lnTo>
                    <a:pt x="2864076" y="221835"/>
                  </a:lnTo>
                  <a:lnTo>
                    <a:pt x="2818358" y="233138"/>
                  </a:lnTo>
                  <a:lnTo>
                    <a:pt x="2773020" y="244568"/>
                  </a:lnTo>
                  <a:lnTo>
                    <a:pt x="2727936" y="256252"/>
                  </a:lnTo>
                  <a:lnTo>
                    <a:pt x="2683106" y="268316"/>
                  </a:lnTo>
                  <a:lnTo>
                    <a:pt x="2638530" y="280635"/>
                  </a:lnTo>
                  <a:lnTo>
                    <a:pt x="2594208" y="293081"/>
                  </a:lnTo>
                  <a:lnTo>
                    <a:pt x="2550267" y="305907"/>
                  </a:lnTo>
                  <a:lnTo>
                    <a:pt x="2506580" y="318988"/>
                  </a:lnTo>
                  <a:lnTo>
                    <a:pt x="2463148" y="332323"/>
                  </a:lnTo>
                  <a:lnTo>
                    <a:pt x="2419969" y="345784"/>
                  </a:lnTo>
                  <a:lnTo>
                    <a:pt x="2377044" y="359627"/>
                  </a:lnTo>
                  <a:lnTo>
                    <a:pt x="2334500" y="373724"/>
                  </a:lnTo>
                  <a:lnTo>
                    <a:pt x="2292337" y="388074"/>
                  </a:lnTo>
                  <a:lnTo>
                    <a:pt x="2250301" y="402679"/>
                  </a:lnTo>
                  <a:lnTo>
                    <a:pt x="2208646" y="417537"/>
                  </a:lnTo>
                  <a:lnTo>
                    <a:pt x="2167372" y="432777"/>
                  </a:lnTo>
                  <a:lnTo>
                    <a:pt x="2126225" y="448144"/>
                  </a:lnTo>
                  <a:lnTo>
                    <a:pt x="2085586" y="463764"/>
                  </a:lnTo>
                  <a:lnTo>
                    <a:pt x="2045074" y="479639"/>
                  </a:lnTo>
                  <a:lnTo>
                    <a:pt x="2004943" y="495767"/>
                  </a:lnTo>
                  <a:lnTo>
                    <a:pt x="1965193" y="512150"/>
                  </a:lnTo>
                  <a:lnTo>
                    <a:pt x="1925697" y="528787"/>
                  </a:lnTo>
                  <a:lnTo>
                    <a:pt x="1886582" y="545677"/>
                  </a:lnTo>
                  <a:lnTo>
                    <a:pt x="1847721" y="562822"/>
                  </a:lnTo>
                  <a:lnTo>
                    <a:pt x="1809241" y="580220"/>
                  </a:lnTo>
                  <a:lnTo>
                    <a:pt x="1771142" y="597873"/>
                  </a:lnTo>
                  <a:lnTo>
                    <a:pt x="1733297" y="615779"/>
                  </a:lnTo>
                  <a:lnTo>
                    <a:pt x="1695706" y="633940"/>
                  </a:lnTo>
                  <a:lnTo>
                    <a:pt x="1658623" y="652228"/>
                  </a:lnTo>
                  <a:lnTo>
                    <a:pt x="1621794" y="670896"/>
                  </a:lnTo>
                  <a:lnTo>
                    <a:pt x="1585219" y="689819"/>
                  </a:lnTo>
                  <a:lnTo>
                    <a:pt x="1549152" y="708868"/>
                  </a:lnTo>
                  <a:lnTo>
                    <a:pt x="1513339" y="728299"/>
                  </a:lnTo>
                  <a:lnTo>
                    <a:pt x="1477906" y="747856"/>
                  </a:lnTo>
                  <a:lnTo>
                    <a:pt x="1442855" y="767668"/>
                  </a:lnTo>
                  <a:lnTo>
                    <a:pt x="1408058" y="787860"/>
                  </a:lnTo>
                  <a:lnTo>
                    <a:pt x="1373642" y="808180"/>
                  </a:lnTo>
                  <a:lnTo>
                    <a:pt x="1339607" y="828753"/>
                  </a:lnTo>
                  <a:lnTo>
                    <a:pt x="1305953" y="849581"/>
                  </a:lnTo>
                  <a:lnTo>
                    <a:pt x="1272680" y="870535"/>
                  </a:lnTo>
                  <a:lnTo>
                    <a:pt x="1239787" y="891870"/>
                  </a:lnTo>
                  <a:lnTo>
                    <a:pt x="1207276" y="913460"/>
                  </a:lnTo>
                  <a:lnTo>
                    <a:pt x="1175019" y="935176"/>
                  </a:lnTo>
                  <a:lnTo>
                    <a:pt x="1143270" y="957147"/>
                  </a:lnTo>
                  <a:lnTo>
                    <a:pt x="1111775" y="979371"/>
                  </a:lnTo>
                  <a:lnTo>
                    <a:pt x="1080787" y="1001850"/>
                  </a:lnTo>
                  <a:lnTo>
                    <a:pt x="1050054" y="1024582"/>
                  </a:lnTo>
                  <a:lnTo>
                    <a:pt x="989985" y="1070682"/>
                  </a:lnTo>
                  <a:lnTo>
                    <a:pt x="931312" y="1117671"/>
                  </a:lnTo>
                  <a:lnTo>
                    <a:pt x="874291" y="1165676"/>
                  </a:lnTo>
                  <a:lnTo>
                    <a:pt x="818793" y="1214442"/>
                  </a:lnTo>
                  <a:lnTo>
                    <a:pt x="765073" y="1264225"/>
                  </a:lnTo>
                  <a:lnTo>
                    <a:pt x="712878" y="1314897"/>
                  </a:lnTo>
                  <a:lnTo>
                    <a:pt x="662333" y="1366457"/>
                  </a:lnTo>
                  <a:lnTo>
                    <a:pt x="613566" y="1418907"/>
                  </a:lnTo>
                  <a:lnTo>
                    <a:pt x="566450" y="1472246"/>
                  </a:lnTo>
                  <a:lnTo>
                    <a:pt x="520986" y="1526473"/>
                  </a:lnTo>
                  <a:lnTo>
                    <a:pt x="477426" y="1581590"/>
                  </a:lnTo>
                  <a:lnTo>
                    <a:pt x="435517" y="1637596"/>
                  </a:lnTo>
                  <a:lnTo>
                    <a:pt x="395386" y="1694363"/>
                  </a:lnTo>
                  <a:lnTo>
                    <a:pt x="357033" y="1752147"/>
                  </a:lnTo>
                  <a:lnTo>
                    <a:pt x="320585" y="1810692"/>
                  </a:lnTo>
                  <a:lnTo>
                    <a:pt x="285915" y="1870000"/>
                  </a:lnTo>
                  <a:lnTo>
                    <a:pt x="253149" y="1930196"/>
                  </a:lnTo>
                  <a:lnTo>
                    <a:pt x="222289" y="1991282"/>
                  </a:lnTo>
                  <a:lnTo>
                    <a:pt x="193334" y="2053129"/>
                  </a:lnTo>
                  <a:lnTo>
                    <a:pt x="166284" y="2115866"/>
                  </a:lnTo>
                  <a:lnTo>
                    <a:pt x="141138" y="2179364"/>
                  </a:lnTo>
                  <a:lnTo>
                    <a:pt x="118025" y="2243751"/>
                  </a:lnTo>
                  <a:lnTo>
                    <a:pt x="96816" y="2308774"/>
                  </a:lnTo>
                  <a:lnTo>
                    <a:pt x="77640" y="2374685"/>
                  </a:lnTo>
                  <a:lnTo>
                    <a:pt x="60495" y="2441485"/>
                  </a:lnTo>
                  <a:lnTo>
                    <a:pt x="45510" y="2508667"/>
                  </a:lnTo>
                  <a:lnTo>
                    <a:pt x="32683" y="2576102"/>
                  </a:lnTo>
                  <a:lnTo>
                    <a:pt x="21888" y="2643791"/>
                  </a:lnTo>
                  <a:lnTo>
                    <a:pt x="13379" y="2711607"/>
                  </a:lnTo>
                  <a:lnTo>
                    <a:pt x="6903" y="2779551"/>
                  </a:lnTo>
                  <a:lnTo>
                    <a:pt x="2585" y="2847748"/>
                  </a:lnTo>
                  <a:lnTo>
                    <a:pt x="299" y="2916072"/>
                  </a:lnTo>
                  <a:lnTo>
                    <a:pt x="-81" y="2950234"/>
                  </a:lnTo>
                  <a:lnTo>
                    <a:pt x="45" y="2984397"/>
                  </a:lnTo>
                  <a:lnTo>
                    <a:pt x="1950" y="3052975"/>
                  </a:lnTo>
                  <a:lnTo>
                    <a:pt x="5887" y="3121553"/>
                  </a:lnTo>
                  <a:lnTo>
                    <a:pt x="11729" y="3190258"/>
                  </a:lnTo>
                  <a:lnTo>
                    <a:pt x="19729" y="3259091"/>
                  </a:lnTo>
                  <a:lnTo>
                    <a:pt x="29635" y="3327923"/>
                  </a:lnTo>
                  <a:lnTo>
                    <a:pt x="41573" y="3396755"/>
                  </a:lnTo>
                  <a:lnTo>
                    <a:pt x="55415" y="3465714"/>
                  </a:lnTo>
                  <a:lnTo>
                    <a:pt x="71290" y="3534674"/>
                  </a:lnTo>
                  <a:lnTo>
                    <a:pt x="89070" y="3603633"/>
                  </a:lnTo>
                  <a:lnTo>
                    <a:pt x="108754" y="3672465"/>
                  </a:lnTo>
                  <a:lnTo>
                    <a:pt x="130344" y="3741297"/>
                  </a:lnTo>
                  <a:lnTo>
                    <a:pt x="153838" y="3810130"/>
                  </a:lnTo>
                  <a:lnTo>
                    <a:pt x="179110" y="3878962"/>
                  </a:lnTo>
                  <a:lnTo>
                    <a:pt x="206415" y="3947667"/>
                  </a:lnTo>
                  <a:lnTo>
                    <a:pt x="235370" y="4016246"/>
                  </a:lnTo>
                  <a:lnTo>
                    <a:pt x="266357" y="4084824"/>
                  </a:lnTo>
                  <a:lnTo>
                    <a:pt x="298995" y="4153148"/>
                  </a:lnTo>
                  <a:lnTo>
                    <a:pt x="316013" y="4187310"/>
                  </a:lnTo>
                  <a:lnTo>
                    <a:pt x="333411" y="4221472"/>
                  </a:lnTo>
                  <a:lnTo>
                    <a:pt x="351318" y="4255507"/>
                  </a:lnTo>
                  <a:lnTo>
                    <a:pt x="369732" y="4289543"/>
                  </a:lnTo>
                  <a:lnTo>
                    <a:pt x="388528" y="4323578"/>
                  </a:lnTo>
                  <a:lnTo>
                    <a:pt x="407705" y="4357486"/>
                  </a:lnTo>
                  <a:lnTo>
                    <a:pt x="427389" y="4391394"/>
                  </a:lnTo>
                  <a:lnTo>
                    <a:pt x="447581" y="4425302"/>
                  </a:lnTo>
                  <a:lnTo>
                    <a:pt x="468028" y="4459083"/>
                  </a:lnTo>
                  <a:lnTo>
                    <a:pt x="489109" y="4492864"/>
                  </a:lnTo>
                  <a:lnTo>
                    <a:pt x="510445" y="4526646"/>
                  </a:lnTo>
                  <a:lnTo>
                    <a:pt x="532288" y="4560300"/>
                  </a:lnTo>
                  <a:lnTo>
                    <a:pt x="554513" y="4593954"/>
                  </a:lnTo>
                  <a:lnTo>
                    <a:pt x="577245" y="4627481"/>
                  </a:lnTo>
                  <a:lnTo>
                    <a:pt x="600359" y="4661008"/>
                  </a:lnTo>
                  <a:lnTo>
                    <a:pt x="623853" y="4694408"/>
                  </a:lnTo>
                  <a:lnTo>
                    <a:pt x="647728" y="4727809"/>
                  </a:lnTo>
                  <a:lnTo>
                    <a:pt x="672112" y="4761082"/>
                  </a:lnTo>
                  <a:lnTo>
                    <a:pt x="696876" y="4794355"/>
                  </a:lnTo>
                  <a:lnTo>
                    <a:pt x="722022" y="4827501"/>
                  </a:lnTo>
                  <a:lnTo>
                    <a:pt x="747675" y="4860647"/>
                  </a:lnTo>
                  <a:lnTo>
                    <a:pt x="773709" y="4893793"/>
                  </a:lnTo>
                  <a:lnTo>
                    <a:pt x="800125" y="4926685"/>
                  </a:lnTo>
                  <a:lnTo>
                    <a:pt x="826921" y="4959578"/>
                  </a:lnTo>
                  <a:lnTo>
                    <a:pt x="854098" y="4992470"/>
                  </a:lnTo>
                  <a:lnTo>
                    <a:pt x="881657" y="5025235"/>
                  </a:lnTo>
                  <a:lnTo>
                    <a:pt x="909723" y="5057873"/>
                  </a:lnTo>
                  <a:lnTo>
                    <a:pt x="938170" y="5090511"/>
                  </a:lnTo>
                  <a:lnTo>
                    <a:pt x="966998" y="5123023"/>
                  </a:lnTo>
                  <a:lnTo>
                    <a:pt x="996208" y="5155407"/>
                  </a:lnTo>
                  <a:lnTo>
                    <a:pt x="1025798" y="5187664"/>
                  </a:lnTo>
                  <a:lnTo>
                    <a:pt x="1055769" y="5219921"/>
                  </a:lnTo>
                  <a:lnTo>
                    <a:pt x="1086121" y="5252178"/>
                  </a:lnTo>
                  <a:lnTo>
                    <a:pt x="1116855" y="5284181"/>
                  </a:lnTo>
                  <a:lnTo>
                    <a:pt x="1147969" y="5316185"/>
                  </a:lnTo>
                  <a:lnTo>
                    <a:pt x="1179464" y="5348061"/>
                  </a:lnTo>
                  <a:lnTo>
                    <a:pt x="1211340" y="5379810"/>
                  </a:lnTo>
                  <a:lnTo>
                    <a:pt x="1243724" y="5411559"/>
                  </a:lnTo>
                  <a:lnTo>
                    <a:pt x="1276363" y="5443054"/>
                  </a:lnTo>
                  <a:lnTo>
                    <a:pt x="1309382" y="5474550"/>
                  </a:lnTo>
                  <a:lnTo>
                    <a:pt x="1342782" y="5505918"/>
                  </a:lnTo>
                  <a:lnTo>
                    <a:pt x="1376563" y="5537159"/>
                  </a:lnTo>
                  <a:lnTo>
                    <a:pt x="1410598" y="5568400"/>
                  </a:lnTo>
                  <a:lnTo>
                    <a:pt x="1445141" y="5599387"/>
                  </a:lnTo>
                  <a:lnTo>
                    <a:pt x="1480065" y="5630375"/>
                  </a:lnTo>
                  <a:lnTo>
                    <a:pt x="1515244" y="5661108"/>
                  </a:lnTo>
                  <a:lnTo>
                    <a:pt x="1550803" y="5691841"/>
                  </a:lnTo>
                  <a:lnTo>
                    <a:pt x="1586743" y="5722447"/>
                  </a:lnTo>
                  <a:lnTo>
                    <a:pt x="1623064" y="5752927"/>
                  </a:lnTo>
                  <a:lnTo>
                    <a:pt x="1659766" y="5783279"/>
                  </a:lnTo>
                  <a:lnTo>
                    <a:pt x="1696722" y="5813504"/>
                  </a:lnTo>
                  <a:lnTo>
                    <a:pt x="1734186" y="5843602"/>
                  </a:lnTo>
                  <a:lnTo>
                    <a:pt x="1771904" y="5873574"/>
                  </a:lnTo>
                  <a:lnTo>
                    <a:pt x="1809876" y="5903418"/>
                  </a:lnTo>
                  <a:lnTo>
                    <a:pt x="1848356" y="5933135"/>
                  </a:lnTo>
                  <a:lnTo>
                    <a:pt x="1887090" y="5962725"/>
                  </a:lnTo>
                  <a:lnTo>
                    <a:pt x="1926205" y="5992189"/>
                  </a:lnTo>
                  <a:lnTo>
                    <a:pt x="1965574" y="6021525"/>
                  </a:lnTo>
                  <a:lnTo>
                    <a:pt x="2005324" y="6050734"/>
                  </a:lnTo>
                  <a:lnTo>
                    <a:pt x="2045455" y="6079816"/>
                  </a:lnTo>
                  <a:lnTo>
                    <a:pt x="2085840" y="6108772"/>
                  </a:lnTo>
                  <a:lnTo>
                    <a:pt x="2126606" y="6137473"/>
                  </a:lnTo>
                  <a:lnTo>
                    <a:pt x="2167753" y="6166174"/>
                  </a:lnTo>
                  <a:lnTo>
                    <a:pt x="2209154" y="6194621"/>
                  </a:lnTo>
                  <a:lnTo>
                    <a:pt x="2250936" y="6222942"/>
                  </a:lnTo>
                  <a:lnTo>
                    <a:pt x="2292972" y="6251135"/>
                  </a:lnTo>
                  <a:lnTo>
                    <a:pt x="2335389" y="6279074"/>
                  </a:lnTo>
                  <a:lnTo>
                    <a:pt x="2378060" y="6307014"/>
                  </a:lnTo>
                  <a:lnTo>
                    <a:pt x="2421112" y="6334699"/>
                  </a:lnTo>
                  <a:lnTo>
                    <a:pt x="2464418" y="6362257"/>
                  </a:lnTo>
                  <a:lnTo>
                    <a:pt x="2508104" y="6389689"/>
                  </a:lnTo>
                  <a:lnTo>
                    <a:pt x="2552172" y="6416993"/>
                  </a:lnTo>
                  <a:lnTo>
                    <a:pt x="2596367" y="6444043"/>
                  </a:lnTo>
                  <a:lnTo>
                    <a:pt x="2640943" y="6470966"/>
                  </a:lnTo>
                  <a:lnTo>
                    <a:pt x="2685900" y="6497763"/>
                  </a:lnTo>
                  <a:lnTo>
                    <a:pt x="2731111" y="6524305"/>
                  </a:lnTo>
                  <a:lnTo>
                    <a:pt x="2776576" y="6550720"/>
                  </a:lnTo>
                  <a:lnTo>
                    <a:pt x="2822421" y="6577009"/>
                  </a:lnTo>
                  <a:lnTo>
                    <a:pt x="2868521" y="6603043"/>
                  </a:lnTo>
                  <a:lnTo>
                    <a:pt x="2915002" y="6628950"/>
                  </a:lnTo>
                  <a:lnTo>
                    <a:pt x="2961610" y="6654731"/>
                  </a:lnTo>
                  <a:lnTo>
                    <a:pt x="3008599" y="6680257"/>
                  </a:lnTo>
                  <a:lnTo>
                    <a:pt x="3055969" y="6705657"/>
                  </a:lnTo>
                  <a:lnTo>
                    <a:pt x="3103465" y="6730802"/>
                  </a:lnTo>
                  <a:lnTo>
                    <a:pt x="3151343" y="6755820"/>
                  </a:lnTo>
                  <a:lnTo>
                    <a:pt x="3199475" y="6780585"/>
                  </a:lnTo>
                  <a:lnTo>
                    <a:pt x="3247988" y="6805222"/>
                  </a:lnTo>
                  <a:lnTo>
                    <a:pt x="3296627" y="6829732"/>
                  </a:lnTo>
                  <a:lnTo>
                    <a:pt x="3345648" y="6853989"/>
                  </a:lnTo>
                  <a:lnTo>
                    <a:pt x="3394923" y="6877991"/>
                  </a:lnTo>
                  <a:lnTo>
                    <a:pt x="3444452" y="6901867"/>
                  </a:lnTo>
                  <a:lnTo>
                    <a:pt x="3494361" y="6925615"/>
                  </a:lnTo>
                  <a:lnTo>
                    <a:pt x="3544398" y="6949109"/>
                  </a:lnTo>
                  <a:lnTo>
                    <a:pt x="3594816" y="6972350"/>
                  </a:lnTo>
                  <a:lnTo>
                    <a:pt x="3645361" y="6995463"/>
                  </a:lnTo>
                  <a:lnTo>
                    <a:pt x="3696286" y="7018323"/>
                  </a:lnTo>
                  <a:lnTo>
                    <a:pt x="3747466" y="7040928"/>
                  </a:lnTo>
                  <a:lnTo>
                    <a:pt x="3798900" y="7063406"/>
                  </a:lnTo>
                  <a:lnTo>
                    <a:pt x="3850587" y="7085631"/>
                  </a:lnTo>
                  <a:lnTo>
                    <a:pt x="3902529" y="7107728"/>
                  </a:lnTo>
                  <a:lnTo>
                    <a:pt x="3954725" y="7129572"/>
                  </a:lnTo>
                  <a:lnTo>
                    <a:pt x="4007175" y="7151161"/>
                  </a:lnTo>
                  <a:lnTo>
                    <a:pt x="4059878" y="7172624"/>
                  </a:lnTo>
                  <a:lnTo>
                    <a:pt x="4112836" y="7193705"/>
                  </a:lnTo>
                  <a:lnTo>
                    <a:pt x="4166048" y="7214660"/>
                  </a:lnTo>
                  <a:lnTo>
                    <a:pt x="4219513" y="7235487"/>
                  </a:lnTo>
                  <a:lnTo>
                    <a:pt x="4273233" y="7255934"/>
                  </a:lnTo>
                  <a:lnTo>
                    <a:pt x="4327206" y="7276253"/>
                  </a:lnTo>
                  <a:lnTo>
                    <a:pt x="4381307" y="7296319"/>
                  </a:lnTo>
                  <a:lnTo>
                    <a:pt x="4435789" y="7316130"/>
                  </a:lnTo>
                  <a:lnTo>
                    <a:pt x="4490397" y="7335815"/>
                  </a:lnTo>
                  <a:lnTo>
                    <a:pt x="4545387" y="7355245"/>
                  </a:lnTo>
                  <a:lnTo>
                    <a:pt x="4600504" y="7374295"/>
                  </a:lnTo>
                  <a:lnTo>
                    <a:pt x="4655874" y="7393217"/>
                  </a:lnTo>
                  <a:lnTo>
                    <a:pt x="4711372" y="7411886"/>
                  </a:lnTo>
                  <a:lnTo>
                    <a:pt x="4767250" y="7430300"/>
                  </a:lnTo>
                  <a:lnTo>
                    <a:pt x="4823256" y="7448588"/>
                  </a:lnTo>
                  <a:lnTo>
                    <a:pt x="4879515" y="7466494"/>
                  </a:lnTo>
                  <a:lnTo>
                    <a:pt x="4936029" y="7484274"/>
                  </a:lnTo>
                  <a:lnTo>
                    <a:pt x="4992797" y="7501672"/>
                  </a:lnTo>
                  <a:lnTo>
                    <a:pt x="5049691" y="7518944"/>
                  </a:lnTo>
                  <a:lnTo>
                    <a:pt x="5106840" y="7535835"/>
                  </a:lnTo>
                  <a:lnTo>
                    <a:pt x="5164242" y="7552598"/>
                  </a:lnTo>
                  <a:lnTo>
                    <a:pt x="5221772" y="7568981"/>
                  </a:lnTo>
                  <a:lnTo>
                    <a:pt x="5279555" y="7585236"/>
                  </a:lnTo>
                  <a:lnTo>
                    <a:pt x="5337593" y="7601238"/>
                  </a:lnTo>
                  <a:lnTo>
                    <a:pt x="5395757" y="7616859"/>
                  </a:lnTo>
                  <a:lnTo>
                    <a:pt x="5454176" y="7632352"/>
                  </a:lnTo>
                  <a:lnTo>
                    <a:pt x="5512721" y="7647465"/>
                  </a:lnTo>
                  <a:lnTo>
                    <a:pt x="5571521" y="7662450"/>
                  </a:lnTo>
                  <a:lnTo>
                    <a:pt x="5630575" y="7677055"/>
                  </a:lnTo>
                  <a:lnTo>
                    <a:pt x="5689755" y="7691406"/>
                  </a:lnTo>
                  <a:close/>
                </a:path>
              </a:pathLst>
            </a:custGeom>
            <a:ln w="104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1650" y="2041346"/>
              <a:ext cx="3626443" cy="3071387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732967" y="1219549"/>
            <a:ext cx="18638520" cy="0"/>
          </a:xfrm>
          <a:custGeom>
            <a:avLst/>
            <a:gdLst/>
            <a:ahLst/>
            <a:cxnLst/>
            <a:rect l="l" t="t" r="r" b="b"/>
            <a:pathLst>
              <a:path w="18638520">
                <a:moveTo>
                  <a:pt x="18637725" y="254"/>
                </a:moveTo>
                <a:lnTo>
                  <a:pt x="-18" y="254"/>
                </a:lnTo>
              </a:path>
            </a:pathLst>
          </a:custGeom>
          <a:ln w="10469">
            <a:solidFill>
              <a:srgbClr val="FFD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94367" y="4703707"/>
            <a:ext cx="5215255" cy="2931795"/>
          </a:xfrm>
          <a:prstGeom prst="rect">
            <a:avLst/>
          </a:prstGeom>
        </p:spPr>
        <p:txBody>
          <a:bodyPr vert="horz" wrap="square" lIns="0" tIns="266065" rIns="0" bIns="0" rtlCol="0">
            <a:spAutoFit/>
          </a:bodyPr>
          <a:lstStyle/>
          <a:p>
            <a:pPr marL="649605" marR="568325" indent="-6350" algn="ctr">
              <a:lnSpc>
                <a:spcPct val="76900"/>
              </a:lnSpc>
              <a:spcBef>
                <a:spcPts val="2095"/>
              </a:spcBef>
            </a:pPr>
            <a:r>
              <a:rPr sz="7200" b="1" spc="-365" dirty="0">
                <a:solidFill>
                  <a:srgbClr val="FFD000"/>
                </a:solidFill>
                <a:latin typeface="Cambria"/>
                <a:cs typeface="Cambria"/>
              </a:rPr>
              <a:t>Platform </a:t>
            </a:r>
            <a:r>
              <a:rPr sz="7200" b="1" spc="-395" dirty="0">
                <a:solidFill>
                  <a:srgbClr val="FFD000"/>
                </a:solidFill>
                <a:latin typeface="Cambria"/>
                <a:cs typeface="Cambria"/>
              </a:rPr>
              <a:t>ecosystem</a:t>
            </a:r>
            <a:endParaRPr sz="7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2435"/>
              </a:spcBef>
            </a:pP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Be</a:t>
            </a:r>
            <a:r>
              <a:rPr sz="2150" b="1" spc="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0" dirty="0">
                <a:solidFill>
                  <a:srgbClr val="FFFFFF"/>
                </a:solidFill>
                <a:latin typeface="Trebuchet MS"/>
                <a:cs typeface="Trebuchet MS"/>
              </a:rPr>
              <a:t>present</a:t>
            </a:r>
            <a:r>
              <a:rPr sz="2150" b="1" spc="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wherever</a:t>
            </a:r>
            <a:r>
              <a:rPr sz="2150" b="1" spc="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Africa’s</a:t>
            </a:r>
            <a:r>
              <a:rPr sz="2150" b="1" spc="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95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endParaRPr sz="2150">
              <a:latin typeface="Trebuchet MS"/>
              <a:cs typeface="Trebuchet MS"/>
            </a:endParaRPr>
          </a:p>
          <a:p>
            <a:pPr marL="19685" algn="ctr">
              <a:lnSpc>
                <a:spcPct val="100000"/>
              </a:lnSpc>
            </a:pP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leaders</a:t>
            </a:r>
            <a:r>
              <a:rPr sz="2150" b="1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0" dirty="0">
                <a:solidFill>
                  <a:srgbClr val="FFFFFF"/>
                </a:solidFill>
                <a:latin typeface="Trebuchet MS"/>
                <a:cs typeface="Trebuchet MS"/>
              </a:rPr>
              <a:t>consume,</a:t>
            </a:r>
            <a:r>
              <a:rPr sz="2150" b="1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0" dirty="0">
                <a:solidFill>
                  <a:srgbClr val="FFFFFF"/>
                </a:solidFill>
                <a:latin typeface="Trebuchet MS"/>
                <a:cs typeface="Trebuchet MS"/>
              </a:rPr>
              <a:t>connect</a:t>
            </a:r>
            <a:r>
              <a:rPr sz="2150" b="1" spc="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50" b="1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Trebuchet MS"/>
                <a:cs typeface="Trebuchet MS"/>
              </a:rPr>
              <a:t>travel.</a:t>
            </a:r>
            <a:endParaRPr sz="215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3486" y="8613158"/>
            <a:ext cx="3947370" cy="26123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811250" y="7390172"/>
            <a:ext cx="1665086" cy="311355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593464" y="10858936"/>
            <a:ext cx="4298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80" dirty="0">
                <a:solidFill>
                  <a:srgbClr val="FFFFFF"/>
                </a:solidFill>
                <a:latin typeface="Trebuchet MS"/>
                <a:cs typeface="Trebuchet MS"/>
              </a:rPr>
              <a:t>Web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98769" y="10364868"/>
            <a:ext cx="6000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5" dirty="0">
                <a:solidFill>
                  <a:srgbClr val="FFFFFF"/>
                </a:solidFill>
                <a:latin typeface="Trebuchet MS"/>
                <a:cs typeface="Trebuchet MS"/>
              </a:rPr>
              <a:t>Social</a:t>
            </a:r>
            <a:endParaRPr sz="14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01203" y="1760048"/>
            <a:ext cx="3412198" cy="2108085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3503020" y="3203162"/>
            <a:ext cx="2379980" cy="3023870"/>
            <a:chOff x="13503020" y="3203162"/>
            <a:chExt cx="2379980" cy="3023870"/>
          </a:xfrm>
        </p:grpSpPr>
        <p:sp>
          <p:nvSpPr>
            <p:cNvPr id="14" name="object 14"/>
            <p:cNvSpPr/>
            <p:nvPr/>
          </p:nvSpPr>
          <p:spPr>
            <a:xfrm>
              <a:off x="13503020" y="3203162"/>
              <a:ext cx="2379980" cy="3023870"/>
            </a:xfrm>
            <a:custGeom>
              <a:avLst/>
              <a:gdLst/>
              <a:ahLst/>
              <a:cxnLst/>
              <a:rect l="l" t="t" r="r" b="b"/>
              <a:pathLst>
                <a:path w="2379980" h="3023870">
                  <a:moveTo>
                    <a:pt x="2379070" y="204"/>
                  </a:moveTo>
                  <a:lnTo>
                    <a:pt x="-341" y="204"/>
                  </a:lnTo>
                  <a:lnTo>
                    <a:pt x="-341" y="3023617"/>
                  </a:lnTo>
                  <a:lnTo>
                    <a:pt x="2379070" y="3023617"/>
                  </a:lnTo>
                  <a:lnTo>
                    <a:pt x="2379070" y="204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5123" y="3262801"/>
              <a:ext cx="2157205" cy="2804083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032900" y="3957473"/>
            <a:ext cx="1541780" cy="442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algn="ctr">
              <a:lnSpc>
                <a:spcPts val="1639"/>
              </a:lnSpc>
              <a:spcBef>
                <a:spcPts val="100"/>
              </a:spcBef>
            </a:pPr>
            <a:r>
              <a:rPr sz="1400" b="1" spc="95" dirty="0">
                <a:solidFill>
                  <a:srgbClr val="FFFFFF"/>
                </a:solidFill>
                <a:latin typeface="Trebuchet MS"/>
                <a:cs typeface="Trebuchet MS"/>
              </a:rPr>
              <a:t>Airport</a:t>
            </a:r>
            <a:r>
              <a:rPr sz="1400" b="1" spc="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rebuchet MS"/>
                <a:cs typeface="Trebuchet MS"/>
              </a:rPr>
              <a:t>TV</a:t>
            </a:r>
            <a:r>
              <a:rPr sz="1400" b="1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endParaRPr sz="1400">
              <a:latin typeface="Trebuchet MS"/>
              <a:cs typeface="Trebuchet MS"/>
            </a:endParaRPr>
          </a:p>
          <a:p>
            <a:pPr algn="ctr">
              <a:lnSpc>
                <a:spcPts val="1639"/>
              </a:lnSpc>
            </a:pPr>
            <a:r>
              <a:rPr sz="1400" b="1" spc="95" dirty="0">
                <a:solidFill>
                  <a:srgbClr val="FFFFFF"/>
                </a:solidFill>
                <a:latin typeface="Trebuchet MS"/>
                <a:cs typeface="Trebuchet MS"/>
              </a:rPr>
              <a:t>Lounge</a:t>
            </a:r>
            <a:r>
              <a:rPr sz="1400" b="1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b="1" spc="114" dirty="0">
                <a:solidFill>
                  <a:srgbClr val="FFFFFF"/>
                </a:solidFill>
                <a:latin typeface="Trebuchet MS"/>
                <a:cs typeface="Trebuchet MS"/>
              </a:rPr>
              <a:t>Screens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401562" y="6165694"/>
            <a:ext cx="4781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0" dirty="0">
                <a:solidFill>
                  <a:srgbClr val="FFFFFF"/>
                </a:solidFill>
                <a:latin typeface="Trebuchet MS"/>
                <a:cs typeface="Trebuchet MS"/>
              </a:rPr>
              <a:t>Print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59491" y="5020385"/>
            <a:ext cx="7861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20" dirty="0">
                <a:solidFill>
                  <a:srgbClr val="FFFFFF"/>
                </a:solidFill>
                <a:latin typeface="Trebuchet MS"/>
                <a:cs typeface="Trebuchet MS"/>
              </a:rPr>
              <a:t>Podcast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63789" y="9005850"/>
            <a:ext cx="1132840" cy="232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350" b="1" spc="90" dirty="0">
                <a:solidFill>
                  <a:srgbClr val="FFFFFF"/>
                </a:solidFill>
                <a:latin typeface="Trebuchet MS"/>
                <a:cs typeface="Trebuchet MS"/>
              </a:rPr>
              <a:t>Newsletters</a:t>
            </a:r>
            <a:endParaRPr sz="1350">
              <a:latin typeface="Trebuchet MS"/>
              <a:cs typeface="Trebuchet MS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84245" y="6077812"/>
            <a:ext cx="2741264" cy="3274435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6397351" y="496919"/>
            <a:ext cx="2527935" cy="382905"/>
            <a:chOff x="16397351" y="496919"/>
            <a:chExt cx="2527935" cy="38290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20337" y="697174"/>
              <a:ext cx="245996" cy="18188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678905" y="697174"/>
              <a:ext cx="245952" cy="18188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36463" y="578326"/>
              <a:ext cx="470153" cy="86233"/>
            </a:xfrm>
            <a:prstGeom prst="rect">
              <a:avLst/>
            </a:prstGeom>
          </p:spPr>
        </p:pic>
      </p:grpSp>
      <p:sp>
        <p:nvSpPr>
          <p:cNvPr id="34" name="object 34"/>
          <p:cNvSpPr/>
          <p:nvPr/>
        </p:nvSpPr>
        <p:spPr>
          <a:xfrm>
            <a:off x="16148050" y="365093"/>
            <a:ext cx="0" cy="628650"/>
          </a:xfrm>
          <a:custGeom>
            <a:avLst/>
            <a:gdLst/>
            <a:ahLst/>
            <a:cxnLst/>
            <a:rect l="l" t="t" r="r" b="b"/>
            <a:pathLst>
              <a:path h="628650">
                <a:moveTo>
                  <a:pt x="-408" y="276"/>
                </a:moveTo>
                <a:lnTo>
                  <a:pt x="-408" y="628529"/>
                </a:lnTo>
              </a:path>
            </a:pathLst>
          </a:custGeom>
          <a:ln w="52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615" y="460"/>
            <a:ext cx="19369213" cy="11307409"/>
            <a:chOff x="733615" y="460"/>
            <a:chExt cx="19369213" cy="11307409"/>
          </a:xfrm>
        </p:grpSpPr>
        <p:sp>
          <p:nvSpPr>
            <p:cNvPr id="3" name="object 3"/>
            <p:cNvSpPr/>
            <p:nvPr/>
          </p:nvSpPr>
          <p:spPr>
            <a:xfrm>
              <a:off x="733615" y="1219930"/>
              <a:ext cx="18637250" cy="0"/>
            </a:xfrm>
            <a:custGeom>
              <a:avLst/>
              <a:gdLst/>
              <a:ahLst/>
              <a:cxnLst/>
              <a:rect l="l" t="t" r="r" b="b"/>
              <a:pathLst>
                <a:path w="18637250">
                  <a:moveTo>
                    <a:pt x="1863631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74430" y="460"/>
              <a:ext cx="11828398" cy="1130740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0238" y="407380"/>
              <a:ext cx="232599" cy="1818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42968" y="407355"/>
              <a:ext cx="250639" cy="185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0844" y="403519"/>
              <a:ext cx="247622" cy="18953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642537" y="403599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491" y="199618"/>
                  </a:moveTo>
                  <a:lnTo>
                    <a:pt x="0" y="199618"/>
                  </a:lnTo>
                  <a:lnTo>
                    <a:pt x="0" y="246608"/>
                  </a:lnTo>
                  <a:lnTo>
                    <a:pt x="91313" y="246608"/>
                  </a:lnTo>
                  <a:lnTo>
                    <a:pt x="91313" y="382498"/>
                  </a:lnTo>
                  <a:lnTo>
                    <a:pt x="154178" y="382498"/>
                  </a:lnTo>
                  <a:lnTo>
                    <a:pt x="154178" y="246608"/>
                  </a:lnTo>
                  <a:lnTo>
                    <a:pt x="245491" y="246608"/>
                  </a:lnTo>
                  <a:lnTo>
                    <a:pt x="245491" y="199618"/>
                  </a:lnTo>
                  <a:close/>
                </a:path>
                <a:path w="1687830" h="382905">
                  <a:moveTo>
                    <a:pt x="614832" y="3784"/>
                  </a:moveTo>
                  <a:lnTo>
                    <a:pt x="551929" y="3784"/>
                  </a:lnTo>
                  <a:lnTo>
                    <a:pt x="551929" y="185928"/>
                  </a:lnTo>
                  <a:lnTo>
                    <a:pt x="614832" y="185928"/>
                  </a:lnTo>
                  <a:lnTo>
                    <a:pt x="614832" y="3784"/>
                  </a:lnTo>
                  <a:close/>
                </a:path>
                <a:path w="1687830" h="382905">
                  <a:moveTo>
                    <a:pt x="910958" y="3810"/>
                  </a:moveTo>
                  <a:lnTo>
                    <a:pt x="848855" y="3810"/>
                  </a:lnTo>
                  <a:lnTo>
                    <a:pt x="848855" y="115951"/>
                  </a:lnTo>
                  <a:lnTo>
                    <a:pt x="839838" y="115951"/>
                  </a:lnTo>
                  <a:lnTo>
                    <a:pt x="743064" y="3810"/>
                  </a:lnTo>
                  <a:lnTo>
                    <a:pt x="650862" y="3810"/>
                  </a:lnTo>
                  <a:lnTo>
                    <a:pt x="650862" y="185928"/>
                  </a:lnTo>
                  <a:lnTo>
                    <a:pt x="712965" y="185928"/>
                  </a:lnTo>
                  <a:lnTo>
                    <a:pt x="712965" y="74041"/>
                  </a:lnTo>
                  <a:lnTo>
                    <a:pt x="721982" y="74041"/>
                  </a:lnTo>
                  <a:lnTo>
                    <a:pt x="818502" y="185928"/>
                  </a:lnTo>
                  <a:lnTo>
                    <a:pt x="910958" y="185928"/>
                  </a:lnTo>
                  <a:lnTo>
                    <a:pt x="910958" y="3810"/>
                  </a:lnTo>
                  <a:close/>
                </a:path>
                <a:path w="1687830" h="382905">
                  <a:moveTo>
                    <a:pt x="1157960" y="141198"/>
                  </a:moveTo>
                  <a:lnTo>
                    <a:pt x="1004290" y="141198"/>
                  </a:lnTo>
                  <a:lnTo>
                    <a:pt x="1004290" y="115798"/>
                  </a:lnTo>
                  <a:lnTo>
                    <a:pt x="1133576" y="115798"/>
                  </a:lnTo>
                  <a:lnTo>
                    <a:pt x="1133576" y="72618"/>
                  </a:lnTo>
                  <a:lnTo>
                    <a:pt x="1004290" y="72618"/>
                  </a:lnTo>
                  <a:lnTo>
                    <a:pt x="1004290" y="48488"/>
                  </a:lnTo>
                  <a:lnTo>
                    <a:pt x="1156563" y="48488"/>
                  </a:lnTo>
                  <a:lnTo>
                    <a:pt x="1156563" y="4038"/>
                  </a:lnTo>
                  <a:lnTo>
                    <a:pt x="941565" y="4038"/>
                  </a:lnTo>
                  <a:lnTo>
                    <a:pt x="941565" y="48488"/>
                  </a:lnTo>
                  <a:lnTo>
                    <a:pt x="941565" y="72618"/>
                  </a:lnTo>
                  <a:lnTo>
                    <a:pt x="941565" y="115798"/>
                  </a:lnTo>
                  <a:lnTo>
                    <a:pt x="941565" y="141198"/>
                  </a:lnTo>
                  <a:lnTo>
                    <a:pt x="941565" y="185648"/>
                  </a:lnTo>
                  <a:lnTo>
                    <a:pt x="1157960" y="185648"/>
                  </a:lnTo>
                  <a:lnTo>
                    <a:pt x="1157960" y="141198"/>
                  </a:lnTo>
                  <a:close/>
                </a:path>
                <a:path w="1687830" h="382905">
                  <a:moveTo>
                    <a:pt x="1423517" y="127889"/>
                  </a:moveTo>
                  <a:lnTo>
                    <a:pt x="1403705" y="88392"/>
                  </a:lnTo>
                  <a:lnTo>
                    <a:pt x="1339824" y="70485"/>
                  </a:lnTo>
                  <a:lnTo>
                    <a:pt x="1254480" y="63119"/>
                  </a:lnTo>
                  <a:lnTo>
                    <a:pt x="1245463" y="60071"/>
                  </a:lnTo>
                  <a:lnTo>
                    <a:pt x="1245463" y="54102"/>
                  </a:lnTo>
                  <a:lnTo>
                    <a:pt x="1248003" y="49149"/>
                  </a:lnTo>
                  <a:lnTo>
                    <a:pt x="1256131" y="45720"/>
                  </a:lnTo>
                  <a:lnTo>
                    <a:pt x="1271244" y="43815"/>
                  </a:lnTo>
                  <a:lnTo>
                    <a:pt x="1294104" y="43180"/>
                  </a:lnTo>
                  <a:lnTo>
                    <a:pt x="1315059" y="44069"/>
                  </a:lnTo>
                  <a:lnTo>
                    <a:pt x="1331696" y="46863"/>
                  </a:lnTo>
                  <a:lnTo>
                    <a:pt x="1343380" y="51562"/>
                  </a:lnTo>
                  <a:lnTo>
                    <a:pt x="1349603" y="58166"/>
                  </a:lnTo>
                  <a:lnTo>
                    <a:pt x="1416913" y="58166"/>
                  </a:lnTo>
                  <a:lnTo>
                    <a:pt x="1405991" y="33782"/>
                  </a:lnTo>
                  <a:lnTo>
                    <a:pt x="1381226" y="15494"/>
                  </a:lnTo>
                  <a:lnTo>
                    <a:pt x="1342618" y="3937"/>
                  </a:lnTo>
                  <a:lnTo>
                    <a:pt x="1290294" y="0"/>
                  </a:lnTo>
                  <a:lnTo>
                    <a:pt x="1244701" y="4064"/>
                  </a:lnTo>
                  <a:lnTo>
                    <a:pt x="1210284" y="15748"/>
                  </a:lnTo>
                  <a:lnTo>
                    <a:pt x="1188694" y="34544"/>
                  </a:lnTo>
                  <a:lnTo>
                    <a:pt x="1181201" y="59563"/>
                  </a:lnTo>
                  <a:lnTo>
                    <a:pt x="1186281" y="82042"/>
                  </a:lnTo>
                  <a:lnTo>
                    <a:pt x="1202156" y="98933"/>
                  </a:lnTo>
                  <a:lnTo>
                    <a:pt x="1229588" y="110363"/>
                  </a:lnTo>
                  <a:lnTo>
                    <a:pt x="1269212" y="116713"/>
                  </a:lnTo>
                  <a:lnTo>
                    <a:pt x="1335125" y="122428"/>
                  </a:lnTo>
                  <a:lnTo>
                    <a:pt x="1345412" y="123698"/>
                  </a:lnTo>
                  <a:lnTo>
                    <a:pt x="1352905" y="125730"/>
                  </a:lnTo>
                  <a:lnTo>
                    <a:pt x="1357477" y="128778"/>
                  </a:lnTo>
                  <a:lnTo>
                    <a:pt x="1359001" y="133096"/>
                  </a:lnTo>
                  <a:lnTo>
                    <a:pt x="1355572" y="138811"/>
                  </a:lnTo>
                  <a:lnTo>
                    <a:pt x="1345412" y="143002"/>
                  </a:lnTo>
                  <a:lnTo>
                    <a:pt x="1328521" y="145669"/>
                  </a:lnTo>
                  <a:lnTo>
                    <a:pt x="1304772" y="146558"/>
                  </a:lnTo>
                  <a:lnTo>
                    <a:pt x="1280515" y="145415"/>
                  </a:lnTo>
                  <a:lnTo>
                    <a:pt x="1262481" y="141732"/>
                  </a:lnTo>
                  <a:lnTo>
                    <a:pt x="1250162" y="135763"/>
                  </a:lnTo>
                  <a:lnTo>
                    <a:pt x="1242669" y="127381"/>
                  </a:lnTo>
                  <a:lnTo>
                    <a:pt x="1175486" y="127381"/>
                  </a:lnTo>
                  <a:lnTo>
                    <a:pt x="1185773" y="154432"/>
                  </a:lnTo>
                  <a:lnTo>
                    <a:pt x="1210157" y="173990"/>
                  </a:lnTo>
                  <a:lnTo>
                    <a:pt x="1249400" y="185801"/>
                  </a:lnTo>
                  <a:lnTo>
                    <a:pt x="1304518" y="189738"/>
                  </a:lnTo>
                  <a:lnTo>
                    <a:pt x="1358366" y="185928"/>
                  </a:lnTo>
                  <a:lnTo>
                    <a:pt x="1395450" y="174371"/>
                  </a:lnTo>
                  <a:lnTo>
                    <a:pt x="1416659" y="155067"/>
                  </a:lnTo>
                  <a:lnTo>
                    <a:pt x="1423517" y="127889"/>
                  </a:lnTo>
                  <a:close/>
                </a:path>
                <a:path w="1687830" h="382905">
                  <a:moveTo>
                    <a:pt x="1687410" y="127889"/>
                  </a:moveTo>
                  <a:lnTo>
                    <a:pt x="1667598" y="88392"/>
                  </a:lnTo>
                  <a:lnTo>
                    <a:pt x="1603717" y="70485"/>
                  </a:lnTo>
                  <a:lnTo>
                    <a:pt x="1518373" y="63119"/>
                  </a:lnTo>
                  <a:lnTo>
                    <a:pt x="1509356" y="60071"/>
                  </a:lnTo>
                  <a:lnTo>
                    <a:pt x="1509356" y="54102"/>
                  </a:lnTo>
                  <a:lnTo>
                    <a:pt x="1511896" y="49149"/>
                  </a:lnTo>
                  <a:lnTo>
                    <a:pt x="1520024" y="45720"/>
                  </a:lnTo>
                  <a:lnTo>
                    <a:pt x="1535137" y="43815"/>
                  </a:lnTo>
                  <a:lnTo>
                    <a:pt x="1557997" y="43180"/>
                  </a:lnTo>
                  <a:lnTo>
                    <a:pt x="1578952" y="44069"/>
                  </a:lnTo>
                  <a:lnTo>
                    <a:pt x="1595589" y="46863"/>
                  </a:lnTo>
                  <a:lnTo>
                    <a:pt x="1607273" y="51562"/>
                  </a:lnTo>
                  <a:lnTo>
                    <a:pt x="1613623" y="58166"/>
                  </a:lnTo>
                  <a:lnTo>
                    <a:pt x="1680806" y="58166"/>
                  </a:lnTo>
                  <a:lnTo>
                    <a:pt x="1669884" y="33782"/>
                  </a:lnTo>
                  <a:lnTo>
                    <a:pt x="1645119" y="15494"/>
                  </a:lnTo>
                  <a:lnTo>
                    <a:pt x="1606638" y="3937"/>
                  </a:lnTo>
                  <a:lnTo>
                    <a:pt x="1554187" y="0"/>
                  </a:lnTo>
                  <a:lnTo>
                    <a:pt x="1508594" y="4064"/>
                  </a:lnTo>
                  <a:lnTo>
                    <a:pt x="1474177" y="15748"/>
                  </a:lnTo>
                  <a:lnTo>
                    <a:pt x="1452587" y="34544"/>
                  </a:lnTo>
                  <a:lnTo>
                    <a:pt x="1445107" y="59563"/>
                  </a:lnTo>
                  <a:lnTo>
                    <a:pt x="1450187" y="82042"/>
                  </a:lnTo>
                  <a:lnTo>
                    <a:pt x="1466049" y="98933"/>
                  </a:lnTo>
                  <a:lnTo>
                    <a:pt x="1493481" y="110363"/>
                  </a:lnTo>
                  <a:lnTo>
                    <a:pt x="1533232" y="116713"/>
                  </a:lnTo>
                  <a:lnTo>
                    <a:pt x="1599145" y="122428"/>
                  </a:lnTo>
                  <a:lnTo>
                    <a:pt x="1609432" y="123698"/>
                  </a:lnTo>
                  <a:lnTo>
                    <a:pt x="1616798" y="125730"/>
                  </a:lnTo>
                  <a:lnTo>
                    <a:pt x="1621370" y="128778"/>
                  </a:lnTo>
                  <a:lnTo>
                    <a:pt x="1622894" y="133096"/>
                  </a:lnTo>
                  <a:lnTo>
                    <a:pt x="1619465" y="138811"/>
                  </a:lnTo>
                  <a:lnTo>
                    <a:pt x="1609305" y="143002"/>
                  </a:lnTo>
                  <a:lnTo>
                    <a:pt x="1592414" y="145669"/>
                  </a:lnTo>
                  <a:lnTo>
                    <a:pt x="1568665" y="146558"/>
                  </a:lnTo>
                  <a:lnTo>
                    <a:pt x="1544408" y="145415"/>
                  </a:lnTo>
                  <a:lnTo>
                    <a:pt x="1526374" y="141732"/>
                  </a:lnTo>
                  <a:lnTo>
                    <a:pt x="1514055" y="135763"/>
                  </a:lnTo>
                  <a:lnTo>
                    <a:pt x="1506689" y="127381"/>
                  </a:lnTo>
                  <a:lnTo>
                    <a:pt x="1439392" y="127381"/>
                  </a:lnTo>
                  <a:lnTo>
                    <a:pt x="1449679" y="154432"/>
                  </a:lnTo>
                  <a:lnTo>
                    <a:pt x="1474050" y="173990"/>
                  </a:lnTo>
                  <a:lnTo>
                    <a:pt x="1513293" y="185801"/>
                  </a:lnTo>
                  <a:lnTo>
                    <a:pt x="1568411" y="189738"/>
                  </a:lnTo>
                  <a:lnTo>
                    <a:pt x="1622386" y="185928"/>
                  </a:lnTo>
                  <a:lnTo>
                    <a:pt x="1659343" y="174371"/>
                  </a:lnTo>
                  <a:lnTo>
                    <a:pt x="1680552" y="155067"/>
                  </a:lnTo>
                  <a:lnTo>
                    <a:pt x="1687410" y="127889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13098" y="603463"/>
              <a:ext cx="245984" cy="1818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175289" y="603217"/>
              <a:ext cx="1468120" cy="182880"/>
            </a:xfrm>
            <a:custGeom>
              <a:avLst/>
              <a:gdLst/>
              <a:ahLst/>
              <a:cxnLst/>
              <a:rect l="l" t="t" r="r" b="b"/>
              <a:pathLst>
                <a:path w="1468119" h="182879">
                  <a:moveTo>
                    <a:pt x="291846" y="178320"/>
                  </a:moveTo>
                  <a:lnTo>
                    <a:pt x="277368" y="153682"/>
                  </a:lnTo>
                  <a:lnTo>
                    <a:pt x="251714" y="109880"/>
                  </a:lnTo>
                  <a:lnTo>
                    <a:pt x="187579" y="279"/>
                  </a:lnTo>
                  <a:lnTo>
                    <a:pt x="182626" y="279"/>
                  </a:lnTo>
                  <a:lnTo>
                    <a:pt x="182626" y="109880"/>
                  </a:lnTo>
                  <a:lnTo>
                    <a:pt x="106934" y="109880"/>
                  </a:lnTo>
                  <a:lnTo>
                    <a:pt x="137795" y="55778"/>
                  </a:lnTo>
                  <a:lnTo>
                    <a:pt x="151765" y="55778"/>
                  </a:lnTo>
                  <a:lnTo>
                    <a:pt x="182626" y="109880"/>
                  </a:lnTo>
                  <a:lnTo>
                    <a:pt x="182626" y="279"/>
                  </a:lnTo>
                  <a:lnTo>
                    <a:pt x="103378" y="279"/>
                  </a:lnTo>
                  <a:lnTo>
                    <a:pt x="0" y="178320"/>
                  </a:lnTo>
                  <a:lnTo>
                    <a:pt x="0" y="182384"/>
                  </a:lnTo>
                  <a:lnTo>
                    <a:pt x="65278" y="182384"/>
                  </a:lnTo>
                  <a:lnTo>
                    <a:pt x="81788" y="153682"/>
                  </a:lnTo>
                  <a:lnTo>
                    <a:pt x="207772" y="153682"/>
                  </a:lnTo>
                  <a:lnTo>
                    <a:pt x="224282" y="182384"/>
                  </a:lnTo>
                  <a:lnTo>
                    <a:pt x="291846" y="182384"/>
                  </a:lnTo>
                  <a:lnTo>
                    <a:pt x="291846" y="178320"/>
                  </a:lnTo>
                  <a:close/>
                </a:path>
                <a:path w="1468119" h="182879">
                  <a:moveTo>
                    <a:pt x="516369" y="279"/>
                  </a:moveTo>
                  <a:lnTo>
                    <a:pt x="451218" y="279"/>
                  </a:lnTo>
                  <a:lnTo>
                    <a:pt x="382016" y="123596"/>
                  </a:lnTo>
                  <a:lnTo>
                    <a:pt x="365887" y="123596"/>
                  </a:lnTo>
                  <a:lnTo>
                    <a:pt x="296164" y="279"/>
                  </a:lnTo>
                  <a:lnTo>
                    <a:pt x="227838" y="279"/>
                  </a:lnTo>
                  <a:lnTo>
                    <a:pt x="227838" y="4343"/>
                  </a:lnTo>
                  <a:lnTo>
                    <a:pt x="330327" y="182384"/>
                  </a:lnTo>
                  <a:lnTo>
                    <a:pt x="414655" y="182384"/>
                  </a:lnTo>
                  <a:lnTo>
                    <a:pt x="516369" y="4343"/>
                  </a:lnTo>
                  <a:lnTo>
                    <a:pt x="516369" y="279"/>
                  </a:lnTo>
                  <a:close/>
                </a:path>
                <a:path w="1468119" h="182879">
                  <a:moveTo>
                    <a:pt x="754240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240" y="181610"/>
                  </a:lnTo>
                  <a:lnTo>
                    <a:pt x="754240" y="137160"/>
                  </a:lnTo>
                  <a:close/>
                </a:path>
                <a:path w="1468119" h="182879">
                  <a:moveTo>
                    <a:pt x="994892" y="135890"/>
                  </a:moveTo>
                  <a:lnTo>
                    <a:pt x="850252" y="135890"/>
                  </a:lnTo>
                  <a:lnTo>
                    <a:pt x="850252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4892" y="181610"/>
                  </a:lnTo>
                  <a:lnTo>
                    <a:pt x="994892" y="135890"/>
                  </a:lnTo>
                  <a:close/>
                </a:path>
                <a:path w="1468119" h="182879">
                  <a:moveTo>
                    <a:pt x="1227175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530" y="0"/>
                  </a:lnTo>
                  <a:lnTo>
                    <a:pt x="1019530" y="135890"/>
                  </a:lnTo>
                  <a:lnTo>
                    <a:pt x="1019530" y="181610"/>
                  </a:lnTo>
                  <a:lnTo>
                    <a:pt x="1227175" y="181610"/>
                  </a:lnTo>
                  <a:lnTo>
                    <a:pt x="1227175" y="135890"/>
                  </a:lnTo>
                  <a:close/>
                </a:path>
                <a:path w="1468119" h="182879">
                  <a:moveTo>
                    <a:pt x="1468081" y="137160"/>
                  </a:moveTo>
                  <a:lnTo>
                    <a:pt x="1314424" y="137160"/>
                  </a:lnTo>
                  <a:lnTo>
                    <a:pt x="1314424" y="111760"/>
                  </a:lnTo>
                  <a:lnTo>
                    <a:pt x="1443697" y="111760"/>
                  </a:lnTo>
                  <a:lnTo>
                    <a:pt x="1443697" y="68580"/>
                  </a:lnTo>
                  <a:lnTo>
                    <a:pt x="1314424" y="68580"/>
                  </a:lnTo>
                  <a:lnTo>
                    <a:pt x="1314424" y="44450"/>
                  </a:lnTo>
                  <a:lnTo>
                    <a:pt x="1466684" y="44450"/>
                  </a:lnTo>
                  <a:lnTo>
                    <a:pt x="1466684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081" y="181610"/>
                  </a:lnTo>
                  <a:lnTo>
                    <a:pt x="1468081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1539" y="603463"/>
              <a:ext cx="245939" cy="1818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29097" y="484600"/>
              <a:ext cx="470154" cy="863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140810" y="271367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7" y="278"/>
                  </a:moveTo>
                  <a:lnTo>
                    <a:pt x="-407" y="628532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745928" y="6518364"/>
            <a:ext cx="2902585" cy="1653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45" dirty="0">
                <a:solidFill>
                  <a:srgbClr val="FFFFFF"/>
                </a:solidFill>
                <a:latin typeface="Trebuchet MS"/>
                <a:cs typeface="Trebuchet MS"/>
              </a:rPr>
              <a:t>Reach</a:t>
            </a:r>
            <a:r>
              <a:rPr sz="20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3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20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edition</a:t>
            </a:r>
            <a:endParaRPr sz="20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14" dirty="0">
                <a:solidFill>
                  <a:srgbClr val="FFFFFF"/>
                </a:solidFill>
                <a:latin typeface="Trebuchet MS"/>
                <a:cs typeface="Trebuchet MS"/>
              </a:rPr>
              <a:t>1.8million</a:t>
            </a: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65" dirty="0">
                <a:solidFill>
                  <a:srgbClr val="FFFFFF"/>
                </a:solidFill>
                <a:latin typeface="Trebuchet MS"/>
                <a:cs typeface="Trebuchet MS"/>
              </a:rPr>
              <a:t>travelling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FFFFFF"/>
                </a:solidFill>
                <a:latin typeface="Trebuchet MS"/>
                <a:cs typeface="Trebuchet MS"/>
              </a:rPr>
              <a:t>passengers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Bi-</a:t>
            </a:r>
            <a:r>
              <a:rPr sz="1600" spc="-70" dirty="0">
                <a:solidFill>
                  <a:srgbClr val="FFFFFF"/>
                </a:solidFill>
                <a:latin typeface="Trebuchet MS"/>
                <a:cs typeface="Trebuchet MS"/>
              </a:rPr>
              <a:t>Monthly</a:t>
            </a:r>
            <a:r>
              <a:rPr sz="16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Trebuchet MS"/>
                <a:cs typeface="Trebuchet MS"/>
              </a:rPr>
              <a:t>Magazine</a:t>
            </a: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5"/>
              </a:spcBef>
            </a:pPr>
            <a:endParaRPr sz="1600">
              <a:latin typeface="Trebuchet MS"/>
              <a:cs typeface="Trebuchet MS"/>
            </a:endParaRPr>
          </a:p>
          <a:p>
            <a:pPr marL="32384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Print</a:t>
            </a:r>
            <a:r>
              <a:rPr sz="2000" b="1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Trebuchet MS"/>
                <a:cs typeface="Trebuchet MS"/>
              </a:rPr>
              <a:t>Run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5739" y="8354483"/>
            <a:ext cx="3422015" cy="2011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55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160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600" b="1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50,000</a:t>
            </a:r>
            <a:r>
              <a:rPr sz="1600" b="1" spc="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16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Trebuchet MS"/>
                <a:cs typeface="Trebuchet MS"/>
              </a:rPr>
              <a:t>two</a:t>
            </a:r>
            <a:r>
              <a:rPr sz="16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months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30" dirty="0">
                <a:solidFill>
                  <a:srgbClr val="FFFFFF"/>
                </a:solidFill>
                <a:latin typeface="Trebuchet MS"/>
                <a:cs typeface="Trebuchet MS"/>
              </a:rPr>
              <a:t>Distribution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 Partners: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Airport</a:t>
            </a:r>
            <a:r>
              <a:rPr sz="16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Lounges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r>
              <a:rPr sz="16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Star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Hotels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25" dirty="0">
                <a:solidFill>
                  <a:srgbClr val="FFFFFF"/>
                </a:solidFill>
                <a:latin typeface="Trebuchet MS"/>
                <a:cs typeface="Trebuchet MS"/>
              </a:rPr>
              <a:t>African</a:t>
            </a:r>
            <a:r>
              <a:rPr sz="1600" b="1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Union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40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South</a:t>
            </a:r>
            <a:r>
              <a:rPr sz="16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Africa</a:t>
            </a:r>
            <a:endParaRPr sz="1600">
              <a:latin typeface="Trebuchet MS"/>
              <a:cs typeface="Trebuchet MS"/>
            </a:endParaRPr>
          </a:p>
          <a:p>
            <a:pPr marL="299085" marR="5080" indent="-287020">
              <a:lnSpc>
                <a:spcPts val="1970"/>
              </a:lnSpc>
              <a:spcBef>
                <a:spcPts val="60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25" dirty="0">
                <a:solidFill>
                  <a:srgbClr val="FFFFFF"/>
                </a:solidFill>
                <a:latin typeface="Trebuchet MS"/>
                <a:cs typeface="Trebuchet MS"/>
              </a:rPr>
              <a:t>(2026)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1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Kenya</a:t>
            </a:r>
            <a:r>
              <a:rPr sz="1600" b="1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Airways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|</a:t>
            </a:r>
            <a:r>
              <a:rPr sz="160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Trebuchet MS"/>
                <a:cs typeface="Trebuchet MS"/>
              </a:rPr>
              <a:t>Brussels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Airlines</a:t>
            </a:r>
            <a:endParaRPr sz="16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96033" y="8317857"/>
            <a:ext cx="2223135" cy="2217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05"/>
              </a:spcBef>
            </a:pP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Reach</a:t>
            </a:r>
            <a:r>
              <a:rPr sz="145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4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spc="-20" dirty="0">
                <a:solidFill>
                  <a:srgbClr val="FFFFFF"/>
                </a:solidFill>
                <a:latin typeface="Verdana"/>
                <a:cs typeface="Verdana"/>
              </a:rPr>
              <a:t>Year</a:t>
            </a:r>
            <a:endParaRPr sz="1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5100" b="1" spc="-745" dirty="0">
                <a:solidFill>
                  <a:srgbClr val="BACE31"/>
                </a:solidFill>
                <a:latin typeface="Trebuchet MS"/>
                <a:cs typeface="Trebuchet MS"/>
              </a:rPr>
              <a:t>1</a:t>
            </a:r>
            <a:r>
              <a:rPr sz="5100" b="1" spc="-760" dirty="0">
                <a:solidFill>
                  <a:srgbClr val="BACE31"/>
                </a:solidFill>
                <a:latin typeface="Trebuchet MS"/>
                <a:cs typeface="Trebuchet MS"/>
              </a:rPr>
              <a:t>.</a:t>
            </a:r>
            <a:r>
              <a:rPr sz="5100" b="1" spc="-745" dirty="0">
                <a:solidFill>
                  <a:srgbClr val="BACE31"/>
                </a:solidFill>
                <a:latin typeface="Trebuchet MS"/>
                <a:cs typeface="Trebuchet MS"/>
              </a:rPr>
              <a:t>8</a:t>
            </a:r>
            <a:r>
              <a:rPr sz="5100" b="1" spc="-35" dirty="0">
                <a:solidFill>
                  <a:srgbClr val="BACE31"/>
                </a:solidFill>
                <a:latin typeface="Trebuchet MS"/>
                <a:cs typeface="Trebuchet MS"/>
              </a:rPr>
              <a:t>m</a:t>
            </a:r>
            <a:endParaRPr sz="5100">
              <a:latin typeface="Trebuchet MS"/>
              <a:cs typeface="Trebuchet MS"/>
            </a:endParaRPr>
          </a:p>
          <a:p>
            <a:pPr marL="174625">
              <a:lnSpc>
                <a:spcPts val="1730"/>
              </a:lnSpc>
              <a:spcBef>
                <a:spcPts val="1255"/>
              </a:spcBef>
            </a:pP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Print</a:t>
            </a:r>
            <a:r>
              <a:rPr sz="145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Run</a:t>
            </a:r>
            <a:r>
              <a:rPr sz="14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5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dirty="0">
                <a:solidFill>
                  <a:srgbClr val="FFFFFF"/>
                </a:solidFill>
                <a:latin typeface="Verdana"/>
                <a:cs typeface="Verdana"/>
              </a:rPr>
              <a:t>Per</a:t>
            </a:r>
            <a:r>
              <a:rPr sz="14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Verdana"/>
                <a:cs typeface="Verdana"/>
              </a:rPr>
              <a:t>Edition</a:t>
            </a:r>
            <a:endParaRPr sz="1450">
              <a:latin typeface="Verdana"/>
              <a:cs typeface="Verdana"/>
            </a:endParaRPr>
          </a:p>
          <a:p>
            <a:pPr marL="92710">
              <a:lnSpc>
                <a:spcPts val="6110"/>
              </a:lnSpc>
            </a:pPr>
            <a:r>
              <a:rPr sz="5100" b="1" spc="-725" dirty="0">
                <a:solidFill>
                  <a:srgbClr val="BACE31"/>
                </a:solidFill>
                <a:latin typeface="Trebuchet MS"/>
                <a:cs typeface="Trebuchet MS"/>
              </a:rPr>
              <a:t>3</a:t>
            </a:r>
            <a:r>
              <a:rPr sz="5100" b="1" spc="90" dirty="0">
                <a:solidFill>
                  <a:srgbClr val="BACE31"/>
                </a:solidFill>
                <a:latin typeface="Trebuchet MS"/>
                <a:cs typeface="Trebuchet MS"/>
              </a:rPr>
              <a:t>0</a:t>
            </a:r>
            <a:r>
              <a:rPr sz="5100" b="1" spc="100" dirty="0">
                <a:solidFill>
                  <a:srgbClr val="BACE31"/>
                </a:solidFill>
                <a:latin typeface="Trebuchet MS"/>
                <a:cs typeface="Trebuchet MS"/>
              </a:rPr>
              <a:t>-</a:t>
            </a:r>
            <a:r>
              <a:rPr sz="5100" b="1" spc="-750" dirty="0">
                <a:solidFill>
                  <a:srgbClr val="BACE31"/>
                </a:solidFill>
                <a:latin typeface="Trebuchet MS"/>
                <a:cs typeface="Trebuchet MS"/>
              </a:rPr>
              <a:t>50K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325" y="572501"/>
            <a:ext cx="1663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D000"/>
                </a:solidFill>
                <a:latin typeface="Trebuchet MS"/>
                <a:cs typeface="Trebuchet MS"/>
              </a:rPr>
              <a:t>PROPOSAL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20325" y="1296383"/>
            <a:ext cx="660463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85" dirty="0"/>
              <a:t>Print</a:t>
            </a:r>
            <a:r>
              <a:rPr spc="285" dirty="0"/>
              <a:t> </a:t>
            </a:r>
            <a:r>
              <a:rPr spc="90" dirty="0"/>
              <a:t>Magazine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788598" y="2678616"/>
            <a:ext cx="6673850" cy="2451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Multiple</a:t>
            </a:r>
            <a:r>
              <a:rPr sz="20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editorial</a:t>
            </a:r>
            <a:r>
              <a:rPr sz="20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advertising</a:t>
            </a:r>
            <a:r>
              <a:rPr sz="20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opportunities</a:t>
            </a:r>
            <a:r>
              <a:rPr sz="20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sit</a:t>
            </a:r>
            <a:r>
              <a:rPr sz="20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along-</a:t>
            </a:r>
            <a:r>
              <a:rPr sz="20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side </a:t>
            </a:r>
            <a:r>
              <a:rPr sz="2000" spc="-60" dirty="0">
                <a:solidFill>
                  <a:srgbClr val="FFFFFF"/>
                </a:solidFill>
                <a:latin typeface="Trebuchet MS"/>
                <a:cs typeface="Trebuchet MS"/>
              </a:rPr>
              <a:t>award-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winning</a:t>
            </a:r>
            <a:r>
              <a:rPr sz="20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travel,</a:t>
            </a:r>
            <a:r>
              <a:rPr sz="20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0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entertainment </a:t>
            </a:r>
            <a:r>
              <a:rPr sz="2000" spc="-55" dirty="0">
                <a:solidFill>
                  <a:srgbClr val="FFFFFF"/>
                </a:solidFill>
                <a:latin typeface="Trebuchet MS"/>
                <a:cs typeface="Trebuchet MS"/>
              </a:rPr>
              <a:t>journalism.</a:t>
            </a:r>
            <a:r>
              <a:rPr sz="2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Connect</a:t>
            </a:r>
            <a:r>
              <a:rPr sz="2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0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excited,</a:t>
            </a:r>
            <a:r>
              <a:rPr sz="2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engaged</a:t>
            </a:r>
            <a:r>
              <a:rPr sz="20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captive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audience</a:t>
            </a:r>
            <a:r>
              <a:rPr sz="20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0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0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rebuchet MS"/>
                <a:cs typeface="Trebuchet MS"/>
              </a:rPr>
              <a:t>way</a:t>
            </a:r>
            <a:r>
              <a:rPr sz="20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Trebuchet MS"/>
                <a:cs typeface="Trebuchet MS"/>
              </a:rPr>
              <a:t>like</a:t>
            </a:r>
            <a:r>
              <a:rPr sz="20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20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other.</a:t>
            </a:r>
            <a:endParaRPr sz="20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1700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Display</a:t>
            </a:r>
            <a:r>
              <a:rPr sz="1600" b="1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Trebuchet MS"/>
                <a:cs typeface="Trebuchet MS"/>
              </a:rPr>
              <a:t>Ads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Advertorial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&amp;</a:t>
            </a:r>
            <a:r>
              <a:rPr sz="160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6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Features</a:t>
            </a:r>
            <a:endParaRPr sz="16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25" dirty="0">
                <a:solidFill>
                  <a:srgbClr val="FFFFFF"/>
                </a:solidFill>
                <a:latin typeface="Trebuchet MS"/>
                <a:cs typeface="Trebuchet MS"/>
              </a:rPr>
              <a:t>Multi-</a:t>
            </a:r>
            <a:r>
              <a:rPr sz="1600" b="1" dirty="0">
                <a:solidFill>
                  <a:srgbClr val="FFFFFF"/>
                </a:solidFill>
                <a:latin typeface="Trebuchet MS"/>
                <a:cs typeface="Trebuchet MS"/>
              </a:rPr>
              <a:t>page</a:t>
            </a:r>
            <a:r>
              <a:rPr sz="16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rebuchet MS"/>
                <a:cs typeface="Trebuchet MS"/>
              </a:rPr>
              <a:t>Exclusives</a:t>
            </a:r>
            <a:endParaRPr sz="1600">
              <a:latin typeface="Trebuchet MS"/>
              <a:cs typeface="Trebuchet MS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11373" y="4009415"/>
            <a:ext cx="6033919" cy="35302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3591" cy="113090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515715" y="5398220"/>
            <a:ext cx="2650490" cy="2614295"/>
            <a:chOff x="11515715" y="5398220"/>
            <a:chExt cx="2650490" cy="2614295"/>
          </a:xfrm>
        </p:grpSpPr>
        <p:sp>
          <p:nvSpPr>
            <p:cNvPr id="4" name="object 4"/>
            <p:cNvSpPr/>
            <p:nvPr/>
          </p:nvSpPr>
          <p:spPr>
            <a:xfrm>
              <a:off x="11521694" y="5404199"/>
              <a:ext cx="2638425" cy="2602230"/>
            </a:xfrm>
            <a:custGeom>
              <a:avLst/>
              <a:gdLst/>
              <a:ahLst/>
              <a:cxnLst/>
              <a:rect l="l" t="t" r="r" b="b"/>
              <a:pathLst>
                <a:path w="2638425" h="2602229">
                  <a:moveTo>
                    <a:pt x="2087409" y="149"/>
                  </a:moveTo>
                  <a:lnTo>
                    <a:pt x="1928282" y="149"/>
                  </a:lnTo>
                  <a:lnTo>
                    <a:pt x="1555800" y="80411"/>
                  </a:lnTo>
                  <a:lnTo>
                    <a:pt x="1471347" y="66060"/>
                  </a:lnTo>
                  <a:lnTo>
                    <a:pt x="1448234" y="179722"/>
                  </a:lnTo>
                  <a:lnTo>
                    <a:pt x="1098866" y="103778"/>
                  </a:lnTo>
                  <a:lnTo>
                    <a:pt x="1045146" y="17547"/>
                  </a:lnTo>
                  <a:lnTo>
                    <a:pt x="881955" y="66060"/>
                  </a:lnTo>
                  <a:lnTo>
                    <a:pt x="881955" y="143147"/>
                  </a:lnTo>
                  <a:lnTo>
                    <a:pt x="805630" y="218202"/>
                  </a:lnTo>
                  <a:lnTo>
                    <a:pt x="805630" y="813436"/>
                  </a:lnTo>
                  <a:lnTo>
                    <a:pt x="587322" y="1011678"/>
                  </a:lnTo>
                  <a:lnTo>
                    <a:pt x="587322" y="1232526"/>
                  </a:lnTo>
                  <a:lnTo>
                    <a:pt x="415623" y="1388478"/>
                  </a:lnTo>
                  <a:lnTo>
                    <a:pt x="318724" y="1388478"/>
                  </a:lnTo>
                  <a:lnTo>
                    <a:pt x="318724" y="1323836"/>
                  </a:lnTo>
                  <a:lnTo>
                    <a:pt x="219540" y="1388478"/>
                  </a:lnTo>
                  <a:lnTo>
                    <a:pt x="152739" y="1323836"/>
                  </a:lnTo>
                  <a:lnTo>
                    <a:pt x="-291" y="1427847"/>
                  </a:lnTo>
                  <a:lnTo>
                    <a:pt x="57746" y="1566400"/>
                  </a:lnTo>
                  <a:lnTo>
                    <a:pt x="656282" y="1566400"/>
                  </a:lnTo>
                  <a:lnTo>
                    <a:pt x="769944" y="1863954"/>
                  </a:lnTo>
                  <a:lnTo>
                    <a:pt x="1010603" y="1863954"/>
                  </a:lnTo>
                  <a:lnTo>
                    <a:pt x="1010603" y="1687936"/>
                  </a:lnTo>
                  <a:lnTo>
                    <a:pt x="1211258" y="1657457"/>
                  </a:lnTo>
                  <a:lnTo>
                    <a:pt x="1211258" y="1748641"/>
                  </a:lnTo>
                  <a:lnTo>
                    <a:pt x="1371655" y="1748641"/>
                  </a:lnTo>
                  <a:lnTo>
                    <a:pt x="1371655" y="2276947"/>
                  </a:lnTo>
                  <a:lnTo>
                    <a:pt x="1630728" y="2276947"/>
                  </a:lnTo>
                  <a:lnTo>
                    <a:pt x="1659048" y="2248627"/>
                  </a:lnTo>
                  <a:lnTo>
                    <a:pt x="1712514" y="2281011"/>
                  </a:lnTo>
                  <a:lnTo>
                    <a:pt x="1712514" y="2321523"/>
                  </a:lnTo>
                  <a:lnTo>
                    <a:pt x="1830621" y="2321523"/>
                  </a:lnTo>
                  <a:lnTo>
                    <a:pt x="1830621" y="2368131"/>
                  </a:lnTo>
                  <a:lnTo>
                    <a:pt x="2031276" y="2412580"/>
                  </a:lnTo>
                  <a:lnTo>
                    <a:pt x="2031276" y="2330540"/>
                  </a:lnTo>
                  <a:lnTo>
                    <a:pt x="2113697" y="2330540"/>
                  </a:lnTo>
                  <a:lnTo>
                    <a:pt x="2151542" y="2441027"/>
                  </a:lnTo>
                  <a:lnTo>
                    <a:pt x="2328575" y="2601932"/>
                  </a:lnTo>
                  <a:lnTo>
                    <a:pt x="2439063" y="2601932"/>
                  </a:lnTo>
                  <a:lnTo>
                    <a:pt x="2439063" y="2425279"/>
                  </a:lnTo>
                  <a:lnTo>
                    <a:pt x="2305589" y="2425279"/>
                  </a:lnTo>
                  <a:lnTo>
                    <a:pt x="2224946" y="2352002"/>
                  </a:lnTo>
                  <a:lnTo>
                    <a:pt x="2224946" y="2293203"/>
                  </a:lnTo>
                  <a:lnTo>
                    <a:pt x="2271935" y="2202146"/>
                  </a:lnTo>
                  <a:lnTo>
                    <a:pt x="2271935" y="2062323"/>
                  </a:lnTo>
                  <a:lnTo>
                    <a:pt x="2227359" y="2021938"/>
                  </a:lnTo>
                  <a:lnTo>
                    <a:pt x="2323115" y="1934818"/>
                  </a:lnTo>
                  <a:lnTo>
                    <a:pt x="2323115" y="1888337"/>
                  </a:lnTo>
                  <a:lnTo>
                    <a:pt x="2606190" y="1859128"/>
                  </a:lnTo>
                  <a:lnTo>
                    <a:pt x="2421156" y="1338695"/>
                  </a:lnTo>
                  <a:lnTo>
                    <a:pt x="2435380" y="1323836"/>
                  </a:lnTo>
                  <a:lnTo>
                    <a:pt x="2349403" y="1100322"/>
                  </a:lnTo>
                  <a:lnTo>
                    <a:pt x="2302541" y="1100322"/>
                  </a:lnTo>
                  <a:lnTo>
                    <a:pt x="2413790" y="917320"/>
                  </a:lnTo>
                  <a:lnTo>
                    <a:pt x="2449095" y="589541"/>
                  </a:lnTo>
                  <a:lnTo>
                    <a:pt x="2637940" y="418095"/>
                  </a:lnTo>
                  <a:lnTo>
                    <a:pt x="2578378" y="363995"/>
                  </a:lnTo>
                  <a:lnTo>
                    <a:pt x="2578378" y="179722"/>
                  </a:lnTo>
                  <a:lnTo>
                    <a:pt x="2568218" y="179722"/>
                  </a:lnTo>
                  <a:lnTo>
                    <a:pt x="2087409" y="10181"/>
                  </a:lnTo>
                  <a:lnTo>
                    <a:pt x="2087409" y="149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21694" y="5404199"/>
              <a:ext cx="2638425" cy="2602230"/>
            </a:xfrm>
            <a:custGeom>
              <a:avLst/>
              <a:gdLst/>
              <a:ahLst/>
              <a:cxnLst/>
              <a:rect l="l" t="t" r="r" b="b"/>
              <a:pathLst>
                <a:path w="2638425" h="2602229">
                  <a:moveTo>
                    <a:pt x="2323115" y="1888337"/>
                  </a:moveTo>
                  <a:lnTo>
                    <a:pt x="2606190" y="1859128"/>
                  </a:lnTo>
                  <a:lnTo>
                    <a:pt x="2421156" y="1338695"/>
                  </a:lnTo>
                  <a:lnTo>
                    <a:pt x="2435380" y="1323836"/>
                  </a:lnTo>
                  <a:lnTo>
                    <a:pt x="2349403" y="1100322"/>
                  </a:lnTo>
                  <a:lnTo>
                    <a:pt x="2302541" y="1100322"/>
                  </a:lnTo>
                  <a:lnTo>
                    <a:pt x="2413790" y="917320"/>
                  </a:lnTo>
                  <a:lnTo>
                    <a:pt x="2449095" y="589541"/>
                  </a:lnTo>
                  <a:lnTo>
                    <a:pt x="2637940" y="418095"/>
                  </a:lnTo>
                  <a:lnTo>
                    <a:pt x="2578378" y="363995"/>
                  </a:lnTo>
                  <a:lnTo>
                    <a:pt x="2578378" y="179722"/>
                  </a:lnTo>
                  <a:lnTo>
                    <a:pt x="2568218" y="179722"/>
                  </a:lnTo>
                  <a:lnTo>
                    <a:pt x="2087409" y="10181"/>
                  </a:lnTo>
                  <a:lnTo>
                    <a:pt x="2087409" y="149"/>
                  </a:lnTo>
                  <a:lnTo>
                    <a:pt x="1928282" y="149"/>
                  </a:lnTo>
                  <a:lnTo>
                    <a:pt x="1555800" y="80411"/>
                  </a:lnTo>
                  <a:lnTo>
                    <a:pt x="1471347" y="66060"/>
                  </a:lnTo>
                  <a:lnTo>
                    <a:pt x="1448234" y="179722"/>
                  </a:lnTo>
                  <a:lnTo>
                    <a:pt x="1098866" y="103778"/>
                  </a:lnTo>
                  <a:lnTo>
                    <a:pt x="1045146" y="17547"/>
                  </a:lnTo>
                  <a:lnTo>
                    <a:pt x="881955" y="66060"/>
                  </a:lnTo>
                  <a:lnTo>
                    <a:pt x="881955" y="143147"/>
                  </a:lnTo>
                  <a:lnTo>
                    <a:pt x="805630" y="218202"/>
                  </a:lnTo>
                  <a:lnTo>
                    <a:pt x="805630" y="610876"/>
                  </a:lnTo>
                  <a:lnTo>
                    <a:pt x="805630" y="813436"/>
                  </a:lnTo>
                  <a:lnTo>
                    <a:pt x="587322" y="1011678"/>
                  </a:lnTo>
                  <a:lnTo>
                    <a:pt x="587322" y="1232526"/>
                  </a:lnTo>
                  <a:lnTo>
                    <a:pt x="415623" y="1388478"/>
                  </a:lnTo>
                  <a:lnTo>
                    <a:pt x="318724" y="1388478"/>
                  </a:lnTo>
                  <a:lnTo>
                    <a:pt x="318724" y="1323836"/>
                  </a:lnTo>
                  <a:lnTo>
                    <a:pt x="219540" y="1388478"/>
                  </a:lnTo>
                  <a:lnTo>
                    <a:pt x="152739" y="1323836"/>
                  </a:lnTo>
                  <a:lnTo>
                    <a:pt x="-291" y="1427847"/>
                  </a:lnTo>
                  <a:lnTo>
                    <a:pt x="3518" y="1436863"/>
                  </a:lnTo>
                  <a:lnTo>
                    <a:pt x="57746" y="1566400"/>
                  </a:lnTo>
                  <a:lnTo>
                    <a:pt x="656282" y="1566400"/>
                  </a:lnTo>
                  <a:lnTo>
                    <a:pt x="769944" y="1863954"/>
                  </a:lnTo>
                  <a:lnTo>
                    <a:pt x="1010603" y="1863954"/>
                  </a:lnTo>
                  <a:lnTo>
                    <a:pt x="1010603" y="1687936"/>
                  </a:lnTo>
                  <a:lnTo>
                    <a:pt x="1211258" y="1657457"/>
                  </a:lnTo>
                  <a:lnTo>
                    <a:pt x="1211258" y="1748641"/>
                  </a:lnTo>
                  <a:lnTo>
                    <a:pt x="1371655" y="1748641"/>
                  </a:lnTo>
                  <a:lnTo>
                    <a:pt x="1371655" y="2276947"/>
                  </a:lnTo>
                  <a:lnTo>
                    <a:pt x="1630728" y="2276947"/>
                  </a:lnTo>
                  <a:lnTo>
                    <a:pt x="1659048" y="2248627"/>
                  </a:lnTo>
                  <a:lnTo>
                    <a:pt x="1712514" y="2281011"/>
                  </a:lnTo>
                  <a:lnTo>
                    <a:pt x="1712514" y="2321523"/>
                  </a:lnTo>
                  <a:lnTo>
                    <a:pt x="1830621" y="2321523"/>
                  </a:lnTo>
                  <a:lnTo>
                    <a:pt x="1830621" y="2368131"/>
                  </a:lnTo>
                  <a:lnTo>
                    <a:pt x="2031276" y="2412580"/>
                  </a:lnTo>
                  <a:lnTo>
                    <a:pt x="2031276" y="2330540"/>
                  </a:lnTo>
                  <a:lnTo>
                    <a:pt x="2113697" y="2330540"/>
                  </a:lnTo>
                  <a:lnTo>
                    <a:pt x="2151542" y="2441027"/>
                  </a:lnTo>
                  <a:lnTo>
                    <a:pt x="2328575" y="2601932"/>
                  </a:lnTo>
                  <a:lnTo>
                    <a:pt x="2439063" y="2601932"/>
                  </a:lnTo>
                  <a:lnTo>
                    <a:pt x="2439063" y="2425279"/>
                  </a:lnTo>
                  <a:lnTo>
                    <a:pt x="2305589" y="2425279"/>
                  </a:lnTo>
                  <a:lnTo>
                    <a:pt x="2224946" y="2352002"/>
                  </a:lnTo>
                  <a:lnTo>
                    <a:pt x="2224946" y="2293203"/>
                  </a:lnTo>
                  <a:lnTo>
                    <a:pt x="2271935" y="2202146"/>
                  </a:lnTo>
                  <a:lnTo>
                    <a:pt x="2271935" y="2062323"/>
                  </a:lnTo>
                  <a:lnTo>
                    <a:pt x="2227359" y="2021938"/>
                  </a:lnTo>
                  <a:lnTo>
                    <a:pt x="2323115" y="1934818"/>
                  </a:lnTo>
                  <a:lnTo>
                    <a:pt x="2323115" y="188833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649908" y="878998"/>
            <a:ext cx="10138410" cy="10114280"/>
            <a:chOff x="7649908" y="878998"/>
            <a:chExt cx="10138410" cy="10114280"/>
          </a:xfrm>
        </p:grpSpPr>
        <p:sp>
          <p:nvSpPr>
            <p:cNvPr id="7" name="object 7"/>
            <p:cNvSpPr/>
            <p:nvPr/>
          </p:nvSpPr>
          <p:spPr>
            <a:xfrm>
              <a:off x="8800744" y="918698"/>
              <a:ext cx="2757170" cy="2560320"/>
            </a:xfrm>
            <a:custGeom>
              <a:avLst/>
              <a:gdLst/>
              <a:ahLst/>
              <a:cxnLst/>
              <a:rect l="l" t="t" r="r" b="b"/>
              <a:pathLst>
                <a:path w="2757170" h="2560320">
                  <a:moveTo>
                    <a:pt x="2756598" y="1758276"/>
                  </a:moveTo>
                  <a:lnTo>
                    <a:pt x="2469070" y="1758276"/>
                  </a:lnTo>
                  <a:lnTo>
                    <a:pt x="2368867" y="1539709"/>
                  </a:lnTo>
                  <a:lnTo>
                    <a:pt x="2368867" y="1393913"/>
                  </a:lnTo>
                  <a:lnTo>
                    <a:pt x="2368867" y="962761"/>
                  </a:lnTo>
                  <a:lnTo>
                    <a:pt x="2128215" y="391782"/>
                  </a:lnTo>
                  <a:lnTo>
                    <a:pt x="2248611" y="324993"/>
                  </a:lnTo>
                  <a:lnTo>
                    <a:pt x="2244420" y="66929"/>
                  </a:lnTo>
                  <a:lnTo>
                    <a:pt x="2243277" y="0"/>
                  </a:lnTo>
                  <a:lnTo>
                    <a:pt x="1997786" y="0"/>
                  </a:lnTo>
                  <a:lnTo>
                    <a:pt x="1860753" y="66929"/>
                  </a:lnTo>
                  <a:lnTo>
                    <a:pt x="1810588" y="33401"/>
                  </a:lnTo>
                  <a:lnTo>
                    <a:pt x="1342605" y="78994"/>
                  </a:lnTo>
                  <a:lnTo>
                    <a:pt x="1188821" y="170180"/>
                  </a:lnTo>
                  <a:lnTo>
                    <a:pt x="1118590" y="170180"/>
                  </a:lnTo>
                  <a:lnTo>
                    <a:pt x="924788" y="263271"/>
                  </a:lnTo>
                  <a:lnTo>
                    <a:pt x="918692" y="263271"/>
                  </a:lnTo>
                  <a:lnTo>
                    <a:pt x="991590" y="701535"/>
                  </a:lnTo>
                  <a:lnTo>
                    <a:pt x="777595" y="701535"/>
                  </a:lnTo>
                  <a:lnTo>
                    <a:pt x="777595" y="859383"/>
                  </a:lnTo>
                  <a:lnTo>
                    <a:pt x="0" y="1181328"/>
                  </a:lnTo>
                  <a:lnTo>
                    <a:pt x="0" y="1412074"/>
                  </a:lnTo>
                  <a:lnTo>
                    <a:pt x="17780" y="1424520"/>
                  </a:lnTo>
                  <a:lnTo>
                    <a:pt x="1653501" y="2560002"/>
                  </a:lnTo>
                  <a:lnTo>
                    <a:pt x="1934286" y="2493073"/>
                  </a:lnTo>
                  <a:lnTo>
                    <a:pt x="2756598" y="1904060"/>
                  </a:lnTo>
                  <a:lnTo>
                    <a:pt x="2756598" y="1758276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9971" y="912789"/>
              <a:ext cx="9101412" cy="1008022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50884" y="2625312"/>
              <a:ext cx="2157730" cy="2004060"/>
            </a:xfrm>
            <a:custGeom>
              <a:avLst/>
              <a:gdLst/>
              <a:ahLst/>
              <a:cxnLst/>
              <a:rect l="l" t="t" r="r" b="b"/>
              <a:pathLst>
                <a:path w="2157729" h="2004060">
                  <a:moveTo>
                    <a:pt x="874796" y="219"/>
                  </a:moveTo>
                  <a:lnTo>
                    <a:pt x="793264" y="8982"/>
                  </a:lnTo>
                  <a:lnTo>
                    <a:pt x="793264" y="1320986"/>
                  </a:lnTo>
                  <a:lnTo>
                    <a:pt x="-211" y="1320986"/>
                  </a:lnTo>
                  <a:lnTo>
                    <a:pt x="-211" y="1682164"/>
                  </a:lnTo>
                  <a:lnTo>
                    <a:pt x="341918" y="1682164"/>
                  </a:lnTo>
                  <a:lnTo>
                    <a:pt x="459136" y="2004101"/>
                  </a:lnTo>
                  <a:lnTo>
                    <a:pt x="809901" y="2004101"/>
                  </a:lnTo>
                  <a:lnTo>
                    <a:pt x="1020589" y="1606347"/>
                  </a:lnTo>
                  <a:lnTo>
                    <a:pt x="1124218" y="1630604"/>
                  </a:lnTo>
                  <a:lnTo>
                    <a:pt x="1458601" y="1366323"/>
                  </a:lnTo>
                  <a:lnTo>
                    <a:pt x="1520321" y="1366323"/>
                  </a:lnTo>
                  <a:lnTo>
                    <a:pt x="1539117" y="1389945"/>
                  </a:lnTo>
                  <a:lnTo>
                    <a:pt x="1676146" y="1389945"/>
                  </a:lnTo>
                  <a:lnTo>
                    <a:pt x="1747264" y="1325430"/>
                  </a:lnTo>
                  <a:lnTo>
                    <a:pt x="2022974" y="1325430"/>
                  </a:lnTo>
                  <a:lnTo>
                    <a:pt x="2157210" y="1203514"/>
                  </a:lnTo>
                  <a:lnTo>
                    <a:pt x="2157210" y="840557"/>
                  </a:lnTo>
                  <a:lnTo>
                    <a:pt x="2103871" y="853256"/>
                  </a:lnTo>
                  <a:lnTo>
                    <a:pt x="874796" y="219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50884" y="2625312"/>
              <a:ext cx="2157730" cy="2004060"/>
            </a:xfrm>
            <a:custGeom>
              <a:avLst/>
              <a:gdLst/>
              <a:ahLst/>
              <a:cxnLst/>
              <a:rect l="l" t="t" r="r" b="b"/>
              <a:pathLst>
                <a:path w="2157729" h="2004060">
                  <a:moveTo>
                    <a:pt x="1747264" y="1325430"/>
                  </a:moveTo>
                  <a:lnTo>
                    <a:pt x="2022974" y="1325430"/>
                  </a:lnTo>
                  <a:lnTo>
                    <a:pt x="2157210" y="1203514"/>
                  </a:lnTo>
                  <a:lnTo>
                    <a:pt x="2157210" y="840557"/>
                  </a:lnTo>
                  <a:lnTo>
                    <a:pt x="2103871" y="853256"/>
                  </a:lnTo>
                  <a:lnTo>
                    <a:pt x="874796" y="219"/>
                  </a:lnTo>
                  <a:lnTo>
                    <a:pt x="793264" y="8982"/>
                  </a:lnTo>
                  <a:lnTo>
                    <a:pt x="793264" y="1320986"/>
                  </a:lnTo>
                  <a:lnTo>
                    <a:pt x="-211" y="1320986"/>
                  </a:lnTo>
                  <a:lnTo>
                    <a:pt x="-211" y="1682164"/>
                  </a:lnTo>
                  <a:lnTo>
                    <a:pt x="341918" y="1682164"/>
                  </a:lnTo>
                  <a:lnTo>
                    <a:pt x="459136" y="2004101"/>
                  </a:lnTo>
                  <a:lnTo>
                    <a:pt x="809901" y="2004101"/>
                  </a:lnTo>
                  <a:lnTo>
                    <a:pt x="1020589" y="1606347"/>
                  </a:lnTo>
                  <a:lnTo>
                    <a:pt x="1124218" y="1630604"/>
                  </a:lnTo>
                  <a:lnTo>
                    <a:pt x="1458601" y="1366323"/>
                  </a:lnTo>
                  <a:lnTo>
                    <a:pt x="1520321" y="1366323"/>
                  </a:lnTo>
                  <a:lnTo>
                    <a:pt x="1539117" y="1389945"/>
                  </a:lnTo>
                  <a:lnTo>
                    <a:pt x="1676146" y="1389945"/>
                  </a:lnTo>
                  <a:lnTo>
                    <a:pt x="1747264" y="132543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280141" y="4221321"/>
              <a:ext cx="1562100" cy="1236345"/>
            </a:xfrm>
            <a:custGeom>
              <a:avLst/>
              <a:gdLst/>
              <a:ahLst/>
              <a:cxnLst/>
              <a:rect l="l" t="t" r="r" b="b"/>
              <a:pathLst>
                <a:path w="1562100" h="1236345">
                  <a:moveTo>
                    <a:pt x="456674" y="179"/>
                  </a:moveTo>
                  <a:lnTo>
                    <a:pt x="176900" y="179"/>
                  </a:lnTo>
                  <a:lnTo>
                    <a:pt x="176900" y="82219"/>
                  </a:lnTo>
                  <a:lnTo>
                    <a:pt x="120006" y="133779"/>
                  </a:lnTo>
                  <a:lnTo>
                    <a:pt x="120006" y="233726"/>
                  </a:lnTo>
                  <a:lnTo>
                    <a:pt x="150104" y="247187"/>
                  </a:lnTo>
                  <a:lnTo>
                    <a:pt x="150104" y="429428"/>
                  </a:lnTo>
                  <a:lnTo>
                    <a:pt x="-259" y="647989"/>
                  </a:lnTo>
                  <a:lnTo>
                    <a:pt x="-259" y="988087"/>
                  </a:lnTo>
                  <a:lnTo>
                    <a:pt x="235954" y="988087"/>
                  </a:lnTo>
                  <a:lnTo>
                    <a:pt x="441054" y="1236111"/>
                  </a:lnTo>
                  <a:lnTo>
                    <a:pt x="776960" y="1236111"/>
                  </a:lnTo>
                  <a:lnTo>
                    <a:pt x="925927" y="902999"/>
                  </a:lnTo>
                  <a:lnTo>
                    <a:pt x="1076291" y="902999"/>
                  </a:lnTo>
                  <a:lnTo>
                    <a:pt x="1176619" y="1003326"/>
                  </a:lnTo>
                  <a:lnTo>
                    <a:pt x="1561292" y="301796"/>
                  </a:lnTo>
                  <a:lnTo>
                    <a:pt x="1457536" y="14910"/>
                  </a:lnTo>
                  <a:lnTo>
                    <a:pt x="1431883" y="14910"/>
                  </a:lnTo>
                  <a:lnTo>
                    <a:pt x="1276311" y="112317"/>
                  </a:lnTo>
                  <a:lnTo>
                    <a:pt x="1212305" y="54279"/>
                  </a:lnTo>
                  <a:lnTo>
                    <a:pt x="1015587" y="54279"/>
                  </a:lnTo>
                  <a:lnTo>
                    <a:pt x="940405" y="122731"/>
                  </a:lnTo>
                  <a:lnTo>
                    <a:pt x="798804" y="122731"/>
                  </a:lnTo>
                  <a:lnTo>
                    <a:pt x="686538" y="20752"/>
                  </a:lnTo>
                  <a:lnTo>
                    <a:pt x="614912" y="85774"/>
                  </a:lnTo>
                  <a:lnTo>
                    <a:pt x="550906" y="85774"/>
                  </a:lnTo>
                  <a:lnTo>
                    <a:pt x="456674" y="1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80141" y="4221321"/>
              <a:ext cx="1562100" cy="1236345"/>
            </a:xfrm>
            <a:custGeom>
              <a:avLst/>
              <a:gdLst/>
              <a:ahLst/>
              <a:cxnLst/>
              <a:rect l="l" t="t" r="r" b="b"/>
              <a:pathLst>
                <a:path w="1562100" h="1236345">
                  <a:moveTo>
                    <a:pt x="1532591" y="222550"/>
                  </a:moveTo>
                  <a:lnTo>
                    <a:pt x="1457536" y="14910"/>
                  </a:lnTo>
                  <a:lnTo>
                    <a:pt x="1431883" y="14910"/>
                  </a:lnTo>
                  <a:lnTo>
                    <a:pt x="1276311" y="112317"/>
                  </a:lnTo>
                  <a:lnTo>
                    <a:pt x="1212305" y="54279"/>
                  </a:lnTo>
                  <a:lnTo>
                    <a:pt x="1015587" y="54279"/>
                  </a:lnTo>
                  <a:lnTo>
                    <a:pt x="940405" y="122731"/>
                  </a:lnTo>
                  <a:lnTo>
                    <a:pt x="798804" y="122731"/>
                  </a:lnTo>
                  <a:lnTo>
                    <a:pt x="686538" y="20752"/>
                  </a:lnTo>
                  <a:lnTo>
                    <a:pt x="614912" y="85774"/>
                  </a:lnTo>
                  <a:lnTo>
                    <a:pt x="550906" y="85774"/>
                  </a:lnTo>
                  <a:lnTo>
                    <a:pt x="456674" y="179"/>
                  </a:lnTo>
                  <a:lnTo>
                    <a:pt x="176900" y="179"/>
                  </a:lnTo>
                  <a:lnTo>
                    <a:pt x="176900" y="82219"/>
                  </a:lnTo>
                  <a:lnTo>
                    <a:pt x="120006" y="133779"/>
                  </a:lnTo>
                  <a:lnTo>
                    <a:pt x="120006" y="233726"/>
                  </a:lnTo>
                  <a:lnTo>
                    <a:pt x="150104" y="247187"/>
                  </a:lnTo>
                  <a:lnTo>
                    <a:pt x="150104" y="319195"/>
                  </a:lnTo>
                  <a:lnTo>
                    <a:pt x="150104" y="429428"/>
                  </a:lnTo>
                  <a:lnTo>
                    <a:pt x="-259" y="647989"/>
                  </a:lnTo>
                  <a:lnTo>
                    <a:pt x="-259" y="988087"/>
                  </a:lnTo>
                  <a:lnTo>
                    <a:pt x="235954" y="988087"/>
                  </a:lnTo>
                  <a:lnTo>
                    <a:pt x="441054" y="1236111"/>
                  </a:lnTo>
                  <a:lnTo>
                    <a:pt x="776960" y="1236111"/>
                  </a:lnTo>
                  <a:lnTo>
                    <a:pt x="925927" y="902999"/>
                  </a:lnTo>
                  <a:lnTo>
                    <a:pt x="1076291" y="902999"/>
                  </a:lnTo>
                  <a:lnTo>
                    <a:pt x="1176619" y="1003326"/>
                  </a:lnTo>
                  <a:lnTo>
                    <a:pt x="1561292" y="301796"/>
                  </a:lnTo>
                  <a:lnTo>
                    <a:pt x="1532591" y="22255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889489" y="2845784"/>
              <a:ext cx="2196465" cy="1609725"/>
            </a:xfrm>
            <a:custGeom>
              <a:avLst/>
              <a:gdLst/>
              <a:ahLst/>
              <a:cxnLst/>
              <a:rect l="l" t="t" r="r" b="b"/>
              <a:pathLst>
                <a:path w="2196465" h="1609725">
                  <a:moveTo>
                    <a:pt x="1837266" y="213"/>
                  </a:moveTo>
                  <a:lnTo>
                    <a:pt x="1635214" y="213"/>
                  </a:lnTo>
                  <a:lnTo>
                    <a:pt x="845294" y="566111"/>
                  </a:lnTo>
                  <a:lnTo>
                    <a:pt x="617843" y="620212"/>
                  </a:lnTo>
                  <a:lnTo>
                    <a:pt x="617843" y="983296"/>
                  </a:lnTo>
                  <a:lnTo>
                    <a:pt x="483607" y="1105212"/>
                  </a:lnTo>
                  <a:lnTo>
                    <a:pt x="207897" y="1105212"/>
                  </a:lnTo>
                  <a:lnTo>
                    <a:pt x="136906" y="1169727"/>
                  </a:lnTo>
                  <a:lnTo>
                    <a:pt x="-249" y="1169727"/>
                  </a:lnTo>
                  <a:lnTo>
                    <a:pt x="313305" y="1564941"/>
                  </a:lnTo>
                  <a:lnTo>
                    <a:pt x="343657" y="1534970"/>
                  </a:lnTo>
                  <a:lnTo>
                    <a:pt x="511039" y="1609644"/>
                  </a:lnTo>
                  <a:lnTo>
                    <a:pt x="511039" y="1509697"/>
                  </a:lnTo>
                  <a:lnTo>
                    <a:pt x="567933" y="1458010"/>
                  </a:lnTo>
                  <a:lnTo>
                    <a:pt x="567933" y="1376097"/>
                  </a:lnTo>
                  <a:lnTo>
                    <a:pt x="847453" y="1376097"/>
                  </a:lnTo>
                  <a:lnTo>
                    <a:pt x="941685" y="1461565"/>
                  </a:lnTo>
                  <a:lnTo>
                    <a:pt x="1005691" y="1461565"/>
                  </a:lnTo>
                  <a:lnTo>
                    <a:pt x="1077317" y="1396543"/>
                  </a:lnTo>
                  <a:lnTo>
                    <a:pt x="1189582" y="1498522"/>
                  </a:lnTo>
                  <a:lnTo>
                    <a:pt x="1331057" y="1498522"/>
                  </a:lnTo>
                  <a:lnTo>
                    <a:pt x="1406239" y="1430197"/>
                  </a:lnTo>
                  <a:lnTo>
                    <a:pt x="1602957" y="1430197"/>
                  </a:lnTo>
                  <a:lnTo>
                    <a:pt x="1666963" y="1488235"/>
                  </a:lnTo>
                  <a:lnTo>
                    <a:pt x="1822408" y="1390701"/>
                  </a:lnTo>
                  <a:lnTo>
                    <a:pt x="1811359" y="1390701"/>
                  </a:lnTo>
                  <a:lnTo>
                    <a:pt x="2195905" y="918400"/>
                  </a:lnTo>
                  <a:lnTo>
                    <a:pt x="2195905" y="448766"/>
                  </a:lnTo>
                  <a:lnTo>
                    <a:pt x="2058749" y="73999"/>
                  </a:lnTo>
                  <a:lnTo>
                    <a:pt x="1837266" y="213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89489" y="2845784"/>
              <a:ext cx="2196465" cy="1609725"/>
            </a:xfrm>
            <a:custGeom>
              <a:avLst/>
              <a:gdLst/>
              <a:ahLst/>
              <a:cxnLst/>
              <a:rect l="l" t="t" r="r" b="b"/>
              <a:pathLst>
                <a:path w="2196465" h="1609725">
                  <a:moveTo>
                    <a:pt x="2195905" y="918400"/>
                  </a:moveTo>
                  <a:lnTo>
                    <a:pt x="2195905" y="448766"/>
                  </a:lnTo>
                  <a:lnTo>
                    <a:pt x="2058749" y="73999"/>
                  </a:lnTo>
                  <a:lnTo>
                    <a:pt x="2045922" y="69808"/>
                  </a:lnTo>
                  <a:lnTo>
                    <a:pt x="1837266" y="213"/>
                  </a:lnTo>
                  <a:lnTo>
                    <a:pt x="1635214" y="213"/>
                  </a:lnTo>
                  <a:lnTo>
                    <a:pt x="845294" y="566111"/>
                  </a:lnTo>
                  <a:lnTo>
                    <a:pt x="617843" y="620212"/>
                  </a:lnTo>
                  <a:lnTo>
                    <a:pt x="617843" y="983296"/>
                  </a:lnTo>
                  <a:lnTo>
                    <a:pt x="483607" y="1105212"/>
                  </a:lnTo>
                  <a:lnTo>
                    <a:pt x="207897" y="1105212"/>
                  </a:lnTo>
                  <a:lnTo>
                    <a:pt x="136906" y="1169727"/>
                  </a:lnTo>
                  <a:lnTo>
                    <a:pt x="-249" y="1169727"/>
                  </a:lnTo>
                  <a:lnTo>
                    <a:pt x="313305" y="1564941"/>
                  </a:lnTo>
                  <a:lnTo>
                    <a:pt x="343657" y="1534970"/>
                  </a:lnTo>
                  <a:lnTo>
                    <a:pt x="511039" y="1609644"/>
                  </a:lnTo>
                  <a:lnTo>
                    <a:pt x="511039" y="1509697"/>
                  </a:lnTo>
                  <a:lnTo>
                    <a:pt x="567933" y="1458010"/>
                  </a:lnTo>
                  <a:lnTo>
                    <a:pt x="567933" y="1376097"/>
                  </a:lnTo>
                  <a:lnTo>
                    <a:pt x="847453" y="1376097"/>
                  </a:lnTo>
                  <a:lnTo>
                    <a:pt x="941685" y="1461565"/>
                  </a:lnTo>
                  <a:lnTo>
                    <a:pt x="1005691" y="1461565"/>
                  </a:lnTo>
                  <a:lnTo>
                    <a:pt x="1077317" y="1396543"/>
                  </a:lnTo>
                  <a:lnTo>
                    <a:pt x="1189582" y="1498522"/>
                  </a:lnTo>
                  <a:lnTo>
                    <a:pt x="1331057" y="1498522"/>
                  </a:lnTo>
                  <a:lnTo>
                    <a:pt x="1406239" y="1430197"/>
                  </a:lnTo>
                  <a:lnTo>
                    <a:pt x="1602957" y="1430197"/>
                  </a:lnTo>
                  <a:lnTo>
                    <a:pt x="1666963" y="1488235"/>
                  </a:lnTo>
                  <a:lnTo>
                    <a:pt x="1822408" y="1390701"/>
                  </a:lnTo>
                  <a:lnTo>
                    <a:pt x="1811359" y="1390701"/>
                  </a:lnTo>
                  <a:lnTo>
                    <a:pt x="2195905" y="91840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895335" y="4307300"/>
              <a:ext cx="937894" cy="727710"/>
            </a:xfrm>
            <a:custGeom>
              <a:avLst/>
              <a:gdLst/>
              <a:ahLst/>
              <a:cxnLst/>
              <a:rect l="l" t="t" r="r" b="b"/>
              <a:pathLst>
                <a:path w="937895" h="727710">
                  <a:moveTo>
                    <a:pt x="798356" y="176"/>
                  </a:moveTo>
                  <a:lnTo>
                    <a:pt x="455972" y="176"/>
                  </a:lnTo>
                  <a:lnTo>
                    <a:pt x="455972" y="47800"/>
                  </a:lnTo>
                  <a:lnTo>
                    <a:pt x="176072" y="47800"/>
                  </a:lnTo>
                  <a:lnTo>
                    <a:pt x="-199" y="284014"/>
                  </a:lnTo>
                  <a:lnTo>
                    <a:pt x="270684" y="523657"/>
                  </a:lnTo>
                  <a:lnTo>
                    <a:pt x="313355" y="419393"/>
                  </a:lnTo>
                  <a:lnTo>
                    <a:pt x="514010" y="419393"/>
                  </a:lnTo>
                  <a:lnTo>
                    <a:pt x="637832" y="647225"/>
                  </a:lnTo>
                  <a:lnTo>
                    <a:pt x="621322" y="665132"/>
                  </a:lnTo>
                  <a:lnTo>
                    <a:pt x="843948" y="727868"/>
                  </a:lnTo>
                  <a:lnTo>
                    <a:pt x="937417" y="322240"/>
                  </a:lnTo>
                  <a:lnTo>
                    <a:pt x="915574" y="322240"/>
                  </a:lnTo>
                  <a:lnTo>
                    <a:pt x="798356" y="176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95335" y="4307300"/>
              <a:ext cx="937894" cy="727710"/>
            </a:xfrm>
            <a:custGeom>
              <a:avLst/>
              <a:gdLst/>
              <a:ahLst/>
              <a:cxnLst/>
              <a:rect l="l" t="t" r="r" b="b"/>
              <a:pathLst>
                <a:path w="937895" h="727710">
                  <a:moveTo>
                    <a:pt x="915574" y="322240"/>
                  </a:moveTo>
                  <a:lnTo>
                    <a:pt x="798356" y="176"/>
                  </a:lnTo>
                  <a:lnTo>
                    <a:pt x="455972" y="176"/>
                  </a:lnTo>
                  <a:lnTo>
                    <a:pt x="455972" y="47800"/>
                  </a:lnTo>
                  <a:lnTo>
                    <a:pt x="176072" y="47800"/>
                  </a:lnTo>
                  <a:lnTo>
                    <a:pt x="-199" y="284014"/>
                  </a:lnTo>
                  <a:lnTo>
                    <a:pt x="270684" y="523657"/>
                  </a:lnTo>
                  <a:lnTo>
                    <a:pt x="313355" y="419393"/>
                  </a:lnTo>
                  <a:lnTo>
                    <a:pt x="514010" y="419393"/>
                  </a:lnTo>
                  <a:lnTo>
                    <a:pt x="637832" y="647225"/>
                  </a:lnTo>
                  <a:lnTo>
                    <a:pt x="621322" y="665132"/>
                  </a:lnTo>
                  <a:lnTo>
                    <a:pt x="843948" y="727868"/>
                  </a:lnTo>
                  <a:lnTo>
                    <a:pt x="937417" y="322240"/>
                  </a:lnTo>
                  <a:lnTo>
                    <a:pt x="915574" y="32224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738488" y="4629245"/>
              <a:ext cx="852805" cy="880110"/>
            </a:xfrm>
            <a:custGeom>
              <a:avLst/>
              <a:gdLst/>
              <a:ahLst/>
              <a:cxnLst/>
              <a:rect l="l" t="t" r="r" b="b"/>
              <a:pathLst>
                <a:path w="852804" h="880110">
                  <a:moveTo>
                    <a:pt x="445918" y="168"/>
                  </a:moveTo>
                  <a:lnTo>
                    <a:pt x="93248" y="168"/>
                  </a:lnTo>
                  <a:lnTo>
                    <a:pt x="-220" y="405796"/>
                  </a:lnTo>
                  <a:lnTo>
                    <a:pt x="47783" y="419385"/>
                  </a:lnTo>
                  <a:lnTo>
                    <a:pt x="47783" y="537746"/>
                  </a:lnTo>
                  <a:lnTo>
                    <a:pt x="181638" y="659282"/>
                  </a:lnTo>
                  <a:lnTo>
                    <a:pt x="144682" y="870096"/>
                  </a:lnTo>
                  <a:lnTo>
                    <a:pt x="160430" y="880002"/>
                  </a:lnTo>
                  <a:lnTo>
                    <a:pt x="334415" y="754529"/>
                  </a:lnTo>
                  <a:lnTo>
                    <a:pt x="695721" y="754529"/>
                  </a:lnTo>
                  <a:lnTo>
                    <a:pt x="777126" y="781580"/>
                  </a:lnTo>
                  <a:lnTo>
                    <a:pt x="777126" y="422306"/>
                  </a:lnTo>
                  <a:lnTo>
                    <a:pt x="852435" y="354108"/>
                  </a:lnTo>
                  <a:lnTo>
                    <a:pt x="852435" y="133769"/>
                  </a:lnTo>
                  <a:lnTo>
                    <a:pt x="593235" y="133769"/>
                  </a:lnTo>
                  <a:lnTo>
                    <a:pt x="445918" y="168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38488" y="4629245"/>
              <a:ext cx="852805" cy="880110"/>
            </a:xfrm>
            <a:custGeom>
              <a:avLst/>
              <a:gdLst/>
              <a:ahLst/>
              <a:cxnLst/>
              <a:rect l="l" t="t" r="r" b="b"/>
              <a:pathLst>
                <a:path w="852804" h="880110">
                  <a:moveTo>
                    <a:pt x="804049" y="133769"/>
                  </a:moveTo>
                  <a:lnTo>
                    <a:pt x="593235" y="133769"/>
                  </a:lnTo>
                  <a:lnTo>
                    <a:pt x="445918" y="168"/>
                  </a:lnTo>
                  <a:lnTo>
                    <a:pt x="422551" y="168"/>
                  </a:lnTo>
                  <a:lnTo>
                    <a:pt x="93248" y="168"/>
                  </a:lnTo>
                  <a:lnTo>
                    <a:pt x="-220" y="405796"/>
                  </a:lnTo>
                  <a:lnTo>
                    <a:pt x="47783" y="419385"/>
                  </a:lnTo>
                  <a:lnTo>
                    <a:pt x="47783" y="537746"/>
                  </a:lnTo>
                  <a:lnTo>
                    <a:pt x="181638" y="659282"/>
                  </a:lnTo>
                  <a:lnTo>
                    <a:pt x="144682" y="870096"/>
                  </a:lnTo>
                  <a:lnTo>
                    <a:pt x="160430" y="880002"/>
                  </a:lnTo>
                  <a:lnTo>
                    <a:pt x="334415" y="754529"/>
                  </a:lnTo>
                  <a:lnTo>
                    <a:pt x="695721" y="754529"/>
                  </a:lnTo>
                  <a:lnTo>
                    <a:pt x="777126" y="781580"/>
                  </a:lnTo>
                  <a:lnTo>
                    <a:pt x="777126" y="422306"/>
                  </a:lnTo>
                  <a:lnTo>
                    <a:pt x="852435" y="354108"/>
                  </a:lnTo>
                  <a:lnTo>
                    <a:pt x="852435" y="133769"/>
                  </a:lnTo>
                  <a:lnTo>
                    <a:pt x="804049" y="13376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928349" y="885031"/>
              <a:ext cx="511809" cy="988060"/>
            </a:xfrm>
            <a:custGeom>
              <a:avLst/>
              <a:gdLst/>
              <a:ahLst/>
              <a:cxnLst/>
              <a:rect l="l" t="t" r="r" b="b"/>
              <a:pathLst>
                <a:path w="511809" h="988060">
                  <a:moveTo>
                    <a:pt x="364839" y="263"/>
                  </a:moveTo>
                  <a:lnTo>
                    <a:pt x="250923" y="263"/>
                  </a:lnTo>
                  <a:lnTo>
                    <a:pt x="197330" y="33663"/>
                  </a:lnTo>
                  <a:lnTo>
                    <a:pt x="115036" y="33663"/>
                  </a:lnTo>
                  <a:lnTo>
                    <a:pt x="120370" y="358648"/>
                  </a:lnTo>
                  <a:lnTo>
                    <a:pt x="-276" y="425448"/>
                  </a:lnTo>
                  <a:lnTo>
                    <a:pt x="237461" y="988171"/>
                  </a:lnTo>
                  <a:lnTo>
                    <a:pt x="339186" y="988171"/>
                  </a:lnTo>
                  <a:lnTo>
                    <a:pt x="339186" y="870826"/>
                  </a:lnTo>
                  <a:lnTo>
                    <a:pt x="426179" y="870826"/>
                  </a:lnTo>
                  <a:lnTo>
                    <a:pt x="426179" y="755386"/>
                  </a:lnTo>
                  <a:lnTo>
                    <a:pt x="511012" y="755386"/>
                  </a:lnTo>
                  <a:lnTo>
                    <a:pt x="511012" y="579495"/>
                  </a:lnTo>
                  <a:lnTo>
                    <a:pt x="327883" y="507488"/>
                  </a:lnTo>
                  <a:lnTo>
                    <a:pt x="327883" y="449705"/>
                  </a:lnTo>
                  <a:lnTo>
                    <a:pt x="468595" y="322200"/>
                  </a:lnTo>
                  <a:lnTo>
                    <a:pt x="468595" y="218951"/>
                  </a:lnTo>
                  <a:lnTo>
                    <a:pt x="398239" y="218951"/>
                  </a:lnTo>
                  <a:lnTo>
                    <a:pt x="398239" y="149103"/>
                  </a:lnTo>
                  <a:lnTo>
                    <a:pt x="468595" y="85351"/>
                  </a:lnTo>
                  <a:lnTo>
                    <a:pt x="468595" y="39759"/>
                  </a:lnTo>
                  <a:lnTo>
                    <a:pt x="364839" y="70111"/>
                  </a:lnTo>
                  <a:lnTo>
                    <a:pt x="364839" y="263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28349" y="885031"/>
              <a:ext cx="511809" cy="988060"/>
            </a:xfrm>
            <a:custGeom>
              <a:avLst/>
              <a:gdLst/>
              <a:ahLst/>
              <a:cxnLst/>
              <a:rect l="l" t="t" r="r" b="b"/>
              <a:pathLst>
                <a:path w="511809" h="988060">
                  <a:moveTo>
                    <a:pt x="339186" y="870826"/>
                  </a:moveTo>
                  <a:lnTo>
                    <a:pt x="426179" y="870826"/>
                  </a:lnTo>
                  <a:lnTo>
                    <a:pt x="426179" y="755386"/>
                  </a:lnTo>
                  <a:lnTo>
                    <a:pt x="511012" y="755386"/>
                  </a:lnTo>
                  <a:lnTo>
                    <a:pt x="511012" y="579495"/>
                  </a:lnTo>
                  <a:lnTo>
                    <a:pt x="492725" y="572383"/>
                  </a:lnTo>
                  <a:lnTo>
                    <a:pt x="327883" y="507488"/>
                  </a:lnTo>
                  <a:lnTo>
                    <a:pt x="327883" y="449705"/>
                  </a:lnTo>
                  <a:lnTo>
                    <a:pt x="468595" y="322200"/>
                  </a:lnTo>
                  <a:lnTo>
                    <a:pt x="468595" y="218951"/>
                  </a:lnTo>
                  <a:lnTo>
                    <a:pt x="398239" y="218951"/>
                  </a:lnTo>
                  <a:lnTo>
                    <a:pt x="398239" y="149103"/>
                  </a:lnTo>
                  <a:lnTo>
                    <a:pt x="468595" y="85351"/>
                  </a:lnTo>
                  <a:lnTo>
                    <a:pt x="468595" y="39759"/>
                  </a:lnTo>
                  <a:lnTo>
                    <a:pt x="364839" y="70111"/>
                  </a:lnTo>
                  <a:lnTo>
                    <a:pt x="364839" y="263"/>
                  </a:lnTo>
                  <a:lnTo>
                    <a:pt x="250923" y="263"/>
                  </a:lnTo>
                  <a:lnTo>
                    <a:pt x="197330" y="33663"/>
                  </a:lnTo>
                  <a:lnTo>
                    <a:pt x="115036" y="33663"/>
                  </a:lnTo>
                  <a:lnTo>
                    <a:pt x="120370" y="358648"/>
                  </a:lnTo>
                  <a:lnTo>
                    <a:pt x="-276" y="425448"/>
                  </a:lnTo>
                  <a:lnTo>
                    <a:pt x="237461" y="988171"/>
                  </a:lnTo>
                  <a:lnTo>
                    <a:pt x="339186" y="988171"/>
                  </a:lnTo>
                  <a:lnTo>
                    <a:pt x="339186" y="87082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165458" y="1463897"/>
              <a:ext cx="2075180" cy="1924050"/>
            </a:xfrm>
            <a:custGeom>
              <a:avLst/>
              <a:gdLst/>
              <a:ahLst/>
              <a:cxnLst/>
              <a:rect l="l" t="t" r="r" b="b"/>
              <a:pathLst>
                <a:path w="2075180" h="1924050">
                  <a:moveTo>
                    <a:pt x="272887" y="248"/>
                  </a:moveTo>
                  <a:lnTo>
                    <a:pt x="272887" y="176266"/>
                  </a:lnTo>
                  <a:lnTo>
                    <a:pt x="188181" y="176266"/>
                  </a:lnTo>
                  <a:lnTo>
                    <a:pt x="188181" y="291706"/>
                  </a:lnTo>
                  <a:lnTo>
                    <a:pt x="101315" y="291706"/>
                  </a:lnTo>
                  <a:lnTo>
                    <a:pt x="101315" y="409178"/>
                  </a:lnTo>
                  <a:lnTo>
                    <a:pt x="-282" y="409178"/>
                  </a:lnTo>
                  <a:lnTo>
                    <a:pt x="3146" y="417306"/>
                  </a:lnTo>
                  <a:lnTo>
                    <a:pt x="3146" y="994506"/>
                  </a:lnTo>
                  <a:lnTo>
                    <a:pt x="103474" y="1213195"/>
                  </a:lnTo>
                  <a:lnTo>
                    <a:pt x="390994" y="1213195"/>
                  </a:lnTo>
                  <a:lnTo>
                    <a:pt x="390994" y="1358987"/>
                  </a:lnTo>
                  <a:lnTo>
                    <a:pt x="358610" y="1382354"/>
                  </a:lnTo>
                  <a:lnTo>
                    <a:pt x="560662" y="1382354"/>
                  </a:lnTo>
                  <a:lnTo>
                    <a:pt x="769318" y="1451949"/>
                  </a:lnTo>
                  <a:lnTo>
                    <a:pt x="919301" y="1362035"/>
                  </a:lnTo>
                  <a:lnTo>
                    <a:pt x="1952293" y="1923996"/>
                  </a:lnTo>
                  <a:lnTo>
                    <a:pt x="1952293" y="1842083"/>
                  </a:lnTo>
                  <a:lnTo>
                    <a:pt x="2074845" y="1842083"/>
                  </a:lnTo>
                  <a:lnTo>
                    <a:pt x="2074845" y="241161"/>
                  </a:lnTo>
                  <a:lnTo>
                    <a:pt x="2059224" y="241161"/>
                  </a:lnTo>
                  <a:lnTo>
                    <a:pt x="2059224" y="156073"/>
                  </a:lnTo>
                  <a:lnTo>
                    <a:pt x="1821867" y="156073"/>
                  </a:lnTo>
                  <a:lnTo>
                    <a:pt x="1821867" y="86098"/>
                  </a:lnTo>
                  <a:lnTo>
                    <a:pt x="1654612" y="31490"/>
                  </a:lnTo>
                  <a:lnTo>
                    <a:pt x="1377252" y="149978"/>
                  </a:lnTo>
                  <a:lnTo>
                    <a:pt x="1377252" y="225922"/>
                  </a:lnTo>
                  <a:lnTo>
                    <a:pt x="1432368" y="312533"/>
                  </a:lnTo>
                  <a:lnTo>
                    <a:pt x="1303720" y="429497"/>
                  </a:lnTo>
                  <a:lnTo>
                    <a:pt x="792177" y="259322"/>
                  </a:lnTo>
                  <a:lnTo>
                    <a:pt x="792177" y="143882"/>
                  </a:lnTo>
                  <a:lnTo>
                    <a:pt x="554820" y="67938"/>
                  </a:lnTo>
                  <a:lnTo>
                    <a:pt x="444460" y="67938"/>
                  </a:lnTo>
                  <a:lnTo>
                    <a:pt x="272887" y="248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165458" y="1463897"/>
              <a:ext cx="2075180" cy="1924050"/>
            </a:xfrm>
            <a:custGeom>
              <a:avLst/>
              <a:gdLst/>
              <a:ahLst/>
              <a:cxnLst/>
              <a:rect l="l" t="t" r="r" b="b"/>
              <a:pathLst>
                <a:path w="2075180" h="1924050">
                  <a:moveTo>
                    <a:pt x="2059224" y="241161"/>
                  </a:moveTo>
                  <a:lnTo>
                    <a:pt x="2059224" y="156073"/>
                  </a:lnTo>
                  <a:lnTo>
                    <a:pt x="1821867" y="156073"/>
                  </a:lnTo>
                  <a:lnTo>
                    <a:pt x="1821867" y="86098"/>
                  </a:lnTo>
                  <a:lnTo>
                    <a:pt x="1654612" y="31490"/>
                  </a:lnTo>
                  <a:lnTo>
                    <a:pt x="1377252" y="149978"/>
                  </a:lnTo>
                  <a:lnTo>
                    <a:pt x="1377252" y="225922"/>
                  </a:lnTo>
                  <a:lnTo>
                    <a:pt x="1432368" y="312533"/>
                  </a:lnTo>
                  <a:lnTo>
                    <a:pt x="1303720" y="429497"/>
                  </a:lnTo>
                  <a:lnTo>
                    <a:pt x="792177" y="259322"/>
                  </a:lnTo>
                  <a:lnTo>
                    <a:pt x="792177" y="143882"/>
                  </a:lnTo>
                  <a:lnTo>
                    <a:pt x="554820" y="67938"/>
                  </a:lnTo>
                  <a:lnTo>
                    <a:pt x="444460" y="67938"/>
                  </a:lnTo>
                  <a:lnTo>
                    <a:pt x="272887" y="248"/>
                  </a:lnTo>
                  <a:lnTo>
                    <a:pt x="272887" y="176266"/>
                  </a:lnTo>
                  <a:lnTo>
                    <a:pt x="188181" y="176266"/>
                  </a:lnTo>
                  <a:lnTo>
                    <a:pt x="188181" y="291706"/>
                  </a:lnTo>
                  <a:lnTo>
                    <a:pt x="101315" y="291706"/>
                  </a:lnTo>
                  <a:lnTo>
                    <a:pt x="101315" y="409178"/>
                  </a:lnTo>
                  <a:lnTo>
                    <a:pt x="-282" y="409178"/>
                  </a:lnTo>
                  <a:lnTo>
                    <a:pt x="3146" y="417306"/>
                  </a:lnTo>
                  <a:lnTo>
                    <a:pt x="3146" y="994506"/>
                  </a:lnTo>
                  <a:lnTo>
                    <a:pt x="103474" y="1213195"/>
                  </a:lnTo>
                  <a:lnTo>
                    <a:pt x="390994" y="1213195"/>
                  </a:lnTo>
                  <a:lnTo>
                    <a:pt x="390994" y="1358987"/>
                  </a:lnTo>
                  <a:lnTo>
                    <a:pt x="358610" y="1382354"/>
                  </a:lnTo>
                  <a:lnTo>
                    <a:pt x="560662" y="1382354"/>
                  </a:lnTo>
                  <a:lnTo>
                    <a:pt x="769318" y="1451949"/>
                  </a:lnTo>
                  <a:lnTo>
                    <a:pt x="919301" y="1362035"/>
                  </a:lnTo>
                  <a:lnTo>
                    <a:pt x="1952293" y="1923996"/>
                  </a:lnTo>
                  <a:lnTo>
                    <a:pt x="1952293" y="1842083"/>
                  </a:lnTo>
                  <a:lnTo>
                    <a:pt x="2004108" y="1842083"/>
                  </a:lnTo>
                  <a:lnTo>
                    <a:pt x="2074845" y="1842083"/>
                  </a:lnTo>
                  <a:lnTo>
                    <a:pt x="2074845" y="1567643"/>
                  </a:lnTo>
                  <a:lnTo>
                    <a:pt x="2074845" y="241161"/>
                  </a:lnTo>
                  <a:lnTo>
                    <a:pt x="2059224" y="241161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378939" y="4052284"/>
              <a:ext cx="2067560" cy="1570355"/>
            </a:xfrm>
            <a:custGeom>
              <a:avLst/>
              <a:gdLst/>
              <a:ahLst/>
              <a:cxnLst/>
              <a:rect l="l" t="t" r="r" b="b"/>
              <a:pathLst>
                <a:path w="2067559" h="1570354">
                  <a:moveTo>
                    <a:pt x="679323" y="183"/>
                  </a:moveTo>
                  <a:lnTo>
                    <a:pt x="493781" y="82096"/>
                  </a:lnTo>
                  <a:lnTo>
                    <a:pt x="493781" y="293164"/>
                  </a:lnTo>
                  <a:lnTo>
                    <a:pt x="155588" y="877731"/>
                  </a:lnTo>
                  <a:lnTo>
                    <a:pt x="-363" y="877731"/>
                  </a:lnTo>
                  <a:lnTo>
                    <a:pt x="-363" y="987075"/>
                  </a:lnTo>
                  <a:lnTo>
                    <a:pt x="133364" y="987075"/>
                  </a:lnTo>
                  <a:lnTo>
                    <a:pt x="431933" y="1258340"/>
                  </a:lnTo>
                  <a:lnTo>
                    <a:pt x="431933" y="1436517"/>
                  </a:lnTo>
                  <a:lnTo>
                    <a:pt x="569090" y="1436517"/>
                  </a:lnTo>
                  <a:lnTo>
                    <a:pt x="716152" y="1570117"/>
                  </a:lnTo>
                  <a:lnTo>
                    <a:pt x="920109" y="1570117"/>
                  </a:lnTo>
                  <a:lnTo>
                    <a:pt x="920109" y="1521477"/>
                  </a:lnTo>
                  <a:lnTo>
                    <a:pt x="1034025" y="1417975"/>
                  </a:lnTo>
                  <a:lnTo>
                    <a:pt x="1149465" y="1522747"/>
                  </a:lnTo>
                  <a:lnTo>
                    <a:pt x="1498452" y="1359049"/>
                  </a:lnTo>
                  <a:lnTo>
                    <a:pt x="1620369" y="1359049"/>
                  </a:lnTo>
                  <a:lnTo>
                    <a:pt x="2066636" y="953675"/>
                  </a:lnTo>
                  <a:lnTo>
                    <a:pt x="1943068" y="953675"/>
                  </a:lnTo>
                  <a:lnTo>
                    <a:pt x="1526265" y="791627"/>
                  </a:lnTo>
                  <a:lnTo>
                    <a:pt x="1323451" y="607482"/>
                  </a:lnTo>
                  <a:lnTo>
                    <a:pt x="1323451" y="550841"/>
                  </a:lnTo>
                  <a:lnTo>
                    <a:pt x="1174102" y="563033"/>
                  </a:lnTo>
                  <a:lnTo>
                    <a:pt x="1174102" y="424225"/>
                  </a:lnTo>
                  <a:lnTo>
                    <a:pt x="1247126" y="324533"/>
                  </a:lnTo>
                  <a:lnTo>
                    <a:pt x="936872" y="41203"/>
                  </a:lnTo>
                  <a:lnTo>
                    <a:pt x="679323" y="1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378939" y="4052284"/>
              <a:ext cx="2067560" cy="1570355"/>
            </a:xfrm>
            <a:custGeom>
              <a:avLst/>
              <a:gdLst/>
              <a:ahLst/>
              <a:cxnLst/>
              <a:rect l="l" t="t" r="r" b="b"/>
              <a:pathLst>
                <a:path w="2067559" h="1570354">
                  <a:moveTo>
                    <a:pt x="1620369" y="1359049"/>
                  </a:moveTo>
                  <a:lnTo>
                    <a:pt x="2066636" y="953675"/>
                  </a:lnTo>
                  <a:lnTo>
                    <a:pt x="1943068" y="953675"/>
                  </a:lnTo>
                  <a:lnTo>
                    <a:pt x="1526265" y="791627"/>
                  </a:lnTo>
                  <a:lnTo>
                    <a:pt x="1323451" y="607482"/>
                  </a:lnTo>
                  <a:lnTo>
                    <a:pt x="1323451" y="550841"/>
                  </a:lnTo>
                  <a:lnTo>
                    <a:pt x="1174102" y="563033"/>
                  </a:lnTo>
                  <a:lnTo>
                    <a:pt x="1174102" y="424225"/>
                  </a:lnTo>
                  <a:lnTo>
                    <a:pt x="1247126" y="324533"/>
                  </a:lnTo>
                  <a:lnTo>
                    <a:pt x="936872" y="41203"/>
                  </a:lnTo>
                  <a:lnTo>
                    <a:pt x="679323" y="183"/>
                  </a:lnTo>
                  <a:lnTo>
                    <a:pt x="493781" y="82096"/>
                  </a:lnTo>
                  <a:lnTo>
                    <a:pt x="493781" y="106352"/>
                  </a:lnTo>
                  <a:lnTo>
                    <a:pt x="493781" y="293164"/>
                  </a:lnTo>
                  <a:lnTo>
                    <a:pt x="155588" y="877731"/>
                  </a:lnTo>
                  <a:lnTo>
                    <a:pt x="-363" y="877731"/>
                  </a:lnTo>
                  <a:lnTo>
                    <a:pt x="-363" y="987075"/>
                  </a:lnTo>
                  <a:lnTo>
                    <a:pt x="133364" y="987075"/>
                  </a:lnTo>
                  <a:lnTo>
                    <a:pt x="431933" y="1258340"/>
                  </a:lnTo>
                  <a:lnTo>
                    <a:pt x="431933" y="1436517"/>
                  </a:lnTo>
                  <a:lnTo>
                    <a:pt x="569090" y="1436517"/>
                  </a:lnTo>
                  <a:lnTo>
                    <a:pt x="716152" y="1570117"/>
                  </a:lnTo>
                  <a:lnTo>
                    <a:pt x="920109" y="1570117"/>
                  </a:lnTo>
                  <a:lnTo>
                    <a:pt x="920109" y="1521477"/>
                  </a:lnTo>
                  <a:lnTo>
                    <a:pt x="1034025" y="1417975"/>
                  </a:lnTo>
                  <a:lnTo>
                    <a:pt x="1149465" y="1522747"/>
                  </a:lnTo>
                  <a:lnTo>
                    <a:pt x="1498452" y="1359049"/>
                  </a:lnTo>
                  <a:lnTo>
                    <a:pt x="1620369" y="135904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456534" y="4447889"/>
              <a:ext cx="1369695" cy="1873885"/>
            </a:xfrm>
            <a:custGeom>
              <a:avLst/>
              <a:gdLst/>
              <a:ahLst/>
              <a:cxnLst/>
              <a:rect l="l" t="t" r="r" b="b"/>
              <a:pathLst>
                <a:path w="1369694" h="1873885">
                  <a:moveTo>
                    <a:pt x="1369015" y="173"/>
                  </a:moveTo>
                  <a:lnTo>
                    <a:pt x="495277" y="214797"/>
                  </a:lnTo>
                  <a:lnTo>
                    <a:pt x="374122" y="42082"/>
                  </a:lnTo>
                  <a:lnTo>
                    <a:pt x="257793" y="154093"/>
                  </a:lnTo>
                  <a:lnTo>
                    <a:pt x="245475" y="155109"/>
                  </a:lnTo>
                  <a:lnTo>
                    <a:pt x="245475" y="211750"/>
                  </a:lnTo>
                  <a:lnTo>
                    <a:pt x="448416" y="396022"/>
                  </a:lnTo>
                  <a:lnTo>
                    <a:pt x="865219" y="558070"/>
                  </a:lnTo>
                  <a:lnTo>
                    <a:pt x="988914" y="558070"/>
                  </a:lnTo>
                  <a:lnTo>
                    <a:pt x="542520" y="963571"/>
                  </a:lnTo>
                  <a:lnTo>
                    <a:pt x="420476" y="963571"/>
                  </a:lnTo>
                  <a:lnTo>
                    <a:pt x="71362" y="1127396"/>
                  </a:lnTo>
                  <a:lnTo>
                    <a:pt x="103619" y="1156733"/>
                  </a:lnTo>
                  <a:lnTo>
                    <a:pt x="-390" y="1251091"/>
                  </a:lnTo>
                  <a:lnTo>
                    <a:pt x="-390" y="1800352"/>
                  </a:lnTo>
                  <a:lnTo>
                    <a:pt x="80760" y="1874011"/>
                  </a:lnTo>
                  <a:lnTo>
                    <a:pt x="1066001" y="895246"/>
                  </a:lnTo>
                  <a:lnTo>
                    <a:pt x="1369015" y="214797"/>
                  </a:lnTo>
                  <a:lnTo>
                    <a:pt x="1369015" y="173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456534" y="4447889"/>
              <a:ext cx="1369695" cy="1873885"/>
            </a:xfrm>
            <a:custGeom>
              <a:avLst/>
              <a:gdLst/>
              <a:ahLst/>
              <a:cxnLst/>
              <a:rect l="l" t="t" r="r" b="b"/>
              <a:pathLst>
                <a:path w="1369694" h="1873885">
                  <a:moveTo>
                    <a:pt x="495277" y="214797"/>
                  </a:moveTo>
                  <a:lnTo>
                    <a:pt x="374122" y="42082"/>
                  </a:lnTo>
                  <a:lnTo>
                    <a:pt x="257793" y="154093"/>
                  </a:lnTo>
                  <a:lnTo>
                    <a:pt x="245475" y="155109"/>
                  </a:lnTo>
                  <a:lnTo>
                    <a:pt x="245475" y="211750"/>
                  </a:lnTo>
                  <a:lnTo>
                    <a:pt x="448416" y="396022"/>
                  </a:lnTo>
                  <a:lnTo>
                    <a:pt x="865219" y="558070"/>
                  </a:lnTo>
                  <a:lnTo>
                    <a:pt x="988914" y="558070"/>
                  </a:lnTo>
                  <a:lnTo>
                    <a:pt x="542520" y="963571"/>
                  </a:lnTo>
                  <a:lnTo>
                    <a:pt x="420476" y="963571"/>
                  </a:lnTo>
                  <a:lnTo>
                    <a:pt x="71362" y="1127396"/>
                  </a:lnTo>
                  <a:lnTo>
                    <a:pt x="103619" y="1156733"/>
                  </a:lnTo>
                  <a:lnTo>
                    <a:pt x="-390" y="1251091"/>
                  </a:lnTo>
                  <a:lnTo>
                    <a:pt x="-390" y="1800352"/>
                  </a:lnTo>
                  <a:lnTo>
                    <a:pt x="80760" y="1874011"/>
                  </a:lnTo>
                  <a:lnTo>
                    <a:pt x="1066001" y="895246"/>
                  </a:lnTo>
                  <a:lnTo>
                    <a:pt x="1369015" y="214797"/>
                  </a:lnTo>
                  <a:lnTo>
                    <a:pt x="1369015" y="173"/>
                  </a:lnTo>
                  <a:lnTo>
                    <a:pt x="495277" y="21479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934566" y="5507323"/>
              <a:ext cx="791210" cy="816610"/>
            </a:xfrm>
            <a:custGeom>
              <a:avLst/>
              <a:gdLst/>
              <a:ahLst/>
              <a:cxnLst/>
              <a:rect l="l" t="t" r="r" b="b"/>
              <a:pathLst>
                <a:path w="791209" h="816610">
                  <a:moveTo>
                    <a:pt x="597294" y="146"/>
                  </a:moveTo>
                  <a:lnTo>
                    <a:pt x="513730" y="76344"/>
                  </a:lnTo>
                  <a:lnTo>
                    <a:pt x="164489" y="76344"/>
                  </a:lnTo>
                  <a:lnTo>
                    <a:pt x="164489" y="261125"/>
                  </a:lnTo>
                  <a:lnTo>
                    <a:pt x="224178" y="315479"/>
                  </a:lnTo>
                  <a:lnTo>
                    <a:pt x="35079" y="487433"/>
                  </a:lnTo>
                  <a:lnTo>
                    <a:pt x="-352" y="816355"/>
                  </a:lnTo>
                  <a:lnTo>
                    <a:pt x="36095" y="756285"/>
                  </a:lnTo>
                  <a:lnTo>
                    <a:pt x="36095" y="813688"/>
                  </a:lnTo>
                  <a:lnTo>
                    <a:pt x="164489" y="813688"/>
                  </a:lnTo>
                  <a:lnTo>
                    <a:pt x="164489" y="742569"/>
                  </a:lnTo>
                  <a:lnTo>
                    <a:pt x="333014" y="742569"/>
                  </a:lnTo>
                  <a:lnTo>
                    <a:pt x="333014" y="602365"/>
                  </a:lnTo>
                  <a:lnTo>
                    <a:pt x="535955" y="572013"/>
                  </a:lnTo>
                  <a:lnTo>
                    <a:pt x="605041" y="590681"/>
                  </a:lnTo>
                  <a:lnTo>
                    <a:pt x="790456" y="341894"/>
                  </a:lnTo>
                  <a:lnTo>
                    <a:pt x="597294" y="146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934566" y="5507323"/>
              <a:ext cx="791210" cy="816610"/>
            </a:xfrm>
            <a:custGeom>
              <a:avLst/>
              <a:gdLst/>
              <a:ahLst/>
              <a:cxnLst/>
              <a:rect l="l" t="t" r="r" b="b"/>
              <a:pathLst>
                <a:path w="791209" h="816610">
                  <a:moveTo>
                    <a:pt x="224178" y="315479"/>
                  </a:moveTo>
                  <a:lnTo>
                    <a:pt x="35079" y="487433"/>
                  </a:lnTo>
                  <a:lnTo>
                    <a:pt x="-352" y="816355"/>
                  </a:lnTo>
                  <a:lnTo>
                    <a:pt x="36095" y="756285"/>
                  </a:lnTo>
                  <a:lnTo>
                    <a:pt x="36095" y="813688"/>
                  </a:lnTo>
                  <a:lnTo>
                    <a:pt x="164489" y="813688"/>
                  </a:lnTo>
                  <a:lnTo>
                    <a:pt x="164489" y="742569"/>
                  </a:lnTo>
                  <a:lnTo>
                    <a:pt x="333014" y="742569"/>
                  </a:lnTo>
                  <a:lnTo>
                    <a:pt x="333014" y="602365"/>
                  </a:lnTo>
                  <a:lnTo>
                    <a:pt x="535955" y="572013"/>
                  </a:lnTo>
                  <a:lnTo>
                    <a:pt x="605041" y="590681"/>
                  </a:lnTo>
                  <a:lnTo>
                    <a:pt x="790456" y="341894"/>
                  </a:lnTo>
                  <a:lnTo>
                    <a:pt x="597294" y="146"/>
                  </a:lnTo>
                  <a:lnTo>
                    <a:pt x="513730" y="76344"/>
                  </a:lnTo>
                  <a:lnTo>
                    <a:pt x="164489" y="76344"/>
                  </a:lnTo>
                  <a:lnTo>
                    <a:pt x="164489" y="261125"/>
                  </a:lnTo>
                  <a:lnTo>
                    <a:pt x="224178" y="31547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408790" y="5622257"/>
              <a:ext cx="920115" cy="1210310"/>
            </a:xfrm>
            <a:custGeom>
              <a:avLst/>
              <a:gdLst/>
              <a:ahLst/>
              <a:cxnLst/>
              <a:rect l="l" t="t" r="r" b="b"/>
              <a:pathLst>
                <a:path w="920115" h="1210309">
                  <a:moveTo>
                    <a:pt x="919422" y="143"/>
                  </a:moveTo>
                  <a:lnTo>
                    <a:pt x="743150" y="143"/>
                  </a:lnTo>
                  <a:lnTo>
                    <a:pt x="743150" y="158127"/>
                  </a:lnTo>
                  <a:lnTo>
                    <a:pt x="676350" y="158127"/>
                  </a:lnTo>
                  <a:lnTo>
                    <a:pt x="676350" y="182384"/>
                  </a:lnTo>
                  <a:lnTo>
                    <a:pt x="283168" y="182384"/>
                  </a:lnTo>
                  <a:lnTo>
                    <a:pt x="283168" y="309888"/>
                  </a:lnTo>
                  <a:lnTo>
                    <a:pt x="383622" y="309888"/>
                  </a:lnTo>
                  <a:lnTo>
                    <a:pt x="460837" y="380245"/>
                  </a:lnTo>
                  <a:lnTo>
                    <a:pt x="369399" y="463301"/>
                  </a:lnTo>
                  <a:lnTo>
                    <a:pt x="369399" y="534038"/>
                  </a:lnTo>
                  <a:lnTo>
                    <a:pt x="403688" y="565152"/>
                  </a:lnTo>
                  <a:lnTo>
                    <a:pt x="403688" y="826384"/>
                  </a:lnTo>
                  <a:lnTo>
                    <a:pt x="119342" y="826384"/>
                  </a:lnTo>
                  <a:lnTo>
                    <a:pt x="119342" y="982844"/>
                  </a:lnTo>
                  <a:lnTo>
                    <a:pt x="-288" y="1055233"/>
                  </a:lnTo>
                  <a:lnTo>
                    <a:pt x="109817" y="1203057"/>
                  </a:lnTo>
                  <a:lnTo>
                    <a:pt x="112865" y="1210296"/>
                  </a:lnTo>
                  <a:lnTo>
                    <a:pt x="265896" y="1106285"/>
                  </a:lnTo>
                  <a:lnTo>
                    <a:pt x="332824" y="1170927"/>
                  </a:lnTo>
                  <a:lnTo>
                    <a:pt x="432135" y="1106285"/>
                  </a:lnTo>
                  <a:lnTo>
                    <a:pt x="432135" y="1170927"/>
                  </a:lnTo>
                  <a:lnTo>
                    <a:pt x="529161" y="1170927"/>
                  </a:lnTo>
                  <a:lnTo>
                    <a:pt x="700987" y="1014848"/>
                  </a:lnTo>
                  <a:lnTo>
                    <a:pt x="700987" y="794000"/>
                  </a:lnTo>
                  <a:lnTo>
                    <a:pt x="919422" y="595631"/>
                  </a:lnTo>
                  <a:lnTo>
                    <a:pt x="919422" y="143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08790" y="5622257"/>
              <a:ext cx="920115" cy="1210310"/>
            </a:xfrm>
            <a:custGeom>
              <a:avLst/>
              <a:gdLst/>
              <a:ahLst/>
              <a:cxnLst/>
              <a:rect l="l" t="t" r="r" b="b"/>
              <a:pathLst>
                <a:path w="920115" h="1210309">
                  <a:moveTo>
                    <a:pt x="332824" y="1170927"/>
                  </a:moveTo>
                  <a:lnTo>
                    <a:pt x="432135" y="1106285"/>
                  </a:lnTo>
                  <a:lnTo>
                    <a:pt x="432135" y="1170927"/>
                  </a:lnTo>
                  <a:lnTo>
                    <a:pt x="529161" y="1170927"/>
                  </a:lnTo>
                  <a:lnTo>
                    <a:pt x="700987" y="1014848"/>
                  </a:lnTo>
                  <a:lnTo>
                    <a:pt x="700987" y="794000"/>
                  </a:lnTo>
                  <a:lnTo>
                    <a:pt x="919422" y="595631"/>
                  </a:lnTo>
                  <a:lnTo>
                    <a:pt x="919422" y="392944"/>
                  </a:lnTo>
                  <a:lnTo>
                    <a:pt x="919422" y="143"/>
                  </a:lnTo>
                  <a:lnTo>
                    <a:pt x="743150" y="143"/>
                  </a:lnTo>
                  <a:lnTo>
                    <a:pt x="743150" y="158127"/>
                  </a:lnTo>
                  <a:lnTo>
                    <a:pt x="676350" y="158127"/>
                  </a:lnTo>
                  <a:lnTo>
                    <a:pt x="676350" y="182384"/>
                  </a:lnTo>
                  <a:lnTo>
                    <a:pt x="283168" y="182384"/>
                  </a:lnTo>
                  <a:lnTo>
                    <a:pt x="283168" y="309888"/>
                  </a:lnTo>
                  <a:lnTo>
                    <a:pt x="383622" y="309888"/>
                  </a:lnTo>
                  <a:lnTo>
                    <a:pt x="460837" y="380245"/>
                  </a:lnTo>
                  <a:lnTo>
                    <a:pt x="369399" y="463301"/>
                  </a:lnTo>
                  <a:lnTo>
                    <a:pt x="369399" y="534038"/>
                  </a:lnTo>
                  <a:lnTo>
                    <a:pt x="403688" y="565152"/>
                  </a:lnTo>
                  <a:lnTo>
                    <a:pt x="403688" y="826384"/>
                  </a:lnTo>
                  <a:lnTo>
                    <a:pt x="119342" y="826384"/>
                  </a:lnTo>
                  <a:lnTo>
                    <a:pt x="119342" y="982844"/>
                  </a:lnTo>
                  <a:lnTo>
                    <a:pt x="-288" y="1055233"/>
                  </a:lnTo>
                  <a:lnTo>
                    <a:pt x="109817" y="1203057"/>
                  </a:lnTo>
                  <a:lnTo>
                    <a:pt x="112865" y="1210296"/>
                  </a:lnTo>
                  <a:lnTo>
                    <a:pt x="265896" y="1106285"/>
                  </a:lnTo>
                  <a:lnTo>
                    <a:pt x="332824" y="117092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4310486" y="7409275"/>
              <a:ext cx="425450" cy="1113790"/>
            </a:xfrm>
            <a:custGeom>
              <a:avLst/>
              <a:gdLst/>
              <a:ahLst/>
              <a:cxnLst/>
              <a:rect l="l" t="t" r="r" b="b"/>
              <a:pathLst>
                <a:path w="425450" h="1113790">
                  <a:moveTo>
                    <a:pt x="90441" y="98"/>
                  </a:moveTo>
                  <a:lnTo>
                    <a:pt x="90441" y="456144"/>
                  </a:lnTo>
                  <a:lnTo>
                    <a:pt x="-361" y="689564"/>
                  </a:lnTo>
                  <a:lnTo>
                    <a:pt x="54754" y="671022"/>
                  </a:lnTo>
                  <a:lnTo>
                    <a:pt x="129683" y="730838"/>
                  </a:lnTo>
                  <a:lnTo>
                    <a:pt x="278777" y="730838"/>
                  </a:lnTo>
                  <a:lnTo>
                    <a:pt x="278777" y="863041"/>
                  </a:lnTo>
                  <a:lnTo>
                    <a:pt x="193308" y="940509"/>
                  </a:lnTo>
                  <a:lnTo>
                    <a:pt x="334020" y="1113733"/>
                  </a:lnTo>
                  <a:lnTo>
                    <a:pt x="424569" y="967814"/>
                  </a:lnTo>
                  <a:lnTo>
                    <a:pt x="424569" y="663910"/>
                  </a:lnTo>
                  <a:lnTo>
                    <a:pt x="298842" y="663910"/>
                  </a:lnTo>
                  <a:lnTo>
                    <a:pt x="243599" y="457287"/>
                  </a:lnTo>
                  <a:lnTo>
                    <a:pt x="298842" y="186402"/>
                  </a:lnTo>
                  <a:lnTo>
                    <a:pt x="256933" y="50008"/>
                  </a:lnTo>
                  <a:lnTo>
                    <a:pt x="90441" y="98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4310486" y="7409275"/>
              <a:ext cx="425450" cy="1113790"/>
            </a:xfrm>
            <a:custGeom>
              <a:avLst/>
              <a:gdLst/>
              <a:ahLst/>
              <a:cxnLst/>
              <a:rect l="l" t="t" r="r" b="b"/>
              <a:pathLst>
                <a:path w="425450" h="1113790">
                  <a:moveTo>
                    <a:pt x="298842" y="663910"/>
                  </a:moveTo>
                  <a:lnTo>
                    <a:pt x="243599" y="457287"/>
                  </a:lnTo>
                  <a:lnTo>
                    <a:pt x="298842" y="186402"/>
                  </a:lnTo>
                  <a:lnTo>
                    <a:pt x="256933" y="50008"/>
                  </a:lnTo>
                  <a:lnTo>
                    <a:pt x="90441" y="98"/>
                  </a:lnTo>
                  <a:lnTo>
                    <a:pt x="90441" y="456144"/>
                  </a:lnTo>
                  <a:lnTo>
                    <a:pt x="-361" y="689564"/>
                  </a:lnTo>
                  <a:lnTo>
                    <a:pt x="54754" y="671022"/>
                  </a:lnTo>
                  <a:lnTo>
                    <a:pt x="129683" y="730838"/>
                  </a:lnTo>
                  <a:lnTo>
                    <a:pt x="278777" y="730838"/>
                  </a:lnTo>
                  <a:lnTo>
                    <a:pt x="278777" y="863041"/>
                  </a:lnTo>
                  <a:lnTo>
                    <a:pt x="193308" y="940509"/>
                  </a:lnTo>
                  <a:lnTo>
                    <a:pt x="334020" y="1113733"/>
                  </a:lnTo>
                  <a:lnTo>
                    <a:pt x="424569" y="967814"/>
                  </a:lnTo>
                  <a:lnTo>
                    <a:pt x="424569" y="663910"/>
                  </a:lnTo>
                  <a:lnTo>
                    <a:pt x="298842" y="66391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886435" y="7263225"/>
              <a:ext cx="1516380" cy="1363345"/>
            </a:xfrm>
            <a:custGeom>
              <a:avLst/>
              <a:gdLst/>
              <a:ahLst/>
              <a:cxnLst/>
              <a:rect l="l" t="t" r="r" b="b"/>
              <a:pathLst>
                <a:path w="1516380" h="1363345">
                  <a:moveTo>
                    <a:pt x="1241448" y="102"/>
                  </a:moveTo>
                  <a:lnTo>
                    <a:pt x="958246" y="29184"/>
                  </a:lnTo>
                  <a:lnTo>
                    <a:pt x="958246" y="75792"/>
                  </a:lnTo>
                  <a:lnTo>
                    <a:pt x="862363" y="162912"/>
                  </a:lnTo>
                  <a:lnTo>
                    <a:pt x="906939" y="203297"/>
                  </a:lnTo>
                  <a:lnTo>
                    <a:pt x="906939" y="342993"/>
                  </a:lnTo>
                  <a:lnTo>
                    <a:pt x="859950" y="434050"/>
                  </a:lnTo>
                  <a:lnTo>
                    <a:pt x="859950" y="492976"/>
                  </a:lnTo>
                  <a:lnTo>
                    <a:pt x="940720" y="566253"/>
                  </a:lnTo>
                  <a:lnTo>
                    <a:pt x="1074194" y="566253"/>
                  </a:lnTo>
                  <a:lnTo>
                    <a:pt x="1074194" y="742779"/>
                  </a:lnTo>
                  <a:lnTo>
                    <a:pt x="963706" y="742779"/>
                  </a:lnTo>
                  <a:lnTo>
                    <a:pt x="786546" y="582001"/>
                  </a:lnTo>
                  <a:lnTo>
                    <a:pt x="748701" y="471514"/>
                  </a:lnTo>
                  <a:lnTo>
                    <a:pt x="666153" y="471514"/>
                  </a:lnTo>
                  <a:lnTo>
                    <a:pt x="666153" y="553554"/>
                  </a:lnTo>
                  <a:lnTo>
                    <a:pt x="465498" y="508978"/>
                  </a:lnTo>
                  <a:lnTo>
                    <a:pt x="465498" y="462497"/>
                  </a:lnTo>
                  <a:lnTo>
                    <a:pt x="347391" y="462497"/>
                  </a:lnTo>
                  <a:lnTo>
                    <a:pt x="347391" y="421985"/>
                  </a:lnTo>
                  <a:lnTo>
                    <a:pt x="293925" y="389601"/>
                  </a:lnTo>
                  <a:lnTo>
                    <a:pt x="265605" y="417921"/>
                  </a:lnTo>
                  <a:lnTo>
                    <a:pt x="267256" y="417921"/>
                  </a:lnTo>
                  <a:lnTo>
                    <a:pt x="267256" y="671026"/>
                  </a:lnTo>
                  <a:lnTo>
                    <a:pt x="-325" y="671026"/>
                  </a:lnTo>
                  <a:lnTo>
                    <a:pt x="-325" y="1136596"/>
                  </a:lnTo>
                  <a:lnTo>
                    <a:pt x="177977" y="1298517"/>
                  </a:lnTo>
                  <a:lnTo>
                    <a:pt x="405302" y="1298517"/>
                  </a:lnTo>
                  <a:lnTo>
                    <a:pt x="405302" y="1363412"/>
                  </a:lnTo>
                  <a:lnTo>
                    <a:pt x="668439" y="1363412"/>
                  </a:lnTo>
                  <a:lnTo>
                    <a:pt x="913797" y="1185236"/>
                  </a:lnTo>
                  <a:lnTo>
                    <a:pt x="913797" y="1092020"/>
                  </a:lnTo>
                  <a:lnTo>
                    <a:pt x="1145566" y="1019124"/>
                  </a:lnTo>
                  <a:lnTo>
                    <a:pt x="1105435" y="942291"/>
                  </a:lnTo>
                  <a:lnTo>
                    <a:pt x="1424832" y="835233"/>
                  </a:lnTo>
                  <a:lnTo>
                    <a:pt x="1515508" y="602067"/>
                  </a:lnTo>
                  <a:lnTo>
                    <a:pt x="1515508" y="146402"/>
                  </a:lnTo>
                  <a:lnTo>
                    <a:pt x="1267102" y="71728"/>
                  </a:lnTo>
                  <a:lnTo>
                    <a:pt x="1241448" y="102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886435" y="7263225"/>
              <a:ext cx="1516380" cy="1363345"/>
            </a:xfrm>
            <a:custGeom>
              <a:avLst/>
              <a:gdLst/>
              <a:ahLst/>
              <a:cxnLst/>
              <a:rect l="l" t="t" r="r" b="b"/>
              <a:pathLst>
                <a:path w="1516380" h="1363345">
                  <a:moveTo>
                    <a:pt x="1267102" y="71728"/>
                  </a:moveTo>
                  <a:lnTo>
                    <a:pt x="1241448" y="102"/>
                  </a:lnTo>
                  <a:lnTo>
                    <a:pt x="958246" y="29184"/>
                  </a:lnTo>
                  <a:lnTo>
                    <a:pt x="958246" y="75792"/>
                  </a:lnTo>
                  <a:lnTo>
                    <a:pt x="862363" y="162912"/>
                  </a:lnTo>
                  <a:lnTo>
                    <a:pt x="906939" y="203297"/>
                  </a:lnTo>
                  <a:lnTo>
                    <a:pt x="906939" y="342993"/>
                  </a:lnTo>
                  <a:lnTo>
                    <a:pt x="859950" y="434050"/>
                  </a:lnTo>
                  <a:lnTo>
                    <a:pt x="859950" y="492976"/>
                  </a:lnTo>
                  <a:lnTo>
                    <a:pt x="940720" y="566253"/>
                  </a:lnTo>
                  <a:lnTo>
                    <a:pt x="1074194" y="566253"/>
                  </a:lnTo>
                  <a:lnTo>
                    <a:pt x="1074194" y="742779"/>
                  </a:lnTo>
                  <a:lnTo>
                    <a:pt x="963706" y="742779"/>
                  </a:lnTo>
                  <a:lnTo>
                    <a:pt x="786546" y="582001"/>
                  </a:lnTo>
                  <a:lnTo>
                    <a:pt x="748701" y="471514"/>
                  </a:lnTo>
                  <a:lnTo>
                    <a:pt x="666153" y="471514"/>
                  </a:lnTo>
                  <a:lnTo>
                    <a:pt x="666153" y="553554"/>
                  </a:lnTo>
                  <a:lnTo>
                    <a:pt x="465498" y="508978"/>
                  </a:lnTo>
                  <a:lnTo>
                    <a:pt x="465498" y="462497"/>
                  </a:lnTo>
                  <a:lnTo>
                    <a:pt x="347391" y="462497"/>
                  </a:lnTo>
                  <a:lnTo>
                    <a:pt x="347391" y="421985"/>
                  </a:lnTo>
                  <a:lnTo>
                    <a:pt x="293925" y="389601"/>
                  </a:lnTo>
                  <a:lnTo>
                    <a:pt x="265605" y="417921"/>
                  </a:lnTo>
                  <a:lnTo>
                    <a:pt x="267256" y="417921"/>
                  </a:lnTo>
                  <a:lnTo>
                    <a:pt x="267256" y="671026"/>
                  </a:lnTo>
                  <a:lnTo>
                    <a:pt x="-325" y="671026"/>
                  </a:lnTo>
                  <a:lnTo>
                    <a:pt x="-325" y="1136596"/>
                  </a:lnTo>
                  <a:lnTo>
                    <a:pt x="151181" y="1274261"/>
                  </a:lnTo>
                  <a:lnTo>
                    <a:pt x="177977" y="1298517"/>
                  </a:lnTo>
                  <a:lnTo>
                    <a:pt x="405302" y="1298517"/>
                  </a:lnTo>
                  <a:lnTo>
                    <a:pt x="405302" y="1353253"/>
                  </a:lnTo>
                  <a:lnTo>
                    <a:pt x="405302" y="1363412"/>
                  </a:lnTo>
                  <a:lnTo>
                    <a:pt x="447719" y="1363412"/>
                  </a:lnTo>
                  <a:lnTo>
                    <a:pt x="668439" y="1363412"/>
                  </a:lnTo>
                  <a:lnTo>
                    <a:pt x="913797" y="1185236"/>
                  </a:lnTo>
                  <a:lnTo>
                    <a:pt x="913797" y="1092020"/>
                  </a:lnTo>
                  <a:lnTo>
                    <a:pt x="1118516" y="1027633"/>
                  </a:lnTo>
                  <a:lnTo>
                    <a:pt x="1145566" y="1019124"/>
                  </a:lnTo>
                  <a:lnTo>
                    <a:pt x="1105435" y="942291"/>
                  </a:lnTo>
                  <a:lnTo>
                    <a:pt x="1424832" y="835233"/>
                  </a:lnTo>
                  <a:lnTo>
                    <a:pt x="1515508" y="602067"/>
                  </a:lnTo>
                  <a:lnTo>
                    <a:pt x="1515508" y="146402"/>
                  </a:lnTo>
                  <a:lnTo>
                    <a:pt x="1267102" y="71728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877293" y="4576540"/>
              <a:ext cx="1732914" cy="1203960"/>
            </a:xfrm>
            <a:custGeom>
              <a:avLst/>
              <a:gdLst/>
              <a:ahLst/>
              <a:cxnLst/>
              <a:rect l="l" t="t" r="r" b="b"/>
              <a:pathLst>
                <a:path w="1732915" h="1203960">
                  <a:moveTo>
                    <a:pt x="1122224" y="170"/>
                  </a:moveTo>
                  <a:lnTo>
                    <a:pt x="780349" y="278801"/>
                  </a:lnTo>
                  <a:lnTo>
                    <a:pt x="591504" y="278801"/>
                  </a:lnTo>
                  <a:lnTo>
                    <a:pt x="320747" y="495965"/>
                  </a:lnTo>
                  <a:lnTo>
                    <a:pt x="280616" y="448976"/>
                  </a:lnTo>
                  <a:lnTo>
                    <a:pt x="117679" y="516158"/>
                  </a:lnTo>
                  <a:lnTo>
                    <a:pt x="-300" y="705637"/>
                  </a:lnTo>
                  <a:lnTo>
                    <a:pt x="207085" y="1115582"/>
                  </a:lnTo>
                  <a:lnTo>
                    <a:pt x="207085" y="1203718"/>
                  </a:lnTo>
                  <a:lnTo>
                    <a:pt x="273885" y="1203718"/>
                  </a:lnTo>
                  <a:lnTo>
                    <a:pt x="273885" y="1045734"/>
                  </a:lnTo>
                  <a:lnTo>
                    <a:pt x="450030" y="1045734"/>
                  </a:lnTo>
                  <a:lnTo>
                    <a:pt x="526355" y="970806"/>
                  </a:lnTo>
                  <a:lnTo>
                    <a:pt x="526355" y="893592"/>
                  </a:lnTo>
                  <a:lnTo>
                    <a:pt x="689546" y="845079"/>
                  </a:lnTo>
                  <a:lnTo>
                    <a:pt x="743393" y="931437"/>
                  </a:lnTo>
                  <a:lnTo>
                    <a:pt x="1092888" y="1007381"/>
                  </a:lnTo>
                  <a:lnTo>
                    <a:pt x="1115874" y="893592"/>
                  </a:lnTo>
                  <a:lnTo>
                    <a:pt x="1200454" y="907943"/>
                  </a:lnTo>
                  <a:lnTo>
                    <a:pt x="1572936" y="827681"/>
                  </a:lnTo>
                  <a:lnTo>
                    <a:pt x="1732190" y="827681"/>
                  </a:lnTo>
                  <a:lnTo>
                    <a:pt x="1732190" y="733449"/>
                  </a:lnTo>
                  <a:lnTo>
                    <a:pt x="1280208" y="322868"/>
                  </a:lnTo>
                  <a:lnTo>
                    <a:pt x="1280208" y="143803"/>
                  </a:lnTo>
                  <a:lnTo>
                    <a:pt x="1122224" y="17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877293" y="4576540"/>
              <a:ext cx="1732914" cy="1203960"/>
            </a:xfrm>
            <a:custGeom>
              <a:avLst/>
              <a:gdLst/>
              <a:ahLst/>
              <a:cxnLst/>
              <a:rect l="l" t="t" r="r" b="b"/>
              <a:pathLst>
                <a:path w="1732915" h="1203960">
                  <a:moveTo>
                    <a:pt x="526355" y="893592"/>
                  </a:moveTo>
                  <a:lnTo>
                    <a:pt x="689546" y="845079"/>
                  </a:lnTo>
                  <a:lnTo>
                    <a:pt x="743393" y="931437"/>
                  </a:lnTo>
                  <a:lnTo>
                    <a:pt x="1092888" y="1007381"/>
                  </a:lnTo>
                  <a:lnTo>
                    <a:pt x="1115874" y="893592"/>
                  </a:lnTo>
                  <a:lnTo>
                    <a:pt x="1200454" y="907943"/>
                  </a:lnTo>
                  <a:lnTo>
                    <a:pt x="1572936" y="827681"/>
                  </a:lnTo>
                  <a:lnTo>
                    <a:pt x="1732190" y="827681"/>
                  </a:lnTo>
                  <a:lnTo>
                    <a:pt x="1732190" y="733449"/>
                  </a:lnTo>
                  <a:lnTo>
                    <a:pt x="1280208" y="322868"/>
                  </a:lnTo>
                  <a:lnTo>
                    <a:pt x="1280208" y="143803"/>
                  </a:lnTo>
                  <a:lnTo>
                    <a:pt x="1122224" y="170"/>
                  </a:lnTo>
                  <a:lnTo>
                    <a:pt x="780349" y="278801"/>
                  </a:lnTo>
                  <a:lnTo>
                    <a:pt x="591504" y="278801"/>
                  </a:lnTo>
                  <a:lnTo>
                    <a:pt x="320747" y="495965"/>
                  </a:lnTo>
                  <a:lnTo>
                    <a:pt x="280616" y="448976"/>
                  </a:lnTo>
                  <a:lnTo>
                    <a:pt x="117679" y="516158"/>
                  </a:lnTo>
                  <a:lnTo>
                    <a:pt x="-300" y="705637"/>
                  </a:lnTo>
                  <a:lnTo>
                    <a:pt x="207085" y="1115582"/>
                  </a:lnTo>
                  <a:lnTo>
                    <a:pt x="207085" y="1203718"/>
                  </a:lnTo>
                  <a:lnTo>
                    <a:pt x="273885" y="1203718"/>
                  </a:lnTo>
                  <a:lnTo>
                    <a:pt x="273885" y="1045734"/>
                  </a:lnTo>
                  <a:lnTo>
                    <a:pt x="450030" y="1045734"/>
                  </a:lnTo>
                  <a:lnTo>
                    <a:pt x="526355" y="970806"/>
                  </a:lnTo>
                  <a:lnTo>
                    <a:pt x="526355" y="893592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4267560" y="6077807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09" h="394970">
                  <a:moveTo>
                    <a:pt x="203088" y="132"/>
                  </a:moveTo>
                  <a:lnTo>
                    <a:pt x="-360" y="30484"/>
                  </a:lnTo>
                  <a:lnTo>
                    <a:pt x="-360" y="394838"/>
                  </a:lnTo>
                  <a:lnTo>
                    <a:pt x="205374" y="394838"/>
                  </a:lnTo>
                  <a:lnTo>
                    <a:pt x="205374" y="305813"/>
                  </a:lnTo>
                  <a:lnTo>
                    <a:pt x="346086" y="178181"/>
                  </a:lnTo>
                  <a:lnTo>
                    <a:pt x="346086" y="38485"/>
                  </a:lnTo>
                  <a:lnTo>
                    <a:pt x="203088" y="132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4267560" y="6077807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09" h="394970">
                  <a:moveTo>
                    <a:pt x="346086" y="178181"/>
                  </a:moveTo>
                  <a:lnTo>
                    <a:pt x="305320" y="215137"/>
                  </a:lnTo>
                  <a:lnTo>
                    <a:pt x="205374" y="305813"/>
                  </a:lnTo>
                  <a:lnTo>
                    <a:pt x="205374" y="394838"/>
                  </a:lnTo>
                  <a:lnTo>
                    <a:pt x="-360" y="394838"/>
                  </a:lnTo>
                  <a:lnTo>
                    <a:pt x="-360" y="170053"/>
                  </a:lnTo>
                  <a:lnTo>
                    <a:pt x="-360" y="30484"/>
                  </a:lnTo>
                  <a:lnTo>
                    <a:pt x="203088" y="132"/>
                  </a:lnTo>
                  <a:lnTo>
                    <a:pt x="272174" y="18673"/>
                  </a:lnTo>
                  <a:lnTo>
                    <a:pt x="346086" y="38485"/>
                  </a:lnTo>
                  <a:lnTo>
                    <a:pt x="346086" y="178181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521693" y="5404199"/>
              <a:ext cx="2638425" cy="2602230"/>
            </a:xfrm>
            <a:custGeom>
              <a:avLst/>
              <a:gdLst/>
              <a:ahLst/>
              <a:cxnLst/>
              <a:rect l="l" t="t" r="r" b="b"/>
              <a:pathLst>
                <a:path w="2638425" h="2602229">
                  <a:moveTo>
                    <a:pt x="2087409" y="149"/>
                  </a:moveTo>
                  <a:lnTo>
                    <a:pt x="1928282" y="149"/>
                  </a:lnTo>
                  <a:lnTo>
                    <a:pt x="1555800" y="80411"/>
                  </a:lnTo>
                  <a:lnTo>
                    <a:pt x="1471347" y="66060"/>
                  </a:lnTo>
                  <a:lnTo>
                    <a:pt x="1448234" y="179722"/>
                  </a:lnTo>
                  <a:lnTo>
                    <a:pt x="1098866" y="103778"/>
                  </a:lnTo>
                  <a:lnTo>
                    <a:pt x="1045146" y="17547"/>
                  </a:lnTo>
                  <a:lnTo>
                    <a:pt x="881955" y="66060"/>
                  </a:lnTo>
                  <a:lnTo>
                    <a:pt x="881955" y="143147"/>
                  </a:lnTo>
                  <a:lnTo>
                    <a:pt x="805630" y="218202"/>
                  </a:lnTo>
                  <a:lnTo>
                    <a:pt x="805630" y="813436"/>
                  </a:lnTo>
                  <a:lnTo>
                    <a:pt x="587322" y="1011678"/>
                  </a:lnTo>
                  <a:lnTo>
                    <a:pt x="587322" y="1232526"/>
                  </a:lnTo>
                  <a:lnTo>
                    <a:pt x="415623" y="1388478"/>
                  </a:lnTo>
                  <a:lnTo>
                    <a:pt x="318724" y="1388478"/>
                  </a:lnTo>
                  <a:lnTo>
                    <a:pt x="318724" y="1323836"/>
                  </a:lnTo>
                  <a:lnTo>
                    <a:pt x="219540" y="1388478"/>
                  </a:lnTo>
                  <a:lnTo>
                    <a:pt x="152739" y="1323836"/>
                  </a:lnTo>
                  <a:lnTo>
                    <a:pt x="-291" y="1427847"/>
                  </a:lnTo>
                  <a:lnTo>
                    <a:pt x="57746" y="1566400"/>
                  </a:lnTo>
                  <a:lnTo>
                    <a:pt x="656282" y="1566400"/>
                  </a:lnTo>
                  <a:lnTo>
                    <a:pt x="769944" y="1863954"/>
                  </a:lnTo>
                  <a:lnTo>
                    <a:pt x="1010603" y="1863954"/>
                  </a:lnTo>
                  <a:lnTo>
                    <a:pt x="1010603" y="1687936"/>
                  </a:lnTo>
                  <a:lnTo>
                    <a:pt x="1211258" y="1657457"/>
                  </a:lnTo>
                  <a:lnTo>
                    <a:pt x="1211258" y="1748641"/>
                  </a:lnTo>
                  <a:lnTo>
                    <a:pt x="1371655" y="1748641"/>
                  </a:lnTo>
                  <a:lnTo>
                    <a:pt x="1371655" y="2276947"/>
                  </a:lnTo>
                  <a:lnTo>
                    <a:pt x="1630728" y="2276947"/>
                  </a:lnTo>
                  <a:lnTo>
                    <a:pt x="1659048" y="2248627"/>
                  </a:lnTo>
                  <a:lnTo>
                    <a:pt x="1712514" y="2281011"/>
                  </a:lnTo>
                  <a:lnTo>
                    <a:pt x="1712514" y="2321523"/>
                  </a:lnTo>
                  <a:lnTo>
                    <a:pt x="1830621" y="2321523"/>
                  </a:lnTo>
                  <a:lnTo>
                    <a:pt x="1830621" y="2368131"/>
                  </a:lnTo>
                  <a:lnTo>
                    <a:pt x="2031276" y="2412580"/>
                  </a:lnTo>
                  <a:lnTo>
                    <a:pt x="2031276" y="2330540"/>
                  </a:lnTo>
                  <a:lnTo>
                    <a:pt x="2113697" y="2330540"/>
                  </a:lnTo>
                  <a:lnTo>
                    <a:pt x="2151542" y="2441027"/>
                  </a:lnTo>
                  <a:lnTo>
                    <a:pt x="2328575" y="2601932"/>
                  </a:lnTo>
                  <a:lnTo>
                    <a:pt x="2439063" y="2601932"/>
                  </a:lnTo>
                  <a:lnTo>
                    <a:pt x="2439063" y="2425279"/>
                  </a:lnTo>
                  <a:lnTo>
                    <a:pt x="2305589" y="2425279"/>
                  </a:lnTo>
                  <a:lnTo>
                    <a:pt x="2224946" y="2352002"/>
                  </a:lnTo>
                  <a:lnTo>
                    <a:pt x="2224946" y="2293203"/>
                  </a:lnTo>
                  <a:lnTo>
                    <a:pt x="2271935" y="2202146"/>
                  </a:lnTo>
                  <a:lnTo>
                    <a:pt x="2271935" y="2062323"/>
                  </a:lnTo>
                  <a:lnTo>
                    <a:pt x="2227359" y="2021938"/>
                  </a:lnTo>
                  <a:lnTo>
                    <a:pt x="2323115" y="1934818"/>
                  </a:lnTo>
                  <a:lnTo>
                    <a:pt x="2323115" y="1888337"/>
                  </a:lnTo>
                  <a:lnTo>
                    <a:pt x="2606190" y="1859128"/>
                  </a:lnTo>
                  <a:lnTo>
                    <a:pt x="2421156" y="1338695"/>
                  </a:lnTo>
                  <a:lnTo>
                    <a:pt x="2435380" y="1323836"/>
                  </a:lnTo>
                  <a:lnTo>
                    <a:pt x="2349403" y="1100322"/>
                  </a:lnTo>
                  <a:lnTo>
                    <a:pt x="2302541" y="1100322"/>
                  </a:lnTo>
                  <a:lnTo>
                    <a:pt x="2413790" y="917320"/>
                  </a:lnTo>
                  <a:lnTo>
                    <a:pt x="2449095" y="589541"/>
                  </a:lnTo>
                  <a:lnTo>
                    <a:pt x="2637940" y="418095"/>
                  </a:lnTo>
                  <a:lnTo>
                    <a:pt x="2578378" y="363995"/>
                  </a:lnTo>
                  <a:lnTo>
                    <a:pt x="2578378" y="179722"/>
                  </a:lnTo>
                  <a:lnTo>
                    <a:pt x="2568218" y="179722"/>
                  </a:lnTo>
                  <a:lnTo>
                    <a:pt x="2087409" y="10181"/>
                  </a:lnTo>
                  <a:lnTo>
                    <a:pt x="2087409" y="149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521693" y="5404199"/>
              <a:ext cx="2638425" cy="2602230"/>
            </a:xfrm>
            <a:custGeom>
              <a:avLst/>
              <a:gdLst/>
              <a:ahLst/>
              <a:cxnLst/>
              <a:rect l="l" t="t" r="r" b="b"/>
              <a:pathLst>
                <a:path w="2638425" h="2602229">
                  <a:moveTo>
                    <a:pt x="2323115" y="1888337"/>
                  </a:moveTo>
                  <a:lnTo>
                    <a:pt x="2606190" y="1859128"/>
                  </a:lnTo>
                  <a:lnTo>
                    <a:pt x="2421156" y="1338695"/>
                  </a:lnTo>
                  <a:lnTo>
                    <a:pt x="2435380" y="1323836"/>
                  </a:lnTo>
                  <a:lnTo>
                    <a:pt x="2349403" y="1100322"/>
                  </a:lnTo>
                  <a:lnTo>
                    <a:pt x="2302541" y="1100322"/>
                  </a:lnTo>
                  <a:lnTo>
                    <a:pt x="2413790" y="917320"/>
                  </a:lnTo>
                  <a:lnTo>
                    <a:pt x="2449095" y="589541"/>
                  </a:lnTo>
                  <a:lnTo>
                    <a:pt x="2637940" y="418095"/>
                  </a:lnTo>
                  <a:lnTo>
                    <a:pt x="2578378" y="363995"/>
                  </a:lnTo>
                  <a:lnTo>
                    <a:pt x="2578378" y="179722"/>
                  </a:lnTo>
                  <a:lnTo>
                    <a:pt x="2568218" y="179722"/>
                  </a:lnTo>
                  <a:lnTo>
                    <a:pt x="2087409" y="10181"/>
                  </a:lnTo>
                  <a:lnTo>
                    <a:pt x="2087409" y="149"/>
                  </a:lnTo>
                  <a:lnTo>
                    <a:pt x="1928282" y="149"/>
                  </a:lnTo>
                  <a:lnTo>
                    <a:pt x="1555800" y="80411"/>
                  </a:lnTo>
                  <a:lnTo>
                    <a:pt x="1471347" y="66060"/>
                  </a:lnTo>
                  <a:lnTo>
                    <a:pt x="1448234" y="179722"/>
                  </a:lnTo>
                  <a:lnTo>
                    <a:pt x="1098866" y="103778"/>
                  </a:lnTo>
                  <a:lnTo>
                    <a:pt x="1045146" y="17547"/>
                  </a:lnTo>
                  <a:lnTo>
                    <a:pt x="881955" y="66060"/>
                  </a:lnTo>
                  <a:lnTo>
                    <a:pt x="881955" y="143147"/>
                  </a:lnTo>
                  <a:lnTo>
                    <a:pt x="805630" y="218202"/>
                  </a:lnTo>
                  <a:lnTo>
                    <a:pt x="805630" y="610876"/>
                  </a:lnTo>
                  <a:lnTo>
                    <a:pt x="805630" y="813436"/>
                  </a:lnTo>
                  <a:lnTo>
                    <a:pt x="587322" y="1011678"/>
                  </a:lnTo>
                  <a:lnTo>
                    <a:pt x="587322" y="1232526"/>
                  </a:lnTo>
                  <a:lnTo>
                    <a:pt x="415623" y="1388478"/>
                  </a:lnTo>
                  <a:lnTo>
                    <a:pt x="318724" y="1388478"/>
                  </a:lnTo>
                  <a:lnTo>
                    <a:pt x="318724" y="1323836"/>
                  </a:lnTo>
                  <a:lnTo>
                    <a:pt x="219540" y="1388478"/>
                  </a:lnTo>
                  <a:lnTo>
                    <a:pt x="152739" y="1323836"/>
                  </a:lnTo>
                  <a:lnTo>
                    <a:pt x="-291" y="1427847"/>
                  </a:lnTo>
                  <a:lnTo>
                    <a:pt x="3518" y="1436863"/>
                  </a:lnTo>
                  <a:lnTo>
                    <a:pt x="57746" y="1566400"/>
                  </a:lnTo>
                  <a:lnTo>
                    <a:pt x="656282" y="1566400"/>
                  </a:lnTo>
                  <a:lnTo>
                    <a:pt x="769944" y="1863954"/>
                  </a:lnTo>
                  <a:lnTo>
                    <a:pt x="1010603" y="1863954"/>
                  </a:lnTo>
                  <a:lnTo>
                    <a:pt x="1010603" y="1687936"/>
                  </a:lnTo>
                  <a:lnTo>
                    <a:pt x="1211258" y="1657457"/>
                  </a:lnTo>
                  <a:lnTo>
                    <a:pt x="1211258" y="1748641"/>
                  </a:lnTo>
                  <a:lnTo>
                    <a:pt x="1371655" y="1748641"/>
                  </a:lnTo>
                  <a:lnTo>
                    <a:pt x="1371655" y="2276947"/>
                  </a:lnTo>
                  <a:lnTo>
                    <a:pt x="1630728" y="2276947"/>
                  </a:lnTo>
                  <a:lnTo>
                    <a:pt x="1659048" y="2248627"/>
                  </a:lnTo>
                  <a:lnTo>
                    <a:pt x="1712514" y="2281011"/>
                  </a:lnTo>
                  <a:lnTo>
                    <a:pt x="1712514" y="2321523"/>
                  </a:lnTo>
                  <a:lnTo>
                    <a:pt x="1830621" y="2321523"/>
                  </a:lnTo>
                  <a:lnTo>
                    <a:pt x="1830621" y="2368131"/>
                  </a:lnTo>
                  <a:lnTo>
                    <a:pt x="2031276" y="2412580"/>
                  </a:lnTo>
                  <a:lnTo>
                    <a:pt x="2031276" y="2330540"/>
                  </a:lnTo>
                  <a:lnTo>
                    <a:pt x="2113697" y="2330540"/>
                  </a:lnTo>
                  <a:lnTo>
                    <a:pt x="2151542" y="2441027"/>
                  </a:lnTo>
                  <a:lnTo>
                    <a:pt x="2328575" y="2601932"/>
                  </a:lnTo>
                  <a:lnTo>
                    <a:pt x="2439063" y="2601932"/>
                  </a:lnTo>
                  <a:lnTo>
                    <a:pt x="2439063" y="2425279"/>
                  </a:lnTo>
                  <a:lnTo>
                    <a:pt x="2305589" y="2425279"/>
                  </a:lnTo>
                  <a:lnTo>
                    <a:pt x="2224946" y="2352002"/>
                  </a:lnTo>
                  <a:lnTo>
                    <a:pt x="2224946" y="2293203"/>
                  </a:lnTo>
                  <a:lnTo>
                    <a:pt x="2271935" y="2202146"/>
                  </a:lnTo>
                  <a:lnTo>
                    <a:pt x="2271935" y="2062323"/>
                  </a:lnTo>
                  <a:lnTo>
                    <a:pt x="2227359" y="2021938"/>
                  </a:lnTo>
                  <a:lnTo>
                    <a:pt x="2323115" y="1934818"/>
                  </a:lnTo>
                  <a:lnTo>
                    <a:pt x="2323115" y="188833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800744" y="918698"/>
              <a:ext cx="2757170" cy="2560320"/>
            </a:xfrm>
            <a:custGeom>
              <a:avLst/>
              <a:gdLst/>
              <a:ahLst/>
              <a:cxnLst/>
              <a:rect l="l" t="t" r="r" b="b"/>
              <a:pathLst>
                <a:path w="2757170" h="2560320">
                  <a:moveTo>
                    <a:pt x="2756598" y="1758276"/>
                  </a:moveTo>
                  <a:lnTo>
                    <a:pt x="2469070" y="1758276"/>
                  </a:lnTo>
                  <a:lnTo>
                    <a:pt x="2368867" y="1539709"/>
                  </a:lnTo>
                  <a:lnTo>
                    <a:pt x="2368867" y="1393913"/>
                  </a:lnTo>
                  <a:lnTo>
                    <a:pt x="2368867" y="962761"/>
                  </a:lnTo>
                  <a:lnTo>
                    <a:pt x="2128215" y="391782"/>
                  </a:lnTo>
                  <a:lnTo>
                    <a:pt x="2248611" y="324993"/>
                  </a:lnTo>
                  <a:lnTo>
                    <a:pt x="2244420" y="66929"/>
                  </a:lnTo>
                  <a:lnTo>
                    <a:pt x="2243277" y="0"/>
                  </a:lnTo>
                  <a:lnTo>
                    <a:pt x="1997786" y="0"/>
                  </a:lnTo>
                  <a:lnTo>
                    <a:pt x="1860753" y="66929"/>
                  </a:lnTo>
                  <a:lnTo>
                    <a:pt x="1810588" y="33401"/>
                  </a:lnTo>
                  <a:lnTo>
                    <a:pt x="1342605" y="78994"/>
                  </a:lnTo>
                  <a:lnTo>
                    <a:pt x="1188821" y="170180"/>
                  </a:lnTo>
                  <a:lnTo>
                    <a:pt x="1118590" y="170180"/>
                  </a:lnTo>
                  <a:lnTo>
                    <a:pt x="924788" y="263271"/>
                  </a:lnTo>
                  <a:lnTo>
                    <a:pt x="918692" y="263271"/>
                  </a:lnTo>
                  <a:lnTo>
                    <a:pt x="991590" y="701535"/>
                  </a:lnTo>
                  <a:lnTo>
                    <a:pt x="777595" y="701535"/>
                  </a:lnTo>
                  <a:lnTo>
                    <a:pt x="777595" y="859383"/>
                  </a:lnTo>
                  <a:lnTo>
                    <a:pt x="0" y="1181328"/>
                  </a:lnTo>
                  <a:lnTo>
                    <a:pt x="0" y="1412074"/>
                  </a:lnTo>
                  <a:lnTo>
                    <a:pt x="17780" y="1424520"/>
                  </a:lnTo>
                  <a:lnTo>
                    <a:pt x="1653501" y="2560002"/>
                  </a:lnTo>
                  <a:lnTo>
                    <a:pt x="1934286" y="2493073"/>
                  </a:lnTo>
                  <a:lnTo>
                    <a:pt x="2756598" y="1904060"/>
                  </a:lnTo>
                  <a:lnTo>
                    <a:pt x="2756598" y="175827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800972" y="918432"/>
              <a:ext cx="2757170" cy="2560320"/>
            </a:xfrm>
            <a:custGeom>
              <a:avLst/>
              <a:gdLst/>
              <a:ahLst/>
              <a:cxnLst/>
              <a:rect l="l" t="t" r="r" b="b"/>
              <a:pathLst>
                <a:path w="2757170" h="2560320">
                  <a:moveTo>
                    <a:pt x="424454" y="1707226"/>
                  </a:moveTo>
                  <a:lnTo>
                    <a:pt x="1653275" y="2560263"/>
                  </a:lnTo>
                  <a:lnTo>
                    <a:pt x="1934065" y="2493336"/>
                  </a:lnTo>
                  <a:lnTo>
                    <a:pt x="2724112" y="1927565"/>
                  </a:lnTo>
                  <a:lnTo>
                    <a:pt x="2756369" y="1904325"/>
                  </a:lnTo>
                  <a:lnTo>
                    <a:pt x="2756369" y="1758533"/>
                  </a:lnTo>
                  <a:lnTo>
                    <a:pt x="2468849" y="1758533"/>
                  </a:lnTo>
                  <a:lnTo>
                    <a:pt x="2368648" y="1539971"/>
                  </a:lnTo>
                  <a:lnTo>
                    <a:pt x="2368648" y="963025"/>
                  </a:lnTo>
                  <a:lnTo>
                    <a:pt x="2127989" y="392047"/>
                  </a:lnTo>
                  <a:lnTo>
                    <a:pt x="2248382" y="325247"/>
                  </a:lnTo>
                  <a:lnTo>
                    <a:pt x="2243048" y="262"/>
                  </a:lnTo>
                  <a:lnTo>
                    <a:pt x="1997564" y="262"/>
                  </a:lnTo>
                  <a:lnTo>
                    <a:pt x="1860534" y="67189"/>
                  </a:lnTo>
                  <a:lnTo>
                    <a:pt x="1810370" y="33662"/>
                  </a:lnTo>
                  <a:lnTo>
                    <a:pt x="1342387" y="79254"/>
                  </a:lnTo>
                  <a:lnTo>
                    <a:pt x="1188594" y="170438"/>
                  </a:lnTo>
                  <a:lnTo>
                    <a:pt x="1118365" y="170438"/>
                  </a:lnTo>
                  <a:lnTo>
                    <a:pt x="924568" y="263526"/>
                  </a:lnTo>
                  <a:lnTo>
                    <a:pt x="918472" y="263526"/>
                  </a:lnTo>
                  <a:lnTo>
                    <a:pt x="991368" y="701792"/>
                  </a:lnTo>
                  <a:lnTo>
                    <a:pt x="777378" y="701792"/>
                  </a:lnTo>
                  <a:lnTo>
                    <a:pt x="777378" y="859649"/>
                  </a:lnTo>
                  <a:lnTo>
                    <a:pt x="-222" y="1181586"/>
                  </a:lnTo>
                  <a:lnTo>
                    <a:pt x="-222" y="1323315"/>
                  </a:lnTo>
                  <a:lnTo>
                    <a:pt x="-222" y="1412339"/>
                  </a:lnTo>
                  <a:lnTo>
                    <a:pt x="17557" y="1424785"/>
                  </a:lnTo>
                  <a:lnTo>
                    <a:pt x="17557" y="1394179"/>
                  </a:lnTo>
                  <a:lnTo>
                    <a:pt x="17557" y="1424785"/>
                  </a:lnTo>
                  <a:lnTo>
                    <a:pt x="424454" y="170722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872842" y="3578320"/>
              <a:ext cx="830580" cy="802640"/>
            </a:xfrm>
            <a:custGeom>
              <a:avLst/>
              <a:gdLst/>
              <a:ahLst/>
              <a:cxnLst/>
              <a:rect l="l" t="t" r="r" b="b"/>
              <a:pathLst>
                <a:path w="830580" h="802639">
                  <a:moveTo>
                    <a:pt x="250569" y="195"/>
                  </a:moveTo>
                  <a:lnTo>
                    <a:pt x="80013" y="157925"/>
                  </a:lnTo>
                  <a:lnTo>
                    <a:pt x="-375" y="157925"/>
                  </a:lnTo>
                  <a:lnTo>
                    <a:pt x="-375" y="556187"/>
                  </a:lnTo>
                  <a:lnTo>
                    <a:pt x="185293" y="474020"/>
                  </a:lnTo>
                  <a:lnTo>
                    <a:pt x="442969" y="515167"/>
                  </a:lnTo>
                  <a:lnTo>
                    <a:pt x="757413" y="802434"/>
                  </a:lnTo>
                  <a:lnTo>
                    <a:pt x="829929" y="746936"/>
                  </a:lnTo>
                  <a:lnTo>
                    <a:pt x="397251" y="383852"/>
                  </a:lnTo>
                  <a:lnTo>
                    <a:pt x="250569" y="195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872842" y="3578320"/>
              <a:ext cx="830580" cy="802640"/>
            </a:xfrm>
            <a:custGeom>
              <a:avLst/>
              <a:gdLst/>
              <a:ahLst/>
              <a:cxnLst/>
              <a:rect l="l" t="t" r="r" b="b"/>
              <a:pathLst>
                <a:path w="830580" h="802639">
                  <a:moveTo>
                    <a:pt x="-375" y="157925"/>
                  </a:moveTo>
                  <a:lnTo>
                    <a:pt x="-375" y="556187"/>
                  </a:lnTo>
                  <a:lnTo>
                    <a:pt x="185293" y="474020"/>
                  </a:lnTo>
                  <a:lnTo>
                    <a:pt x="442969" y="515167"/>
                  </a:lnTo>
                  <a:lnTo>
                    <a:pt x="753477" y="798878"/>
                  </a:lnTo>
                  <a:lnTo>
                    <a:pt x="757413" y="802434"/>
                  </a:lnTo>
                  <a:lnTo>
                    <a:pt x="829929" y="746936"/>
                  </a:lnTo>
                  <a:lnTo>
                    <a:pt x="397251" y="383852"/>
                  </a:lnTo>
                  <a:lnTo>
                    <a:pt x="250569" y="195"/>
                  </a:lnTo>
                  <a:lnTo>
                    <a:pt x="80013" y="157925"/>
                  </a:lnTo>
                  <a:lnTo>
                    <a:pt x="-375" y="15792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552927" y="4324445"/>
              <a:ext cx="278765" cy="290830"/>
            </a:xfrm>
            <a:custGeom>
              <a:avLst/>
              <a:gdLst/>
              <a:ahLst/>
              <a:cxnLst/>
              <a:rect l="l" t="t" r="r" b="b"/>
              <a:pathLst>
                <a:path w="278765" h="290829">
                  <a:moveTo>
                    <a:pt x="149463" y="176"/>
                  </a:moveTo>
                  <a:lnTo>
                    <a:pt x="76693" y="55674"/>
                  </a:lnTo>
                  <a:lnTo>
                    <a:pt x="72757" y="52245"/>
                  </a:lnTo>
                  <a:lnTo>
                    <a:pt x="-393" y="152064"/>
                  </a:lnTo>
                  <a:lnTo>
                    <a:pt x="-393" y="290872"/>
                  </a:lnTo>
                  <a:lnTo>
                    <a:pt x="161781" y="277664"/>
                  </a:lnTo>
                  <a:lnTo>
                    <a:pt x="278364" y="165526"/>
                  </a:lnTo>
                  <a:lnTo>
                    <a:pt x="180704" y="26337"/>
                  </a:lnTo>
                  <a:lnTo>
                    <a:pt x="149463" y="17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552927" y="4324445"/>
              <a:ext cx="278765" cy="290830"/>
            </a:xfrm>
            <a:custGeom>
              <a:avLst/>
              <a:gdLst/>
              <a:ahLst/>
              <a:cxnLst/>
              <a:rect l="l" t="t" r="r" b="b"/>
              <a:pathLst>
                <a:path w="278765" h="290829">
                  <a:moveTo>
                    <a:pt x="72757" y="52245"/>
                  </a:moveTo>
                  <a:lnTo>
                    <a:pt x="-393" y="152064"/>
                  </a:lnTo>
                  <a:lnTo>
                    <a:pt x="-393" y="290872"/>
                  </a:lnTo>
                  <a:lnTo>
                    <a:pt x="161781" y="277664"/>
                  </a:lnTo>
                  <a:lnTo>
                    <a:pt x="278364" y="165526"/>
                  </a:lnTo>
                  <a:lnTo>
                    <a:pt x="180704" y="26337"/>
                  </a:lnTo>
                  <a:lnTo>
                    <a:pt x="149463" y="176"/>
                  </a:lnTo>
                  <a:lnTo>
                    <a:pt x="76693" y="55674"/>
                  </a:lnTo>
                  <a:lnTo>
                    <a:pt x="72757" y="5224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700255" y="2825337"/>
              <a:ext cx="1470025" cy="2268220"/>
            </a:xfrm>
            <a:custGeom>
              <a:avLst/>
              <a:gdLst/>
              <a:ahLst/>
              <a:cxnLst/>
              <a:rect l="l" t="t" r="r" b="b"/>
              <a:pathLst>
                <a:path w="1470025" h="2268220">
                  <a:moveTo>
                    <a:pt x="384377" y="214"/>
                  </a:moveTo>
                  <a:lnTo>
                    <a:pt x="234267" y="90001"/>
                  </a:lnTo>
                  <a:lnTo>
                    <a:pt x="247094" y="94319"/>
                  </a:lnTo>
                  <a:lnTo>
                    <a:pt x="384377" y="468959"/>
                  </a:lnTo>
                  <a:lnTo>
                    <a:pt x="384377" y="938720"/>
                  </a:lnTo>
                  <a:lnTo>
                    <a:pt x="-295" y="1411021"/>
                  </a:lnTo>
                  <a:lnTo>
                    <a:pt x="36533" y="1411021"/>
                  </a:lnTo>
                  <a:lnTo>
                    <a:pt x="111588" y="1618788"/>
                  </a:lnTo>
                  <a:lnTo>
                    <a:pt x="260555" y="1470202"/>
                  </a:lnTo>
                  <a:lnTo>
                    <a:pt x="283923" y="1901610"/>
                  </a:lnTo>
                  <a:lnTo>
                    <a:pt x="140289" y="1901610"/>
                  </a:lnTo>
                  <a:lnTo>
                    <a:pt x="113493" y="1983523"/>
                  </a:lnTo>
                  <a:lnTo>
                    <a:pt x="320752" y="2226595"/>
                  </a:lnTo>
                  <a:lnTo>
                    <a:pt x="294971" y="2267996"/>
                  </a:lnTo>
                  <a:lnTo>
                    <a:pt x="457781" y="2200814"/>
                  </a:lnTo>
                  <a:lnTo>
                    <a:pt x="498039" y="2247803"/>
                  </a:lnTo>
                  <a:lnTo>
                    <a:pt x="768796" y="2030639"/>
                  </a:lnTo>
                  <a:lnTo>
                    <a:pt x="957641" y="2030639"/>
                  </a:lnTo>
                  <a:lnTo>
                    <a:pt x="1338377" y="1720385"/>
                  </a:lnTo>
                  <a:lnTo>
                    <a:pt x="1209094" y="1411021"/>
                  </a:lnTo>
                  <a:lnTo>
                    <a:pt x="1209094" y="1096704"/>
                  </a:lnTo>
                  <a:lnTo>
                    <a:pt x="1469311" y="1096704"/>
                  </a:lnTo>
                  <a:lnTo>
                    <a:pt x="1469311" y="480135"/>
                  </a:lnTo>
                  <a:lnTo>
                    <a:pt x="1417496" y="480135"/>
                  </a:lnTo>
                  <a:lnTo>
                    <a:pt x="1417496" y="562048"/>
                  </a:lnTo>
                  <a:lnTo>
                    <a:pt x="384377" y="214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700255" y="2825337"/>
              <a:ext cx="1470025" cy="2268220"/>
            </a:xfrm>
            <a:custGeom>
              <a:avLst/>
              <a:gdLst/>
              <a:ahLst/>
              <a:cxnLst/>
              <a:rect l="l" t="t" r="r" b="b"/>
              <a:pathLst>
                <a:path w="1470025" h="2268220">
                  <a:moveTo>
                    <a:pt x="1209094" y="1411021"/>
                  </a:moveTo>
                  <a:lnTo>
                    <a:pt x="1209094" y="1096704"/>
                  </a:lnTo>
                  <a:lnTo>
                    <a:pt x="1469311" y="1096704"/>
                  </a:lnTo>
                  <a:lnTo>
                    <a:pt x="1469311" y="480135"/>
                  </a:lnTo>
                  <a:lnTo>
                    <a:pt x="1417496" y="480135"/>
                  </a:lnTo>
                  <a:lnTo>
                    <a:pt x="1417496" y="562048"/>
                  </a:lnTo>
                  <a:lnTo>
                    <a:pt x="384377" y="214"/>
                  </a:lnTo>
                  <a:lnTo>
                    <a:pt x="234267" y="90001"/>
                  </a:lnTo>
                  <a:lnTo>
                    <a:pt x="247094" y="94319"/>
                  </a:lnTo>
                  <a:lnTo>
                    <a:pt x="384377" y="468959"/>
                  </a:lnTo>
                  <a:lnTo>
                    <a:pt x="384377" y="938720"/>
                  </a:lnTo>
                  <a:lnTo>
                    <a:pt x="-295" y="1411021"/>
                  </a:lnTo>
                  <a:lnTo>
                    <a:pt x="36533" y="1411021"/>
                  </a:lnTo>
                  <a:lnTo>
                    <a:pt x="111588" y="1618788"/>
                  </a:lnTo>
                  <a:lnTo>
                    <a:pt x="260555" y="1470202"/>
                  </a:lnTo>
                  <a:lnTo>
                    <a:pt x="283923" y="1901610"/>
                  </a:lnTo>
                  <a:lnTo>
                    <a:pt x="140289" y="1901610"/>
                  </a:lnTo>
                  <a:lnTo>
                    <a:pt x="113493" y="1983523"/>
                  </a:lnTo>
                  <a:lnTo>
                    <a:pt x="320752" y="2226595"/>
                  </a:lnTo>
                  <a:lnTo>
                    <a:pt x="294971" y="2267996"/>
                  </a:lnTo>
                  <a:lnTo>
                    <a:pt x="457781" y="2200814"/>
                  </a:lnTo>
                  <a:lnTo>
                    <a:pt x="498039" y="2247803"/>
                  </a:lnTo>
                  <a:lnTo>
                    <a:pt x="768796" y="2030639"/>
                  </a:lnTo>
                  <a:lnTo>
                    <a:pt x="957641" y="2030639"/>
                  </a:lnTo>
                  <a:lnTo>
                    <a:pt x="1299516" y="1752008"/>
                  </a:lnTo>
                  <a:lnTo>
                    <a:pt x="1338377" y="1720385"/>
                  </a:lnTo>
                  <a:lnTo>
                    <a:pt x="1209094" y="1411021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908660" y="2810478"/>
              <a:ext cx="2216150" cy="2773680"/>
            </a:xfrm>
            <a:custGeom>
              <a:avLst/>
              <a:gdLst/>
              <a:ahLst/>
              <a:cxnLst/>
              <a:rect l="l" t="t" r="r" b="b"/>
              <a:pathLst>
                <a:path w="2216150" h="2773679">
                  <a:moveTo>
                    <a:pt x="1730513" y="214"/>
                  </a:moveTo>
                  <a:lnTo>
                    <a:pt x="1488457" y="220173"/>
                  </a:lnTo>
                  <a:lnTo>
                    <a:pt x="330627" y="220173"/>
                  </a:lnTo>
                  <a:lnTo>
                    <a:pt x="330627" y="494486"/>
                  </a:lnTo>
                  <a:lnTo>
                    <a:pt x="259890" y="494486"/>
                  </a:lnTo>
                  <a:lnTo>
                    <a:pt x="259890" y="1111055"/>
                  </a:lnTo>
                  <a:lnTo>
                    <a:pt x="-326" y="1111055"/>
                  </a:lnTo>
                  <a:lnTo>
                    <a:pt x="-326" y="1425372"/>
                  </a:lnTo>
                  <a:lnTo>
                    <a:pt x="128956" y="1734736"/>
                  </a:lnTo>
                  <a:lnTo>
                    <a:pt x="90095" y="1766359"/>
                  </a:lnTo>
                  <a:lnTo>
                    <a:pt x="248079" y="1909992"/>
                  </a:lnTo>
                  <a:lnTo>
                    <a:pt x="248079" y="2089057"/>
                  </a:lnTo>
                  <a:lnTo>
                    <a:pt x="700061" y="2499638"/>
                  </a:lnTo>
                  <a:lnTo>
                    <a:pt x="700061" y="2603902"/>
                  </a:lnTo>
                  <a:lnTo>
                    <a:pt x="1180870" y="2773443"/>
                  </a:lnTo>
                  <a:lnTo>
                    <a:pt x="1539763" y="2773443"/>
                  </a:lnTo>
                  <a:lnTo>
                    <a:pt x="1644409" y="2678323"/>
                  </a:lnTo>
                  <a:lnTo>
                    <a:pt x="1902974" y="2678323"/>
                  </a:lnTo>
                  <a:lnTo>
                    <a:pt x="1902974" y="2500146"/>
                  </a:lnTo>
                  <a:lnTo>
                    <a:pt x="1604405" y="2228754"/>
                  </a:lnTo>
                  <a:lnTo>
                    <a:pt x="1470677" y="2228754"/>
                  </a:lnTo>
                  <a:lnTo>
                    <a:pt x="1470677" y="2119410"/>
                  </a:lnTo>
                  <a:lnTo>
                    <a:pt x="1626629" y="2119410"/>
                  </a:lnTo>
                  <a:lnTo>
                    <a:pt x="1964822" y="1534717"/>
                  </a:lnTo>
                  <a:lnTo>
                    <a:pt x="1964822" y="925767"/>
                  </a:lnTo>
                  <a:lnTo>
                    <a:pt x="2045211" y="925767"/>
                  </a:lnTo>
                  <a:lnTo>
                    <a:pt x="2215513" y="768291"/>
                  </a:lnTo>
                  <a:lnTo>
                    <a:pt x="2215132" y="766894"/>
                  </a:lnTo>
                  <a:lnTo>
                    <a:pt x="2032384" y="706189"/>
                  </a:lnTo>
                  <a:lnTo>
                    <a:pt x="1983236" y="248493"/>
                  </a:lnTo>
                  <a:lnTo>
                    <a:pt x="1791598" y="114892"/>
                  </a:lnTo>
                  <a:lnTo>
                    <a:pt x="1730513" y="214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908660" y="2810478"/>
              <a:ext cx="2216150" cy="2773680"/>
            </a:xfrm>
            <a:custGeom>
              <a:avLst/>
              <a:gdLst/>
              <a:ahLst/>
              <a:cxnLst/>
              <a:rect l="l" t="t" r="r" b="b"/>
              <a:pathLst>
                <a:path w="2216150" h="2773679">
                  <a:moveTo>
                    <a:pt x="330627" y="220173"/>
                  </a:moveTo>
                  <a:lnTo>
                    <a:pt x="330627" y="494486"/>
                  </a:lnTo>
                  <a:lnTo>
                    <a:pt x="259890" y="494486"/>
                  </a:lnTo>
                  <a:lnTo>
                    <a:pt x="259890" y="1111055"/>
                  </a:lnTo>
                  <a:lnTo>
                    <a:pt x="-326" y="1111055"/>
                  </a:lnTo>
                  <a:lnTo>
                    <a:pt x="-326" y="1425372"/>
                  </a:lnTo>
                  <a:lnTo>
                    <a:pt x="128956" y="1734736"/>
                  </a:lnTo>
                  <a:lnTo>
                    <a:pt x="90095" y="1766359"/>
                  </a:lnTo>
                  <a:lnTo>
                    <a:pt x="248079" y="1909992"/>
                  </a:lnTo>
                  <a:lnTo>
                    <a:pt x="248079" y="2089057"/>
                  </a:lnTo>
                  <a:lnTo>
                    <a:pt x="700061" y="2499638"/>
                  </a:lnTo>
                  <a:lnTo>
                    <a:pt x="700061" y="2603902"/>
                  </a:lnTo>
                  <a:lnTo>
                    <a:pt x="1180870" y="2773443"/>
                  </a:lnTo>
                  <a:lnTo>
                    <a:pt x="1539763" y="2773443"/>
                  </a:lnTo>
                  <a:lnTo>
                    <a:pt x="1623327" y="2697499"/>
                  </a:lnTo>
                  <a:lnTo>
                    <a:pt x="1644409" y="2678323"/>
                  </a:lnTo>
                  <a:lnTo>
                    <a:pt x="1902974" y="2678323"/>
                  </a:lnTo>
                  <a:lnTo>
                    <a:pt x="1902974" y="2500146"/>
                  </a:lnTo>
                  <a:lnTo>
                    <a:pt x="1604405" y="2228754"/>
                  </a:lnTo>
                  <a:lnTo>
                    <a:pt x="1470677" y="2228754"/>
                  </a:lnTo>
                  <a:lnTo>
                    <a:pt x="1470677" y="2119410"/>
                  </a:lnTo>
                  <a:lnTo>
                    <a:pt x="1626629" y="2119410"/>
                  </a:lnTo>
                  <a:lnTo>
                    <a:pt x="1964822" y="1534717"/>
                  </a:lnTo>
                  <a:lnTo>
                    <a:pt x="1964822" y="1347904"/>
                  </a:lnTo>
                  <a:lnTo>
                    <a:pt x="1964822" y="1323648"/>
                  </a:lnTo>
                  <a:lnTo>
                    <a:pt x="1964822" y="925767"/>
                  </a:lnTo>
                  <a:lnTo>
                    <a:pt x="2045211" y="925767"/>
                  </a:lnTo>
                  <a:lnTo>
                    <a:pt x="2215513" y="768291"/>
                  </a:lnTo>
                  <a:lnTo>
                    <a:pt x="2215132" y="766894"/>
                  </a:lnTo>
                  <a:lnTo>
                    <a:pt x="2032384" y="706189"/>
                  </a:lnTo>
                  <a:lnTo>
                    <a:pt x="1983236" y="248493"/>
                  </a:lnTo>
                  <a:lnTo>
                    <a:pt x="1791598" y="114892"/>
                  </a:lnTo>
                  <a:lnTo>
                    <a:pt x="1730513" y="214"/>
                  </a:lnTo>
                  <a:lnTo>
                    <a:pt x="1488457" y="220173"/>
                  </a:lnTo>
                  <a:lnTo>
                    <a:pt x="330627" y="220173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3239495" y="1689576"/>
              <a:ext cx="1400810" cy="1341755"/>
            </a:xfrm>
            <a:custGeom>
              <a:avLst/>
              <a:gdLst/>
              <a:ahLst/>
              <a:cxnLst/>
              <a:rect l="l" t="t" r="r" b="b"/>
              <a:pathLst>
                <a:path w="1400809" h="1341755">
                  <a:moveTo>
                    <a:pt x="789966" y="243"/>
                  </a:moveTo>
                  <a:lnTo>
                    <a:pt x="515780" y="124826"/>
                  </a:lnTo>
                  <a:lnTo>
                    <a:pt x="204765" y="15482"/>
                  </a:lnTo>
                  <a:lnTo>
                    <a:pt x="-334" y="15482"/>
                  </a:lnTo>
                  <a:lnTo>
                    <a:pt x="-334" y="1341710"/>
                  </a:lnTo>
                  <a:lnTo>
                    <a:pt x="1157749" y="1341710"/>
                  </a:lnTo>
                  <a:lnTo>
                    <a:pt x="1399932" y="1121751"/>
                  </a:lnTo>
                  <a:lnTo>
                    <a:pt x="912518" y="207882"/>
                  </a:lnTo>
                  <a:lnTo>
                    <a:pt x="975000" y="207882"/>
                  </a:lnTo>
                  <a:lnTo>
                    <a:pt x="1202452" y="515596"/>
                  </a:lnTo>
                  <a:lnTo>
                    <a:pt x="1242455" y="515596"/>
                  </a:lnTo>
                  <a:lnTo>
                    <a:pt x="1282586" y="296907"/>
                  </a:lnTo>
                  <a:lnTo>
                    <a:pt x="1161051" y="73266"/>
                  </a:lnTo>
                  <a:lnTo>
                    <a:pt x="933726" y="73266"/>
                  </a:lnTo>
                  <a:lnTo>
                    <a:pt x="789966" y="24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239495" y="1689576"/>
              <a:ext cx="1400810" cy="1341755"/>
            </a:xfrm>
            <a:custGeom>
              <a:avLst/>
              <a:gdLst/>
              <a:ahLst/>
              <a:cxnLst/>
              <a:rect l="l" t="t" r="r" b="b"/>
              <a:pathLst>
                <a:path w="1400809" h="1341755">
                  <a:moveTo>
                    <a:pt x="1157749" y="1341710"/>
                  </a:moveTo>
                  <a:lnTo>
                    <a:pt x="1399932" y="1121751"/>
                  </a:lnTo>
                  <a:lnTo>
                    <a:pt x="912518" y="207882"/>
                  </a:lnTo>
                  <a:lnTo>
                    <a:pt x="975000" y="207882"/>
                  </a:lnTo>
                  <a:lnTo>
                    <a:pt x="1202452" y="515596"/>
                  </a:lnTo>
                  <a:lnTo>
                    <a:pt x="1242455" y="515596"/>
                  </a:lnTo>
                  <a:lnTo>
                    <a:pt x="1282586" y="296907"/>
                  </a:lnTo>
                  <a:lnTo>
                    <a:pt x="1161051" y="73266"/>
                  </a:lnTo>
                  <a:lnTo>
                    <a:pt x="933726" y="73266"/>
                  </a:lnTo>
                  <a:lnTo>
                    <a:pt x="789966" y="243"/>
                  </a:lnTo>
                  <a:lnTo>
                    <a:pt x="515780" y="124826"/>
                  </a:lnTo>
                  <a:lnTo>
                    <a:pt x="204765" y="15482"/>
                  </a:lnTo>
                  <a:lnTo>
                    <a:pt x="-334" y="15482"/>
                  </a:lnTo>
                  <a:lnTo>
                    <a:pt x="-334" y="1341710"/>
                  </a:lnTo>
                  <a:lnTo>
                    <a:pt x="1157749" y="134171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655940" y="2241518"/>
              <a:ext cx="1163955" cy="894715"/>
            </a:xfrm>
            <a:custGeom>
              <a:avLst/>
              <a:gdLst/>
              <a:ahLst/>
              <a:cxnLst/>
              <a:rect l="l" t="t" r="r" b="b"/>
              <a:pathLst>
                <a:path w="1163954" h="894714">
                  <a:moveTo>
                    <a:pt x="1145952" y="229"/>
                  </a:moveTo>
                  <a:lnTo>
                    <a:pt x="570657" y="229"/>
                  </a:lnTo>
                  <a:lnTo>
                    <a:pt x="311964" y="392903"/>
                  </a:lnTo>
                  <a:lnTo>
                    <a:pt x="160330" y="522439"/>
                  </a:lnTo>
                  <a:lnTo>
                    <a:pt x="86799" y="706712"/>
                  </a:lnTo>
                  <a:lnTo>
                    <a:pt x="-193" y="785577"/>
                  </a:lnTo>
                  <a:lnTo>
                    <a:pt x="-193" y="894921"/>
                  </a:lnTo>
                  <a:lnTo>
                    <a:pt x="539415" y="894921"/>
                  </a:lnTo>
                  <a:lnTo>
                    <a:pt x="539415" y="603336"/>
                  </a:lnTo>
                  <a:lnTo>
                    <a:pt x="695494" y="603336"/>
                  </a:lnTo>
                  <a:lnTo>
                    <a:pt x="695494" y="234919"/>
                  </a:lnTo>
                  <a:lnTo>
                    <a:pt x="1163732" y="234919"/>
                  </a:lnTo>
                  <a:lnTo>
                    <a:pt x="1163732" y="101572"/>
                  </a:lnTo>
                  <a:lnTo>
                    <a:pt x="1145952" y="89253"/>
                  </a:lnTo>
                  <a:lnTo>
                    <a:pt x="1145952" y="229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655940" y="2241518"/>
              <a:ext cx="1163955" cy="894715"/>
            </a:xfrm>
            <a:custGeom>
              <a:avLst/>
              <a:gdLst/>
              <a:ahLst/>
              <a:cxnLst/>
              <a:rect l="l" t="t" r="r" b="b"/>
              <a:pathLst>
                <a:path w="1163954" h="894714">
                  <a:moveTo>
                    <a:pt x="539415" y="603336"/>
                  </a:moveTo>
                  <a:lnTo>
                    <a:pt x="695494" y="603336"/>
                  </a:lnTo>
                  <a:lnTo>
                    <a:pt x="695494" y="234919"/>
                  </a:lnTo>
                  <a:lnTo>
                    <a:pt x="1163732" y="234919"/>
                  </a:lnTo>
                  <a:lnTo>
                    <a:pt x="1163732" y="101572"/>
                  </a:lnTo>
                  <a:lnTo>
                    <a:pt x="1145952" y="89253"/>
                  </a:lnTo>
                  <a:lnTo>
                    <a:pt x="1145952" y="229"/>
                  </a:lnTo>
                  <a:lnTo>
                    <a:pt x="570657" y="229"/>
                  </a:lnTo>
                  <a:lnTo>
                    <a:pt x="311964" y="392903"/>
                  </a:lnTo>
                  <a:lnTo>
                    <a:pt x="160330" y="522439"/>
                  </a:lnTo>
                  <a:lnTo>
                    <a:pt x="86799" y="706712"/>
                  </a:lnTo>
                  <a:lnTo>
                    <a:pt x="-193" y="785577"/>
                  </a:lnTo>
                  <a:lnTo>
                    <a:pt x="-193" y="894921"/>
                  </a:lnTo>
                  <a:lnTo>
                    <a:pt x="539415" y="894921"/>
                  </a:lnTo>
                  <a:lnTo>
                    <a:pt x="539415" y="60333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3334110" y="8290528"/>
              <a:ext cx="986790" cy="988060"/>
            </a:xfrm>
            <a:custGeom>
              <a:avLst/>
              <a:gdLst/>
              <a:ahLst/>
              <a:cxnLst/>
              <a:rect l="l" t="t" r="r" b="b"/>
              <a:pathLst>
                <a:path w="986790" h="988059">
                  <a:moveTo>
                    <a:pt x="670841" y="76"/>
                  </a:moveTo>
                  <a:lnTo>
                    <a:pt x="465995" y="64590"/>
                  </a:lnTo>
                  <a:lnTo>
                    <a:pt x="465995" y="157679"/>
                  </a:lnTo>
                  <a:lnTo>
                    <a:pt x="220510" y="335855"/>
                  </a:lnTo>
                  <a:lnTo>
                    <a:pt x="-336" y="335855"/>
                  </a:lnTo>
                  <a:lnTo>
                    <a:pt x="113452" y="696272"/>
                  </a:lnTo>
                  <a:lnTo>
                    <a:pt x="310932" y="696272"/>
                  </a:lnTo>
                  <a:lnTo>
                    <a:pt x="471329" y="987857"/>
                  </a:lnTo>
                  <a:lnTo>
                    <a:pt x="779296" y="987857"/>
                  </a:lnTo>
                  <a:lnTo>
                    <a:pt x="986047" y="596072"/>
                  </a:lnTo>
                  <a:lnTo>
                    <a:pt x="986047" y="234004"/>
                  </a:lnTo>
                  <a:lnTo>
                    <a:pt x="829333" y="91894"/>
                  </a:lnTo>
                  <a:lnTo>
                    <a:pt x="670841" y="91894"/>
                  </a:lnTo>
                  <a:lnTo>
                    <a:pt x="670841" y="7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334110" y="8290528"/>
              <a:ext cx="986790" cy="988060"/>
            </a:xfrm>
            <a:custGeom>
              <a:avLst/>
              <a:gdLst/>
              <a:ahLst/>
              <a:cxnLst/>
              <a:rect l="l" t="t" r="r" b="b"/>
              <a:pathLst>
                <a:path w="986790" h="988059">
                  <a:moveTo>
                    <a:pt x="465995" y="157679"/>
                  </a:moveTo>
                  <a:lnTo>
                    <a:pt x="220510" y="335855"/>
                  </a:lnTo>
                  <a:lnTo>
                    <a:pt x="-336" y="335855"/>
                  </a:lnTo>
                  <a:lnTo>
                    <a:pt x="113452" y="696272"/>
                  </a:lnTo>
                  <a:lnTo>
                    <a:pt x="310932" y="696272"/>
                  </a:lnTo>
                  <a:lnTo>
                    <a:pt x="471329" y="987857"/>
                  </a:lnTo>
                  <a:lnTo>
                    <a:pt x="742467" y="987857"/>
                  </a:lnTo>
                  <a:lnTo>
                    <a:pt x="779296" y="987857"/>
                  </a:lnTo>
                  <a:lnTo>
                    <a:pt x="986047" y="596072"/>
                  </a:lnTo>
                  <a:lnTo>
                    <a:pt x="986047" y="234004"/>
                  </a:lnTo>
                  <a:lnTo>
                    <a:pt x="829333" y="91894"/>
                  </a:lnTo>
                  <a:lnTo>
                    <a:pt x="670841" y="91894"/>
                  </a:lnTo>
                  <a:lnTo>
                    <a:pt x="670841" y="76"/>
                  </a:lnTo>
                  <a:lnTo>
                    <a:pt x="465995" y="64590"/>
                  </a:lnTo>
                  <a:lnTo>
                    <a:pt x="465995" y="15767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823695" y="6259671"/>
              <a:ext cx="276860" cy="245110"/>
            </a:xfrm>
            <a:custGeom>
              <a:avLst/>
              <a:gdLst/>
              <a:ahLst/>
              <a:cxnLst/>
              <a:rect l="l" t="t" r="r" b="b"/>
              <a:pathLst>
                <a:path w="276859" h="245109">
                  <a:moveTo>
                    <a:pt x="147855" y="127"/>
                  </a:moveTo>
                  <a:lnTo>
                    <a:pt x="-349" y="244850"/>
                  </a:lnTo>
                  <a:lnTo>
                    <a:pt x="157380" y="244850"/>
                  </a:lnTo>
                  <a:lnTo>
                    <a:pt x="157380" y="195829"/>
                  </a:lnTo>
                  <a:lnTo>
                    <a:pt x="276503" y="195829"/>
                  </a:lnTo>
                  <a:lnTo>
                    <a:pt x="276503" y="57784"/>
                  </a:lnTo>
                  <a:lnTo>
                    <a:pt x="147855" y="57784"/>
                  </a:lnTo>
                  <a:lnTo>
                    <a:pt x="147855" y="127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823695" y="6259671"/>
              <a:ext cx="276860" cy="245110"/>
            </a:xfrm>
            <a:custGeom>
              <a:avLst/>
              <a:gdLst/>
              <a:ahLst/>
              <a:cxnLst/>
              <a:rect l="l" t="t" r="r" b="b"/>
              <a:pathLst>
                <a:path w="276859" h="245109">
                  <a:moveTo>
                    <a:pt x="147855" y="127"/>
                  </a:moveTo>
                  <a:lnTo>
                    <a:pt x="-349" y="244850"/>
                  </a:lnTo>
                  <a:lnTo>
                    <a:pt x="46766" y="244850"/>
                  </a:lnTo>
                  <a:lnTo>
                    <a:pt x="157380" y="244850"/>
                  </a:lnTo>
                  <a:lnTo>
                    <a:pt x="157380" y="195829"/>
                  </a:lnTo>
                  <a:lnTo>
                    <a:pt x="276503" y="195829"/>
                  </a:lnTo>
                  <a:lnTo>
                    <a:pt x="276503" y="57784"/>
                  </a:lnTo>
                  <a:lnTo>
                    <a:pt x="147855" y="57784"/>
                  </a:lnTo>
                  <a:lnTo>
                    <a:pt x="147855" y="12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7657" y="9762332"/>
              <a:ext cx="208694" cy="18198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655940" y="2342229"/>
              <a:ext cx="1570990" cy="1738630"/>
            </a:xfrm>
            <a:custGeom>
              <a:avLst/>
              <a:gdLst/>
              <a:ahLst/>
              <a:cxnLst/>
              <a:rect l="l" t="t" r="r" b="b"/>
              <a:pathLst>
                <a:path w="1570990" h="1738629">
                  <a:moveTo>
                    <a:pt x="1163224" y="226"/>
                  </a:moveTo>
                  <a:lnTo>
                    <a:pt x="1163224" y="133700"/>
                  </a:lnTo>
                  <a:lnTo>
                    <a:pt x="695240" y="133700"/>
                  </a:lnTo>
                  <a:lnTo>
                    <a:pt x="695240" y="502498"/>
                  </a:lnTo>
                  <a:lnTo>
                    <a:pt x="539161" y="502498"/>
                  </a:lnTo>
                  <a:lnTo>
                    <a:pt x="539161" y="794337"/>
                  </a:lnTo>
                  <a:lnTo>
                    <a:pt x="-193" y="794337"/>
                  </a:lnTo>
                  <a:lnTo>
                    <a:pt x="-193" y="822657"/>
                  </a:lnTo>
                  <a:lnTo>
                    <a:pt x="57717" y="919937"/>
                  </a:lnTo>
                  <a:lnTo>
                    <a:pt x="57717" y="1471230"/>
                  </a:lnTo>
                  <a:lnTo>
                    <a:pt x="351968" y="1471230"/>
                  </a:lnTo>
                  <a:lnTo>
                    <a:pt x="614978" y="1738558"/>
                  </a:lnTo>
                  <a:lnTo>
                    <a:pt x="614978" y="1604958"/>
                  </a:lnTo>
                  <a:lnTo>
                    <a:pt x="1488716" y="1604958"/>
                  </a:lnTo>
                  <a:lnTo>
                    <a:pt x="1488716" y="291811"/>
                  </a:lnTo>
                  <a:lnTo>
                    <a:pt x="1570248" y="283048"/>
                  </a:lnTo>
                  <a:lnTo>
                    <a:pt x="1163224" y="22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55940" y="2342229"/>
              <a:ext cx="1570990" cy="1738630"/>
            </a:xfrm>
            <a:custGeom>
              <a:avLst/>
              <a:gdLst/>
              <a:ahLst/>
              <a:cxnLst/>
              <a:rect l="l" t="t" r="r" b="b"/>
              <a:pathLst>
                <a:path w="1570990" h="1738629">
                  <a:moveTo>
                    <a:pt x="614978" y="1738558"/>
                  </a:moveTo>
                  <a:lnTo>
                    <a:pt x="614978" y="1604958"/>
                  </a:lnTo>
                  <a:lnTo>
                    <a:pt x="695240" y="1604958"/>
                  </a:lnTo>
                  <a:lnTo>
                    <a:pt x="1488716" y="1604958"/>
                  </a:lnTo>
                  <a:lnTo>
                    <a:pt x="1488716" y="291811"/>
                  </a:lnTo>
                  <a:lnTo>
                    <a:pt x="1570248" y="283048"/>
                  </a:lnTo>
                  <a:lnTo>
                    <a:pt x="1163224" y="226"/>
                  </a:lnTo>
                  <a:lnTo>
                    <a:pt x="1163224" y="133700"/>
                  </a:lnTo>
                  <a:lnTo>
                    <a:pt x="695240" y="133700"/>
                  </a:lnTo>
                  <a:lnTo>
                    <a:pt x="695240" y="502498"/>
                  </a:lnTo>
                  <a:lnTo>
                    <a:pt x="539161" y="502498"/>
                  </a:lnTo>
                  <a:lnTo>
                    <a:pt x="539161" y="794337"/>
                  </a:lnTo>
                  <a:lnTo>
                    <a:pt x="-193" y="794337"/>
                  </a:lnTo>
                  <a:lnTo>
                    <a:pt x="-193" y="822657"/>
                  </a:lnTo>
                  <a:lnTo>
                    <a:pt x="57717" y="919937"/>
                  </a:lnTo>
                  <a:lnTo>
                    <a:pt x="57717" y="1471230"/>
                  </a:lnTo>
                  <a:lnTo>
                    <a:pt x="351968" y="1471230"/>
                  </a:lnTo>
                  <a:lnTo>
                    <a:pt x="614978" y="1738558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9160636" y="3991578"/>
              <a:ext cx="1043305" cy="771525"/>
            </a:xfrm>
            <a:custGeom>
              <a:avLst/>
              <a:gdLst/>
              <a:ahLst/>
              <a:cxnLst/>
              <a:rect l="l" t="t" r="r" b="b"/>
              <a:pathLst>
                <a:path w="1043304" h="771525">
                  <a:moveTo>
                    <a:pt x="710569" y="184"/>
                  </a:moveTo>
                  <a:lnTo>
                    <a:pt x="648722" y="184"/>
                  </a:lnTo>
                  <a:lnTo>
                    <a:pt x="314212" y="264338"/>
                  </a:lnTo>
                  <a:lnTo>
                    <a:pt x="210583" y="240081"/>
                  </a:lnTo>
                  <a:lnTo>
                    <a:pt x="-231" y="637835"/>
                  </a:lnTo>
                  <a:lnTo>
                    <a:pt x="23262" y="637835"/>
                  </a:lnTo>
                  <a:lnTo>
                    <a:pt x="170452" y="771436"/>
                  </a:lnTo>
                  <a:lnTo>
                    <a:pt x="381139" y="771436"/>
                  </a:lnTo>
                  <a:lnTo>
                    <a:pt x="381139" y="611293"/>
                  </a:lnTo>
                  <a:lnTo>
                    <a:pt x="607448" y="595418"/>
                  </a:lnTo>
                  <a:lnTo>
                    <a:pt x="862711" y="595418"/>
                  </a:lnTo>
                  <a:lnTo>
                    <a:pt x="1042920" y="418893"/>
                  </a:lnTo>
                  <a:lnTo>
                    <a:pt x="710569" y="184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9160636" y="3991578"/>
              <a:ext cx="1043305" cy="771525"/>
            </a:xfrm>
            <a:custGeom>
              <a:avLst/>
              <a:gdLst/>
              <a:ahLst/>
              <a:cxnLst/>
              <a:rect l="l" t="t" r="r" b="b"/>
              <a:pathLst>
                <a:path w="1043304" h="771525">
                  <a:moveTo>
                    <a:pt x="710569" y="184"/>
                  </a:moveTo>
                  <a:lnTo>
                    <a:pt x="648722" y="184"/>
                  </a:lnTo>
                  <a:lnTo>
                    <a:pt x="314212" y="264338"/>
                  </a:lnTo>
                  <a:lnTo>
                    <a:pt x="210583" y="240081"/>
                  </a:lnTo>
                  <a:lnTo>
                    <a:pt x="-231" y="637835"/>
                  </a:lnTo>
                  <a:lnTo>
                    <a:pt x="23262" y="637835"/>
                  </a:lnTo>
                  <a:lnTo>
                    <a:pt x="170452" y="771436"/>
                  </a:lnTo>
                  <a:lnTo>
                    <a:pt x="381139" y="771436"/>
                  </a:lnTo>
                  <a:lnTo>
                    <a:pt x="381139" y="611293"/>
                  </a:lnTo>
                  <a:lnTo>
                    <a:pt x="607448" y="595418"/>
                  </a:lnTo>
                  <a:lnTo>
                    <a:pt x="735714" y="595418"/>
                  </a:lnTo>
                  <a:lnTo>
                    <a:pt x="862711" y="595418"/>
                  </a:lnTo>
                  <a:lnTo>
                    <a:pt x="882396" y="576115"/>
                  </a:lnTo>
                  <a:lnTo>
                    <a:pt x="1042920" y="418893"/>
                  </a:lnTo>
                  <a:lnTo>
                    <a:pt x="710569" y="184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870558" y="6455759"/>
              <a:ext cx="230504" cy="273050"/>
            </a:xfrm>
            <a:custGeom>
              <a:avLst/>
              <a:gdLst/>
              <a:ahLst/>
              <a:cxnLst/>
              <a:rect l="l" t="t" r="r" b="b"/>
              <a:pathLst>
                <a:path w="230505" h="273050">
                  <a:moveTo>
                    <a:pt x="229640" y="122"/>
                  </a:moveTo>
                  <a:lnTo>
                    <a:pt x="110517" y="122"/>
                  </a:lnTo>
                  <a:lnTo>
                    <a:pt x="110517" y="48889"/>
                  </a:lnTo>
                  <a:lnTo>
                    <a:pt x="-350" y="48889"/>
                  </a:lnTo>
                  <a:lnTo>
                    <a:pt x="86007" y="273038"/>
                  </a:lnTo>
                  <a:lnTo>
                    <a:pt x="229640" y="123436"/>
                  </a:lnTo>
                  <a:lnTo>
                    <a:pt x="229640" y="122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870558" y="6455759"/>
              <a:ext cx="230504" cy="273050"/>
            </a:xfrm>
            <a:custGeom>
              <a:avLst/>
              <a:gdLst/>
              <a:ahLst/>
              <a:cxnLst/>
              <a:rect l="l" t="t" r="r" b="b"/>
              <a:pathLst>
                <a:path w="230505" h="273050">
                  <a:moveTo>
                    <a:pt x="110517" y="48889"/>
                  </a:moveTo>
                  <a:lnTo>
                    <a:pt x="-350" y="48889"/>
                  </a:lnTo>
                  <a:lnTo>
                    <a:pt x="86007" y="273038"/>
                  </a:lnTo>
                  <a:lnTo>
                    <a:pt x="229640" y="123436"/>
                  </a:lnTo>
                  <a:lnTo>
                    <a:pt x="229640" y="122"/>
                  </a:lnTo>
                  <a:lnTo>
                    <a:pt x="110517" y="122"/>
                  </a:lnTo>
                  <a:lnTo>
                    <a:pt x="110517" y="4888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1500865" y="6970490"/>
              <a:ext cx="1654175" cy="1603375"/>
            </a:xfrm>
            <a:custGeom>
              <a:avLst/>
              <a:gdLst/>
              <a:ahLst/>
              <a:cxnLst/>
              <a:rect l="l" t="t" r="r" b="b"/>
              <a:pathLst>
                <a:path w="1654175" h="1603375">
                  <a:moveTo>
                    <a:pt x="677364" y="109"/>
                  </a:moveTo>
                  <a:lnTo>
                    <a:pt x="78574" y="109"/>
                  </a:lnTo>
                  <a:lnTo>
                    <a:pt x="244940" y="396847"/>
                  </a:lnTo>
                  <a:lnTo>
                    <a:pt x="169123" y="396847"/>
                  </a:lnTo>
                  <a:lnTo>
                    <a:pt x="271609" y="672303"/>
                  </a:lnTo>
                  <a:lnTo>
                    <a:pt x="271609" y="866608"/>
                  </a:lnTo>
                  <a:lnTo>
                    <a:pt x="-290" y="1348307"/>
                  </a:lnTo>
                  <a:lnTo>
                    <a:pt x="-290" y="1603444"/>
                  </a:lnTo>
                  <a:lnTo>
                    <a:pt x="1225736" y="1603444"/>
                  </a:lnTo>
                  <a:lnTo>
                    <a:pt x="1537767" y="1566996"/>
                  </a:lnTo>
                  <a:lnTo>
                    <a:pt x="1386260" y="1429331"/>
                  </a:lnTo>
                  <a:lnTo>
                    <a:pt x="1386260" y="963761"/>
                  </a:lnTo>
                  <a:lnTo>
                    <a:pt x="1653715" y="963761"/>
                  </a:lnTo>
                  <a:lnTo>
                    <a:pt x="1653715" y="710656"/>
                  </a:lnTo>
                  <a:lnTo>
                    <a:pt x="1392991" y="710656"/>
                  </a:lnTo>
                  <a:lnTo>
                    <a:pt x="1392991" y="182350"/>
                  </a:lnTo>
                  <a:lnTo>
                    <a:pt x="1232467" y="182350"/>
                  </a:lnTo>
                  <a:lnTo>
                    <a:pt x="1232467" y="91166"/>
                  </a:lnTo>
                  <a:lnTo>
                    <a:pt x="1031685" y="121645"/>
                  </a:lnTo>
                  <a:lnTo>
                    <a:pt x="1031685" y="297663"/>
                  </a:lnTo>
                  <a:lnTo>
                    <a:pt x="791026" y="297663"/>
                  </a:lnTo>
                  <a:lnTo>
                    <a:pt x="677364" y="109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1500865" y="6970490"/>
              <a:ext cx="1654175" cy="1603375"/>
            </a:xfrm>
            <a:custGeom>
              <a:avLst/>
              <a:gdLst/>
              <a:ahLst/>
              <a:cxnLst/>
              <a:rect l="l" t="t" r="r" b="b"/>
              <a:pathLst>
                <a:path w="1654175" h="1603375">
                  <a:moveTo>
                    <a:pt x="1537767" y="1566996"/>
                  </a:moveTo>
                  <a:lnTo>
                    <a:pt x="1386260" y="1429331"/>
                  </a:lnTo>
                  <a:lnTo>
                    <a:pt x="1386260" y="963761"/>
                  </a:lnTo>
                  <a:lnTo>
                    <a:pt x="1653715" y="963761"/>
                  </a:lnTo>
                  <a:lnTo>
                    <a:pt x="1653715" y="710656"/>
                  </a:lnTo>
                  <a:lnTo>
                    <a:pt x="1392991" y="710656"/>
                  </a:lnTo>
                  <a:lnTo>
                    <a:pt x="1392991" y="182350"/>
                  </a:lnTo>
                  <a:lnTo>
                    <a:pt x="1232467" y="182350"/>
                  </a:lnTo>
                  <a:lnTo>
                    <a:pt x="1232467" y="91166"/>
                  </a:lnTo>
                  <a:lnTo>
                    <a:pt x="1031685" y="121645"/>
                  </a:lnTo>
                  <a:lnTo>
                    <a:pt x="1031685" y="297663"/>
                  </a:lnTo>
                  <a:lnTo>
                    <a:pt x="791026" y="297663"/>
                  </a:lnTo>
                  <a:lnTo>
                    <a:pt x="677364" y="109"/>
                  </a:lnTo>
                  <a:lnTo>
                    <a:pt x="78574" y="109"/>
                  </a:lnTo>
                  <a:lnTo>
                    <a:pt x="244940" y="396847"/>
                  </a:lnTo>
                  <a:lnTo>
                    <a:pt x="169123" y="396847"/>
                  </a:lnTo>
                  <a:lnTo>
                    <a:pt x="271609" y="672303"/>
                  </a:lnTo>
                  <a:lnTo>
                    <a:pt x="271609" y="866608"/>
                  </a:lnTo>
                  <a:lnTo>
                    <a:pt x="-290" y="1348307"/>
                  </a:lnTo>
                  <a:lnTo>
                    <a:pt x="-290" y="1603444"/>
                  </a:lnTo>
                  <a:lnTo>
                    <a:pt x="1225736" y="1603444"/>
                  </a:lnTo>
                  <a:lnTo>
                    <a:pt x="1537767" y="156699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1099926" y="5804376"/>
              <a:ext cx="770890" cy="873125"/>
            </a:xfrm>
            <a:custGeom>
              <a:avLst/>
              <a:gdLst/>
              <a:ahLst/>
              <a:cxnLst/>
              <a:rect l="l" t="t" r="r" b="b"/>
              <a:pathLst>
                <a:path w="770890" h="873125">
                  <a:moveTo>
                    <a:pt x="592413" y="139"/>
                  </a:moveTo>
                  <a:lnTo>
                    <a:pt x="351500" y="139"/>
                  </a:lnTo>
                  <a:lnTo>
                    <a:pt x="351500" y="188475"/>
                  </a:lnTo>
                  <a:lnTo>
                    <a:pt x="134717" y="188475"/>
                  </a:lnTo>
                  <a:lnTo>
                    <a:pt x="-280" y="457962"/>
                  </a:lnTo>
                  <a:lnTo>
                    <a:pt x="308829" y="872988"/>
                  </a:lnTo>
                  <a:lnTo>
                    <a:pt x="428460" y="800599"/>
                  </a:lnTo>
                  <a:lnTo>
                    <a:pt x="428460" y="644266"/>
                  </a:lnTo>
                  <a:lnTo>
                    <a:pt x="712806" y="644266"/>
                  </a:lnTo>
                  <a:lnTo>
                    <a:pt x="712806" y="382907"/>
                  </a:lnTo>
                  <a:lnTo>
                    <a:pt x="678517" y="351793"/>
                  </a:lnTo>
                  <a:lnTo>
                    <a:pt x="678517" y="281183"/>
                  </a:lnTo>
                  <a:lnTo>
                    <a:pt x="770082" y="198000"/>
                  </a:lnTo>
                  <a:lnTo>
                    <a:pt x="692867" y="127770"/>
                  </a:lnTo>
                  <a:lnTo>
                    <a:pt x="592413" y="127770"/>
                  </a:lnTo>
                  <a:lnTo>
                    <a:pt x="592413" y="139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1099926" y="5804376"/>
              <a:ext cx="770890" cy="873125"/>
            </a:xfrm>
            <a:custGeom>
              <a:avLst/>
              <a:gdLst/>
              <a:ahLst/>
              <a:cxnLst/>
              <a:rect l="l" t="t" r="r" b="b"/>
              <a:pathLst>
                <a:path w="770890" h="873125">
                  <a:moveTo>
                    <a:pt x="428460" y="644266"/>
                  </a:moveTo>
                  <a:lnTo>
                    <a:pt x="712806" y="644266"/>
                  </a:lnTo>
                  <a:lnTo>
                    <a:pt x="712806" y="382907"/>
                  </a:lnTo>
                  <a:lnTo>
                    <a:pt x="678517" y="351793"/>
                  </a:lnTo>
                  <a:lnTo>
                    <a:pt x="678517" y="281183"/>
                  </a:lnTo>
                  <a:lnTo>
                    <a:pt x="770082" y="198000"/>
                  </a:lnTo>
                  <a:lnTo>
                    <a:pt x="692867" y="127770"/>
                  </a:lnTo>
                  <a:lnTo>
                    <a:pt x="592413" y="127770"/>
                  </a:lnTo>
                  <a:lnTo>
                    <a:pt x="592413" y="139"/>
                  </a:lnTo>
                  <a:lnTo>
                    <a:pt x="351500" y="139"/>
                  </a:lnTo>
                  <a:lnTo>
                    <a:pt x="351500" y="188475"/>
                  </a:lnTo>
                  <a:lnTo>
                    <a:pt x="134717" y="188475"/>
                  </a:lnTo>
                  <a:lnTo>
                    <a:pt x="-280" y="457962"/>
                  </a:lnTo>
                  <a:lnTo>
                    <a:pt x="308829" y="872988"/>
                  </a:lnTo>
                  <a:lnTo>
                    <a:pt x="428460" y="800599"/>
                  </a:lnTo>
                  <a:lnTo>
                    <a:pt x="428460" y="64426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28831" y="5798597"/>
              <a:ext cx="229300" cy="200088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7655940" y="3812381"/>
              <a:ext cx="696595" cy="542925"/>
            </a:xfrm>
            <a:custGeom>
              <a:avLst/>
              <a:gdLst/>
              <a:ahLst/>
              <a:cxnLst/>
              <a:rect l="l" t="t" r="r" b="b"/>
              <a:pathLst>
                <a:path w="696595" h="542925">
                  <a:moveTo>
                    <a:pt x="352349" y="189"/>
                  </a:moveTo>
                  <a:lnTo>
                    <a:pt x="57844" y="189"/>
                  </a:lnTo>
                  <a:lnTo>
                    <a:pt x="57844" y="81213"/>
                  </a:lnTo>
                  <a:lnTo>
                    <a:pt x="-193" y="227005"/>
                  </a:lnTo>
                  <a:lnTo>
                    <a:pt x="-193" y="542719"/>
                  </a:lnTo>
                  <a:lnTo>
                    <a:pt x="696002" y="542719"/>
                  </a:lnTo>
                  <a:lnTo>
                    <a:pt x="696002" y="133917"/>
                  </a:lnTo>
                  <a:lnTo>
                    <a:pt x="615613" y="133917"/>
                  </a:lnTo>
                  <a:lnTo>
                    <a:pt x="615613" y="267390"/>
                  </a:lnTo>
                  <a:lnTo>
                    <a:pt x="352349" y="189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655940" y="3812381"/>
              <a:ext cx="696595" cy="542925"/>
            </a:xfrm>
            <a:custGeom>
              <a:avLst/>
              <a:gdLst/>
              <a:ahLst/>
              <a:cxnLst/>
              <a:rect l="l" t="t" r="r" b="b"/>
              <a:pathLst>
                <a:path w="696595" h="542925">
                  <a:moveTo>
                    <a:pt x="696002" y="542719"/>
                  </a:moveTo>
                  <a:lnTo>
                    <a:pt x="696002" y="495095"/>
                  </a:lnTo>
                  <a:lnTo>
                    <a:pt x="696002" y="133917"/>
                  </a:lnTo>
                  <a:lnTo>
                    <a:pt x="615613" y="133917"/>
                  </a:lnTo>
                  <a:lnTo>
                    <a:pt x="615613" y="267390"/>
                  </a:lnTo>
                  <a:lnTo>
                    <a:pt x="352349" y="189"/>
                  </a:lnTo>
                  <a:lnTo>
                    <a:pt x="57844" y="189"/>
                  </a:lnTo>
                  <a:lnTo>
                    <a:pt x="57844" y="81213"/>
                  </a:lnTo>
                  <a:lnTo>
                    <a:pt x="-193" y="227005"/>
                  </a:lnTo>
                  <a:lnTo>
                    <a:pt x="-193" y="542719"/>
                  </a:lnTo>
                  <a:lnTo>
                    <a:pt x="415848" y="542719"/>
                  </a:lnTo>
                  <a:lnTo>
                    <a:pt x="696002" y="54271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4531593" y="5469731"/>
              <a:ext cx="1029969" cy="1308735"/>
            </a:xfrm>
            <a:custGeom>
              <a:avLst/>
              <a:gdLst/>
              <a:ahLst/>
              <a:cxnLst/>
              <a:rect l="l" t="t" r="r" b="b"/>
              <a:pathLst>
                <a:path w="1029969" h="1308734">
                  <a:moveTo>
                    <a:pt x="881752" y="147"/>
                  </a:moveTo>
                  <a:lnTo>
                    <a:pt x="767709" y="103776"/>
                  </a:lnTo>
                  <a:lnTo>
                    <a:pt x="767709" y="152416"/>
                  </a:lnTo>
                  <a:lnTo>
                    <a:pt x="563752" y="152416"/>
                  </a:lnTo>
                  <a:lnTo>
                    <a:pt x="416563" y="18689"/>
                  </a:lnTo>
                  <a:lnTo>
                    <a:pt x="20841" y="18689"/>
                  </a:lnTo>
                  <a:lnTo>
                    <a:pt x="-367" y="37865"/>
                  </a:lnTo>
                  <a:lnTo>
                    <a:pt x="192540" y="378725"/>
                  </a:lnTo>
                  <a:lnTo>
                    <a:pt x="7379" y="626749"/>
                  </a:lnTo>
                  <a:lnTo>
                    <a:pt x="81037" y="646561"/>
                  </a:lnTo>
                  <a:lnTo>
                    <a:pt x="81037" y="786384"/>
                  </a:lnTo>
                  <a:lnTo>
                    <a:pt x="40398" y="823340"/>
                  </a:lnTo>
                  <a:lnTo>
                    <a:pt x="517017" y="1063872"/>
                  </a:lnTo>
                  <a:lnTo>
                    <a:pt x="493523" y="1173216"/>
                  </a:lnTo>
                  <a:lnTo>
                    <a:pt x="730372" y="1308341"/>
                  </a:lnTo>
                  <a:lnTo>
                    <a:pt x="993001" y="865376"/>
                  </a:lnTo>
                  <a:lnTo>
                    <a:pt x="1006590" y="851915"/>
                  </a:lnTo>
                  <a:lnTo>
                    <a:pt x="925439" y="778256"/>
                  </a:lnTo>
                  <a:lnTo>
                    <a:pt x="925439" y="228868"/>
                  </a:lnTo>
                  <a:lnTo>
                    <a:pt x="1029449" y="134383"/>
                  </a:lnTo>
                  <a:lnTo>
                    <a:pt x="881752" y="147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4531593" y="5469731"/>
              <a:ext cx="1029969" cy="1308735"/>
            </a:xfrm>
            <a:custGeom>
              <a:avLst/>
              <a:gdLst/>
              <a:ahLst/>
              <a:cxnLst/>
              <a:rect l="l" t="t" r="r" b="b"/>
              <a:pathLst>
                <a:path w="1029969" h="1308734">
                  <a:moveTo>
                    <a:pt x="925439" y="228868"/>
                  </a:moveTo>
                  <a:lnTo>
                    <a:pt x="1029449" y="134383"/>
                  </a:lnTo>
                  <a:lnTo>
                    <a:pt x="881752" y="147"/>
                  </a:lnTo>
                  <a:lnTo>
                    <a:pt x="767709" y="103776"/>
                  </a:lnTo>
                  <a:lnTo>
                    <a:pt x="767709" y="152416"/>
                  </a:lnTo>
                  <a:lnTo>
                    <a:pt x="563752" y="152416"/>
                  </a:lnTo>
                  <a:lnTo>
                    <a:pt x="416563" y="18689"/>
                  </a:lnTo>
                  <a:lnTo>
                    <a:pt x="279406" y="18689"/>
                  </a:lnTo>
                  <a:lnTo>
                    <a:pt x="20841" y="18689"/>
                  </a:lnTo>
                  <a:lnTo>
                    <a:pt x="-367" y="37865"/>
                  </a:lnTo>
                  <a:lnTo>
                    <a:pt x="192540" y="378725"/>
                  </a:lnTo>
                  <a:lnTo>
                    <a:pt x="7379" y="626749"/>
                  </a:lnTo>
                  <a:lnTo>
                    <a:pt x="81037" y="646561"/>
                  </a:lnTo>
                  <a:lnTo>
                    <a:pt x="81037" y="786384"/>
                  </a:lnTo>
                  <a:lnTo>
                    <a:pt x="40398" y="823340"/>
                  </a:lnTo>
                  <a:lnTo>
                    <a:pt x="517017" y="1063872"/>
                  </a:lnTo>
                  <a:lnTo>
                    <a:pt x="493523" y="1173216"/>
                  </a:lnTo>
                  <a:lnTo>
                    <a:pt x="730372" y="1308341"/>
                  </a:lnTo>
                  <a:lnTo>
                    <a:pt x="993001" y="865376"/>
                  </a:lnTo>
                  <a:lnTo>
                    <a:pt x="1006590" y="851915"/>
                  </a:lnTo>
                  <a:lnTo>
                    <a:pt x="925439" y="778256"/>
                  </a:lnTo>
                  <a:lnTo>
                    <a:pt x="925439" y="228868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1056746" y="4294219"/>
              <a:ext cx="1029335" cy="1510665"/>
            </a:xfrm>
            <a:custGeom>
              <a:avLst/>
              <a:gdLst/>
              <a:ahLst/>
              <a:cxnLst/>
              <a:rect l="l" t="t" r="r" b="b"/>
              <a:pathLst>
                <a:path w="1029334" h="1510664">
                  <a:moveTo>
                    <a:pt x="904826" y="177"/>
                  </a:moveTo>
                  <a:lnTo>
                    <a:pt x="755732" y="148763"/>
                  </a:lnTo>
                  <a:lnTo>
                    <a:pt x="784433" y="228136"/>
                  </a:lnTo>
                  <a:lnTo>
                    <a:pt x="399633" y="930047"/>
                  </a:lnTo>
                  <a:lnTo>
                    <a:pt x="299305" y="829720"/>
                  </a:lnTo>
                  <a:lnTo>
                    <a:pt x="148814" y="829720"/>
                  </a:lnTo>
                  <a:lnTo>
                    <a:pt x="-279" y="1162959"/>
                  </a:lnTo>
                  <a:lnTo>
                    <a:pt x="23976" y="1162959"/>
                  </a:lnTo>
                  <a:lnTo>
                    <a:pt x="178913" y="1303799"/>
                  </a:lnTo>
                  <a:lnTo>
                    <a:pt x="178913" y="1510296"/>
                  </a:lnTo>
                  <a:lnTo>
                    <a:pt x="1028648" y="1510296"/>
                  </a:lnTo>
                  <a:lnTo>
                    <a:pt x="1028648" y="1397903"/>
                  </a:lnTo>
                  <a:lnTo>
                    <a:pt x="821135" y="987704"/>
                  </a:lnTo>
                  <a:lnTo>
                    <a:pt x="965023" y="756824"/>
                  </a:lnTo>
                  <a:lnTo>
                    <a:pt x="757637" y="513752"/>
                  </a:lnTo>
                  <a:lnTo>
                    <a:pt x="784433" y="431712"/>
                  </a:lnTo>
                  <a:lnTo>
                    <a:pt x="928194" y="431712"/>
                  </a:lnTo>
                  <a:lnTo>
                    <a:pt x="904826" y="177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1056746" y="4294219"/>
              <a:ext cx="1029335" cy="1510665"/>
            </a:xfrm>
            <a:custGeom>
              <a:avLst/>
              <a:gdLst/>
              <a:ahLst/>
              <a:cxnLst/>
              <a:rect l="l" t="t" r="r" b="b"/>
              <a:pathLst>
                <a:path w="1029334" h="1510664">
                  <a:moveTo>
                    <a:pt x="635593" y="1510296"/>
                  </a:moveTo>
                  <a:lnTo>
                    <a:pt x="1028648" y="1510296"/>
                  </a:lnTo>
                  <a:lnTo>
                    <a:pt x="1028648" y="1397903"/>
                  </a:lnTo>
                  <a:lnTo>
                    <a:pt x="821135" y="987704"/>
                  </a:lnTo>
                  <a:lnTo>
                    <a:pt x="939115" y="798225"/>
                  </a:lnTo>
                  <a:lnTo>
                    <a:pt x="965023" y="756824"/>
                  </a:lnTo>
                  <a:lnTo>
                    <a:pt x="757637" y="513752"/>
                  </a:lnTo>
                  <a:lnTo>
                    <a:pt x="784433" y="431712"/>
                  </a:lnTo>
                  <a:lnTo>
                    <a:pt x="928194" y="431712"/>
                  </a:lnTo>
                  <a:lnTo>
                    <a:pt x="904826" y="177"/>
                  </a:lnTo>
                  <a:lnTo>
                    <a:pt x="755732" y="148763"/>
                  </a:lnTo>
                  <a:lnTo>
                    <a:pt x="784433" y="228136"/>
                  </a:lnTo>
                  <a:lnTo>
                    <a:pt x="399633" y="930047"/>
                  </a:lnTo>
                  <a:lnTo>
                    <a:pt x="299305" y="829720"/>
                  </a:lnTo>
                  <a:lnTo>
                    <a:pt x="148814" y="829720"/>
                  </a:lnTo>
                  <a:lnTo>
                    <a:pt x="-279" y="1162959"/>
                  </a:lnTo>
                  <a:lnTo>
                    <a:pt x="23976" y="1162959"/>
                  </a:lnTo>
                  <a:lnTo>
                    <a:pt x="178913" y="1303799"/>
                  </a:lnTo>
                  <a:lnTo>
                    <a:pt x="178913" y="1510296"/>
                  </a:lnTo>
                  <a:lnTo>
                    <a:pt x="394680" y="1510296"/>
                  </a:lnTo>
                  <a:lnTo>
                    <a:pt x="635593" y="151029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942313" y="6247732"/>
              <a:ext cx="1449705" cy="1506220"/>
            </a:xfrm>
            <a:custGeom>
              <a:avLst/>
              <a:gdLst/>
              <a:ahLst/>
              <a:cxnLst/>
              <a:rect l="l" t="t" r="r" b="b"/>
              <a:pathLst>
                <a:path w="1449705" h="1506220">
                  <a:moveTo>
                    <a:pt x="325267" y="127"/>
                  </a:moveTo>
                  <a:lnTo>
                    <a:pt x="156869" y="127"/>
                  </a:lnTo>
                  <a:lnTo>
                    <a:pt x="156869" y="331208"/>
                  </a:lnTo>
                  <a:lnTo>
                    <a:pt x="-352" y="495161"/>
                  </a:lnTo>
                  <a:lnTo>
                    <a:pt x="210462" y="1087220"/>
                  </a:lnTo>
                  <a:lnTo>
                    <a:pt x="624979" y="1211677"/>
                  </a:lnTo>
                  <a:lnTo>
                    <a:pt x="715274" y="1506309"/>
                  </a:lnTo>
                  <a:lnTo>
                    <a:pt x="1129919" y="1506309"/>
                  </a:lnTo>
                  <a:lnTo>
                    <a:pt x="1448808" y="1386297"/>
                  </a:lnTo>
                  <a:lnTo>
                    <a:pt x="1448808" y="1305908"/>
                  </a:lnTo>
                  <a:lnTo>
                    <a:pt x="1301618" y="1305908"/>
                  </a:lnTo>
                  <a:lnTo>
                    <a:pt x="1301618" y="560945"/>
                  </a:lnTo>
                  <a:lnTo>
                    <a:pt x="1320033" y="529958"/>
                  </a:lnTo>
                  <a:lnTo>
                    <a:pt x="1083184" y="394960"/>
                  </a:lnTo>
                  <a:lnTo>
                    <a:pt x="1106678" y="285616"/>
                  </a:lnTo>
                  <a:lnTo>
                    <a:pt x="630059" y="45211"/>
                  </a:lnTo>
                  <a:lnTo>
                    <a:pt x="530367" y="135887"/>
                  </a:lnTo>
                  <a:lnTo>
                    <a:pt x="530367" y="224912"/>
                  </a:lnTo>
                  <a:lnTo>
                    <a:pt x="325267" y="224912"/>
                  </a:lnTo>
                  <a:lnTo>
                    <a:pt x="325267" y="127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3942313" y="6247732"/>
              <a:ext cx="1449705" cy="1506220"/>
            </a:xfrm>
            <a:custGeom>
              <a:avLst/>
              <a:gdLst/>
              <a:ahLst/>
              <a:cxnLst/>
              <a:rect l="l" t="t" r="r" b="b"/>
              <a:pathLst>
                <a:path w="1449705" h="1506220">
                  <a:moveTo>
                    <a:pt x="1106678" y="285616"/>
                  </a:moveTo>
                  <a:lnTo>
                    <a:pt x="630059" y="45211"/>
                  </a:lnTo>
                  <a:lnTo>
                    <a:pt x="530367" y="135887"/>
                  </a:lnTo>
                  <a:lnTo>
                    <a:pt x="530367" y="224912"/>
                  </a:lnTo>
                  <a:lnTo>
                    <a:pt x="325267" y="224912"/>
                  </a:lnTo>
                  <a:lnTo>
                    <a:pt x="325267" y="127"/>
                  </a:lnTo>
                  <a:lnTo>
                    <a:pt x="156869" y="127"/>
                  </a:lnTo>
                  <a:lnTo>
                    <a:pt x="156869" y="70992"/>
                  </a:lnTo>
                  <a:lnTo>
                    <a:pt x="156869" y="208148"/>
                  </a:lnTo>
                  <a:lnTo>
                    <a:pt x="156869" y="331208"/>
                  </a:lnTo>
                  <a:lnTo>
                    <a:pt x="13871" y="480302"/>
                  </a:lnTo>
                  <a:lnTo>
                    <a:pt x="-352" y="495161"/>
                  </a:lnTo>
                  <a:lnTo>
                    <a:pt x="210462" y="1087220"/>
                  </a:lnTo>
                  <a:lnTo>
                    <a:pt x="624979" y="1211677"/>
                  </a:lnTo>
                  <a:lnTo>
                    <a:pt x="666761" y="1347944"/>
                  </a:lnTo>
                  <a:lnTo>
                    <a:pt x="715274" y="1506309"/>
                  </a:lnTo>
                  <a:lnTo>
                    <a:pt x="1129919" y="1506309"/>
                  </a:lnTo>
                  <a:lnTo>
                    <a:pt x="1448808" y="1386297"/>
                  </a:lnTo>
                  <a:lnTo>
                    <a:pt x="1448808" y="1305908"/>
                  </a:lnTo>
                  <a:lnTo>
                    <a:pt x="1301618" y="1305908"/>
                  </a:lnTo>
                  <a:lnTo>
                    <a:pt x="1301618" y="560945"/>
                  </a:lnTo>
                  <a:lnTo>
                    <a:pt x="1320033" y="529958"/>
                  </a:lnTo>
                  <a:lnTo>
                    <a:pt x="1083184" y="394960"/>
                  </a:lnTo>
                  <a:lnTo>
                    <a:pt x="1106678" y="28561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991462" y="7593425"/>
              <a:ext cx="1400175" cy="2280285"/>
            </a:xfrm>
            <a:custGeom>
              <a:avLst/>
              <a:gdLst/>
              <a:ahLst/>
              <a:cxnLst/>
              <a:rect l="l" t="t" r="r" b="b"/>
              <a:pathLst>
                <a:path w="1400175" h="2280284">
                  <a:moveTo>
                    <a:pt x="617612" y="93"/>
                  </a:moveTo>
                  <a:lnTo>
                    <a:pt x="562496" y="270978"/>
                  </a:lnTo>
                  <a:lnTo>
                    <a:pt x="617612" y="477601"/>
                  </a:lnTo>
                  <a:lnTo>
                    <a:pt x="743085" y="477601"/>
                  </a:lnTo>
                  <a:lnTo>
                    <a:pt x="743085" y="781632"/>
                  </a:lnTo>
                  <a:lnTo>
                    <a:pt x="652790" y="927551"/>
                  </a:lnTo>
                  <a:lnTo>
                    <a:pt x="512332" y="754327"/>
                  </a:lnTo>
                  <a:lnTo>
                    <a:pt x="597674" y="676732"/>
                  </a:lnTo>
                  <a:lnTo>
                    <a:pt x="597674" y="544529"/>
                  </a:lnTo>
                  <a:lnTo>
                    <a:pt x="448834" y="544529"/>
                  </a:lnTo>
                  <a:lnTo>
                    <a:pt x="374159" y="484713"/>
                  </a:lnTo>
                  <a:lnTo>
                    <a:pt x="-353" y="610440"/>
                  </a:lnTo>
                  <a:lnTo>
                    <a:pt x="39777" y="687400"/>
                  </a:lnTo>
                  <a:lnTo>
                    <a:pt x="12727" y="695782"/>
                  </a:lnTo>
                  <a:lnTo>
                    <a:pt x="12727" y="787728"/>
                  </a:lnTo>
                  <a:lnTo>
                    <a:pt x="171219" y="787728"/>
                  </a:lnTo>
                  <a:lnTo>
                    <a:pt x="327806" y="929964"/>
                  </a:lnTo>
                  <a:lnTo>
                    <a:pt x="327806" y="1292286"/>
                  </a:lnTo>
                  <a:lnTo>
                    <a:pt x="121182" y="1684325"/>
                  </a:lnTo>
                  <a:lnTo>
                    <a:pt x="84353" y="1684325"/>
                  </a:lnTo>
                  <a:lnTo>
                    <a:pt x="198015" y="1927651"/>
                  </a:lnTo>
                  <a:lnTo>
                    <a:pt x="198015" y="2280194"/>
                  </a:lnTo>
                  <a:lnTo>
                    <a:pt x="280436" y="2280194"/>
                  </a:lnTo>
                  <a:lnTo>
                    <a:pt x="280436" y="2118146"/>
                  </a:lnTo>
                  <a:lnTo>
                    <a:pt x="608215" y="1923460"/>
                  </a:lnTo>
                  <a:lnTo>
                    <a:pt x="608215" y="1414838"/>
                  </a:lnTo>
                  <a:lnTo>
                    <a:pt x="1399659" y="695528"/>
                  </a:lnTo>
                  <a:lnTo>
                    <a:pt x="1399659" y="38446"/>
                  </a:lnTo>
                  <a:lnTo>
                    <a:pt x="1080770" y="158458"/>
                  </a:lnTo>
                  <a:lnTo>
                    <a:pt x="666125" y="158458"/>
                  </a:lnTo>
                  <a:lnTo>
                    <a:pt x="617612" y="9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991462" y="7593425"/>
              <a:ext cx="1400175" cy="2280285"/>
            </a:xfrm>
            <a:custGeom>
              <a:avLst/>
              <a:gdLst/>
              <a:ahLst/>
              <a:cxnLst/>
              <a:rect l="l" t="t" r="r" b="b"/>
              <a:pathLst>
                <a:path w="1400175" h="2280284">
                  <a:moveTo>
                    <a:pt x="666125" y="158458"/>
                  </a:moveTo>
                  <a:lnTo>
                    <a:pt x="617612" y="93"/>
                  </a:lnTo>
                  <a:lnTo>
                    <a:pt x="562496" y="270978"/>
                  </a:lnTo>
                  <a:lnTo>
                    <a:pt x="617612" y="477601"/>
                  </a:lnTo>
                  <a:lnTo>
                    <a:pt x="743085" y="477601"/>
                  </a:lnTo>
                  <a:lnTo>
                    <a:pt x="743085" y="781632"/>
                  </a:lnTo>
                  <a:lnTo>
                    <a:pt x="652790" y="927551"/>
                  </a:lnTo>
                  <a:lnTo>
                    <a:pt x="512332" y="754327"/>
                  </a:lnTo>
                  <a:lnTo>
                    <a:pt x="597674" y="676732"/>
                  </a:lnTo>
                  <a:lnTo>
                    <a:pt x="597674" y="544529"/>
                  </a:lnTo>
                  <a:lnTo>
                    <a:pt x="448834" y="544529"/>
                  </a:lnTo>
                  <a:lnTo>
                    <a:pt x="374159" y="484713"/>
                  </a:lnTo>
                  <a:lnTo>
                    <a:pt x="-353" y="610440"/>
                  </a:lnTo>
                  <a:lnTo>
                    <a:pt x="39777" y="687400"/>
                  </a:lnTo>
                  <a:lnTo>
                    <a:pt x="12727" y="695782"/>
                  </a:lnTo>
                  <a:lnTo>
                    <a:pt x="12727" y="787728"/>
                  </a:lnTo>
                  <a:lnTo>
                    <a:pt x="171219" y="787728"/>
                  </a:lnTo>
                  <a:lnTo>
                    <a:pt x="327806" y="929964"/>
                  </a:lnTo>
                  <a:lnTo>
                    <a:pt x="327806" y="1292286"/>
                  </a:lnTo>
                  <a:lnTo>
                    <a:pt x="121182" y="1684325"/>
                  </a:lnTo>
                  <a:lnTo>
                    <a:pt x="84353" y="1684325"/>
                  </a:lnTo>
                  <a:lnTo>
                    <a:pt x="198015" y="1927651"/>
                  </a:lnTo>
                  <a:lnTo>
                    <a:pt x="198015" y="2174786"/>
                  </a:lnTo>
                  <a:lnTo>
                    <a:pt x="198015" y="2280194"/>
                  </a:lnTo>
                  <a:lnTo>
                    <a:pt x="238146" y="2280194"/>
                  </a:lnTo>
                  <a:lnTo>
                    <a:pt x="280436" y="2280194"/>
                  </a:lnTo>
                  <a:lnTo>
                    <a:pt x="280436" y="2118146"/>
                  </a:lnTo>
                  <a:lnTo>
                    <a:pt x="608215" y="1923460"/>
                  </a:lnTo>
                  <a:lnTo>
                    <a:pt x="608215" y="1414838"/>
                  </a:lnTo>
                  <a:lnTo>
                    <a:pt x="1399659" y="695528"/>
                  </a:lnTo>
                  <a:lnTo>
                    <a:pt x="1399659" y="38446"/>
                  </a:lnTo>
                  <a:lnTo>
                    <a:pt x="1080770" y="158458"/>
                  </a:lnTo>
                  <a:lnTo>
                    <a:pt x="666125" y="158458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8165845" y="4726400"/>
              <a:ext cx="367665" cy="431800"/>
            </a:xfrm>
            <a:custGeom>
              <a:avLst/>
              <a:gdLst/>
              <a:ahLst/>
              <a:cxnLst/>
              <a:rect l="l" t="t" r="r" b="b"/>
              <a:pathLst>
                <a:path w="367665" h="431800">
                  <a:moveTo>
                    <a:pt x="243500" y="166"/>
                  </a:moveTo>
                  <a:lnTo>
                    <a:pt x="42464" y="166"/>
                  </a:lnTo>
                  <a:lnTo>
                    <a:pt x="-206" y="104557"/>
                  </a:lnTo>
                  <a:lnTo>
                    <a:pt x="6778" y="110653"/>
                  </a:lnTo>
                  <a:lnTo>
                    <a:pt x="6778" y="321341"/>
                  </a:lnTo>
                  <a:lnTo>
                    <a:pt x="180764" y="431701"/>
                  </a:lnTo>
                  <a:lnTo>
                    <a:pt x="367449" y="228125"/>
                  </a:lnTo>
                  <a:lnTo>
                    <a:pt x="243500" y="16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165845" y="4726400"/>
              <a:ext cx="367665" cy="431800"/>
            </a:xfrm>
            <a:custGeom>
              <a:avLst/>
              <a:gdLst/>
              <a:ahLst/>
              <a:cxnLst/>
              <a:rect l="l" t="t" r="r" b="b"/>
              <a:pathLst>
                <a:path w="367665" h="431800">
                  <a:moveTo>
                    <a:pt x="350939" y="246032"/>
                  </a:moveTo>
                  <a:lnTo>
                    <a:pt x="367449" y="228125"/>
                  </a:lnTo>
                  <a:lnTo>
                    <a:pt x="243500" y="166"/>
                  </a:lnTo>
                  <a:lnTo>
                    <a:pt x="42464" y="166"/>
                  </a:lnTo>
                  <a:lnTo>
                    <a:pt x="-206" y="104557"/>
                  </a:lnTo>
                  <a:lnTo>
                    <a:pt x="6778" y="110653"/>
                  </a:lnTo>
                  <a:lnTo>
                    <a:pt x="6778" y="321341"/>
                  </a:lnTo>
                  <a:lnTo>
                    <a:pt x="180764" y="431701"/>
                  </a:lnTo>
                  <a:lnTo>
                    <a:pt x="350939" y="246032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346439" y="4972018"/>
              <a:ext cx="575310" cy="527685"/>
            </a:xfrm>
            <a:custGeom>
              <a:avLst/>
              <a:gdLst/>
              <a:ahLst/>
              <a:cxnLst/>
              <a:rect l="l" t="t" r="r" b="b"/>
              <a:pathLst>
                <a:path w="575309" h="527685">
                  <a:moveTo>
                    <a:pt x="169837" y="160"/>
                  </a:moveTo>
                  <a:lnTo>
                    <a:pt x="-210" y="185956"/>
                  </a:lnTo>
                  <a:lnTo>
                    <a:pt x="537620" y="527577"/>
                  </a:lnTo>
                  <a:lnTo>
                    <a:pt x="574576" y="316636"/>
                  </a:lnTo>
                  <a:lnTo>
                    <a:pt x="440721" y="194973"/>
                  </a:lnTo>
                  <a:lnTo>
                    <a:pt x="440721" y="76485"/>
                  </a:lnTo>
                  <a:lnTo>
                    <a:pt x="169837" y="160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346439" y="4972018"/>
              <a:ext cx="575310" cy="527685"/>
            </a:xfrm>
            <a:custGeom>
              <a:avLst/>
              <a:gdLst/>
              <a:ahLst/>
              <a:cxnLst/>
              <a:rect l="l" t="t" r="r" b="b"/>
              <a:pathLst>
                <a:path w="575309" h="527685">
                  <a:moveTo>
                    <a:pt x="440721" y="194973"/>
                  </a:moveTo>
                  <a:lnTo>
                    <a:pt x="440721" y="76485"/>
                  </a:lnTo>
                  <a:lnTo>
                    <a:pt x="169837" y="160"/>
                  </a:lnTo>
                  <a:lnTo>
                    <a:pt x="-210" y="185956"/>
                  </a:lnTo>
                  <a:lnTo>
                    <a:pt x="537620" y="527577"/>
                  </a:lnTo>
                  <a:lnTo>
                    <a:pt x="574576" y="316636"/>
                  </a:lnTo>
                  <a:lnTo>
                    <a:pt x="440721" y="194973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655940" y="4354925"/>
              <a:ext cx="416559" cy="236854"/>
            </a:xfrm>
            <a:custGeom>
              <a:avLst/>
              <a:gdLst/>
              <a:ahLst/>
              <a:cxnLst/>
              <a:rect l="l" t="t" r="r" b="b"/>
              <a:pathLst>
                <a:path w="416559" h="236854">
                  <a:moveTo>
                    <a:pt x="416228" y="175"/>
                  </a:moveTo>
                  <a:lnTo>
                    <a:pt x="-193" y="175"/>
                  </a:lnTo>
                  <a:lnTo>
                    <a:pt x="-193" y="24559"/>
                  </a:lnTo>
                  <a:lnTo>
                    <a:pt x="239576" y="236770"/>
                  </a:lnTo>
                  <a:lnTo>
                    <a:pt x="416228" y="175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655940" y="4354925"/>
              <a:ext cx="416559" cy="236854"/>
            </a:xfrm>
            <a:custGeom>
              <a:avLst/>
              <a:gdLst/>
              <a:ahLst/>
              <a:cxnLst/>
              <a:rect l="l" t="t" r="r" b="b"/>
              <a:pathLst>
                <a:path w="416559" h="236854">
                  <a:moveTo>
                    <a:pt x="-193" y="175"/>
                  </a:moveTo>
                  <a:lnTo>
                    <a:pt x="-193" y="24559"/>
                  </a:lnTo>
                  <a:lnTo>
                    <a:pt x="239576" y="236770"/>
                  </a:lnTo>
                  <a:lnTo>
                    <a:pt x="416228" y="175"/>
                  </a:lnTo>
                  <a:lnTo>
                    <a:pt x="-193" y="17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514839" y="4586827"/>
              <a:ext cx="502920" cy="869950"/>
            </a:xfrm>
            <a:custGeom>
              <a:avLst/>
              <a:gdLst/>
              <a:ahLst/>
              <a:cxnLst/>
              <a:rect l="l" t="t" r="r" b="b"/>
              <a:pathLst>
                <a:path w="502920" h="869950">
                  <a:moveTo>
                    <a:pt x="381638" y="169"/>
                  </a:moveTo>
                  <a:lnTo>
                    <a:pt x="253245" y="169"/>
                  </a:lnTo>
                  <a:lnTo>
                    <a:pt x="26555" y="16044"/>
                  </a:lnTo>
                  <a:lnTo>
                    <a:pt x="26555" y="176187"/>
                  </a:lnTo>
                  <a:lnTo>
                    <a:pt x="75068" y="176187"/>
                  </a:lnTo>
                  <a:lnTo>
                    <a:pt x="75068" y="396399"/>
                  </a:lnTo>
                  <a:lnTo>
                    <a:pt x="-240" y="464724"/>
                  </a:lnTo>
                  <a:lnTo>
                    <a:pt x="-240" y="823871"/>
                  </a:lnTo>
                  <a:lnTo>
                    <a:pt x="137170" y="869716"/>
                  </a:lnTo>
                  <a:lnTo>
                    <a:pt x="502158" y="687730"/>
                  </a:lnTo>
                  <a:lnTo>
                    <a:pt x="381638" y="169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514839" y="4586827"/>
              <a:ext cx="502920" cy="869950"/>
            </a:xfrm>
            <a:custGeom>
              <a:avLst/>
              <a:gdLst/>
              <a:ahLst/>
              <a:cxnLst/>
              <a:rect l="l" t="t" r="r" b="b"/>
              <a:pathLst>
                <a:path w="502920" h="869950">
                  <a:moveTo>
                    <a:pt x="253245" y="169"/>
                  </a:moveTo>
                  <a:lnTo>
                    <a:pt x="26555" y="16044"/>
                  </a:lnTo>
                  <a:lnTo>
                    <a:pt x="26555" y="176187"/>
                  </a:lnTo>
                  <a:lnTo>
                    <a:pt x="75068" y="176187"/>
                  </a:lnTo>
                  <a:lnTo>
                    <a:pt x="75068" y="396399"/>
                  </a:lnTo>
                  <a:lnTo>
                    <a:pt x="-240" y="464724"/>
                  </a:lnTo>
                  <a:lnTo>
                    <a:pt x="-240" y="823871"/>
                  </a:lnTo>
                  <a:lnTo>
                    <a:pt x="137170" y="869716"/>
                  </a:lnTo>
                  <a:lnTo>
                    <a:pt x="502158" y="687730"/>
                  </a:lnTo>
                  <a:lnTo>
                    <a:pt x="381638" y="169"/>
                  </a:lnTo>
                  <a:lnTo>
                    <a:pt x="253245" y="16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022839" y="4380071"/>
              <a:ext cx="408940" cy="830580"/>
            </a:xfrm>
            <a:custGeom>
              <a:avLst/>
              <a:gdLst/>
              <a:ahLst/>
              <a:cxnLst/>
              <a:rect l="l" t="t" r="r" b="b"/>
              <a:pathLst>
                <a:path w="408940" h="830579">
                  <a:moveTo>
                    <a:pt x="210815" y="175"/>
                  </a:moveTo>
                  <a:lnTo>
                    <a:pt x="-253" y="206798"/>
                  </a:lnTo>
                  <a:lnTo>
                    <a:pt x="103757" y="325286"/>
                  </a:lnTo>
                  <a:lnTo>
                    <a:pt x="118996" y="743995"/>
                  </a:lnTo>
                  <a:lnTo>
                    <a:pt x="121917" y="830607"/>
                  </a:lnTo>
                  <a:lnTo>
                    <a:pt x="123822" y="829718"/>
                  </a:lnTo>
                  <a:lnTo>
                    <a:pt x="257804" y="829718"/>
                  </a:lnTo>
                  <a:lnTo>
                    <a:pt x="257804" y="489493"/>
                  </a:lnTo>
                  <a:lnTo>
                    <a:pt x="408422" y="270678"/>
                  </a:lnTo>
                  <a:lnTo>
                    <a:pt x="408422" y="88310"/>
                  </a:lnTo>
                  <a:lnTo>
                    <a:pt x="210815" y="175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022839" y="4380071"/>
              <a:ext cx="408940" cy="830580"/>
            </a:xfrm>
            <a:custGeom>
              <a:avLst/>
              <a:gdLst/>
              <a:ahLst/>
              <a:cxnLst/>
              <a:rect l="l" t="t" r="r" b="b"/>
              <a:pathLst>
                <a:path w="408940" h="830579">
                  <a:moveTo>
                    <a:pt x="210815" y="175"/>
                  </a:moveTo>
                  <a:lnTo>
                    <a:pt x="180336" y="30146"/>
                  </a:lnTo>
                  <a:lnTo>
                    <a:pt x="19431" y="187622"/>
                  </a:lnTo>
                  <a:lnTo>
                    <a:pt x="-253" y="206798"/>
                  </a:lnTo>
                  <a:lnTo>
                    <a:pt x="103757" y="325286"/>
                  </a:lnTo>
                  <a:lnTo>
                    <a:pt x="111503" y="538641"/>
                  </a:lnTo>
                  <a:lnTo>
                    <a:pt x="116075" y="662463"/>
                  </a:lnTo>
                  <a:lnTo>
                    <a:pt x="118996" y="743995"/>
                  </a:lnTo>
                  <a:lnTo>
                    <a:pt x="121917" y="830607"/>
                  </a:lnTo>
                  <a:lnTo>
                    <a:pt x="123822" y="829718"/>
                  </a:lnTo>
                  <a:lnTo>
                    <a:pt x="257804" y="829718"/>
                  </a:lnTo>
                  <a:lnTo>
                    <a:pt x="257804" y="489493"/>
                  </a:lnTo>
                  <a:lnTo>
                    <a:pt x="408422" y="270678"/>
                  </a:lnTo>
                  <a:lnTo>
                    <a:pt x="408422" y="160318"/>
                  </a:lnTo>
                  <a:lnTo>
                    <a:pt x="408422" y="88310"/>
                  </a:lnTo>
                  <a:lnTo>
                    <a:pt x="210815" y="17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895839" y="4586827"/>
              <a:ext cx="250190" cy="688340"/>
            </a:xfrm>
            <a:custGeom>
              <a:avLst/>
              <a:gdLst/>
              <a:ahLst/>
              <a:cxnLst/>
              <a:rect l="l" t="t" r="r" b="b"/>
              <a:pathLst>
                <a:path w="250190" h="688339">
                  <a:moveTo>
                    <a:pt x="127254" y="169"/>
                  </a:moveTo>
                  <a:lnTo>
                    <a:pt x="-250" y="169"/>
                  </a:lnTo>
                  <a:lnTo>
                    <a:pt x="120523" y="688111"/>
                  </a:lnTo>
                  <a:lnTo>
                    <a:pt x="249679" y="623851"/>
                  </a:lnTo>
                  <a:lnTo>
                    <a:pt x="231392" y="118657"/>
                  </a:lnTo>
                  <a:lnTo>
                    <a:pt x="127254" y="169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9895839" y="4586827"/>
              <a:ext cx="250190" cy="688340"/>
            </a:xfrm>
            <a:custGeom>
              <a:avLst/>
              <a:gdLst/>
              <a:ahLst/>
              <a:cxnLst/>
              <a:rect l="l" t="t" r="r" b="b"/>
              <a:pathLst>
                <a:path w="250190" h="688339">
                  <a:moveTo>
                    <a:pt x="127254" y="169"/>
                  </a:moveTo>
                  <a:lnTo>
                    <a:pt x="-250" y="169"/>
                  </a:lnTo>
                  <a:lnTo>
                    <a:pt x="120523" y="688111"/>
                  </a:lnTo>
                  <a:lnTo>
                    <a:pt x="249679" y="623851"/>
                  </a:lnTo>
                  <a:lnTo>
                    <a:pt x="244726" y="485805"/>
                  </a:lnTo>
                  <a:lnTo>
                    <a:pt x="238757" y="318677"/>
                  </a:lnTo>
                  <a:lnTo>
                    <a:pt x="233550" y="177838"/>
                  </a:lnTo>
                  <a:lnTo>
                    <a:pt x="231392" y="118657"/>
                  </a:lnTo>
                  <a:lnTo>
                    <a:pt x="127254" y="16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8226297" y="1107789"/>
              <a:ext cx="1567180" cy="1134110"/>
            </a:xfrm>
            <a:custGeom>
              <a:avLst/>
              <a:gdLst/>
              <a:ahLst/>
              <a:cxnLst/>
              <a:rect l="l" t="t" r="r" b="b"/>
              <a:pathLst>
                <a:path w="1567179" h="1134110">
                  <a:moveTo>
                    <a:pt x="1088662" y="257"/>
                  </a:moveTo>
                  <a:lnTo>
                    <a:pt x="989478" y="257"/>
                  </a:lnTo>
                  <a:lnTo>
                    <a:pt x="869085" y="239138"/>
                  </a:lnTo>
                  <a:lnTo>
                    <a:pt x="552609" y="409187"/>
                  </a:lnTo>
                  <a:lnTo>
                    <a:pt x="539147" y="478019"/>
                  </a:lnTo>
                  <a:lnTo>
                    <a:pt x="432216" y="631812"/>
                  </a:lnTo>
                  <a:lnTo>
                    <a:pt x="481236" y="769477"/>
                  </a:lnTo>
                  <a:lnTo>
                    <a:pt x="196002" y="1113638"/>
                  </a:lnTo>
                  <a:lnTo>
                    <a:pt x="13126" y="1113638"/>
                  </a:lnTo>
                  <a:lnTo>
                    <a:pt x="-207" y="1133958"/>
                  </a:lnTo>
                  <a:lnTo>
                    <a:pt x="574960" y="1133958"/>
                  </a:lnTo>
                  <a:lnTo>
                    <a:pt x="574960" y="992229"/>
                  </a:lnTo>
                  <a:lnTo>
                    <a:pt x="1352815" y="670292"/>
                  </a:lnTo>
                  <a:lnTo>
                    <a:pt x="1352815" y="512435"/>
                  </a:lnTo>
                  <a:lnTo>
                    <a:pt x="1566805" y="512435"/>
                  </a:lnTo>
                  <a:lnTo>
                    <a:pt x="1493909" y="74169"/>
                  </a:lnTo>
                  <a:lnTo>
                    <a:pt x="1170067" y="74169"/>
                  </a:lnTo>
                  <a:lnTo>
                    <a:pt x="1088662" y="257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8226297" y="1107789"/>
              <a:ext cx="1567180" cy="1134110"/>
            </a:xfrm>
            <a:custGeom>
              <a:avLst/>
              <a:gdLst/>
              <a:ahLst/>
              <a:cxnLst/>
              <a:rect l="l" t="t" r="r" b="b"/>
              <a:pathLst>
                <a:path w="1567179" h="1134110">
                  <a:moveTo>
                    <a:pt x="574960" y="992229"/>
                  </a:moveTo>
                  <a:lnTo>
                    <a:pt x="1352815" y="670292"/>
                  </a:lnTo>
                  <a:lnTo>
                    <a:pt x="1352815" y="512435"/>
                  </a:lnTo>
                  <a:lnTo>
                    <a:pt x="1566805" y="512435"/>
                  </a:lnTo>
                  <a:lnTo>
                    <a:pt x="1493909" y="74169"/>
                  </a:lnTo>
                  <a:lnTo>
                    <a:pt x="1170067" y="74169"/>
                  </a:lnTo>
                  <a:lnTo>
                    <a:pt x="1088662" y="257"/>
                  </a:lnTo>
                  <a:lnTo>
                    <a:pt x="989478" y="257"/>
                  </a:lnTo>
                  <a:lnTo>
                    <a:pt x="869085" y="239138"/>
                  </a:lnTo>
                  <a:lnTo>
                    <a:pt x="552609" y="409187"/>
                  </a:lnTo>
                  <a:lnTo>
                    <a:pt x="539147" y="478019"/>
                  </a:lnTo>
                  <a:lnTo>
                    <a:pt x="432216" y="631812"/>
                  </a:lnTo>
                  <a:lnTo>
                    <a:pt x="481236" y="769477"/>
                  </a:lnTo>
                  <a:lnTo>
                    <a:pt x="196002" y="1113638"/>
                  </a:lnTo>
                  <a:lnTo>
                    <a:pt x="13126" y="1113638"/>
                  </a:lnTo>
                  <a:lnTo>
                    <a:pt x="-207" y="1133958"/>
                  </a:lnTo>
                  <a:lnTo>
                    <a:pt x="574960" y="1133958"/>
                  </a:lnTo>
                  <a:lnTo>
                    <a:pt x="574960" y="99222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500865" y="8537289"/>
              <a:ext cx="1841500" cy="1640205"/>
            </a:xfrm>
            <a:custGeom>
              <a:avLst/>
              <a:gdLst/>
              <a:ahLst/>
              <a:cxnLst/>
              <a:rect l="l" t="t" r="r" b="b"/>
              <a:pathLst>
                <a:path w="1841500" h="1640204">
                  <a:moveTo>
                    <a:pt x="1537640" y="70"/>
                  </a:moveTo>
                  <a:lnTo>
                    <a:pt x="1225736" y="36645"/>
                  </a:lnTo>
                  <a:lnTo>
                    <a:pt x="-290" y="36645"/>
                  </a:lnTo>
                  <a:lnTo>
                    <a:pt x="-290" y="105477"/>
                  </a:lnTo>
                  <a:lnTo>
                    <a:pt x="382985" y="818056"/>
                  </a:lnTo>
                  <a:lnTo>
                    <a:pt x="579195" y="1591327"/>
                  </a:lnTo>
                  <a:lnTo>
                    <a:pt x="628216" y="1591327"/>
                  </a:lnTo>
                  <a:lnTo>
                    <a:pt x="630756" y="1595962"/>
                  </a:lnTo>
                  <a:lnTo>
                    <a:pt x="686126" y="1512449"/>
                  </a:lnTo>
                  <a:lnTo>
                    <a:pt x="750768" y="1555006"/>
                  </a:lnTo>
                  <a:lnTo>
                    <a:pt x="750768" y="1609665"/>
                  </a:lnTo>
                  <a:lnTo>
                    <a:pt x="971488" y="1639928"/>
                  </a:lnTo>
                  <a:lnTo>
                    <a:pt x="1094167" y="1576163"/>
                  </a:lnTo>
                  <a:lnTo>
                    <a:pt x="1094167" y="680391"/>
                  </a:lnTo>
                  <a:lnTo>
                    <a:pt x="1243515" y="680391"/>
                  </a:lnTo>
                  <a:lnTo>
                    <a:pt x="1243515" y="153990"/>
                  </a:lnTo>
                  <a:lnTo>
                    <a:pt x="1533195" y="89221"/>
                  </a:lnTo>
                  <a:lnTo>
                    <a:pt x="1840781" y="110430"/>
                  </a:lnTo>
                  <a:lnTo>
                    <a:pt x="1834050" y="89221"/>
                  </a:lnTo>
                  <a:lnTo>
                    <a:pt x="1791761" y="89221"/>
                  </a:lnTo>
                  <a:lnTo>
                    <a:pt x="1791761" y="24453"/>
                  </a:lnTo>
                  <a:lnTo>
                    <a:pt x="1564436" y="24453"/>
                  </a:lnTo>
                  <a:lnTo>
                    <a:pt x="1537640" y="70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1500865" y="8537289"/>
              <a:ext cx="1841500" cy="1640205"/>
            </a:xfrm>
            <a:custGeom>
              <a:avLst/>
              <a:gdLst/>
              <a:ahLst/>
              <a:cxnLst/>
              <a:rect l="l" t="t" r="r" b="b"/>
              <a:pathLst>
                <a:path w="1841500" h="1640204">
                  <a:moveTo>
                    <a:pt x="750768" y="1555006"/>
                  </a:moveTo>
                  <a:lnTo>
                    <a:pt x="750768" y="1609665"/>
                  </a:lnTo>
                  <a:lnTo>
                    <a:pt x="971488" y="1639928"/>
                  </a:lnTo>
                  <a:lnTo>
                    <a:pt x="1094167" y="1576163"/>
                  </a:lnTo>
                  <a:lnTo>
                    <a:pt x="1094167" y="680391"/>
                  </a:lnTo>
                  <a:lnTo>
                    <a:pt x="1243515" y="680391"/>
                  </a:lnTo>
                  <a:lnTo>
                    <a:pt x="1243515" y="153990"/>
                  </a:lnTo>
                  <a:lnTo>
                    <a:pt x="1533195" y="89221"/>
                  </a:lnTo>
                  <a:lnTo>
                    <a:pt x="1840781" y="110430"/>
                  </a:lnTo>
                  <a:lnTo>
                    <a:pt x="1834050" y="89221"/>
                  </a:lnTo>
                  <a:lnTo>
                    <a:pt x="1791761" y="89221"/>
                  </a:lnTo>
                  <a:lnTo>
                    <a:pt x="1791761" y="79062"/>
                  </a:lnTo>
                  <a:lnTo>
                    <a:pt x="1791761" y="24453"/>
                  </a:lnTo>
                  <a:lnTo>
                    <a:pt x="1564436" y="24453"/>
                  </a:lnTo>
                  <a:lnTo>
                    <a:pt x="1537640" y="70"/>
                  </a:lnTo>
                  <a:lnTo>
                    <a:pt x="1225736" y="36645"/>
                  </a:lnTo>
                  <a:lnTo>
                    <a:pt x="-290" y="36645"/>
                  </a:lnTo>
                  <a:lnTo>
                    <a:pt x="-290" y="105477"/>
                  </a:lnTo>
                  <a:lnTo>
                    <a:pt x="382985" y="818056"/>
                  </a:lnTo>
                  <a:lnTo>
                    <a:pt x="579195" y="1591327"/>
                  </a:lnTo>
                  <a:lnTo>
                    <a:pt x="628216" y="1591327"/>
                  </a:lnTo>
                  <a:lnTo>
                    <a:pt x="630756" y="1595962"/>
                  </a:lnTo>
                  <a:lnTo>
                    <a:pt x="686126" y="1512449"/>
                  </a:lnTo>
                  <a:lnTo>
                    <a:pt x="750768" y="155500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594589" y="8626442"/>
              <a:ext cx="1204595" cy="1262380"/>
            </a:xfrm>
            <a:custGeom>
              <a:avLst/>
              <a:gdLst/>
              <a:ahLst/>
              <a:cxnLst/>
              <a:rect l="l" t="t" r="r" b="b"/>
              <a:pathLst>
                <a:path w="1204594" h="1262379">
                  <a:moveTo>
                    <a:pt x="438836" y="67"/>
                  </a:moveTo>
                  <a:lnTo>
                    <a:pt x="149156" y="64836"/>
                  </a:lnTo>
                  <a:lnTo>
                    <a:pt x="149156" y="591237"/>
                  </a:lnTo>
                  <a:lnTo>
                    <a:pt x="-318" y="591237"/>
                  </a:lnTo>
                  <a:lnTo>
                    <a:pt x="-318" y="993817"/>
                  </a:lnTo>
                  <a:lnTo>
                    <a:pt x="117788" y="1141768"/>
                  </a:lnTo>
                  <a:lnTo>
                    <a:pt x="97723" y="1262415"/>
                  </a:lnTo>
                  <a:lnTo>
                    <a:pt x="231450" y="1262415"/>
                  </a:lnTo>
                  <a:lnTo>
                    <a:pt x="375338" y="1034583"/>
                  </a:lnTo>
                  <a:lnTo>
                    <a:pt x="479094" y="1034583"/>
                  </a:lnTo>
                  <a:lnTo>
                    <a:pt x="525829" y="1111924"/>
                  </a:lnTo>
                  <a:lnTo>
                    <a:pt x="726484" y="1111924"/>
                  </a:lnTo>
                  <a:lnTo>
                    <a:pt x="1203992" y="638226"/>
                  </a:lnTo>
                  <a:lnTo>
                    <a:pt x="1050961" y="360484"/>
                  </a:lnTo>
                  <a:lnTo>
                    <a:pt x="853608" y="360484"/>
                  </a:lnTo>
                  <a:lnTo>
                    <a:pt x="746549" y="21403"/>
                  </a:lnTo>
                  <a:lnTo>
                    <a:pt x="438836" y="67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594589" y="8626442"/>
              <a:ext cx="1204595" cy="1262380"/>
            </a:xfrm>
            <a:custGeom>
              <a:avLst/>
              <a:gdLst/>
              <a:ahLst/>
              <a:cxnLst/>
              <a:rect l="l" t="t" r="r" b="b"/>
              <a:pathLst>
                <a:path w="1204594" h="1262379">
                  <a:moveTo>
                    <a:pt x="97723" y="1262415"/>
                  </a:moveTo>
                  <a:lnTo>
                    <a:pt x="231450" y="1262415"/>
                  </a:lnTo>
                  <a:lnTo>
                    <a:pt x="375338" y="1034583"/>
                  </a:lnTo>
                  <a:lnTo>
                    <a:pt x="479094" y="1034583"/>
                  </a:lnTo>
                  <a:lnTo>
                    <a:pt x="525829" y="1111924"/>
                  </a:lnTo>
                  <a:lnTo>
                    <a:pt x="726484" y="1111924"/>
                  </a:lnTo>
                  <a:lnTo>
                    <a:pt x="1203992" y="638226"/>
                  </a:lnTo>
                  <a:lnTo>
                    <a:pt x="1050961" y="360484"/>
                  </a:lnTo>
                  <a:lnTo>
                    <a:pt x="853608" y="360484"/>
                  </a:lnTo>
                  <a:lnTo>
                    <a:pt x="746549" y="21403"/>
                  </a:lnTo>
                  <a:lnTo>
                    <a:pt x="438836" y="67"/>
                  </a:lnTo>
                  <a:lnTo>
                    <a:pt x="149156" y="64836"/>
                  </a:lnTo>
                  <a:lnTo>
                    <a:pt x="149156" y="591237"/>
                  </a:lnTo>
                  <a:lnTo>
                    <a:pt x="-318" y="591237"/>
                  </a:lnTo>
                  <a:lnTo>
                    <a:pt x="-318" y="993817"/>
                  </a:lnTo>
                  <a:lnTo>
                    <a:pt x="117788" y="1141768"/>
                  </a:lnTo>
                  <a:lnTo>
                    <a:pt x="97723" y="126241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131674" y="9263982"/>
              <a:ext cx="2141855" cy="1723389"/>
            </a:xfrm>
            <a:custGeom>
              <a:avLst/>
              <a:gdLst/>
              <a:ahLst/>
              <a:cxnLst/>
              <a:rect l="l" t="t" r="r" b="b"/>
              <a:pathLst>
                <a:path w="2141855" h="1723390">
                  <a:moveTo>
                    <a:pt x="1666780" y="51"/>
                  </a:moveTo>
                  <a:lnTo>
                    <a:pt x="1189399" y="474003"/>
                  </a:lnTo>
                  <a:lnTo>
                    <a:pt x="988871" y="474003"/>
                  </a:lnTo>
                  <a:lnTo>
                    <a:pt x="942136" y="396535"/>
                  </a:lnTo>
                  <a:lnTo>
                    <a:pt x="838380" y="396535"/>
                  </a:lnTo>
                  <a:lnTo>
                    <a:pt x="694619" y="624494"/>
                  </a:lnTo>
                  <a:lnTo>
                    <a:pt x="560892" y="624494"/>
                  </a:lnTo>
                  <a:lnTo>
                    <a:pt x="580957" y="503847"/>
                  </a:lnTo>
                  <a:lnTo>
                    <a:pt x="462977" y="355769"/>
                  </a:lnTo>
                  <a:lnTo>
                    <a:pt x="462977" y="849152"/>
                  </a:lnTo>
                  <a:lnTo>
                    <a:pt x="340298" y="912942"/>
                  </a:lnTo>
                  <a:lnTo>
                    <a:pt x="119578" y="882679"/>
                  </a:lnTo>
                  <a:lnTo>
                    <a:pt x="119578" y="827994"/>
                  </a:lnTo>
                  <a:lnTo>
                    <a:pt x="54937" y="785425"/>
                  </a:lnTo>
                  <a:lnTo>
                    <a:pt x="-306" y="868963"/>
                  </a:lnTo>
                  <a:lnTo>
                    <a:pt x="233367" y="1289767"/>
                  </a:lnTo>
                  <a:lnTo>
                    <a:pt x="233367" y="1472007"/>
                  </a:lnTo>
                  <a:lnTo>
                    <a:pt x="135198" y="1472007"/>
                  </a:lnTo>
                  <a:lnTo>
                    <a:pt x="411670" y="1723067"/>
                  </a:lnTo>
                  <a:lnTo>
                    <a:pt x="1296457" y="1538821"/>
                  </a:lnTo>
                  <a:lnTo>
                    <a:pt x="2141113" y="771176"/>
                  </a:lnTo>
                  <a:lnTo>
                    <a:pt x="2141113" y="609255"/>
                  </a:lnTo>
                  <a:lnTo>
                    <a:pt x="2098823" y="609255"/>
                  </a:lnTo>
                  <a:lnTo>
                    <a:pt x="2058692" y="674023"/>
                  </a:lnTo>
                  <a:lnTo>
                    <a:pt x="1902740" y="674023"/>
                  </a:lnTo>
                  <a:lnTo>
                    <a:pt x="1902740" y="503847"/>
                  </a:lnTo>
                  <a:lnTo>
                    <a:pt x="2058692" y="503847"/>
                  </a:lnTo>
                  <a:lnTo>
                    <a:pt x="2058692" y="256839"/>
                  </a:lnTo>
                  <a:lnTo>
                    <a:pt x="1945030" y="13767"/>
                  </a:lnTo>
                  <a:lnTo>
                    <a:pt x="1674146" y="13767"/>
                  </a:lnTo>
                  <a:lnTo>
                    <a:pt x="1666780" y="51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131674" y="9263982"/>
              <a:ext cx="2141855" cy="1723389"/>
            </a:xfrm>
            <a:custGeom>
              <a:avLst/>
              <a:gdLst/>
              <a:ahLst/>
              <a:cxnLst/>
              <a:rect l="l" t="t" r="r" b="b"/>
              <a:pathLst>
                <a:path w="2141855" h="1723390">
                  <a:moveTo>
                    <a:pt x="2098823" y="609255"/>
                  </a:moveTo>
                  <a:lnTo>
                    <a:pt x="2058692" y="674023"/>
                  </a:lnTo>
                  <a:lnTo>
                    <a:pt x="1902740" y="674023"/>
                  </a:lnTo>
                  <a:lnTo>
                    <a:pt x="1902740" y="503847"/>
                  </a:lnTo>
                  <a:lnTo>
                    <a:pt x="2058692" y="503847"/>
                  </a:lnTo>
                  <a:lnTo>
                    <a:pt x="2058692" y="256839"/>
                  </a:lnTo>
                  <a:lnTo>
                    <a:pt x="1945030" y="13767"/>
                  </a:lnTo>
                  <a:lnTo>
                    <a:pt x="1674146" y="13767"/>
                  </a:lnTo>
                  <a:lnTo>
                    <a:pt x="1666780" y="51"/>
                  </a:lnTo>
                  <a:lnTo>
                    <a:pt x="1189399" y="474003"/>
                  </a:lnTo>
                  <a:lnTo>
                    <a:pt x="988871" y="474003"/>
                  </a:lnTo>
                  <a:lnTo>
                    <a:pt x="942136" y="396535"/>
                  </a:lnTo>
                  <a:lnTo>
                    <a:pt x="838380" y="396535"/>
                  </a:lnTo>
                  <a:lnTo>
                    <a:pt x="694619" y="624494"/>
                  </a:lnTo>
                  <a:lnTo>
                    <a:pt x="560892" y="624494"/>
                  </a:lnTo>
                  <a:lnTo>
                    <a:pt x="580957" y="503847"/>
                  </a:lnTo>
                  <a:lnTo>
                    <a:pt x="462977" y="355769"/>
                  </a:lnTo>
                  <a:lnTo>
                    <a:pt x="462977" y="849152"/>
                  </a:lnTo>
                  <a:lnTo>
                    <a:pt x="340298" y="912942"/>
                  </a:lnTo>
                  <a:lnTo>
                    <a:pt x="119578" y="882679"/>
                  </a:lnTo>
                  <a:lnTo>
                    <a:pt x="119578" y="827994"/>
                  </a:lnTo>
                  <a:lnTo>
                    <a:pt x="54937" y="785425"/>
                  </a:lnTo>
                  <a:lnTo>
                    <a:pt x="-306" y="868963"/>
                  </a:lnTo>
                  <a:lnTo>
                    <a:pt x="233367" y="1289767"/>
                  </a:lnTo>
                  <a:lnTo>
                    <a:pt x="233367" y="1472007"/>
                  </a:lnTo>
                  <a:lnTo>
                    <a:pt x="135198" y="1472007"/>
                  </a:lnTo>
                  <a:lnTo>
                    <a:pt x="411670" y="1723067"/>
                  </a:lnTo>
                  <a:lnTo>
                    <a:pt x="1296457" y="1538821"/>
                  </a:lnTo>
                  <a:lnTo>
                    <a:pt x="2141113" y="771176"/>
                  </a:lnTo>
                  <a:lnTo>
                    <a:pt x="2141113" y="609255"/>
                  </a:lnTo>
                  <a:lnTo>
                    <a:pt x="2098823" y="609255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350884" y="2625312"/>
              <a:ext cx="2157730" cy="2004060"/>
            </a:xfrm>
            <a:custGeom>
              <a:avLst/>
              <a:gdLst/>
              <a:ahLst/>
              <a:cxnLst/>
              <a:rect l="l" t="t" r="r" b="b"/>
              <a:pathLst>
                <a:path w="2157729" h="2004060">
                  <a:moveTo>
                    <a:pt x="874796" y="219"/>
                  </a:moveTo>
                  <a:lnTo>
                    <a:pt x="793264" y="8982"/>
                  </a:lnTo>
                  <a:lnTo>
                    <a:pt x="793264" y="1320986"/>
                  </a:lnTo>
                  <a:lnTo>
                    <a:pt x="-211" y="1320986"/>
                  </a:lnTo>
                  <a:lnTo>
                    <a:pt x="-211" y="1682164"/>
                  </a:lnTo>
                  <a:lnTo>
                    <a:pt x="341918" y="1682164"/>
                  </a:lnTo>
                  <a:lnTo>
                    <a:pt x="459136" y="2004101"/>
                  </a:lnTo>
                  <a:lnTo>
                    <a:pt x="809901" y="2004101"/>
                  </a:lnTo>
                  <a:lnTo>
                    <a:pt x="1020589" y="1606347"/>
                  </a:lnTo>
                  <a:lnTo>
                    <a:pt x="1124218" y="1630604"/>
                  </a:lnTo>
                  <a:lnTo>
                    <a:pt x="1458601" y="1366323"/>
                  </a:lnTo>
                  <a:lnTo>
                    <a:pt x="1520321" y="1366323"/>
                  </a:lnTo>
                  <a:lnTo>
                    <a:pt x="1539117" y="1389945"/>
                  </a:lnTo>
                  <a:lnTo>
                    <a:pt x="1676146" y="1389945"/>
                  </a:lnTo>
                  <a:lnTo>
                    <a:pt x="1747264" y="1325430"/>
                  </a:lnTo>
                  <a:lnTo>
                    <a:pt x="2022974" y="1325430"/>
                  </a:lnTo>
                  <a:lnTo>
                    <a:pt x="2157210" y="1203514"/>
                  </a:lnTo>
                  <a:lnTo>
                    <a:pt x="2157210" y="840557"/>
                  </a:lnTo>
                  <a:lnTo>
                    <a:pt x="2103871" y="853256"/>
                  </a:lnTo>
                  <a:lnTo>
                    <a:pt x="874796" y="219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350884" y="2625312"/>
              <a:ext cx="2157730" cy="2004060"/>
            </a:xfrm>
            <a:custGeom>
              <a:avLst/>
              <a:gdLst/>
              <a:ahLst/>
              <a:cxnLst/>
              <a:rect l="l" t="t" r="r" b="b"/>
              <a:pathLst>
                <a:path w="2157729" h="2004060">
                  <a:moveTo>
                    <a:pt x="1747264" y="1325430"/>
                  </a:moveTo>
                  <a:lnTo>
                    <a:pt x="2022974" y="1325430"/>
                  </a:lnTo>
                  <a:lnTo>
                    <a:pt x="2157210" y="1203514"/>
                  </a:lnTo>
                  <a:lnTo>
                    <a:pt x="2157210" y="840557"/>
                  </a:lnTo>
                  <a:lnTo>
                    <a:pt x="2103871" y="853256"/>
                  </a:lnTo>
                  <a:lnTo>
                    <a:pt x="874796" y="219"/>
                  </a:lnTo>
                  <a:lnTo>
                    <a:pt x="793264" y="8982"/>
                  </a:lnTo>
                  <a:lnTo>
                    <a:pt x="793264" y="1320986"/>
                  </a:lnTo>
                  <a:lnTo>
                    <a:pt x="-211" y="1320986"/>
                  </a:lnTo>
                  <a:lnTo>
                    <a:pt x="-211" y="1682164"/>
                  </a:lnTo>
                  <a:lnTo>
                    <a:pt x="341918" y="1682164"/>
                  </a:lnTo>
                  <a:lnTo>
                    <a:pt x="459136" y="2004101"/>
                  </a:lnTo>
                  <a:lnTo>
                    <a:pt x="809901" y="2004101"/>
                  </a:lnTo>
                  <a:lnTo>
                    <a:pt x="1020589" y="1606347"/>
                  </a:lnTo>
                  <a:lnTo>
                    <a:pt x="1124218" y="1630604"/>
                  </a:lnTo>
                  <a:lnTo>
                    <a:pt x="1458601" y="1366323"/>
                  </a:lnTo>
                  <a:lnTo>
                    <a:pt x="1520321" y="1366323"/>
                  </a:lnTo>
                  <a:lnTo>
                    <a:pt x="1539117" y="1389945"/>
                  </a:lnTo>
                  <a:lnTo>
                    <a:pt x="1676146" y="1389945"/>
                  </a:lnTo>
                  <a:lnTo>
                    <a:pt x="1747264" y="132543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0280141" y="4221321"/>
              <a:ext cx="1562100" cy="1236345"/>
            </a:xfrm>
            <a:custGeom>
              <a:avLst/>
              <a:gdLst/>
              <a:ahLst/>
              <a:cxnLst/>
              <a:rect l="l" t="t" r="r" b="b"/>
              <a:pathLst>
                <a:path w="1562100" h="1236345">
                  <a:moveTo>
                    <a:pt x="456674" y="179"/>
                  </a:moveTo>
                  <a:lnTo>
                    <a:pt x="176900" y="179"/>
                  </a:lnTo>
                  <a:lnTo>
                    <a:pt x="176900" y="82219"/>
                  </a:lnTo>
                  <a:lnTo>
                    <a:pt x="120006" y="133779"/>
                  </a:lnTo>
                  <a:lnTo>
                    <a:pt x="120006" y="233726"/>
                  </a:lnTo>
                  <a:lnTo>
                    <a:pt x="150104" y="247187"/>
                  </a:lnTo>
                  <a:lnTo>
                    <a:pt x="150104" y="429428"/>
                  </a:lnTo>
                  <a:lnTo>
                    <a:pt x="-259" y="647989"/>
                  </a:lnTo>
                  <a:lnTo>
                    <a:pt x="-259" y="988087"/>
                  </a:lnTo>
                  <a:lnTo>
                    <a:pt x="235954" y="988087"/>
                  </a:lnTo>
                  <a:lnTo>
                    <a:pt x="441054" y="1236111"/>
                  </a:lnTo>
                  <a:lnTo>
                    <a:pt x="776960" y="1236111"/>
                  </a:lnTo>
                  <a:lnTo>
                    <a:pt x="925927" y="902999"/>
                  </a:lnTo>
                  <a:lnTo>
                    <a:pt x="1076291" y="902999"/>
                  </a:lnTo>
                  <a:lnTo>
                    <a:pt x="1176619" y="1003326"/>
                  </a:lnTo>
                  <a:lnTo>
                    <a:pt x="1561292" y="301796"/>
                  </a:lnTo>
                  <a:lnTo>
                    <a:pt x="1457536" y="14910"/>
                  </a:lnTo>
                  <a:lnTo>
                    <a:pt x="1431883" y="14910"/>
                  </a:lnTo>
                  <a:lnTo>
                    <a:pt x="1276311" y="112317"/>
                  </a:lnTo>
                  <a:lnTo>
                    <a:pt x="1212305" y="54279"/>
                  </a:lnTo>
                  <a:lnTo>
                    <a:pt x="1015587" y="54279"/>
                  </a:lnTo>
                  <a:lnTo>
                    <a:pt x="940405" y="122731"/>
                  </a:lnTo>
                  <a:lnTo>
                    <a:pt x="798804" y="122731"/>
                  </a:lnTo>
                  <a:lnTo>
                    <a:pt x="686538" y="20752"/>
                  </a:lnTo>
                  <a:lnTo>
                    <a:pt x="614912" y="85774"/>
                  </a:lnTo>
                  <a:lnTo>
                    <a:pt x="550906" y="85774"/>
                  </a:lnTo>
                  <a:lnTo>
                    <a:pt x="456674" y="179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280141" y="4221321"/>
              <a:ext cx="1562100" cy="1236345"/>
            </a:xfrm>
            <a:custGeom>
              <a:avLst/>
              <a:gdLst/>
              <a:ahLst/>
              <a:cxnLst/>
              <a:rect l="l" t="t" r="r" b="b"/>
              <a:pathLst>
                <a:path w="1562100" h="1236345">
                  <a:moveTo>
                    <a:pt x="1532591" y="222550"/>
                  </a:moveTo>
                  <a:lnTo>
                    <a:pt x="1457536" y="14910"/>
                  </a:lnTo>
                  <a:lnTo>
                    <a:pt x="1431883" y="14910"/>
                  </a:lnTo>
                  <a:lnTo>
                    <a:pt x="1276311" y="112317"/>
                  </a:lnTo>
                  <a:lnTo>
                    <a:pt x="1212305" y="54279"/>
                  </a:lnTo>
                  <a:lnTo>
                    <a:pt x="1015587" y="54279"/>
                  </a:lnTo>
                  <a:lnTo>
                    <a:pt x="940405" y="122731"/>
                  </a:lnTo>
                  <a:lnTo>
                    <a:pt x="798804" y="122731"/>
                  </a:lnTo>
                  <a:lnTo>
                    <a:pt x="686538" y="20752"/>
                  </a:lnTo>
                  <a:lnTo>
                    <a:pt x="614912" y="85774"/>
                  </a:lnTo>
                  <a:lnTo>
                    <a:pt x="550906" y="85774"/>
                  </a:lnTo>
                  <a:lnTo>
                    <a:pt x="456674" y="179"/>
                  </a:lnTo>
                  <a:lnTo>
                    <a:pt x="176900" y="179"/>
                  </a:lnTo>
                  <a:lnTo>
                    <a:pt x="176900" y="82219"/>
                  </a:lnTo>
                  <a:lnTo>
                    <a:pt x="120006" y="133779"/>
                  </a:lnTo>
                  <a:lnTo>
                    <a:pt x="120006" y="233726"/>
                  </a:lnTo>
                  <a:lnTo>
                    <a:pt x="150104" y="247187"/>
                  </a:lnTo>
                  <a:lnTo>
                    <a:pt x="150104" y="319195"/>
                  </a:lnTo>
                  <a:lnTo>
                    <a:pt x="150104" y="429428"/>
                  </a:lnTo>
                  <a:lnTo>
                    <a:pt x="-259" y="647989"/>
                  </a:lnTo>
                  <a:lnTo>
                    <a:pt x="-259" y="988087"/>
                  </a:lnTo>
                  <a:lnTo>
                    <a:pt x="235954" y="988087"/>
                  </a:lnTo>
                  <a:lnTo>
                    <a:pt x="441054" y="1236111"/>
                  </a:lnTo>
                  <a:lnTo>
                    <a:pt x="776960" y="1236111"/>
                  </a:lnTo>
                  <a:lnTo>
                    <a:pt x="925927" y="902999"/>
                  </a:lnTo>
                  <a:lnTo>
                    <a:pt x="1076291" y="902999"/>
                  </a:lnTo>
                  <a:lnTo>
                    <a:pt x="1176619" y="1003326"/>
                  </a:lnTo>
                  <a:lnTo>
                    <a:pt x="1561292" y="301796"/>
                  </a:lnTo>
                  <a:lnTo>
                    <a:pt x="1532591" y="22255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889489" y="2845784"/>
              <a:ext cx="2196465" cy="1609725"/>
            </a:xfrm>
            <a:custGeom>
              <a:avLst/>
              <a:gdLst/>
              <a:ahLst/>
              <a:cxnLst/>
              <a:rect l="l" t="t" r="r" b="b"/>
              <a:pathLst>
                <a:path w="2196465" h="1609725">
                  <a:moveTo>
                    <a:pt x="1837266" y="213"/>
                  </a:moveTo>
                  <a:lnTo>
                    <a:pt x="1635214" y="213"/>
                  </a:lnTo>
                  <a:lnTo>
                    <a:pt x="845294" y="566111"/>
                  </a:lnTo>
                  <a:lnTo>
                    <a:pt x="617843" y="620212"/>
                  </a:lnTo>
                  <a:lnTo>
                    <a:pt x="617843" y="983296"/>
                  </a:lnTo>
                  <a:lnTo>
                    <a:pt x="483607" y="1105212"/>
                  </a:lnTo>
                  <a:lnTo>
                    <a:pt x="207897" y="1105212"/>
                  </a:lnTo>
                  <a:lnTo>
                    <a:pt x="136906" y="1169727"/>
                  </a:lnTo>
                  <a:lnTo>
                    <a:pt x="-249" y="1169727"/>
                  </a:lnTo>
                  <a:lnTo>
                    <a:pt x="313305" y="1564941"/>
                  </a:lnTo>
                  <a:lnTo>
                    <a:pt x="343657" y="1534970"/>
                  </a:lnTo>
                  <a:lnTo>
                    <a:pt x="511039" y="1609644"/>
                  </a:lnTo>
                  <a:lnTo>
                    <a:pt x="511039" y="1509697"/>
                  </a:lnTo>
                  <a:lnTo>
                    <a:pt x="567933" y="1458010"/>
                  </a:lnTo>
                  <a:lnTo>
                    <a:pt x="567933" y="1376097"/>
                  </a:lnTo>
                  <a:lnTo>
                    <a:pt x="847453" y="1376097"/>
                  </a:lnTo>
                  <a:lnTo>
                    <a:pt x="941685" y="1461565"/>
                  </a:lnTo>
                  <a:lnTo>
                    <a:pt x="1005691" y="1461565"/>
                  </a:lnTo>
                  <a:lnTo>
                    <a:pt x="1077317" y="1396543"/>
                  </a:lnTo>
                  <a:lnTo>
                    <a:pt x="1189582" y="1498522"/>
                  </a:lnTo>
                  <a:lnTo>
                    <a:pt x="1331057" y="1498522"/>
                  </a:lnTo>
                  <a:lnTo>
                    <a:pt x="1406239" y="1430197"/>
                  </a:lnTo>
                  <a:lnTo>
                    <a:pt x="1602957" y="1430197"/>
                  </a:lnTo>
                  <a:lnTo>
                    <a:pt x="1666963" y="1488235"/>
                  </a:lnTo>
                  <a:lnTo>
                    <a:pt x="1822408" y="1390701"/>
                  </a:lnTo>
                  <a:lnTo>
                    <a:pt x="1811359" y="1390701"/>
                  </a:lnTo>
                  <a:lnTo>
                    <a:pt x="2195905" y="918400"/>
                  </a:lnTo>
                  <a:lnTo>
                    <a:pt x="2195905" y="448766"/>
                  </a:lnTo>
                  <a:lnTo>
                    <a:pt x="2058749" y="73999"/>
                  </a:lnTo>
                  <a:lnTo>
                    <a:pt x="1837266" y="21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889489" y="2845784"/>
              <a:ext cx="2196465" cy="1609725"/>
            </a:xfrm>
            <a:custGeom>
              <a:avLst/>
              <a:gdLst/>
              <a:ahLst/>
              <a:cxnLst/>
              <a:rect l="l" t="t" r="r" b="b"/>
              <a:pathLst>
                <a:path w="2196465" h="1609725">
                  <a:moveTo>
                    <a:pt x="2195905" y="918400"/>
                  </a:moveTo>
                  <a:lnTo>
                    <a:pt x="2195905" y="448766"/>
                  </a:lnTo>
                  <a:lnTo>
                    <a:pt x="2058749" y="73999"/>
                  </a:lnTo>
                  <a:lnTo>
                    <a:pt x="2045922" y="69808"/>
                  </a:lnTo>
                  <a:lnTo>
                    <a:pt x="1837266" y="213"/>
                  </a:lnTo>
                  <a:lnTo>
                    <a:pt x="1635214" y="213"/>
                  </a:lnTo>
                  <a:lnTo>
                    <a:pt x="845294" y="566111"/>
                  </a:lnTo>
                  <a:lnTo>
                    <a:pt x="617843" y="620212"/>
                  </a:lnTo>
                  <a:lnTo>
                    <a:pt x="617843" y="983296"/>
                  </a:lnTo>
                  <a:lnTo>
                    <a:pt x="483607" y="1105212"/>
                  </a:lnTo>
                  <a:lnTo>
                    <a:pt x="207897" y="1105212"/>
                  </a:lnTo>
                  <a:lnTo>
                    <a:pt x="136906" y="1169727"/>
                  </a:lnTo>
                  <a:lnTo>
                    <a:pt x="-249" y="1169727"/>
                  </a:lnTo>
                  <a:lnTo>
                    <a:pt x="313305" y="1564941"/>
                  </a:lnTo>
                  <a:lnTo>
                    <a:pt x="343657" y="1534970"/>
                  </a:lnTo>
                  <a:lnTo>
                    <a:pt x="511039" y="1609644"/>
                  </a:lnTo>
                  <a:lnTo>
                    <a:pt x="511039" y="1509697"/>
                  </a:lnTo>
                  <a:lnTo>
                    <a:pt x="567933" y="1458010"/>
                  </a:lnTo>
                  <a:lnTo>
                    <a:pt x="567933" y="1376097"/>
                  </a:lnTo>
                  <a:lnTo>
                    <a:pt x="847453" y="1376097"/>
                  </a:lnTo>
                  <a:lnTo>
                    <a:pt x="941685" y="1461565"/>
                  </a:lnTo>
                  <a:lnTo>
                    <a:pt x="1005691" y="1461565"/>
                  </a:lnTo>
                  <a:lnTo>
                    <a:pt x="1077317" y="1396543"/>
                  </a:lnTo>
                  <a:lnTo>
                    <a:pt x="1189582" y="1498522"/>
                  </a:lnTo>
                  <a:lnTo>
                    <a:pt x="1331057" y="1498522"/>
                  </a:lnTo>
                  <a:lnTo>
                    <a:pt x="1406239" y="1430197"/>
                  </a:lnTo>
                  <a:lnTo>
                    <a:pt x="1602957" y="1430197"/>
                  </a:lnTo>
                  <a:lnTo>
                    <a:pt x="1666963" y="1488235"/>
                  </a:lnTo>
                  <a:lnTo>
                    <a:pt x="1822408" y="1390701"/>
                  </a:lnTo>
                  <a:lnTo>
                    <a:pt x="1811359" y="1390701"/>
                  </a:lnTo>
                  <a:lnTo>
                    <a:pt x="2195905" y="91840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895335" y="4307300"/>
              <a:ext cx="937894" cy="727710"/>
            </a:xfrm>
            <a:custGeom>
              <a:avLst/>
              <a:gdLst/>
              <a:ahLst/>
              <a:cxnLst/>
              <a:rect l="l" t="t" r="r" b="b"/>
              <a:pathLst>
                <a:path w="937895" h="727710">
                  <a:moveTo>
                    <a:pt x="798356" y="176"/>
                  </a:moveTo>
                  <a:lnTo>
                    <a:pt x="455972" y="176"/>
                  </a:lnTo>
                  <a:lnTo>
                    <a:pt x="455972" y="47800"/>
                  </a:lnTo>
                  <a:lnTo>
                    <a:pt x="176072" y="47800"/>
                  </a:lnTo>
                  <a:lnTo>
                    <a:pt x="-199" y="284014"/>
                  </a:lnTo>
                  <a:lnTo>
                    <a:pt x="270684" y="523657"/>
                  </a:lnTo>
                  <a:lnTo>
                    <a:pt x="313355" y="419393"/>
                  </a:lnTo>
                  <a:lnTo>
                    <a:pt x="514010" y="419393"/>
                  </a:lnTo>
                  <a:lnTo>
                    <a:pt x="637832" y="647225"/>
                  </a:lnTo>
                  <a:lnTo>
                    <a:pt x="621322" y="665132"/>
                  </a:lnTo>
                  <a:lnTo>
                    <a:pt x="843948" y="727868"/>
                  </a:lnTo>
                  <a:lnTo>
                    <a:pt x="937417" y="322240"/>
                  </a:lnTo>
                  <a:lnTo>
                    <a:pt x="915574" y="322240"/>
                  </a:lnTo>
                  <a:lnTo>
                    <a:pt x="798356" y="17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895335" y="4307300"/>
              <a:ext cx="937894" cy="727710"/>
            </a:xfrm>
            <a:custGeom>
              <a:avLst/>
              <a:gdLst/>
              <a:ahLst/>
              <a:cxnLst/>
              <a:rect l="l" t="t" r="r" b="b"/>
              <a:pathLst>
                <a:path w="937895" h="727710">
                  <a:moveTo>
                    <a:pt x="915574" y="322240"/>
                  </a:moveTo>
                  <a:lnTo>
                    <a:pt x="798356" y="176"/>
                  </a:lnTo>
                  <a:lnTo>
                    <a:pt x="455972" y="176"/>
                  </a:lnTo>
                  <a:lnTo>
                    <a:pt x="455972" y="47800"/>
                  </a:lnTo>
                  <a:lnTo>
                    <a:pt x="176072" y="47800"/>
                  </a:lnTo>
                  <a:lnTo>
                    <a:pt x="-199" y="284014"/>
                  </a:lnTo>
                  <a:lnTo>
                    <a:pt x="270684" y="523657"/>
                  </a:lnTo>
                  <a:lnTo>
                    <a:pt x="313355" y="419393"/>
                  </a:lnTo>
                  <a:lnTo>
                    <a:pt x="514010" y="419393"/>
                  </a:lnTo>
                  <a:lnTo>
                    <a:pt x="637832" y="647225"/>
                  </a:lnTo>
                  <a:lnTo>
                    <a:pt x="621322" y="665132"/>
                  </a:lnTo>
                  <a:lnTo>
                    <a:pt x="843948" y="727868"/>
                  </a:lnTo>
                  <a:lnTo>
                    <a:pt x="937417" y="322240"/>
                  </a:lnTo>
                  <a:lnTo>
                    <a:pt x="915574" y="32224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738488" y="4629245"/>
              <a:ext cx="852805" cy="880110"/>
            </a:xfrm>
            <a:custGeom>
              <a:avLst/>
              <a:gdLst/>
              <a:ahLst/>
              <a:cxnLst/>
              <a:rect l="l" t="t" r="r" b="b"/>
              <a:pathLst>
                <a:path w="852804" h="880110">
                  <a:moveTo>
                    <a:pt x="445918" y="168"/>
                  </a:moveTo>
                  <a:lnTo>
                    <a:pt x="93248" y="168"/>
                  </a:lnTo>
                  <a:lnTo>
                    <a:pt x="-220" y="405796"/>
                  </a:lnTo>
                  <a:lnTo>
                    <a:pt x="47783" y="419385"/>
                  </a:lnTo>
                  <a:lnTo>
                    <a:pt x="47783" y="537746"/>
                  </a:lnTo>
                  <a:lnTo>
                    <a:pt x="181638" y="659282"/>
                  </a:lnTo>
                  <a:lnTo>
                    <a:pt x="144682" y="870096"/>
                  </a:lnTo>
                  <a:lnTo>
                    <a:pt x="160430" y="880002"/>
                  </a:lnTo>
                  <a:lnTo>
                    <a:pt x="334415" y="754529"/>
                  </a:lnTo>
                  <a:lnTo>
                    <a:pt x="695721" y="754529"/>
                  </a:lnTo>
                  <a:lnTo>
                    <a:pt x="777126" y="781580"/>
                  </a:lnTo>
                  <a:lnTo>
                    <a:pt x="777126" y="422306"/>
                  </a:lnTo>
                  <a:lnTo>
                    <a:pt x="852435" y="354108"/>
                  </a:lnTo>
                  <a:lnTo>
                    <a:pt x="852435" y="133769"/>
                  </a:lnTo>
                  <a:lnTo>
                    <a:pt x="593235" y="133769"/>
                  </a:lnTo>
                  <a:lnTo>
                    <a:pt x="445918" y="168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738488" y="4629245"/>
              <a:ext cx="852805" cy="880110"/>
            </a:xfrm>
            <a:custGeom>
              <a:avLst/>
              <a:gdLst/>
              <a:ahLst/>
              <a:cxnLst/>
              <a:rect l="l" t="t" r="r" b="b"/>
              <a:pathLst>
                <a:path w="852804" h="880110">
                  <a:moveTo>
                    <a:pt x="804049" y="133769"/>
                  </a:moveTo>
                  <a:lnTo>
                    <a:pt x="593235" y="133769"/>
                  </a:lnTo>
                  <a:lnTo>
                    <a:pt x="445918" y="168"/>
                  </a:lnTo>
                  <a:lnTo>
                    <a:pt x="422551" y="168"/>
                  </a:lnTo>
                  <a:lnTo>
                    <a:pt x="93248" y="168"/>
                  </a:lnTo>
                  <a:lnTo>
                    <a:pt x="-220" y="405796"/>
                  </a:lnTo>
                  <a:lnTo>
                    <a:pt x="47783" y="419385"/>
                  </a:lnTo>
                  <a:lnTo>
                    <a:pt x="47783" y="537746"/>
                  </a:lnTo>
                  <a:lnTo>
                    <a:pt x="181638" y="659282"/>
                  </a:lnTo>
                  <a:lnTo>
                    <a:pt x="144682" y="870096"/>
                  </a:lnTo>
                  <a:lnTo>
                    <a:pt x="160430" y="880002"/>
                  </a:lnTo>
                  <a:lnTo>
                    <a:pt x="334415" y="754529"/>
                  </a:lnTo>
                  <a:lnTo>
                    <a:pt x="695721" y="754529"/>
                  </a:lnTo>
                  <a:lnTo>
                    <a:pt x="777126" y="781580"/>
                  </a:lnTo>
                  <a:lnTo>
                    <a:pt x="777126" y="422306"/>
                  </a:lnTo>
                  <a:lnTo>
                    <a:pt x="852435" y="354108"/>
                  </a:lnTo>
                  <a:lnTo>
                    <a:pt x="852435" y="133769"/>
                  </a:lnTo>
                  <a:lnTo>
                    <a:pt x="804049" y="13376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928349" y="885031"/>
              <a:ext cx="511809" cy="988060"/>
            </a:xfrm>
            <a:custGeom>
              <a:avLst/>
              <a:gdLst/>
              <a:ahLst/>
              <a:cxnLst/>
              <a:rect l="l" t="t" r="r" b="b"/>
              <a:pathLst>
                <a:path w="511809" h="988060">
                  <a:moveTo>
                    <a:pt x="364839" y="263"/>
                  </a:moveTo>
                  <a:lnTo>
                    <a:pt x="250923" y="263"/>
                  </a:lnTo>
                  <a:lnTo>
                    <a:pt x="197330" y="33663"/>
                  </a:lnTo>
                  <a:lnTo>
                    <a:pt x="115036" y="33663"/>
                  </a:lnTo>
                  <a:lnTo>
                    <a:pt x="120370" y="358648"/>
                  </a:lnTo>
                  <a:lnTo>
                    <a:pt x="-276" y="425448"/>
                  </a:lnTo>
                  <a:lnTo>
                    <a:pt x="237461" y="988171"/>
                  </a:lnTo>
                  <a:lnTo>
                    <a:pt x="339186" y="988171"/>
                  </a:lnTo>
                  <a:lnTo>
                    <a:pt x="339186" y="870826"/>
                  </a:lnTo>
                  <a:lnTo>
                    <a:pt x="426179" y="870826"/>
                  </a:lnTo>
                  <a:lnTo>
                    <a:pt x="426179" y="755386"/>
                  </a:lnTo>
                  <a:lnTo>
                    <a:pt x="511012" y="755386"/>
                  </a:lnTo>
                  <a:lnTo>
                    <a:pt x="511012" y="579495"/>
                  </a:lnTo>
                  <a:lnTo>
                    <a:pt x="327883" y="507488"/>
                  </a:lnTo>
                  <a:lnTo>
                    <a:pt x="327883" y="449705"/>
                  </a:lnTo>
                  <a:lnTo>
                    <a:pt x="468595" y="322200"/>
                  </a:lnTo>
                  <a:lnTo>
                    <a:pt x="468595" y="218951"/>
                  </a:lnTo>
                  <a:lnTo>
                    <a:pt x="398239" y="218951"/>
                  </a:lnTo>
                  <a:lnTo>
                    <a:pt x="398239" y="149103"/>
                  </a:lnTo>
                  <a:lnTo>
                    <a:pt x="468595" y="85351"/>
                  </a:lnTo>
                  <a:lnTo>
                    <a:pt x="468595" y="39759"/>
                  </a:lnTo>
                  <a:lnTo>
                    <a:pt x="364839" y="70111"/>
                  </a:lnTo>
                  <a:lnTo>
                    <a:pt x="364839" y="26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928349" y="885031"/>
              <a:ext cx="511809" cy="988060"/>
            </a:xfrm>
            <a:custGeom>
              <a:avLst/>
              <a:gdLst/>
              <a:ahLst/>
              <a:cxnLst/>
              <a:rect l="l" t="t" r="r" b="b"/>
              <a:pathLst>
                <a:path w="511809" h="988060">
                  <a:moveTo>
                    <a:pt x="339186" y="870826"/>
                  </a:moveTo>
                  <a:lnTo>
                    <a:pt x="426179" y="870826"/>
                  </a:lnTo>
                  <a:lnTo>
                    <a:pt x="426179" y="755386"/>
                  </a:lnTo>
                  <a:lnTo>
                    <a:pt x="511012" y="755386"/>
                  </a:lnTo>
                  <a:lnTo>
                    <a:pt x="511012" y="579495"/>
                  </a:lnTo>
                  <a:lnTo>
                    <a:pt x="492725" y="572383"/>
                  </a:lnTo>
                  <a:lnTo>
                    <a:pt x="327883" y="507488"/>
                  </a:lnTo>
                  <a:lnTo>
                    <a:pt x="327883" y="449705"/>
                  </a:lnTo>
                  <a:lnTo>
                    <a:pt x="468595" y="322200"/>
                  </a:lnTo>
                  <a:lnTo>
                    <a:pt x="468595" y="218951"/>
                  </a:lnTo>
                  <a:lnTo>
                    <a:pt x="398239" y="218951"/>
                  </a:lnTo>
                  <a:lnTo>
                    <a:pt x="398239" y="149103"/>
                  </a:lnTo>
                  <a:lnTo>
                    <a:pt x="468595" y="85351"/>
                  </a:lnTo>
                  <a:lnTo>
                    <a:pt x="468595" y="39759"/>
                  </a:lnTo>
                  <a:lnTo>
                    <a:pt x="364839" y="70111"/>
                  </a:lnTo>
                  <a:lnTo>
                    <a:pt x="364839" y="263"/>
                  </a:lnTo>
                  <a:lnTo>
                    <a:pt x="250923" y="263"/>
                  </a:lnTo>
                  <a:lnTo>
                    <a:pt x="197330" y="33663"/>
                  </a:lnTo>
                  <a:lnTo>
                    <a:pt x="115036" y="33663"/>
                  </a:lnTo>
                  <a:lnTo>
                    <a:pt x="120370" y="358648"/>
                  </a:lnTo>
                  <a:lnTo>
                    <a:pt x="-276" y="425448"/>
                  </a:lnTo>
                  <a:lnTo>
                    <a:pt x="237461" y="988171"/>
                  </a:lnTo>
                  <a:lnTo>
                    <a:pt x="339186" y="988171"/>
                  </a:lnTo>
                  <a:lnTo>
                    <a:pt x="339186" y="870826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165458" y="1463897"/>
              <a:ext cx="2075180" cy="1924050"/>
            </a:xfrm>
            <a:custGeom>
              <a:avLst/>
              <a:gdLst/>
              <a:ahLst/>
              <a:cxnLst/>
              <a:rect l="l" t="t" r="r" b="b"/>
              <a:pathLst>
                <a:path w="2075180" h="1924050">
                  <a:moveTo>
                    <a:pt x="272887" y="248"/>
                  </a:moveTo>
                  <a:lnTo>
                    <a:pt x="272887" y="176266"/>
                  </a:lnTo>
                  <a:lnTo>
                    <a:pt x="188181" y="176266"/>
                  </a:lnTo>
                  <a:lnTo>
                    <a:pt x="188181" y="291706"/>
                  </a:lnTo>
                  <a:lnTo>
                    <a:pt x="101315" y="291706"/>
                  </a:lnTo>
                  <a:lnTo>
                    <a:pt x="101315" y="409178"/>
                  </a:lnTo>
                  <a:lnTo>
                    <a:pt x="-282" y="409178"/>
                  </a:lnTo>
                  <a:lnTo>
                    <a:pt x="3146" y="417306"/>
                  </a:lnTo>
                  <a:lnTo>
                    <a:pt x="3146" y="994506"/>
                  </a:lnTo>
                  <a:lnTo>
                    <a:pt x="103474" y="1213195"/>
                  </a:lnTo>
                  <a:lnTo>
                    <a:pt x="390994" y="1213195"/>
                  </a:lnTo>
                  <a:lnTo>
                    <a:pt x="390994" y="1358987"/>
                  </a:lnTo>
                  <a:lnTo>
                    <a:pt x="358610" y="1382354"/>
                  </a:lnTo>
                  <a:lnTo>
                    <a:pt x="560662" y="1382354"/>
                  </a:lnTo>
                  <a:lnTo>
                    <a:pt x="769318" y="1451949"/>
                  </a:lnTo>
                  <a:lnTo>
                    <a:pt x="919301" y="1362035"/>
                  </a:lnTo>
                  <a:lnTo>
                    <a:pt x="1952293" y="1923996"/>
                  </a:lnTo>
                  <a:lnTo>
                    <a:pt x="1952293" y="1842083"/>
                  </a:lnTo>
                  <a:lnTo>
                    <a:pt x="2074845" y="1842083"/>
                  </a:lnTo>
                  <a:lnTo>
                    <a:pt x="2074845" y="241161"/>
                  </a:lnTo>
                  <a:lnTo>
                    <a:pt x="2059224" y="241161"/>
                  </a:lnTo>
                  <a:lnTo>
                    <a:pt x="2059224" y="156073"/>
                  </a:lnTo>
                  <a:lnTo>
                    <a:pt x="1821867" y="156073"/>
                  </a:lnTo>
                  <a:lnTo>
                    <a:pt x="1821867" y="86098"/>
                  </a:lnTo>
                  <a:lnTo>
                    <a:pt x="1654612" y="31490"/>
                  </a:lnTo>
                  <a:lnTo>
                    <a:pt x="1377252" y="149978"/>
                  </a:lnTo>
                  <a:lnTo>
                    <a:pt x="1377252" y="225922"/>
                  </a:lnTo>
                  <a:lnTo>
                    <a:pt x="1432368" y="312533"/>
                  </a:lnTo>
                  <a:lnTo>
                    <a:pt x="1303720" y="429497"/>
                  </a:lnTo>
                  <a:lnTo>
                    <a:pt x="792177" y="259322"/>
                  </a:lnTo>
                  <a:lnTo>
                    <a:pt x="792177" y="143882"/>
                  </a:lnTo>
                  <a:lnTo>
                    <a:pt x="554820" y="67938"/>
                  </a:lnTo>
                  <a:lnTo>
                    <a:pt x="444460" y="67938"/>
                  </a:lnTo>
                  <a:lnTo>
                    <a:pt x="272887" y="248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1165458" y="1463897"/>
              <a:ext cx="2075180" cy="1924050"/>
            </a:xfrm>
            <a:custGeom>
              <a:avLst/>
              <a:gdLst/>
              <a:ahLst/>
              <a:cxnLst/>
              <a:rect l="l" t="t" r="r" b="b"/>
              <a:pathLst>
                <a:path w="2075180" h="1924050">
                  <a:moveTo>
                    <a:pt x="2059224" y="241161"/>
                  </a:moveTo>
                  <a:lnTo>
                    <a:pt x="2059224" y="156073"/>
                  </a:lnTo>
                  <a:lnTo>
                    <a:pt x="1821867" y="156073"/>
                  </a:lnTo>
                  <a:lnTo>
                    <a:pt x="1821867" y="86098"/>
                  </a:lnTo>
                  <a:lnTo>
                    <a:pt x="1654612" y="31490"/>
                  </a:lnTo>
                  <a:lnTo>
                    <a:pt x="1377252" y="149978"/>
                  </a:lnTo>
                  <a:lnTo>
                    <a:pt x="1377252" y="225922"/>
                  </a:lnTo>
                  <a:lnTo>
                    <a:pt x="1432368" y="312533"/>
                  </a:lnTo>
                  <a:lnTo>
                    <a:pt x="1303720" y="429497"/>
                  </a:lnTo>
                  <a:lnTo>
                    <a:pt x="792177" y="259322"/>
                  </a:lnTo>
                  <a:lnTo>
                    <a:pt x="792177" y="143882"/>
                  </a:lnTo>
                  <a:lnTo>
                    <a:pt x="554820" y="67938"/>
                  </a:lnTo>
                  <a:lnTo>
                    <a:pt x="444460" y="67938"/>
                  </a:lnTo>
                  <a:lnTo>
                    <a:pt x="272887" y="248"/>
                  </a:lnTo>
                  <a:lnTo>
                    <a:pt x="272887" y="176266"/>
                  </a:lnTo>
                  <a:lnTo>
                    <a:pt x="188181" y="176266"/>
                  </a:lnTo>
                  <a:lnTo>
                    <a:pt x="188181" y="291706"/>
                  </a:lnTo>
                  <a:lnTo>
                    <a:pt x="101315" y="291706"/>
                  </a:lnTo>
                  <a:lnTo>
                    <a:pt x="101315" y="409178"/>
                  </a:lnTo>
                  <a:lnTo>
                    <a:pt x="-282" y="409178"/>
                  </a:lnTo>
                  <a:lnTo>
                    <a:pt x="3146" y="417306"/>
                  </a:lnTo>
                  <a:lnTo>
                    <a:pt x="3146" y="994506"/>
                  </a:lnTo>
                  <a:lnTo>
                    <a:pt x="103474" y="1213195"/>
                  </a:lnTo>
                  <a:lnTo>
                    <a:pt x="390994" y="1213195"/>
                  </a:lnTo>
                  <a:lnTo>
                    <a:pt x="390994" y="1358987"/>
                  </a:lnTo>
                  <a:lnTo>
                    <a:pt x="358610" y="1382354"/>
                  </a:lnTo>
                  <a:lnTo>
                    <a:pt x="560662" y="1382354"/>
                  </a:lnTo>
                  <a:lnTo>
                    <a:pt x="769318" y="1451949"/>
                  </a:lnTo>
                  <a:lnTo>
                    <a:pt x="919301" y="1362035"/>
                  </a:lnTo>
                  <a:lnTo>
                    <a:pt x="1952293" y="1923996"/>
                  </a:lnTo>
                  <a:lnTo>
                    <a:pt x="1952293" y="1842083"/>
                  </a:lnTo>
                  <a:lnTo>
                    <a:pt x="2004108" y="1842083"/>
                  </a:lnTo>
                  <a:lnTo>
                    <a:pt x="2074845" y="1842083"/>
                  </a:lnTo>
                  <a:lnTo>
                    <a:pt x="2074845" y="1567643"/>
                  </a:lnTo>
                  <a:lnTo>
                    <a:pt x="2074845" y="241161"/>
                  </a:lnTo>
                  <a:lnTo>
                    <a:pt x="2059224" y="241161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4378939" y="4052284"/>
              <a:ext cx="2067560" cy="1570355"/>
            </a:xfrm>
            <a:custGeom>
              <a:avLst/>
              <a:gdLst/>
              <a:ahLst/>
              <a:cxnLst/>
              <a:rect l="l" t="t" r="r" b="b"/>
              <a:pathLst>
                <a:path w="2067559" h="1570354">
                  <a:moveTo>
                    <a:pt x="679323" y="183"/>
                  </a:moveTo>
                  <a:lnTo>
                    <a:pt x="493781" y="82096"/>
                  </a:lnTo>
                  <a:lnTo>
                    <a:pt x="493781" y="293164"/>
                  </a:lnTo>
                  <a:lnTo>
                    <a:pt x="155588" y="877731"/>
                  </a:lnTo>
                  <a:lnTo>
                    <a:pt x="-363" y="877731"/>
                  </a:lnTo>
                  <a:lnTo>
                    <a:pt x="-363" y="987075"/>
                  </a:lnTo>
                  <a:lnTo>
                    <a:pt x="133364" y="987075"/>
                  </a:lnTo>
                  <a:lnTo>
                    <a:pt x="431933" y="1258340"/>
                  </a:lnTo>
                  <a:lnTo>
                    <a:pt x="431933" y="1436517"/>
                  </a:lnTo>
                  <a:lnTo>
                    <a:pt x="569090" y="1436517"/>
                  </a:lnTo>
                  <a:lnTo>
                    <a:pt x="716152" y="1570117"/>
                  </a:lnTo>
                  <a:lnTo>
                    <a:pt x="920109" y="1570117"/>
                  </a:lnTo>
                  <a:lnTo>
                    <a:pt x="920109" y="1521477"/>
                  </a:lnTo>
                  <a:lnTo>
                    <a:pt x="1034025" y="1417975"/>
                  </a:lnTo>
                  <a:lnTo>
                    <a:pt x="1149465" y="1522747"/>
                  </a:lnTo>
                  <a:lnTo>
                    <a:pt x="1498452" y="1359049"/>
                  </a:lnTo>
                  <a:lnTo>
                    <a:pt x="1620369" y="1359049"/>
                  </a:lnTo>
                  <a:lnTo>
                    <a:pt x="2066636" y="953675"/>
                  </a:lnTo>
                  <a:lnTo>
                    <a:pt x="1943068" y="953675"/>
                  </a:lnTo>
                  <a:lnTo>
                    <a:pt x="1526265" y="791627"/>
                  </a:lnTo>
                  <a:lnTo>
                    <a:pt x="1323451" y="607482"/>
                  </a:lnTo>
                  <a:lnTo>
                    <a:pt x="1323451" y="550841"/>
                  </a:lnTo>
                  <a:lnTo>
                    <a:pt x="1174102" y="563033"/>
                  </a:lnTo>
                  <a:lnTo>
                    <a:pt x="1174102" y="424225"/>
                  </a:lnTo>
                  <a:lnTo>
                    <a:pt x="1247126" y="324533"/>
                  </a:lnTo>
                  <a:lnTo>
                    <a:pt x="936872" y="41203"/>
                  </a:lnTo>
                  <a:lnTo>
                    <a:pt x="679323" y="183"/>
                  </a:lnTo>
                  <a:close/>
                </a:path>
              </a:pathLst>
            </a:custGeom>
            <a:solidFill>
              <a:srgbClr val="FFFFFF">
                <a:alpha val="7882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4378939" y="4052284"/>
              <a:ext cx="2067560" cy="1570355"/>
            </a:xfrm>
            <a:custGeom>
              <a:avLst/>
              <a:gdLst/>
              <a:ahLst/>
              <a:cxnLst/>
              <a:rect l="l" t="t" r="r" b="b"/>
              <a:pathLst>
                <a:path w="2067559" h="1570354">
                  <a:moveTo>
                    <a:pt x="1620369" y="1359049"/>
                  </a:moveTo>
                  <a:lnTo>
                    <a:pt x="2066636" y="953675"/>
                  </a:lnTo>
                  <a:lnTo>
                    <a:pt x="1943068" y="953675"/>
                  </a:lnTo>
                  <a:lnTo>
                    <a:pt x="1526265" y="791627"/>
                  </a:lnTo>
                  <a:lnTo>
                    <a:pt x="1323451" y="607482"/>
                  </a:lnTo>
                  <a:lnTo>
                    <a:pt x="1323451" y="550841"/>
                  </a:lnTo>
                  <a:lnTo>
                    <a:pt x="1174102" y="563033"/>
                  </a:lnTo>
                  <a:lnTo>
                    <a:pt x="1174102" y="424225"/>
                  </a:lnTo>
                  <a:lnTo>
                    <a:pt x="1247126" y="324533"/>
                  </a:lnTo>
                  <a:lnTo>
                    <a:pt x="936872" y="41203"/>
                  </a:lnTo>
                  <a:lnTo>
                    <a:pt x="679323" y="183"/>
                  </a:lnTo>
                  <a:lnTo>
                    <a:pt x="493781" y="82096"/>
                  </a:lnTo>
                  <a:lnTo>
                    <a:pt x="493781" y="106352"/>
                  </a:lnTo>
                  <a:lnTo>
                    <a:pt x="493781" y="293164"/>
                  </a:lnTo>
                  <a:lnTo>
                    <a:pt x="155588" y="877731"/>
                  </a:lnTo>
                  <a:lnTo>
                    <a:pt x="-363" y="877731"/>
                  </a:lnTo>
                  <a:lnTo>
                    <a:pt x="-363" y="987075"/>
                  </a:lnTo>
                  <a:lnTo>
                    <a:pt x="133364" y="987075"/>
                  </a:lnTo>
                  <a:lnTo>
                    <a:pt x="431933" y="1258340"/>
                  </a:lnTo>
                  <a:lnTo>
                    <a:pt x="431933" y="1436517"/>
                  </a:lnTo>
                  <a:lnTo>
                    <a:pt x="569090" y="1436517"/>
                  </a:lnTo>
                  <a:lnTo>
                    <a:pt x="716152" y="1570117"/>
                  </a:lnTo>
                  <a:lnTo>
                    <a:pt x="920109" y="1570117"/>
                  </a:lnTo>
                  <a:lnTo>
                    <a:pt x="920109" y="1521477"/>
                  </a:lnTo>
                  <a:lnTo>
                    <a:pt x="1034025" y="1417975"/>
                  </a:lnTo>
                  <a:lnTo>
                    <a:pt x="1149465" y="1522747"/>
                  </a:lnTo>
                  <a:lnTo>
                    <a:pt x="1498452" y="1359049"/>
                  </a:lnTo>
                  <a:lnTo>
                    <a:pt x="1620369" y="135904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5456534" y="4447889"/>
              <a:ext cx="1369695" cy="1873885"/>
            </a:xfrm>
            <a:custGeom>
              <a:avLst/>
              <a:gdLst/>
              <a:ahLst/>
              <a:cxnLst/>
              <a:rect l="l" t="t" r="r" b="b"/>
              <a:pathLst>
                <a:path w="1369694" h="1873885">
                  <a:moveTo>
                    <a:pt x="1369015" y="173"/>
                  </a:moveTo>
                  <a:lnTo>
                    <a:pt x="495277" y="214797"/>
                  </a:lnTo>
                  <a:lnTo>
                    <a:pt x="374122" y="42082"/>
                  </a:lnTo>
                  <a:lnTo>
                    <a:pt x="257793" y="154093"/>
                  </a:lnTo>
                  <a:lnTo>
                    <a:pt x="245475" y="155109"/>
                  </a:lnTo>
                  <a:lnTo>
                    <a:pt x="245475" y="211750"/>
                  </a:lnTo>
                  <a:lnTo>
                    <a:pt x="448416" y="396022"/>
                  </a:lnTo>
                  <a:lnTo>
                    <a:pt x="865219" y="558070"/>
                  </a:lnTo>
                  <a:lnTo>
                    <a:pt x="988914" y="558070"/>
                  </a:lnTo>
                  <a:lnTo>
                    <a:pt x="542520" y="963571"/>
                  </a:lnTo>
                  <a:lnTo>
                    <a:pt x="420476" y="963571"/>
                  </a:lnTo>
                  <a:lnTo>
                    <a:pt x="71362" y="1127396"/>
                  </a:lnTo>
                  <a:lnTo>
                    <a:pt x="103619" y="1156733"/>
                  </a:lnTo>
                  <a:lnTo>
                    <a:pt x="-390" y="1251091"/>
                  </a:lnTo>
                  <a:lnTo>
                    <a:pt x="-390" y="1800352"/>
                  </a:lnTo>
                  <a:lnTo>
                    <a:pt x="80760" y="1874011"/>
                  </a:lnTo>
                  <a:lnTo>
                    <a:pt x="1066001" y="895246"/>
                  </a:lnTo>
                  <a:lnTo>
                    <a:pt x="1369015" y="214797"/>
                  </a:lnTo>
                  <a:lnTo>
                    <a:pt x="1369015" y="17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5456534" y="4447889"/>
              <a:ext cx="1369695" cy="1873885"/>
            </a:xfrm>
            <a:custGeom>
              <a:avLst/>
              <a:gdLst/>
              <a:ahLst/>
              <a:cxnLst/>
              <a:rect l="l" t="t" r="r" b="b"/>
              <a:pathLst>
                <a:path w="1369694" h="1873885">
                  <a:moveTo>
                    <a:pt x="495277" y="214797"/>
                  </a:moveTo>
                  <a:lnTo>
                    <a:pt x="374122" y="42082"/>
                  </a:lnTo>
                  <a:lnTo>
                    <a:pt x="257793" y="154093"/>
                  </a:lnTo>
                  <a:lnTo>
                    <a:pt x="245475" y="155109"/>
                  </a:lnTo>
                  <a:lnTo>
                    <a:pt x="245475" y="211750"/>
                  </a:lnTo>
                  <a:lnTo>
                    <a:pt x="448416" y="396022"/>
                  </a:lnTo>
                  <a:lnTo>
                    <a:pt x="865219" y="558070"/>
                  </a:lnTo>
                  <a:lnTo>
                    <a:pt x="988914" y="558070"/>
                  </a:lnTo>
                  <a:lnTo>
                    <a:pt x="542520" y="963571"/>
                  </a:lnTo>
                  <a:lnTo>
                    <a:pt x="420476" y="963571"/>
                  </a:lnTo>
                  <a:lnTo>
                    <a:pt x="71362" y="1127396"/>
                  </a:lnTo>
                  <a:lnTo>
                    <a:pt x="103619" y="1156733"/>
                  </a:lnTo>
                  <a:lnTo>
                    <a:pt x="-390" y="1251091"/>
                  </a:lnTo>
                  <a:lnTo>
                    <a:pt x="-390" y="1800352"/>
                  </a:lnTo>
                  <a:lnTo>
                    <a:pt x="80760" y="1874011"/>
                  </a:lnTo>
                  <a:lnTo>
                    <a:pt x="1066001" y="895246"/>
                  </a:lnTo>
                  <a:lnTo>
                    <a:pt x="1369015" y="214797"/>
                  </a:lnTo>
                  <a:lnTo>
                    <a:pt x="1369015" y="173"/>
                  </a:lnTo>
                  <a:lnTo>
                    <a:pt x="495277" y="21479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3934566" y="5507323"/>
              <a:ext cx="791210" cy="816610"/>
            </a:xfrm>
            <a:custGeom>
              <a:avLst/>
              <a:gdLst/>
              <a:ahLst/>
              <a:cxnLst/>
              <a:rect l="l" t="t" r="r" b="b"/>
              <a:pathLst>
                <a:path w="791209" h="816610">
                  <a:moveTo>
                    <a:pt x="597294" y="146"/>
                  </a:moveTo>
                  <a:lnTo>
                    <a:pt x="513730" y="76344"/>
                  </a:lnTo>
                  <a:lnTo>
                    <a:pt x="164489" y="76344"/>
                  </a:lnTo>
                  <a:lnTo>
                    <a:pt x="164489" y="261125"/>
                  </a:lnTo>
                  <a:lnTo>
                    <a:pt x="224178" y="315479"/>
                  </a:lnTo>
                  <a:lnTo>
                    <a:pt x="35079" y="487433"/>
                  </a:lnTo>
                  <a:lnTo>
                    <a:pt x="-352" y="816355"/>
                  </a:lnTo>
                  <a:lnTo>
                    <a:pt x="36095" y="756285"/>
                  </a:lnTo>
                  <a:lnTo>
                    <a:pt x="36095" y="813688"/>
                  </a:lnTo>
                  <a:lnTo>
                    <a:pt x="164489" y="813688"/>
                  </a:lnTo>
                  <a:lnTo>
                    <a:pt x="164489" y="742569"/>
                  </a:lnTo>
                  <a:lnTo>
                    <a:pt x="333014" y="742569"/>
                  </a:lnTo>
                  <a:lnTo>
                    <a:pt x="333014" y="602365"/>
                  </a:lnTo>
                  <a:lnTo>
                    <a:pt x="535955" y="572013"/>
                  </a:lnTo>
                  <a:lnTo>
                    <a:pt x="605041" y="590681"/>
                  </a:lnTo>
                  <a:lnTo>
                    <a:pt x="790456" y="341894"/>
                  </a:lnTo>
                  <a:lnTo>
                    <a:pt x="597294" y="146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3934566" y="5507323"/>
              <a:ext cx="791210" cy="816610"/>
            </a:xfrm>
            <a:custGeom>
              <a:avLst/>
              <a:gdLst/>
              <a:ahLst/>
              <a:cxnLst/>
              <a:rect l="l" t="t" r="r" b="b"/>
              <a:pathLst>
                <a:path w="791209" h="816610">
                  <a:moveTo>
                    <a:pt x="224178" y="315479"/>
                  </a:moveTo>
                  <a:lnTo>
                    <a:pt x="35079" y="487433"/>
                  </a:lnTo>
                  <a:lnTo>
                    <a:pt x="-352" y="816355"/>
                  </a:lnTo>
                  <a:lnTo>
                    <a:pt x="36095" y="756285"/>
                  </a:lnTo>
                  <a:lnTo>
                    <a:pt x="36095" y="813688"/>
                  </a:lnTo>
                  <a:lnTo>
                    <a:pt x="164489" y="813688"/>
                  </a:lnTo>
                  <a:lnTo>
                    <a:pt x="164489" y="742569"/>
                  </a:lnTo>
                  <a:lnTo>
                    <a:pt x="333014" y="742569"/>
                  </a:lnTo>
                  <a:lnTo>
                    <a:pt x="333014" y="602365"/>
                  </a:lnTo>
                  <a:lnTo>
                    <a:pt x="535955" y="572013"/>
                  </a:lnTo>
                  <a:lnTo>
                    <a:pt x="605041" y="590681"/>
                  </a:lnTo>
                  <a:lnTo>
                    <a:pt x="790456" y="341894"/>
                  </a:lnTo>
                  <a:lnTo>
                    <a:pt x="597294" y="146"/>
                  </a:lnTo>
                  <a:lnTo>
                    <a:pt x="513730" y="76344"/>
                  </a:lnTo>
                  <a:lnTo>
                    <a:pt x="164489" y="76344"/>
                  </a:lnTo>
                  <a:lnTo>
                    <a:pt x="164489" y="261125"/>
                  </a:lnTo>
                  <a:lnTo>
                    <a:pt x="224178" y="315479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408790" y="5622257"/>
              <a:ext cx="920115" cy="1210310"/>
            </a:xfrm>
            <a:custGeom>
              <a:avLst/>
              <a:gdLst/>
              <a:ahLst/>
              <a:cxnLst/>
              <a:rect l="l" t="t" r="r" b="b"/>
              <a:pathLst>
                <a:path w="920115" h="1210309">
                  <a:moveTo>
                    <a:pt x="919422" y="143"/>
                  </a:moveTo>
                  <a:lnTo>
                    <a:pt x="743150" y="143"/>
                  </a:lnTo>
                  <a:lnTo>
                    <a:pt x="743150" y="158127"/>
                  </a:lnTo>
                  <a:lnTo>
                    <a:pt x="676350" y="158127"/>
                  </a:lnTo>
                  <a:lnTo>
                    <a:pt x="676350" y="182384"/>
                  </a:lnTo>
                  <a:lnTo>
                    <a:pt x="283168" y="182384"/>
                  </a:lnTo>
                  <a:lnTo>
                    <a:pt x="283168" y="309888"/>
                  </a:lnTo>
                  <a:lnTo>
                    <a:pt x="383622" y="309888"/>
                  </a:lnTo>
                  <a:lnTo>
                    <a:pt x="460837" y="380245"/>
                  </a:lnTo>
                  <a:lnTo>
                    <a:pt x="369399" y="463301"/>
                  </a:lnTo>
                  <a:lnTo>
                    <a:pt x="369399" y="534038"/>
                  </a:lnTo>
                  <a:lnTo>
                    <a:pt x="403688" y="565152"/>
                  </a:lnTo>
                  <a:lnTo>
                    <a:pt x="403688" y="826384"/>
                  </a:lnTo>
                  <a:lnTo>
                    <a:pt x="119342" y="826384"/>
                  </a:lnTo>
                  <a:lnTo>
                    <a:pt x="119342" y="982844"/>
                  </a:lnTo>
                  <a:lnTo>
                    <a:pt x="-288" y="1055233"/>
                  </a:lnTo>
                  <a:lnTo>
                    <a:pt x="109817" y="1203057"/>
                  </a:lnTo>
                  <a:lnTo>
                    <a:pt x="112865" y="1210296"/>
                  </a:lnTo>
                  <a:lnTo>
                    <a:pt x="265896" y="1106285"/>
                  </a:lnTo>
                  <a:lnTo>
                    <a:pt x="332824" y="1170927"/>
                  </a:lnTo>
                  <a:lnTo>
                    <a:pt x="432135" y="1106285"/>
                  </a:lnTo>
                  <a:lnTo>
                    <a:pt x="432135" y="1170927"/>
                  </a:lnTo>
                  <a:lnTo>
                    <a:pt x="529161" y="1170927"/>
                  </a:lnTo>
                  <a:lnTo>
                    <a:pt x="700987" y="1014848"/>
                  </a:lnTo>
                  <a:lnTo>
                    <a:pt x="700987" y="794000"/>
                  </a:lnTo>
                  <a:lnTo>
                    <a:pt x="919422" y="595631"/>
                  </a:lnTo>
                  <a:lnTo>
                    <a:pt x="919422" y="143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408790" y="5622257"/>
              <a:ext cx="920115" cy="1210310"/>
            </a:xfrm>
            <a:custGeom>
              <a:avLst/>
              <a:gdLst/>
              <a:ahLst/>
              <a:cxnLst/>
              <a:rect l="l" t="t" r="r" b="b"/>
              <a:pathLst>
                <a:path w="920115" h="1210309">
                  <a:moveTo>
                    <a:pt x="332824" y="1170927"/>
                  </a:moveTo>
                  <a:lnTo>
                    <a:pt x="432135" y="1106285"/>
                  </a:lnTo>
                  <a:lnTo>
                    <a:pt x="432135" y="1170927"/>
                  </a:lnTo>
                  <a:lnTo>
                    <a:pt x="529161" y="1170927"/>
                  </a:lnTo>
                  <a:lnTo>
                    <a:pt x="700987" y="1014848"/>
                  </a:lnTo>
                  <a:lnTo>
                    <a:pt x="700987" y="794000"/>
                  </a:lnTo>
                  <a:lnTo>
                    <a:pt x="919422" y="595631"/>
                  </a:lnTo>
                  <a:lnTo>
                    <a:pt x="919422" y="392944"/>
                  </a:lnTo>
                  <a:lnTo>
                    <a:pt x="919422" y="143"/>
                  </a:lnTo>
                  <a:lnTo>
                    <a:pt x="743150" y="143"/>
                  </a:lnTo>
                  <a:lnTo>
                    <a:pt x="743150" y="158127"/>
                  </a:lnTo>
                  <a:lnTo>
                    <a:pt x="676350" y="158127"/>
                  </a:lnTo>
                  <a:lnTo>
                    <a:pt x="676350" y="182384"/>
                  </a:lnTo>
                  <a:lnTo>
                    <a:pt x="283168" y="182384"/>
                  </a:lnTo>
                  <a:lnTo>
                    <a:pt x="283168" y="309888"/>
                  </a:lnTo>
                  <a:lnTo>
                    <a:pt x="383622" y="309888"/>
                  </a:lnTo>
                  <a:lnTo>
                    <a:pt x="460837" y="380245"/>
                  </a:lnTo>
                  <a:lnTo>
                    <a:pt x="369399" y="463301"/>
                  </a:lnTo>
                  <a:lnTo>
                    <a:pt x="369399" y="534038"/>
                  </a:lnTo>
                  <a:lnTo>
                    <a:pt x="403688" y="565152"/>
                  </a:lnTo>
                  <a:lnTo>
                    <a:pt x="403688" y="826384"/>
                  </a:lnTo>
                  <a:lnTo>
                    <a:pt x="119342" y="826384"/>
                  </a:lnTo>
                  <a:lnTo>
                    <a:pt x="119342" y="982844"/>
                  </a:lnTo>
                  <a:lnTo>
                    <a:pt x="-288" y="1055233"/>
                  </a:lnTo>
                  <a:lnTo>
                    <a:pt x="109817" y="1203057"/>
                  </a:lnTo>
                  <a:lnTo>
                    <a:pt x="112865" y="1210296"/>
                  </a:lnTo>
                  <a:lnTo>
                    <a:pt x="265896" y="1106285"/>
                  </a:lnTo>
                  <a:lnTo>
                    <a:pt x="332824" y="1170927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4310486" y="7409275"/>
              <a:ext cx="425450" cy="1113790"/>
            </a:xfrm>
            <a:custGeom>
              <a:avLst/>
              <a:gdLst/>
              <a:ahLst/>
              <a:cxnLst/>
              <a:rect l="l" t="t" r="r" b="b"/>
              <a:pathLst>
                <a:path w="425450" h="1113790">
                  <a:moveTo>
                    <a:pt x="90441" y="98"/>
                  </a:moveTo>
                  <a:lnTo>
                    <a:pt x="90441" y="456144"/>
                  </a:lnTo>
                  <a:lnTo>
                    <a:pt x="-361" y="689564"/>
                  </a:lnTo>
                  <a:lnTo>
                    <a:pt x="54754" y="671022"/>
                  </a:lnTo>
                  <a:lnTo>
                    <a:pt x="129683" y="730838"/>
                  </a:lnTo>
                  <a:lnTo>
                    <a:pt x="278777" y="730838"/>
                  </a:lnTo>
                  <a:lnTo>
                    <a:pt x="278777" y="863041"/>
                  </a:lnTo>
                  <a:lnTo>
                    <a:pt x="193308" y="940509"/>
                  </a:lnTo>
                  <a:lnTo>
                    <a:pt x="334020" y="1113733"/>
                  </a:lnTo>
                  <a:lnTo>
                    <a:pt x="424569" y="967814"/>
                  </a:lnTo>
                  <a:lnTo>
                    <a:pt x="424569" y="663910"/>
                  </a:lnTo>
                  <a:lnTo>
                    <a:pt x="298842" y="663910"/>
                  </a:lnTo>
                  <a:lnTo>
                    <a:pt x="243599" y="457287"/>
                  </a:lnTo>
                  <a:lnTo>
                    <a:pt x="298842" y="186402"/>
                  </a:lnTo>
                  <a:lnTo>
                    <a:pt x="256933" y="50008"/>
                  </a:lnTo>
                  <a:lnTo>
                    <a:pt x="90441" y="98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4310486" y="7409275"/>
              <a:ext cx="425450" cy="1113790"/>
            </a:xfrm>
            <a:custGeom>
              <a:avLst/>
              <a:gdLst/>
              <a:ahLst/>
              <a:cxnLst/>
              <a:rect l="l" t="t" r="r" b="b"/>
              <a:pathLst>
                <a:path w="425450" h="1113790">
                  <a:moveTo>
                    <a:pt x="298842" y="663910"/>
                  </a:moveTo>
                  <a:lnTo>
                    <a:pt x="243599" y="457287"/>
                  </a:lnTo>
                  <a:lnTo>
                    <a:pt x="298842" y="186402"/>
                  </a:lnTo>
                  <a:lnTo>
                    <a:pt x="256933" y="50008"/>
                  </a:lnTo>
                  <a:lnTo>
                    <a:pt x="90441" y="98"/>
                  </a:lnTo>
                  <a:lnTo>
                    <a:pt x="90441" y="456144"/>
                  </a:lnTo>
                  <a:lnTo>
                    <a:pt x="-361" y="689564"/>
                  </a:lnTo>
                  <a:lnTo>
                    <a:pt x="54754" y="671022"/>
                  </a:lnTo>
                  <a:lnTo>
                    <a:pt x="129683" y="730838"/>
                  </a:lnTo>
                  <a:lnTo>
                    <a:pt x="278777" y="730838"/>
                  </a:lnTo>
                  <a:lnTo>
                    <a:pt x="278777" y="863041"/>
                  </a:lnTo>
                  <a:lnTo>
                    <a:pt x="193308" y="940509"/>
                  </a:lnTo>
                  <a:lnTo>
                    <a:pt x="334020" y="1113733"/>
                  </a:lnTo>
                  <a:lnTo>
                    <a:pt x="424569" y="967814"/>
                  </a:lnTo>
                  <a:lnTo>
                    <a:pt x="424569" y="663910"/>
                  </a:lnTo>
                  <a:lnTo>
                    <a:pt x="298842" y="663910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2886435" y="7263225"/>
              <a:ext cx="1516380" cy="1363345"/>
            </a:xfrm>
            <a:custGeom>
              <a:avLst/>
              <a:gdLst/>
              <a:ahLst/>
              <a:cxnLst/>
              <a:rect l="l" t="t" r="r" b="b"/>
              <a:pathLst>
                <a:path w="1516380" h="1363345">
                  <a:moveTo>
                    <a:pt x="1241448" y="102"/>
                  </a:moveTo>
                  <a:lnTo>
                    <a:pt x="958246" y="29184"/>
                  </a:lnTo>
                  <a:lnTo>
                    <a:pt x="958246" y="75792"/>
                  </a:lnTo>
                  <a:lnTo>
                    <a:pt x="862363" y="162912"/>
                  </a:lnTo>
                  <a:lnTo>
                    <a:pt x="906939" y="203297"/>
                  </a:lnTo>
                  <a:lnTo>
                    <a:pt x="906939" y="342993"/>
                  </a:lnTo>
                  <a:lnTo>
                    <a:pt x="859950" y="434050"/>
                  </a:lnTo>
                  <a:lnTo>
                    <a:pt x="859950" y="492976"/>
                  </a:lnTo>
                  <a:lnTo>
                    <a:pt x="940720" y="566253"/>
                  </a:lnTo>
                  <a:lnTo>
                    <a:pt x="1074194" y="566253"/>
                  </a:lnTo>
                  <a:lnTo>
                    <a:pt x="1074194" y="742779"/>
                  </a:lnTo>
                  <a:lnTo>
                    <a:pt x="963706" y="742779"/>
                  </a:lnTo>
                  <a:lnTo>
                    <a:pt x="786546" y="582001"/>
                  </a:lnTo>
                  <a:lnTo>
                    <a:pt x="748701" y="471514"/>
                  </a:lnTo>
                  <a:lnTo>
                    <a:pt x="666153" y="471514"/>
                  </a:lnTo>
                  <a:lnTo>
                    <a:pt x="666153" y="553554"/>
                  </a:lnTo>
                  <a:lnTo>
                    <a:pt x="465498" y="508978"/>
                  </a:lnTo>
                  <a:lnTo>
                    <a:pt x="465498" y="462497"/>
                  </a:lnTo>
                  <a:lnTo>
                    <a:pt x="347391" y="462497"/>
                  </a:lnTo>
                  <a:lnTo>
                    <a:pt x="347391" y="421985"/>
                  </a:lnTo>
                  <a:lnTo>
                    <a:pt x="293925" y="389601"/>
                  </a:lnTo>
                  <a:lnTo>
                    <a:pt x="265605" y="417921"/>
                  </a:lnTo>
                  <a:lnTo>
                    <a:pt x="267256" y="417921"/>
                  </a:lnTo>
                  <a:lnTo>
                    <a:pt x="267256" y="671026"/>
                  </a:lnTo>
                  <a:lnTo>
                    <a:pt x="-325" y="671026"/>
                  </a:lnTo>
                  <a:lnTo>
                    <a:pt x="-325" y="1136596"/>
                  </a:lnTo>
                  <a:lnTo>
                    <a:pt x="177977" y="1298517"/>
                  </a:lnTo>
                  <a:lnTo>
                    <a:pt x="405302" y="1298517"/>
                  </a:lnTo>
                  <a:lnTo>
                    <a:pt x="405302" y="1363412"/>
                  </a:lnTo>
                  <a:lnTo>
                    <a:pt x="668439" y="1363412"/>
                  </a:lnTo>
                  <a:lnTo>
                    <a:pt x="913797" y="1185236"/>
                  </a:lnTo>
                  <a:lnTo>
                    <a:pt x="913797" y="1092020"/>
                  </a:lnTo>
                  <a:lnTo>
                    <a:pt x="1145566" y="1019124"/>
                  </a:lnTo>
                  <a:lnTo>
                    <a:pt x="1105435" y="942291"/>
                  </a:lnTo>
                  <a:lnTo>
                    <a:pt x="1424832" y="835233"/>
                  </a:lnTo>
                  <a:lnTo>
                    <a:pt x="1515508" y="602067"/>
                  </a:lnTo>
                  <a:lnTo>
                    <a:pt x="1515508" y="146402"/>
                  </a:lnTo>
                  <a:lnTo>
                    <a:pt x="1267102" y="71728"/>
                  </a:lnTo>
                  <a:lnTo>
                    <a:pt x="1241448" y="102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886435" y="7263225"/>
              <a:ext cx="1516380" cy="1363345"/>
            </a:xfrm>
            <a:custGeom>
              <a:avLst/>
              <a:gdLst/>
              <a:ahLst/>
              <a:cxnLst/>
              <a:rect l="l" t="t" r="r" b="b"/>
              <a:pathLst>
                <a:path w="1516380" h="1363345">
                  <a:moveTo>
                    <a:pt x="1267102" y="71728"/>
                  </a:moveTo>
                  <a:lnTo>
                    <a:pt x="1241448" y="102"/>
                  </a:lnTo>
                  <a:lnTo>
                    <a:pt x="958246" y="29184"/>
                  </a:lnTo>
                  <a:lnTo>
                    <a:pt x="958246" y="75792"/>
                  </a:lnTo>
                  <a:lnTo>
                    <a:pt x="862363" y="162912"/>
                  </a:lnTo>
                  <a:lnTo>
                    <a:pt x="906939" y="203297"/>
                  </a:lnTo>
                  <a:lnTo>
                    <a:pt x="906939" y="342993"/>
                  </a:lnTo>
                  <a:lnTo>
                    <a:pt x="859950" y="434050"/>
                  </a:lnTo>
                  <a:lnTo>
                    <a:pt x="859950" y="492976"/>
                  </a:lnTo>
                  <a:lnTo>
                    <a:pt x="940720" y="566253"/>
                  </a:lnTo>
                  <a:lnTo>
                    <a:pt x="1074194" y="566253"/>
                  </a:lnTo>
                  <a:lnTo>
                    <a:pt x="1074194" y="742779"/>
                  </a:lnTo>
                  <a:lnTo>
                    <a:pt x="963706" y="742779"/>
                  </a:lnTo>
                  <a:lnTo>
                    <a:pt x="786546" y="582001"/>
                  </a:lnTo>
                  <a:lnTo>
                    <a:pt x="748701" y="471514"/>
                  </a:lnTo>
                  <a:lnTo>
                    <a:pt x="666153" y="471514"/>
                  </a:lnTo>
                  <a:lnTo>
                    <a:pt x="666153" y="553554"/>
                  </a:lnTo>
                  <a:lnTo>
                    <a:pt x="465498" y="508978"/>
                  </a:lnTo>
                  <a:lnTo>
                    <a:pt x="465498" y="462497"/>
                  </a:lnTo>
                  <a:lnTo>
                    <a:pt x="347391" y="462497"/>
                  </a:lnTo>
                  <a:lnTo>
                    <a:pt x="347391" y="421985"/>
                  </a:lnTo>
                  <a:lnTo>
                    <a:pt x="293925" y="389601"/>
                  </a:lnTo>
                  <a:lnTo>
                    <a:pt x="265605" y="417921"/>
                  </a:lnTo>
                  <a:lnTo>
                    <a:pt x="267256" y="417921"/>
                  </a:lnTo>
                  <a:lnTo>
                    <a:pt x="267256" y="671026"/>
                  </a:lnTo>
                  <a:lnTo>
                    <a:pt x="-325" y="671026"/>
                  </a:lnTo>
                  <a:lnTo>
                    <a:pt x="-325" y="1136596"/>
                  </a:lnTo>
                  <a:lnTo>
                    <a:pt x="151181" y="1274261"/>
                  </a:lnTo>
                  <a:lnTo>
                    <a:pt x="177977" y="1298517"/>
                  </a:lnTo>
                  <a:lnTo>
                    <a:pt x="405302" y="1298517"/>
                  </a:lnTo>
                  <a:lnTo>
                    <a:pt x="405302" y="1353253"/>
                  </a:lnTo>
                  <a:lnTo>
                    <a:pt x="405302" y="1363412"/>
                  </a:lnTo>
                  <a:lnTo>
                    <a:pt x="447719" y="1363412"/>
                  </a:lnTo>
                  <a:lnTo>
                    <a:pt x="668439" y="1363412"/>
                  </a:lnTo>
                  <a:lnTo>
                    <a:pt x="913797" y="1185236"/>
                  </a:lnTo>
                  <a:lnTo>
                    <a:pt x="913797" y="1092020"/>
                  </a:lnTo>
                  <a:lnTo>
                    <a:pt x="1118516" y="1027633"/>
                  </a:lnTo>
                  <a:lnTo>
                    <a:pt x="1145566" y="1019124"/>
                  </a:lnTo>
                  <a:lnTo>
                    <a:pt x="1105435" y="942291"/>
                  </a:lnTo>
                  <a:lnTo>
                    <a:pt x="1424832" y="835233"/>
                  </a:lnTo>
                  <a:lnTo>
                    <a:pt x="1515508" y="602067"/>
                  </a:lnTo>
                  <a:lnTo>
                    <a:pt x="1515508" y="146402"/>
                  </a:lnTo>
                  <a:lnTo>
                    <a:pt x="1267102" y="71728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1877293" y="4576540"/>
              <a:ext cx="1732914" cy="1203960"/>
            </a:xfrm>
            <a:custGeom>
              <a:avLst/>
              <a:gdLst/>
              <a:ahLst/>
              <a:cxnLst/>
              <a:rect l="l" t="t" r="r" b="b"/>
              <a:pathLst>
                <a:path w="1732915" h="1203960">
                  <a:moveTo>
                    <a:pt x="1122224" y="170"/>
                  </a:moveTo>
                  <a:lnTo>
                    <a:pt x="780349" y="278801"/>
                  </a:lnTo>
                  <a:lnTo>
                    <a:pt x="591504" y="278801"/>
                  </a:lnTo>
                  <a:lnTo>
                    <a:pt x="320747" y="495965"/>
                  </a:lnTo>
                  <a:lnTo>
                    <a:pt x="280616" y="448976"/>
                  </a:lnTo>
                  <a:lnTo>
                    <a:pt x="117679" y="516158"/>
                  </a:lnTo>
                  <a:lnTo>
                    <a:pt x="-300" y="705637"/>
                  </a:lnTo>
                  <a:lnTo>
                    <a:pt x="207085" y="1115582"/>
                  </a:lnTo>
                  <a:lnTo>
                    <a:pt x="207085" y="1203718"/>
                  </a:lnTo>
                  <a:lnTo>
                    <a:pt x="273885" y="1203718"/>
                  </a:lnTo>
                  <a:lnTo>
                    <a:pt x="273885" y="1045734"/>
                  </a:lnTo>
                  <a:lnTo>
                    <a:pt x="450030" y="1045734"/>
                  </a:lnTo>
                  <a:lnTo>
                    <a:pt x="526355" y="970806"/>
                  </a:lnTo>
                  <a:lnTo>
                    <a:pt x="526355" y="893592"/>
                  </a:lnTo>
                  <a:lnTo>
                    <a:pt x="689546" y="845079"/>
                  </a:lnTo>
                  <a:lnTo>
                    <a:pt x="743393" y="931437"/>
                  </a:lnTo>
                  <a:lnTo>
                    <a:pt x="1092888" y="1007381"/>
                  </a:lnTo>
                  <a:lnTo>
                    <a:pt x="1115874" y="893592"/>
                  </a:lnTo>
                  <a:lnTo>
                    <a:pt x="1200454" y="907943"/>
                  </a:lnTo>
                  <a:lnTo>
                    <a:pt x="1572936" y="827681"/>
                  </a:lnTo>
                  <a:lnTo>
                    <a:pt x="1732190" y="827681"/>
                  </a:lnTo>
                  <a:lnTo>
                    <a:pt x="1732190" y="733449"/>
                  </a:lnTo>
                  <a:lnTo>
                    <a:pt x="1280208" y="322868"/>
                  </a:lnTo>
                  <a:lnTo>
                    <a:pt x="1280208" y="143803"/>
                  </a:lnTo>
                  <a:lnTo>
                    <a:pt x="1122224" y="170"/>
                  </a:lnTo>
                  <a:close/>
                </a:path>
              </a:pathLst>
            </a:custGeom>
            <a:solidFill>
              <a:srgbClr val="FFFFFF">
                <a:alpha val="1568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1877293" y="4576540"/>
              <a:ext cx="1732914" cy="1203960"/>
            </a:xfrm>
            <a:custGeom>
              <a:avLst/>
              <a:gdLst/>
              <a:ahLst/>
              <a:cxnLst/>
              <a:rect l="l" t="t" r="r" b="b"/>
              <a:pathLst>
                <a:path w="1732915" h="1203960">
                  <a:moveTo>
                    <a:pt x="526355" y="893592"/>
                  </a:moveTo>
                  <a:lnTo>
                    <a:pt x="689546" y="845079"/>
                  </a:lnTo>
                  <a:lnTo>
                    <a:pt x="743393" y="931437"/>
                  </a:lnTo>
                  <a:lnTo>
                    <a:pt x="1092888" y="1007381"/>
                  </a:lnTo>
                  <a:lnTo>
                    <a:pt x="1115874" y="893592"/>
                  </a:lnTo>
                  <a:lnTo>
                    <a:pt x="1200454" y="907943"/>
                  </a:lnTo>
                  <a:lnTo>
                    <a:pt x="1572936" y="827681"/>
                  </a:lnTo>
                  <a:lnTo>
                    <a:pt x="1732190" y="827681"/>
                  </a:lnTo>
                  <a:lnTo>
                    <a:pt x="1732190" y="733449"/>
                  </a:lnTo>
                  <a:lnTo>
                    <a:pt x="1280208" y="322868"/>
                  </a:lnTo>
                  <a:lnTo>
                    <a:pt x="1280208" y="143803"/>
                  </a:lnTo>
                  <a:lnTo>
                    <a:pt x="1122224" y="170"/>
                  </a:lnTo>
                  <a:lnTo>
                    <a:pt x="780349" y="278801"/>
                  </a:lnTo>
                  <a:lnTo>
                    <a:pt x="591504" y="278801"/>
                  </a:lnTo>
                  <a:lnTo>
                    <a:pt x="320747" y="495965"/>
                  </a:lnTo>
                  <a:lnTo>
                    <a:pt x="280616" y="448976"/>
                  </a:lnTo>
                  <a:lnTo>
                    <a:pt x="117679" y="516158"/>
                  </a:lnTo>
                  <a:lnTo>
                    <a:pt x="-300" y="705637"/>
                  </a:lnTo>
                  <a:lnTo>
                    <a:pt x="207085" y="1115582"/>
                  </a:lnTo>
                  <a:lnTo>
                    <a:pt x="207085" y="1203718"/>
                  </a:lnTo>
                  <a:lnTo>
                    <a:pt x="273885" y="1203718"/>
                  </a:lnTo>
                  <a:lnTo>
                    <a:pt x="273885" y="1045734"/>
                  </a:lnTo>
                  <a:lnTo>
                    <a:pt x="450030" y="1045734"/>
                  </a:lnTo>
                  <a:lnTo>
                    <a:pt x="526355" y="970806"/>
                  </a:lnTo>
                  <a:lnTo>
                    <a:pt x="526355" y="893592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267560" y="6077807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09" h="394970">
                  <a:moveTo>
                    <a:pt x="203088" y="132"/>
                  </a:moveTo>
                  <a:lnTo>
                    <a:pt x="-360" y="30484"/>
                  </a:lnTo>
                  <a:lnTo>
                    <a:pt x="-360" y="394838"/>
                  </a:lnTo>
                  <a:lnTo>
                    <a:pt x="205374" y="394838"/>
                  </a:lnTo>
                  <a:lnTo>
                    <a:pt x="205374" y="305813"/>
                  </a:lnTo>
                  <a:lnTo>
                    <a:pt x="346086" y="178181"/>
                  </a:lnTo>
                  <a:lnTo>
                    <a:pt x="346086" y="38485"/>
                  </a:lnTo>
                  <a:lnTo>
                    <a:pt x="203088" y="132"/>
                  </a:lnTo>
                  <a:close/>
                </a:path>
              </a:pathLst>
            </a:custGeom>
            <a:solidFill>
              <a:srgbClr val="FFFFFF">
                <a:alpha val="3176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4267560" y="6077807"/>
              <a:ext cx="346710" cy="394970"/>
            </a:xfrm>
            <a:custGeom>
              <a:avLst/>
              <a:gdLst/>
              <a:ahLst/>
              <a:cxnLst/>
              <a:rect l="l" t="t" r="r" b="b"/>
              <a:pathLst>
                <a:path w="346709" h="394970">
                  <a:moveTo>
                    <a:pt x="346086" y="178181"/>
                  </a:moveTo>
                  <a:lnTo>
                    <a:pt x="305320" y="215137"/>
                  </a:lnTo>
                  <a:lnTo>
                    <a:pt x="205374" y="305813"/>
                  </a:lnTo>
                  <a:lnTo>
                    <a:pt x="205374" y="394838"/>
                  </a:lnTo>
                  <a:lnTo>
                    <a:pt x="-360" y="394838"/>
                  </a:lnTo>
                  <a:lnTo>
                    <a:pt x="-360" y="170053"/>
                  </a:lnTo>
                  <a:lnTo>
                    <a:pt x="-360" y="30484"/>
                  </a:lnTo>
                  <a:lnTo>
                    <a:pt x="203088" y="132"/>
                  </a:lnTo>
                  <a:lnTo>
                    <a:pt x="272174" y="18673"/>
                  </a:lnTo>
                  <a:lnTo>
                    <a:pt x="346086" y="38485"/>
                  </a:lnTo>
                  <a:lnTo>
                    <a:pt x="346086" y="178181"/>
                  </a:lnTo>
                  <a:close/>
                </a:path>
              </a:pathLst>
            </a:custGeom>
            <a:ln w="119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969884" y="5893276"/>
              <a:ext cx="2858770" cy="2432685"/>
            </a:xfrm>
            <a:custGeom>
              <a:avLst/>
              <a:gdLst/>
              <a:ahLst/>
              <a:cxnLst/>
              <a:rect l="l" t="t" r="r" b="b"/>
              <a:pathLst>
                <a:path w="2858770" h="2432684">
                  <a:moveTo>
                    <a:pt x="2858242" y="136"/>
                  </a:moveTo>
                  <a:lnTo>
                    <a:pt x="-201" y="136"/>
                  </a:lnTo>
                  <a:lnTo>
                    <a:pt x="-201" y="2432379"/>
                  </a:lnTo>
                  <a:lnTo>
                    <a:pt x="2858242" y="2432379"/>
                  </a:lnTo>
                  <a:lnTo>
                    <a:pt x="2858242" y="13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969884" y="5893276"/>
              <a:ext cx="2858770" cy="2432685"/>
            </a:xfrm>
            <a:custGeom>
              <a:avLst/>
              <a:gdLst/>
              <a:ahLst/>
              <a:cxnLst/>
              <a:rect l="l" t="t" r="r" b="b"/>
              <a:pathLst>
                <a:path w="2858770" h="2432684">
                  <a:moveTo>
                    <a:pt x="-201" y="2432379"/>
                  </a:moveTo>
                  <a:lnTo>
                    <a:pt x="2858242" y="2432379"/>
                  </a:lnTo>
                  <a:lnTo>
                    <a:pt x="2858242" y="136"/>
                  </a:lnTo>
                  <a:lnTo>
                    <a:pt x="-201" y="136"/>
                  </a:lnTo>
                  <a:lnTo>
                    <a:pt x="-201" y="2432379"/>
                  </a:lnTo>
                  <a:close/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528314" y="2848031"/>
              <a:ext cx="7684770" cy="7107555"/>
            </a:xfrm>
            <a:custGeom>
              <a:avLst/>
              <a:gdLst/>
              <a:ahLst/>
              <a:cxnLst/>
              <a:rect l="l" t="t" r="r" b="b"/>
              <a:pathLst>
                <a:path w="7684769" h="7107555">
                  <a:moveTo>
                    <a:pt x="1363052" y="2027758"/>
                  </a:moveTo>
                  <a:lnTo>
                    <a:pt x="0" y="3557689"/>
                  </a:lnTo>
                  <a:lnTo>
                    <a:pt x="423151" y="3848646"/>
                  </a:lnTo>
                  <a:lnTo>
                    <a:pt x="1363052" y="2027758"/>
                  </a:lnTo>
                  <a:close/>
                </a:path>
                <a:path w="7684769" h="7107555">
                  <a:moveTo>
                    <a:pt x="5502516" y="2027758"/>
                  </a:moveTo>
                  <a:lnTo>
                    <a:pt x="5206606" y="0"/>
                  </a:lnTo>
                  <a:lnTo>
                    <a:pt x="4711700" y="137287"/>
                  </a:lnTo>
                  <a:lnTo>
                    <a:pt x="5502516" y="2027758"/>
                  </a:lnTo>
                  <a:close/>
                </a:path>
                <a:path w="7684769" h="7107555">
                  <a:moveTo>
                    <a:pt x="6027521" y="6864439"/>
                  </a:moveTo>
                  <a:lnTo>
                    <a:pt x="5903315" y="6366103"/>
                  </a:lnTo>
                  <a:lnTo>
                    <a:pt x="3992778" y="7107123"/>
                  </a:lnTo>
                  <a:lnTo>
                    <a:pt x="6027521" y="6864439"/>
                  </a:lnTo>
                  <a:close/>
                </a:path>
                <a:path w="7684769" h="7107555">
                  <a:moveTo>
                    <a:pt x="7684567" y="3025190"/>
                  </a:moveTo>
                  <a:lnTo>
                    <a:pt x="7560361" y="2526855"/>
                  </a:lnTo>
                  <a:lnTo>
                    <a:pt x="5649823" y="3267887"/>
                  </a:lnTo>
                  <a:lnTo>
                    <a:pt x="7684567" y="302519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916657" y="7109440"/>
              <a:ext cx="2869565" cy="3424554"/>
            </a:xfrm>
            <a:custGeom>
              <a:avLst/>
              <a:gdLst/>
              <a:ahLst/>
              <a:cxnLst/>
              <a:rect l="l" t="t" r="r" b="b"/>
              <a:pathLst>
                <a:path w="2869565" h="3424554">
                  <a:moveTo>
                    <a:pt x="-376" y="3424574"/>
                  </a:moveTo>
                  <a:lnTo>
                    <a:pt x="2869115" y="3424574"/>
                  </a:lnTo>
                  <a:lnTo>
                    <a:pt x="2869115" y="106"/>
                  </a:lnTo>
                  <a:lnTo>
                    <a:pt x="-376" y="106"/>
                  </a:lnTo>
                  <a:lnTo>
                    <a:pt x="-376" y="3424574"/>
                  </a:lnTo>
                  <a:close/>
                </a:path>
              </a:pathLst>
            </a:custGeom>
            <a:ln w="3175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5" name="object 135"/>
          <p:cNvSpPr txBox="1"/>
          <p:nvPr/>
        </p:nvSpPr>
        <p:spPr>
          <a:xfrm>
            <a:off x="14915070" y="7107853"/>
            <a:ext cx="2872740" cy="3427729"/>
          </a:xfrm>
          <a:prstGeom prst="rect">
            <a:avLst/>
          </a:prstGeom>
          <a:solidFill>
            <a:srgbClr val="FFD000"/>
          </a:solidFill>
        </p:spPr>
        <p:txBody>
          <a:bodyPr vert="horz" wrap="square" lIns="0" tIns="153670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1210"/>
              </a:spcBef>
            </a:pPr>
            <a:r>
              <a:rPr sz="1800" spc="-35" dirty="0">
                <a:latin typeface="Arial Black"/>
                <a:cs typeface="Arial Black"/>
              </a:rPr>
              <a:t>SOUTH</a:t>
            </a:r>
            <a:r>
              <a:rPr sz="1800" spc="-110" dirty="0">
                <a:latin typeface="Arial Black"/>
                <a:cs typeface="Arial Black"/>
              </a:rPr>
              <a:t> </a:t>
            </a:r>
            <a:r>
              <a:rPr sz="1800" spc="-10" dirty="0">
                <a:latin typeface="Arial Black"/>
                <a:cs typeface="Arial Black"/>
              </a:rPr>
              <a:t>AFRICA</a:t>
            </a:r>
            <a:endParaRPr sz="1800">
              <a:latin typeface="Arial Black"/>
              <a:cs typeface="Arial Black"/>
            </a:endParaRPr>
          </a:p>
          <a:p>
            <a:pPr marL="233679" marR="392430">
              <a:lnSpc>
                <a:spcPct val="103000"/>
              </a:lnSpc>
              <a:spcBef>
                <a:spcPts val="680"/>
              </a:spcBef>
            </a:pPr>
            <a:r>
              <a:rPr sz="1200" dirty="0">
                <a:latin typeface="Trebuchet MS"/>
                <a:cs typeface="Trebuchet MS"/>
              </a:rPr>
              <a:t>Still</a:t>
            </a:r>
            <a:r>
              <a:rPr sz="1200" spc="1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the</a:t>
            </a:r>
            <a:r>
              <a:rPr sz="1200" spc="8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continent’s</a:t>
            </a:r>
            <a:r>
              <a:rPr sz="1200" spc="9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#1 </a:t>
            </a:r>
            <a:r>
              <a:rPr sz="1200" dirty="0">
                <a:latin typeface="Trebuchet MS"/>
                <a:cs typeface="Trebuchet MS"/>
              </a:rPr>
              <a:t>premium-fare</a:t>
            </a:r>
            <a:r>
              <a:rPr sz="1200" spc="41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market; </a:t>
            </a:r>
            <a:r>
              <a:rPr sz="1200" spc="50" dirty="0">
                <a:latin typeface="Trebuchet MS"/>
                <a:cs typeface="Trebuchet MS"/>
              </a:rPr>
              <a:t>advertisers </a:t>
            </a:r>
            <a:r>
              <a:rPr sz="1200" dirty="0">
                <a:latin typeface="Trebuchet MS"/>
                <a:cs typeface="Trebuchet MS"/>
              </a:rPr>
              <a:t>tap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concentrated, </a:t>
            </a:r>
            <a:r>
              <a:rPr sz="1200" dirty="0">
                <a:latin typeface="Trebuchet MS"/>
                <a:cs typeface="Trebuchet MS"/>
              </a:rPr>
              <a:t>big-</a:t>
            </a:r>
            <a:r>
              <a:rPr sz="1200" spc="65" dirty="0">
                <a:latin typeface="Trebuchet MS"/>
                <a:cs typeface="Trebuchet MS"/>
              </a:rPr>
              <a:t>spend</a:t>
            </a:r>
            <a:r>
              <a:rPr sz="1200" spc="10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audience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</a:t>
            </a:r>
            <a:r>
              <a:rPr sz="1200" spc="4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lounges </a:t>
            </a:r>
            <a:r>
              <a:rPr sz="1200" spc="50" dirty="0">
                <a:latin typeface="Trebuchet MS"/>
                <a:cs typeface="Trebuchet MS"/>
              </a:rPr>
              <a:t>and</a:t>
            </a:r>
            <a:r>
              <a:rPr sz="1200" spc="8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hotel</a:t>
            </a:r>
            <a:r>
              <a:rPr sz="1200" spc="4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drop-</a:t>
            </a:r>
            <a:r>
              <a:rPr sz="1200" spc="-10" dirty="0">
                <a:latin typeface="Trebuchet MS"/>
                <a:cs typeface="Trebuchet MS"/>
              </a:rPr>
              <a:t>points.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ts val="3005"/>
              </a:lnSpc>
              <a:spcBef>
                <a:spcPts val="1110"/>
              </a:spcBef>
            </a:pPr>
            <a:r>
              <a:rPr sz="2550" b="1" spc="-225" dirty="0">
                <a:latin typeface="Cambria"/>
                <a:cs typeface="Cambria"/>
              </a:rPr>
              <a:t>18.4</a:t>
            </a:r>
            <a:r>
              <a:rPr sz="2550" b="1" spc="-204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233679">
              <a:lnSpc>
                <a:spcPts val="1385"/>
              </a:lnSpc>
            </a:pPr>
            <a:r>
              <a:rPr sz="1200" spc="80" dirty="0">
                <a:latin typeface="Trebuchet MS"/>
                <a:cs typeface="Trebuchet MS"/>
              </a:rPr>
              <a:t>passengers</a:t>
            </a:r>
            <a:r>
              <a:rPr sz="1200" spc="8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through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OR</a:t>
            </a:r>
            <a:r>
              <a:rPr sz="1200" spc="12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Tambo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ct val="100000"/>
              </a:lnSpc>
            </a:pPr>
            <a:r>
              <a:rPr sz="1200" dirty="0">
                <a:latin typeface="Trebuchet MS"/>
                <a:cs typeface="Trebuchet MS"/>
              </a:rPr>
              <a:t>JNB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(+34</a:t>
            </a:r>
            <a:r>
              <a:rPr sz="1200" spc="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%</a:t>
            </a:r>
            <a:r>
              <a:rPr sz="1200" spc="425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YoY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ts val="3005"/>
              </a:lnSpc>
              <a:spcBef>
                <a:spcPts val="1010"/>
              </a:spcBef>
            </a:pPr>
            <a:r>
              <a:rPr sz="2550" b="1" spc="-195" dirty="0">
                <a:latin typeface="Cambria"/>
                <a:cs typeface="Cambria"/>
              </a:rPr>
              <a:t>10.4</a:t>
            </a:r>
            <a:r>
              <a:rPr sz="2550" b="1" spc="-125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233679">
              <a:lnSpc>
                <a:spcPts val="1385"/>
              </a:lnSpc>
            </a:pPr>
            <a:r>
              <a:rPr sz="1200" dirty="0">
                <a:latin typeface="Trebuchet MS"/>
                <a:cs typeface="Trebuchet MS"/>
              </a:rPr>
              <a:t>at</a:t>
            </a:r>
            <a:r>
              <a:rPr sz="1200" spc="-4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Cape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Town,</a:t>
            </a:r>
            <a:r>
              <a:rPr sz="1200" spc="-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lifting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national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Trebuchet MS"/>
                <a:cs typeface="Trebuchet MS"/>
              </a:rPr>
              <a:t>total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past</a:t>
            </a:r>
            <a:r>
              <a:rPr sz="1200" spc="95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Trebuchet MS"/>
                <a:cs typeface="Trebuchet MS"/>
              </a:rPr>
              <a:t>30</a:t>
            </a:r>
            <a:r>
              <a:rPr sz="1200" b="1" spc="55" dirty="0">
                <a:latin typeface="Trebuchet MS"/>
                <a:cs typeface="Trebuchet MS"/>
              </a:rPr>
              <a:t> </a:t>
            </a:r>
            <a:r>
              <a:rPr sz="1200" b="1" spc="-10" dirty="0">
                <a:latin typeface="Trebuchet MS"/>
                <a:cs typeface="Trebuchet MS"/>
              </a:rPr>
              <a:t>million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6605186" y="3474243"/>
            <a:ext cx="2872740" cy="3144520"/>
          </a:xfrm>
          <a:prstGeom prst="rect">
            <a:avLst/>
          </a:prstGeom>
          <a:solidFill>
            <a:srgbClr val="FFD000"/>
          </a:solidFill>
          <a:ln w="3175">
            <a:solidFill>
              <a:srgbClr val="FFD000"/>
            </a:solidFill>
          </a:ln>
        </p:spPr>
        <p:txBody>
          <a:bodyPr vert="horz" wrap="square" lIns="0" tIns="167640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1320"/>
              </a:spcBef>
            </a:pPr>
            <a:r>
              <a:rPr sz="1800" spc="-10" dirty="0">
                <a:latin typeface="Arial Black"/>
                <a:cs typeface="Arial Black"/>
              </a:rPr>
              <a:t>KENYA</a:t>
            </a:r>
            <a:endParaRPr sz="1800">
              <a:latin typeface="Arial Black"/>
              <a:cs typeface="Arial Black"/>
            </a:endParaRPr>
          </a:p>
          <a:p>
            <a:pPr marL="233679" marR="664845">
              <a:lnSpc>
                <a:spcPct val="102899"/>
              </a:lnSpc>
              <a:spcBef>
                <a:spcPts val="680"/>
              </a:spcBef>
            </a:pPr>
            <a:r>
              <a:rPr sz="1200" dirty="0">
                <a:latin typeface="Trebuchet MS"/>
                <a:cs typeface="Trebuchet MS"/>
              </a:rPr>
              <a:t>Nairobi</a:t>
            </a:r>
            <a:r>
              <a:rPr sz="1200" spc="65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has</a:t>
            </a:r>
            <a:r>
              <a:rPr sz="1200" spc="17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become</a:t>
            </a:r>
            <a:r>
              <a:rPr sz="1200" spc="1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East </a:t>
            </a:r>
            <a:r>
              <a:rPr sz="1200" dirty="0">
                <a:latin typeface="Trebuchet MS"/>
                <a:cs typeface="Trebuchet MS"/>
              </a:rPr>
              <a:t>Africa’s</a:t>
            </a:r>
            <a:r>
              <a:rPr sz="1200" spc="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deal</a:t>
            </a:r>
            <a:r>
              <a:rPr sz="1200" spc="4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hub;</a:t>
            </a:r>
            <a:r>
              <a:rPr sz="1200" spc="2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brands </a:t>
            </a:r>
            <a:r>
              <a:rPr sz="1200" dirty="0">
                <a:latin typeface="Trebuchet MS"/>
                <a:cs typeface="Trebuchet MS"/>
              </a:rPr>
              <a:t>gain</a:t>
            </a:r>
            <a:r>
              <a:rPr sz="1200" spc="29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first-mover</a:t>
            </a:r>
            <a:r>
              <a:rPr sz="1200" spc="24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share-</a:t>
            </a:r>
            <a:r>
              <a:rPr sz="1200" spc="-25" dirty="0">
                <a:latin typeface="Trebuchet MS"/>
                <a:cs typeface="Trebuchet MS"/>
              </a:rPr>
              <a:t>of- </a:t>
            </a:r>
            <a:r>
              <a:rPr sz="1200" dirty="0">
                <a:latin typeface="Trebuchet MS"/>
                <a:cs typeface="Trebuchet MS"/>
              </a:rPr>
              <a:t>voice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70" dirty="0">
                <a:latin typeface="Trebuchet MS"/>
                <a:cs typeface="Trebuchet MS"/>
              </a:rPr>
              <a:t>among</a:t>
            </a:r>
            <a:r>
              <a:rPr sz="1200" spc="1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investors</a:t>
            </a:r>
            <a:r>
              <a:rPr sz="1200" spc="114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and </a:t>
            </a:r>
            <a:r>
              <a:rPr sz="1200" spc="45" dirty="0">
                <a:latin typeface="Trebuchet MS"/>
                <a:cs typeface="Trebuchet MS"/>
              </a:rPr>
              <a:t>conference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traffic.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ts val="3005"/>
              </a:lnSpc>
              <a:spcBef>
                <a:spcPts val="1110"/>
              </a:spcBef>
            </a:pPr>
            <a:r>
              <a:rPr sz="2550" b="1" spc="-155" dirty="0">
                <a:latin typeface="Cambria"/>
                <a:cs typeface="Cambria"/>
              </a:rPr>
              <a:t>2.4</a:t>
            </a:r>
            <a:r>
              <a:rPr sz="2550" b="1" spc="-95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233679">
              <a:lnSpc>
                <a:spcPts val="1385"/>
              </a:lnSpc>
            </a:pPr>
            <a:r>
              <a:rPr sz="1200" dirty="0">
                <a:latin typeface="Trebuchet MS"/>
                <a:cs typeface="Trebuchet MS"/>
              </a:rPr>
              <a:t>international</a:t>
            </a:r>
            <a:r>
              <a:rPr sz="1200" spc="27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arrivals</a:t>
            </a:r>
            <a:endParaRPr sz="1200">
              <a:latin typeface="Trebuchet MS"/>
              <a:cs typeface="Trebuchet MS"/>
            </a:endParaRPr>
          </a:p>
          <a:p>
            <a:pPr marL="233679">
              <a:lnSpc>
                <a:spcPts val="3005"/>
              </a:lnSpc>
              <a:spcBef>
                <a:spcPts val="1010"/>
              </a:spcBef>
            </a:pPr>
            <a:r>
              <a:rPr sz="2550" b="1" spc="-75" dirty="0">
                <a:latin typeface="Cambria"/>
                <a:cs typeface="Cambria"/>
              </a:rPr>
              <a:t>8.8</a:t>
            </a:r>
            <a:r>
              <a:rPr sz="2550" b="1" spc="-125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233679">
              <a:lnSpc>
                <a:spcPts val="1385"/>
              </a:lnSpc>
            </a:pPr>
            <a:r>
              <a:rPr sz="1200" spc="80" dirty="0">
                <a:latin typeface="Trebuchet MS"/>
                <a:cs typeface="Trebuchet MS"/>
              </a:rPr>
              <a:t>passengers</a:t>
            </a:r>
            <a:r>
              <a:rPr sz="1200" spc="1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via</a:t>
            </a:r>
            <a:r>
              <a:rPr sz="1200" spc="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JKIA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Nairobi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13104176" y="496728"/>
            <a:ext cx="2869565" cy="3424554"/>
            <a:chOff x="13104176" y="496728"/>
            <a:chExt cx="2869565" cy="3424554"/>
          </a:xfrm>
        </p:grpSpPr>
        <p:sp>
          <p:nvSpPr>
            <p:cNvPr id="138" name="object 138"/>
            <p:cNvSpPr/>
            <p:nvPr/>
          </p:nvSpPr>
          <p:spPr>
            <a:xfrm>
              <a:off x="13109574" y="502126"/>
              <a:ext cx="2858770" cy="3413760"/>
            </a:xfrm>
            <a:custGeom>
              <a:avLst/>
              <a:gdLst/>
              <a:ahLst/>
              <a:cxnLst/>
              <a:rect l="l" t="t" r="r" b="b"/>
              <a:pathLst>
                <a:path w="2858769" h="3413760">
                  <a:moveTo>
                    <a:pt x="2858112" y="273"/>
                  </a:moveTo>
                  <a:lnTo>
                    <a:pt x="-331" y="273"/>
                  </a:lnTo>
                  <a:lnTo>
                    <a:pt x="-331" y="3413692"/>
                  </a:lnTo>
                  <a:lnTo>
                    <a:pt x="2858112" y="3413692"/>
                  </a:lnTo>
                  <a:lnTo>
                    <a:pt x="2858112" y="273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3109574" y="502126"/>
              <a:ext cx="2858770" cy="3413760"/>
            </a:xfrm>
            <a:custGeom>
              <a:avLst/>
              <a:gdLst/>
              <a:ahLst/>
              <a:cxnLst/>
              <a:rect l="l" t="t" r="r" b="b"/>
              <a:pathLst>
                <a:path w="2858769" h="3413760">
                  <a:moveTo>
                    <a:pt x="-331" y="3413692"/>
                  </a:moveTo>
                  <a:lnTo>
                    <a:pt x="2858112" y="3413692"/>
                  </a:lnTo>
                  <a:lnTo>
                    <a:pt x="2858112" y="273"/>
                  </a:lnTo>
                  <a:lnTo>
                    <a:pt x="-331" y="273"/>
                  </a:lnTo>
                  <a:lnTo>
                    <a:pt x="-331" y="3413692"/>
                  </a:lnTo>
                  <a:close/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13323485" y="649588"/>
            <a:ext cx="2136775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 Black"/>
                <a:cs typeface="Arial Black"/>
              </a:rPr>
              <a:t>ETHIOPIA</a:t>
            </a:r>
            <a:endParaRPr sz="18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200" spc="55" dirty="0">
                <a:latin typeface="Trebuchet MS"/>
                <a:cs typeface="Trebuchet MS"/>
              </a:rPr>
              <a:t>Addis</a:t>
            </a:r>
            <a:r>
              <a:rPr sz="1200" spc="2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is</a:t>
            </a:r>
            <a:r>
              <a:rPr sz="1200" spc="2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racing</a:t>
            </a:r>
            <a:r>
              <a:rPr sz="1200" spc="16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to</a:t>
            </a:r>
            <a:r>
              <a:rPr sz="1200" spc="14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transit-</a:t>
            </a:r>
            <a:r>
              <a:rPr sz="1200" spc="-25" dirty="0">
                <a:latin typeface="Trebuchet MS"/>
                <a:cs typeface="Trebuchet MS"/>
              </a:rPr>
              <a:t>hub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3323485" y="1204641"/>
            <a:ext cx="2176145" cy="7727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800"/>
              </a:lnSpc>
              <a:spcBef>
                <a:spcPts val="60"/>
              </a:spcBef>
            </a:pPr>
            <a:r>
              <a:rPr sz="1200" dirty="0">
                <a:latin typeface="Trebuchet MS"/>
                <a:cs typeface="Trebuchet MS"/>
              </a:rPr>
              <a:t>dominance;</a:t>
            </a:r>
            <a:r>
              <a:rPr sz="1200" spc="21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our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AirportTV </a:t>
            </a:r>
            <a:r>
              <a:rPr sz="1200" spc="65" dirty="0">
                <a:latin typeface="Trebuchet MS"/>
                <a:cs typeface="Trebuchet MS"/>
              </a:rPr>
              <a:t>screens</a:t>
            </a:r>
            <a:r>
              <a:rPr sz="1200" spc="1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sit</a:t>
            </a:r>
            <a:r>
              <a:rPr sz="1200" spc="4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the</a:t>
            </a:r>
            <a:r>
              <a:rPr sz="1200" spc="2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very </a:t>
            </a:r>
            <a:r>
              <a:rPr sz="1200" spc="65" dirty="0">
                <a:latin typeface="Trebuchet MS"/>
                <a:cs typeface="Trebuchet MS"/>
              </a:rPr>
              <a:t>concourse</a:t>
            </a:r>
            <a:r>
              <a:rPr sz="1200" spc="2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where</a:t>
            </a:r>
            <a:r>
              <a:rPr sz="1200" spc="13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this</a:t>
            </a:r>
            <a:r>
              <a:rPr sz="1200" spc="14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growth lands.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3323485" y="2093668"/>
            <a:ext cx="2080260" cy="1633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005"/>
              </a:lnSpc>
              <a:spcBef>
                <a:spcPts val="90"/>
              </a:spcBef>
            </a:pPr>
            <a:r>
              <a:rPr sz="2550" b="1" spc="-310" dirty="0">
                <a:latin typeface="Cambria"/>
                <a:cs typeface="Cambria"/>
              </a:rPr>
              <a:t>11.8</a:t>
            </a:r>
            <a:r>
              <a:rPr sz="2550" b="1" spc="-295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12700">
              <a:lnSpc>
                <a:spcPts val="1385"/>
              </a:lnSpc>
            </a:pPr>
            <a:r>
              <a:rPr sz="1200" spc="80" dirty="0">
                <a:latin typeface="Trebuchet MS"/>
                <a:cs typeface="Trebuchet MS"/>
              </a:rPr>
              <a:t>passengers</a:t>
            </a:r>
            <a:r>
              <a:rPr sz="1200" spc="8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via</a:t>
            </a:r>
            <a:r>
              <a:rPr sz="1200" spc="1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Addis</a:t>
            </a:r>
            <a:r>
              <a:rPr sz="1200" spc="8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Ababa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rebuchet MS"/>
                <a:cs typeface="Trebuchet MS"/>
              </a:rPr>
              <a:t>Bole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(+13.6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%</a:t>
            </a:r>
            <a:r>
              <a:rPr sz="1200" spc="70" dirty="0">
                <a:latin typeface="Trebuchet MS"/>
                <a:cs typeface="Trebuchet MS"/>
              </a:rPr>
              <a:t>  </a:t>
            </a:r>
            <a:r>
              <a:rPr sz="1200" spc="-20" dirty="0">
                <a:latin typeface="Trebuchet MS"/>
                <a:cs typeface="Trebuchet MS"/>
              </a:rPr>
              <a:t>YoY)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ts val="3005"/>
              </a:lnSpc>
              <a:spcBef>
                <a:spcPts val="1015"/>
              </a:spcBef>
            </a:pPr>
            <a:r>
              <a:rPr sz="2550" b="1" spc="-484" dirty="0">
                <a:latin typeface="Cambria"/>
                <a:cs typeface="Cambria"/>
              </a:rPr>
              <a:t>1</a:t>
            </a:r>
            <a:r>
              <a:rPr sz="2550" b="1" spc="145" dirty="0">
                <a:latin typeface="Cambria"/>
                <a:cs typeface="Cambria"/>
              </a:rPr>
              <a:t>7</a:t>
            </a:r>
            <a:r>
              <a:rPr sz="2550" b="1" spc="30" dirty="0">
                <a:latin typeface="Cambria"/>
                <a:cs typeface="Cambria"/>
              </a:rPr>
              <a:t>m</a:t>
            </a:r>
            <a:r>
              <a:rPr sz="2550" b="1" spc="40" dirty="0">
                <a:latin typeface="Cambria"/>
                <a:cs typeface="Cambria"/>
              </a:rPr>
              <a:t>i</a:t>
            </a:r>
            <a:r>
              <a:rPr sz="2550" b="1" spc="20" dirty="0">
                <a:latin typeface="Cambria"/>
                <a:cs typeface="Cambria"/>
              </a:rPr>
              <a:t>l</a:t>
            </a:r>
            <a:r>
              <a:rPr sz="2550" b="1" spc="25" dirty="0">
                <a:latin typeface="Cambria"/>
                <a:cs typeface="Cambria"/>
              </a:rPr>
              <a:t>l</a:t>
            </a:r>
            <a:r>
              <a:rPr sz="2550" b="1" spc="45" dirty="0">
                <a:latin typeface="Cambria"/>
                <a:cs typeface="Cambria"/>
              </a:rPr>
              <a:t>i</a:t>
            </a:r>
            <a:r>
              <a:rPr sz="2550" b="1" spc="30" dirty="0">
                <a:latin typeface="Cambria"/>
                <a:cs typeface="Cambria"/>
              </a:rPr>
              <a:t>o</a:t>
            </a:r>
            <a:r>
              <a:rPr sz="2550" b="1" spc="50" dirty="0">
                <a:latin typeface="Cambria"/>
                <a:cs typeface="Cambria"/>
              </a:rPr>
              <a:t>n</a:t>
            </a:r>
            <a:endParaRPr sz="2550">
              <a:latin typeface="Cambria"/>
              <a:cs typeface="Cambria"/>
            </a:endParaRPr>
          </a:p>
          <a:p>
            <a:pPr marL="12700">
              <a:lnSpc>
                <a:spcPts val="1385"/>
              </a:lnSpc>
            </a:pPr>
            <a:r>
              <a:rPr sz="1200" spc="80" dirty="0">
                <a:latin typeface="Trebuchet MS"/>
                <a:cs typeface="Trebuchet MS"/>
              </a:rPr>
              <a:t>passengers</a:t>
            </a:r>
            <a:r>
              <a:rPr sz="1200" spc="114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flew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Ethiopian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Trebuchet MS"/>
                <a:cs typeface="Trebuchet MS"/>
              </a:rPr>
              <a:t>Airlines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</a:t>
            </a:r>
            <a:r>
              <a:rPr sz="1200" spc="9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FY</a:t>
            </a:r>
            <a:r>
              <a:rPr sz="1200" spc="19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2023/24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183418" y="5904207"/>
            <a:ext cx="2132330" cy="146431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800" spc="-10" dirty="0">
                <a:latin typeface="Arial Black"/>
                <a:cs typeface="Arial Black"/>
              </a:rPr>
              <a:t>NIGERIA</a:t>
            </a:r>
            <a:endParaRPr sz="1800">
              <a:latin typeface="Arial Black"/>
              <a:cs typeface="Arial Black"/>
            </a:endParaRPr>
          </a:p>
          <a:p>
            <a:pPr marL="12700" marR="59690">
              <a:lnSpc>
                <a:spcPct val="102899"/>
              </a:lnSpc>
              <a:spcBef>
                <a:spcPts val="675"/>
              </a:spcBef>
            </a:pPr>
            <a:r>
              <a:rPr sz="1200" spc="55" dirty="0">
                <a:latin typeface="Trebuchet MS"/>
                <a:cs typeface="Trebuchet MS"/>
              </a:rPr>
              <a:t>Sheer</a:t>
            </a:r>
            <a:r>
              <a:rPr sz="1200" spc="14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volume</a:t>
            </a:r>
            <a:r>
              <a:rPr sz="1200" spc="12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keeps</a:t>
            </a:r>
            <a:r>
              <a:rPr sz="1200" spc="13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Lagos</a:t>
            </a:r>
            <a:r>
              <a:rPr sz="1200" spc="5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&amp;</a:t>
            </a:r>
            <a:r>
              <a:rPr sz="1200" spc="11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Abuja</a:t>
            </a:r>
            <a:r>
              <a:rPr sz="1200" spc="2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lounges</a:t>
            </a:r>
            <a:r>
              <a:rPr sz="1200" spc="10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packed</a:t>
            </a:r>
            <a:r>
              <a:rPr sz="1200" spc="50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with</a:t>
            </a:r>
            <a:r>
              <a:rPr sz="1200" spc="13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C-suite</a:t>
            </a:r>
            <a:r>
              <a:rPr sz="1200" spc="114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flyers;</a:t>
            </a:r>
            <a:r>
              <a:rPr sz="1200" spc="14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premium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200" dirty="0">
                <a:latin typeface="Trebuchet MS"/>
                <a:cs typeface="Trebuchet MS"/>
              </a:rPr>
              <a:t>visibility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our</a:t>
            </a:r>
            <a:r>
              <a:rPr sz="1200" spc="12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print</a:t>
            </a:r>
            <a:r>
              <a:rPr sz="1200" spc="55" dirty="0">
                <a:latin typeface="Trebuchet MS"/>
                <a:cs typeface="Trebuchet MS"/>
              </a:rPr>
              <a:t> copies</a:t>
            </a:r>
            <a:r>
              <a:rPr sz="1200" spc="160" dirty="0">
                <a:latin typeface="Trebuchet MS"/>
                <a:cs typeface="Trebuchet MS"/>
              </a:rPr>
              <a:t> </a:t>
            </a:r>
            <a:r>
              <a:rPr sz="1200" spc="-50" dirty="0">
                <a:latin typeface="Trebuchet MS"/>
                <a:cs typeface="Trebuchet MS"/>
              </a:rPr>
              <a:t>=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dirty="0">
                <a:latin typeface="Trebuchet MS"/>
                <a:cs typeface="Trebuchet MS"/>
              </a:rPr>
              <a:t>high-</a:t>
            </a:r>
            <a:r>
              <a:rPr sz="1200" spc="45" dirty="0">
                <a:latin typeface="Trebuchet MS"/>
                <a:cs typeface="Trebuchet MS"/>
              </a:rPr>
              <a:t>frequency</a:t>
            </a:r>
            <a:r>
              <a:rPr sz="1200" spc="29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impressions.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183418" y="7484936"/>
            <a:ext cx="1642745" cy="581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3005"/>
              </a:lnSpc>
              <a:spcBef>
                <a:spcPts val="90"/>
              </a:spcBef>
            </a:pPr>
            <a:r>
              <a:rPr sz="2550" b="1" spc="-275" dirty="0">
                <a:latin typeface="Cambria"/>
                <a:cs typeface="Cambria"/>
              </a:rPr>
              <a:t>15.7</a:t>
            </a:r>
            <a:r>
              <a:rPr sz="2550" b="1" spc="-254" dirty="0">
                <a:latin typeface="Cambria"/>
                <a:cs typeface="Cambria"/>
              </a:rPr>
              <a:t> </a:t>
            </a:r>
            <a:r>
              <a:rPr sz="2550" b="1" spc="-10" dirty="0">
                <a:latin typeface="Cambria"/>
                <a:cs typeface="Cambria"/>
              </a:rPr>
              <a:t>million</a:t>
            </a:r>
            <a:endParaRPr sz="2550">
              <a:latin typeface="Cambria"/>
              <a:cs typeface="Cambria"/>
            </a:endParaRPr>
          </a:p>
          <a:p>
            <a:pPr marL="12700">
              <a:lnSpc>
                <a:spcPts val="1385"/>
              </a:lnSpc>
            </a:pPr>
            <a:r>
              <a:rPr sz="1200" dirty="0">
                <a:latin typeface="Trebuchet MS"/>
                <a:cs typeface="Trebuchet MS"/>
              </a:rPr>
              <a:t>total</a:t>
            </a:r>
            <a:r>
              <a:rPr sz="1200" spc="-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air </a:t>
            </a:r>
            <a:r>
              <a:rPr sz="1200" spc="60" dirty="0">
                <a:latin typeface="Trebuchet MS"/>
                <a:cs typeface="Trebuchet MS"/>
              </a:rPr>
              <a:t>passengers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2801403" y="6453468"/>
            <a:ext cx="59753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CONGO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9533140" y="4250455"/>
            <a:ext cx="5892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GHANA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689754" y="4865754"/>
            <a:ext cx="55816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33020">
              <a:lnSpc>
                <a:spcPts val="1200"/>
              </a:lnSpc>
              <a:spcBef>
                <a:spcPts val="24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IVORY </a:t>
            </a:r>
            <a:r>
              <a:rPr sz="1100" spc="-20" dirty="0">
                <a:solidFill>
                  <a:srgbClr val="FFFFFF"/>
                </a:solidFill>
                <a:latin typeface="Arial Black"/>
                <a:cs typeface="Arial Black"/>
              </a:rPr>
              <a:t>COAST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7199320" y="4031639"/>
            <a:ext cx="75628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SENEGAL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3147977" y="6946978"/>
            <a:ext cx="71247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RWANDA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3532015" y="5685137"/>
            <a:ext cx="69723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UGANDA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4198494" y="6808551"/>
            <a:ext cx="834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TANZANIA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2018086" y="2198263"/>
            <a:ext cx="54927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EGYPT</a:t>
            </a:r>
            <a:endParaRPr sz="1100">
              <a:latin typeface="Arial Black"/>
              <a:cs typeface="Arial Black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326670" y="1498815"/>
            <a:ext cx="826769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 Black"/>
                <a:cs typeface="Arial Black"/>
              </a:rPr>
              <a:t>MOROCCO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732967" y="365093"/>
            <a:ext cx="18638520" cy="6583680"/>
            <a:chOff x="732967" y="365093"/>
            <a:chExt cx="18638520" cy="6583680"/>
          </a:xfrm>
        </p:grpSpPr>
        <p:sp>
          <p:nvSpPr>
            <p:cNvPr id="158" name="object 158"/>
            <p:cNvSpPr/>
            <p:nvPr/>
          </p:nvSpPr>
          <p:spPr>
            <a:xfrm>
              <a:off x="19175603" y="373856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84" y="276"/>
                  </a:moveTo>
                  <a:lnTo>
                    <a:pt x="-484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721731" y="4470413"/>
              <a:ext cx="4630420" cy="2473325"/>
            </a:xfrm>
            <a:custGeom>
              <a:avLst/>
              <a:gdLst/>
              <a:ahLst/>
              <a:cxnLst/>
              <a:rect l="l" t="t" r="r" b="b"/>
              <a:pathLst>
                <a:path w="4630419" h="2473325">
                  <a:moveTo>
                    <a:pt x="3852447" y="2472754"/>
                  </a:moveTo>
                  <a:lnTo>
                    <a:pt x="4236993" y="1932256"/>
                  </a:lnTo>
                </a:path>
                <a:path w="4630419" h="2473325">
                  <a:moveTo>
                    <a:pt x="4629921" y="1806148"/>
                  </a:moveTo>
                  <a:lnTo>
                    <a:pt x="4244867" y="1436714"/>
                  </a:lnTo>
                </a:path>
                <a:path w="4630419" h="2473325">
                  <a:moveTo>
                    <a:pt x="125853" y="0"/>
                  </a:moveTo>
                  <a:lnTo>
                    <a:pt x="0" y="403722"/>
                  </a:lnTo>
                </a:path>
              </a:pathLst>
            </a:custGeom>
            <a:ln w="1046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16649650" y="497198"/>
              <a:ext cx="1687830" cy="247015"/>
            </a:xfrm>
            <a:custGeom>
              <a:avLst/>
              <a:gdLst/>
              <a:ahLst/>
              <a:cxnLst/>
              <a:rect l="l" t="t" r="r" b="b"/>
              <a:pathLst>
                <a:path w="1687830" h="24701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247015">
                  <a:moveTo>
                    <a:pt x="911085" y="3810"/>
                  </a:moveTo>
                  <a:lnTo>
                    <a:pt x="849109" y="3810"/>
                  </a:lnTo>
                  <a:lnTo>
                    <a:pt x="849109" y="115951"/>
                  </a:lnTo>
                  <a:lnTo>
                    <a:pt x="840092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24701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24701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948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654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24701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309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19175603" y="373856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84" y="276"/>
                  </a:moveTo>
                  <a:lnTo>
                    <a:pt x="-484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" name="object 17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77" name="object 177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8" name="object 178"/>
          <p:cNvSpPr txBox="1"/>
          <p:nvPr/>
        </p:nvSpPr>
        <p:spPr>
          <a:xfrm>
            <a:off x="762996" y="3824330"/>
            <a:ext cx="6243320" cy="4308475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marL="12700" marR="5080">
              <a:lnSpc>
                <a:spcPct val="77000"/>
              </a:lnSpc>
              <a:spcBef>
                <a:spcPts val="2090"/>
              </a:spcBef>
            </a:pPr>
            <a:r>
              <a:rPr sz="7200" b="1" spc="-265" dirty="0">
                <a:solidFill>
                  <a:srgbClr val="FFD000"/>
                </a:solidFill>
                <a:latin typeface="Cambria"/>
                <a:cs typeface="Cambria"/>
              </a:rPr>
              <a:t>The</a:t>
            </a:r>
            <a:r>
              <a:rPr sz="7200" b="1" spc="-275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7200" b="1" spc="-390" dirty="0">
                <a:solidFill>
                  <a:srgbClr val="FFD000"/>
                </a:solidFill>
                <a:latin typeface="Cambria"/>
                <a:cs typeface="Cambria"/>
              </a:rPr>
              <a:t>youngest, </a:t>
            </a:r>
            <a:r>
              <a:rPr sz="7200" b="1" spc="-409" dirty="0">
                <a:solidFill>
                  <a:srgbClr val="FFD000"/>
                </a:solidFill>
                <a:latin typeface="Cambria"/>
                <a:cs typeface="Cambria"/>
              </a:rPr>
              <a:t>f</a:t>
            </a:r>
            <a:r>
              <a:rPr sz="7200" b="1" spc="-229" dirty="0">
                <a:solidFill>
                  <a:srgbClr val="FFD000"/>
                </a:solidFill>
                <a:latin typeface="Cambria"/>
                <a:cs typeface="Cambria"/>
              </a:rPr>
              <a:t>a</a:t>
            </a:r>
            <a:r>
              <a:rPr sz="7200" b="1" spc="-355" dirty="0">
                <a:solidFill>
                  <a:srgbClr val="FFD000"/>
                </a:solidFill>
                <a:latin typeface="Cambria"/>
                <a:cs typeface="Cambria"/>
              </a:rPr>
              <a:t>s</a:t>
            </a:r>
            <a:r>
              <a:rPr sz="7200" b="1" spc="-400" dirty="0">
                <a:solidFill>
                  <a:srgbClr val="FFD000"/>
                </a:solidFill>
                <a:latin typeface="Cambria"/>
                <a:cs typeface="Cambria"/>
              </a:rPr>
              <a:t>t</a:t>
            </a:r>
            <a:r>
              <a:rPr sz="7200" b="1" spc="-300" dirty="0">
                <a:solidFill>
                  <a:srgbClr val="FFD000"/>
                </a:solidFill>
                <a:latin typeface="Cambria"/>
                <a:cs typeface="Cambria"/>
              </a:rPr>
              <a:t>e</a:t>
            </a:r>
            <a:r>
              <a:rPr sz="7200" b="1" spc="-355" dirty="0">
                <a:solidFill>
                  <a:srgbClr val="FFD000"/>
                </a:solidFill>
                <a:latin typeface="Cambria"/>
                <a:cs typeface="Cambria"/>
              </a:rPr>
              <a:t>s</a:t>
            </a:r>
            <a:r>
              <a:rPr sz="7200" b="1" spc="-940" dirty="0">
                <a:solidFill>
                  <a:srgbClr val="FFD000"/>
                </a:solidFill>
                <a:latin typeface="Cambria"/>
                <a:cs typeface="Cambria"/>
              </a:rPr>
              <a:t>t</a:t>
            </a:r>
            <a:r>
              <a:rPr sz="7200" b="1" spc="-409" dirty="0">
                <a:solidFill>
                  <a:srgbClr val="FFD000"/>
                </a:solidFill>
                <a:latin typeface="Cambria"/>
                <a:cs typeface="Cambria"/>
              </a:rPr>
              <a:t>-</a:t>
            </a:r>
            <a:r>
              <a:rPr sz="7200" b="1" spc="-540" dirty="0">
                <a:solidFill>
                  <a:srgbClr val="FFD000"/>
                </a:solidFill>
                <a:latin typeface="Cambria"/>
                <a:cs typeface="Cambria"/>
              </a:rPr>
              <a:t>g</a:t>
            </a:r>
            <a:r>
              <a:rPr sz="7200" b="1" spc="-545" dirty="0">
                <a:solidFill>
                  <a:srgbClr val="FFD000"/>
                </a:solidFill>
                <a:latin typeface="Cambria"/>
                <a:cs typeface="Cambria"/>
              </a:rPr>
              <a:t>r</a:t>
            </a:r>
            <a:r>
              <a:rPr sz="7200" b="1" spc="-535" dirty="0">
                <a:solidFill>
                  <a:srgbClr val="FFD000"/>
                </a:solidFill>
                <a:latin typeface="Cambria"/>
                <a:cs typeface="Cambria"/>
              </a:rPr>
              <a:t>o</a:t>
            </a:r>
            <a:r>
              <a:rPr sz="7200" b="1" spc="-545" dirty="0">
                <a:solidFill>
                  <a:srgbClr val="FFD000"/>
                </a:solidFill>
                <a:latin typeface="Cambria"/>
                <a:cs typeface="Cambria"/>
              </a:rPr>
              <a:t>w</a:t>
            </a:r>
            <a:r>
              <a:rPr sz="7200" b="1" spc="-535" dirty="0">
                <a:solidFill>
                  <a:srgbClr val="FFD000"/>
                </a:solidFill>
                <a:latin typeface="Cambria"/>
                <a:cs typeface="Cambria"/>
              </a:rPr>
              <a:t>i</a:t>
            </a:r>
            <a:r>
              <a:rPr sz="7200" b="1" spc="-545" dirty="0">
                <a:solidFill>
                  <a:srgbClr val="FFD000"/>
                </a:solidFill>
                <a:latin typeface="Cambria"/>
                <a:cs typeface="Cambria"/>
              </a:rPr>
              <a:t>n</a:t>
            </a:r>
            <a:r>
              <a:rPr sz="7200" b="1" spc="-45" dirty="0">
                <a:solidFill>
                  <a:srgbClr val="FFD000"/>
                </a:solidFill>
                <a:latin typeface="Cambria"/>
                <a:cs typeface="Cambria"/>
              </a:rPr>
              <a:t>g</a:t>
            </a:r>
            <a:r>
              <a:rPr sz="7200" b="1" spc="-470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7200" b="1" spc="-434" dirty="0">
                <a:solidFill>
                  <a:srgbClr val="FFD000"/>
                </a:solidFill>
                <a:latin typeface="Cambria"/>
                <a:cs typeface="Cambria"/>
              </a:rPr>
              <a:t>market</a:t>
            </a:r>
            <a:r>
              <a:rPr sz="7200" b="1" spc="-385" dirty="0">
                <a:solidFill>
                  <a:srgbClr val="FFD000"/>
                </a:solidFill>
                <a:latin typeface="Cambria"/>
                <a:cs typeface="Cambria"/>
              </a:rPr>
              <a:t> </a:t>
            </a:r>
            <a:r>
              <a:rPr sz="7200" b="1" spc="-229" dirty="0">
                <a:solidFill>
                  <a:srgbClr val="FFD000"/>
                </a:solidFill>
                <a:latin typeface="Cambria"/>
                <a:cs typeface="Cambria"/>
              </a:rPr>
              <a:t>on</a:t>
            </a:r>
            <a:r>
              <a:rPr sz="7200" b="1" spc="-325" dirty="0">
                <a:solidFill>
                  <a:srgbClr val="FFD000"/>
                </a:solidFill>
                <a:latin typeface="Cambria"/>
                <a:cs typeface="Cambria"/>
              </a:rPr>
              <a:t> earth</a:t>
            </a:r>
            <a:endParaRPr sz="7200">
              <a:latin typeface="Cambria"/>
              <a:cs typeface="Cambria"/>
            </a:endParaRPr>
          </a:p>
          <a:p>
            <a:pPr marL="12700" marR="1524000">
              <a:lnSpc>
                <a:spcPct val="100000"/>
              </a:lnSpc>
              <a:spcBef>
                <a:spcPts val="4029"/>
              </a:spcBef>
            </a:pPr>
            <a:r>
              <a:rPr sz="2150" b="1" spc="60" dirty="0">
                <a:solidFill>
                  <a:srgbClr val="FFFFFF"/>
                </a:solidFill>
                <a:latin typeface="Trebuchet MS"/>
                <a:cs typeface="Trebuchet MS"/>
              </a:rPr>
              <a:t>Capture</a:t>
            </a:r>
            <a:r>
              <a:rPr sz="2150" b="1" spc="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attention</a:t>
            </a:r>
            <a:r>
              <a:rPr sz="2150" b="1" spc="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150" b="1" spc="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Africa’s</a:t>
            </a:r>
            <a:r>
              <a:rPr sz="2150" b="1" spc="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Trebuchet MS"/>
                <a:cs typeface="Trebuchet MS"/>
              </a:rPr>
              <a:t>four </a:t>
            </a:r>
            <a:r>
              <a:rPr sz="2150" b="1" spc="95" dirty="0">
                <a:solidFill>
                  <a:srgbClr val="FFFFFF"/>
                </a:solidFill>
                <a:latin typeface="Trebuchet MS"/>
                <a:cs typeface="Trebuchet MS"/>
              </a:rPr>
              <a:t>most</a:t>
            </a:r>
            <a:r>
              <a:rPr sz="2150" b="1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active</a:t>
            </a:r>
            <a:r>
              <a:rPr sz="2150" b="1" spc="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114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150" b="1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Trebuchet MS"/>
                <a:cs typeface="Trebuchet MS"/>
              </a:rPr>
              <a:t>aviation </a:t>
            </a:r>
            <a:r>
              <a:rPr sz="2150" b="1" spc="80" dirty="0">
                <a:solidFill>
                  <a:srgbClr val="FFFFFF"/>
                </a:solidFill>
                <a:latin typeface="Trebuchet MS"/>
                <a:cs typeface="Trebuchet MS"/>
              </a:rPr>
              <a:t>markets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2150" b="1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dirty="0">
                <a:solidFill>
                  <a:srgbClr val="FFFFFF"/>
                </a:solidFill>
                <a:latin typeface="Trebuchet MS"/>
                <a:cs typeface="Trebuchet MS"/>
              </a:rPr>
              <a:t>2025,</a:t>
            </a:r>
            <a:r>
              <a:rPr sz="2150" b="1" spc="-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5" dirty="0">
                <a:solidFill>
                  <a:srgbClr val="FFFFFF"/>
                </a:solidFill>
                <a:latin typeface="Trebuchet MS"/>
                <a:cs typeface="Trebuchet MS"/>
              </a:rPr>
              <a:t>2026</a:t>
            </a:r>
            <a:r>
              <a:rPr sz="2150" b="1" spc="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5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150" b="1" spc="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50" b="1" spc="65" dirty="0">
                <a:solidFill>
                  <a:srgbClr val="FFFFFF"/>
                </a:solidFill>
                <a:latin typeface="Trebuchet MS"/>
                <a:cs typeface="Trebuchet MS"/>
              </a:rPr>
              <a:t>beyond</a:t>
            </a:r>
            <a:endParaRPr sz="2150">
              <a:latin typeface="Trebuchet MS"/>
              <a:cs typeface="Trebuchet MS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2967" y="759"/>
            <a:ext cx="18638520" cy="11308300"/>
            <a:chOff x="732967" y="759"/>
            <a:chExt cx="18638520" cy="1130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507" y="759"/>
              <a:ext cx="9772451" cy="113083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32967" y="1219549"/>
              <a:ext cx="18638520" cy="0"/>
            </a:xfrm>
            <a:custGeom>
              <a:avLst/>
              <a:gdLst/>
              <a:ahLst/>
              <a:cxnLst/>
              <a:rect l="l" t="t" r="r" b="b"/>
              <a:pathLst>
                <a:path w="18638520">
                  <a:moveTo>
                    <a:pt x="18637725" y="254"/>
                  </a:moveTo>
                  <a:lnTo>
                    <a:pt x="-18" y="254"/>
                  </a:lnTo>
                </a:path>
              </a:pathLst>
            </a:custGeom>
            <a:ln w="10469">
              <a:solidFill>
                <a:srgbClr val="FFD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97351" y="501091"/>
              <a:ext cx="232611" cy="1818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50081" y="501066"/>
              <a:ext cx="250651" cy="1857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28084" y="497230"/>
              <a:ext cx="247634" cy="18955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649650" y="497198"/>
              <a:ext cx="1687830" cy="382905"/>
            </a:xfrm>
            <a:custGeom>
              <a:avLst/>
              <a:gdLst/>
              <a:ahLst/>
              <a:cxnLst/>
              <a:rect l="l" t="t" r="r" b="b"/>
              <a:pathLst>
                <a:path w="1687830" h="382905">
                  <a:moveTo>
                    <a:pt x="245618" y="199999"/>
                  </a:moveTo>
                  <a:lnTo>
                    <a:pt x="0" y="199999"/>
                  </a:lnTo>
                  <a:lnTo>
                    <a:pt x="0" y="246989"/>
                  </a:lnTo>
                  <a:lnTo>
                    <a:pt x="91440" y="246989"/>
                  </a:lnTo>
                  <a:lnTo>
                    <a:pt x="91440" y="382879"/>
                  </a:lnTo>
                  <a:lnTo>
                    <a:pt x="154305" y="382879"/>
                  </a:lnTo>
                  <a:lnTo>
                    <a:pt x="154305" y="246989"/>
                  </a:lnTo>
                  <a:lnTo>
                    <a:pt x="245618" y="246989"/>
                  </a:lnTo>
                  <a:lnTo>
                    <a:pt x="245618" y="199999"/>
                  </a:lnTo>
                  <a:close/>
                </a:path>
                <a:path w="1687830" h="382905">
                  <a:moveTo>
                    <a:pt x="614959" y="3898"/>
                  </a:moveTo>
                  <a:lnTo>
                    <a:pt x="552056" y="3898"/>
                  </a:lnTo>
                  <a:lnTo>
                    <a:pt x="552056" y="186055"/>
                  </a:lnTo>
                  <a:lnTo>
                    <a:pt x="614959" y="186055"/>
                  </a:lnTo>
                  <a:lnTo>
                    <a:pt x="614959" y="3898"/>
                  </a:lnTo>
                  <a:close/>
                </a:path>
                <a:path w="1687830" h="382905">
                  <a:moveTo>
                    <a:pt x="911085" y="3810"/>
                  </a:moveTo>
                  <a:lnTo>
                    <a:pt x="848982" y="3810"/>
                  </a:lnTo>
                  <a:lnTo>
                    <a:pt x="848982" y="115951"/>
                  </a:lnTo>
                  <a:lnTo>
                    <a:pt x="839965" y="115951"/>
                  </a:lnTo>
                  <a:lnTo>
                    <a:pt x="743191" y="3810"/>
                  </a:lnTo>
                  <a:lnTo>
                    <a:pt x="650989" y="3810"/>
                  </a:lnTo>
                  <a:lnTo>
                    <a:pt x="650989" y="186055"/>
                  </a:lnTo>
                  <a:lnTo>
                    <a:pt x="713092" y="186055"/>
                  </a:lnTo>
                  <a:lnTo>
                    <a:pt x="713092" y="74168"/>
                  </a:lnTo>
                  <a:lnTo>
                    <a:pt x="722109" y="74168"/>
                  </a:lnTo>
                  <a:lnTo>
                    <a:pt x="818629" y="186055"/>
                  </a:lnTo>
                  <a:lnTo>
                    <a:pt x="911085" y="186055"/>
                  </a:lnTo>
                  <a:lnTo>
                    <a:pt x="911085" y="3810"/>
                  </a:lnTo>
                  <a:close/>
                </a:path>
                <a:path w="1687830" h="382905">
                  <a:moveTo>
                    <a:pt x="1158087" y="141579"/>
                  </a:moveTo>
                  <a:lnTo>
                    <a:pt x="1004417" y="141579"/>
                  </a:lnTo>
                  <a:lnTo>
                    <a:pt x="1004417" y="116179"/>
                  </a:lnTo>
                  <a:lnTo>
                    <a:pt x="1133703" y="116179"/>
                  </a:lnTo>
                  <a:lnTo>
                    <a:pt x="1133703" y="72999"/>
                  </a:lnTo>
                  <a:lnTo>
                    <a:pt x="1004417" y="72999"/>
                  </a:lnTo>
                  <a:lnTo>
                    <a:pt x="1004417" y="48869"/>
                  </a:lnTo>
                  <a:lnTo>
                    <a:pt x="1156690" y="48869"/>
                  </a:lnTo>
                  <a:lnTo>
                    <a:pt x="1156690" y="4419"/>
                  </a:lnTo>
                  <a:lnTo>
                    <a:pt x="941806" y="4419"/>
                  </a:lnTo>
                  <a:lnTo>
                    <a:pt x="941806" y="48869"/>
                  </a:lnTo>
                  <a:lnTo>
                    <a:pt x="941806" y="72999"/>
                  </a:lnTo>
                  <a:lnTo>
                    <a:pt x="941806" y="116179"/>
                  </a:lnTo>
                  <a:lnTo>
                    <a:pt x="941806" y="141579"/>
                  </a:lnTo>
                  <a:lnTo>
                    <a:pt x="941806" y="186029"/>
                  </a:lnTo>
                  <a:lnTo>
                    <a:pt x="1158087" y="186029"/>
                  </a:lnTo>
                  <a:lnTo>
                    <a:pt x="1158087" y="141579"/>
                  </a:lnTo>
                  <a:close/>
                </a:path>
                <a:path w="1687830" h="382905">
                  <a:moveTo>
                    <a:pt x="1423644" y="128016"/>
                  </a:moveTo>
                  <a:lnTo>
                    <a:pt x="1403959" y="88392"/>
                  </a:lnTo>
                  <a:lnTo>
                    <a:pt x="1339951" y="70612"/>
                  </a:lnTo>
                  <a:lnTo>
                    <a:pt x="1254607" y="63246"/>
                  </a:lnTo>
                  <a:lnTo>
                    <a:pt x="1245590" y="60198"/>
                  </a:lnTo>
                  <a:lnTo>
                    <a:pt x="1245590" y="54229"/>
                  </a:lnTo>
                  <a:lnTo>
                    <a:pt x="1248130" y="49276"/>
                  </a:lnTo>
                  <a:lnTo>
                    <a:pt x="1256385" y="45847"/>
                  </a:lnTo>
                  <a:lnTo>
                    <a:pt x="1271371" y="43942"/>
                  </a:lnTo>
                  <a:lnTo>
                    <a:pt x="1294358" y="43307"/>
                  </a:lnTo>
                  <a:lnTo>
                    <a:pt x="1315313" y="44196"/>
                  </a:lnTo>
                  <a:lnTo>
                    <a:pt x="1331823" y="46990"/>
                  </a:lnTo>
                  <a:lnTo>
                    <a:pt x="1343507" y="51689"/>
                  </a:lnTo>
                  <a:lnTo>
                    <a:pt x="1349857" y="58293"/>
                  </a:lnTo>
                  <a:lnTo>
                    <a:pt x="1417167" y="58293"/>
                  </a:lnTo>
                  <a:lnTo>
                    <a:pt x="1406118" y="33782"/>
                  </a:lnTo>
                  <a:lnTo>
                    <a:pt x="1381353" y="15494"/>
                  </a:lnTo>
                  <a:lnTo>
                    <a:pt x="1342872" y="4064"/>
                  </a:lnTo>
                  <a:lnTo>
                    <a:pt x="1290548" y="0"/>
                  </a:lnTo>
                  <a:lnTo>
                    <a:pt x="1244828" y="4064"/>
                  </a:lnTo>
                  <a:lnTo>
                    <a:pt x="1210538" y="15875"/>
                  </a:lnTo>
                  <a:lnTo>
                    <a:pt x="1188821" y="34671"/>
                  </a:lnTo>
                  <a:lnTo>
                    <a:pt x="1181328" y="59690"/>
                  </a:lnTo>
                  <a:lnTo>
                    <a:pt x="1186535" y="82169"/>
                  </a:lnTo>
                  <a:lnTo>
                    <a:pt x="1202283" y="99060"/>
                  </a:lnTo>
                  <a:lnTo>
                    <a:pt x="1229715" y="110490"/>
                  </a:lnTo>
                  <a:lnTo>
                    <a:pt x="1269466" y="116840"/>
                  </a:lnTo>
                  <a:lnTo>
                    <a:pt x="1335379" y="122555"/>
                  </a:lnTo>
                  <a:lnTo>
                    <a:pt x="1345666" y="123825"/>
                  </a:lnTo>
                  <a:lnTo>
                    <a:pt x="1353159" y="125857"/>
                  </a:lnTo>
                  <a:lnTo>
                    <a:pt x="1357604" y="128905"/>
                  </a:lnTo>
                  <a:lnTo>
                    <a:pt x="1359128" y="133223"/>
                  </a:lnTo>
                  <a:lnTo>
                    <a:pt x="1355826" y="138938"/>
                  </a:lnTo>
                  <a:lnTo>
                    <a:pt x="1345666" y="143129"/>
                  </a:lnTo>
                  <a:lnTo>
                    <a:pt x="1328648" y="145796"/>
                  </a:lnTo>
                  <a:lnTo>
                    <a:pt x="1305026" y="146685"/>
                  </a:lnTo>
                  <a:lnTo>
                    <a:pt x="1280642" y="145415"/>
                  </a:lnTo>
                  <a:lnTo>
                    <a:pt x="1262608" y="141859"/>
                  </a:lnTo>
                  <a:lnTo>
                    <a:pt x="1250289" y="135890"/>
                  </a:lnTo>
                  <a:lnTo>
                    <a:pt x="1242923" y="127508"/>
                  </a:lnTo>
                  <a:lnTo>
                    <a:pt x="1175613" y="127508"/>
                  </a:lnTo>
                  <a:lnTo>
                    <a:pt x="1186027" y="154559"/>
                  </a:lnTo>
                  <a:lnTo>
                    <a:pt x="1210284" y="174117"/>
                  </a:lnTo>
                  <a:lnTo>
                    <a:pt x="1249527" y="185928"/>
                  </a:lnTo>
                  <a:lnTo>
                    <a:pt x="1304772" y="189865"/>
                  </a:lnTo>
                  <a:lnTo>
                    <a:pt x="1358620" y="186055"/>
                  </a:lnTo>
                  <a:lnTo>
                    <a:pt x="1395577" y="174498"/>
                  </a:lnTo>
                  <a:lnTo>
                    <a:pt x="1416913" y="155067"/>
                  </a:lnTo>
                  <a:lnTo>
                    <a:pt x="1423644" y="128016"/>
                  </a:lnTo>
                  <a:close/>
                </a:path>
                <a:path w="1687830" h="382905">
                  <a:moveTo>
                    <a:pt x="1687664" y="128016"/>
                  </a:moveTo>
                  <a:lnTo>
                    <a:pt x="1667852" y="88392"/>
                  </a:lnTo>
                  <a:lnTo>
                    <a:pt x="1603971" y="70612"/>
                  </a:lnTo>
                  <a:lnTo>
                    <a:pt x="1518627" y="63246"/>
                  </a:lnTo>
                  <a:lnTo>
                    <a:pt x="1509610" y="60198"/>
                  </a:lnTo>
                  <a:lnTo>
                    <a:pt x="1509610" y="54229"/>
                  </a:lnTo>
                  <a:lnTo>
                    <a:pt x="1512023" y="49276"/>
                  </a:lnTo>
                  <a:lnTo>
                    <a:pt x="1520278" y="45847"/>
                  </a:lnTo>
                  <a:lnTo>
                    <a:pt x="1535264" y="43942"/>
                  </a:lnTo>
                  <a:lnTo>
                    <a:pt x="1558251" y="43307"/>
                  </a:lnTo>
                  <a:lnTo>
                    <a:pt x="1579206" y="44196"/>
                  </a:lnTo>
                  <a:lnTo>
                    <a:pt x="1595716" y="46990"/>
                  </a:lnTo>
                  <a:lnTo>
                    <a:pt x="1607400" y="51689"/>
                  </a:lnTo>
                  <a:lnTo>
                    <a:pt x="1613750" y="58293"/>
                  </a:lnTo>
                  <a:lnTo>
                    <a:pt x="1681060" y="58293"/>
                  </a:lnTo>
                  <a:lnTo>
                    <a:pt x="1670138" y="33782"/>
                  </a:lnTo>
                  <a:lnTo>
                    <a:pt x="1645373" y="15494"/>
                  </a:lnTo>
                  <a:lnTo>
                    <a:pt x="1606765" y="4064"/>
                  </a:lnTo>
                  <a:lnTo>
                    <a:pt x="1554441" y="0"/>
                  </a:lnTo>
                  <a:lnTo>
                    <a:pt x="1508721" y="4064"/>
                  </a:lnTo>
                  <a:lnTo>
                    <a:pt x="1474431" y="15875"/>
                  </a:lnTo>
                  <a:lnTo>
                    <a:pt x="1452841" y="34671"/>
                  </a:lnTo>
                  <a:lnTo>
                    <a:pt x="1445348" y="59690"/>
                  </a:lnTo>
                  <a:lnTo>
                    <a:pt x="1450428" y="82169"/>
                  </a:lnTo>
                  <a:lnTo>
                    <a:pt x="1466303" y="99060"/>
                  </a:lnTo>
                  <a:lnTo>
                    <a:pt x="1493608" y="110490"/>
                  </a:lnTo>
                  <a:lnTo>
                    <a:pt x="1533359" y="116840"/>
                  </a:lnTo>
                  <a:lnTo>
                    <a:pt x="1599272" y="122555"/>
                  </a:lnTo>
                  <a:lnTo>
                    <a:pt x="1609559" y="123825"/>
                  </a:lnTo>
                  <a:lnTo>
                    <a:pt x="1617052" y="125857"/>
                  </a:lnTo>
                  <a:lnTo>
                    <a:pt x="1621624" y="128905"/>
                  </a:lnTo>
                  <a:lnTo>
                    <a:pt x="1623148" y="133223"/>
                  </a:lnTo>
                  <a:lnTo>
                    <a:pt x="1619719" y="138938"/>
                  </a:lnTo>
                  <a:lnTo>
                    <a:pt x="1609559" y="143129"/>
                  </a:lnTo>
                  <a:lnTo>
                    <a:pt x="1592668" y="145796"/>
                  </a:lnTo>
                  <a:lnTo>
                    <a:pt x="1568919" y="146685"/>
                  </a:lnTo>
                  <a:lnTo>
                    <a:pt x="1544662" y="145415"/>
                  </a:lnTo>
                  <a:lnTo>
                    <a:pt x="1526628" y="141859"/>
                  </a:lnTo>
                  <a:lnTo>
                    <a:pt x="1514182" y="135890"/>
                  </a:lnTo>
                  <a:lnTo>
                    <a:pt x="1506816" y="127508"/>
                  </a:lnTo>
                  <a:lnTo>
                    <a:pt x="1439519" y="127508"/>
                  </a:lnTo>
                  <a:lnTo>
                    <a:pt x="1449920" y="154559"/>
                  </a:lnTo>
                  <a:lnTo>
                    <a:pt x="1474304" y="174117"/>
                  </a:lnTo>
                  <a:lnTo>
                    <a:pt x="1513547" y="185928"/>
                  </a:lnTo>
                  <a:lnTo>
                    <a:pt x="1568665" y="189865"/>
                  </a:lnTo>
                  <a:lnTo>
                    <a:pt x="1622513" y="186055"/>
                  </a:lnTo>
                  <a:lnTo>
                    <a:pt x="1659470" y="174498"/>
                  </a:lnTo>
                  <a:lnTo>
                    <a:pt x="1680806" y="155067"/>
                  </a:lnTo>
                  <a:lnTo>
                    <a:pt x="1687664" y="128016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0336" y="697174"/>
              <a:ext cx="245996" cy="1818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182529" y="697197"/>
              <a:ext cx="1468755" cy="182245"/>
            </a:xfrm>
            <a:custGeom>
              <a:avLst/>
              <a:gdLst/>
              <a:ahLst/>
              <a:cxnLst/>
              <a:rect l="l" t="t" r="r" b="b"/>
              <a:pathLst>
                <a:path w="1468755" h="182244">
                  <a:moveTo>
                    <a:pt x="291846" y="178066"/>
                  </a:moveTo>
                  <a:lnTo>
                    <a:pt x="277368" y="153428"/>
                  </a:lnTo>
                  <a:lnTo>
                    <a:pt x="251841" y="109613"/>
                  </a:lnTo>
                  <a:lnTo>
                    <a:pt x="187579" y="25"/>
                  </a:lnTo>
                  <a:lnTo>
                    <a:pt x="182753" y="25"/>
                  </a:lnTo>
                  <a:lnTo>
                    <a:pt x="182753" y="109613"/>
                  </a:lnTo>
                  <a:lnTo>
                    <a:pt x="106934" y="109613"/>
                  </a:lnTo>
                  <a:lnTo>
                    <a:pt x="137795" y="55524"/>
                  </a:lnTo>
                  <a:lnTo>
                    <a:pt x="151765" y="55524"/>
                  </a:lnTo>
                  <a:lnTo>
                    <a:pt x="182753" y="109613"/>
                  </a:lnTo>
                  <a:lnTo>
                    <a:pt x="182753" y="25"/>
                  </a:lnTo>
                  <a:lnTo>
                    <a:pt x="103378" y="25"/>
                  </a:lnTo>
                  <a:lnTo>
                    <a:pt x="0" y="178066"/>
                  </a:lnTo>
                  <a:lnTo>
                    <a:pt x="0" y="182130"/>
                  </a:lnTo>
                  <a:lnTo>
                    <a:pt x="65405" y="182130"/>
                  </a:lnTo>
                  <a:lnTo>
                    <a:pt x="81788" y="153428"/>
                  </a:lnTo>
                  <a:lnTo>
                    <a:pt x="207899" y="153428"/>
                  </a:lnTo>
                  <a:lnTo>
                    <a:pt x="224282" y="182130"/>
                  </a:lnTo>
                  <a:lnTo>
                    <a:pt x="291846" y="182130"/>
                  </a:lnTo>
                  <a:lnTo>
                    <a:pt x="291846" y="178066"/>
                  </a:lnTo>
                  <a:close/>
                </a:path>
                <a:path w="1468755" h="182244">
                  <a:moveTo>
                    <a:pt x="516369" y="25"/>
                  </a:moveTo>
                  <a:lnTo>
                    <a:pt x="451218" y="25"/>
                  </a:lnTo>
                  <a:lnTo>
                    <a:pt x="382143" y="123329"/>
                  </a:lnTo>
                  <a:lnTo>
                    <a:pt x="366014" y="123329"/>
                  </a:lnTo>
                  <a:lnTo>
                    <a:pt x="296164" y="25"/>
                  </a:lnTo>
                  <a:lnTo>
                    <a:pt x="227838" y="25"/>
                  </a:lnTo>
                  <a:lnTo>
                    <a:pt x="227838" y="4089"/>
                  </a:lnTo>
                  <a:lnTo>
                    <a:pt x="330454" y="182130"/>
                  </a:lnTo>
                  <a:lnTo>
                    <a:pt x="414642" y="182130"/>
                  </a:lnTo>
                  <a:lnTo>
                    <a:pt x="516369" y="4089"/>
                  </a:lnTo>
                  <a:lnTo>
                    <a:pt x="516369" y="25"/>
                  </a:lnTo>
                  <a:close/>
                </a:path>
                <a:path w="1468755" h="182244">
                  <a:moveTo>
                    <a:pt x="754367" y="137160"/>
                  </a:moveTo>
                  <a:lnTo>
                    <a:pt x="600570" y="137160"/>
                  </a:lnTo>
                  <a:lnTo>
                    <a:pt x="600570" y="111760"/>
                  </a:lnTo>
                  <a:lnTo>
                    <a:pt x="729983" y="111760"/>
                  </a:lnTo>
                  <a:lnTo>
                    <a:pt x="729983" y="68580"/>
                  </a:lnTo>
                  <a:lnTo>
                    <a:pt x="600570" y="68580"/>
                  </a:lnTo>
                  <a:lnTo>
                    <a:pt x="600570" y="44450"/>
                  </a:lnTo>
                  <a:lnTo>
                    <a:pt x="752970" y="44450"/>
                  </a:lnTo>
                  <a:lnTo>
                    <a:pt x="752970" y="0"/>
                  </a:lnTo>
                  <a:lnTo>
                    <a:pt x="537959" y="0"/>
                  </a:lnTo>
                  <a:lnTo>
                    <a:pt x="537959" y="44450"/>
                  </a:lnTo>
                  <a:lnTo>
                    <a:pt x="537959" y="68580"/>
                  </a:lnTo>
                  <a:lnTo>
                    <a:pt x="537959" y="111760"/>
                  </a:lnTo>
                  <a:lnTo>
                    <a:pt x="537959" y="137160"/>
                  </a:lnTo>
                  <a:lnTo>
                    <a:pt x="537959" y="181610"/>
                  </a:lnTo>
                  <a:lnTo>
                    <a:pt x="754367" y="181610"/>
                  </a:lnTo>
                  <a:lnTo>
                    <a:pt x="754367" y="137160"/>
                  </a:lnTo>
                  <a:close/>
                </a:path>
                <a:path w="1468755" h="182244">
                  <a:moveTo>
                    <a:pt x="995019" y="135890"/>
                  </a:moveTo>
                  <a:lnTo>
                    <a:pt x="850379" y="135890"/>
                  </a:lnTo>
                  <a:lnTo>
                    <a:pt x="850379" y="0"/>
                  </a:lnTo>
                  <a:lnTo>
                    <a:pt x="787387" y="0"/>
                  </a:lnTo>
                  <a:lnTo>
                    <a:pt x="787387" y="135890"/>
                  </a:lnTo>
                  <a:lnTo>
                    <a:pt x="787387" y="181610"/>
                  </a:lnTo>
                  <a:lnTo>
                    <a:pt x="995019" y="181610"/>
                  </a:lnTo>
                  <a:lnTo>
                    <a:pt x="995019" y="135890"/>
                  </a:lnTo>
                  <a:close/>
                </a:path>
                <a:path w="1468755" h="182244">
                  <a:moveTo>
                    <a:pt x="1227302" y="135890"/>
                  </a:moveTo>
                  <a:lnTo>
                    <a:pt x="1082522" y="135890"/>
                  </a:lnTo>
                  <a:lnTo>
                    <a:pt x="1082522" y="0"/>
                  </a:lnTo>
                  <a:lnTo>
                    <a:pt x="1019657" y="0"/>
                  </a:lnTo>
                  <a:lnTo>
                    <a:pt x="1019657" y="135890"/>
                  </a:lnTo>
                  <a:lnTo>
                    <a:pt x="1019657" y="181610"/>
                  </a:lnTo>
                  <a:lnTo>
                    <a:pt x="1227302" y="181610"/>
                  </a:lnTo>
                  <a:lnTo>
                    <a:pt x="1227302" y="135890"/>
                  </a:lnTo>
                  <a:close/>
                </a:path>
                <a:path w="1468755" h="182244">
                  <a:moveTo>
                    <a:pt x="1468208" y="137160"/>
                  </a:moveTo>
                  <a:lnTo>
                    <a:pt x="1314551" y="137160"/>
                  </a:lnTo>
                  <a:lnTo>
                    <a:pt x="1314551" y="111760"/>
                  </a:lnTo>
                  <a:lnTo>
                    <a:pt x="1443824" y="111760"/>
                  </a:lnTo>
                  <a:lnTo>
                    <a:pt x="1443824" y="68580"/>
                  </a:lnTo>
                  <a:lnTo>
                    <a:pt x="1314551" y="68580"/>
                  </a:lnTo>
                  <a:lnTo>
                    <a:pt x="1314551" y="44450"/>
                  </a:lnTo>
                  <a:lnTo>
                    <a:pt x="1466811" y="44450"/>
                  </a:lnTo>
                  <a:lnTo>
                    <a:pt x="1466811" y="0"/>
                  </a:lnTo>
                  <a:lnTo>
                    <a:pt x="1251813" y="0"/>
                  </a:lnTo>
                  <a:lnTo>
                    <a:pt x="1251813" y="44450"/>
                  </a:lnTo>
                  <a:lnTo>
                    <a:pt x="1251813" y="68580"/>
                  </a:lnTo>
                  <a:lnTo>
                    <a:pt x="1251813" y="111760"/>
                  </a:lnTo>
                  <a:lnTo>
                    <a:pt x="1251813" y="137160"/>
                  </a:lnTo>
                  <a:lnTo>
                    <a:pt x="1251813" y="181610"/>
                  </a:lnTo>
                  <a:lnTo>
                    <a:pt x="1468208" y="181610"/>
                  </a:lnTo>
                  <a:lnTo>
                    <a:pt x="1468208" y="137160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78906" y="697174"/>
              <a:ext cx="245952" cy="1818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436462" y="578326"/>
              <a:ext cx="470153" cy="8623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48050" y="365093"/>
              <a:ext cx="0" cy="628650"/>
            </a:xfrm>
            <a:custGeom>
              <a:avLst/>
              <a:gdLst/>
              <a:ahLst/>
              <a:cxnLst/>
              <a:rect l="l" t="t" r="r" b="b"/>
              <a:pathLst>
                <a:path h="628650">
                  <a:moveTo>
                    <a:pt x="-408" y="276"/>
                  </a:moveTo>
                  <a:lnTo>
                    <a:pt x="-408" y="628529"/>
                  </a:lnTo>
                </a:path>
              </a:pathLst>
            </a:custGeom>
            <a:ln w="52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097" y="5429218"/>
              <a:ext cx="1228090" cy="1228090"/>
            </a:xfrm>
            <a:custGeom>
              <a:avLst/>
              <a:gdLst/>
              <a:ahLst/>
              <a:cxnLst/>
              <a:rect l="l" t="t" r="r" b="b"/>
              <a:pathLst>
                <a:path w="1228089" h="1228090">
                  <a:moveTo>
                    <a:pt x="613832" y="148"/>
                  </a:moveTo>
                  <a:lnTo>
                    <a:pt x="565827" y="2053"/>
                  </a:lnTo>
                  <a:lnTo>
                    <a:pt x="518965" y="7514"/>
                  </a:lnTo>
                  <a:lnTo>
                    <a:pt x="473094" y="16404"/>
                  </a:lnTo>
                  <a:lnTo>
                    <a:pt x="428556" y="28722"/>
                  </a:lnTo>
                  <a:lnTo>
                    <a:pt x="385441" y="44089"/>
                  </a:lnTo>
                  <a:lnTo>
                    <a:pt x="343888" y="62631"/>
                  </a:lnTo>
                  <a:lnTo>
                    <a:pt x="304011" y="83966"/>
                  </a:lnTo>
                  <a:lnTo>
                    <a:pt x="265975" y="108222"/>
                  </a:lnTo>
                  <a:lnTo>
                    <a:pt x="229908" y="135019"/>
                  </a:lnTo>
                  <a:lnTo>
                    <a:pt x="195924" y="164482"/>
                  </a:lnTo>
                  <a:lnTo>
                    <a:pt x="164200" y="196104"/>
                  </a:lnTo>
                  <a:lnTo>
                    <a:pt x="134838" y="230139"/>
                  </a:lnTo>
                  <a:lnTo>
                    <a:pt x="107991" y="266206"/>
                  </a:lnTo>
                  <a:lnTo>
                    <a:pt x="83786" y="304305"/>
                  </a:lnTo>
                  <a:lnTo>
                    <a:pt x="62374" y="344055"/>
                  </a:lnTo>
                  <a:lnTo>
                    <a:pt x="43870" y="385710"/>
                  </a:lnTo>
                  <a:lnTo>
                    <a:pt x="28428" y="428762"/>
                  </a:lnTo>
                  <a:lnTo>
                    <a:pt x="16185" y="473338"/>
                  </a:lnTo>
                  <a:lnTo>
                    <a:pt x="7270" y="519184"/>
                  </a:lnTo>
                  <a:lnTo>
                    <a:pt x="1822" y="566046"/>
                  </a:lnTo>
                  <a:lnTo>
                    <a:pt x="-19" y="614051"/>
                  </a:lnTo>
                  <a:lnTo>
                    <a:pt x="1822" y="662055"/>
                  </a:lnTo>
                  <a:lnTo>
                    <a:pt x="7270" y="709044"/>
                  </a:lnTo>
                  <a:lnTo>
                    <a:pt x="16185" y="754890"/>
                  </a:lnTo>
                  <a:lnTo>
                    <a:pt x="28428" y="799339"/>
                  </a:lnTo>
                  <a:lnTo>
                    <a:pt x="43870" y="842518"/>
                  </a:lnTo>
                  <a:lnTo>
                    <a:pt x="62374" y="884046"/>
                  </a:lnTo>
                  <a:lnTo>
                    <a:pt x="83786" y="923923"/>
                  </a:lnTo>
                  <a:lnTo>
                    <a:pt x="107991" y="961895"/>
                  </a:lnTo>
                  <a:lnTo>
                    <a:pt x="134838" y="997962"/>
                  </a:lnTo>
                  <a:lnTo>
                    <a:pt x="164200" y="1031997"/>
                  </a:lnTo>
                  <a:lnTo>
                    <a:pt x="195924" y="1063746"/>
                  </a:lnTo>
                  <a:lnTo>
                    <a:pt x="229908" y="1093082"/>
                  </a:lnTo>
                  <a:lnTo>
                    <a:pt x="265975" y="1119879"/>
                  </a:lnTo>
                  <a:lnTo>
                    <a:pt x="304011" y="1144135"/>
                  </a:lnTo>
                  <a:lnTo>
                    <a:pt x="343888" y="1165598"/>
                  </a:lnTo>
                  <a:lnTo>
                    <a:pt x="385441" y="1184012"/>
                  </a:lnTo>
                  <a:lnTo>
                    <a:pt x="428556" y="1199506"/>
                  </a:lnTo>
                  <a:lnTo>
                    <a:pt x="473094" y="1211697"/>
                  </a:lnTo>
                  <a:lnTo>
                    <a:pt x="518965" y="1220587"/>
                  </a:lnTo>
                  <a:lnTo>
                    <a:pt x="565827" y="1226048"/>
                  </a:lnTo>
                  <a:lnTo>
                    <a:pt x="613832" y="1227953"/>
                  </a:lnTo>
                  <a:lnTo>
                    <a:pt x="661837" y="1226048"/>
                  </a:lnTo>
                  <a:lnTo>
                    <a:pt x="708826" y="1220587"/>
                  </a:lnTo>
                  <a:lnTo>
                    <a:pt x="754544" y="1211697"/>
                  </a:lnTo>
                  <a:lnTo>
                    <a:pt x="799120" y="1199506"/>
                  </a:lnTo>
                  <a:lnTo>
                    <a:pt x="842299" y="1184012"/>
                  </a:lnTo>
                  <a:lnTo>
                    <a:pt x="883827" y="1165598"/>
                  </a:lnTo>
                  <a:lnTo>
                    <a:pt x="923704" y="1144135"/>
                  </a:lnTo>
                  <a:lnTo>
                    <a:pt x="961676" y="1119879"/>
                  </a:lnTo>
                  <a:lnTo>
                    <a:pt x="997743" y="1093082"/>
                  </a:lnTo>
                  <a:lnTo>
                    <a:pt x="1031778" y="1063746"/>
                  </a:lnTo>
                  <a:lnTo>
                    <a:pt x="1063528" y="1031997"/>
                  </a:lnTo>
                  <a:lnTo>
                    <a:pt x="1092864" y="997962"/>
                  </a:lnTo>
                  <a:lnTo>
                    <a:pt x="1119660" y="961895"/>
                  </a:lnTo>
                  <a:lnTo>
                    <a:pt x="1143917" y="923923"/>
                  </a:lnTo>
                  <a:lnTo>
                    <a:pt x="1165252" y="884046"/>
                  </a:lnTo>
                  <a:lnTo>
                    <a:pt x="1183794" y="842518"/>
                  </a:lnTo>
                  <a:lnTo>
                    <a:pt x="1199287" y="799339"/>
                  </a:lnTo>
                  <a:lnTo>
                    <a:pt x="1211479" y="754890"/>
                  </a:lnTo>
                  <a:lnTo>
                    <a:pt x="1220369" y="709044"/>
                  </a:lnTo>
                  <a:lnTo>
                    <a:pt x="1225830" y="662055"/>
                  </a:lnTo>
                  <a:lnTo>
                    <a:pt x="1227735" y="614051"/>
                  </a:lnTo>
                  <a:lnTo>
                    <a:pt x="1225830" y="566046"/>
                  </a:lnTo>
                  <a:lnTo>
                    <a:pt x="1220369" y="519184"/>
                  </a:lnTo>
                  <a:lnTo>
                    <a:pt x="1211479" y="473338"/>
                  </a:lnTo>
                  <a:lnTo>
                    <a:pt x="1199287" y="428762"/>
                  </a:lnTo>
                  <a:lnTo>
                    <a:pt x="1183794" y="385710"/>
                  </a:lnTo>
                  <a:lnTo>
                    <a:pt x="1165252" y="344055"/>
                  </a:lnTo>
                  <a:lnTo>
                    <a:pt x="1143917" y="304305"/>
                  </a:lnTo>
                  <a:lnTo>
                    <a:pt x="1119660" y="266206"/>
                  </a:lnTo>
                  <a:lnTo>
                    <a:pt x="1092864" y="230139"/>
                  </a:lnTo>
                  <a:lnTo>
                    <a:pt x="1063528" y="196104"/>
                  </a:lnTo>
                  <a:lnTo>
                    <a:pt x="1031778" y="164482"/>
                  </a:lnTo>
                  <a:lnTo>
                    <a:pt x="997743" y="135019"/>
                  </a:lnTo>
                  <a:lnTo>
                    <a:pt x="961676" y="108222"/>
                  </a:lnTo>
                  <a:lnTo>
                    <a:pt x="923704" y="83966"/>
                  </a:lnTo>
                  <a:lnTo>
                    <a:pt x="883827" y="62631"/>
                  </a:lnTo>
                  <a:lnTo>
                    <a:pt x="842299" y="44089"/>
                  </a:lnTo>
                  <a:lnTo>
                    <a:pt x="799120" y="28722"/>
                  </a:lnTo>
                  <a:lnTo>
                    <a:pt x="754544" y="16404"/>
                  </a:lnTo>
                  <a:lnTo>
                    <a:pt x="708826" y="7514"/>
                  </a:lnTo>
                  <a:lnTo>
                    <a:pt x="661837" y="2053"/>
                  </a:lnTo>
                  <a:lnTo>
                    <a:pt x="613832" y="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3587" y="5834221"/>
              <a:ext cx="815340" cy="436245"/>
            </a:xfrm>
            <a:custGeom>
              <a:avLst/>
              <a:gdLst/>
              <a:ahLst/>
              <a:cxnLst/>
              <a:rect l="l" t="t" r="r" b="b"/>
              <a:pathLst>
                <a:path w="815339" h="436245">
                  <a:moveTo>
                    <a:pt x="748456" y="138"/>
                  </a:moveTo>
                  <a:lnTo>
                    <a:pt x="711627" y="11060"/>
                  </a:lnTo>
                  <a:lnTo>
                    <a:pt x="686990" y="40904"/>
                  </a:lnTo>
                  <a:lnTo>
                    <a:pt x="682164" y="66430"/>
                  </a:lnTo>
                  <a:lnTo>
                    <a:pt x="682291" y="74558"/>
                  </a:lnTo>
                  <a:lnTo>
                    <a:pt x="683053" y="81162"/>
                  </a:lnTo>
                  <a:lnTo>
                    <a:pt x="684196" y="84464"/>
                  </a:lnTo>
                  <a:lnTo>
                    <a:pt x="686228" y="87639"/>
                  </a:lnTo>
                  <a:lnTo>
                    <a:pt x="542213" y="231653"/>
                  </a:lnTo>
                  <a:lnTo>
                    <a:pt x="539038" y="229621"/>
                  </a:lnTo>
                  <a:lnTo>
                    <a:pt x="535737" y="228478"/>
                  </a:lnTo>
                  <a:lnTo>
                    <a:pt x="525323" y="227462"/>
                  </a:lnTo>
                  <a:lnTo>
                    <a:pt x="513004" y="227716"/>
                  </a:lnTo>
                  <a:lnTo>
                    <a:pt x="506654" y="228478"/>
                  </a:lnTo>
                  <a:lnTo>
                    <a:pt x="503352" y="229367"/>
                  </a:lnTo>
                  <a:lnTo>
                    <a:pt x="499923" y="230891"/>
                  </a:lnTo>
                  <a:lnTo>
                    <a:pt x="394516" y="125484"/>
                  </a:lnTo>
                  <a:lnTo>
                    <a:pt x="396802" y="113673"/>
                  </a:lnTo>
                  <a:lnTo>
                    <a:pt x="397945" y="106561"/>
                  </a:lnTo>
                  <a:lnTo>
                    <a:pt x="397945" y="104402"/>
                  </a:lnTo>
                  <a:lnTo>
                    <a:pt x="387023" y="67573"/>
                  </a:lnTo>
                  <a:lnTo>
                    <a:pt x="357179" y="42936"/>
                  </a:lnTo>
                  <a:lnTo>
                    <a:pt x="331526" y="38110"/>
                  </a:lnTo>
                  <a:lnTo>
                    <a:pt x="318318" y="39253"/>
                  </a:lnTo>
                  <a:lnTo>
                    <a:pt x="284600" y="57413"/>
                  </a:lnTo>
                  <a:lnTo>
                    <a:pt x="266453" y="91068"/>
                  </a:lnTo>
                  <a:lnTo>
                    <a:pt x="265246" y="104402"/>
                  </a:lnTo>
                  <a:lnTo>
                    <a:pt x="265437" y="112530"/>
                  </a:lnTo>
                  <a:lnTo>
                    <a:pt x="266160" y="119388"/>
                  </a:lnTo>
                  <a:lnTo>
                    <a:pt x="267341" y="122817"/>
                  </a:lnTo>
                  <a:lnTo>
                    <a:pt x="269323" y="126246"/>
                  </a:lnTo>
                  <a:lnTo>
                    <a:pt x="88149" y="307343"/>
                  </a:lnTo>
                  <a:lnTo>
                    <a:pt x="84758" y="305438"/>
                  </a:lnTo>
                  <a:lnTo>
                    <a:pt x="81329" y="304168"/>
                  </a:lnTo>
                  <a:lnTo>
                    <a:pt x="74433" y="303533"/>
                  </a:lnTo>
                  <a:lnTo>
                    <a:pt x="66293" y="303279"/>
                  </a:lnTo>
                  <a:lnTo>
                    <a:pt x="52996" y="304549"/>
                  </a:lnTo>
                  <a:lnTo>
                    <a:pt x="19317" y="322710"/>
                  </a:lnTo>
                  <a:lnTo>
                    <a:pt x="1182" y="356364"/>
                  </a:lnTo>
                  <a:lnTo>
                    <a:pt x="-24" y="369572"/>
                  </a:lnTo>
                  <a:lnTo>
                    <a:pt x="1182" y="382906"/>
                  </a:lnTo>
                  <a:lnTo>
                    <a:pt x="19317" y="416560"/>
                  </a:lnTo>
                  <a:lnTo>
                    <a:pt x="52996" y="434721"/>
                  </a:lnTo>
                  <a:lnTo>
                    <a:pt x="66293" y="435991"/>
                  </a:lnTo>
                  <a:lnTo>
                    <a:pt x="79577" y="434721"/>
                  </a:lnTo>
                  <a:lnTo>
                    <a:pt x="113269" y="416560"/>
                  </a:lnTo>
                  <a:lnTo>
                    <a:pt x="131404" y="382906"/>
                  </a:lnTo>
                  <a:lnTo>
                    <a:pt x="132611" y="369572"/>
                  </a:lnTo>
                  <a:lnTo>
                    <a:pt x="132420" y="361571"/>
                  </a:lnTo>
                  <a:lnTo>
                    <a:pt x="131709" y="355221"/>
                  </a:lnTo>
                  <a:lnTo>
                    <a:pt x="130769" y="351919"/>
                  </a:lnTo>
                  <a:lnTo>
                    <a:pt x="129258" y="348490"/>
                  </a:lnTo>
                  <a:lnTo>
                    <a:pt x="310444" y="167266"/>
                  </a:lnTo>
                  <a:lnTo>
                    <a:pt x="322255" y="169552"/>
                  </a:lnTo>
                  <a:lnTo>
                    <a:pt x="329367" y="170695"/>
                  </a:lnTo>
                  <a:lnTo>
                    <a:pt x="339653" y="170441"/>
                  </a:lnTo>
                  <a:lnTo>
                    <a:pt x="346638" y="169806"/>
                  </a:lnTo>
                  <a:lnTo>
                    <a:pt x="350067" y="168536"/>
                  </a:lnTo>
                  <a:lnTo>
                    <a:pt x="353369" y="166631"/>
                  </a:lnTo>
                  <a:lnTo>
                    <a:pt x="458776" y="272038"/>
                  </a:lnTo>
                  <a:lnTo>
                    <a:pt x="456872" y="275340"/>
                  </a:lnTo>
                  <a:lnTo>
                    <a:pt x="455602" y="278769"/>
                  </a:lnTo>
                  <a:lnTo>
                    <a:pt x="454967" y="285754"/>
                  </a:lnTo>
                  <a:lnTo>
                    <a:pt x="454713" y="293881"/>
                  </a:lnTo>
                  <a:lnTo>
                    <a:pt x="455983" y="307089"/>
                  </a:lnTo>
                  <a:lnTo>
                    <a:pt x="474016" y="340870"/>
                  </a:lnTo>
                  <a:lnTo>
                    <a:pt x="507797" y="358904"/>
                  </a:lnTo>
                  <a:lnTo>
                    <a:pt x="521005" y="360174"/>
                  </a:lnTo>
                  <a:lnTo>
                    <a:pt x="534340" y="358904"/>
                  </a:lnTo>
                  <a:lnTo>
                    <a:pt x="567994" y="340870"/>
                  </a:lnTo>
                  <a:lnTo>
                    <a:pt x="586154" y="307089"/>
                  </a:lnTo>
                  <a:lnTo>
                    <a:pt x="587424" y="293881"/>
                  </a:lnTo>
                  <a:lnTo>
                    <a:pt x="587170" y="285754"/>
                  </a:lnTo>
                  <a:lnTo>
                    <a:pt x="586408" y="279150"/>
                  </a:lnTo>
                  <a:lnTo>
                    <a:pt x="585265" y="275848"/>
                  </a:lnTo>
                  <a:lnTo>
                    <a:pt x="583233" y="272673"/>
                  </a:lnTo>
                  <a:lnTo>
                    <a:pt x="727248" y="128659"/>
                  </a:lnTo>
                  <a:lnTo>
                    <a:pt x="730423" y="130691"/>
                  </a:lnTo>
                  <a:lnTo>
                    <a:pt x="733725" y="131834"/>
                  </a:lnTo>
                  <a:lnTo>
                    <a:pt x="740328" y="132596"/>
                  </a:lnTo>
                  <a:lnTo>
                    <a:pt x="748456" y="132723"/>
                  </a:lnTo>
                  <a:lnTo>
                    <a:pt x="761664" y="131580"/>
                  </a:lnTo>
                  <a:lnTo>
                    <a:pt x="795445" y="113419"/>
                  </a:lnTo>
                  <a:lnTo>
                    <a:pt x="813478" y="79765"/>
                  </a:lnTo>
                  <a:lnTo>
                    <a:pt x="814748" y="66430"/>
                  </a:lnTo>
                  <a:lnTo>
                    <a:pt x="813478" y="53223"/>
                  </a:lnTo>
                  <a:lnTo>
                    <a:pt x="795445" y="19441"/>
                  </a:lnTo>
                  <a:lnTo>
                    <a:pt x="761664" y="1408"/>
                  </a:lnTo>
                  <a:lnTo>
                    <a:pt x="748456" y="138"/>
                  </a:lnTo>
                  <a:close/>
                </a:path>
              </a:pathLst>
            </a:custGeom>
            <a:solidFill>
              <a:srgbClr val="BAC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7097" y="8748744"/>
              <a:ext cx="1228090" cy="1228090"/>
            </a:xfrm>
            <a:custGeom>
              <a:avLst/>
              <a:gdLst/>
              <a:ahLst/>
              <a:cxnLst/>
              <a:rect l="l" t="t" r="r" b="b"/>
              <a:pathLst>
                <a:path w="1228089" h="1228090">
                  <a:moveTo>
                    <a:pt x="613832" y="64"/>
                  </a:moveTo>
                  <a:lnTo>
                    <a:pt x="565827" y="1969"/>
                  </a:lnTo>
                  <a:lnTo>
                    <a:pt x="518965" y="7430"/>
                  </a:lnTo>
                  <a:lnTo>
                    <a:pt x="473094" y="16320"/>
                  </a:lnTo>
                  <a:lnTo>
                    <a:pt x="428556" y="28511"/>
                  </a:lnTo>
                  <a:lnTo>
                    <a:pt x="385441" y="44005"/>
                  </a:lnTo>
                  <a:lnTo>
                    <a:pt x="343888" y="62547"/>
                  </a:lnTo>
                  <a:lnTo>
                    <a:pt x="304011" y="83882"/>
                  </a:lnTo>
                  <a:lnTo>
                    <a:pt x="265975" y="108138"/>
                  </a:lnTo>
                  <a:lnTo>
                    <a:pt x="229908" y="134935"/>
                  </a:lnTo>
                  <a:lnTo>
                    <a:pt x="195924" y="164271"/>
                  </a:lnTo>
                  <a:lnTo>
                    <a:pt x="164200" y="196020"/>
                  </a:lnTo>
                  <a:lnTo>
                    <a:pt x="134838" y="230055"/>
                  </a:lnTo>
                  <a:lnTo>
                    <a:pt x="107991" y="266122"/>
                  </a:lnTo>
                  <a:lnTo>
                    <a:pt x="83786" y="304095"/>
                  </a:lnTo>
                  <a:lnTo>
                    <a:pt x="62374" y="343972"/>
                  </a:lnTo>
                  <a:lnTo>
                    <a:pt x="43870" y="385626"/>
                  </a:lnTo>
                  <a:lnTo>
                    <a:pt x="28428" y="428678"/>
                  </a:lnTo>
                  <a:lnTo>
                    <a:pt x="16185" y="473254"/>
                  </a:lnTo>
                  <a:lnTo>
                    <a:pt x="7270" y="519100"/>
                  </a:lnTo>
                  <a:lnTo>
                    <a:pt x="1822" y="565962"/>
                  </a:lnTo>
                  <a:lnTo>
                    <a:pt x="-19" y="613967"/>
                  </a:lnTo>
                  <a:lnTo>
                    <a:pt x="1822" y="661971"/>
                  </a:lnTo>
                  <a:lnTo>
                    <a:pt x="7270" y="708960"/>
                  </a:lnTo>
                  <a:lnTo>
                    <a:pt x="16185" y="754679"/>
                  </a:lnTo>
                  <a:lnTo>
                    <a:pt x="28428" y="799255"/>
                  </a:lnTo>
                  <a:lnTo>
                    <a:pt x="43870" y="842434"/>
                  </a:lnTo>
                  <a:lnTo>
                    <a:pt x="62374" y="883962"/>
                  </a:lnTo>
                  <a:lnTo>
                    <a:pt x="83786" y="923839"/>
                  </a:lnTo>
                  <a:lnTo>
                    <a:pt x="107991" y="961811"/>
                  </a:lnTo>
                  <a:lnTo>
                    <a:pt x="134838" y="997878"/>
                  </a:lnTo>
                  <a:lnTo>
                    <a:pt x="164200" y="1031913"/>
                  </a:lnTo>
                  <a:lnTo>
                    <a:pt x="195924" y="1063662"/>
                  </a:lnTo>
                  <a:lnTo>
                    <a:pt x="229908" y="1092999"/>
                  </a:lnTo>
                  <a:lnTo>
                    <a:pt x="265975" y="1119795"/>
                  </a:lnTo>
                  <a:lnTo>
                    <a:pt x="304011" y="1144051"/>
                  </a:lnTo>
                  <a:lnTo>
                    <a:pt x="343888" y="1165514"/>
                  </a:lnTo>
                  <a:lnTo>
                    <a:pt x="385441" y="1183928"/>
                  </a:lnTo>
                  <a:lnTo>
                    <a:pt x="428556" y="1199422"/>
                  </a:lnTo>
                  <a:lnTo>
                    <a:pt x="473094" y="1211614"/>
                  </a:lnTo>
                  <a:lnTo>
                    <a:pt x="518965" y="1220503"/>
                  </a:lnTo>
                  <a:lnTo>
                    <a:pt x="565827" y="1225964"/>
                  </a:lnTo>
                  <a:lnTo>
                    <a:pt x="613832" y="1227869"/>
                  </a:lnTo>
                  <a:lnTo>
                    <a:pt x="661837" y="1225964"/>
                  </a:lnTo>
                  <a:lnTo>
                    <a:pt x="708826" y="1220503"/>
                  </a:lnTo>
                  <a:lnTo>
                    <a:pt x="754544" y="1211614"/>
                  </a:lnTo>
                  <a:lnTo>
                    <a:pt x="799120" y="1199422"/>
                  </a:lnTo>
                  <a:lnTo>
                    <a:pt x="842299" y="1183928"/>
                  </a:lnTo>
                  <a:lnTo>
                    <a:pt x="883827" y="1165514"/>
                  </a:lnTo>
                  <a:lnTo>
                    <a:pt x="923704" y="1144051"/>
                  </a:lnTo>
                  <a:lnTo>
                    <a:pt x="961676" y="1119795"/>
                  </a:lnTo>
                  <a:lnTo>
                    <a:pt x="997743" y="1092999"/>
                  </a:lnTo>
                  <a:lnTo>
                    <a:pt x="1031778" y="1063662"/>
                  </a:lnTo>
                  <a:lnTo>
                    <a:pt x="1063528" y="1031913"/>
                  </a:lnTo>
                  <a:lnTo>
                    <a:pt x="1092864" y="997878"/>
                  </a:lnTo>
                  <a:lnTo>
                    <a:pt x="1119660" y="961811"/>
                  </a:lnTo>
                  <a:lnTo>
                    <a:pt x="1143917" y="923839"/>
                  </a:lnTo>
                  <a:lnTo>
                    <a:pt x="1165252" y="883962"/>
                  </a:lnTo>
                  <a:lnTo>
                    <a:pt x="1183794" y="842434"/>
                  </a:lnTo>
                  <a:lnTo>
                    <a:pt x="1199287" y="799255"/>
                  </a:lnTo>
                  <a:lnTo>
                    <a:pt x="1211479" y="754679"/>
                  </a:lnTo>
                  <a:lnTo>
                    <a:pt x="1220369" y="708960"/>
                  </a:lnTo>
                  <a:lnTo>
                    <a:pt x="1225830" y="661971"/>
                  </a:lnTo>
                  <a:lnTo>
                    <a:pt x="1227735" y="613967"/>
                  </a:lnTo>
                  <a:lnTo>
                    <a:pt x="1225830" y="565962"/>
                  </a:lnTo>
                  <a:lnTo>
                    <a:pt x="1220369" y="519100"/>
                  </a:lnTo>
                  <a:lnTo>
                    <a:pt x="1211479" y="473254"/>
                  </a:lnTo>
                  <a:lnTo>
                    <a:pt x="1199287" y="428678"/>
                  </a:lnTo>
                  <a:lnTo>
                    <a:pt x="1183794" y="385626"/>
                  </a:lnTo>
                  <a:lnTo>
                    <a:pt x="1165252" y="343972"/>
                  </a:lnTo>
                  <a:lnTo>
                    <a:pt x="1143917" y="304095"/>
                  </a:lnTo>
                  <a:lnTo>
                    <a:pt x="1119660" y="266122"/>
                  </a:lnTo>
                  <a:lnTo>
                    <a:pt x="1092864" y="230055"/>
                  </a:lnTo>
                  <a:lnTo>
                    <a:pt x="1063528" y="196020"/>
                  </a:lnTo>
                  <a:lnTo>
                    <a:pt x="1031778" y="164271"/>
                  </a:lnTo>
                  <a:lnTo>
                    <a:pt x="997743" y="134935"/>
                  </a:lnTo>
                  <a:lnTo>
                    <a:pt x="961676" y="108138"/>
                  </a:lnTo>
                  <a:lnTo>
                    <a:pt x="923704" y="83882"/>
                  </a:lnTo>
                  <a:lnTo>
                    <a:pt x="883827" y="62547"/>
                  </a:lnTo>
                  <a:lnTo>
                    <a:pt x="842299" y="44005"/>
                  </a:lnTo>
                  <a:lnTo>
                    <a:pt x="799120" y="28511"/>
                  </a:lnTo>
                  <a:lnTo>
                    <a:pt x="754544" y="16320"/>
                  </a:lnTo>
                  <a:lnTo>
                    <a:pt x="708826" y="7430"/>
                  </a:lnTo>
                  <a:lnTo>
                    <a:pt x="661837" y="1969"/>
                  </a:lnTo>
                  <a:lnTo>
                    <a:pt x="613832" y="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63587" y="9122632"/>
              <a:ext cx="815340" cy="436245"/>
            </a:xfrm>
            <a:custGeom>
              <a:avLst/>
              <a:gdLst/>
              <a:ahLst/>
              <a:cxnLst/>
              <a:rect l="l" t="t" r="r" b="b"/>
              <a:pathLst>
                <a:path w="815339" h="436245">
                  <a:moveTo>
                    <a:pt x="814748" y="55"/>
                  </a:moveTo>
                  <a:lnTo>
                    <a:pt x="578915" y="55"/>
                  </a:lnTo>
                  <a:lnTo>
                    <a:pt x="578915" y="59489"/>
                  </a:lnTo>
                  <a:lnTo>
                    <a:pt x="706039" y="59489"/>
                  </a:lnTo>
                  <a:lnTo>
                    <a:pt x="465380" y="279067"/>
                  </a:lnTo>
                  <a:lnTo>
                    <a:pt x="293808" y="120575"/>
                  </a:lnTo>
                  <a:lnTo>
                    <a:pt x="-24" y="394126"/>
                  </a:lnTo>
                  <a:lnTo>
                    <a:pt x="45161" y="435781"/>
                  </a:lnTo>
                  <a:lnTo>
                    <a:pt x="293808" y="206171"/>
                  </a:lnTo>
                  <a:lnTo>
                    <a:pt x="465380" y="364536"/>
                  </a:lnTo>
                  <a:lnTo>
                    <a:pt x="750361" y="101271"/>
                  </a:lnTo>
                  <a:lnTo>
                    <a:pt x="750361" y="217981"/>
                  </a:lnTo>
                  <a:lnTo>
                    <a:pt x="814748" y="217981"/>
                  </a:lnTo>
                  <a:lnTo>
                    <a:pt x="814748" y="55"/>
                  </a:lnTo>
                  <a:close/>
                </a:path>
              </a:pathLst>
            </a:custGeom>
            <a:solidFill>
              <a:srgbClr val="BAC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7097" y="7108158"/>
              <a:ext cx="1228090" cy="1228090"/>
            </a:xfrm>
            <a:custGeom>
              <a:avLst/>
              <a:gdLst/>
              <a:ahLst/>
              <a:cxnLst/>
              <a:rect l="l" t="t" r="r" b="b"/>
              <a:pathLst>
                <a:path w="1228089" h="1228090">
                  <a:moveTo>
                    <a:pt x="613832" y="106"/>
                  </a:moveTo>
                  <a:lnTo>
                    <a:pt x="565827" y="1884"/>
                  </a:lnTo>
                  <a:lnTo>
                    <a:pt x="518965" y="7344"/>
                  </a:lnTo>
                  <a:lnTo>
                    <a:pt x="473094" y="16234"/>
                  </a:lnTo>
                  <a:lnTo>
                    <a:pt x="428556" y="28553"/>
                  </a:lnTo>
                  <a:lnTo>
                    <a:pt x="385441" y="43920"/>
                  </a:lnTo>
                  <a:lnTo>
                    <a:pt x="343888" y="62461"/>
                  </a:lnTo>
                  <a:lnTo>
                    <a:pt x="304011" y="83924"/>
                  </a:lnTo>
                  <a:lnTo>
                    <a:pt x="265975" y="108053"/>
                  </a:lnTo>
                  <a:lnTo>
                    <a:pt x="229908" y="134976"/>
                  </a:lnTo>
                  <a:lnTo>
                    <a:pt x="195924" y="164313"/>
                  </a:lnTo>
                  <a:lnTo>
                    <a:pt x="164200" y="196062"/>
                  </a:lnTo>
                  <a:lnTo>
                    <a:pt x="134838" y="229970"/>
                  </a:lnTo>
                  <a:lnTo>
                    <a:pt x="107991" y="266037"/>
                  </a:lnTo>
                  <a:lnTo>
                    <a:pt x="83786" y="304136"/>
                  </a:lnTo>
                  <a:lnTo>
                    <a:pt x="62374" y="344013"/>
                  </a:lnTo>
                  <a:lnTo>
                    <a:pt x="43870" y="385541"/>
                  </a:lnTo>
                  <a:lnTo>
                    <a:pt x="28428" y="428593"/>
                  </a:lnTo>
                  <a:lnTo>
                    <a:pt x="16185" y="473169"/>
                  </a:lnTo>
                  <a:lnTo>
                    <a:pt x="7270" y="519015"/>
                  </a:lnTo>
                  <a:lnTo>
                    <a:pt x="1822" y="566003"/>
                  </a:lnTo>
                  <a:lnTo>
                    <a:pt x="-19" y="613881"/>
                  </a:lnTo>
                  <a:lnTo>
                    <a:pt x="1822" y="661886"/>
                  </a:lnTo>
                  <a:lnTo>
                    <a:pt x="7270" y="708875"/>
                  </a:lnTo>
                  <a:lnTo>
                    <a:pt x="16185" y="754721"/>
                  </a:lnTo>
                  <a:lnTo>
                    <a:pt x="28428" y="799169"/>
                  </a:lnTo>
                  <a:lnTo>
                    <a:pt x="43870" y="842348"/>
                  </a:lnTo>
                  <a:lnTo>
                    <a:pt x="62374" y="883876"/>
                  </a:lnTo>
                  <a:lnTo>
                    <a:pt x="83786" y="923753"/>
                  </a:lnTo>
                  <a:lnTo>
                    <a:pt x="107991" y="961852"/>
                  </a:lnTo>
                  <a:lnTo>
                    <a:pt x="134838" y="997919"/>
                  </a:lnTo>
                  <a:lnTo>
                    <a:pt x="164200" y="1031828"/>
                  </a:lnTo>
                  <a:lnTo>
                    <a:pt x="195924" y="1063577"/>
                  </a:lnTo>
                  <a:lnTo>
                    <a:pt x="229908" y="1092913"/>
                  </a:lnTo>
                  <a:lnTo>
                    <a:pt x="265975" y="1119836"/>
                  </a:lnTo>
                  <a:lnTo>
                    <a:pt x="304011" y="1143966"/>
                  </a:lnTo>
                  <a:lnTo>
                    <a:pt x="343888" y="1165428"/>
                  </a:lnTo>
                  <a:lnTo>
                    <a:pt x="385441" y="1183843"/>
                  </a:lnTo>
                  <a:lnTo>
                    <a:pt x="428556" y="1199336"/>
                  </a:lnTo>
                  <a:lnTo>
                    <a:pt x="473094" y="1211528"/>
                  </a:lnTo>
                  <a:lnTo>
                    <a:pt x="518965" y="1220545"/>
                  </a:lnTo>
                  <a:lnTo>
                    <a:pt x="565827" y="1226006"/>
                  </a:lnTo>
                  <a:lnTo>
                    <a:pt x="613832" y="1227784"/>
                  </a:lnTo>
                  <a:lnTo>
                    <a:pt x="661837" y="1226006"/>
                  </a:lnTo>
                  <a:lnTo>
                    <a:pt x="708826" y="1220545"/>
                  </a:lnTo>
                  <a:lnTo>
                    <a:pt x="754544" y="1211528"/>
                  </a:lnTo>
                  <a:lnTo>
                    <a:pt x="799120" y="1199336"/>
                  </a:lnTo>
                  <a:lnTo>
                    <a:pt x="842299" y="1183843"/>
                  </a:lnTo>
                  <a:lnTo>
                    <a:pt x="883827" y="1165428"/>
                  </a:lnTo>
                  <a:lnTo>
                    <a:pt x="923704" y="1143966"/>
                  </a:lnTo>
                  <a:lnTo>
                    <a:pt x="961676" y="1119836"/>
                  </a:lnTo>
                  <a:lnTo>
                    <a:pt x="997743" y="1092913"/>
                  </a:lnTo>
                  <a:lnTo>
                    <a:pt x="1031778" y="1063577"/>
                  </a:lnTo>
                  <a:lnTo>
                    <a:pt x="1063528" y="1031828"/>
                  </a:lnTo>
                  <a:lnTo>
                    <a:pt x="1092864" y="997919"/>
                  </a:lnTo>
                  <a:lnTo>
                    <a:pt x="1119660" y="961852"/>
                  </a:lnTo>
                  <a:lnTo>
                    <a:pt x="1143917" y="923753"/>
                  </a:lnTo>
                  <a:lnTo>
                    <a:pt x="1165252" y="883876"/>
                  </a:lnTo>
                  <a:lnTo>
                    <a:pt x="1183794" y="842348"/>
                  </a:lnTo>
                  <a:lnTo>
                    <a:pt x="1199287" y="799169"/>
                  </a:lnTo>
                  <a:lnTo>
                    <a:pt x="1211479" y="754721"/>
                  </a:lnTo>
                  <a:lnTo>
                    <a:pt x="1220369" y="708875"/>
                  </a:lnTo>
                  <a:lnTo>
                    <a:pt x="1225830" y="661886"/>
                  </a:lnTo>
                  <a:lnTo>
                    <a:pt x="1227735" y="613881"/>
                  </a:lnTo>
                  <a:lnTo>
                    <a:pt x="1225830" y="566003"/>
                  </a:lnTo>
                  <a:lnTo>
                    <a:pt x="1220369" y="519015"/>
                  </a:lnTo>
                  <a:lnTo>
                    <a:pt x="1211479" y="473169"/>
                  </a:lnTo>
                  <a:lnTo>
                    <a:pt x="1199287" y="428593"/>
                  </a:lnTo>
                  <a:lnTo>
                    <a:pt x="1183794" y="385541"/>
                  </a:lnTo>
                  <a:lnTo>
                    <a:pt x="1165252" y="344013"/>
                  </a:lnTo>
                  <a:lnTo>
                    <a:pt x="1143917" y="304136"/>
                  </a:lnTo>
                  <a:lnTo>
                    <a:pt x="1119660" y="266037"/>
                  </a:lnTo>
                  <a:lnTo>
                    <a:pt x="1092864" y="229970"/>
                  </a:lnTo>
                  <a:lnTo>
                    <a:pt x="1063528" y="196062"/>
                  </a:lnTo>
                  <a:lnTo>
                    <a:pt x="1031778" y="164313"/>
                  </a:lnTo>
                  <a:lnTo>
                    <a:pt x="997743" y="134976"/>
                  </a:lnTo>
                  <a:lnTo>
                    <a:pt x="961676" y="108053"/>
                  </a:lnTo>
                  <a:lnTo>
                    <a:pt x="923704" y="83924"/>
                  </a:lnTo>
                  <a:lnTo>
                    <a:pt x="883827" y="62461"/>
                  </a:lnTo>
                  <a:lnTo>
                    <a:pt x="842299" y="43920"/>
                  </a:lnTo>
                  <a:lnTo>
                    <a:pt x="799120" y="28553"/>
                  </a:lnTo>
                  <a:lnTo>
                    <a:pt x="754544" y="16234"/>
                  </a:lnTo>
                  <a:lnTo>
                    <a:pt x="708826" y="7344"/>
                  </a:lnTo>
                  <a:lnTo>
                    <a:pt x="661837" y="1884"/>
                  </a:lnTo>
                  <a:lnTo>
                    <a:pt x="613832" y="1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66660" y="7433011"/>
              <a:ext cx="574040" cy="546735"/>
            </a:xfrm>
            <a:custGeom>
              <a:avLst/>
              <a:gdLst/>
              <a:ahLst/>
              <a:cxnLst/>
              <a:rect l="l" t="t" r="r" b="b"/>
              <a:pathLst>
                <a:path w="574039" h="546734">
                  <a:moveTo>
                    <a:pt x="100825" y="243713"/>
                  </a:moveTo>
                  <a:lnTo>
                    <a:pt x="0" y="243713"/>
                  </a:lnTo>
                  <a:lnTo>
                    <a:pt x="0" y="294119"/>
                  </a:lnTo>
                  <a:lnTo>
                    <a:pt x="100825" y="294119"/>
                  </a:lnTo>
                  <a:lnTo>
                    <a:pt x="100825" y="243713"/>
                  </a:lnTo>
                  <a:close/>
                </a:path>
                <a:path w="574039" h="546734">
                  <a:moveTo>
                    <a:pt x="180060" y="410946"/>
                  </a:moveTo>
                  <a:lnTo>
                    <a:pt x="143611" y="375513"/>
                  </a:lnTo>
                  <a:lnTo>
                    <a:pt x="73025" y="446125"/>
                  </a:lnTo>
                  <a:lnTo>
                    <a:pt x="108445" y="482574"/>
                  </a:lnTo>
                  <a:lnTo>
                    <a:pt x="180060" y="410946"/>
                  </a:lnTo>
                  <a:close/>
                </a:path>
                <a:path w="574039" h="546734">
                  <a:moveTo>
                    <a:pt x="180060" y="126860"/>
                  </a:moveTo>
                  <a:lnTo>
                    <a:pt x="108445" y="55232"/>
                  </a:lnTo>
                  <a:lnTo>
                    <a:pt x="73025" y="91681"/>
                  </a:lnTo>
                  <a:lnTo>
                    <a:pt x="143611" y="162293"/>
                  </a:lnTo>
                  <a:lnTo>
                    <a:pt x="180060" y="126860"/>
                  </a:lnTo>
                  <a:close/>
                </a:path>
                <a:path w="574039" h="546734">
                  <a:moveTo>
                    <a:pt x="321271" y="0"/>
                  </a:moveTo>
                  <a:lnTo>
                    <a:pt x="270865" y="0"/>
                  </a:lnTo>
                  <a:lnTo>
                    <a:pt x="270865" y="100825"/>
                  </a:lnTo>
                  <a:lnTo>
                    <a:pt x="321271" y="100825"/>
                  </a:lnTo>
                  <a:lnTo>
                    <a:pt x="321271" y="0"/>
                  </a:lnTo>
                  <a:close/>
                </a:path>
                <a:path w="574039" h="546734">
                  <a:moveTo>
                    <a:pt x="519010" y="90665"/>
                  </a:moveTo>
                  <a:lnTo>
                    <a:pt x="483577" y="55232"/>
                  </a:lnTo>
                  <a:lnTo>
                    <a:pt x="411962" y="126860"/>
                  </a:lnTo>
                  <a:lnTo>
                    <a:pt x="448398" y="162293"/>
                  </a:lnTo>
                  <a:lnTo>
                    <a:pt x="519010" y="90665"/>
                  </a:lnTo>
                  <a:close/>
                </a:path>
                <a:path w="574039" h="546734">
                  <a:moveTo>
                    <a:pt x="573874" y="492480"/>
                  </a:moveTo>
                  <a:lnTo>
                    <a:pt x="473036" y="391642"/>
                  </a:lnTo>
                  <a:lnTo>
                    <a:pt x="421741" y="340347"/>
                  </a:lnTo>
                  <a:lnTo>
                    <a:pt x="532599" y="301231"/>
                  </a:lnTo>
                  <a:lnTo>
                    <a:pt x="241782" y="213982"/>
                  </a:lnTo>
                  <a:lnTo>
                    <a:pt x="329031" y="503529"/>
                  </a:lnTo>
                  <a:lnTo>
                    <a:pt x="365861" y="391642"/>
                  </a:lnTo>
                  <a:lnTo>
                    <a:pt x="520280" y="546201"/>
                  </a:lnTo>
                  <a:lnTo>
                    <a:pt x="573874" y="492480"/>
                  </a:lnTo>
                  <a:close/>
                </a:path>
              </a:pathLst>
            </a:custGeom>
            <a:solidFill>
              <a:srgbClr val="BAC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39527" y="1338114"/>
            <a:ext cx="54127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85" dirty="0"/>
              <a:t>W</a:t>
            </a:r>
            <a:r>
              <a:rPr spc="-459" dirty="0"/>
              <a:t>e</a:t>
            </a:r>
            <a:r>
              <a:rPr spc="-55" dirty="0"/>
              <a:t>b</a:t>
            </a:r>
            <a:r>
              <a:rPr spc="-500" dirty="0"/>
              <a:t> </a:t>
            </a:r>
            <a:r>
              <a:rPr spc="-265" dirty="0"/>
              <a:t>Category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19715" y="572247"/>
            <a:ext cx="11944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FFD000"/>
                </a:solidFill>
                <a:latin typeface="Trebuchet MS"/>
                <a:cs typeface="Trebuchet MS"/>
              </a:rPr>
              <a:t>2025</a:t>
            </a:r>
            <a:r>
              <a:rPr sz="1200" spc="114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75" dirty="0">
                <a:solidFill>
                  <a:srgbClr val="FFD000"/>
                </a:solidFill>
                <a:latin typeface="Trebuchet MS"/>
                <a:cs typeface="Trebuchet MS"/>
              </a:rPr>
              <a:t>MEDIA</a:t>
            </a:r>
            <a:r>
              <a:rPr sz="1200" spc="150" dirty="0">
                <a:solidFill>
                  <a:srgbClr val="FFD000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D000"/>
                </a:solidFill>
                <a:latin typeface="Trebuchet MS"/>
                <a:cs typeface="Trebuchet MS"/>
              </a:rPr>
              <a:t>KIT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9715" y="2402119"/>
            <a:ext cx="6511290" cy="842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2909">
              <a:lnSpc>
                <a:spcPct val="125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Digital</a:t>
            </a:r>
            <a:r>
              <a:rPr sz="2000" spc="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storytelling</a:t>
            </a:r>
            <a:r>
              <a:rPr sz="2000" spc="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approach</a:t>
            </a:r>
            <a:r>
              <a:rPr sz="2000" spc="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spc="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online</a:t>
            </a:r>
            <a:r>
              <a:rPr sz="2000" spc="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sponsored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articles</a:t>
            </a:r>
            <a:r>
              <a:rPr sz="20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2000" spc="2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drive</a:t>
            </a:r>
            <a:r>
              <a:rPr sz="2000" spc="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awareness</a:t>
            </a:r>
            <a:r>
              <a:rPr sz="2000" spc="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25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inspire</a:t>
            </a:r>
            <a:r>
              <a:rPr sz="2000" spc="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action.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Additional</a:t>
            </a:r>
            <a:r>
              <a:rPr sz="20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Search</a:t>
            </a:r>
            <a:r>
              <a:rPr sz="2000" spc="3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Engine</a:t>
            </a:r>
            <a:r>
              <a:rPr sz="2000" spc="3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Optimisation</a:t>
            </a:r>
            <a:r>
              <a:rPr sz="2000" spc="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benefits</a:t>
            </a:r>
            <a:r>
              <a:rPr sz="2000" spc="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endParaRPr sz="20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increase</a:t>
            </a:r>
            <a:r>
              <a:rPr sz="2000" spc="3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visibility</a:t>
            </a:r>
            <a:r>
              <a:rPr sz="2000" spc="3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through</a:t>
            </a:r>
            <a:r>
              <a:rPr sz="2000" spc="3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search.</a:t>
            </a:r>
            <a:endParaRPr sz="2000" dirty="0">
              <a:latin typeface="Trebuchet MS"/>
              <a:cs typeface="Trebuchet MS"/>
            </a:endParaRPr>
          </a:p>
          <a:p>
            <a:pPr marL="12700" marR="5080" algn="just">
              <a:lnSpc>
                <a:spcPct val="125000"/>
              </a:lnSpc>
              <a:spcBef>
                <a:spcPts val="95"/>
              </a:spcBef>
            </a:pP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Own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entire</a:t>
            </a:r>
            <a:r>
              <a:rPr sz="2000" spc="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page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000" spc="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Business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Traveller</a:t>
            </a:r>
            <a:r>
              <a:rPr sz="2000" spc="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Website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with</a:t>
            </a:r>
            <a:r>
              <a:rPr sz="2000" spc="2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000" spc="3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branded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embedded</a:t>
            </a:r>
            <a:r>
              <a:rPr sz="2000" spc="2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content,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articles,</a:t>
            </a:r>
            <a:r>
              <a:rPr sz="2000" spc="2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videos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200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banners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2000" spc="20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all</a:t>
            </a:r>
            <a:r>
              <a:rPr sz="2000" spc="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about</a:t>
            </a:r>
            <a:r>
              <a:rPr sz="2000" spc="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FFFFFF"/>
                </a:solidFill>
                <a:latin typeface="Trebuchet MS"/>
                <a:cs typeface="Trebuchet MS"/>
              </a:rPr>
              <a:t>your</a:t>
            </a:r>
            <a:r>
              <a:rPr sz="2000" spc="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rebuchet MS"/>
                <a:cs typeface="Trebuchet MS"/>
              </a:rPr>
              <a:t>brand.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015"/>
              </a:spcBef>
            </a:pPr>
            <a:endParaRPr sz="20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  <a:spcBef>
                <a:spcPts val="5"/>
              </a:spcBef>
            </a:pPr>
            <a:r>
              <a:rPr sz="3500" spc="-110" dirty="0">
                <a:solidFill>
                  <a:srgbClr val="BACE31"/>
                </a:solidFill>
                <a:latin typeface="Trebuchet MS"/>
                <a:cs typeface="Trebuchet MS"/>
              </a:rPr>
              <a:t>510,565</a:t>
            </a:r>
            <a:endParaRPr sz="35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  <a:spcBef>
                <a:spcPts val="865"/>
              </a:spcBef>
            </a:pP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Page</a:t>
            </a:r>
            <a:r>
              <a:rPr sz="14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view</a:t>
            </a:r>
            <a:r>
              <a:rPr sz="14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Month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</a:pPr>
            <a:r>
              <a:rPr sz="3500" spc="-10" dirty="0">
                <a:solidFill>
                  <a:srgbClr val="BACE31"/>
                </a:solidFill>
                <a:latin typeface="Trebuchet MS"/>
                <a:cs typeface="Trebuchet MS"/>
              </a:rPr>
              <a:t>120,000</a:t>
            </a:r>
            <a:endParaRPr sz="35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  <a:spcBef>
                <a:spcPts val="86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Average</a:t>
            </a:r>
            <a:r>
              <a:rPr sz="14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Users</a:t>
            </a:r>
            <a:r>
              <a:rPr sz="1400" spc="-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per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month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295"/>
              </a:spcBef>
            </a:pPr>
            <a:endParaRPr sz="14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</a:pPr>
            <a:r>
              <a:rPr sz="3500" spc="-265" dirty="0">
                <a:solidFill>
                  <a:srgbClr val="BACE31"/>
                </a:solidFill>
                <a:latin typeface="Trebuchet MS"/>
                <a:cs typeface="Trebuchet MS"/>
              </a:rPr>
              <a:t>1,200,000</a:t>
            </a:r>
            <a:endParaRPr sz="3500" dirty="0">
              <a:latin typeface="Trebuchet MS"/>
              <a:cs typeface="Trebuchet MS"/>
            </a:endParaRPr>
          </a:p>
          <a:p>
            <a:pPr marL="1710689">
              <a:lnSpc>
                <a:spcPct val="100000"/>
              </a:lnSpc>
              <a:spcBef>
                <a:spcPts val="865"/>
              </a:spcBef>
            </a:pP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Peak</a:t>
            </a:r>
            <a:r>
              <a:rPr sz="14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rebuchet MS"/>
                <a:cs typeface="Trebuchet MS"/>
              </a:rPr>
              <a:t>Season</a:t>
            </a:r>
            <a:r>
              <a:rPr sz="1400" spc="-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Trebuchet MS"/>
                <a:cs typeface="Trebuchet MS"/>
              </a:rPr>
              <a:t>(May</a:t>
            </a:r>
            <a:r>
              <a:rPr sz="1400" spc="-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dirty="0">
                <a:solidFill>
                  <a:srgbClr val="FFFFFF"/>
                </a:solidFill>
                <a:latin typeface="Trebuchet MS"/>
                <a:cs typeface="Trebuchet MS"/>
              </a:rPr>
              <a:t>–</a:t>
            </a:r>
            <a:r>
              <a:rPr sz="140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rebuchet MS"/>
                <a:cs typeface="Trebuchet MS"/>
              </a:rPr>
              <a:t>August)</a:t>
            </a: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1400" dirty="0">
              <a:latin typeface="Trebuchet MS"/>
              <a:cs typeface="Trebuchet MS"/>
            </a:endParaRPr>
          </a:p>
          <a:p>
            <a:pPr marL="241935">
              <a:lnSpc>
                <a:spcPct val="100000"/>
              </a:lnSpc>
            </a:pPr>
            <a:r>
              <a:rPr sz="28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9"/>
              </a:rPr>
              <a:t>www.businesstraveller.com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/africa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1195</Words>
  <Application>Microsoft Office PowerPoint</Application>
  <PresentationFormat>Custom</PresentationFormat>
  <Paragraphs>409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Cambria</vt:lpstr>
      <vt:lpstr>Times New Roman</vt:lpstr>
      <vt:lpstr>Trebuchet MS</vt:lpstr>
      <vt:lpstr>Verdana</vt:lpstr>
      <vt:lpstr>Office Theme</vt:lpstr>
      <vt:lpstr>PowerPoint Presentation</vt:lpstr>
      <vt:lpstr>PowerPoint Presentation</vt:lpstr>
      <vt:lpstr>PowerPoint Presentation</vt:lpstr>
      <vt:lpstr>Engagement Opportunities</vt:lpstr>
      <vt:lpstr>Movers, makers and c-suite influencers</vt:lpstr>
      <vt:lpstr>PowerPoint Presentation</vt:lpstr>
      <vt:lpstr>Print Magazine</vt:lpstr>
      <vt:lpstr>PowerPoint Presentation</vt:lpstr>
      <vt:lpstr>Web Category</vt:lpstr>
      <vt:lpstr>Airport TV &amp; lounge screens Create awareness at one of the busiest airports in Africa. Implement targeted campaigns in airport lounges through ReachTV at Addis Ababa Bole International Airport, Ethiopia.</vt:lpstr>
      <vt:lpstr>Newsletters Gain direct access to an influential readership through Business Traveller Africa’s bi-weekly newsletter delivered to a curated list of globally mobile executives, investors, and discerning professionals.</vt:lpstr>
      <vt:lpstr>Social</vt:lpstr>
      <vt:lpstr>Content ambition</vt:lpstr>
      <vt:lpstr>Brand Hub</vt:lpstr>
      <vt:lpstr>Brand Hub Investment 20 Million Impressions + Reach 70 Million Business Travellers In Africa</vt:lpstr>
      <vt:lpstr>6-month Media Investment 20 Million Impressions + Reach 70 Million Business Travellers In Africa</vt:lpstr>
      <vt:lpstr>BT Africa - Media Roll Out Plan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Sheyi Oyelowo</dc:creator>
  <cp:lastModifiedBy>Admin</cp:lastModifiedBy>
  <cp:revision>4</cp:revision>
  <dcterms:created xsi:type="dcterms:W3CDTF">2025-10-07T05:21:51Z</dcterms:created>
  <dcterms:modified xsi:type="dcterms:W3CDTF">2025-10-07T06:28:38Z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2025-10-07T00:00:00Z</vt:filetime>
  </property>
  <property fmtid="{D5CDD505-2E9C-101B-9397-08002B2CF9AE}" pid="5" name="Producer">
    <vt:lpwstr>3-Heights(TM) PDF Security Shell 4.8.25.2 (http://www.pdf-tools.com)</vt:lpwstr>
  </property>
</Properties>
</file>