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60" r:id="rId1"/>
  </p:sldMasterIdLst>
  <p:notesMasterIdLst>
    <p:notesMasterId r:id="rId9"/>
  </p:notesMasterIdLst>
  <p:sldIdLst>
    <p:sldId id="257" r:id="rId2"/>
    <p:sldId id="258" r:id="rId3"/>
    <p:sldId id="313" r:id="rId4"/>
    <p:sldId id="290" r:id="rId5"/>
    <p:sldId id="299" r:id="rId6"/>
    <p:sldId id="315" r:id="rId7"/>
    <p:sldId id="316" r:id="rId8"/>
  </p:sldIdLst>
  <p:sldSz cx="24382413" cy="14630400"/>
  <p:notesSz cx="6858000" cy="9144000"/>
  <p:embeddedFontLst>
    <p:embeddedFont>
      <p:font typeface="Nunito" pitchFamily="2" charset="0"/>
      <p:regular r:id="rId10"/>
      <p:bold r:id="rId11"/>
      <p:italic r:id="rId12"/>
      <p:boldItalic r:id="rId13"/>
    </p:embeddedFont>
    <p:embeddedFont>
      <p:font typeface="Nunito Sans" pitchFamily="2" charset="0"/>
      <p:regular r:id="rId14"/>
      <p:bold r:id="rId15"/>
      <p:italic r:id="rId16"/>
      <p:boldItalic r:id="rId17"/>
    </p:embeddedFont>
    <p:embeddedFont>
      <p:font typeface="Poppins" panose="00000500000000000000" pitchFamily="2" charset="0"/>
      <p:regular r:id="rId18"/>
      <p:bold r:id="rId19"/>
      <p:italic r:id="rId20"/>
      <p:boldItalic r:id="rId21"/>
    </p:embeddedFont>
    <p:embeddedFont>
      <p:font typeface="Poppins SemiBold" panose="00000700000000000000" pitchFamily="2" charset="0"/>
      <p:regular r:id="rId22"/>
      <p:bold r:id="rId23"/>
      <p:italic r:id="rId24"/>
      <p:boldItalic r:id="rId25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343D3"/>
    <a:srgbClr val="6666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849723C-35F5-A44E-208C-1D27EACE0EB7}" v="53" dt="2025-11-05T03:23:20.861"/>
    <p1510:client id="{797A0210-9804-D8C1-4960-3238DCCBFD4A}" v="80" dt="2025-11-05T04:11:31.711"/>
    <p1510:client id="{E87C2B30-5C67-4F8D-BB8C-0B5CC960385C}" v="36" dt="2025-11-05T03:06:48.58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font" Target="fonts/font9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12.fntdata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font" Target="fonts/font8.fntdata"/><Relationship Id="rId25" Type="http://schemas.openxmlformats.org/officeDocument/2006/relationships/font" Target="fonts/font16.fntdata"/><Relationship Id="rId2" Type="http://schemas.openxmlformats.org/officeDocument/2006/relationships/slide" Target="slides/slide1.xml"/><Relationship Id="rId16" Type="http://schemas.openxmlformats.org/officeDocument/2006/relationships/font" Target="fonts/font7.fntdata"/><Relationship Id="rId20" Type="http://schemas.openxmlformats.org/officeDocument/2006/relationships/font" Target="fonts/font11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24" Type="http://schemas.openxmlformats.org/officeDocument/2006/relationships/font" Target="fonts/font15.fntdata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23" Type="http://schemas.openxmlformats.org/officeDocument/2006/relationships/font" Target="fonts/font14.fntdata"/><Relationship Id="rId28" Type="http://schemas.openxmlformats.org/officeDocument/2006/relationships/theme" Target="theme/theme1.xml"/><Relationship Id="rId10" Type="http://schemas.openxmlformats.org/officeDocument/2006/relationships/font" Target="fonts/font1.fntdata"/><Relationship Id="rId19" Type="http://schemas.openxmlformats.org/officeDocument/2006/relationships/font" Target="fonts/font10.fntdata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5.fntdata"/><Relationship Id="rId22" Type="http://schemas.openxmlformats.org/officeDocument/2006/relationships/font" Target="fonts/font13.fntdata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owrish Prakash" userId="S::gowrish@masscomglobal.com::e5891567-005b-4b52-b1f7-4b8548263d09" providerId="AD" clId="Web-{E87C2B30-5C67-4F8D-BB8C-0B5CC960385C}"/>
    <pc:docChg chg="modSld">
      <pc:chgData name="Gowrish Prakash" userId="S::gowrish@masscomglobal.com::e5891567-005b-4b52-b1f7-4b8548263d09" providerId="AD" clId="Web-{E87C2B30-5C67-4F8D-BB8C-0B5CC960385C}" dt="2025-11-05T03:06:48.584" v="35" actId="1076"/>
      <pc:docMkLst>
        <pc:docMk/>
      </pc:docMkLst>
      <pc:sldChg chg="modSp">
        <pc:chgData name="Gowrish Prakash" userId="S::gowrish@masscomglobal.com::e5891567-005b-4b52-b1f7-4b8548263d09" providerId="AD" clId="Web-{E87C2B30-5C67-4F8D-BB8C-0B5CC960385C}" dt="2025-11-05T03:06:48.584" v="35" actId="1076"/>
        <pc:sldMkLst>
          <pc:docMk/>
          <pc:sldMk cId="0" sldId="258"/>
        </pc:sldMkLst>
        <pc:spChg chg="mod">
          <ac:chgData name="Gowrish Prakash" userId="S::gowrish@masscomglobal.com::e5891567-005b-4b52-b1f7-4b8548263d09" providerId="AD" clId="Web-{E87C2B30-5C67-4F8D-BB8C-0B5CC960385C}" dt="2025-11-05T03:06:48.537" v="28" actId="1076"/>
          <ac:spMkLst>
            <pc:docMk/>
            <pc:sldMk cId="0" sldId="258"/>
            <ac:spMk id="10" creationId="{E223A556-541C-EBDA-090B-A2418684434E}"/>
          </ac:spMkLst>
        </pc:spChg>
        <pc:spChg chg="mod">
          <ac:chgData name="Gowrish Prakash" userId="S::gowrish@masscomglobal.com::e5891567-005b-4b52-b1f7-4b8548263d09" providerId="AD" clId="Web-{E87C2B30-5C67-4F8D-BB8C-0B5CC960385C}" dt="2025-11-05T03:06:48.553" v="29" actId="1076"/>
          <ac:spMkLst>
            <pc:docMk/>
            <pc:sldMk cId="0" sldId="258"/>
            <ac:spMk id="11" creationId="{008E0CCF-4106-C93D-F426-5E27BEFE9590}"/>
          </ac:spMkLst>
        </pc:spChg>
        <pc:spChg chg="mod">
          <ac:chgData name="Gowrish Prakash" userId="S::gowrish@masscomglobal.com::e5891567-005b-4b52-b1f7-4b8548263d09" providerId="AD" clId="Web-{E87C2B30-5C67-4F8D-BB8C-0B5CC960385C}" dt="2025-11-05T03:06:48.553" v="31" actId="1076"/>
          <ac:spMkLst>
            <pc:docMk/>
            <pc:sldMk cId="0" sldId="258"/>
            <ac:spMk id="13" creationId="{3A38DDF8-40E5-B44B-7620-95A6F72B1CF2}"/>
          </ac:spMkLst>
        </pc:spChg>
        <pc:spChg chg="mod">
          <ac:chgData name="Gowrish Prakash" userId="S::gowrish@masscomglobal.com::e5891567-005b-4b52-b1f7-4b8548263d09" providerId="AD" clId="Web-{E87C2B30-5C67-4F8D-BB8C-0B5CC960385C}" dt="2025-11-05T03:06:48.569" v="32" actId="1076"/>
          <ac:spMkLst>
            <pc:docMk/>
            <pc:sldMk cId="0" sldId="258"/>
            <ac:spMk id="20" creationId="{672977F2-62A7-2848-A216-EC616665E57A}"/>
          </ac:spMkLst>
        </pc:spChg>
        <pc:spChg chg="mod">
          <ac:chgData name="Gowrish Prakash" userId="S::gowrish@masscomglobal.com::e5891567-005b-4b52-b1f7-4b8548263d09" providerId="AD" clId="Web-{E87C2B30-5C67-4F8D-BB8C-0B5CC960385C}" dt="2025-11-05T03:06:48.569" v="33" actId="1076"/>
          <ac:spMkLst>
            <pc:docMk/>
            <pc:sldMk cId="0" sldId="258"/>
            <ac:spMk id="21" creationId="{3DE76A3A-A654-50F7-6212-D35172179879}"/>
          </ac:spMkLst>
        </pc:spChg>
        <pc:spChg chg="mod">
          <ac:chgData name="Gowrish Prakash" userId="S::gowrish@masscomglobal.com::e5891567-005b-4b52-b1f7-4b8548263d09" providerId="AD" clId="Web-{E87C2B30-5C67-4F8D-BB8C-0B5CC960385C}" dt="2025-11-05T03:06:48.584" v="34" actId="1076"/>
          <ac:spMkLst>
            <pc:docMk/>
            <pc:sldMk cId="0" sldId="258"/>
            <ac:spMk id="22" creationId="{5AB6DA1F-94CA-54A2-7530-785BE0875EC8}"/>
          </ac:spMkLst>
        </pc:spChg>
        <pc:spChg chg="mod">
          <ac:chgData name="Gowrish Prakash" userId="S::gowrish@masscomglobal.com::e5891567-005b-4b52-b1f7-4b8548263d09" providerId="AD" clId="Web-{E87C2B30-5C67-4F8D-BB8C-0B5CC960385C}" dt="2025-11-05T03:06:48.584" v="35" actId="1076"/>
          <ac:spMkLst>
            <pc:docMk/>
            <pc:sldMk cId="0" sldId="258"/>
            <ac:spMk id="23" creationId="{87639032-50BE-807D-28AA-7A86E3225F88}"/>
          </ac:spMkLst>
        </pc:spChg>
        <pc:picChg chg="mod">
          <ac:chgData name="Gowrish Prakash" userId="S::gowrish@masscomglobal.com::e5891567-005b-4b52-b1f7-4b8548263d09" providerId="AD" clId="Web-{E87C2B30-5C67-4F8D-BB8C-0B5CC960385C}" dt="2025-11-05T03:06:48.225" v="21" actId="1076"/>
          <ac:picMkLst>
            <pc:docMk/>
            <pc:sldMk cId="0" sldId="258"/>
            <ac:picMk id="2" creationId="{38B28A4A-8BC1-379F-1602-0B9AF70D4513}"/>
          </ac:picMkLst>
        </pc:picChg>
        <pc:picChg chg="mod">
          <ac:chgData name="Gowrish Prakash" userId="S::gowrish@masscomglobal.com::e5891567-005b-4b52-b1f7-4b8548263d09" providerId="AD" clId="Web-{E87C2B30-5C67-4F8D-BB8C-0B5CC960385C}" dt="2025-11-05T03:06:48.256" v="22" actId="1076"/>
          <ac:picMkLst>
            <pc:docMk/>
            <pc:sldMk cId="0" sldId="258"/>
            <ac:picMk id="3" creationId="{D9115288-1DFF-6478-9972-7412E493EE86}"/>
          </ac:picMkLst>
        </pc:picChg>
        <pc:picChg chg="mod">
          <ac:chgData name="Gowrish Prakash" userId="S::gowrish@masscomglobal.com::e5891567-005b-4b52-b1f7-4b8548263d09" providerId="AD" clId="Web-{E87C2B30-5C67-4F8D-BB8C-0B5CC960385C}" dt="2025-11-05T03:06:48.287" v="23" actId="1076"/>
          <ac:picMkLst>
            <pc:docMk/>
            <pc:sldMk cId="0" sldId="258"/>
            <ac:picMk id="4" creationId="{552310CD-8077-0CD9-95FE-3B438AD2BA78}"/>
          </ac:picMkLst>
        </pc:picChg>
        <pc:picChg chg="mod">
          <ac:chgData name="Gowrish Prakash" userId="S::gowrish@masscomglobal.com::e5891567-005b-4b52-b1f7-4b8548263d09" providerId="AD" clId="Web-{E87C2B30-5C67-4F8D-BB8C-0B5CC960385C}" dt="2025-11-05T03:06:48.444" v="24" actId="1076"/>
          <ac:picMkLst>
            <pc:docMk/>
            <pc:sldMk cId="0" sldId="258"/>
            <ac:picMk id="5" creationId="{CC3E1607-65C3-2861-9090-FE50562241D7}"/>
          </ac:picMkLst>
        </pc:picChg>
        <pc:picChg chg="mod">
          <ac:chgData name="Gowrish Prakash" userId="S::gowrish@masscomglobal.com::e5891567-005b-4b52-b1f7-4b8548263d09" providerId="AD" clId="Web-{E87C2B30-5C67-4F8D-BB8C-0B5CC960385C}" dt="2025-11-05T03:06:48.522" v="26" actId="1076"/>
          <ac:picMkLst>
            <pc:docMk/>
            <pc:sldMk cId="0" sldId="258"/>
            <ac:picMk id="8" creationId="{8C2AC979-17D2-CA90-315D-489729D3BD54}"/>
          </ac:picMkLst>
        </pc:picChg>
        <pc:picChg chg="mod">
          <ac:chgData name="Gowrish Prakash" userId="S::gowrish@masscomglobal.com::e5891567-005b-4b52-b1f7-4b8548263d09" providerId="AD" clId="Web-{E87C2B30-5C67-4F8D-BB8C-0B5CC960385C}" dt="2025-11-05T03:06:48.553" v="30" actId="1076"/>
          <ac:picMkLst>
            <pc:docMk/>
            <pc:sldMk cId="0" sldId="258"/>
            <ac:picMk id="12" creationId="{0F876E01-5190-C0AE-C3E8-FF6B662B5E42}"/>
          </ac:picMkLst>
        </pc:picChg>
        <pc:cxnChg chg="mod">
          <ac:chgData name="Gowrish Prakash" userId="S::gowrish@masscomglobal.com::e5891567-005b-4b52-b1f7-4b8548263d09" providerId="AD" clId="Web-{E87C2B30-5C67-4F8D-BB8C-0B5CC960385C}" dt="2025-11-05T03:06:48.459" v="25" actId="1076"/>
          <ac:cxnSpMkLst>
            <pc:docMk/>
            <pc:sldMk cId="0" sldId="258"/>
            <ac:cxnSpMk id="7" creationId="{94880B56-1DDD-6B4F-97AA-0B23545B2F45}"/>
          </ac:cxnSpMkLst>
        </pc:cxnChg>
        <pc:cxnChg chg="mod">
          <ac:chgData name="Gowrish Prakash" userId="S::gowrish@masscomglobal.com::e5891567-005b-4b52-b1f7-4b8548263d09" providerId="AD" clId="Web-{E87C2B30-5C67-4F8D-BB8C-0B5CC960385C}" dt="2025-11-05T03:06:48.537" v="27" actId="1076"/>
          <ac:cxnSpMkLst>
            <pc:docMk/>
            <pc:sldMk cId="0" sldId="258"/>
            <ac:cxnSpMk id="9" creationId="{FA450A15-EFE5-6F27-8C6E-49EBCDF0ED3F}"/>
          </ac:cxnSpMkLst>
        </pc:cxnChg>
      </pc:sldChg>
      <pc:sldChg chg="addSp delSp">
        <pc:chgData name="Gowrish Prakash" userId="S::gowrish@masscomglobal.com::e5891567-005b-4b52-b1f7-4b8548263d09" providerId="AD" clId="Web-{E87C2B30-5C67-4F8D-BB8C-0B5CC960385C}" dt="2025-11-05T03:06:08.115" v="1"/>
        <pc:sldMkLst>
          <pc:docMk/>
          <pc:sldMk cId="1756394011" sldId="313"/>
        </pc:sldMkLst>
        <pc:picChg chg="add del">
          <ac:chgData name="Gowrish Prakash" userId="S::gowrish@masscomglobal.com::e5891567-005b-4b52-b1f7-4b8548263d09" providerId="AD" clId="Web-{E87C2B30-5C67-4F8D-BB8C-0B5CC960385C}" dt="2025-11-05T03:06:08.115" v="1"/>
          <ac:picMkLst>
            <pc:docMk/>
            <pc:sldMk cId="1756394011" sldId="313"/>
            <ac:picMk id="6" creationId="{92024704-BF7E-C46A-B7E0-C3BBC4D98697}"/>
          </ac:picMkLst>
        </pc:picChg>
      </pc:sldChg>
    </pc:docChg>
  </pc:docChgLst>
  <pc:docChgLst>
    <pc:chgData name="marketing" userId="S::marketing@masscomglobal.com::f64d6380-7627-447a-b690-00785234b0ce" providerId="AD" clId="Web-{4849723C-35F5-A44E-208C-1D27EACE0EB7}"/>
    <pc:docChg chg="modSld">
      <pc:chgData name="marketing" userId="S::marketing@masscomglobal.com::f64d6380-7627-447a-b690-00785234b0ce" providerId="AD" clId="Web-{4849723C-35F5-A44E-208C-1D27EACE0EB7}" dt="2025-11-05T03:23:20.861" v="48" actId="1076"/>
      <pc:docMkLst>
        <pc:docMk/>
      </pc:docMkLst>
      <pc:sldChg chg="addSp delSp modSp">
        <pc:chgData name="marketing" userId="S::marketing@masscomglobal.com::f64d6380-7627-447a-b690-00785234b0ce" providerId="AD" clId="Web-{4849723C-35F5-A44E-208C-1D27EACE0EB7}" dt="2025-11-05T03:21:34.266" v="44"/>
        <pc:sldMkLst>
          <pc:docMk/>
          <pc:sldMk cId="0" sldId="257"/>
        </pc:sldMkLst>
        <pc:spChg chg="del">
          <ac:chgData name="marketing" userId="S::marketing@masscomglobal.com::f64d6380-7627-447a-b690-00785234b0ce" providerId="AD" clId="Web-{4849723C-35F5-A44E-208C-1D27EACE0EB7}" dt="2025-11-05T03:08:06.424" v="1"/>
          <ac:spMkLst>
            <pc:docMk/>
            <pc:sldMk cId="0" sldId="257"/>
            <ac:spMk id="3" creationId="{4A482F50-3F4F-B165-9A88-0E5415DDE1F2}"/>
          </ac:spMkLst>
        </pc:spChg>
        <pc:spChg chg="del mod">
          <ac:chgData name="marketing" userId="S::marketing@masscomglobal.com::f64d6380-7627-447a-b690-00785234b0ce" providerId="AD" clId="Web-{4849723C-35F5-A44E-208C-1D27EACE0EB7}" dt="2025-11-05T03:08:29.675" v="3"/>
          <ac:spMkLst>
            <pc:docMk/>
            <pc:sldMk cId="0" sldId="257"/>
            <ac:spMk id="4" creationId="{8E174EFA-FBA0-CC8D-3CDA-08A31790C226}"/>
          </ac:spMkLst>
        </pc:spChg>
        <pc:spChg chg="del">
          <ac:chgData name="marketing" userId="S::marketing@masscomglobal.com::f64d6380-7627-447a-b690-00785234b0ce" providerId="AD" clId="Web-{4849723C-35F5-A44E-208C-1D27EACE0EB7}" dt="2025-11-05T03:08:42.190" v="6"/>
          <ac:spMkLst>
            <pc:docMk/>
            <pc:sldMk cId="0" sldId="257"/>
            <ac:spMk id="5" creationId="{7B037AF2-3038-39EB-37B1-E5C22B486981}"/>
          </ac:spMkLst>
        </pc:spChg>
        <pc:spChg chg="mod">
          <ac:chgData name="marketing" userId="S::marketing@masscomglobal.com::f64d6380-7627-447a-b690-00785234b0ce" providerId="AD" clId="Web-{4849723C-35F5-A44E-208C-1D27EACE0EB7}" dt="2025-11-05T03:08:59.753" v="11" actId="14100"/>
          <ac:spMkLst>
            <pc:docMk/>
            <pc:sldMk cId="0" sldId="257"/>
            <ac:spMk id="8" creationId="{632749F9-5A97-2BEB-7DEA-0478A4BF3590}"/>
          </ac:spMkLst>
        </pc:spChg>
        <pc:picChg chg="mod">
          <ac:chgData name="marketing" userId="S::marketing@masscomglobal.com::f64d6380-7627-447a-b690-00785234b0ce" providerId="AD" clId="Web-{4849723C-35F5-A44E-208C-1D27EACE0EB7}" dt="2025-11-05T03:08:37.893" v="5" actId="1076"/>
          <ac:picMkLst>
            <pc:docMk/>
            <pc:sldMk cId="0" sldId="257"/>
            <ac:picMk id="2" creationId="{015AA424-E0C1-7DEB-86B2-5AC5299795CE}"/>
          </ac:picMkLst>
        </pc:picChg>
        <pc:picChg chg="del">
          <ac:chgData name="marketing" userId="S::marketing@masscomglobal.com::f64d6380-7627-447a-b690-00785234b0ce" providerId="AD" clId="Web-{4849723C-35F5-A44E-208C-1D27EACE0EB7}" dt="2025-11-05T03:07:48.331" v="0"/>
          <ac:picMkLst>
            <pc:docMk/>
            <pc:sldMk cId="0" sldId="257"/>
            <ac:picMk id="6" creationId="{72B50531-E32F-E0B9-2AAD-9DFA965987C4}"/>
          </ac:picMkLst>
        </pc:picChg>
        <pc:picChg chg="add mod ord modCrop">
          <ac:chgData name="marketing" userId="S::marketing@masscomglobal.com::f64d6380-7627-447a-b690-00785234b0ce" providerId="AD" clId="Web-{4849723C-35F5-A44E-208C-1D27EACE0EB7}" dt="2025-11-05T03:21:31.407" v="43"/>
          <ac:picMkLst>
            <pc:docMk/>
            <pc:sldMk cId="0" sldId="257"/>
            <ac:picMk id="7" creationId="{0E8C4BFA-B630-D4FE-BC85-C6287D6D324E}"/>
          </ac:picMkLst>
        </pc:picChg>
        <pc:picChg chg="del">
          <ac:chgData name="marketing" userId="S::marketing@masscomglobal.com::f64d6380-7627-447a-b690-00785234b0ce" providerId="AD" clId="Web-{4849723C-35F5-A44E-208C-1D27EACE0EB7}" dt="2025-11-05T03:21:34.266" v="44"/>
          <ac:picMkLst>
            <pc:docMk/>
            <pc:sldMk cId="0" sldId="257"/>
            <ac:picMk id="12" creationId="{10AAEA3D-9FA8-5C12-2ECD-C61452A8953F}"/>
          </ac:picMkLst>
        </pc:picChg>
      </pc:sldChg>
      <pc:sldChg chg="addSp delSp modSp">
        <pc:chgData name="marketing" userId="S::marketing@masscomglobal.com::f64d6380-7627-447a-b690-00785234b0ce" providerId="AD" clId="Web-{4849723C-35F5-A44E-208C-1D27EACE0EB7}" dt="2025-11-05T03:23:20.861" v="48" actId="1076"/>
        <pc:sldMkLst>
          <pc:docMk/>
          <pc:sldMk cId="0" sldId="258"/>
        </pc:sldMkLst>
        <pc:spChg chg="del">
          <ac:chgData name="marketing" userId="S::marketing@masscomglobal.com::f64d6380-7627-447a-b690-00785234b0ce" providerId="AD" clId="Web-{4849723C-35F5-A44E-208C-1D27EACE0EB7}" dt="2025-11-05T03:13:35.025" v="33"/>
          <ac:spMkLst>
            <pc:docMk/>
            <pc:sldMk cId="0" sldId="258"/>
            <ac:spMk id="11" creationId="{008E0CCF-4106-C93D-F426-5E27BEFE9590}"/>
          </ac:spMkLst>
        </pc:spChg>
        <pc:spChg chg="del">
          <ac:chgData name="marketing" userId="S::marketing@masscomglobal.com::f64d6380-7627-447a-b690-00785234b0ce" providerId="AD" clId="Web-{4849723C-35F5-A44E-208C-1D27EACE0EB7}" dt="2025-11-05T03:13:46.385" v="35"/>
          <ac:spMkLst>
            <pc:docMk/>
            <pc:sldMk cId="0" sldId="258"/>
            <ac:spMk id="13" creationId="{3A38DDF8-40E5-B44B-7620-95A6F72B1CF2}"/>
          </ac:spMkLst>
        </pc:spChg>
        <pc:picChg chg="del">
          <ac:chgData name="marketing" userId="S::marketing@masscomglobal.com::f64d6380-7627-447a-b690-00785234b0ce" providerId="AD" clId="Web-{4849723C-35F5-A44E-208C-1D27EACE0EB7}" dt="2025-11-05T03:13:41.635" v="34"/>
          <ac:picMkLst>
            <pc:docMk/>
            <pc:sldMk cId="0" sldId="258"/>
            <ac:picMk id="3" creationId="{D9115288-1DFF-6478-9972-7412E493EE86}"/>
          </ac:picMkLst>
        </pc:picChg>
        <pc:picChg chg="mod">
          <ac:chgData name="marketing" userId="S::marketing@masscomglobal.com::f64d6380-7627-447a-b690-00785234b0ce" providerId="AD" clId="Web-{4849723C-35F5-A44E-208C-1D27EACE0EB7}" dt="2025-11-05T03:21:44.282" v="46" actId="1076"/>
          <ac:picMkLst>
            <pc:docMk/>
            <pc:sldMk cId="0" sldId="258"/>
            <ac:picMk id="4" creationId="{552310CD-8077-0CD9-95FE-3B438AD2BA78}"/>
          </ac:picMkLst>
        </pc:picChg>
        <pc:picChg chg="add mod">
          <ac:chgData name="marketing" userId="S::marketing@masscomglobal.com::f64d6380-7627-447a-b690-00785234b0ce" providerId="AD" clId="Web-{4849723C-35F5-A44E-208C-1D27EACE0EB7}" dt="2025-11-05T03:23:20.861" v="48" actId="1076"/>
          <ac:picMkLst>
            <pc:docMk/>
            <pc:sldMk cId="0" sldId="258"/>
            <ac:picMk id="6" creationId="{C0BA4F86-B951-67E6-8DED-5AB3D619F2FB}"/>
          </ac:picMkLst>
        </pc:picChg>
        <pc:picChg chg="del">
          <ac:chgData name="marketing" userId="S::marketing@masscomglobal.com::f64d6380-7627-447a-b690-00785234b0ce" providerId="AD" clId="Web-{4849723C-35F5-A44E-208C-1D27EACE0EB7}" dt="2025-11-05T03:13:14.415" v="32"/>
          <ac:picMkLst>
            <pc:docMk/>
            <pc:sldMk cId="0" sldId="258"/>
            <ac:picMk id="12" creationId="{0F876E01-5190-C0AE-C3E8-FF6B662B5E42}"/>
          </ac:picMkLst>
        </pc:picChg>
      </pc:sldChg>
      <pc:sldChg chg="delSp">
        <pc:chgData name="marketing" userId="S::marketing@masscomglobal.com::f64d6380-7627-447a-b690-00785234b0ce" providerId="AD" clId="Web-{4849723C-35F5-A44E-208C-1D27EACE0EB7}" dt="2025-11-05T03:11:20.505" v="28"/>
        <pc:sldMkLst>
          <pc:docMk/>
          <pc:sldMk cId="0" sldId="290"/>
        </pc:sldMkLst>
        <pc:spChg chg="del">
          <ac:chgData name="marketing" userId="S::marketing@masscomglobal.com::f64d6380-7627-447a-b690-00785234b0ce" providerId="AD" clId="Web-{4849723C-35F5-A44E-208C-1D27EACE0EB7}" dt="2025-11-05T03:11:17.521" v="27"/>
          <ac:spMkLst>
            <pc:docMk/>
            <pc:sldMk cId="0" sldId="290"/>
            <ac:spMk id="331" creationId="{00000000-0000-0000-0000-000000000000}"/>
          </ac:spMkLst>
        </pc:spChg>
        <pc:spChg chg="del">
          <ac:chgData name="marketing" userId="S::marketing@masscomglobal.com::f64d6380-7627-447a-b690-00785234b0ce" providerId="AD" clId="Web-{4849723C-35F5-A44E-208C-1D27EACE0EB7}" dt="2025-11-05T03:11:20.505" v="28"/>
          <ac:spMkLst>
            <pc:docMk/>
            <pc:sldMk cId="0" sldId="290"/>
            <ac:spMk id="332" creationId="{00000000-0000-0000-0000-000000000000}"/>
          </ac:spMkLst>
        </pc:spChg>
        <pc:picChg chg="del">
          <ac:chgData name="marketing" userId="S::marketing@masscomglobal.com::f64d6380-7627-447a-b690-00785234b0ce" providerId="AD" clId="Web-{4849723C-35F5-A44E-208C-1D27EACE0EB7}" dt="2025-11-05T03:09:12.612" v="12"/>
          <ac:picMkLst>
            <pc:docMk/>
            <pc:sldMk cId="0" sldId="290"/>
            <ac:picMk id="6" creationId="{38E7AD54-C097-5B67-A2FD-52CF146E68E7}"/>
          </ac:picMkLst>
        </pc:picChg>
      </pc:sldChg>
      <pc:sldChg chg="delSp modSp">
        <pc:chgData name="marketing" userId="S::marketing@masscomglobal.com::f64d6380-7627-447a-b690-00785234b0ce" providerId="AD" clId="Web-{4849723C-35F5-A44E-208C-1D27EACE0EB7}" dt="2025-11-05T03:13:50.010" v="36"/>
        <pc:sldMkLst>
          <pc:docMk/>
          <pc:sldMk cId="3257878343" sldId="299"/>
        </pc:sldMkLst>
        <pc:spChg chg="del mod">
          <ac:chgData name="marketing" userId="S::marketing@masscomglobal.com::f64d6380-7627-447a-b690-00785234b0ce" providerId="AD" clId="Web-{4849723C-35F5-A44E-208C-1D27EACE0EB7}" dt="2025-11-05T03:11:11.942" v="26"/>
          <ac:spMkLst>
            <pc:docMk/>
            <pc:sldMk cId="3257878343" sldId="299"/>
            <ac:spMk id="13" creationId="{2021804D-D33E-B393-D0A3-36C83D263CDE}"/>
          </ac:spMkLst>
        </pc:spChg>
        <pc:spChg chg="del">
          <ac:chgData name="marketing" userId="S::marketing@masscomglobal.com::f64d6380-7627-447a-b690-00785234b0ce" providerId="AD" clId="Web-{4849723C-35F5-A44E-208C-1D27EACE0EB7}" dt="2025-11-05T03:10:49.910" v="22"/>
          <ac:spMkLst>
            <pc:docMk/>
            <pc:sldMk cId="3257878343" sldId="299"/>
            <ac:spMk id="24" creationId="{AD52CAD9-F44D-3BB5-AC35-9FA7C82DD3D4}"/>
          </ac:spMkLst>
        </pc:spChg>
        <pc:picChg chg="del">
          <ac:chgData name="marketing" userId="S::marketing@masscomglobal.com::f64d6380-7627-447a-b690-00785234b0ce" providerId="AD" clId="Web-{4849723C-35F5-A44E-208C-1D27EACE0EB7}" dt="2025-11-05T03:13:50.010" v="36"/>
          <ac:picMkLst>
            <pc:docMk/>
            <pc:sldMk cId="3257878343" sldId="299"/>
            <ac:picMk id="3" creationId="{262A4228-4756-E00C-A45E-1F94674FB08B}"/>
          </ac:picMkLst>
        </pc:picChg>
        <pc:picChg chg="del">
          <ac:chgData name="marketing" userId="S::marketing@masscomglobal.com::f64d6380-7627-447a-b690-00785234b0ce" providerId="AD" clId="Web-{4849723C-35F5-A44E-208C-1D27EACE0EB7}" dt="2025-11-05T03:10:53.739" v="23"/>
          <ac:picMkLst>
            <pc:docMk/>
            <pc:sldMk cId="3257878343" sldId="299"/>
            <ac:picMk id="12" creationId="{8E306A5F-00D7-34E9-6C2B-451784BB6149}"/>
          </ac:picMkLst>
        </pc:picChg>
      </pc:sldChg>
      <pc:sldChg chg="delSp">
        <pc:chgData name="marketing" userId="S::marketing@masscomglobal.com::f64d6380-7627-447a-b690-00785234b0ce" providerId="AD" clId="Web-{4849723C-35F5-A44E-208C-1D27EACE0EB7}" dt="2025-11-05T03:13:54.354" v="37"/>
        <pc:sldMkLst>
          <pc:docMk/>
          <pc:sldMk cId="1756394011" sldId="313"/>
        </pc:sldMkLst>
        <pc:spChg chg="del">
          <ac:chgData name="marketing" userId="S::marketing@masscomglobal.com::f64d6380-7627-447a-b690-00785234b0ce" providerId="AD" clId="Web-{4849723C-35F5-A44E-208C-1D27EACE0EB7}" dt="2025-11-05T03:11:50.569" v="30"/>
          <ac:spMkLst>
            <pc:docMk/>
            <pc:sldMk cId="1756394011" sldId="313"/>
            <ac:spMk id="11" creationId="{4B9F7261-C56E-D48B-E517-7C4319BA148C}"/>
          </ac:spMkLst>
        </pc:spChg>
        <pc:spChg chg="del">
          <ac:chgData name="marketing" userId="S::marketing@masscomglobal.com::f64d6380-7627-447a-b690-00785234b0ce" providerId="AD" clId="Web-{4849723C-35F5-A44E-208C-1D27EACE0EB7}" dt="2025-11-05T03:11:42.053" v="29"/>
          <ac:spMkLst>
            <pc:docMk/>
            <pc:sldMk cId="1756394011" sldId="313"/>
            <ac:spMk id="13" creationId="{72139731-813B-CA47-5990-66B591B94B7C}"/>
          </ac:spMkLst>
        </pc:spChg>
        <pc:picChg chg="del">
          <ac:chgData name="marketing" userId="S::marketing@masscomglobal.com::f64d6380-7627-447a-b690-00785234b0ce" providerId="AD" clId="Web-{4849723C-35F5-A44E-208C-1D27EACE0EB7}" dt="2025-11-05T03:13:54.354" v="37"/>
          <ac:picMkLst>
            <pc:docMk/>
            <pc:sldMk cId="1756394011" sldId="313"/>
            <ac:picMk id="3" creationId="{4F29903C-5A22-B441-1EBA-75CC02D5C8A6}"/>
          </ac:picMkLst>
        </pc:picChg>
        <pc:picChg chg="del">
          <ac:chgData name="marketing" userId="S::marketing@masscomglobal.com::f64d6380-7627-447a-b690-00785234b0ce" providerId="AD" clId="Web-{4849723C-35F5-A44E-208C-1D27EACE0EB7}" dt="2025-11-05T03:11:54.928" v="31"/>
          <ac:picMkLst>
            <pc:docMk/>
            <pc:sldMk cId="1756394011" sldId="313"/>
            <ac:picMk id="12" creationId="{A32D3CAF-15DF-BBA8-C266-125F1EDFB7DB}"/>
          </ac:picMkLst>
        </pc:picChg>
      </pc:sldChg>
      <pc:sldChg chg="delSp modSp">
        <pc:chgData name="marketing" userId="S::marketing@masscomglobal.com::f64d6380-7627-447a-b690-00785234b0ce" providerId="AD" clId="Web-{4849723C-35F5-A44E-208C-1D27EACE0EB7}" dt="2025-11-05T03:10:43.285" v="21" actId="1076"/>
        <pc:sldMkLst>
          <pc:docMk/>
          <pc:sldMk cId="594512554" sldId="315"/>
        </pc:sldMkLst>
        <pc:spChg chg="del">
          <ac:chgData name="marketing" userId="S::marketing@masscomglobal.com::f64d6380-7627-447a-b690-00785234b0ce" providerId="AD" clId="Web-{4849723C-35F5-A44E-208C-1D27EACE0EB7}" dt="2025-11-05T03:09:50.675" v="14"/>
          <ac:spMkLst>
            <pc:docMk/>
            <pc:sldMk cId="594512554" sldId="315"/>
            <ac:spMk id="3" creationId="{760B978B-93C0-C1A7-8368-5FC11E787ACA}"/>
          </ac:spMkLst>
        </pc:spChg>
        <pc:spChg chg="del">
          <ac:chgData name="marketing" userId="S::marketing@masscomglobal.com::f64d6380-7627-447a-b690-00785234b0ce" providerId="AD" clId="Web-{4849723C-35F5-A44E-208C-1D27EACE0EB7}" dt="2025-11-05T03:10:16.472" v="18"/>
          <ac:spMkLst>
            <pc:docMk/>
            <pc:sldMk cId="594512554" sldId="315"/>
            <ac:spMk id="25" creationId="{5AF72E24-9B3A-1D36-42ED-2804D821B155}"/>
          </ac:spMkLst>
        </pc:spChg>
        <pc:spChg chg="del">
          <ac:chgData name="marketing" userId="S::marketing@masscomglobal.com::f64d6380-7627-447a-b690-00785234b0ce" providerId="AD" clId="Web-{4849723C-35F5-A44E-208C-1D27EACE0EB7}" dt="2025-11-05T03:10:16.300" v="15"/>
          <ac:spMkLst>
            <pc:docMk/>
            <pc:sldMk cId="594512554" sldId="315"/>
            <ac:spMk id="27" creationId="{432E897F-8EC5-4C68-7CAD-1E497497BC91}"/>
          </ac:spMkLst>
        </pc:spChg>
        <pc:grpChg chg="del">
          <ac:chgData name="marketing" userId="S::marketing@masscomglobal.com::f64d6380-7627-447a-b690-00785234b0ce" providerId="AD" clId="Web-{4849723C-35F5-A44E-208C-1D27EACE0EB7}" dt="2025-11-05T03:10:16.425" v="17"/>
          <ac:grpSpMkLst>
            <pc:docMk/>
            <pc:sldMk cId="594512554" sldId="315"/>
            <ac:grpSpMk id="35" creationId="{EC18F298-66F5-3989-6933-C63C270DB94F}"/>
          </ac:grpSpMkLst>
        </pc:grpChg>
        <pc:grpChg chg="del">
          <ac:chgData name="marketing" userId="S::marketing@masscomglobal.com::f64d6380-7627-447a-b690-00785234b0ce" providerId="AD" clId="Web-{4849723C-35F5-A44E-208C-1D27EACE0EB7}" dt="2025-11-05T03:10:16.378" v="16"/>
          <ac:grpSpMkLst>
            <pc:docMk/>
            <pc:sldMk cId="594512554" sldId="315"/>
            <ac:grpSpMk id="36" creationId="{F32550A5-DDCB-9DFD-69AD-BD9D6F5CB715}"/>
          </ac:grpSpMkLst>
        </pc:grpChg>
        <pc:grpChg chg="del">
          <ac:chgData name="marketing" userId="S::marketing@masscomglobal.com::f64d6380-7627-447a-b690-00785234b0ce" providerId="AD" clId="Web-{4849723C-35F5-A44E-208C-1D27EACE0EB7}" dt="2025-11-05T03:10:16.472" v="18"/>
          <ac:grpSpMkLst>
            <pc:docMk/>
            <pc:sldMk cId="594512554" sldId="315"/>
            <ac:grpSpMk id="37" creationId="{F95E8971-CB02-7732-04D7-B90752D3E80D}"/>
          </ac:grpSpMkLst>
        </pc:grpChg>
        <pc:grpChg chg="mod">
          <ac:chgData name="marketing" userId="S::marketing@masscomglobal.com::f64d6380-7627-447a-b690-00785234b0ce" providerId="AD" clId="Web-{4849723C-35F5-A44E-208C-1D27EACE0EB7}" dt="2025-11-05T03:10:43.285" v="21" actId="1076"/>
          <ac:grpSpMkLst>
            <pc:docMk/>
            <pc:sldMk cId="594512554" sldId="315"/>
            <ac:grpSpMk id="38" creationId="{46036837-A1CE-A9B6-FF3D-E6E64DFA0236}"/>
          </ac:grpSpMkLst>
        </pc:grpChg>
        <pc:picChg chg="del">
          <ac:chgData name="marketing" userId="S::marketing@masscomglobal.com::f64d6380-7627-447a-b690-00785234b0ce" providerId="AD" clId="Web-{4849723C-35F5-A44E-208C-1D27EACE0EB7}" dt="2025-11-05T03:09:38.909" v="13"/>
          <ac:picMkLst>
            <pc:docMk/>
            <pc:sldMk cId="594512554" sldId="315"/>
            <ac:picMk id="5" creationId="{69C5E3D9-B316-EDD9-FB0F-4C5A169B49D6}"/>
          </ac:picMkLst>
        </pc:picChg>
        <pc:picChg chg="del">
          <ac:chgData name="marketing" userId="S::marketing@masscomglobal.com::f64d6380-7627-447a-b690-00785234b0ce" providerId="AD" clId="Web-{4849723C-35F5-A44E-208C-1D27EACE0EB7}" dt="2025-11-05T03:10:16.378" v="16"/>
          <ac:picMkLst>
            <pc:docMk/>
            <pc:sldMk cId="594512554" sldId="315"/>
            <ac:picMk id="17" creationId="{67E32C2E-114E-E311-BF3D-E5BA0D3FCDDC}"/>
          </ac:picMkLst>
        </pc:picChg>
        <pc:picChg chg="del">
          <ac:chgData name="marketing" userId="S::marketing@masscomglobal.com::f64d6380-7627-447a-b690-00785234b0ce" providerId="AD" clId="Web-{4849723C-35F5-A44E-208C-1D27EACE0EB7}" dt="2025-11-05T03:10:16.425" v="17"/>
          <ac:picMkLst>
            <pc:docMk/>
            <pc:sldMk cId="594512554" sldId="315"/>
            <ac:picMk id="23" creationId="{13BE36CA-6CF7-8E10-95EE-38995F41098F}"/>
          </ac:picMkLst>
        </pc:picChg>
        <pc:picChg chg="del">
          <ac:chgData name="marketing" userId="S::marketing@masscomglobal.com::f64d6380-7627-447a-b690-00785234b0ce" providerId="AD" clId="Web-{4849723C-35F5-A44E-208C-1D27EACE0EB7}" dt="2025-11-05T03:10:22.675" v="20"/>
          <ac:picMkLst>
            <pc:docMk/>
            <pc:sldMk cId="594512554" sldId="315"/>
            <ac:picMk id="30" creationId="{16C8F3FD-12A1-F003-2968-C4E5A11573F8}"/>
          </ac:picMkLst>
        </pc:picChg>
        <pc:picChg chg="del">
          <ac:chgData name="marketing" userId="S::marketing@masscomglobal.com::f64d6380-7627-447a-b690-00785234b0ce" providerId="AD" clId="Web-{4849723C-35F5-A44E-208C-1D27EACE0EB7}" dt="2025-11-05T03:10:22.644" v="19"/>
          <ac:picMkLst>
            <pc:docMk/>
            <pc:sldMk cId="594512554" sldId="315"/>
            <ac:picMk id="32" creationId="{E99D0EF2-A663-BEF2-D75E-E64510719939}"/>
          </ac:picMkLst>
        </pc:picChg>
      </pc:sldChg>
    </pc:docChg>
  </pc:docChgLst>
  <pc:docChgLst>
    <pc:chgData name="marketing" userId="S::marketing@masscomglobal.com::f64d6380-7627-447a-b690-00785234b0ce" providerId="AD" clId="Web-{797A0210-9804-D8C1-4960-3238DCCBFD4A}"/>
    <pc:docChg chg="addSld delSld modSld">
      <pc:chgData name="marketing" userId="S::marketing@masscomglobal.com::f64d6380-7627-447a-b690-00785234b0ce" providerId="AD" clId="Web-{797A0210-9804-D8C1-4960-3238DCCBFD4A}" dt="2025-11-05T04:11:31.711" v="48"/>
      <pc:docMkLst>
        <pc:docMk/>
      </pc:docMkLst>
      <pc:sldChg chg="addSp delSp modSp">
        <pc:chgData name="marketing" userId="S::marketing@masscomglobal.com::f64d6380-7627-447a-b690-00785234b0ce" providerId="AD" clId="Web-{797A0210-9804-D8C1-4960-3238DCCBFD4A}" dt="2025-11-05T03:33:39.032" v="13"/>
        <pc:sldMkLst>
          <pc:docMk/>
          <pc:sldMk cId="0" sldId="258"/>
        </pc:sldMkLst>
        <pc:picChg chg="add del">
          <ac:chgData name="marketing" userId="S::marketing@masscomglobal.com::f64d6380-7627-447a-b690-00785234b0ce" providerId="AD" clId="Web-{797A0210-9804-D8C1-4960-3238DCCBFD4A}" dt="2025-11-05T03:33:39.032" v="13"/>
          <ac:picMkLst>
            <pc:docMk/>
            <pc:sldMk cId="0" sldId="258"/>
            <ac:picMk id="2" creationId="{38B28A4A-8BC1-379F-1602-0B9AF70D4513}"/>
          </ac:picMkLst>
        </pc:picChg>
        <pc:picChg chg="add del">
          <ac:chgData name="marketing" userId="S::marketing@masscomglobal.com::f64d6380-7627-447a-b690-00785234b0ce" providerId="AD" clId="Web-{797A0210-9804-D8C1-4960-3238DCCBFD4A}" dt="2025-11-05T03:29:49.366" v="10"/>
          <ac:picMkLst>
            <pc:docMk/>
            <pc:sldMk cId="0" sldId="258"/>
            <ac:picMk id="4" creationId="{552310CD-8077-0CD9-95FE-3B438AD2BA78}"/>
          </ac:picMkLst>
        </pc:picChg>
        <pc:picChg chg="mod ord modCrop">
          <ac:chgData name="marketing" userId="S::marketing@masscomglobal.com::f64d6380-7627-447a-b690-00785234b0ce" providerId="AD" clId="Web-{797A0210-9804-D8C1-4960-3238DCCBFD4A}" dt="2025-11-05T03:29:42.163" v="7"/>
          <ac:picMkLst>
            <pc:docMk/>
            <pc:sldMk cId="0" sldId="258"/>
            <ac:picMk id="6" creationId="{C0BA4F86-B951-67E6-8DED-5AB3D619F2FB}"/>
          </ac:picMkLst>
        </pc:picChg>
      </pc:sldChg>
      <pc:sldChg chg="delSp del">
        <pc:chgData name="marketing" userId="S::marketing@masscomglobal.com::f64d6380-7627-447a-b690-00785234b0ce" providerId="AD" clId="Web-{797A0210-9804-D8C1-4960-3238DCCBFD4A}" dt="2025-11-05T04:11:31.711" v="48"/>
        <pc:sldMkLst>
          <pc:docMk/>
          <pc:sldMk cId="0" sldId="278"/>
        </pc:sldMkLst>
        <pc:picChg chg="del">
          <ac:chgData name="marketing" userId="S::marketing@masscomglobal.com::f64d6380-7627-447a-b690-00785234b0ce" providerId="AD" clId="Web-{797A0210-9804-D8C1-4960-3238DCCBFD4A}" dt="2025-11-05T04:10:25.582" v="33"/>
          <ac:picMkLst>
            <pc:docMk/>
            <pc:sldMk cId="0" sldId="278"/>
            <ac:picMk id="10" creationId="{1DFCD35E-738B-272D-F536-FFDFFDA412BD}"/>
          </ac:picMkLst>
        </pc:picChg>
      </pc:sldChg>
      <pc:sldChg chg="addSp delSp modSp">
        <pc:chgData name="marketing" userId="S::marketing@masscomglobal.com::f64d6380-7627-447a-b690-00785234b0ce" providerId="AD" clId="Web-{797A0210-9804-D8C1-4960-3238DCCBFD4A}" dt="2025-11-05T04:09:10.222" v="31"/>
        <pc:sldMkLst>
          <pc:docMk/>
          <pc:sldMk cId="0" sldId="290"/>
        </pc:sldMkLst>
        <pc:grpChg chg="mod">
          <ac:chgData name="marketing" userId="S::marketing@masscomglobal.com::f64d6380-7627-447a-b690-00785234b0ce" providerId="AD" clId="Web-{797A0210-9804-D8C1-4960-3238DCCBFD4A}" dt="2025-11-05T04:06:17.002" v="15" actId="1076"/>
          <ac:grpSpMkLst>
            <pc:docMk/>
            <pc:sldMk cId="0" sldId="290"/>
            <ac:grpSpMk id="35" creationId="{E610B198-359B-1F31-B288-0827742EA95C}"/>
          </ac:grpSpMkLst>
        </pc:grpChg>
        <pc:picChg chg="add mod">
          <ac:chgData name="marketing" userId="S::marketing@masscomglobal.com::f64d6380-7627-447a-b690-00785234b0ce" providerId="AD" clId="Web-{797A0210-9804-D8C1-4960-3238DCCBFD4A}" dt="2025-11-05T04:07:00.127" v="23" actId="1076"/>
          <ac:picMkLst>
            <pc:docMk/>
            <pc:sldMk cId="0" sldId="290"/>
            <ac:picMk id="2" creationId="{C9BF8515-D16D-71F9-B5D3-C19FB543F69B}"/>
          </ac:picMkLst>
        </pc:picChg>
        <pc:picChg chg="del">
          <ac:chgData name="marketing" userId="S::marketing@masscomglobal.com::f64d6380-7627-447a-b690-00785234b0ce" providerId="AD" clId="Web-{797A0210-9804-D8C1-4960-3238DCCBFD4A}" dt="2025-11-05T04:08:40.175" v="26"/>
          <ac:picMkLst>
            <pc:docMk/>
            <pc:sldMk cId="0" sldId="290"/>
            <ac:picMk id="3" creationId="{31D1EA04-A0D4-2621-DC4D-6E9E88D0DE83}"/>
          </ac:picMkLst>
        </pc:picChg>
        <pc:picChg chg="add mod modCrop">
          <ac:chgData name="marketing" userId="S::marketing@masscomglobal.com::f64d6380-7627-447a-b690-00785234b0ce" providerId="AD" clId="Web-{797A0210-9804-D8C1-4960-3238DCCBFD4A}" dt="2025-11-05T04:09:10.222" v="31"/>
          <ac:picMkLst>
            <pc:docMk/>
            <pc:sldMk cId="0" sldId="290"/>
            <ac:picMk id="6" creationId="{850308A6-8116-6F00-E9E6-BFD73F620503}"/>
          </ac:picMkLst>
        </pc:picChg>
        <pc:picChg chg="del">
          <ac:chgData name="marketing" userId="S::marketing@masscomglobal.com::f64d6380-7627-447a-b690-00785234b0ce" providerId="AD" clId="Web-{797A0210-9804-D8C1-4960-3238DCCBFD4A}" dt="2025-11-05T04:06:45.799" v="20"/>
          <ac:picMkLst>
            <pc:docMk/>
            <pc:sldMk cId="0" sldId="290"/>
            <ac:picMk id="28" creationId="{5BD6A231-DEC6-89D7-1615-7D75D64E9EFF}"/>
          </ac:picMkLst>
        </pc:picChg>
      </pc:sldChg>
      <pc:sldChg chg="delSp">
        <pc:chgData name="marketing" userId="S::marketing@masscomglobal.com::f64d6380-7627-447a-b690-00785234b0ce" providerId="AD" clId="Web-{797A0210-9804-D8C1-4960-3238DCCBFD4A}" dt="2025-11-05T04:10:10.378" v="32"/>
        <pc:sldMkLst>
          <pc:docMk/>
          <pc:sldMk cId="594512554" sldId="315"/>
        </pc:sldMkLst>
        <pc:spChg chg="del">
          <ac:chgData name="marketing" userId="S::marketing@masscomglobal.com::f64d6380-7627-447a-b690-00785234b0ce" providerId="AD" clId="Web-{797A0210-9804-D8C1-4960-3238DCCBFD4A}" dt="2025-11-05T04:10:10.378" v="32"/>
          <ac:spMkLst>
            <pc:docMk/>
            <pc:sldMk cId="594512554" sldId="315"/>
            <ac:spMk id="4" creationId="{5E0D2DD9-CF5C-CC0E-FE87-484CD1B3DA81}"/>
          </ac:spMkLst>
        </pc:spChg>
      </pc:sldChg>
      <pc:sldChg chg="addSp modSp new mod modClrScheme chgLayout">
        <pc:chgData name="marketing" userId="S::marketing@masscomglobal.com::f64d6380-7627-447a-b690-00785234b0ce" providerId="AD" clId="Web-{797A0210-9804-D8C1-4960-3238DCCBFD4A}" dt="2025-11-05T04:11:27.976" v="47" actId="20577"/>
        <pc:sldMkLst>
          <pc:docMk/>
          <pc:sldMk cId="1119228945" sldId="316"/>
        </pc:sldMkLst>
        <pc:spChg chg="add mod">
          <ac:chgData name="marketing" userId="S::marketing@masscomglobal.com::f64d6380-7627-447a-b690-00785234b0ce" providerId="AD" clId="Web-{797A0210-9804-D8C1-4960-3238DCCBFD4A}" dt="2025-11-05T04:11:27.976" v="47" actId="20577"/>
          <ac:spMkLst>
            <pc:docMk/>
            <pc:sldMk cId="1119228945" sldId="316"/>
            <ac:spMk id="2" creationId="{6E376D17-724F-6DA1-2EBA-3B2D4636DB85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JO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25CDF0-2454-DE43-9FAB-B98EFDE8CFD2}" type="datetimeFigureOut">
              <a:rPr lang="en-JO" smtClean="0"/>
              <a:t>11/04/2025</a:t>
            </a:fld>
            <a:endParaRPr lang="en-JO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57250" y="1143000"/>
            <a:ext cx="51435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JO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J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BC0C1C-6AA6-5D4C-984B-0F6ABB977CB4}" type="slidenum">
              <a:rPr lang="en-JO" smtClean="0"/>
              <a:t>‹#›</a:t>
            </a:fld>
            <a:endParaRPr lang="en-JO"/>
          </a:p>
        </p:txBody>
      </p:sp>
    </p:spTree>
    <p:extLst>
      <p:ext uri="{BB962C8B-B14F-4D97-AF65-F5344CB8AC3E}">
        <p14:creationId xmlns:p14="http://schemas.microsoft.com/office/powerpoint/2010/main" val="28265055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872600" rtl="0" eaLnBrk="1" latinLnBrk="0" hangingPunct="1">
      <a:defRPr sz="2457" kern="1200">
        <a:solidFill>
          <a:schemeClr val="tx1"/>
        </a:solidFill>
        <a:latin typeface="+mn-lt"/>
        <a:ea typeface="+mn-ea"/>
        <a:cs typeface="+mn-cs"/>
      </a:defRPr>
    </a:lvl1pPr>
    <a:lvl2pPr marL="936300" algn="l" defTabSz="1872600" rtl="0" eaLnBrk="1" latinLnBrk="0" hangingPunct="1">
      <a:defRPr sz="2457" kern="1200">
        <a:solidFill>
          <a:schemeClr val="tx1"/>
        </a:solidFill>
        <a:latin typeface="+mn-lt"/>
        <a:ea typeface="+mn-ea"/>
        <a:cs typeface="+mn-cs"/>
      </a:defRPr>
    </a:lvl2pPr>
    <a:lvl3pPr marL="1872600" algn="l" defTabSz="1872600" rtl="0" eaLnBrk="1" latinLnBrk="0" hangingPunct="1">
      <a:defRPr sz="2457" kern="1200">
        <a:solidFill>
          <a:schemeClr val="tx1"/>
        </a:solidFill>
        <a:latin typeface="+mn-lt"/>
        <a:ea typeface="+mn-ea"/>
        <a:cs typeface="+mn-cs"/>
      </a:defRPr>
    </a:lvl3pPr>
    <a:lvl4pPr marL="2808900" algn="l" defTabSz="1872600" rtl="0" eaLnBrk="1" latinLnBrk="0" hangingPunct="1">
      <a:defRPr sz="2457" kern="1200">
        <a:solidFill>
          <a:schemeClr val="tx1"/>
        </a:solidFill>
        <a:latin typeface="+mn-lt"/>
        <a:ea typeface="+mn-ea"/>
        <a:cs typeface="+mn-cs"/>
      </a:defRPr>
    </a:lvl4pPr>
    <a:lvl5pPr marL="3745200" algn="l" defTabSz="1872600" rtl="0" eaLnBrk="1" latinLnBrk="0" hangingPunct="1">
      <a:defRPr sz="2457" kern="1200">
        <a:solidFill>
          <a:schemeClr val="tx1"/>
        </a:solidFill>
        <a:latin typeface="+mn-lt"/>
        <a:ea typeface="+mn-ea"/>
        <a:cs typeface="+mn-cs"/>
      </a:defRPr>
    </a:lvl5pPr>
    <a:lvl6pPr marL="4681499" algn="l" defTabSz="1872600" rtl="0" eaLnBrk="1" latinLnBrk="0" hangingPunct="1">
      <a:defRPr sz="2457" kern="1200">
        <a:solidFill>
          <a:schemeClr val="tx1"/>
        </a:solidFill>
        <a:latin typeface="+mn-lt"/>
        <a:ea typeface="+mn-ea"/>
        <a:cs typeface="+mn-cs"/>
      </a:defRPr>
    </a:lvl6pPr>
    <a:lvl7pPr marL="5617799" algn="l" defTabSz="1872600" rtl="0" eaLnBrk="1" latinLnBrk="0" hangingPunct="1">
      <a:defRPr sz="2457" kern="1200">
        <a:solidFill>
          <a:schemeClr val="tx1"/>
        </a:solidFill>
        <a:latin typeface="+mn-lt"/>
        <a:ea typeface="+mn-ea"/>
        <a:cs typeface="+mn-cs"/>
      </a:defRPr>
    </a:lvl7pPr>
    <a:lvl8pPr marL="6554099" algn="l" defTabSz="1872600" rtl="0" eaLnBrk="1" latinLnBrk="0" hangingPunct="1">
      <a:defRPr sz="2457" kern="1200">
        <a:solidFill>
          <a:schemeClr val="tx1"/>
        </a:solidFill>
        <a:latin typeface="+mn-lt"/>
        <a:ea typeface="+mn-ea"/>
        <a:cs typeface="+mn-cs"/>
      </a:defRPr>
    </a:lvl8pPr>
    <a:lvl9pPr marL="7490399" algn="l" defTabSz="1872600" rtl="0" eaLnBrk="1" latinLnBrk="0" hangingPunct="1">
      <a:defRPr sz="2457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3;g31fb5a889cf_0_0:notes">
            <a:extLst>
              <a:ext uri="{FF2B5EF4-FFF2-40B4-BE49-F238E27FC236}">
                <a16:creationId xmlns:a16="http://schemas.microsoft.com/office/drawing/2014/main" id="{E74E37AF-FA3F-BF32-0201-2272B214C1E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571500" y="685800"/>
            <a:ext cx="5715000" cy="3429000"/>
          </a:xfrm>
        </p:spPr>
      </p:sp>
      <p:sp>
        <p:nvSpPr>
          <p:cNvPr id="3" name="Google Shape;104;g31fb5a889cf_0_0:notes">
            <a:extLst>
              <a:ext uri="{FF2B5EF4-FFF2-40B4-BE49-F238E27FC236}">
                <a16:creationId xmlns:a16="http://schemas.microsoft.com/office/drawing/2014/main" id="{2B144286-9AE2-A44B-4E50-DDC0F613357C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algn="l"/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14;g31d442828db_0_475:notes">
            <a:extLst>
              <a:ext uri="{FF2B5EF4-FFF2-40B4-BE49-F238E27FC236}">
                <a16:creationId xmlns:a16="http://schemas.microsoft.com/office/drawing/2014/main" id="{6AE9AA77-B6B8-89D2-10B1-FC9BE2BAF0B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571500" y="685800"/>
            <a:ext cx="5715000" cy="3429000"/>
          </a:xfrm>
        </p:spPr>
      </p:sp>
      <p:sp>
        <p:nvSpPr>
          <p:cNvPr id="3" name="Google Shape;115;g31d442828db_0_475:notes">
            <a:extLst>
              <a:ext uri="{FF2B5EF4-FFF2-40B4-BE49-F238E27FC236}">
                <a16:creationId xmlns:a16="http://schemas.microsoft.com/office/drawing/2014/main" id="{93F6F5FF-8199-6BF2-DDEF-6115535BAF33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JO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40BF7D60-463E-612F-1C52-4B7EFE8E08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14;g31d442828db_0_475:notes">
            <a:extLst>
              <a:ext uri="{FF2B5EF4-FFF2-40B4-BE49-F238E27FC236}">
                <a16:creationId xmlns:a16="http://schemas.microsoft.com/office/drawing/2014/main" id="{89D4C537-7CC8-393D-0D24-37B10E01298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571500" y="685800"/>
            <a:ext cx="5715000" cy="3429000"/>
          </a:xfrm>
        </p:spPr>
      </p:sp>
      <p:sp>
        <p:nvSpPr>
          <p:cNvPr id="3" name="Google Shape;115;g31d442828db_0_475:notes">
            <a:extLst>
              <a:ext uri="{FF2B5EF4-FFF2-40B4-BE49-F238E27FC236}">
                <a16:creationId xmlns:a16="http://schemas.microsoft.com/office/drawing/2014/main" id="{ABC2D824-898E-0DB6-CA61-4C2CF798C624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JO"/>
          </a:p>
        </p:txBody>
      </p:sp>
    </p:spTree>
    <p:extLst>
      <p:ext uri="{BB962C8B-B14F-4D97-AF65-F5344CB8AC3E}">
        <p14:creationId xmlns:p14="http://schemas.microsoft.com/office/powerpoint/2010/main" val="25439786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2a4b79c66cc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571500" y="685800"/>
            <a:ext cx="5715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" name="Google Shape;328;g2a4b79c66cc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8821DFB9-35C1-6FE8-A873-7EB99829EA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14;g31d442828db_0_475:notes">
            <a:extLst>
              <a:ext uri="{FF2B5EF4-FFF2-40B4-BE49-F238E27FC236}">
                <a16:creationId xmlns:a16="http://schemas.microsoft.com/office/drawing/2014/main" id="{F8C7729A-2050-37AB-D37A-35FC1AB30A8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571500" y="685800"/>
            <a:ext cx="5715000" cy="3429000"/>
          </a:xfrm>
        </p:spPr>
      </p:sp>
      <p:sp>
        <p:nvSpPr>
          <p:cNvPr id="3" name="Google Shape;115;g31d442828db_0_475:notes">
            <a:extLst>
              <a:ext uri="{FF2B5EF4-FFF2-40B4-BE49-F238E27FC236}">
                <a16:creationId xmlns:a16="http://schemas.microsoft.com/office/drawing/2014/main" id="{9BC8BDE8-CD81-B9B6-D377-664B0AA02A09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JO"/>
          </a:p>
        </p:txBody>
      </p:sp>
    </p:spTree>
    <p:extLst>
      <p:ext uri="{BB962C8B-B14F-4D97-AF65-F5344CB8AC3E}">
        <p14:creationId xmlns:p14="http://schemas.microsoft.com/office/powerpoint/2010/main" val="18240447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J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BC0C1C-6AA6-5D4C-984B-0F6ABB977CB4}" type="slidenum">
              <a:rPr lang="en-JO" smtClean="0"/>
              <a:t>6</a:t>
            </a:fld>
            <a:endParaRPr lang="en-JO"/>
          </a:p>
        </p:txBody>
      </p:sp>
    </p:spTree>
    <p:extLst>
      <p:ext uri="{BB962C8B-B14F-4D97-AF65-F5344CB8AC3E}">
        <p14:creationId xmlns:p14="http://schemas.microsoft.com/office/powerpoint/2010/main" val="11713693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defTabSz="2438248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kern="0">
                <a:solidFill>
                  <a:srgbClr val="FFFFFF"/>
                </a:solidFill>
                <a:latin typeface="Nunito Sans"/>
                <a:ea typeface="Nunito Sans"/>
                <a:cs typeface="Nunito Sans"/>
              </a:rPr>
              <a:t>Pag.</a:t>
            </a:r>
            <a:r>
              <a:rPr lang="en-US" sz="2400" b="1" kern="0">
                <a:solidFill>
                  <a:srgbClr val="FFFFFF"/>
                </a:solidFill>
                <a:latin typeface="Nunito Sans"/>
                <a:ea typeface="Nunito Sans"/>
                <a:cs typeface="Nunito Sans"/>
              </a:rPr>
              <a:t> 0</a:t>
            </a:r>
            <a:endParaRPr sz="2400" b="1" kern="0">
              <a:solidFill>
                <a:srgbClr val="FFFFFF"/>
              </a:solidFill>
              <a:latin typeface="Nunito Sans"/>
              <a:ea typeface="Nunito Sans"/>
              <a:cs typeface="Nunito Sans"/>
            </a:endParaRPr>
          </a:p>
        </p:txBody>
      </p:sp>
    </p:spTree>
    <p:extLst>
      <p:ext uri="{BB962C8B-B14F-4D97-AF65-F5344CB8AC3E}">
        <p14:creationId xmlns:p14="http://schemas.microsoft.com/office/powerpoint/2010/main" val="20706963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E7E16-0AB0-3E4A-81F0-4B96373F76F4}" type="datetimeFigureOut">
              <a:rPr lang="en-JO" smtClean="0"/>
              <a:t>11/04/2025</a:t>
            </a:fld>
            <a:endParaRPr lang="en-J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B4939-58C6-DE41-AB64-034C26215894}" type="slidenum">
              <a:rPr lang="en-JO" smtClean="0"/>
              <a:t>‹#›</a:t>
            </a:fld>
            <a:endParaRPr lang="en-JO"/>
          </a:p>
        </p:txBody>
      </p:sp>
    </p:spTree>
    <p:extLst>
      <p:ext uri="{BB962C8B-B14F-4D97-AF65-F5344CB8AC3E}">
        <p14:creationId xmlns:p14="http://schemas.microsoft.com/office/powerpoint/2010/main" val="3071896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448664" y="778933"/>
            <a:ext cx="5257458" cy="123985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76291" y="778933"/>
            <a:ext cx="15467593" cy="123985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E7E16-0AB0-3E4A-81F0-4B96373F76F4}" type="datetimeFigureOut">
              <a:rPr lang="en-JO" smtClean="0"/>
              <a:t>11/04/2025</a:t>
            </a:fld>
            <a:endParaRPr lang="en-J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B4939-58C6-DE41-AB64-034C26215894}" type="slidenum">
              <a:rPr lang="en-JO" smtClean="0"/>
              <a:t>‹#›</a:t>
            </a:fld>
            <a:endParaRPr lang="en-JO"/>
          </a:p>
        </p:txBody>
      </p:sp>
    </p:spTree>
    <p:extLst>
      <p:ext uri="{BB962C8B-B14F-4D97-AF65-F5344CB8AC3E}">
        <p14:creationId xmlns:p14="http://schemas.microsoft.com/office/powerpoint/2010/main" val="12043079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_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5709865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_8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0769236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E7E16-0AB0-3E4A-81F0-4B96373F76F4}" type="datetimeFigureOut">
              <a:rPr lang="en-JO" smtClean="0"/>
              <a:t>11/04/2025</a:t>
            </a:fld>
            <a:endParaRPr lang="en-J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B4939-58C6-DE41-AB64-034C26215894}" type="slidenum">
              <a:rPr lang="en-JO" smtClean="0"/>
              <a:t>‹#›</a:t>
            </a:fld>
            <a:endParaRPr lang="en-JO"/>
          </a:p>
        </p:txBody>
      </p:sp>
    </p:spTree>
    <p:extLst>
      <p:ext uri="{BB962C8B-B14F-4D97-AF65-F5344CB8AC3E}">
        <p14:creationId xmlns:p14="http://schemas.microsoft.com/office/powerpoint/2010/main" val="41316695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3592" y="3647442"/>
            <a:ext cx="21029831" cy="6085839"/>
          </a:xfrm>
        </p:spPr>
        <p:txBody>
          <a:bodyPr anchor="b"/>
          <a:lstStyle>
            <a:lvl1pPr>
              <a:defRPr sz="119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63592" y="9790855"/>
            <a:ext cx="21029831" cy="3200399"/>
          </a:xfrm>
        </p:spPr>
        <p:txBody>
          <a:bodyPr/>
          <a:lstStyle>
            <a:lvl1pPr marL="0" indent="0">
              <a:buNone/>
              <a:defRPr sz="4800">
                <a:solidFill>
                  <a:schemeClr val="tx1">
                    <a:tint val="82000"/>
                  </a:schemeClr>
                </a:solidFill>
              </a:defRPr>
            </a:lvl1pPr>
            <a:lvl2pPr marL="914354" indent="0">
              <a:buNone/>
              <a:defRPr sz="4000">
                <a:solidFill>
                  <a:schemeClr val="tx1">
                    <a:tint val="82000"/>
                  </a:schemeClr>
                </a:solidFill>
              </a:defRPr>
            </a:lvl2pPr>
            <a:lvl3pPr marL="1828709" indent="0">
              <a:buNone/>
              <a:defRPr sz="3600">
                <a:solidFill>
                  <a:schemeClr val="tx1">
                    <a:tint val="82000"/>
                  </a:schemeClr>
                </a:solidFill>
              </a:defRPr>
            </a:lvl3pPr>
            <a:lvl4pPr marL="2743063" indent="0">
              <a:buNone/>
              <a:defRPr sz="3200">
                <a:solidFill>
                  <a:schemeClr val="tx1">
                    <a:tint val="82000"/>
                  </a:schemeClr>
                </a:solidFill>
              </a:defRPr>
            </a:lvl4pPr>
            <a:lvl5pPr marL="3657417" indent="0">
              <a:buNone/>
              <a:defRPr sz="3200">
                <a:solidFill>
                  <a:schemeClr val="tx1">
                    <a:tint val="82000"/>
                  </a:schemeClr>
                </a:solidFill>
              </a:defRPr>
            </a:lvl5pPr>
            <a:lvl6pPr marL="4571771" indent="0">
              <a:buNone/>
              <a:defRPr sz="3200">
                <a:solidFill>
                  <a:schemeClr val="tx1">
                    <a:tint val="82000"/>
                  </a:schemeClr>
                </a:solidFill>
              </a:defRPr>
            </a:lvl6pPr>
            <a:lvl7pPr marL="5486126" indent="0">
              <a:buNone/>
              <a:defRPr sz="3200">
                <a:solidFill>
                  <a:schemeClr val="tx1">
                    <a:tint val="82000"/>
                  </a:schemeClr>
                </a:solidFill>
              </a:defRPr>
            </a:lvl7pPr>
            <a:lvl8pPr marL="6400480" indent="0">
              <a:buNone/>
              <a:defRPr sz="3200">
                <a:solidFill>
                  <a:schemeClr val="tx1">
                    <a:tint val="82000"/>
                  </a:schemeClr>
                </a:solidFill>
              </a:defRPr>
            </a:lvl8pPr>
            <a:lvl9pPr marL="7314834" indent="0">
              <a:buNone/>
              <a:defRPr sz="3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E7E16-0AB0-3E4A-81F0-4B96373F76F4}" type="datetimeFigureOut">
              <a:rPr lang="en-JO" smtClean="0"/>
              <a:t>11/04/2025</a:t>
            </a:fld>
            <a:endParaRPr lang="en-J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B4939-58C6-DE41-AB64-034C26215894}" type="slidenum">
              <a:rPr lang="en-JO" smtClean="0"/>
              <a:t>‹#›</a:t>
            </a:fld>
            <a:endParaRPr lang="en-JO"/>
          </a:p>
        </p:txBody>
      </p:sp>
    </p:spTree>
    <p:extLst>
      <p:ext uri="{BB962C8B-B14F-4D97-AF65-F5344CB8AC3E}">
        <p14:creationId xmlns:p14="http://schemas.microsoft.com/office/powerpoint/2010/main" val="22789905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76291" y="3894667"/>
            <a:ext cx="10362526" cy="928285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343596" y="3894667"/>
            <a:ext cx="10362526" cy="928285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E7E16-0AB0-3E4A-81F0-4B96373F76F4}" type="datetimeFigureOut">
              <a:rPr lang="en-JO" smtClean="0"/>
              <a:t>11/04/2025</a:t>
            </a:fld>
            <a:endParaRPr lang="en-J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B4939-58C6-DE41-AB64-034C26215894}" type="slidenum">
              <a:rPr lang="en-JO" smtClean="0"/>
              <a:t>‹#›</a:t>
            </a:fld>
            <a:endParaRPr lang="en-JO"/>
          </a:p>
        </p:txBody>
      </p:sp>
    </p:spTree>
    <p:extLst>
      <p:ext uri="{BB962C8B-B14F-4D97-AF65-F5344CB8AC3E}">
        <p14:creationId xmlns:p14="http://schemas.microsoft.com/office/powerpoint/2010/main" val="37690740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467" y="778934"/>
            <a:ext cx="21029831" cy="282786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9467" y="3586481"/>
            <a:ext cx="10314903" cy="1757679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79467" y="5344160"/>
            <a:ext cx="10314903" cy="786045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43597" y="3586481"/>
            <a:ext cx="10365701" cy="1757679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43597" y="5344160"/>
            <a:ext cx="10365701" cy="786045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E7E16-0AB0-3E4A-81F0-4B96373F76F4}" type="datetimeFigureOut">
              <a:rPr lang="en-JO" smtClean="0"/>
              <a:t>11/04/2025</a:t>
            </a:fld>
            <a:endParaRPr lang="en-J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B4939-58C6-DE41-AB64-034C26215894}" type="slidenum">
              <a:rPr lang="en-JO" smtClean="0"/>
              <a:t>‹#›</a:t>
            </a:fld>
            <a:endParaRPr lang="en-JO"/>
          </a:p>
        </p:txBody>
      </p:sp>
    </p:spTree>
    <p:extLst>
      <p:ext uri="{BB962C8B-B14F-4D97-AF65-F5344CB8AC3E}">
        <p14:creationId xmlns:p14="http://schemas.microsoft.com/office/powerpoint/2010/main" val="12816487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E7E16-0AB0-3E4A-81F0-4B96373F76F4}" type="datetimeFigureOut">
              <a:rPr lang="en-JO" smtClean="0"/>
              <a:t>11/04/2025</a:t>
            </a:fld>
            <a:endParaRPr lang="en-J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B4939-58C6-DE41-AB64-034C26215894}" type="slidenum">
              <a:rPr lang="en-JO" smtClean="0"/>
              <a:t>‹#›</a:t>
            </a:fld>
            <a:endParaRPr lang="en-JO"/>
          </a:p>
        </p:txBody>
      </p:sp>
    </p:spTree>
    <p:extLst>
      <p:ext uri="{BB962C8B-B14F-4D97-AF65-F5344CB8AC3E}">
        <p14:creationId xmlns:p14="http://schemas.microsoft.com/office/powerpoint/2010/main" val="7774793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E7E16-0AB0-3E4A-81F0-4B96373F76F4}" type="datetimeFigureOut">
              <a:rPr lang="en-JO" smtClean="0"/>
              <a:t>11/04/2025</a:t>
            </a:fld>
            <a:endParaRPr lang="en-J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B4939-58C6-DE41-AB64-034C26215894}" type="slidenum">
              <a:rPr lang="en-JO" smtClean="0"/>
              <a:t>‹#›</a:t>
            </a:fld>
            <a:endParaRPr lang="en-JO"/>
          </a:p>
        </p:txBody>
      </p:sp>
    </p:spTree>
    <p:extLst>
      <p:ext uri="{BB962C8B-B14F-4D97-AF65-F5344CB8AC3E}">
        <p14:creationId xmlns:p14="http://schemas.microsoft.com/office/powerpoint/2010/main" val="28064519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468" y="975360"/>
            <a:ext cx="7863962" cy="341376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65701" y="2106508"/>
            <a:ext cx="12343597" cy="10397067"/>
          </a:xfrm>
        </p:spPr>
        <p:txBody>
          <a:bodyPr/>
          <a:lstStyle>
            <a:lvl1pPr>
              <a:defRPr sz="6400"/>
            </a:lvl1pPr>
            <a:lvl2pPr>
              <a:defRPr sz="5600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468" y="4389120"/>
            <a:ext cx="7863962" cy="8131388"/>
          </a:xfrm>
        </p:spPr>
        <p:txBody>
          <a:bodyPr/>
          <a:lstStyle>
            <a:lvl1pPr marL="0" indent="0">
              <a:buNone/>
              <a:defRPr sz="3200"/>
            </a:lvl1pPr>
            <a:lvl2pPr marL="914354" indent="0">
              <a:buNone/>
              <a:defRPr sz="2800"/>
            </a:lvl2pPr>
            <a:lvl3pPr marL="1828709" indent="0">
              <a:buNone/>
              <a:defRPr sz="2400"/>
            </a:lvl3pPr>
            <a:lvl4pPr marL="2743063" indent="0">
              <a:buNone/>
              <a:defRPr sz="2000"/>
            </a:lvl4pPr>
            <a:lvl5pPr marL="3657417" indent="0">
              <a:buNone/>
              <a:defRPr sz="2000"/>
            </a:lvl5pPr>
            <a:lvl6pPr marL="4571771" indent="0">
              <a:buNone/>
              <a:defRPr sz="2000"/>
            </a:lvl6pPr>
            <a:lvl7pPr marL="5486126" indent="0">
              <a:buNone/>
              <a:defRPr sz="2000"/>
            </a:lvl7pPr>
            <a:lvl8pPr marL="6400480" indent="0">
              <a:buNone/>
              <a:defRPr sz="2000"/>
            </a:lvl8pPr>
            <a:lvl9pPr marL="7314834" indent="0"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E7E16-0AB0-3E4A-81F0-4B96373F76F4}" type="datetimeFigureOut">
              <a:rPr lang="en-JO" smtClean="0"/>
              <a:t>11/04/2025</a:t>
            </a:fld>
            <a:endParaRPr lang="en-J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B4939-58C6-DE41-AB64-034C26215894}" type="slidenum">
              <a:rPr lang="en-JO" smtClean="0"/>
              <a:t>‹#›</a:t>
            </a:fld>
            <a:endParaRPr lang="en-JO"/>
          </a:p>
        </p:txBody>
      </p:sp>
    </p:spTree>
    <p:extLst>
      <p:ext uri="{BB962C8B-B14F-4D97-AF65-F5344CB8AC3E}">
        <p14:creationId xmlns:p14="http://schemas.microsoft.com/office/powerpoint/2010/main" val="12211656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468" y="975360"/>
            <a:ext cx="7863962" cy="341376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365701" y="2106508"/>
            <a:ext cx="12343597" cy="10397067"/>
          </a:xfrm>
        </p:spPr>
        <p:txBody>
          <a:bodyPr anchor="t"/>
          <a:lstStyle>
            <a:lvl1pPr marL="0" indent="0">
              <a:buNone/>
              <a:defRPr sz="6400"/>
            </a:lvl1pPr>
            <a:lvl2pPr marL="914354" indent="0">
              <a:buNone/>
              <a:defRPr sz="5600"/>
            </a:lvl2pPr>
            <a:lvl3pPr marL="1828709" indent="0">
              <a:buNone/>
              <a:defRPr sz="4800"/>
            </a:lvl3pPr>
            <a:lvl4pPr marL="2743063" indent="0">
              <a:buNone/>
              <a:defRPr sz="4000"/>
            </a:lvl4pPr>
            <a:lvl5pPr marL="3657417" indent="0">
              <a:buNone/>
              <a:defRPr sz="4000"/>
            </a:lvl5pPr>
            <a:lvl6pPr marL="4571771" indent="0">
              <a:buNone/>
              <a:defRPr sz="4000"/>
            </a:lvl6pPr>
            <a:lvl7pPr marL="5486126" indent="0">
              <a:buNone/>
              <a:defRPr sz="4000"/>
            </a:lvl7pPr>
            <a:lvl8pPr marL="6400480" indent="0">
              <a:buNone/>
              <a:defRPr sz="4000"/>
            </a:lvl8pPr>
            <a:lvl9pPr marL="7314834" indent="0">
              <a:buNone/>
              <a:defRPr sz="4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468" y="4389120"/>
            <a:ext cx="7863962" cy="8131388"/>
          </a:xfrm>
        </p:spPr>
        <p:txBody>
          <a:bodyPr/>
          <a:lstStyle>
            <a:lvl1pPr marL="0" indent="0">
              <a:buNone/>
              <a:defRPr sz="3200"/>
            </a:lvl1pPr>
            <a:lvl2pPr marL="914354" indent="0">
              <a:buNone/>
              <a:defRPr sz="2800"/>
            </a:lvl2pPr>
            <a:lvl3pPr marL="1828709" indent="0">
              <a:buNone/>
              <a:defRPr sz="2400"/>
            </a:lvl3pPr>
            <a:lvl4pPr marL="2743063" indent="0">
              <a:buNone/>
              <a:defRPr sz="2000"/>
            </a:lvl4pPr>
            <a:lvl5pPr marL="3657417" indent="0">
              <a:buNone/>
              <a:defRPr sz="2000"/>
            </a:lvl5pPr>
            <a:lvl6pPr marL="4571771" indent="0">
              <a:buNone/>
              <a:defRPr sz="2000"/>
            </a:lvl6pPr>
            <a:lvl7pPr marL="5486126" indent="0">
              <a:buNone/>
              <a:defRPr sz="2000"/>
            </a:lvl7pPr>
            <a:lvl8pPr marL="6400480" indent="0">
              <a:buNone/>
              <a:defRPr sz="2000"/>
            </a:lvl8pPr>
            <a:lvl9pPr marL="7314834" indent="0"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E7E16-0AB0-3E4A-81F0-4B96373F76F4}" type="datetimeFigureOut">
              <a:rPr lang="en-JO" smtClean="0"/>
              <a:t>11/04/2025</a:t>
            </a:fld>
            <a:endParaRPr lang="en-J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B4939-58C6-DE41-AB64-034C26215894}" type="slidenum">
              <a:rPr lang="en-JO" smtClean="0"/>
              <a:t>‹#›</a:t>
            </a:fld>
            <a:endParaRPr lang="en-JO"/>
          </a:p>
        </p:txBody>
      </p:sp>
    </p:spTree>
    <p:extLst>
      <p:ext uri="{BB962C8B-B14F-4D97-AF65-F5344CB8AC3E}">
        <p14:creationId xmlns:p14="http://schemas.microsoft.com/office/powerpoint/2010/main" val="7166068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76291" y="778934"/>
            <a:ext cx="21029831" cy="28278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6291" y="3894667"/>
            <a:ext cx="21029831" cy="92828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676291" y="13560215"/>
            <a:ext cx="5486043" cy="7789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CCE7E16-0AB0-3E4A-81F0-4B96373F76F4}" type="datetimeFigureOut">
              <a:rPr lang="en-JO" smtClean="0"/>
              <a:t>11/04/2025</a:t>
            </a:fld>
            <a:endParaRPr lang="en-J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76675" y="13560215"/>
            <a:ext cx="8229064" cy="7789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J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220079" y="13560215"/>
            <a:ext cx="5486043" cy="7789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65B4939-58C6-DE41-AB64-034C26215894}" type="slidenum">
              <a:rPr lang="en-JO" smtClean="0"/>
              <a:t>‹#›</a:t>
            </a:fld>
            <a:endParaRPr lang="en-JO"/>
          </a:p>
        </p:txBody>
      </p:sp>
    </p:spTree>
    <p:extLst>
      <p:ext uri="{BB962C8B-B14F-4D97-AF65-F5344CB8AC3E}">
        <p14:creationId xmlns:p14="http://schemas.microsoft.com/office/powerpoint/2010/main" val="4103603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6" r:id="rId13"/>
  </p:sldLayoutIdLst>
  <p:txStyles>
    <p:titleStyle>
      <a:lvl1pPr algn="l" defTabSz="1828709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77" indent="-457177" algn="l" defTabSz="1828709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531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5886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240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594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8949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303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7657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011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5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709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063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417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771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126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48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483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gif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E8C4BFA-B630-D4FE-BC85-C6287D6D324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5" t="151" r="-537" b="758"/>
          <a:stretch>
            <a:fillRect/>
          </a:stretch>
        </p:blipFill>
        <p:spPr>
          <a:xfrm>
            <a:off x="-510081" y="-11705"/>
            <a:ext cx="19138613" cy="14706687"/>
          </a:xfrm>
          <a:prstGeom prst="rect">
            <a:avLst/>
          </a:prstGeom>
        </p:spPr>
      </p:pic>
      <p:pic>
        <p:nvPicPr>
          <p:cNvPr id="11" name="Google Shape;118;p28">
            <a:extLst>
              <a:ext uri="{FF2B5EF4-FFF2-40B4-BE49-F238E27FC236}">
                <a16:creationId xmlns:a16="http://schemas.microsoft.com/office/drawing/2014/main" id="{418BF9E8-BB47-5ACE-4B5D-F64D6BC38A8C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>
            <a:off x="-487582" y="0"/>
            <a:ext cx="14281380" cy="6362942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106;p27">
            <a:extLst>
              <a:ext uri="{FF2B5EF4-FFF2-40B4-BE49-F238E27FC236}">
                <a16:creationId xmlns:a16="http://schemas.microsoft.com/office/drawing/2014/main" id="{015AA424-E0C1-7DEB-86B2-5AC5299795C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329639" y="-20096"/>
            <a:ext cx="13052773" cy="1470979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8" name="Google Shape;112;p27">
            <a:extLst>
              <a:ext uri="{FF2B5EF4-FFF2-40B4-BE49-F238E27FC236}">
                <a16:creationId xmlns:a16="http://schemas.microsoft.com/office/drawing/2014/main" id="{632749F9-5A97-2BEB-7DEA-0478A4BF3590}"/>
              </a:ext>
            </a:extLst>
          </p:cNvPr>
          <p:cNvSpPr txBox="1"/>
          <p:nvPr/>
        </p:nvSpPr>
        <p:spPr>
          <a:xfrm>
            <a:off x="12722860" y="6612493"/>
            <a:ext cx="11380035" cy="150797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243773" tIns="243773" rIns="243773" bIns="243773" anchor="t" anchorCtr="0" compatLnSpc="1">
            <a:spAutoFit/>
          </a:bodyPr>
          <a:lstStyle/>
          <a:p>
            <a:pPr defTabSz="2438248">
              <a:spcBef>
                <a:spcPts val="160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6600" b="1" kern="0">
                <a:solidFill>
                  <a:srgbClr val="FFFFFF"/>
                </a:solidFill>
                <a:latin typeface="Poppins"/>
                <a:ea typeface="Poppins"/>
                <a:cs typeface="Poppins"/>
              </a:rPr>
              <a:t>Experience Abu Dhabi</a:t>
            </a:r>
            <a:endParaRPr lang="en-US" sz="6600" b="1" kern="0">
              <a:solidFill>
                <a:srgbClr val="FFFFFF"/>
              </a:solidFill>
              <a:latin typeface="Poppins SemiBold" pitchFamily="2" charset="77"/>
              <a:ea typeface="Poppins"/>
              <a:cs typeface="Poppins SemiBold" pitchFamily="2" charset="77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0BA4F86-B951-67E6-8DED-5AB3D619F2F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0" t="-26" r="-2112" b="414"/>
          <a:stretch>
            <a:fillRect/>
          </a:stretch>
        </p:blipFill>
        <p:spPr>
          <a:xfrm>
            <a:off x="-64443" y="-11364211"/>
            <a:ext cx="15683268" cy="14724824"/>
          </a:xfrm>
          <a:prstGeom prst="rect">
            <a:avLst/>
          </a:prstGeom>
        </p:spPr>
      </p:pic>
      <p:pic>
        <p:nvPicPr>
          <p:cNvPr id="2" name="Google Shape;117;p28">
            <a:extLst>
              <a:ext uri="{FF2B5EF4-FFF2-40B4-BE49-F238E27FC236}">
                <a16:creationId xmlns:a16="http://schemas.microsoft.com/office/drawing/2014/main" id="{38B28A4A-8BC1-379F-1602-0B9AF70D451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8261" t="8915" r="11567" b="4765"/>
          <a:stretch>
            <a:fillRect/>
          </a:stretch>
        </p:blipFill>
        <p:spPr>
          <a:xfrm>
            <a:off x="-54746" y="-11318153"/>
            <a:ext cx="15271172" cy="1463040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Google Shape;119;p28">
            <a:extLst>
              <a:ext uri="{FF2B5EF4-FFF2-40B4-BE49-F238E27FC236}">
                <a16:creationId xmlns:a16="http://schemas.microsoft.com/office/drawing/2014/main" id="{552310CD-8077-0CD9-95FE-3B438AD2BA7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89208" y="85872"/>
            <a:ext cx="15271171" cy="322898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Google Shape;120;p28">
            <a:extLst>
              <a:ext uri="{FF2B5EF4-FFF2-40B4-BE49-F238E27FC236}">
                <a16:creationId xmlns:a16="http://schemas.microsoft.com/office/drawing/2014/main" id="{CC3E1607-65C3-2861-9090-FE50562241D7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</a:blip>
          <a:srcRect b="1511"/>
          <a:stretch/>
        </p:blipFill>
        <p:spPr>
          <a:xfrm>
            <a:off x="11178455" y="-11362757"/>
            <a:ext cx="13221686" cy="14675003"/>
          </a:xfrm>
          <a:prstGeom prst="rect">
            <a:avLst/>
          </a:prstGeom>
          <a:noFill/>
          <a:ln cap="flat">
            <a:noFill/>
          </a:ln>
        </p:spPr>
      </p:pic>
      <p:cxnSp>
        <p:nvCxnSpPr>
          <p:cNvPr id="7" name="Google Shape;122;p28">
            <a:extLst>
              <a:ext uri="{FF2B5EF4-FFF2-40B4-BE49-F238E27FC236}">
                <a16:creationId xmlns:a16="http://schemas.microsoft.com/office/drawing/2014/main" id="{94880B56-1DDD-6B4F-97AA-0B23545B2F45}"/>
              </a:ext>
            </a:extLst>
          </p:cNvPr>
          <p:cNvCxnSpPr/>
          <p:nvPr/>
        </p:nvCxnSpPr>
        <p:spPr>
          <a:xfrm rot="10799991">
            <a:off x="22876652" y="-10841830"/>
            <a:ext cx="0" cy="13715107"/>
          </a:xfrm>
          <a:prstGeom prst="straightConnector1">
            <a:avLst/>
          </a:prstGeom>
          <a:noFill/>
          <a:ln w="9528" cap="flat">
            <a:solidFill>
              <a:srgbClr val="305ACC"/>
            </a:solidFill>
            <a:prstDash val="solid"/>
            <a:round/>
          </a:ln>
        </p:spPr>
      </p:cxnSp>
      <p:pic>
        <p:nvPicPr>
          <p:cNvPr id="8" name="Google Shape;123;p28">
            <a:extLst>
              <a:ext uri="{FF2B5EF4-FFF2-40B4-BE49-F238E27FC236}">
                <a16:creationId xmlns:a16="http://schemas.microsoft.com/office/drawing/2014/main" id="{8C2AC979-17D2-CA90-315D-489729D3BD54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/>
          </a:blip>
          <a:srcRect l="50638" t="17091" b="49701"/>
          <a:stretch>
            <a:fillRect/>
          </a:stretch>
        </p:blipFill>
        <p:spPr>
          <a:xfrm>
            <a:off x="11152335" y="-2063989"/>
            <a:ext cx="7984025" cy="5376236"/>
          </a:xfrm>
          <a:prstGeom prst="rect">
            <a:avLst/>
          </a:prstGeom>
          <a:noFill/>
          <a:ln cap="flat">
            <a:noFill/>
          </a:ln>
        </p:spPr>
      </p:pic>
      <p:cxnSp>
        <p:nvCxnSpPr>
          <p:cNvPr id="9" name="Google Shape;124;p28">
            <a:extLst>
              <a:ext uri="{FF2B5EF4-FFF2-40B4-BE49-F238E27FC236}">
                <a16:creationId xmlns:a16="http://schemas.microsoft.com/office/drawing/2014/main" id="{FA450A15-EFE5-6F27-8C6E-49EBCDF0ED3F}"/>
              </a:ext>
            </a:extLst>
          </p:cNvPr>
          <p:cNvCxnSpPr/>
          <p:nvPr/>
        </p:nvCxnSpPr>
        <p:spPr>
          <a:xfrm>
            <a:off x="17530149" y="-10841830"/>
            <a:ext cx="0" cy="13715107"/>
          </a:xfrm>
          <a:prstGeom prst="straightConnector1">
            <a:avLst/>
          </a:prstGeom>
          <a:noFill/>
          <a:ln w="9528" cap="flat">
            <a:solidFill>
              <a:srgbClr val="1343D3"/>
            </a:solidFill>
            <a:prstDash val="solid"/>
            <a:round/>
          </a:ln>
        </p:spPr>
      </p:cxnSp>
      <p:sp>
        <p:nvSpPr>
          <p:cNvPr id="10" name="Google Shape;125;p28">
            <a:extLst>
              <a:ext uri="{FF2B5EF4-FFF2-40B4-BE49-F238E27FC236}">
                <a16:creationId xmlns:a16="http://schemas.microsoft.com/office/drawing/2014/main" id="{E223A556-541C-EBDA-090B-A2418684434E}"/>
              </a:ext>
            </a:extLst>
          </p:cNvPr>
          <p:cNvSpPr txBox="1"/>
          <p:nvPr/>
        </p:nvSpPr>
        <p:spPr>
          <a:xfrm>
            <a:off x="14315792" y="-7360331"/>
            <a:ext cx="8315608" cy="444031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243773" tIns="243773" rIns="243773" bIns="243773" anchor="t" anchorCtr="0" compatLnSpc="1">
            <a:spAutoFit/>
          </a:bodyPr>
          <a:lstStyle/>
          <a:p>
            <a:pPr defTabSz="2438248">
              <a:lnSpc>
                <a:spcPct val="115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kern="0" dirty="0">
                <a:solidFill>
                  <a:srgbClr val="FFFFFF"/>
                </a:solidFill>
                <a:latin typeface="Nunito Sans"/>
                <a:ea typeface="Nunito Sans"/>
                <a:cs typeface="Nunito Sans"/>
              </a:rPr>
              <a:t>Abu Dhabi Tourism sought to amplify its presence at WTM London 2024, one of the world’s premier travel trade events. With a targeted Programmatic Out-of-Home (</a:t>
            </a:r>
            <a:r>
              <a:rPr lang="en-US" sz="2800" kern="0" dirty="0" err="1">
                <a:solidFill>
                  <a:srgbClr val="FFFFFF"/>
                </a:solidFill>
                <a:latin typeface="Nunito Sans"/>
                <a:ea typeface="Nunito Sans"/>
                <a:cs typeface="Nunito Sans"/>
              </a:rPr>
              <a:t>pDOOH</a:t>
            </a:r>
            <a:r>
              <a:rPr lang="en-US" sz="2800" kern="0" dirty="0">
                <a:solidFill>
                  <a:srgbClr val="FFFFFF"/>
                </a:solidFill>
                <a:latin typeface="Nunito Sans"/>
                <a:ea typeface="Nunito Sans"/>
                <a:cs typeface="Nunito Sans"/>
              </a:rPr>
              <a:t>) campaign strategically placed around </a:t>
            </a:r>
            <a:r>
              <a:rPr lang="en-US" sz="2800" kern="0" dirty="0" err="1">
                <a:solidFill>
                  <a:srgbClr val="FFFFFF"/>
                </a:solidFill>
                <a:latin typeface="Nunito Sans"/>
                <a:ea typeface="Nunito Sans"/>
                <a:cs typeface="Nunito Sans"/>
              </a:rPr>
              <a:t>ExCeL</a:t>
            </a:r>
            <a:r>
              <a:rPr lang="en-US" sz="2800" kern="0" dirty="0">
                <a:solidFill>
                  <a:srgbClr val="FFFFFF"/>
                </a:solidFill>
                <a:latin typeface="Nunito Sans"/>
                <a:ea typeface="Nunito Sans"/>
                <a:cs typeface="Nunito Sans"/>
              </a:rPr>
              <a:t> London, the goal was to captivate industry professionals, decision-makers, and travel influencers.</a:t>
            </a:r>
            <a:endParaRPr lang="en-US" sz="2667" kern="0" dirty="0">
              <a:solidFill>
                <a:srgbClr val="FFFFFF"/>
              </a:solidFill>
              <a:latin typeface="Nunito Sans"/>
              <a:ea typeface="Nunito Sans"/>
              <a:cs typeface="Nunito Sans"/>
            </a:endParaRPr>
          </a:p>
        </p:txBody>
      </p:sp>
      <p:sp>
        <p:nvSpPr>
          <p:cNvPr id="20" name="Google Shape;135;p28">
            <a:extLst>
              <a:ext uri="{FF2B5EF4-FFF2-40B4-BE49-F238E27FC236}">
                <a16:creationId xmlns:a16="http://schemas.microsoft.com/office/drawing/2014/main" id="{672977F2-62A7-2848-A216-EC616665E57A}"/>
              </a:ext>
            </a:extLst>
          </p:cNvPr>
          <p:cNvSpPr txBox="1"/>
          <p:nvPr/>
        </p:nvSpPr>
        <p:spPr>
          <a:xfrm>
            <a:off x="18409158" y="1627559"/>
            <a:ext cx="4664502" cy="143109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243773" tIns="121861" rIns="243773" bIns="121861" anchor="ctr" anchorCtr="0" compatLnSpc="1">
            <a:noAutofit/>
          </a:bodyPr>
          <a:lstStyle/>
          <a:p>
            <a:pPr algn="r" defTabSz="2438248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667" kern="0">
                <a:solidFill>
                  <a:srgbClr val="FFFFFF"/>
                </a:solidFill>
                <a:latin typeface="Nunito Sans"/>
                <a:ea typeface="Nunito Sans"/>
                <a:cs typeface="Nunito Sans"/>
              </a:rPr>
              <a:t>Pag.</a:t>
            </a:r>
            <a:r>
              <a:rPr lang="en-US" sz="2667" b="1" kern="0">
                <a:solidFill>
                  <a:srgbClr val="FFFFFF"/>
                </a:solidFill>
                <a:latin typeface="Nunito Sans"/>
                <a:ea typeface="Nunito Sans"/>
                <a:cs typeface="Nunito Sans"/>
              </a:rPr>
              <a:t> 0</a:t>
            </a:r>
            <a:fld id="{DD21E3BF-B490-B14F-AE20-D4C928360ACD}" type="slidenum">
              <a:rPr lang="en-US" sz="2667" b="1" kern="0">
                <a:solidFill>
                  <a:srgbClr val="FFFFFF"/>
                </a:solidFill>
                <a:latin typeface="Nunito Sans"/>
                <a:ea typeface="Nunito Sans"/>
                <a:cs typeface="Nunito Sans"/>
              </a:rPr>
              <a:pPr algn="r" defTabSz="243824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2</a:t>
            </a:fld>
            <a:endParaRPr sz="2667" b="1" kern="0">
              <a:solidFill>
                <a:srgbClr val="FFFFFF"/>
              </a:solidFill>
              <a:latin typeface="Nunito Sans"/>
              <a:ea typeface="Nunito Sans"/>
              <a:cs typeface="Nunito Sans"/>
            </a:endParaRPr>
          </a:p>
        </p:txBody>
      </p:sp>
      <p:sp>
        <p:nvSpPr>
          <p:cNvPr id="21" name="Google Shape;136;p28">
            <a:extLst>
              <a:ext uri="{FF2B5EF4-FFF2-40B4-BE49-F238E27FC236}">
                <a16:creationId xmlns:a16="http://schemas.microsoft.com/office/drawing/2014/main" id="{3DE76A3A-A654-50F7-6212-D35172179879}"/>
              </a:ext>
            </a:extLst>
          </p:cNvPr>
          <p:cNvSpPr txBox="1"/>
          <p:nvPr/>
        </p:nvSpPr>
        <p:spPr>
          <a:xfrm>
            <a:off x="14315792" y="-8431027"/>
            <a:ext cx="8861810" cy="125956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243773" tIns="243773" rIns="243773" bIns="243773" anchor="t" anchorCtr="0" compatLnSpc="1">
            <a:spAutoFit/>
          </a:bodyPr>
          <a:lstStyle/>
          <a:p>
            <a:pPr defTabSz="2438248">
              <a:lnSpc>
                <a:spcPct val="80000"/>
              </a:lnSpc>
              <a:spcBef>
                <a:spcPts val="160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5866" b="1" kern="0" dirty="0">
                <a:solidFill>
                  <a:srgbClr val="FFFFFF"/>
                </a:solidFill>
                <a:latin typeface="Poppins"/>
                <a:ea typeface="Poppins"/>
                <a:cs typeface="Poppins"/>
              </a:rPr>
              <a:t>Overview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AB6DA1F-94CA-54A2-7530-785BE0875EC8}"/>
              </a:ext>
            </a:extLst>
          </p:cNvPr>
          <p:cNvSpPr txBox="1"/>
          <p:nvPr/>
        </p:nvSpPr>
        <p:spPr>
          <a:xfrm>
            <a:off x="14386560" y="-1570727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JO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7639032-50BE-807D-28AA-7A86E3225F88}"/>
              </a:ext>
            </a:extLst>
          </p:cNvPr>
          <p:cNvSpPr txBox="1"/>
          <p:nvPr/>
        </p:nvSpPr>
        <p:spPr>
          <a:xfrm>
            <a:off x="12024360" y="-1776467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JO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64B583-647C-F14F-A3A3-D050AC1D67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17;p28">
            <a:extLst>
              <a:ext uri="{FF2B5EF4-FFF2-40B4-BE49-F238E27FC236}">
                <a16:creationId xmlns:a16="http://schemas.microsoft.com/office/drawing/2014/main" id="{1D188942-89AF-C420-5367-861CCD176F9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4410" r="24410"/>
          <a:stretch/>
        </p:blipFill>
        <p:spPr>
          <a:xfrm>
            <a:off x="0" y="0"/>
            <a:ext cx="13336859" cy="1465796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Google Shape;119;p28">
            <a:extLst>
              <a:ext uri="{FF2B5EF4-FFF2-40B4-BE49-F238E27FC236}">
                <a16:creationId xmlns:a16="http://schemas.microsoft.com/office/drawing/2014/main" id="{51389586-1167-BD90-2486-EF9D598CB49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1426327"/>
            <a:ext cx="15271171" cy="322898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Google Shape;120;p28">
            <a:extLst>
              <a:ext uri="{FF2B5EF4-FFF2-40B4-BE49-F238E27FC236}">
                <a16:creationId xmlns:a16="http://schemas.microsoft.com/office/drawing/2014/main" id="{92024704-BF7E-C46A-B7E0-C3BBC4D9869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</a:blip>
          <a:srcRect b="1511"/>
          <a:stretch/>
        </p:blipFill>
        <p:spPr>
          <a:xfrm>
            <a:off x="11178455" y="-44604"/>
            <a:ext cx="13221686" cy="14675003"/>
          </a:xfrm>
          <a:prstGeom prst="rect">
            <a:avLst/>
          </a:prstGeom>
          <a:noFill/>
          <a:ln cap="flat">
            <a:noFill/>
          </a:ln>
        </p:spPr>
      </p:pic>
      <p:cxnSp>
        <p:nvCxnSpPr>
          <p:cNvPr id="7" name="Google Shape;122;p28">
            <a:extLst>
              <a:ext uri="{FF2B5EF4-FFF2-40B4-BE49-F238E27FC236}">
                <a16:creationId xmlns:a16="http://schemas.microsoft.com/office/drawing/2014/main" id="{C613EFF9-3572-C25F-3166-E15E68A7D230}"/>
              </a:ext>
            </a:extLst>
          </p:cNvPr>
          <p:cNvCxnSpPr/>
          <p:nvPr/>
        </p:nvCxnSpPr>
        <p:spPr>
          <a:xfrm rot="10799991">
            <a:off x="22876652" y="476323"/>
            <a:ext cx="0" cy="13715107"/>
          </a:xfrm>
          <a:prstGeom prst="straightConnector1">
            <a:avLst/>
          </a:prstGeom>
          <a:noFill/>
          <a:ln w="9528" cap="flat">
            <a:solidFill>
              <a:srgbClr val="305ACC"/>
            </a:solidFill>
            <a:prstDash val="solid"/>
            <a:round/>
          </a:ln>
        </p:spPr>
      </p:cxnSp>
      <p:cxnSp>
        <p:nvCxnSpPr>
          <p:cNvPr id="9" name="Google Shape;124;p28">
            <a:extLst>
              <a:ext uri="{FF2B5EF4-FFF2-40B4-BE49-F238E27FC236}">
                <a16:creationId xmlns:a16="http://schemas.microsoft.com/office/drawing/2014/main" id="{D0D7619A-30B6-8690-52DB-377C73ABCF63}"/>
              </a:ext>
            </a:extLst>
          </p:cNvPr>
          <p:cNvCxnSpPr/>
          <p:nvPr/>
        </p:nvCxnSpPr>
        <p:spPr>
          <a:xfrm>
            <a:off x="17530149" y="476323"/>
            <a:ext cx="0" cy="13715107"/>
          </a:xfrm>
          <a:prstGeom prst="straightConnector1">
            <a:avLst/>
          </a:prstGeom>
          <a:noFill/>
          <a:ln w="9528" cap="flat">
            <a:solidFill>
              <a:srgbClr val="1343D3"/>
            </a:solidFill>
            <a:prstDash val="solid"/>
            <a:round/>
          </a:ln>
        </p:spPr>
      </p:cxnSp>
      <p:sp>
        <p:nvSpPr>
          <p:cNvPr id="10" name="Google Shape;125;p28">
            <a:extLst>
              <a:ext uri="{FF2B5EF4-FFF2-40B4-BE49-F238E27FC236}">
                <a16:creationId xmlns:a16="http://schemas.microsoft.com/office/drawing/2014/main" id="{9967B0E2-804A-AC64-75CF-2FF938D3AC0B}"/>
              </a:ext>
            </a:extLst>
          </p:cNvPr>
          <p:cNvSpPr txBox="1"/>
          <p:nvPr/>
        </p:nvSpPr>
        <p:spPr>
          <a:xfrm>
            <a:off x="15144938" y="5134004"/>
            <a:ext cx="8272275" cy="592764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243773" tIns="243773" rIns="243773" bIns="243773" anchor="t" anchorCtr="0" compatLnSpc="1">
            <a:spAutoFit/>
          </a:bodyPr>
          <a:lstStyle/>
          <a:p>
            <a:pPr defTabSz="2438248">
              <a:lnSpc>
                <a:spcPct val="115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b="1" kern="0" dirty="0">
                <a:solidFill>
                  <a:srgbClr val="FFFFFF"/>
                </a:solidFill>
                <a:latin typeface="Nunito Sans"/>
                <a:ea typeface="Nunito Sans"/>
                <a:cs typeface="Nunito Sans"/>
              </a:rPr>
              <a:t>Increase awareness of Abu Dhabi</a:t>
            </a:r>
          </a:p>
          <a:p>
            <a:pPr defTabSz="2438248">
              <a:lnSpc>
                <a:spcPct val="115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kern="0" dirty="0">
                <a:solidFill>
                  <a:srgbClr val="FFFFFF"/>
                </a:solidFill>
                <a:latin typeface="Nunito Sans"/>
                <a:ea typeface="Nunito Sans"/>
                <a:cs typeface="Nunito Sans"/>
              </a:rPr>
              <a:t>As a premier travel destination.</a:t>
            </a:r>
          </a:p>
          <a:p>
            <a:pPr defTabSz="2438248">
              <a:lnSpc>
                <a:spcPct val="115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933" kern="0">
              <a:solidFill>
                <a:srgbClr val="FFFFFF"/>
              </a:solidFill>
              <a:latin typeface="Nunito Sans"/>
              <a:ea typeface="Nunito Sans"/>
              <a:cs typeface="Nunito Sans"/>
            </a:endParaRPr>
          </a:p>
          <a:p>
            <a:pPr defTabSz="2438248">
              <a:lnSpc>
                <a:spcPct val="115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b="1" kern="0" dirty="0">
                <a:solidFill>
                  <a:srgbClr val="FFFFFF"/>
                </a:solidFill>
                <a:latin typeface="Nunito Sans"/>
                <a:ea typeface="Nunito Sans"/>
                <a:cs typeface="Nunito Sans"/>
              </a:rPr>
              <a:t>Capture the attention of WTM </a:t>
            </a:r>
          </a:p>
          <a:p>
            <a:pPr defTabSz="2438248">
              <a:lnSpc>
                <a:spcPct val="115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kern="0" dirty="0">
                <a:solidFill>
                  <a:srgbClr val="FFFFFF"/>
                </a:solidFill>
                <a:latin typeface="Nunito Sans"/>
                <a:ea typeface="Nunito Sans"/>
                <a:cs typeface="Nunito Sans"/>
              </a:rPr>
              <a:t>attendees, including travel executives</a:t>
            </a:r>
          </a:p>
          <a:p>
            <a:pPr defTabSz="2438248">
              <a:lnSpc>
                <a:spcPct val="115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kern="0" dirty="0">
                <a:solidFill>
                  <a:srgbClr val="FFFFFF"/>
                </a:solidFill>
                <a:latin typeface="Nunito Sans"/>
                <a:ea typeface="Nunito Sans"/>
                <a:cs typeface="Nunito Sans"/>
              </a:rPr>
              <a:t>&amp; media professionals.</a:t>
            </a:r>
          </a:p>
          <a:p>
            <a:pPr defTabSz="2438248">
              <a:lnSpc>
                <a:spcPct val="115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kern="0">
              <a:solidFill>
                <a:srgbClr val="FFFFFF"/>
              </a:solidFill>
              <a:latin typeface="Nunito Sans"/>
              <a:ea typeface="Nunito Sans"/>
              <a:cs typeface="Nunito Sans"/>
            </a:endParaRPr>
          </a:p>
          <a:p>
            <a:pPr defTabSz="2438248">
              <a:lnSpc>
                <a:spcPct val="115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b="1" kern="0" dirty="0">
                <a:solidFill>
                  <a:srgbClr val="FFFFFF"/>
                </a:solidFill>
                <a:latin typeface="Nunito Sans"/>
                <a:ea typeface="Nunito Sans"/>
                <a:cs typeface="Nunito Sans"/>
              </a:rPr>
              <a:t>Reinforce Abu Dhabi’s brand </a:t>
            </a:r>
          </a:p>
          <a:p>
            <a:pPr defTabSz="2438248">
              <a:lnSpc>
                <a:spcPct val="115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kern="0" dirty="0">
                <a:solidFill>
                  <a:srgbClr val="FFFFFF"/>
                </a:solidFill>
                <a:latin typeface="Nunito Sans"/>
                <a:ea typeface="Nunito Sans"/>
                <a:cs typeface="Nunito Sans"/>
              </a:rPr>
              <a:t>Positioning through dynamic &amp;</a:t>
            </a:r>
          </a:p>
          <a:p>
            <a:pPr defTabSz="2438248">
              <a:lnSpc>
                <a:spcPct val="115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kern="0" dirty="0">
                <a:solidFill>
                  <a:srgbClr val="FFFFFF"/>
                </a:solidFill>
                <a:latin typeface="Nunito Sans"/>
                <a:ea typeface="Nunito Sans"/>
                <a:cs typeface="Nunito Sans"/>
              </a:rPr>
              <a:t>high-impact </a:t>
            </a:r>
            <a:r>
              <a:rPr lang="en-US" sz="2800" kern="0" dirty="0" err="1">
                <a:solidFill>
                  <a:srgbClr val="FFFFFF"/>
                </a:solidFill>
                <a:latin typeface="Nunito Sans"/>
                <a:ea typeface="Nunito Sans"/>
                <a:cs typeface="Nunito Sans"/>
              </a:rPr>
              <a:t>pDOOH</a:t>
            </a:r>
            <a:r>
              <a:rPr lang="en-US" sz="2800" kern="0" dirty="0">
                <a:solidFill>
                  <a:srgbClr val="FFFFFF"/>
                </a:solidFill>
                <a:latin typeface="Nunito Sans"/>
                <a:ea typeface="Nunito Sans"/>
                <a:cs typeface="Nunito Sans"/>
              </a:rPr>
              <a:t> placements.</a:t>
            </a:r>
          </a:p>
          <a:p>
            <a:pPr defTabSz="2438248">
              <a:lnSpc>
                <a:spcPct val="115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667" kern="0">
              <a:solidFill>
                <a:srgbClr val="FFFFFF"/>
              </a:solidFill>
              <a:latin typeface="Nunito Sans"/>
              <a:ea typeface="Nunito Sans"/>
              <a:cs typeface="Nunito Sans"/>
            </a:endParaRPr>
          </a:p>
        </p:txBody>
      </p:sp>
      <p:cxnSp>
        <p:nvCxnSpPr>
          <p:cNvPr id="14" name="Google Shape;129;p28">
            <a:extLst>
              <a:ext uri="{FF2B5EF4-FFF2-40B4-BE49-F238E27FC236}">
                <a16:creationId xmlns:a16="http://schemas.microsoft.com/office/drawing/2014/main" id="{2E2C7135-E596-C748-3E8E-E026AAFFCB33}"/>
              </a:ext>
            </a:extLst>
          </p:cNvPr>
          <p:cNvCxnSpPr/>
          <p:nvPr/>
        </p:nvCxnSpPr>
        <p:spPr>
          <a:xfrm>
            <a:off x="14854910" y="4887819"/>
            <a:ext cx="0" cy="614363"/>
          </a:xfrm>
          <a:prstGeom prst="straightConnector1">
            <a:avLst/>
          </a:prstGeom>
          <a:noFill/>
          <a:ln w="9528" cap="flat">
            <a:solidFill>
              <a:srgbClr val="FFFFFF"/>
            </a:solidFill>
            <a:custDash>
              <a:ds d="100000" sp="299906"/>
            </a:custDash>
            <a:round/>
          </a:ln>
        </p:spPr>
      </p:cxnSp>
      <p:cxnSp>
        <p:nvCxnSpPr>
          <p:cNvPr id="15" name="Google Shape;130;p28">
            <a:extLst>
              <a:ext uri="{FF2B5EF4-FFF2-40B4-BE49-F238E27FC236}">
                <a16:creationId xmlns:a16="http://schemas.microsoft.com/office/drawing/2014/main" id="{48486B9B-E1F7-C3C2-912C-BFFDC9053FDB}"/>
              </a:ext>
            </a:extLst>
          </p:cNvPr>
          <p:cNvCxnSpPr>
            <a:cxnSpLocks/>
          </p:cNvCxnSpPr>
          <p:nvPr/>
        </p:nvCxnSpPr>
        <p:spPr>
          <a:xfrm>
            <a:off x="14854910" y="5545724"/>
            <a:ext cx="0" cy="4813465"/>
          </a:xfrm>
          <a:prstGeom prst="straightConnector1">
            <a:avLst/>
          </a:prstGeom>
          <a:noFill/>
          <a:ln w="9528" cap="flat">
            <a:solidFill>
              <a:srgbClr val="FFFFFF"/>
            </a:solidFill>
            <a:prstDash val="solid"/>
            <a:round/>
          </a:ln>
        </p:spPr>
      </p:cxnSp>
      <p:sp>
        <p:nvSpPr>
          <p:cNvPr id="16" name="Google Shape;131;p28">
            <a:extLst>
              <a:ext uri="{FF2B5EF4-FFF2-40B4-BE49-F238E27FC236}">
                <a16:creationId xmlns:a16="http://schemas.microsoft.com/office/drawing/2014/main" id="{B9569476-B107-5BCC-B23E-7E64FE767AAC}"/>
              </a:ext>
            </a:extLst>
          </p:cNvPr>
          <p:cNvSpPr/>
          <p:nvPr/>
        </p:nvSpPr>
        <p:spPr>
          <a:xfrm>
            <a:off x="14706801" y="5447660"/>
            <a:ext cx="278374" cy="278374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val f7"/>
              <a:gd name="f15" fmla="+- 2700000 f2 0"/>
              <a:gd name="f16" fmla="*/ f9 f1 1"/>
              <a:gd name="f17" fmla="*/ f10 f1 1"/>
              <a:gd name="f18" fmla="?: f11 f4 1"/>
              <a:gd name="f19" fmla="?: f12 f5 1"/>
              <a:gd name="f20" fmla="?: f13 f6 1"/>
              <a:gd name="f21" fmla="*/ f15 f8 1"/>
              <a:gd name="f22" fmla="*/ f16 1 f3"/>
              <a:gd name="f23" fmla="*/ f17 1 f3"/>
              <a:gd name="f24" fmla="*/ f18 1 21600"/>
              <a:gd name="f25" fmla="*/ f19 1 21600"/>
              <a:gd name="f26" fmla="*/ 21600 f18 1"/>
              <a:gd name="f27" fmla="*/ 21600 f19 1"/>
              <a:gd name="f28" fmla="*/ f21 1 f1"/>
              <a:gd name="f29" fmla="+- f22 0 f2"/>
              <a:gd name="f30" fmla="+- f23 0 f2"/>
              <a:gd name="f31" fmla="min f25 f24"/>
              <a:gd name="f32" fmla="*/ f26 1 f20"/>
              <a:gd name="f33" fmla="*/ f27 1 f20"/>
              <a:gd name="f34" fmla="+- 0 0 f28"/>
              <a:gd name="f35" fmla="val f32"/>
              <a:gd name="f36" fmla="val f33"/>
              <a:gd name="f37" fmla="+- 0 0 f34"/>
              <a:gd name="f38" fmla="*/ f14 f31 1"/>
              <a:gd name="f39" fmla="+- f36 0 f14"/>
              <a:gd name="f40" fmla="+- f35 0 f14"/>
              <a:gd name="f41" fmla="*/ f37 f1 1"/>
              <a:gd name="f42" fmla="*/ f39 1 2"/>
              <a:gd name="f43" fmla="*/ f40 1 2"/>
              <a:gd name="f44" fmla="*/ f41 1 f8"/>
              <a:gd name="f45" fmla="+- f14 f42 0"/>
              <a:gd name="f46" fmla="+- f14 f43 0"/>
              <a:gd name="f47" fmla="+- f44 0 f2"/>
              <a:gd name="f48" fmla="*/ f43 f31 1"/>
              <a:gd name="f49" fmla="*/ f42 f31 1"/>
              <a:gd name="f50" fmla="cos 1 f47"/>
              <a:gd name="f51" fmla="sin 1 f47"/>
              <a:gd name="f52" fmla="*/ f45 f31 1"/>
              <a:gd name="f53" fmla="+- 0 0 f50"/>
              <a:gd name="f54" fmla="+- 0 0 f51"/>
              <a:gd name="f55" fmla="+- 0 0 f53"/>
              <a:gd name="f56" fmla="+- 0 0 f54"/>
              <a:gd name="f57" fmla="*/ f55 f43 1"/>
              <a:gd name="f58" fmla="*/ f56 f42 1"/>
              <a:gd name="f59" fmla="+- f46 0 f57"/>
              <a:gd name="f60" fmla="+- f46 f57 0"/>
              <a:gd name="f61" fmla="+- f45 0 f58"/>
              <a:gd name="f62" fmla="+- f45 f58 0"/>
              <a:gd name="f63" fmla="*/ f59 f31 1"/>
              <a:gd name="f64" fmla="*/ f61 f31 1"/>
              <a:gd name="f65" fmla="*/ f60 f31 1"/>
              <a:gd name="f66" fmla="*/ f62 f3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63" y="f64"/>
              </a:cxn>
              <a:cxn ang="f30">
                <a:pos x="f63" y="f66"/>
              </a:cxn>
              <a:cxn ang="f30">
                <a:pos x="f65" y="f66"/>
              </a:cxn>
              <a:cxn ang="f29">
                <a:pos x="f65" y="f64"/>
              </a:cxn>
            </a:cxnLst>
            <a:rect l="f63" t="f64" r="f65" b="f66"/>
            <a:pathLst>
              <a:path>
                <a:moveTo>
                  <a:pt x="f38" y="f52"/>
                </a:moveTo>
                <a:arcTo wR="f48" hR="f49" stAng="f1" swAng="f0"/>
                <a:close/>
              </a:path>
            </a:pathLst>
          </a:custGeom>
          <a:solidFill>
            <a:srgbClr val="EEEEEE"/>
          </a:solidFill>
          <a:ln cap="flat">
            <a:noFill/>
            <a:prstDash val="solid"/>
          </a:ln>
        </p:spPr>
        <p:txBody>
          <a:bodyPr vert="horz" wrap="square" lIns="243773" tIns="243773" rIns="243773" bIns="243773" anchor="ctr" anchorCtr="1" compatLnSpc="1">
            <a:noAutofit/>
          </a:bodyPr>
          <a:lstStyle/>
          <a:p>
            <a:pPr algn="ctr" defTabSz="2438248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JO" sz="3733" kern="0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7" name="Google Shape;132;p28">
            <a:extLst>
              <a:ext uri="{FF2B5EF4-FFF2-40B4-BE49-F238E27FC236}">
                <a16:creationId xmlns:a16="http://schemas.microsoft.com/office/drawing/2014/main" id="{82C033EB-FAEF-44C7-885E-5E41A8890251}"/>
              </a:ext>
            </a:extLst>
          </p:cNvPr>
          <p:cNvSpPr/>
          <p:nvPr/>
        </p:nvSpPr>
        <p:spPr>
          <a:xfrm>
            <a:off x="14706801" y="6991153"/>
            <a:ext cx="278374" cy="278374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val f7"/>
              <a:gd name="f15" fmla="+- 2700000 f2 0"/>
              <a:gd name="f16" fmla="*/ f9 f1 1"/>
              <a:gd name="f17" fmla="*/ f10 f1 1"/>
              <a:gd name="f18" fmla="?: f11 f4 1"/>
              <a:gd name="f19" fmla="?: f12 f5 1"/>
              <a:gd name="f20" fmla="?: f13 f6 1"/>
              <a:gd name="f21" fmla="*/ f15 f8 1"/>
              <a:gd name="f22" fmla="*/ f16 1 f3"/>
              <a:gd name="f23" fmla="*/ f17 1 f3"/>
              <a:gd name="f24" fmla="*/ f18 1 21600"/>
              <a:gd name="f25" fmla="*/ f19 1 21600"/>
              <a:gd name="f26" fmla="*/ 21600 f18 1"/>
              <a:gd name="f27" fmla="*/ 21600 f19 1"/>
              <a:gd name="f28" fmla="*/ f21 1 f1"/>
              <a:gd name="f29" fmla="+- f22 0 f2"/>
              <a:gd name="f30" fmla="+- f23 0 f2"/>
              <a:gd name="f31" fmla="min f25 f24"/>
              <a:gd name="f32" fmla="*/ f26 1 f20"/>
              <a:gd name="f33" fmla="*/ f27 1 f20"/>
              <a:gd name="f34" fmla="+- 0 0 f28"/>
              <a:gd name="f35" fmla="val f32"/>
              <a:gd name="f36" fmla="val f33"/>
              <a:gd name="f37" fmla="+- 0 0 f34"/>
              <a:gd name="f38" fmla="*/ f14 f31 1"/>
              <a:gd name="f39" fmla="+- f36 0 f14"/>
              <a:gd name="f40" fmla="+- f35 0 f14"/>
              <a:gd name="f41" fmla="*/ f37 f1 1"/>
              <a:gd name="f42" fmla="*/ f39 1 2"/>
              <a:gd name="f43" fmla="*/ f40 1 2"/>
              <a:gd name="f44" fmla="*/ f41 1 f8"/>
              <a:gd name="f45" fmla="+- f14 f42 0"/>
              <a:gd name="f46" fmla="+- f14 f43 0"/>
              <a:gd name="f47" fmla="+- f44 0 f2"/>
              <a:gd name="f48" fmla="*/ f43 f31 1"/>
              <a:gd name="f49" fmla="*/ f42 f31 1"/>
              <a:gd name="f50" fmla="cos 1 f47"/>
              <a:gd name="f51" fmla="sin 1 f47"/>
              <a:gd name="f52" fmla="*/ f45 f31 1"/>
              <a:gd name="f53" fmla="+- 0 0 f50"/>
              <a:gd name="f54" fmla="+- 0 0 f51"/>
              <a:gd name="f55" fmla="+- 0 0 f53"/>
              <a:gd name="f56" fmla="+- 0 0 f54"/>
              <a:gd name="f57" fmla="*/ f55 f43 1"/>
              <a:gd name="f58" fmla="*/ f56 f42 1"/>
              <a:gd name="f59" fmla="+- f46 0 f57"/>
              <a:gd name="f60" fmla="+- f46 f57 0"/>
              <a:gd name="f61" fmla="+- f45 0 f58"/>
              <a:gd name="f62" fmla="+- f45 f58 0"/>
              <a:gd name="f63" fmla="*/ f59 f31 1"/>
              <a:gd name="f64" fmla="*/ f61 f31 1"/>
              <a:gd name="f65" fmla="*/ f60 f31 1"/>
              <a:gd name="f66" fmla="*/ f62 f3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63" y="f64"/>
              </a:cxn>
              <a:cxn ang="f30">
                <a:pos x="f63" y="f66"/>
              </a:cxn>
              <a:cxn ang="f30">
                <a:pos x="f65" y="f66"/>
              </a:cxn>
              <a:cxn ang="f29">
                <a:pos x="f65" y="f64"/>
              </a:cxn>
            </a:cxnLst>
            <a:rect l="f63" t="f64" r="f65" b="f66"/>
            <a:pathLst>
              <a:path>
                <a:moveTo>
                  <a:pt x="f38" y="f52"/>
                </a:moveTo>
                <a:arcTo wR="f48" hR="f49" stAng="f1" swAng="f0"/>
                <a:close/>
              </a:path>
            </a:pathLst>
          </a:custGeom>
          <a:solidFill>
            <a:srgbClr val="EEEEEE"/>
          </a:solidFill>
          <a:ln cap="flat">
            <a:noFill/>
            <a:prstDash val="solid"/>
          </a:ln>
        </p:spPr>
        <p:txBody>
          <a:bodyPr vert="horz" wrap="square" lIns="243773" tIns="243773" rIns="243773" bIns="243773" anchor="ctr" anchorCtr="1" compatLnSpc="1">
            <a:noAutofit/>
          </a:bodyPr>
          <a:lstStyle/>
          <a:p>
            <a:pPr algn="ctr" defTabSz="2438248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JO" sz="3733" kern="0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20" name="Google Shape;135;p28">
            <a:extLst>
              <a:ext uri="{FF2B5EF4-FFF2-40B4-BE49-F238E27FC236}">
                <a16:creationId xmlns:a16="http://schemas.microsoft.com/office/drawing/2014/main" id="{521D38D6-476E-F515-0058-129A7E4347BB}"/>
              </a:ext>
            </a:extLst>
          </p:cNvPr>
          <p:cNvSpPr txBox="1"/>
          <p:nvPr/>
        </p:nvSpPr>
        <p:spPr>
          <a:xfrm>
            <a:off x="18409158" y="12945712"/>
            <a:ext cx="4664502" cy="143109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243773" tIns="121861" rIns="243773" bIns="121861" anchor="ctr" anchorCtr="0" compatLnSpc="1">
            <a:noAutofit/>
          </a:bodyPr>
          <a:lstStyle/>
          <a:p>
            <a:pPr algn="r" defTabSz="2438248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667" kern="0">
                <a:solidFill>
                  <a:srgbClr val="FFFFFF"/>
                </a:solidFill>
                <a:latin typeface="Nunito Sans"/>
                <a:ea typeface="Nunito Sans"/>
                <a:cs typeface="Nunito Sans"/>
              </a:rPr>
              <a:t>Pag.</a:t>
            </a:r>
            <a:r>
              <a:rPr lang="en-US" sz="2667" b="1" kern="0">
                <a:solidFill>
                  <a:srgbClr val="FFFFFF"/>
                </a:solidFill>
                <a:latin typeface="Nunito Sans"/>
                <a:ea typeface="Nunito Sans"/>
                <a:cs typeface="Nunito Sans"/>
              </a:rPr>
              <a:t> 0</a:t>
            </a:r>
            <a:fld id="{DD21E3BF-B490-B14F-AE20-D4C928360ACD}" type="slidenum">
              <a:rPr lang="en-US" sz="2667" b="1" kern="0">
                <a:solidFill>
                  <a:srgbClr val="FFFFFF"/>
                </a:solidFill>
                <a:latin typeface="Nunito Sans"/>
                <a:ea typeface="Nunito Sans"/>
                <a:cs typeface="Nunito Sans"/>
              </a:rPr>
              <a:pPr algn="r" defTabSz="243824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3</a:t>
            </a:fld>
            <a:endParaRPr sz="2667" b="1" kern="0">
              <a:solidFill>
                <a:srgbClr val="FFFFFF"/>
              </a:solidFill>
              <a:latin typeface="Nunito Sans"/>
              <a:ea typeface="Nunito Sans"/>
              <a:cs typeface="Nunito Sans"/>
            </a:endParaRPr>
          </a:p>
        </p:txBody>
      </p:sp>
      <p:sp>
        <p:nvSpPr>
          <p:cNvPr id="25" name="Google Shape;132;p28">
            <a:extLst>
              <a:ext uri="{FF2B5EF4-FFF2-40B4-BE49-F238E27FC236}">
                <a16:creationId xmlns:a16="http://schemas.microsoft.com/office/drawing/2014/main" id="{BEBD99B2-31F8-3AE9-0388-7CE4307CC244}"/>
              </a:ext>
            </a:extLst>
          </p:cNvPr>
          <p:cNvSpPr/>
          <p:nvPr/>
        </p:nvSpPr>
        <p:spPr>
          <a:xfrm>
            <a:off x="14706801" y="8902233"/>
            <a:ext cx="278374" cy="278374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val f7"/>
              <a:gd name="f15" fmla="+- 2700000 f2 0"/>
              <a:gd name="f16" fmla="*/ f9 f1 1"/>
              <a:gd name="f17" fmla="*/ f10 f1 1"/>
              <a:gd name="f18" fmla="?: f11 f4 1"/>
              <a:gd name="f19" fmla="?: f12 f5 1"/>
              <a:gd name="f20" fmla="?: f13 f6 1"/>
              <a:gd name="f21" fmla="*/ f15 f8 1"/>
              <a:gd name="f22" fmla="*/ f16 1 f3"/>
              <a:gd name="f23" fmla="*/ f17 1 f3"/>
              <a:gd name="f24" fmla="*/ f18 1 21600"/>
              <a:gd name="f25" fmla="*/ f19 1 21600"/>
              <a:gd name="f26" fmla="*/ 21600 f18 1"/>
              <a:gd name="f27" fmla="*/ 21600 f19 1"/>
              <a:gd name="f28" fmla="*/ f21 1 f1"/>
              <a:gd name="f29" fmla="+- f22 0 f2"/>
              <a:gd name="f30" fmla="+- f23 0 f2"/>
              <a:gd name="f31" fmla="min f25 f24"/>
              <a:gd name="f32" fmla="*/ f26 1 f20"/>
              <a:gd name="f33" fmla="*/ f27 1 f20"/>
              <a:gd name="f34" fmla="+- 0 0 f28"/>
              <a:gd name="f35" fmla="val f32"/>
              <a:gd name="f36" fmla="val f33"/>
              <a:gd name="f37" fmla="+- 0 0 f34"/>
              <a:gd name="f38" fmla="*/ f14 f31 1"/>
              <a:gd name="f39" fmla="+- f36 0 f14"/>
              <a:gd name="f40" fmla="+- f35 0 f14"/>
              <a:gd name="f41" fmla="*/ f37 f1 1"/>
              <a:gd name="f42" fmla="*/ f39 1 2"/>
              <a:gd name="f43" fmla="*/ f40 1 2"/>
              <a:gd name="f44" fmla="*/ f41 1 f8"/>
              <a:gd name="f45" fmla="+- f14 f42 0"/>
              <a:gd name="f46" fmla="+- f14 f43 0"/>
              <a:gd name="f47" fmla="+- f44 0 f2"/>
              <a:gd name="f48" fmla="*/ f43 f31 1"/>
              <a:gd name="f49" fmla="*/ f42 f31 1"/>
              <a:gd name="f50" fmla="cos 1 f47"/>
              <a:gd name="f51" fmla="sin 1 f47"/>
              <a:gd name="f52" fmla="*/ f45 f31 1"/>
              <a:gd name="f53" fmla="+- 0 0 f50"/>
              <a:gd name="f54" fmla="+- 0 0 f51"/>
              <a:gd name="f55" fmla="+- 0 0 f53"/>
              <a:gd name="f56" fmla="+- 0 0 f54"/>
              <a:gd name="f57" fmla="*/ f55 f43 1"/>
              <a:gd name="f58" fmla="*/ f56 f42 1"/>
              <a:gd name="f59" fmla="+- f46 0 f57"/>
              <a:gd name="f60" fmla="+- f46 f57 0"/>
              <a:gd name="f61" fmla="+- f45 0 f58"/>
              <a:gd name="f62" fmla="+- f45 f58 0"/>
              <a:gd name="f63" fmla="*/ f59 f31 1"/>
              <a:gd name="f64" fmla="*/ f61 f31 1"/>
              <a:gd name="f65" fmla="*/ f60 f31 1"/>
              <a:gd name="f66" fmla="*/ f62 f3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63" y="f64"/>
              </a:cxn>
              <a:cxn ang="f30">
                <a:pos x="f63" y="f66"/>
              </a:cxn>
              <a:cxn ang="f30">
                <a:pos x="f65" y="f66"/>
              </a:cxn>
              <a:cxn ang="f29">
                <a:pos x="f65" y="f64"/>
              </a:cxn>
            </a:cxnLst>
            <a:rect l="f63" t="f64" r="f65" b="f66"/>
            <a:pathLst>
              <a:path>
                <a:moveTo>
                  <a:pt x="f38" y="f52"/>
                </a:moveTo>
                <a:arcTo wR="f48" hR="f49" stAng="f1" swAng="f0"/>
                <a:close/>
              </a:path>
            </a:pathLst>
          </a:custGeom>
          <a:solidFill>
            <a:srgbClr val="EEEEEE"/>
          </a:solidFill>
          <a:ln cap="flat">
            <a:noFill/>
            <a:prstDash val="solid"/>
          </a:ln>
        </p:spPr>
        <p:txBody>
          <a:bodyPr vert="horz" wrap="square" lIns="243773" tIns="243773" rIns="243773" bIns="243773" anchor="ctr" anchorCtr="1" compatLnSpc="1">
            <a:noAutofit/>
          </a:bodyPr>
          <a:lstStyle/>
          <a:p>
            <a:pPr algn="ctr" defTabSz="2438248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JO" sz="3733" kern="0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23" name="Google Shape;136;p28">
            <a:extLst>
              <a:ext uri="{FF2B5EF4-FFF2-40B4-BE49-F238E27FC236}">
                <a16:creationId xmlns:a16="http://schemas.microsoft.com/office/drawing/2014/main" id="{A76B5EF9-D338-A3A3-6294-22D7EEABC99E}"/>
              </a:ext>
            </a:extLst>
          </p:cNvPr>
          <p:cNvSpPr txBox="1"/>
          <p:nvPr/>
        </p:nvSpPr>
        <p:spPr>
          <a:xfrm>
            <a:off x="14315792" y="3003842"/>
            <a:ext cx="8861810" cy="125956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243773" tIns="243773" rIns="243773" bIns="243773" anchor="t" anchorCtr="0" compatLnSpc="1">
            <a:spAutoFit/>
          </a:bodyPr>
          <a:lstStyle/>
          <a:p>
            <a:pPr defTabSz="2438248">
              <a:lnSpc>
                <a:spcPct val="80000"/>
              </a:lnSpc>
              <a:spcBef>
                <a:spcPts val="160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5866" b="1" kern="0" dirty="0">
                <a:solidFill>
                  <a:srgbClr val="FFFFFF"/>
                </a:solidFill>
                <a:latin typeface="Poppins"/>
                <a:ea typeface="Poppins"/>
                <a:cs typeface="Poppins"/>
              </a:rPr>
              <a:t>Objectives</a:t>
            </a:r>
          </a:p>
        </p:txBody>
      </p:sp>
      <p:pic>
        <p:nvPicPr>
          <p:cNvPr id="18" name="Google Shape;123;p28">
            <a:extLst>
              <a:ext uri="{FF2B5EF4-FFF2-40B4-BE49-F238E27FC236}">
                <a16:creationId xmlns:a16="http://schemas.microsoft.com/office/drawing/2014/main" id="{0F9784A4-EC7D-2751-7899-59B6BF1CE45D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</a:blip>
          <a:srcRect l="50638" t="17091" b="49701"/>
          <a:stretch>
            <a:fillRect/>
          </a:stretch>
        </p:blipFill>
        <p:spPr>
          <a:xfrm>
            <a:off x="11152335" y="9254164"/>
            <a:ext cx="7984025" cy="5376236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17563940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38"/>
          <p:cNvSpPr/>
          <p:nvPr/>
        </p:nvSpPr>
        <p:spPr>
          <a:xfrm>
            <a:off x="12217861" y="4365830"/>
            <a:ext cx="5360451" cy="8405853"/>
          </a:xfrm>
          <a:prstGeom prst="roundRect">
            <a:avLst>
              <a:gd name="adj" fmla="val 1118"/>
            </a:avLst>
          </a:prstGeom>
          <a:solidFill>
            <a:srgbClr val="FFFFFF"/>
          </a:solidFill>
          <a:ln>
            <a:noFill/>
          </a:ln>
          <a:effectLst>
            <a:outerShdw blurRad="571500" dist="95250" dir="5400000" algn="bl" rotWithShape="0">
              <a:srgbClr val="9699AB">
                <a:alpha val="90000"/>
              </a:srgbClr>
            </a:outerShdw>
          </a:effectLst>
        </p:spPr>
        <p:txBody>
          <a:bodyPr spcFirstLastPara="1" wrap="square" lIns="243784" tIns="243784" rIns="243784" bIns="243784" anchor="ctr" anchorCtr="0">
            <a:noAutofit/>
          </a:bodyPr>
          <a:lstStyle/>
          <a:p>
            <a:pPr algn="ctr"/>
            <a:endParaRPr sz="4800"/>
          </a:p>
        </p:txBody>
      </p:sp>
      <p:cxnSp>
        <p:nvCxnSpPr>
          <p:cNvPr id="351" name="Google Shape;351;p38"/>
          <p:cNvCxnSpPr/>
          <p:nvPr/>
        </p:nvCxnSpPr>
        <p:spPr>
          <a:xfrm>
            <a:off x="874131" y="8640423"/>
            <a:ext cx="4454586" cy="0"/>
          </a:xfrm>
          <a:prstGeom prst="straightConnector1">
            <a:avLst/>
          </a:prstGeom>
          <a:noFill/>
          <a:ln w="9525" cap="flat" cmpd="sng">
            <a:solidFill>
              <a:srgbClr val="DEE0E6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37" name="Group 36">
            <a:extLst>
              <a:ext uri="{FF2B5EF4-FFF2-40B4-BE49-F238E27FC236}">
                <a16:creationId xmlns:a16="http://schemas.microsoft.com/office/drawing/2014/main" id="{E30DB720-F57C-7698-A5F9-F1AADD89DBBF}"/>
              </a:ext>
            </a:extLst>
          </p:cNvPr>
          <p:cNvGrpSpPr/>
          <p:nvPr/>
        </p:nvGrpSpPr>
        <p:grpSpPr>
          <a:xfrm>
            <a:off x="12217861" y="4311374"/>
            <a:ext cx="5390049" cy="7780420"/>
            <a:chOff x="12217861" y="3727174"/>
            <a:chExt cx="5390049" cy="7780420"/>
          </a:xfrm>
        </p:grpSpPr>
        <p:sp>
          <p:nvSpPr>
            <p:cNvPr id="341" name="Google Shape;341;p38"/>
            <p:cNvSpPr txBox="1"/>
            <p:nvPr/>
          </p:nvSpPr>
          <p:spPr>
            <a:xfrm>
              <a:off x="12503042" y="8295891"/>
              <a:ext cx="4790088" cy="16003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43784" tIns="243784" rIns="243784" bIns="243784" anchor="t" anchorCtr="0">
              <a:spAutoFit/>
            </a:bodyPr>
            <a:lstStyle/>
            <a:p>
              <a:r>
                <a:rPr lang="en-US" sz="3600" dirty="0">
                  <a:solidFill>
                    <a:schemeClr val="dk1"/>
                  </a:solidFill>
                  <a:latin typeface="Poppins SemiBold"/>
                  <a:ea typeface="Poppins SemiBold"/>
                  <a:cs typeface="Poppins SemiBold"/>
                  <a:sym typeface="Poppins SemiBold"/>
                </a:rPr>
                <a:t>Time-Sensitive Delivery</a:t>
              </a:r>
              <a:endParaRPr sz="3600" dirty="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endParaRPr>
            </a:p>
          </p:txBody>
        </p:sp>
        <p:sp>
          <p:nvSpPr>
            <p:cNvPr id="345" name="Google Shape;345;p38"/>
            <p:cNvSpPr txBox="1"/>
            <p:nvPr/>
          </p:nvSpPr>
          <p:spPr>
            <a:xfrm>
              <a:off x="12461007" y="9647734"/>
              <a:ext cx="4790088" cy="16003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43784" tIns="243784" rIns="243784" bIns="243784" anchor="t" anchorCtr="0">
              <a:spAutoFit/>
            </a:bodyPr>
            <a:lstStyle/>
            <a:p>
              <a:r>
                <a:rPr lang="en-US" sz="2400" dirty="0">
                  <a:solidFill>
                    <a:schemeClr val="dk1"/>
                  </a:solidFill>
                  <a:latin typeface="Nunito"/>
                  <a:ea typeface="Nunito"/>
                  <a:cs typeface="Nunito"/>
                  <a:sym typeface="Nunito"/>
                </a:rPr>
                <a:t>Ads ran during peak footfall hours, ensuring optimal reach among event attendees.</a:t>
              </a:r>
            </a:p>
          </p:txBody>
        </p:sp>
        <p:cxnSp>
          <p:nvCxnSpPr>
            <p:cNvPr id="350" name="Google Shape;350;p38"/>
            <p:cNvCxnSpPr/>
            <p:nvPr/>
          </p:nvCxnSpPr>
          <p:spPr>
            <a:xfrm>
              <a:off x="12217861" y="11507594"/>
              <a:ext cx="5390049" cy="0"/>
            </a:xfrm>
            <a:prstGeom prst="straightConnector1">
              <a:avLst/>
            </a:prstGeom>
            <a:noFill/>
            <a:ln w="9525" cap="flat" cmpd="sng">
              <a:solidFill>
                <a:srgbClr val="DEE0E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pic>
          <p:nvPicPr>
            <p:cNvPr id="4" name="Google Shape;311;p36">
              <a:extLst>
                <a:ext uri="{FF2B5EF4-FFF2-40B4-BE49-F238E27FC236}">
                  <a16:creationId xmlns:a16="http://schemas.microsoft.com/office/drawing/2014/main" id="{559B2547-7D2E-076C-B626-B0F08197CF12}"/>
                </a:ext>
              </a:extLst>
            </p:cNvPr>
            <p:cNvPicPr preferRelativeResize="0"/>
            <p:nvPr/>
          </p:nvPicPr>
          <p:blipFill>
            <a:blip r:embed="rId3"/>
            <a:srcRect l="32327" t="11524" r="14925" b="13816"/>
            <a:stretch>
              <a:fillRect/>
            </a:stretch>
          </p:blipFill>
          <p:spPr>
            <a:xfrm>
              <a:off x="12242246" y="3727174"/>
              <a:ext cx="5320064" cy="423572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51E412D5-B801-A431-268B-72C0904B6677}"/>
              </a:ext>
            </a:extLst>
          </p:cNvPr>
          <p:cNvGrpSpPr/>
          <p:nvPr/>
        </p:nvGrpSpPr>
        <p:grpSpPr>
          <a:xfrm>
            <a:off x="6371982" y="4365830"/>
            <a:ext cx="5390049" cy="8405853"/>
            <a:chOff x="6371982" y="3781630"/>
            <a:chExt cx="5390049" cy="8405853"/>
          </a:xfrm>
        </p:grpSpPr>
        <p:sp>
          <p:nvSpPr>
            <p:cNvPr id="338" name="Google Shape;338;p38"/>
            <p:cNvSpPr/>
            <p:nvPr/>
          </p:nvSpPr>
          <p:spPr>
            <a:xfrm>
              <a:off x="6386781" y="3781630"/>
              <a:ext cx="5360451" cy="8405853"/>
            </a:xfrm>
            <a:prstGeom prst="roundRect">
              <a:avLst>
                <a:gd name="adj" fmla="val 1118"/>
              </a:avLst>
            </a:prstGeom>
            <a:solidFill>
              <a:srgbClr val="FFFFFF"/>
            </a:solidFill>
            <a:ln>
              <a:noFill/>
            </a:ln>
            <a:effectLst>
              <a:outerShdw blurRad="571500" dist="95250" dir="5400000" algn="bl" rotWithShape="0">
                <a:srgbClr val="9699AB">
                  <a:alpha val="90000"/>
                </a:srgbClr>
              </a:outerShdw>
            </a:effectLst>
          </p:spPr>
          <p:txBody>
            <a:bodyPr spcFirstLastPara="1" wrap="square" lIns="243784" tIns="243784" rIns="243784" bIns="243784" anchor="ctr" anchorCtr="0">
              <a:noAutofit/>
            </a:bodyPr>
            <a:lstStyle/>
            <a:p>
              <a:pPr algn="ctr"/>
              <a:endParaRPr sz="4800"/>
            </a:p>
          </p:txBody>
        </p:sp>
        <p:sp>
          <p:nvSpPr>
            <p:cNvPr id="340" name="Google Shape;340;p38"/>
            <p:cNvSpPr txBox="1"/>
            <p:nvPr/>
          </p:nvSpPr>
          <p:spPr>
            <a:xfrm>
              <a:off x="6469552" y="8295977"/>
              <a:ext cx="5222776" cy="16003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43784" tIns="243784" rIns="243784" bIns="243784" anchor="t" anchorCtr="0">
              <a:spAutoFit/>
            </a:bodyPr>
            <a:lstStyle/>
            <a:p>
              <a:r>
                <a:rPr lang="en-US" sz="3600" dirty="0">
                  <a:solidFill>
                    <a:schemeClr val="dk1"/>
                  </a:solidFill>
                  <a:latin typeface="Poppins SemiBold"/>
                  <a:ea typeface="Poppins SemiBold"/>
                  <a:cs typeface="Poppins SemiBold"/>
                  <a:sym typeface="Poppins SemiBold"/>
                </a:rPr>
                <a:t>Dynamic Creative Execution</a:t>
              </a:r>
              <a:endParaRPr sz="3600" dirty="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endParaRPr>
            </a:p>
          </p:txBody>
        </p:sp>
        <p:cxnSp>
          <p:nvCxnSpPr>
            <p:cNvPr id="349" name="Google Shape;349;p38"/>
            <p:cNvCxnSpPr/>
            <p:nvPr/>
          </p:nvCxnSpPr>
          <p:spPr>
            <a:xfrm>
              <a:off x="6371982" y="11507594"/>
              <a:ext cx="5390049" cy="0"/>
            </a:xfrm>
            <a:prstGeom prst="straightConnector1">
              <a:avLst/>
            </a:prstGeom>
            <a:noFill/>
            <a:ln w="9525" cap="flat" cmpd="sng">
              <a:solidFill>
                <a:srgbClr val="DEE0E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9" name="Google Shape;344;p38">
              <a:extLst>
                <a:ext uri="{FF2B5EF4-FFF2-40B4-BE49-F238E27FC236}">
                  <a16:creationId xmlns:a16="http://schemas.microsoft.com/office/drawing/2014/main" id="{4BB8949C-56DD-0842-03CD-D762E0811917}"/>
                </a:ext>
              </a:extLst>
            </p:cNvPr>
            <p:cNvSpPr txBox="1"/>
            <p:nvPr/>
          </p:nvSpPr>
          <p:spPr>
            <a:xfrm>
              <a:off x="6553725" y="9617754"/>
              <a:ext cx="5018681" cy="196965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43784" tIns="243784" rIns="243784" bIns="243784" anchor="t" anchorCtr="0">
              <a:spAutoFit/>
            </a:bodyPr>
            <a:lstStyle/>
            <a:p>
              <a:r>
                <a:rPr lang="en-US" sz="2400" dirty="0">
                  <a:solidFill>
                    <a:schemeClr val="dk1"/>
                  </a:solidFill>
                  <a:latin typeface="Nunito"/>
                  <a:ea typeface="Nunito"/>
                  <a:cs typeface="Nunito"/>
                  <a:sym typeface="Nunito"/>
                </a:rPr>
                <a:t>Engaging, high-resolution visuals showcasing Abu Dhabi’s culture, attractions, and hospitality.</a:t>
              </a:r>
              <a:endParaRPr sz="2400" dirty="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E610B198-359B-1F31-B288-0827742EA95C}"/>
              </a:ext>
            </a:extLst>
          </p:cNvPr>
          <p:cNvGrpSpPr/>
          <p:nvPr/>
        </p:nvGrpSpPr>
        <p:grpSpPr>
          <a:xfrm>
            <a:off x="678502" y="4365830"/>
            <a:ext cx="5390049" cy="8405853"/>
            <a:chOff x="678502" y="3781630"/>
            <a:chExt cx="5390049" cy="8405853"/>
          </a:xfrm>
        </p:grpSpPr>
        <p:sp>
          <p:nvSpPr>
            <p:cNvPr id="25" name="Google Shape;335;p38">
              <a:extLst>
                <a:ext uri="{FF2B5EF4-FFF2-40B4-BE49-F238E27FC236}">
                  <a16:creationId xmlns:a16="http://schemas.microsoft.com/office/drawing/2014/main" id="{0C44AD19-C4F8-0107-75D2-DF917A5CF60F}"/>
                </a:ext>
              </a:extLst>
            </p:cNvPr>
            <p:cNvSpPr/>
            <p:nvPr/>
          </p:nvSpPr>
          <p:spPr>
            <a:xfrm>
              <a:off x="693301" y="3781630"/>
              <a:ext cx="5360451" cy="8405853"/>
            </a:xfrm>
            <a:prstGeom prst="roundRect">
              <a:avLst>
                <a:gd name="adj" fmla="val 1118"/>
              </a:avLst>
            </a:prstGeom>
            <a:solidFill>
              <a:srgbClr val="FFFFFF"/>
            </a:solidFill>
            <a:ln>
              <a:noFill/>
            </a:ln>
            <a:effectLst>
              <a:outerShdw blurRad="571500" dist="95250" dir="5400000" algn="bl" rotWithShape="0">
                <a:srgbClr val="9699AB">
                  <a:alpha val="90000"/>
                </a:srgbClr>
              </a:outerShdw>
            </a:effectLst>
          </p:spPr>
          <p:txBody>
            <a:bodyPr spcFirstLastPara="1" wrap="square" lIns="243784" tIns="243784" rIns="243784" bIns="243784" anchor="ctr" anchorCtr="0">
              <a:noAutofit/>
            </a:bodyPr>
            <a:lstStyle/>
            <a:p>
              <a:pPr algn="ctr"/>
              <a:endParaRPr sz="4800"/>
            </a:p>
          </p:txBody>
        </p:sp>
        <p:cxnSp>
          <p:nvCxnSpPr>
            <p:cNvPr id="26" name="Google Shape;336;p38">
              <a:extLst>
                <a:ext uri="{FF2B5EF4-FFF2-40B4-BE49-F238E27FC236}">
                  <a16:creationId xmlns:a16="http://schemas.microsoft.com/office/drawing/2014/main" id="{FC997127-DED4-9C59-8805-5DB849BE1B12}"/>
                </a:ext>
              </a:extLst>
            </p:cNvPr>
            <p:cNvCxnSpPr/>
            <p:nvPr/>
          </p:nvCxnSpPr>
          <p:spPr>
            <a:xfrm>
              <a:off x="678502" y="11507594"/>
              <a:ext cx="5390049" cy="0"/>
            </a:xfrm>
            <a:prstGeom prst="straightConnector1">
              <a:avLst/>
            </a:prstGeom>
            <a:noFill/>
            <a:ln w="9525" cap="flat" cmpd="sng">
              <a:solidFill>
                <a:srgbClr val="DEE0E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27" name="Google Shape;337;p38">
              <a:extLst>
                <a:ext uri="{FF2B5EF4-FFF2-40B4-BE49-F238E27FC236}">
                  <a16:creationId xmlns:a16="http://schemas.microsoft.com/office/drawing/2014/main" id="{A24D0BFF-EE94-A37F-9A55-863084F1C86F}"/>
                </a:ext>
              </a:extLst>
            </p:cNvPr>
            <p:cNvSpPr txBox="1"/>
            <p:nvPr/>
          </p:nvSpPr>
          <p:spPr>
            <a:xfrm>
              <a:off x="886822" y="8295891"/>
              <a:ext cx="4790088" cy="104632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43784" tIns="243784" rIns="243784" bIns="243784" anchor="t" anchorCtr="0">
              <a:spAutoFit/>
            </a:bodyPr>
            <a:lstStyle/>
            <a:p>
              <a:r>
                <a:rPr lang="en-US" sz="3600" dirty="0">
                  <a:solidFill>
                    <a:schemeClr val="dk1"/>
                  </a:solidFill>
                  <a:latin typeface="Poppins SemiBold"/>
                  <a:ea typeface="Poppins SemiBold"/>
                  <a:cs typeface="Poppins SemiBold"/>
                  <a:sym typeface="Poppins SemiBold"/>
                </a:rPr>
                <a:t>Prime Locations</a:t>
              </a:r>
              <a:endParaRPr sz="3600" dirty="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endParaRPr>
            </a:p>
          </p:txBody>
        </p:sp>
        <p:sp>
          <p:nvSpPr>
            <p:cNvPr id="29" name="Google Shape;343;p38">
              <a:extLst>
                <a:ext uri="{FF2B5EF4-FFF2-40B4-BE49-F238E27FC236}">
                  <a16:creationId xmlns:a16="http://schemas.microsoft.com/office/drawing/2014/main" id="{14B79346-FEC3-F3FF-7230-8F6E2543C2A2}"/>
                </a:ext>
              </a:extLst>
            </p:cNvPr>
            <p:cNvSpPr txBox="1"/>
            <p:nvPr/>
          </p:nvSpPr>
          <p:spPr>
            <a:xfrm>
              <a:off x="844786" y="9034675"/>
              <a:ext cx="4975246" cy="233898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43784" tIns="243784" rIns="243784" bIns="243784" anchor="t" anchorCtr="0">
              <a:spAutoFit/>
            </a:bodyPr>
            <a:lstStyle/>
            <a:p>
              <a:r>
                <a:rPr lang="en-US" sz="2400" dirty="0">
                  <a:solidFill>
                    <a:schemeClr val="dk1"/>
                  </a:solidFill>
                  <a:latin typeface="Nunito"/>
                  <a:ea typeface="Nunito"/>
                  <a:cs typeface="Nunito"/>
                  <a:sym typeface="Nunito"/>
                </a:rPr>
                <a:t>Digital screens positioned in high-traffic areas around </a:t>
              </a:r>
              <a:r>
                <a:rPr lang="en-US" sz="2400" dirty="0" err="1">
                  <a:solidFill>
                    <a:schemeClr val="dk1"/>
                  </a:solidFill>
                  <a:latin typeface="Nunito"/>
                  <a:ea typeface="Nunito"/>
                  <a:cs typeface="Nunito"/>
                  <a:sym typeface="Nunito"/>
                </a:rPr>
                <a:t>ExCeL</a:t>
              </a:r>
              <a:r>
                <a:rPr lang="en-US" sz="2400" dirty="0">
                  <a:solidFill>
                    <a:schemeClr val="dk1"/>
                  </a:solidFill>
                  <a:latin typeface="Nunito"/>
                  <a:ea typeface="Nunito"/>
                  <a:cs typeface="Nunito"/>
                  <a:sym typeface="Nunito"/>
                </a:rPr>
                <a:t> London, including key entrances, corridors, and nearby transit routes.</a:t>
              </a:r>
            </a:p>
          </p:txBody>
        </p:sp>
      </p:grpSp>
      <p:sp>
        <p:nvSpPr>
          <p:cNvPr id="30" name="Google Shape;339;p38">
            <a:extLst>
              <a:ext uri="{FF2B5EF4-FFF2-40B4-BE49-F238E27FC236}">
                <a16:creationId xmlns:a16="http://schemas.microsoft.com/office/drawing/2014/main" id="{E71C310E-C8D8-DAAC-6975-9F91565BFD7C}"/>
              </a:ext>
            </a:extLst>
          </p:cNvPr>
          <p:cNvSpPr/>
          <p:nvPr/>
        </p:nvSpPr>
        <p:spPr>
          <a:xfrm>
            <a:off x="17856661" y="4340430"/>
            <a:ext cx="5360451" cy="8405853"/>
          </a:xfrm>
          <a:prstGeom prst="roundRect">
            <a:avLst>
              <a:gd name="adj" fmla="val 1118"/>
            </a:avLst>
          </a:prstGeom>
          <a:solidFill>
            <a:srgbClr val="FFFFFF"/>
          </a:solidFill>
          <a:ln>
            <a:noFill/>
          </a:ln>
          <a:effectLst>
            <a:outerShdw blurRad="571500" dist="95250" dir="5400000" algn="bl" rotWithShape="0">
              <a:srgbClr val="9699AB">
                <a:alpha val="90000"/>
              </a:srgbClr>
            </a:outerShdw>
          </a:effectLst>
        </p:spPr>
        <p:txBody>
          <a:bodyPr spcFirstLastPara="1" wrap="square" lIns="243784" tIns="243784" rIns="243784" bIns="243784" anchor="ctr" anchorCtr="0">
            <a:noAutofit/>
          </a:bodyPr>
          <a:lstStyle/>
          <a:p>
            <a:pPr algn="ctr"/>
            <a:endParaRPr sz="4800"/>
          </a:p>
        </p:txBody>
      </p:sp>
      <p:sp>
        <p:nvSpPr>
          <p:cNvPr id="31" name="Google Shape;341;p38">
            <a:extLst>
              <a:ext uri="{FF2B5EF4-FFF2-40B4-BE49-F238E27FC236}">
                <a16:creationId xmlns:a16="http://schemas.microsoft.com/office/drawing/2014/main" id="{F8DA10BD-1CE2-3516-5802-5DBFA13CB18C}"/>
              </a:ext>
            </a:extLst>
          </p:cNvPr>
          <p:cNvSpPr txBox="1"/>
          <p:nvPr/>
        </p:nvSpPr>
        <p:spPr>
          <a:xfrm>
            <a:off x="18141842" y="8854691"/>
            <a:ext cx="4790088" cy="1600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784" tIns="243784" rIns="243784" bIns="243784" anchor="t" anchorCtr="0">
            <a:spAutoFit/>
          </a:bodyPr>
          <a:lstStyle/>
          <a:p>
            <a:r>
              <a:rPr lang="en-US" sz="3600" dirty="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Budget Optimization</a:t>
            </a:r>
            <a:endParaRPr sz="3600" dirty="0">
              <a:solidFill>
                <a:schemeClr val="dk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32" name="Google Shape;345;p38">
            <a:extLst>
              <a:ext uri="{FF2B5EF4-FFF2-40B4-BE49-F238E27FC236}">
                <a16:creationId xmlns:a16="http://schemas.microsoft.com/office/drawing/2014/main" id="{CE93793A-4A05-DB07-51BA-36DBAF0957B2}"/>
              </a:ext>
            </a:extLst>
          </p:cNvPr>
          <p:cNvSpPr txBox="1"/>
          <p:nvPr/>
        </p:nvSpPr>
        <p:spPr>
          <a:xfrm>
            <a:off x="18099807" y="10191544"/>
            <a:ext cx="4790088" cy="1600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784" tIns="243784" rIns="243784" bIns="243784" anchor="t" anchorCtr="0">
            <a:spAutoFit/>
          </a:bodyPr>
          <a:lstStyle/>
          <a:p>
            <a:r>
              <a:rPr lang="en-US" sz="2400" dirty="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Smart allocation of the $10,000 budget to maximize exposure and impact.</a:t>
            </a:r>
          </a:p>
        </p:txBody>
      </p:sp>
      <p:cxnSp>
        <p:nvCxnSpPr>
          <p:cNvPr id="33" name="Google Shape;350;p38">
            <a:extLst>
              <a:ext uri="{FF2B5EF4-FFF2-40B4-BE49-F238E27FC236}">
                <a16:creationId xmlns:a16="http://schemas.microsoft.com/office/drawing/2014/main" id="{89354DE3-7368-C933-157E-1A00B992D9F4}"/>
              </a:ext>
            </a:extLst>
          </p:cNvPr>
          <p:cNvCxnSpPr/>
          <p:nvPr/>
        </p:nvCxnSpPr>
        <p:spPr>
          <a:xfrm>
            <a:off x="17856661" y="12066394"/>
            <a:ext cx="5390049" cy="0"/>
          </a:xfrm>
          <a:prstGeom prst="straightConnector1">
            <a:avLst/>
          </a:prstGeom>
          <a:noFill/>
          <a:ln w="9525" cap="flat" cmpd="sng">
            <a:solidFill>
              <a:srgbClr val="DEE0E6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34" name="Google Shape;311;p36">
            <a:extLst>
              <a:ext uri="{FF2B5EF4-FFF2-40B4-BE49-F238E27FC236}">
                <a16:creationId xmlns:a16="http://schemas.microsoft.com/office/drawing/2014/main" id="{4A80E5E5-D398-1D81-9C80-50C2461281F0}"/>
              </a:ext>
            </a:extLst>
          </p:cNvPr>
          <p:cNvPicPr preferRelativeResize="0"/>
          <p:nvPr/>
        </p:nvPicPr>
        <p:blipFill>
          <a:blip r:embed="rId4"/>
          <a:srcRect l="26280" t="10603" r="23340" b="18214"/>
          <a:stretch>
            <a:fillRect/>
          </a:stretch>
        </p:blipFill>
        <p:spPr>
          <a:xfrm>
            <a:off x="17856926" y="4316477"/>
            <a:ext cx="5381897" cy="427732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333;p38">
            <a:extLst>
              <a:ext uri="{FF2B5EF4-FFF2-40B4-BE49-F238E27FC236}">
                <a16:creationId xmlns:a16="http://schemas.microsoft.com/office/drawing/2014/main" id="{B07FCC0D-F349-8E90-EEF6-20902B3FED12}"/>
              </a:ext>
            </a:extLst>
          </p:cNvPr>
          <p:cNvSpPr txBox="1"/>
          <p:nvPr/>
        </p:nvSpPr>
        <p:spPr>
          <a:xfrm>
            <a:off x="3163007" y="1851120"/>
            <a:ext cx="18056398" cy="2256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784" tIns="243784" rIns="243784" bIns="243784" anchor="t" anchorCtr="0">
            <a:spAutoFit/>
          </a:bodyPr>
          <a:lstStyle/>
          <a:p>
            <a:pPr algn="ctr">
              <a:spcBef>
                <a:spcPts val="1600"/>
              </a:spcBef>
            </a:pPr>
            <a:r>
              <a:rPr lang="en-US" sz="4400" dirty="0">
                <a:solidFill>
                  <a:srgbClr val="1343D3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The Neuron leveraged a strategic DOOH</a:t>
            </a:r>
          </a:p>
          <a:p>
            <a:pPr algn="ctr">
              <a:spcBef>
                <a:spcPts val="1600"/>
              </a:spcBef>
            </a:pPr>
            <a:r>
              <a:rPr lang="en-US" sz="4400" dirty="0">
                <a:latin typeface="Poppins" pitchFamily="2" charset="77"/>
                <a:ea typeface="Poppins SemiBold"/>
                <a:cs typeface="Poppins" pitchFamily="2" charset="77"/>
                <a:sym typeface="Poppins SemiBold"/>
              </a:rPr>
              <a:t>Approach to ensure maximum visibility:</a:t>
            </a:r>
          </a:p>
        </p:txBody>
      </p:sp>
      <p:sp>
        <p:nvSpPr>
          <p:cNvPr id="7" name="Google Shape;135;p28">
            <a:extLst>
              <a:ext uri="{FF2B5EF4-FFF2-40B4-BE49-F238E27FC236}">
                <a16:creationId xmlns:a16="http://schemas.microsoft.com/office/drawing/2014/main" id="{AB64BC42-0AAF-C1A5-6855-A8FE0B34D03C}"/>
              </a:ext>
            </a:extLst>
          </p:cNvPr>
          <p:cNvSpPr txBox="1"/>
          <p:nvPr/>
        </p:nvSpPr>
        <p:spPr>
          <a:xfrm>
            <a:off x="18409158" y="12945712"/>
            <a:ext cx="4664502" cy="143109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243773" tIns="121861" rIns="243773" bIns="121861" anchor="ctr" anchorCtr="0" compatLnSpc="1">
            <a:noAutofit/>
          </a:bodyPr>
          <a:lstStyle/>
          <a:p>
            <a:pPr algn="r" defTabSz="2438248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667" kern="0">
                <a:solidFill>
                  <a:srgbClr val="1343D3"/>
                </a:solidFill>
                <a:latin typeface="Nunito Sans"/>
                <a:ea typeface="Nunito Sans"/>
                <a:cs typeface="Nunito Sans"/>
              </a:rPr>
              <a:t>Pag.</a:t>
            </a:r>
            <a:r>
              <a:rPr lang="en-US" sz="2667" b="1" kern="0">
                <a:solidFill>
                  <a:srgbClr val="1343D3"/>
                </a:solidFill>
                <a:latin typeface="Nunito Sans"/>
                <a:ea typeface="Nunito Sans"/>
                <a:cs typeface="Nunito Sans"/>
              </a:rPr>
              <a:t> 0</a:t>
            </a:r>
            <a:fld id="{DD21E3BF-B490-B14F-AE20-D4C928360ACD}" type="slidenum">
              <a:rPr lang="en-US" sz="2667" b="1" kern="0">
                <a:solidFill>
                  <a:srgbClr val="1343D3"/>
                </a:solidFill>
                <a:latin typeface="Nunito Sans"/>
                <a:ea typeface="Nunito Sans"/>
                <a:cs typeface="Nunito Sans"/>
              </a:rPr>
              <a:pPr algn="r" defTabSz="243824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4</a:t>
            </a:fld>
            <a:endParaRPr sz="2667" b="1" kern="0">
              <a:solidFill>
                <a:srgbClr val="1343D3"/>
              </a:solidFill>
              <a:latin typeface="Nunito Sans"/>
              <a:ea typeface="Nunito Sans"/>
              <a:cs typeface="Nunito Sans"/>
            </a:endParaRPr>
          </a:p>
        </p:txBody>
      </p:sp>
      <p:pic>
        <p:nvPicPr>
          <p:cNvPr id="2" name="Picture 1" descr="A bus stop with people walking on the sidewalk&#10;&#10;AI-generated content may be incorrect.">
            <a:extLst>
              <a:ext uri="{FF2B5EF4-FFF2-40B4-BE49-F238E27FC236}">
                <a16:creationId xmlns:a16="http://schemas.microsoft.com/office/drawing/2014/main" id="{C9BF8515-D16D-71F9-B5D3-C19FB543F6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5646" y="4380975"/>
            <a:ext cx="5381669" cy="4342034"/>
          </a:xfrm>
          <a:prstGeom prst="rect">
            <a:avLst/>
          </a:prstGeom>
        </p:spPr>
      </p:pic>
      <p:pic>
        <p:nvPicPr>
          <p:cNvPr id="6" name="Picture 5" descr="A poster on a wall&#10;&#10;AI-generated content may be incorrect.">
            <a:extLst>
              <a:ext uri="{FF2B5EF4-FFF2-40B4-BE49-F238E27FC236}">
                <a16:creationId xmlns:a16="http://schemas.microsoft.com/office/drawing/2014/main" id="{850308A6-8116-6F00-E9E6-BFD73F62050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-216" r="5849" b="770"/>
          <a:stretch>
            <a:fillRect/>
          </a:stretch>
        </p:blipFill>
        <p:spPr>
          <a:xfrm>
            <a:off x="6373633" y="4307996"/>
            <a:ext cx="5370402" cy="4407572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C4F626-67F1-6CC0-AF72-795AE255FD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17;p28">
            <a:extLst>
              <a:ext uri="{FF2B5EF4-FFF2-40B4-BE49-F238E27FC236}">
                <a16:creationId xmlns:a16="http://schemas.microsoft.com/office/drawing/2014/main" id="{63D0EF93-2B87-6838-5138-2266DA7EBBF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1875" r="21875"/>
          <a:stretch/>
        </p:blipFill>
        <p:spPr>
          <a:xfrm>
            <a:off x="-1" y="-1"/>
            <a:ext cx="14630401" cy="1463040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Google Shape;119;p28">
            <a:extLst>
              <a:ext uri="{FF2B5EF4-FFF2-40B4-BE49-F238E27FC236}">
                <a16:creationId xmlns:a16="http://schemas.microsoft.com/office/drawing/2014/main" id="{F29C0FF6-469A-5175-D1DA-5F9DCA2036B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1426327"/>
            <a:ext cx="15271171" cy="3228989"/>
          </a:xfrm>
          <a:prstGeom prst="rect">
            <a:avLst/>
          </a:prstGeom>
          <a:noFill/>
          <a:ln cap="flat">
            <a:noFill/>
          </a:ln>
        </p:spPr>
      </p:pic>
      <p:cxnSp>
        <p:nvCxnSpPr>
          <p:cNvPr id="7" name="Google Shape;122;p28">
            <a:extLst>
              <a:ext uri="{FF2B5EF4-FFF2-40B4-BE49-F238E27FC236}">
                <a16:creationId xmlns:a16="http://schemas.microsoft.com/office/drawing/2014/main" id="{4585DF7A-2EAC-EB44-7175-4898F069FC15}"/>
              </a:ext>
            </a:extLst>
          </p:cNvPr>
          <p:cNvCxnSpPr/>
          <p:nvPr/>
        </p:nvCxnSpPr>
        <p:spPr>
          <a:xfrm rot="10799991">
            <a:off x="22876652" y="476323"/>
            <a:ext cx="0" cy="13715107"/>
          </a:xfrm>
          <a:prstGeom prst="straightConnector1">
            <a:avLst/>
          </a:prstGeom>
          <a:noFill/>
          <a:ln w="9528" cap="flat">
            <a:solidFill>
              <a:srgbClr val="305ACC"/>
            </a:solidFill>
            <a:prstDash val="solid"/>
            <a:round/>
          </a:ln>
        </p:spPr>
      </p:cxnSp>
      <p:cxnSp>
        <p:nvCxnSpPr>
          <p:cNvPr id="9" name="Google Shape;124;p28">
            <a:extLst>
              <a:ext uri="{FF2B5EF4-FFF2-40B4-BE49-F238E27FC236}">
                <a16:creationId xmlns:a16="http://schemas.microsoft.com/office/drawing/2014/main" id="{4DAAFC6B-30B0-9CF3-BC00-F1CC8E2A0FBC}"/>
              </a:ext>
            </a:extLst>
          </p:cNvPr>
          <p:cNvCxnSpPr/>
          <p:nvPr/>
        </p:nvCxnSpPr>
        <p:spPr>
          <a:xfrm>
            <a:off x="17530149" y="476323"/>
            <a:ext cx="0" cy="13715107"/>
          </a:xfrm>
          <a:prstGeom prst="straightConnector1">
            <a:avLst/>
          </a:prstGeom>
          <a:noFill/>
          <a:ln w="9528" cap="flat">
            <a:solidFill>
              <a:srgbClr val="1343D3"/>
            </a:solidFill>
            <a:prstDash val="solid"/>
            <a:round/>
          </a:ln>
        </p:spPr>
      </p:cxnSp>
      <p:pic>
        <p:nvPicPr>
          <p:cNvPr id="6" name="Google Shape;120;p28">
            <a:extLst>
              <a:ext uri="{FF2B5EF4-FFF2-40B4-BE49-F238E27FC236}">
                <a16:creationId xmlns:a16="http://schemas.microsoft.com/office/drawing/2014/main" id="{66AE900E-D87E-DD9B-077B-30C1BCE4F85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</a:blip>
          <a:srcRect b="1511"/>
          <a:stretch/>
        </p:blipFill>
        <p:spPr>
          <a:xfrm>
            <a:off x="11178455" y="-44604"/>
            <a:ext cx="13221686" cy="1467500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1" name="Google Shape;123;p28">
            <a:extLst>
              <a:ext uri="{FF2B5EF4-FFF2-40B4-BE49-F238E27FC236}">
                <a16:creationId xmlns:a16="http://schemas.microsoft.com/office/drawing/2014/main" id="{6F85035A-284E-4844-93A2-84A4D3267DA8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</a:blip>
          <a:srcRect l="50638" t="17091" b="49701"/>
          <a:stretch>
            <a:fillRect/>
          </a:stretch>
        </p:blipFill>
        <p:spPr>
          <a:xfrm>
            <a:off x="11152335" y="9254164"/>
            <a:ext cx="7984025" cy="537623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0" name="Google Shape;125;p28">
            <a:extLst>
              <a:ext uri="{FF2B5EF4-FFF2-40B4-BE49-F238E27FC236}">
                <a16:creationId xmlns:a16="http://schemas.microsoft.com/office/drawing/2014/main" id="{E1DBFDD8-93EB-CCA1-58D3-D4AA9B2195DF}"/>
              </a:ext>
            </a:extLst>
          </p:cNvPr>
          <p:cNvSpPr txBox="1"/>
          <p:nvPr/>
        </p:nvSpPr>
        <p:spPr>
          <a:xfrm>
            <a:off x="15144939" y="3914320"/>
            <a:ext cx="6599493" cy="595040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243773" tIns="243773" rIns="243773" bIns="243773" anchor="t" anchorCtr="0" compatLnSpc="1">
            <a:spAutoFit/>
          </a:bodyPr>
          <a:lstStyle/>
          <a:p>
            <a:pPr defTabSz="2438248">
              <a:lnSpc>
                <a:spcPct val="115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b="1" kern="0">
                <a:solidFill>
                  <a:srgbClr val="FFFFFF"/>
                </a:solidFill>
                <a:latin typeface="Nunito Sans"/>
                <a:ea typeface="Nunito Sans"/>
                <a:cs typeface="Nunito Sans"/>
              </a:rPr>
              <a:t>High-Impact Engagement: </a:t>
            </a:r>
          </a:p>
          <a:p>
            <a:pPr defTabSz="2438248">
              <a:lnSpc>
                <a:spcPct val="115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kern="0">
                <a:solidFill>
                  <a:srgbClr val="FFFFFF"/>
                </a:solidFill>
                <a:latin typeface="Nunito Sans"/>
                <a:ea typeface="Nunito Sans"/>
                <a:cs typeface="Nunito Sans"/>
              </a:rPr>
              <a:t>Thousands of travel professionals</a:t>
            </a:r>
          </a:p>
          <a:p>
            <a:pPr defTabSz="2438248">
              <a:lnSpc>
                <a:spcPct val="115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kern="0">
                <a:solidFill>
                  <a:srgbClr val="FFFFFF"/>
                </a:solidFill>
                <a:latin typeface="Nunito Sans"/>
                <a:ea typeface="Nunito Sans"/>
                <a:cs typeface="Nunito Sans"/>
              </a:rPr>
              <a:t>exposed to Abu Dhabi’s messaging.</a:t>
            </a:r>
          </a:p>
          <a:p>
            <a:pPr defTabSz="2438248">
              <a:lnSpc>
                <a:spcPct val="115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933" kern="0">
              <a:solidFill>
                <a:srgbClr val="FFFFFF"/>
              </a:solidFill>
              <a:latin typeface="Nunito Sans"/>
              <a:ea typeface="Nunito Sans"/>
              <a:cs typeface="Nunito Sans"/>
            </a:endParaRPr>
          </a:p>
          <a:p>
            <a:pPr defTabSz="2438248">
              <a:lnSpc>
                <a:spcPct val="115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b="1" kern="0">
                <a:solidFill>
                  <a:srgbClr val="FFFFFF"/>
                </a:solidFill>
                <a:latin typeface="Nunito Sans"/>
                <a:ea typeface="Nunito Sans"/>
                <a:cs typeface="Nunito Sans"/>
              </a:rPr>
              <a:t>Strategic Brand Awareness:</a:t>
            </a:r>
          </a:p>
          <a:p>
            <a:pPr defTabSz="2438248">
              <a:lnSpc>
                <a:spcPct val="115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kern="0">
                <a:solidFill>
                  <a:srgbClr val="FFFFFF"/>
                </a:solidFill>
                <a:latin typeface="Nunito Sans"/>
                <a:ea typeface="Nunito Sans"/>
                <a:cs typeface="Nunito Sans"/>
              </a:rPr>
              <a:t> Increased visibility within a highly relevant audience.</a:t>
            </a:r>
          </a:p>
          <a:p>
            <a:pPr defTabSz="2438248">
              <a:lnSpc>
                <a:spcPct val="115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kern="0">
              <a:solidFill>
                <a:srgbClr val="FFFFFF"/>
              </a:solidFill>
              <a:latin typeface="Nunito Sans"/>
              <a:ea typeface="Nunito Sans"/>
              <a:cs typeface="Nunito Sans"/>
            </a:endParaRPr>
          </a:p>
          <a:p>
            <a:pPr defTabSz="2438248">
              <a:lnSpc>
                <a:spcPct val="115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b="1" kern="0">
                <a:solidFill>
                  <a:srgbClr val="FFFFFF"/>
                </a:solidFill>
                <a:latin typeface="Nunito Sans"/>
                <a:ea typeface="Nunito Sans"/>
                <a:cs typeface="Nunito Sans"/>
              </a:rPr>
              <a:t>Effective Budget Utilization</a:t>
            </a:r>
          </a:p>
          <a:p>
            <a:pPr defTabSz="2438248">
              <a:lnSpc>
                <a:spcPct val="115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kern="0">
                <a:solidFill>
                  <a:srgbClr val="FFFFFF"/>
                </a:solidFill>
                <a:latin typeface="Nunito Sans"/>
                <a:ea typeface="Nunito Sans"/>
                <a:cs typeface="Nunito Sans"/>
              </a:rPr>
              <a:t>Maximized exposure with well-placed digital assets.</a:t>
            </a:r>
            <a:endParaRPr lang="en-US" sz="2800" b="1" kern="0">
              <a:solidFill>
                <a:srgbClr val="FFFFFF"/>
              </a:solidFill>
              <a:latin typeface="Nunito Sans"/>
              <a:ea typeface="Nunito Sans"/>
              <a:cs typeface="Nunito Sans"/>
            </a:endParaRPr>
          </a:p>
        </p:txBody>
      </p:sp>
      <p:cxnSp>
        <p:nvCxnSpPr>
          <p:cNvPr id="14" name="Google Shape;129;p28">
            <a:extLst>
              <a:ext uri="{FF2B5EF4-FFF2-40B4-BE49-F238E27FC236}">
                <a16:creationId xmlns:a16="http://schemas.microsoft.com/office/drawing/2014/main" id="{80FC942B-BC44-B686-4485-6401FD870F0F}"/>
              </a:ext>
            </a:extLst>
          </p:cNvPr>
          <p:cNvCxnSpPr/>
          <p:nvPr/>
        </p:nvCxnSpPr>
        <p:spPr>
          <a:xfrm>
            <a:off x="14854910" y="3668135"/>
            <a:ext cx="0" cy="614363"/>
          </a:xfrm>
          <a:prstGeom prst="straightConnector1">
            <a:avLst/>
          </a:prstGeom>
          <a:noFill/>
          <a:ln w="9528" cap="flat">
            <a:solidFill>
              <a:srgbClr val="FFFFFF"/>
            </a:solidFill>
            <a:custDash>
              <a:ds d="100000" sp="299906"/>
            </a:custDash>
            <a:round/>
          </a:ln>
        </p:spPr>
      </p:cxnSp>
      <p:cxnSp>
        <p:nvCxnSpPr>
          <p:cNvPr id="15" name="Google Shape;130;p28">
            <a:extLst>
              <a:ext uri="{FF2B5EF4-FFF2-40B4-BE49-F238E27FC236}">
                <a16:creationId xmlns:a16="http://schemas.microsoft.com/office/drawing/2014/main" id="{5A3C7870-69C5-F8BC-2036-84CF5100C5E0}"/>
              </a:ext>
            </a:extLst>
          </p:cNvPr>
          <p:cNvCxnSpPr>
            <a:cxnSpLocks/>
          </p:cNvCxnSpPr>
          <p:nvPr/>
        </p:nvCxnSpPr>
        <p:spPr>
          <a:xfrm>
            <a:off x="14854910" y="4326040"/>
            <a:ext cx="0" cy="5432971"/>
          </a:xfrm>
          <a:prstGeom prst="straightConnector1">
            <a:avLst/>
          </a:prstGeom>
          <a:noFill/>
          <a:ln w="9528" cap="flat">
            <a:solidFill>
              <a:srgbClr val="FFFFFF"/>
            </a:solidFill>
            <a:prstDash val="solid"/>
            <a:round/>
          </a:ln>
        </p:spPr>
      </p:cxnSp>
      <p:sp>
        <p:nvSpPr>
          <p:cNvPr id="16" name="Google Shape;131;p28">
            <a:extLst>
              <a:ext uri="{FF2B5EF4-FFF2-40B4-BE49-F238E27FC236}">
                <a16:creationId xmlns:a16="http://schemas.microsoft.com/office/drawing/2014/main" id="{0B8FFFBB-93A1-B452-37A2-DBB5E446FA58}"/>
              </a:ext>
            </a:extLst>
          </p:cNvPr>
          <p:cNvSpPr/>
          <p:nvPr/>
        </p:nvSpPr>
        <p:spPr>
          <a:xfrm>
            <a:off x="14706801" y="4227976"/>
            <a:ext cx="278374" cy="278374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val f7"/>
              <a:gd name="f15" fmla="+- 2700000 f2 0"/>
              <a:gd name="f16" fmla="*/ f9 f1 1"/>
              <a:gd name="f17" fmla="*/ f10 f1 1"/>
              <a:gd name="f18" fmla="?: f11 f4 1"/>
              <a:gd name="f19" fmla="?: f12 f5 1"/>
              <a:gd name="f20" fmla="?: f13 f6 1"/>
              <a:gd name="f21" fmla="*/ f15 f8 1"/>
              <a:gd name="f22" fmla="*/ f16 1 f3"/>
              <a:gd name="f23" fmla="*/ f17 1 f3"/>
              <a:gd name="f24" fmla="*/ f18 1 21600"/>
              <a:gd name="f25" fmla="*/ f19 1 21600"/>
              <a:gd name="f26" fmla="*/ 21600 f18 1"/>
              <a:gd name="f27" fmla="*/ 21600 f19 1"/>
              <a:gd name="f28" fmla="*/ f21 1 f1"/>
              <a:gd name="f29" fmla="+- f22 0 f2"/>
              <a:gd name="f30" fmla="+- f23 0 f2"/>
              <a:gd name="f31" fmla="min f25 f24"/>
              <a:gd name="f32" fmla="*/ f26 1 f20"/>
              <a:gd name="f33" fmla="*/ f27 1 f20"/>
              <a:gd name="f34" fmla="+- 0 0 f28"/>
              <a:gd name="f35" fmla="val f32"/>
              <a:gd name="f36" fmla="val f33"/>
              <a:gd name="f37" fmla="+- 0 0 f34"/>
              <a:gd name="f38" fmla="*/ f14 f31 1"/>
              <a:gd name="f39" fmla="+- f36 0 f14"/>
              <a:gd name="f40" fmla="+- f35 0 f14"/>
              <a:gd name="f41" fmla="*/ f37 f1 1"/>
              <a:gd name="f42" fmla="*/ f39 1 2"/>
              <a:gd name="f43" fmla="*/ f40 1 2"/>
              <a:gd name="f44" fmla="*/ f41 1 f8"/>
              <a:gd name="f45" fmla="+- f14 f42 0"/>
              <a:gd name="f46" fmla="+- f14 f43 0"/>
              <a:gd name="f47" fmla="+- f44 0 f2"/>
              <a:gd name="f48" fmla="*/ f43 f31 1"/>
              <a:gd name="f49" fmla="*/ f42 f31 1"/>
              <a:gd name="f50" fmla="cos 1 f47"/>
              <a:gd name="f51" fmla="sin 1 f47"/>
              <a:gd name="f52" fmla="*/ f45 f31 1"/>
              <a:gd name="f53" fmla="+- 0 0 f50"/>
              <a:gd name="f54" fmla="+- 0 0 f51"/>
              <a:gd name="f55" fmla="+- 0 0 f53"/>
              <a:gd name="f56" fmla="+- 0 0 f54"/>
              <a:gd name="f57" fmla="*/ f55 f43 1"/>
              <a:gd name="f58" fmla="*/ f56 f42 1"/>
              <a:gd name="f59" fmla="+- f46 0 f57"/>
              <a:gd name="f60" fmla="+- f46 f57 0"/>
              <a:gd name="f61" fmla="+- f45 0 f58"/>
              <a:gd name="f62" fmla="+- f45 f58 0"/>
              <a:gd name="f63" fmla="*/ f59 f31 1"/>
              <a:gd name="f64" fmla="*/ f61 f31 1"/>
              <a:gd name="f65" fmla="*/ f60 f31 1"/>
              <a:gd name="f66" fmla="*/ f62 f3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63" y="f64"/>
              </a:cxn>
              <a:cxn ang="f30">
                <a:pos x="f63" y="f66"/>
              </a:cxn>
              <a:cxn ang="f30">
                <a:pos x="f65" y="f66"/>
              </a:cxn>
              <a:cxn ang="f29">
                <a:pos x="f65" y="f64"/>
              </a:cxn>
            </a:cxnLst>
            <a:rect l="f63" t="f64" r="f65" b="f66"/>
            <a:pathLst>
              <a:path>
                <a:moveTo>
                  <a:pt x="f38" y="f52"/>
                </a:moveTo>
                <a:arcTo wR="f48" hR="f49" stAng="f1" swAng="f0"/>
                <a:close/>
              </a:path>
            </a:pathLst>
          </a:custGeom>
          <a:solidFill>
            <a:srgbClr val="EEEEEE"/>
          </a:solidFill>
          <a:ln cap="flat">
            <a:noFill/>
            <a:prstDash val="solid"/>
          </a:ln>
        </p:spPr>
        <p:txBody>
          <a:bodyPr vert="horz" wrap="square" lIns="243773" tIns="243773" rIns="243773" bIns="243773" anchor="ctr" anchorCtr="1" compatLnSpc="1">
            <a:noAutofit/>
          </a:bodyPr>
          <a:lstStyle/>
          <a:p>
            <a:pPr algn="ctr" defTabSz="2438248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JO" sz="3733" kern="0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7" name="Google Shape;132;p28">
            <a:extLst>
              <a:ext uri="{FF2B5EF4-FFF2-40B4-BE49-F238E27FC236}">
                <a16:creationId xmlns:a16="http://schemas.microsoft.com/office/drawing/2014/main" id="{AEDA7CBE-A033-DD17-5875-628E083F5E21}"/>
              </a:ext>
            </a:extLst>
          </p:cNvPr>
          <p:cNvSpPr/>
          <p:nvPr/>
        </p:nvSpPr>
        <p:spPr>
          <a:xfrm>
            <a:off x="14706801" y="6265245"/>
            <a:ext cx="278374" cy="278374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val f7"/>
              <a:gd name="f15" fmla="+- 2700000 f2 0"/>
              <a:gd name="f16" fmla="*/ f9 f1 1"/>
              <a:gd name="f17" fmla="*/ f10 f1 1"/>
              <a:gd name="f18" fmla="?: f11 f4 1"/>
              <a:gd name="f19" fmla="?: f12 f5 1"/>
              <a:gd name="f20" fmla="?: f13 f6 1"/>
              <a:gd name="f21" fmla="*/ f15 f8 1"/>
              <a:gd name="f22" fmla="*/ f16 1 f3"/>
              <a:gd name="f23" fmla="*/ f17 1 f3"/>
              <a:gd name="f24" fmla="*/ f18 1 21600"/>
              <a:gd name="f25" fmla="*/ f19 1 21600"/>
              <a:gd name="f26" fmla="*/ 21600 f18 1"/>
              <a:gd name="f27" fmla="*/ 21600 f19 1"/>
              <a:gd name="f28" fmla="*/ f21 1 f1"/>
              <a:gd name="f29" fmla="+- f22 0 f2"/>
              <a:gd name="f30" fmla="+- f23 0 f2"/>
              <a:gd name="f31" fmla="min f25 f24"/>
              <a:gd name="f32" fmla="*/ f26 1 f20"/>
              <a:gd name="f33" fmla="*/ f27 1 f20"/>
              <a:gd name="f34" fmla="+- 0 0 f28"/>
              <a:gd name="f35" fmla="val f32"/>
              <a:gd name="f36" fmla="val f33"/>
              <a:gd name="f37" fmla="+- 0 0 f34"/>
              <a:gd name="f38" fmla="*/ f14 f31 1"/>
              <a:gd name="f39" fmla="+- f36 0 f14"/>
              <a:gd name="f40" fmla="+- f35 0 f14"/>
              <a:gd name="f41" fmla="*/ f37 f1 1"/>
              <a:gd name="f42" fmla="*/ f39 1 2"/>
              <a:gd name="f43" fmla="*/ f40 1 2"/>
              <a:gd name="f44" fmla="*/ f41 1 f8"/>
              <a:gd name="f45" fmla="+- f14 f42 0"/>
              <a:gd name="f46" fmla="+- f14 f43 0"/>
              <a:gd name="f47" fmla="+- f44 0 f2"/>
              <a:gd name="f48" fmla="*/ f43 f31 1"/>
              <a:gd name="f49" fmla="*/ f42 f31 1"/>
              <a:gd name="f50" fmla="cos 1 f47"/>
              <a:gd name="f51" fmla="sin 1 f47"/>
              <a:gd name="f52" fmla="*/ f45 f31 1"/>
              <a:gd name="f53" fmla="+- 0 0 f50"/>
              <a:gd name="f54" fmla="+- 0 0 f51"/>
              <a:gd name="f55" fmla="+- 0 0 f53"/>
              <a:gd name="f56" fmla="+- 0 0 f54"/>
              <a:gd name="f57" fmla="*/ f55 f43 1"/>
              <a:gd name="f58" fmla="*/ f56 f42 1"/>
              <a:gd name="f59" fmla="+- f46 0 f57"/>
              <a:gd name="f60" fmla="+- f46 f57 0"/>
              <a:gd name="f61" fmla="+- f45 0 f58"/>
              <a:gd name="f62" fmla="+- f45 f58 0"/>
              <a:gd name="f63" fmla="*/ f59 f31 1"/>
              <a:gd name="f64" fmla="*/ f61 f31 1"/>
              <a:gd name="f65" fmla="*/ f60 f31 1"/>
              <a:gd name="f66" fmla="*/ f62 f3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63" y="f64"/>
              </a:cxn>
              <a:cxn ang="f30">
                <a:pos x="f63" y="f66"/>
              </a:cxn>
              <a:cxn ang="f30">
                <a:pos x="f65" y="f66"/>
              </a:cxn>
              <a:cxn ang="f29">
                <a:pos x="f65" y="f64"/>
              </a:cxn>
            </a:cxnLst>
            <a:rect l="f63" t="f64" r="f65" b="f66"/>
            <a:pathLst>
              <a:path>
                <a:moveTo>
                  <a:pt x="f38" y="f52"/>
                </a:moveTo>
                <a:arcTo wR="f48" hR="f49" stAng="f1" swAng="f0"/>
                <a:close/>
              </a:path>
            </a:pathLst>
          </a:custGeom>
          <a:solidFill>
            <a:srgbClr val="EEEEEE"/>
          </a:solidFill>
          <a:ln cap="flat">
            <a:noFill/>
            <a:prstDash val="solid"/>
          </a:ln>
        </p:spPr>
        <p:txBody>
          <a:bodyPr vert="horz" wrap="square" lIns="243773" tIns="243773" rIns="243773" bIns="243773" anchor="ctr" anchorCtr="1" compatLnSpc="1">
            <a:noAutofit/>
          </a:bodyPr>
          <a:lstStyle/>
          <a:p>
            <a:pPr algn="ctr" defTabSz="2438248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JO" sz="3733" kern="0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20" name="Google Shape;135;p28">
            <a:extLst>
              <a:ext uri="{FF2B5EF4-FFF2-40B4-BE49-F238E27FC236}">
                <a16:creationId xmlns:a16="http://schemas.microsoft.com/office/drawing/2014/main" id="{B2CAD87A-27C7-0490-5688-020F25E60F9D}"/>
              </a:ext>
            </a:extLst>
          </p:cNvPr>
          <p:cNvSpPr txBox="1"/>
          <p:nvPr/>
        </p:nvSpPr>
        <p:spPr>
          <a:xfrm>
            <a:off x="18409158" y="12945712"/>
            <a:ext cx="4664502" cy="143109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243773" tIns="121861" rIns="243773" bIns="121861" anchor="ctr" anchorCtr="0" compatLnSpc="1">
            <a:noAutofit/>
          </a:bodyPr>
          <a:lstStyle/>
          <a:p>
            <a:pPr algn="r" defTabSz="2438248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667" kern="0">
                <a:solidFill>
                  <a:srgbClr val="FFFFFF"/>
                </a:solidFill>
                <a:latin typeface="Nunito Sans"/>
                <a:ea typeface="Nunito Sans"/>
                <a:cs typeface="Nunito Sans"/>
              </a:rPr>
              <a:t>Pag.</a:t>
            </a:r>
            <a:r>
              <a:rPr lang="en-US" sz="2667" b="1" kern="0">
                <a:solidFill>
                  <a:srgbClr val="FFFFFF"/>
                </a:solidFill>
                <a:latin typeface="Nunito Sans"/>
                <a:ea typeface="Nunito Sans"/>
                <a:cs typeface="Nunito Sans"/>
              </a:rPr>
              <a:t> 0</a:t>
            </a:r>
            <a:fld id="{DD21E3BF-B490-B14F-AE20-D4C928360ACD}" type="slidenum">
              <a:rPr lang="en-US" sz="2667" b="1" kern="0">
                <a:solidFill>
                  <a:srgbClr val="FFFFFF"/>
                </a:solidFill>
                <a:latin typeface="Nunito Sans"/>
                <a:ea typeface="Nunito Sans"/>
                <a:cs typeface="Nunito Sans"/>
              </a:rPr>
              <a:pPr algn="r" defTabSz="243824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5</a:t>
            </a:fld>
            <a:endParaRPr sz="2667" b="1" kern="0">
              <a:solidFill>
                <a:srgbClr val="FFFFFF"/>
              </a:solidFill>
              <a:latin typeface="Nunito Sans"/>
              <a:ea typeface="Nunito Sans"/>
              <a:cs typeface="Nunito Sans"/>
            </a:endParaRPr>
          </a:p>
        </p:txBody>
      </p:sp>
      <p:sp>
        <p:nvSpPr>
          <p:cNvPr id="25" name="Google Shape;132;p28">
            <a:extLst>
              <a:ext uri="{FF2B5EF4-FFF2-40B4-BE49-F238E27FC236}">
                <a16:creationId xmlns:a16="http://schemas.microsoft.com/office/drawing/2014/main" id="{40DDA26C-BEBF-AE18-6038-94E90CB910EC}"/>
              </a:ext>
            </a:extLst>
          </p:cNvPr>
          <p:cNvSpPr/>
          <p:nvPr/>
        </p:nvSpPr>
        <p:spPr>
          <a:xfrm>
            <a:off x="14706801" y="8139749"/>
            <a:ext cx="278374" cy="278374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val f7"/>
              <a:gd name="f15" fmla="+- 2700000 f2 0"/>
              <a:gd name="f16" fmla="*/ f9 f1 1"/>
              <a:gd name="f17" fmla="*/ f10 f1 1"/>
              <a:gd name="f18" fmla="?: f11 f4 1"/>
              <a:gd name="f19" fmla="?: f12 f5 1"/>
              <a:gd name="f20" fmla="?: f13 f6 1"/>
              <a:gd name="f21" fmla="*/ f15 f8 1"/>
              <a:gd name="f22" fmla="*/ f16 1 f3"/>
              <a:gd name="f23" fmla="*/ f17 1 f3"/>
              <a:gd name="f24" fmla="*/ f18 1 21600"/>
              <a:gd name="f25" fmla="*/ f19 1 21600"/>
              <a:gd name="f26" fmla="*/ 21600 f18 1"/>
              <a:gd name="f27" fmla="*/ 21600 f19 1"/>
              <a:gd name="f28" fmla="*/ f21 1 f1"/>
              <a:gd name="f29" fmla="+- f22 0 f2"/>
              <a:gd name="f30" fmla="+- f23 0 f2"/>
              <a:gd name="f31" fmla="min f25 f24"/>
              <a:gd name="f32" fmla="*/ f26 1 f20"/>
              <a:gd name="f33" fmla="*/ f27 1 f20"/>
              <a:gd name="f34" fmla="+- 0 0 f28"/>
              <a:gd name="f35" fmla="val f32"/>
              <a:gd name="f36" fmla="val f33"/>
              <a:gd name="f37" fmla="+- 0 0 f34"/>
              <a:gd name="f38" fmla="*/ f14 f31 1"/>
              <a:gd name="f39" fmla="+- f36 0 f14"/>
              <a:gd name="f40" fmla="+- f35 0 f14"/>
              <a:gd name="f41" fmla="*/ f37 f1 1"/>
              <a:gd name="f42" fmla="*/ f39 1 2"/>
              <a:gd name="f43" fmla="*/ f40 1 2"/>
              <a:gd name="f44" fmla="*/ f41 1 f8"/>
              <a:gd name="f45" fmla="+- f14 f42 0"/>
              <a:gd name="f46" fmla="+- f14 f43 0"/>
              <a:gd name="f47" fmla="+- f44 0 f2"/>
              <a:gd name="f48" fmla="*/ f43 f31 1"/>
              <a:gd name="f49" fmla="*/ f42 f31 1"/>
              <a:gd name="f50" fmla="cos 1 f47"/>
              <a:gd name="f51" fmla="sin 1 f47"/>
              <a:gd name="f52" fmla="*/ f45 f31 1"/>
              <a:gd name="f53" fmla="+- 0 0 f50"/>
              <a:gd name="f54" fmla="+- 0 0 f51"/>
              <a:gd name="f55" fmla="+- 0 0 f53"/>
              <a:gd name="f56" fmla="+- 0 0 f54"/>
              <a:gd name="f57" fmla="*/ f55 f43 1"/>
              <a:gd name="f58" fmla="*/ f56 f42 1"/>
              <a:gd name="f59" fmla="+- f46 0 f57"/>
              <a:gd name="f60" fmla="+- f46 f57 0"/>
              <a:gd name="f61" fmla="+- f45 0 f58"/>
              <a:gd name="f62" fmla="+- f45 f58 0"/>
              <a:gd name="f63" fmla="*/ f59 f31 1"/>
              <a:gd name="f64" fmla="*/ f61 f31 1"/>
              <a:gd name="f65" fmla="*/ f60 f31 1"/>
              <a:gd name="f66" fmla="*/ f62 f3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63" y="f64"/>
              </a:cxn>
              <a:cxn ang="f30">
                <a:pos x="f63" y="f66"/>
              </a:cxn>
              <a:cxn ang="f30">
                <a:pos x="f65" y="f66"/>
              </a:cxn>
              <a:cxn ang="f29">
                <a:pos x="f65" y="f64"/>
              </a:cxn>
            </a:cxnLst>
            <a:rect l="f63" t="f64" r="f65" b="f66"/>
            <a:pathLst>
              <a:path>
                <a:moveTo>
                  <a:pt x="f38" y="f52"/>
                </a:moveTo>
                <a:arcTo wR="f48" hR="f49" stAng="f1" swAng="f0"/>
                <a:close/>
              </a:path>
            </a:pathLst>
          </a:custGeom>
          <a:solidFill>
            <a:srgbClr val="EEEEEE"/>
          </a:solidFill>
          <a:ln cap="flat">
            <a:noFill/>
            <a:prstDash val="solid"/>
          </a:ln>
        </p:spPr>
        <p:txBody>
          <a:bodyPr vert="horz" wrap="square" lIns="243773" tIns="243773" rIns="243773" bIns="243773" anchor="ctr" anchorCtr="1" compatLnSpc="1">
            <a:noAutofit/>
          </a:bodyPr>
          <a:lstStyle/>
          <a:p>
            <a:pPr algn="ctr" defTabSz="2438248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JO" sz="3733" kern="0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22" name="Google Shape;136;p28">
            <a:extLst>
              <a:ext uri="{FF2B5EF4-FFF2-40B4-BE49-F238E27FC236}">
                <a16:creationId xmlns:a16="http://schemas.microsoft.com/office/drawing/2014/main" id="{96A82945-5987-B13B-DD5F-8250CF1774A5}"/>
              </a:ext>
            </a:extLst>
          </p:cNvPr>
          <p:cNvSpPr txBox="1"/>
          <p:nvPr/>
        </p:nvSpPr>
        <p:spPr>
          <a:xfrm>
            <a:off x="14315792" y="2490886"/>
            <a:ext cx="8861810" cy="125956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243773" tIns="243773" rIns="243773" bIns="243773" anchor="t" anchorCtr="0" compatLnSpc="1">
            <a:spAutoFit/>
          </a:bodyPr>
          <a:lstStyle/>
          <a:p>
            <a:pPr defTabSz="2438248">
              <a:lnSpc>
                <a:spcPct val="80000"/>
              </a:lnSpc>
              <a:spcBef>
                <a:spcPts val="160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5866" b="1" kern="0">
                <a:solidFill>
                  <a:srgbClr val="FFFFFF"/>
                </a:solidFill>
                <a:latin typeface="Poppins"/>
                <a:ea typeface="Poppins"/>
                <a:cs typeface="Poppins"/>
              </a:rPr>
              <a:t>Results</a:t>
            </a:r>
          </a:p>
        </p:txBody>
      </p:sp>
    </p:spTree>
    <p:extLst>
      <p:ext uri="{BB962C8B-B14F-4D97-AF65-F5344CB8AC3E}">
        <p14:creationId xmlns:p14="http://schemas.microsoft.com/office/powerpoint/2010/main" val="32578783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FBE083-6B76-8FE8-F245-59A606EFE8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35;p28">
            <a:extLst>
              <a:ext uri="{FF2B5EF4-FFF2-40B4-BE49-F238E27FC236}">
                <a16:creationId xmlns:a16="http://schemas.microsoft.com/office/drawing/2014/main" id="{8CFD0DF8-ABD8-F7FD-FFA6-A5D4D2CF2C66}"/>
              </a:ext>
            </a:extLst>
          </p:cNvPr>
          <p:cNvSpPr txBox="1"/>
          <p:nvPr/>
        </p:nvSpPr>
        <p:spPr>
          <a:xfrm>
            <a:off x="18409158" y="12945712"/>
            <a:ext cx="4664502" cy="143109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243773" tIns="121861" rIns="243773" bIns="121861" anchor="ctr" anchorCtr="0" compatLnSpc="1">
            <a:noAutofit/>
          </a:bodyPr>
          <a:lstStyle/>
          <a:p>
            <a:pPr algn="r" defTabSz="2438248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667" kern="0">
                <a:solidFill>
                  <a:srgbClr val="1343D3"/>
                </a:solidFill>
                <a:latin typeface="Nunito Sans"/>
                <a:ea typeface="Nunito Sans"/>
                <a:cs typeface="Nunito Sans"/>
              </a:rPr>
              <a:t>Pag.</a:t>
            </a:r>
            <a:r>
              <a:rPr lang="en-US" sz="2667" b="1" kern="0">
                <a:solidFill>
                  <a:srgbClr val="1343D3"/>
                </a:solidFill>
                <a:latin typeface="Nunito Sans"/>
                <a:ea typeface="Nunito Sans"/>
                <a:cs typeface="Nunito Sans"/>
              </a:rPr>
              <a:t> 0</a:t>
            </a:r>
            <a:fld id="{DD21E3BF-B490-B14F-AE20-D4C928360ACD}" type="slidenum">
              <a:rPr lang="en-US" sz="2667" b="1" kern="0">
                <a:solidFill>
                  <a:srgbClr val="1343D3"/>
                </a:solidFill>
                <a:latin typeface="Nunito Sans"/>
                <a:ea typeface="Nunito Sans"/>
                <a:cs typeface="Nunito Sans"/>
              </a:rPr>
              <a:pPr algn="r" defTabSz="243824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6</a:t>
            </a:fld>
            <a:endParaRPr sz="2667" b="1" kern="0">
              <a:solidFill>
                <a:srgbClr val="1343D3"/>
              </a:solidFill>
              <a:latin typeface="Nunito Sans"/>
              <a:ea typeface="Nunito Sans"/>
              <a:cs typeface="Nunito Sans"/>
            </a:endParaRPr>
          </a:p>
        </p:txBody>
      </p:sp>
      <p:sp>
        <p:nvSpPr>
          <p:cNvPr id="8" name="Google Shape;267;p34">
            <a:extLst>
              <a:ext uri="{FF2B5EF4-FFF2-40B4-BE49-F238E27FC236}">
                <a16:creationId xmlns:a16="http://schemas.microsoft.com/office/drawing/2014/main" id="{83E25E66-3317-93C6-25EF-D577D60E7FC7}"/>
              </a:ext>
            </a:extLst>
          </p:cNvPr>
          <p:cNvSpPr txBox="1"/>
          <p:nvPr/>
        </p:nvSpPr>
        <p:spPr>
          <a:xfrm>
            <a:off x="1237722" y="3532226"/>
            <a:ext cx="11728002" cy="178496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243773" tIns="243773" rIns="243773" bIns="243773" anchor="t" anchorCtr="0" compatLnSpc="1">
            <a:spAutoFit/>
          </a:bodyPr>
          <a:lstStyle/>
          <a:p>
            <a:pPr defTabSz="2438248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kern="0">
                <a:solidFill>
                  <a:srgbClr val="666666"/>
                </a:solidFill>
                <a:latin typeface="Nunito Sans"/>
                <a:ea typeface="Nunito Sans"/>
                <a:cs typeface="Nunito Sans"/>
              </a:rPr>
              <a:t>By strategically deploying </a:t>
            </a:r>
            <a:r>
              <a:rPr lang="en-US" sz="2800" kern="0" err="1">
                <a:solidFill>
                  <a:srgbClr val="666666"/>
                </a:solidFill>
                <a:latin typeface="Nunito Sans"/>
                <a:ea typeface="Nunito Sans"/>
                <a:cs typeface="Nunito Sans"/>
              </a:rPr>
              <a:t>pDOOH</a:t>
            </a:r>
            <a:r>
              <a:rPr lang="en-US" sz="2800" kern="0">
                <a:solidFill>
                  <a:srgbClr val="666666"/>
                </a:solidFill>
                <a:latin typeface="Nunito Sans"/>
                <a:ea typeface="Nunito Sans"/>
                <a:cs typeface="Nunito Sans"/>
              </a:rPr>
              <a:t> advertising at </a:t>
            </a:r>
            <a:r>
              <a:rPr lang="en-US" sz="2800" kern="0" err="1">
                <a:solidFill>
                  <a:srgbClr val="666666"/>
                </a:solidFill>
                <a:latin typeface="Nunito Sans"/>
                <a:ea typeface="Nunito Sans"/>
                <a:cs typeface="Nunito Sans"/>
              </a:rPr>
              <a:t>ExCeL</a:t>
            </a:r>
            <a:r>
              <a:rPr lang="en-US" sz="2800" kern="0">
                <a:solidFill>
                  <a:srgbClr val="666666"/>
                </a:solidFill>
                <a:latin typeface="Nunito Sans"/>
                <a:ea typeface="Nunito Sans"/>
                <a:cs typeface="Nunito Sans"/>
              </a:rPr>
              <a:t> London, Abu Dhabi Tourism successfully engaged a targeted audience at WTM 2024, reinforcing its position as a must-visit global destination.</a:t>
            </a:r>
            <a:endParaRPr lang="en-US" sz="2800" b="1" kern="0">
              <a:solidFill>
                <a:srgbClr val="666666"/>
              </a:solidFill>
              <a:latin typeface="Nunito Sans"/>
              <a:ea typeface="Nunito Sans"/>
              <a:cs typeface="Nunito Sans"/>
            </a:endParaRPr>
          </a:p>
        </p:txBody>
      </p:sp>
      <p:sp>
        <p:nvSpPr>
          <p:cNvPr id="9" name="Google Shape;275;p34">
            <a:extLst>
              <a:ext uri="{FF2B5EF4-FFF2-40B4-BE49-F238E27FC236}">
                <a16:creationId xmlns:a16="http://schemas.microsoft.com/office/drawing/2014/main" id="{153208DA-F18F-870F-4C87-9D70C1D658A7}"/>
              </a:ext>
            </a:extLst>
          </p:cNvPr>
          <p:cNvSpPr txBox="1"/>
          <p:nvPr/>
        </p:nvSpPr>
        <p:spPr>
          <a:xfrm>
            <a:off x="1237723" y="2354660"/>
            <a:ext cx="11372857" cy="149655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243773" tIns="243773" rIns="243773" bIns="243773" anchor="t" anchorCtr="0" compatLnSpc="1">
            <a:spAutoFit/>
          </a:bodyPr>
          <a:lstStyle/>
          <a:p>
            <a:pPr defTabSz="2438248">
              <a:lnSpc>
                <a:spcPct val="115000"/>
              </a:lnSpc>
              <a:spcBef>
                <a:spcPts val="160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5866" kern="0">
                <a:solidFill>
                  <a:srgbClr val="1343D3"/>
                </a:solidFill>
                <a:latin typeface="Poppins SemiBold"/>
                <a:ea typeface="Poppins SemiBold"/>
                <a:cs typeface="Poppins SemiBold"/>
              </a:rPr>
              <a:t>Key Takeaways </a:t>
            </a:r>
            <a:endParaRPr lang="en-US" sz="5866" kern="0">
              <a:solidFill>
                <a:srgbClr val="1343D3"/>
              </a:solidFill>
              <a:latin typeface="Poppins"/>
              <a:ea typeface="Poppins"/>
              <a:cs typeface="Poppins"/>
            </a:endParaRPr>
          </a:p>
        </p:txBody>
      </p:sp>
      <p:sp>
        <p:nvSpPr>
          <p:cNvPr id="11" name="Google Shape;267;p34">
            <a:extLst>
              <a:ext uri="{FF2B5EF4-FFF2-40B4-BE49-F238E27FC236}">
                <a16:creationId xmlns:a16="http://schemas.microsoft.com/office/drawing/2014/main" id="{20A13352-925F-2BC2-7170-981431F25FDB}"/>
              </a:ext>
            </a:extLst>
          </p:cNvPr>
          <p:cNvSpPr txBox="1"/>
          <p:nvPr/>
        </p:nvSpPr>
        <p:spPr>
          <a:xfrm>
            <a:off x="1317998" y="6625254"/>
            <a:ext cx="13148279" cy="178496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243773" tIns="243773" rIns="243773" bIns="243773" anchor="t" anchorCtr="0" compatLnSpc="1">
            <a:spAutoFit/>
          </a:bodyPr>
          <a:lstStyle/>
          <a:p>
            <a:pPr defTabSz="2438248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kern="0">
                <a:solidFill>
                  <a:srgbClr val="666666"/>
                </a:solidFill>
                <a:latin typeface="Nunito Sans"/>
                <a:ea typeface="Nunito Sans"/>
                <a:cs typeface="Nunito Sans"/>
              </a:rPr>
              <a:t>With this campaign’s success, Abu Dhabi Tourism continues to explore innovative ways to leverage </a:t>
            </a:r>
            <a:r>
              <a:rPr lang="en-US" sz="2800" kern="0" err="1">
                <a:solidFill>
                  <a:srgbClr val="666666"/>
                </a:solidFill>
                <a:latin typeface="Nunito Sans"/>
                <a:ea typeface="Nunito Sans"/>
                <a:cs typeface="Nunito Sans"/>
              </a:rPr>
              <a:t>pDOOH</a:t>
            </a:r>
            <a:r>
              <a:rPr lang="en-US" sz="2800" kern="0">
                <a:solidFill>
                  <a:srgbClr val="666666"/>
                </a:solidFill>
                <a:latin typeface="Nunito Sans"/>
                <a:ea typeface="Nunito Sans"/>
                <a:cs typeface="Nunito Sans"/>
              </a:rPr>
              <a:t> for future global events.</a:t>
            </a:r>
          </a:p>
          <a:p>
            <a:pPr defTabSz="2438248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kern="0">
              <a:solidFill>
                <a:srgbClr val="FFFFFF"/>
              </a:solidFill>
              <a:latin typeface="Nunito Sans"/>
              <a:ea typeface="Nunito Sans"/>
              <a:cs typeface="Nunito Sans"/>
            </a:endParaRPr>
          </a:p>
        </p:txBody>
      </p:sp>
      <p:sp>
        <p:nvSpPr>
          <p:cNvPr id="12" name="Google Shape;275;p34">
            <a:extLst>
              <a:ext uri="{FF2B5EF4-FFF2-40B4-BE49-F238E27FC236}">
                <a16:creationId xmlns:a16="http://schemas.microsoft.com/office/drawing/2014/main" id="{FED1D050-CF06-A3B5-9AC7-EAD888B9BDD6}"/>
              </a:ext>
            </a:extLst>
          </p:cNvPr>
          <p:cNvSpPr txBox="1"/>
          <p:nvPr/>
        </p:nvSpPr>
        <p:spPr>
          <a:xfrm>
            <a:off x="1318000" y="5494581"/>
            <a:ext cx="11372857" cy="149655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243773" tIns="243773" rIns="243773" bIns="243773" anchor="t" anchorCtr="0" compatLnSpc="1">
            <a:spAutoFit/>
          </a:bodyPr>
          <a:lstStyle/>
          <a:p>
            <a:pPr defTabSz="2438248">
              <a:lnSpc>
                <a:spcPct val="115000"/>
              </a:lnSpc>
              <a:spcBef>
                <a:spcPts val="160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5866" kern="0">
                <a:solidFill>
                  <a:srgbClr val="1343D3"/>
                </a:solidFill>
                <a:latin typeface="Poppins SemiBold"/>
                <a:ea typeface="Poppins SemiBold"/>
                <a:cs typeface="Poppins SemiBold"/>
              </a:rPr>
              <a:t>Looking Ahead </a:t>
            </a:r>
            <a:endParaRPr lang="en-US" sz="5866" kern="0">
              <a:solidFill>
                <a:srgbClr val="1343D3"/>
              </a:solidFill>
              <a:latin typeface="Poppins"/>
              <a:ea typeface="Poppins"/>
              <a:cs typeface="Poppins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46036837-A1CE-A9B6-FF3D-E6E64DFA0236}"/>
              </a:ext>
            </a:extLst>
          </p:cNvPr>
          <p:cNvGrpSpPr/>
          <p:nvPr/>
        </p:nvGrpSpPr>
        <p:grpSpPr>
          <a:xfrm>
            <a:off x="7096192" y="9302544"/>
            <a:ext cx="10179543" cy="1641404"/>
            <a:chOff x="2564327" y="9098209"/>
            <a:chExt cx="10179543" cy="1641404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32527531-0E55-82FD-B814-77062C9D3289}"/>
                </a:ext>
              </a:extLst>
            </p:cNvPr>
            <p:cNvGrpSpPr/>
            <p:nvPr/>
          </p:nvGrpSpPr>
          <p:grpSpPr>
            <a:xfrm>
              <a:off x="8194660" y="9098209"/>
              <a:ext cx="4549210" cy="1641404"/>
              <a:chOff x="7904048" y="11159796"/>
              <a:chExt cx="4549210" cy="1641404"/>
            </a:xfrm>
          </p:grpSpPr>
          <p:pic>
            <p:nvPicPr>
              <p:cNvPr id="21" name="Picture 20" descr="A blue arrow on a black background&#10;&#10;AI-generated content may be incorrect.">
                <a:extLst>
                  <a:ext uri="{FF2B5EF4-FFF2-40B4-BE49-F238E27FC236}">
                    <a16:creationId xmlns:a16="http://schemas.microsoft.com/office/drawing/2014/main" id="{BA870FE5-6076-FD8C-4175-D50B7C5231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904048" y="11440498"/>
                <a:ext cx="1080000" cy="1080000"/>
              </a:xfrm>
              <a:prstGeom prst="rect">
                <a:avLst/>
              </a:prstGeom>
            </p:spPr>
          </p:pic>
          <p:sp>
            <p:nvSpPr>
              <p:cNvPr id="24" name="Google Shape;519;p44">
                <a:extLst>
                  <a:ext uri="{FF2B5EF4-FFF2-40B4-BE49-F238E27FC236}">
                    <a16:creationId xmlns:a16="http://schemas.microsoft.com/office/drawing/2014/main" id="{F33039A8-2D22-E7FB-7C08-3AC321F77527}"/>
                  </a:ext>
                </a:extLst>
              </p:cNvPr>
              <p:cNvSpPr txBox="1"/>
              <p:nvPr/>
            </p:nvSpPr>
            <p:spPr>
              <a:xfrm>
                <a:off x="8117100" y="11159796"/>
                <a:ext cx="4336158" cy="1641404"/>
              </a:xfrm>
              <a:prstGeom prst="rect">
                <a:avLst/>
              </a:prstGeom>
              <a:noFill/>
              <a:ln cap="flat">
                <a:noFill/>
              </a:ln>
            </p:spPr>
            <p:txBody>
              <a:bodyPr vert="horz" wrap="square" lIns="243773" tIns="243773" rIns="243773" bIns="243773" anchor="t" anchorCtr="0" compatLnSpc="1">
                <a:spAutoFit/>
              </a:bodyPr>
              <a:lstStyle/>
              <a:p>
                <a:pPr algn="ctr" defTabSz="2438248"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n-US" sz="4800" b="1" kern="0">
                    <a:solidFill>
                      <a:srgbClr val="000000"/>
                    </a:solidFill>
                    <a:latin typeface="Nunito Sans"/>
                    <a:ea typeface="Nunito Sans"/>
                    <a:cs typeface="Nunito Sans"/>
                  </a:rPr>
                  <a:t>38,382</a:t>
                </a:r>
                <a:endParaRPr lang="en-US" sz="4800" kern="0">
                  <a:solidFill>
                    <a:srgbClr val="000000"/>
                  </a:solidFill>
                  <a:latin typeface="Nunito Sans"/>
                  <a:ea typeface="Nunito Sans"/>
                  <a:cs typeface="Nunito Sans"/>
                </a:endParaRPr>
              </a:p>
              <a:p>
                <a:pPr algn="ctr" defTabSz="2438248"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n-US" sz="2400" kern="0">
                    <a:solidFill>
                      <a:srgbClr val="595959"/>
                    </a:solidFill>
                    <a:latin typeface="Nunito Sans"/>
                    <a:ea typeface="Nunito Sans"/>
                    <a:cs typeface="Nunito Sans"/>
                  </a:rPr>
                  <a:t>Playouts</a:t>
                </a:r>
              </a:p>
            </p:txBody>
          </p:sp>
          <p:pic>
            <p:nvPicPr>
              <p:cNvPr id="29" name="Graphic 28" descr="Information with solid fill">
                <a:extLst>
                  <a:ext uri="{FF2B5EF4-FFF2-40B4-BE49-F238E27FC236}">
                    <a16:creationId xmlns:a16="http://schemas.microsoft.com/office/drawing/2014/main" id="{FCA5AF58-EBE6-7F77-B23B-930C14595D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10950236" y="12142309"/>
                <a:ext cx="344498" cy="344498"/>
              </a:xfrm>
              <a:prstGeom prst="rect">
                <a:avLst/>
              </a:prstGeom>
            </p:spPr>
          </p:pic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9E956738-EE6E-E6A8-5604-F32B886EDB77}"/>
                </a:ext>
              </a:extLst>
            </p:cNvPr>
            <p:cNvGrpSpPr/>
            <p:nvPr/>
          </p:nvGrpSpPr>
          <p:grpSpPr>
            <a:xfrm>
              <a:off x="2564327" y="9098209"/>
              <a:ext cx="4754223" cy="1641404"/>
              <a:chOff x="2517435" y="11138024"/>
              <a:chExt cx="4754223" cy="1641404"/>
            </a:xfrm>
          </p:grpSpPr>
          <p:sp>
            <p:nvSpPr>
              <p:cNvPr id="13" name="Google Shape;519;p44">
                <a:extLst>
                  <a:ext uri="{FF2B5EF4-FFF2-40B4-BE49-F238E27FC236}">
                    <a16:creationId xmlns:a16="http://schemas.microsoft.com/office/drawing/2014/main" id="{DCB78C1B-4F98-AF23-731D-80036E8C2505}"/>
                  </a:ext>
                </a:extLst>
              </p:cNvPr>
              <p:cNvSpPr txBox="1"/>
              <p:nvPr/>
            </p:nvSpPr>
            <p:spPr>
              <a:xfrm>
                <a:off x="2935500" y="11138024"/>
                <a:ext cx="4336158" cy="1641404"/>
              </a:xfrm>
              <a:prstGeom prst="rect">
                <a:avLst/>
              </a:prstGeom>
              <a:noFill/>
              <a:ln cap="flat">
                <a:noFill/>
              </a:ln>
            </p:spPr>
            <p:txBody>
              <a:bodyPr vert="horz" wrap="square" lIns="243773" tIns="243773" rIns="243773" bIns="243773" anchor="t" anchorCtr="0" compatLnSpc="1">
                <a:spAutoFit/>
              </a:bodyPr>
              <a:lstStyle/>
              <a:p>
                <a:pPr algn="ctr" defTabSz="2438248"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n-US" sz="4800" b="1" kern="0">
                    <a:solidFill>
                      <a:srgbClr val="000000"/>
                    </a:solidFill>
                    <a:latin typeface="Nunito Sans"/>
                    <a:ea typeface="Nunito Sans"/>
                    <a:cs typeface="Nunito Sans"/>
                  </a:rPr>
                  <a:t>423,205</a:t>
                </a:r>
                <a:endParaRPr lang="en-US" sz="4800" kern="0">
                  <a:solidFill>
                    <a:srgbClr val="000000"/>
                  </a:solidFill>
                  <a:latin typeface="Nunito Sans"/>
                  <a:ea typeface="Nunito Sans"/>
                  <a:cs typeface="Nunito Sans"/>
                </a:endParaRPr>
              </a:p>
              <a:p>
                <a:pPr algn="ctr" defTabSz="2438248"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n-US" sz="2400" kern="0">
                    <a:solidFill>
                      <a:srgbClr val="595959"/>
                    </a:solidFill>
                    <a:latin typeface="Nunito Sans"/>
                    <a:ea typeface="Nunito Sans"/>
                    <a:cs typeface="Nunito Sans"/>
                  </a:rPr>
                  <a:t>Impressions </a:t>
                </a:r>
              </a:p>
            </p:txBody>
          </p:sp>
          <p:pic>
            <p:nvPicPr>
              <p:cNvPr id="15" name="Picture 14" descr="A blue circle on a black background&#10;&#10;AI-generated content may be incorrect.">
                <a:extLst>
                  <a:ext uri="{FF2B5EF4-FFF2-40B4-BE49-F238E27FC236}">
                    <a16:creationId xmlns:a16="http://schemas.microsoft.com/office/drawing/2014/main" id="{433603EB-DA78-694D-3E5C-A23F716FC36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517435" y="11418726"/>
                <a:ext cx="1080000" cy="1080000"/>
              </a:xfrm>
              <a:prstGeom prst="rect">
                <a:avLst/>
              </a:prstGeom>
            </p:spPr>
          </p:pic>
          <p:pic>
            <p:nvPicPr>
              <p:cNvPr id="31" name="Graphic 30" descr="Information with solid fill">
                <a:extLst>
                  <a:ext uri="{FF2B5EF4-FFF2-40B4-BE49-F238E27FC236}">
                    <a16:creationId xmlns:a16="http://schemas.microsoft.com/office/drawing/2014/main" id="{7AAE74A9-7902-8E02-03BC-4585E6333E6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5998518" y="12124746"/>
                <a:ext cx="344498" cy="344498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5945125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E376D17-724F-6DA1-2EBA-3B2D4636DB85}"/>
              </a:ext>
            </a:extLst>
          </p:cNvPr>
          <p:cNvSpPr txBox="1"/>
          <p:nvPr/>
        </p:nvSpPr>
        <p:spPr>
          <a:xfrm>
            <a:off x="7037138" y="7309591"/>
            <a:ext cx="11421564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400" b="1" dirty="0"/>
              <a:t>Thank you</a:t>
            </a:r>
            <a:endParaRPr lang="en-US" sz="4400"/>
          </a:p>
        </p:txBody>
      </p:sp>
    </p:spTree>
    <p:extLst>
      <p:ext uri="{BB962C8B-B14F-4D97-AF65-F5344CB8AC3E}">
        <p14:creationId xmlns:p14="http://schemas.microsoft.com/office/powerpoint/2010/main" val="11192289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Application>Microsoft Office PowerPoint</Application>
  <PresentationFormat>Custom</PresentationFormat>
  <Slides>7</Slides>
  <Notes>6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Fayez Alhalasah</dc:creator>
  <cp:revision>23</cp:revision>
  <dcterms:created xsi:type="dcterms:W3CDTF">2025-02-09T07:55:01Z</dcterms:created>
  <dcterms:modified xsi:type="dcterms:W3CDTF">2025-11-05T04:11:40Z</dcterms:modified>
</cp:coreProperties>
</file>