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348958-D1EE-9C91-4AFB-EE9971B799B5}" v="34" dt="2026-02-21T08:25:10.5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3050D-A77F-4152-A614-D4A2C76AC679}" type="datetimeFigureOut">
              <a:t>2/21/2026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92FBB-EEB8-4F61-BD3F-EE1F639343A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85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Karen – The Hub Mall Junction</a:t>
            </a:r>
          </a:p>
        </p:txBody>
      </p:sp>
      <p:pic>
        <p:nvPicPr>
          <p:cNvPr id="4" name="Picture 3" descr="temp_page_143.png"/>
          <p:cNvPicPr>
            <a:picLocks noChangeAspect="1"/>
          </p:cNvPicPr>
          <p:nvPr/>
        </p:nvPicPr>
        <p:blipFill>
          <a:blip r:embed="rId2"/>
          <a:srcRect l="3" t="19552" r="-115" b="-149"/>
          <a:stretch>
            <a:fillRect/>
          </a:stretch>
        </p:blipFill>
        <p:spPr>
          <a:xfrm>
            <a:off x="457407" y="2156998"/>
            <a:ext cx="8238892" cy="51253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Karen – Waterfront / Langata Road</a:t>
            </a:r>
          </a:p>
        </p:txBody>
      </p:sp>
      <p:pic>
        <p:nvPicPr>
          <p:cNvPr id="4" name="Picture 3" descr="temp_page_1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29600" cy="63592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Thika Town Entry – Jomoko</a:t>
            </a:r>
          </a:p>
        </p:txBody>
      </p:sp>
      <p:pic>
        <p:nvPicPr>
          <p:cNvPr id="4" name="Picture 3" descr="temp_page_7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29600" cy="63592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Makupa Crossway – Airport to CBD</a:t>
            </a:r>
          </a:p>
        </p:txBody>
      </p:sp>
      <p:pic>
        <p:nvPicPr>
          <p:cNvPr id="4" name="Picture 3" descr="temp_page_1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29600" cy="63592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Mombasa CBD – SGR Drop-Off</a:t>
            </a:r>
          </a:p>
        </p:txBody>
      </p:sp>
      <p:pic>
        <p:nvPicPr>
          <p:cNvPr id="4" name="Picture 3" descr="temp_page_1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29600" cy="63592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Likoni Ferry – Landmark 100m Format</a:t>
            </a:r>
          </a:p>
        </p:txBody>
      </p:sp>
      <p:pic>
        <p:nvPicPr>
          <p:cNvPr id="4" name="Picture 3" descr="temp_page_1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29600" cy="63592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Ukunda – Diani Junction</a:t>
            </a:r>
          </a:p>
        </p:txBody>
      </p:sp>
      <p:pic>
        <p:nvPicPr>
          <p:cNvPr id="4" name="Picture 3" descr="temp_page_1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29600" cy="63592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Kisumu – United Mall Corridor</a:t>
            </a:r>
          </a:p>
        </p:txBody>
      </p:sp>
      <p:pic>
        <p:nvPicPr>
          <p:cNvPr id="4" name="Picture 3" descr="temp_page_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29600" cy="63592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Eldoret – Rupa Mall Corridor</a:t>
            </a:r>
          </a:p>
        </p:txBody>
      </p:sp>
      <p:pic>
        <p:nvPicPr>
          <p:cNvPr id="4" name="Picture 3" descr="temp_page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29600" cy="63592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Nakuru – Kenyatta Avenue</a:t>
            </a:r>
          </a:p>
        </p:txBody>
      </p:sp>
      <p:pic>
        <p:nvPicPr>
          <p:cNvPr id="4" name="Picture 3" descr="temp_page_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29600" cy="63592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Nanyuki – Mt Kenya Corridor</a:t>
            </a:r>
          </a:p>
        </p:txBody>
      </p:sp>
      <p:pic>
        <p:nvPicPr>
          <p:cNvPr id="4" name="Picture 3" descr="temp_page_8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29600" cy="63592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Meru – Isiolo Junction</a:t>
            </a:r>
          </a:p>
        </p:txBody>
      </p:sp>
      <p:pic>
        <p:nvPicPr>
          <p:cNvPr id="4" name="Picture 3" descr="temp_page_9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29600" cy="63592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Busia Border – Main Entrance</a:t>
            </a:r>
          </a:p>
        </p:txBody>
      </p:sp>
      <p:pic>
        <p:nvPicPr>
          <p:cNvPr id="4" name="Picture 3" descr="temp_page_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29600" cy="63592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8</cp:revision>
  <dcterms:created xsi:type="dcterms:W3CDTF">2013-01-27T09:14:16Z</dcterms:created>
  <dcterms:modified xsi:type="dcterms:W3CDTF">2026-02-21T08:26:49Z</dcterms:modified>
  <cp:category/>
</cp:coreProperties>
</file>