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8" autoAdjust="0"/>
    <p:restoredTop sz="94660"/>
  </p:normalViewPr>
  <p:slideViewPr>
    <p:cSldViewPr snapToGrid="0">
      <p:cViewPr varScale="1">
        <p:scale>
          <a:sx n="130" d="100"/>
          <a:sy n="130" d="100"/>
        </p:scale>
        <p:origin x="247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95A0E-638C-0856-2737-30B0D0651F24}"/>
              </a:ext>
            </a:extLst>
          </p:cNvPr>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a:extLst>
              <a:ext uri="{FF2B5EF4-FFF2-40B4-BE49-F238E27FC236}">
                <a16:creationId xmlns:a16="http://schemas.microsoft.com/office/drawing/2014/main" id="{646DAE17-C1F2-7D50-C6B1-BF52FC9E30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a:extLst>
              <a:ext uri="{FF2B5EF4-FFF2-40B4-BE49-F238E27FC236}">
                <a16:creationId xmlns:a16="http://schemas.microsoft.com/office/drawing/2014/main" id="{7DF7E67B-3F6C-37D8-ABB4-B847DA66B4C1}"/>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5" name="Footer Placeholder 4">
            <a:extLst>
              <a:ext uri="{FF2B5EF4-FFF2-40B4-BE49-F238E27FC236}">
                <a16:creationId xmlns:a16="http://schemas.microsoft.com/office/drawing/2014/main" id="{8D8FAD6B-75D2-1044-4161-CE6401133B30}"/>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C6051B17-F5A6-9D36-2C77-A0930CA7FDA7}"/>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2002336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3D022-28A0-F04C-7786-E8C34DD7F099}"/>
              </a:ext>
            </a:extLst>
          </p:cNvPr>
          <p:cNvSpPr>
            <a:spLocks noGrp="1"/>
          </p:cNvSpPr>
          <p:nvPr>
            <p:ph type="title"/>
          </p:nvPr>
        </p:nvSpPr>
        <p:spPr/>
        <p:txBody>
          <a:bodyPr/>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B133DCF0-0DA7-90DC-A9A4-8139E0F9C349}"/>
              </a:ext>
            </a:extLst>
          </p:cNvPr>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A56868FC-22F0-165B-92DD-8F37AE1FF7BB}"/>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5" name="Footer Placeholder 4">
            <a:extLst>
              <a:ext uri="{FF2B5EF4-FFF2-40B4-BE49-F238E27FC236}">
                <a16:creationId xmlns:a16="http://schemas.microsoft.com/office/drawing/2014/main" id="{FAC3F8DE-FE79-4FA5-9F3C-7140152DB897}"/>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C1FE947D-9775-ECB6-18E0-2FBE58FCFC32}"/>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2356224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B36E3E-AC86-8AD1-227D-AEF236884C39}"/>
              </a:ext>
            </a:extLst>
          </p:cNvPr>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F40BD383-C86A-A47B-A8E1-F803150F26B1}"/>
              </a:ext>
            </a:extLst>
          </p:cNvPr>
          <p:cNvSpPr>
            <a:spLocks noGrp="1"/>
          </p:cNvSpPr>
          <p:nvPr>
            <p:ph type="body" orient="vert" idx="1"/>
          </p:nvPr>
        </p:nvSpPr>
        <p:spPr>
          <a:xfrm>
            <a:off x="838200" y="365125"/>
            <a:ext cx="7734300" cy="5811838"/>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1DD5CF7C-5D6E-B70F-1F93-5BFA15683708}"/>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5" name="Footer Placeholder 4">
            <a:extLst>
              <a:ext uri="{FF2B5EF4-FFF2-40B4-BE49-F238E27FC236}">
                <a16:creationId xmlns:a16="http://schemas.microsoft.com/office/drawing/2014/main" id="{6EA8E108-6388-73B3-AAAE-6A557E7991C1}"/>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526308B6-59AF-4CFC-BB29-8641241E2A57}"/>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3091199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71694-2BC5-026C-6FCB-F1F2CCD63FDB}"/>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AA4C62D5-2C21-5274-A116-491CED6277FE}"/>
              </a:ext>
            </a:extLst>
          </p:cNvPr>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744C5733-3328-EC8A-97DF-93BA017EF664}"/>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5" name="Footer Placeholder 4">
            <a:extLst>
              <a:ext uri="{FF2B5EF4-FFF2-40B4-BE49-F238E27FC236}">
                <a16:creationId xmlns:a16="http://schemas.microsoft.com/office/drawing/2014/main" id="{6925FB38-83E5-ACF7-1AB5-C00852E73439}"/>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B7498853-92F2-740F-6C27-76ED6CBF644B}"/>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290340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BFEEF-4CC7-7086-A747-7BE304B8703C}"/>
              </a:ext>
            </a:extLst>
          </p:cNvPr>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403910F1-2BA5-703C-316A-693C0DCF77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ltLang="zh-CN"/>
              <a:t>Click to edit Master text styles</a:t>
            </a:r>
          </a:p>
        </p:txBody>
      </p:sp>
      <p:sp>
        <p:nvSpPr>
          <p:cNvPr id="4" name="Date Placeholder 3">
            <a:extLst>
              <a:ext uri="{FF2B5EF4-FFF2-40B4-BE49-F238E27FC236}">
                <a16:creationId xmlns:a16="http://schemas.microsoft.com/office/drawing/2014/main" id="{0C7E0228-DD4E-FF98-12DA-B37DF289B29D}"/>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5" name="Footer Placeholder 4">
            <a:extLst>
              <a:ext uri="{FF2B5EF4-FFF2-40B4-BE49-F238E27FC236}">
                <a16:creationId xmlns:a16="http://schemas.microsoft.com/office/drawing/2014/main" id="{DCE4215C-4391-523C-96AE-EE261AAF9DFF}"/>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4E6CA0D5-111F-ECFC-6BDA-A7F20E9BD4FF}"/>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644667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3781E-10F8-84D3-C885-E4AD77FA90C7}"/>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EEDA61A5-872D-1B2E-8B76-AAA3B1235467}"/>
              </a:ext>
            </a:extLst>
          </p:cNvPr>
          <p:cNvSpPr>
            <a:spLocks noGrp="1"/>
          </p:cNvSpPr>
          <p:nvPr>
            <p:ph sz="half" idx="1"/>
          </p:nvPr>
        </p:nvSpPr>
        <p:spPr>
          <a:xfrm>
            <a:off x="838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a:extLst>
              <a:ext uri="{FF2B5EF4-FFF2-40B4-BE49-F238E27FC236}">
                <a16:creationId xmlns:a16="http://schemas.microsoft.com/office/drawing/2014/main" id="{25AB0803-5F77-425F-D6C1-C0ED61B4B864}"/>
              </a:ext>
            </a:extLst>
          </p:cNvPr>
          <p:cNvSpPr>
            <a:spLocks noGrp="1"/>
          </p:cNvSpPr>
          <p:nvPr>
            <p:ph sz="half" idx="2"/>
          </p:nvPr>
        </p:nvSpPr>
        <p:spPr>
          <a:xfrm>
            <a:off x="6172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a:extLst>
              <a:ext uri="{FF2B5EF4-FFF2-40B4-BE49-F238E27FC236}">
                <a16:creationId xmlns:a16="http://schemas.microsoft.com/office/drawing/2014/main" id="{0F8008B5-803F-49DB-CA95-230B40CF8BA3}"/>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6" name="Footer Placeholder 5">
            <a:extLst>
              <a:ext uri="{FF2B5EF4-FFF2-40B4-BE49-F238E27FC236}">
                <a16:creationId xmlns:a16="http://schemas.microsoft.com/office/drawing/2014/main" id="{01C6330B-8993-FA2C-8C51-29E4DD1C1AB1}"/>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10E94DD9-3B59-0C6C-9B17-BA5BA298D6E6}"/>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2901250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14D3E-13B5-3A10-CD46-87BA9551EE68}"/>
              </a:ext>
            </a:extLst>
          </p:cNvPr>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9875E4A7-A56D-4FAE-919A-94C39FFC6F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a:extLst>
              <a:ext uri="{FF2B5EF4-FFF2-40B4-BE49-F238E27FC236}">
                <a16:creationId xmlns:a16="http://schemas.microsoft.com/office/drawing/2014/main" id="{5DF5189B-FC5A-47DA-94C6-3AD157A81E44}"/>
              </a:ext>
            </a:extLst>
          </p:cNvPr>
          <p:cNvSpPr>
            <a:spLocks noGrp="1"/>
          </p:cNvSpPr>
          <p:nvPr>
            <p:ph sz="half" idx="2"/>
          </p:nvPr>
        </p:nvSpPr>
        <p:spPr>
          <a:xfrm>
            <a:off x="839788" y="2505075"/>
            <a:ext cx="5157787"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a:extLst>
              <a:ext uri="{FF2B5EF4-FFF2-40B4-BE49-F238E27FC236}">
                <a16:creationId xmlns:a16="http://schemas.microsoft.com/office/drawing/2014/main" id="{B2812D67-556E-B711-89B8-685860D5FF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a:extLst>
              <a:ext uri="{FF2B5EF4-FFF2-40B4-BE49-F238E27FC236}">
                <a16:creationId xmlns:a16="http://schemas.microsoft.com/office/drawing/2014/main" id="{F3608604-CED0-EDFB-465A-85F767B8DD25}"/>
              </a:ext>
            </a:extLst>
          </p:cNvPr>
          <p:cNvSpPr>
            <a:spLocks noGrp="1"/>
          </p:cNvSpPr>
          <p:nvPr>
            <p:ph sz="quarter" idx="4"/>
          </p:nvPr>
        </p:nvSpPr>
        <p:spPr>
          <a:xfrm>
            <a:off x="6172200" y="2505075"/>
            <a:ext cx="5183188"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a:extLst>
              <a:ext uri="{FF2B5EF4-FFF2-40B4-BE49-F238E27FC236}">
                <a16:creationId xmlns:a16="http://schemas.microsoft.com/office/drawing/2014/main" id="{9F24AF74-62B3-CD09-90A0-31517F9A261D}"/>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8" name="Footer Placeholder 7">
            <a:extLst>
              <a:ext uri="{FF2B5EF4-FFF2-40B4-BE49-F238E27FC236}">
                <a16:creationId xmlns:a16="http://schemas.microsoft.com/office/drawing/2014/main" id="{8A051592-0544-8EF0-683F-85AA392B16F3}"/>
              </a:ext>
            </a:extLst>
          </p:cNvPr>
          <p:cNvSpPr>
            <a:spLocks noGrp="1"/>
          </p:cNvSpPr>
          <p:nvPr>
            <p:ph type="ftr" sz="quarter" idx="11"/>
          </p:nvPr>
        </p:nvSpPr>
        <p:spPr/>
        <p:txBody>
          <a:bodyPr/>
          <a:lstStyle/>
          <a:p>
            <a:endParaRPr lang="zh-CN" altLang="en-US"/>
          </a:p>
        </p:txBody>
      </p:sp>
      <p:sp>
        <p:nvSpPr>
          <p:cNvPr id="9" name="Slide Number Placeholder 8">
            <a:extLst>
              <a:ext uri="{FF2B5EF4-FFF2-40B4-BE49-F238E27FC236}">
                <a16:creationId xmlns:a16="http://schemas.microsoft.com/office/drawing/2014/main" id="{B2521A24-A511-0207-8CA3-88860F71DF63}"/>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175850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F9A31-FD2F-EA4F-BFD0-84DA9F5FD39A}"/>
              </a:ext>
            </a:extLst>
          </p:cNvPr>
          <p:cNvSpPr>
            <a:spLocks noGrp="1"/>
          </p:cNvSpPr>
          <p:nvPr>
            <p:ph type="title"/>
          </p:nvPr>
        </p:nvSpPr>
        <p:spPr/>
        <p:txBody>
          <a:bodyPr/>
          <a:lstStyle/>
          <a:p>
            <a:r>
              <a:rPr lang="en-US" altLang="zh-CN"/>
              <a:t>Click to edit Master title style</a:t>
            </a:r>
            <a:endParaRPr lang="zh-CN" altLang="en-US"/>
          </a:p>
        </p:txBody>
      </p:sp>
      <p:sp>
        <p:nvSpPr>
          <p:cNvPr id="3" name="Date Placeholder 2">
            <a:extLst>
              <a:ext uri="{FF2B5EF4-FFF2-40B4-BE49-F238E27FC236}">
                <a16:creationId xmlns:a16="http://schemas.microsoft.com/office/drawing/2014/main" id="{F6B43EF9-5ABD-A41E-C392-D6BEE1CFA134}"/>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4" name="Footer Placeholder 3">
            <a:extLst>
              <a:ext uri="{FF2B5EF4-FFF2-40B4-BE49-F238E27FC236}">
                <a16:creationId xmlns:a16="http://schemas.microsoft.com/office/drawing/2014/main" id="{6D0438D8-E9CA-8B61-755C-E16BDBBDF558}"/>
              </a:ext>
            </a:extLst>
          </p:cNvPr>
          <p:cNvSpPr>
            <a:spLocks noGrp="1"/>
          </p:cNvSpPr>
          <p:nvPr>
            <p:ph type="ftr" sz="quarter" idx="11"/>
          </p:nvPr>
        </p:nvSpPr>
        <p:spPr/>
        <p:txBody>
          <a:bodyPr/>
          <a:lstStyle/>
          <a:p>
            <a:endParaRPr lang="zh-CN" altLang="en-US"/>
          </a:p>
        </p:txBody>
      </p:sp>
      <p:sp>
        <p:nvSpPr>
          <p:cNvPr id="5" name="Slide Number Placeholder 4">
            <a:extLst>
              <a:ext uri="{FF2B5EF4-FFF2-40B4-BE49-F238E27FC236}">
                <a16:creationId xmlns:a16="http://schemas.microsoft.com/office/drawing/2014/main" id="{18B373A4-84DD-34EF-EE78-E7DDBAEB5E59}"/>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1667747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5AA574-3D25-4976-E616-85A15261CF89}"/>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3" name="Footer Placeholder 2">
            <a:extLst>
              <a:ext uri="{FF2B5EF4-FFF2-40B4-BE49-F238E27FC236}">
                <a16:creationId xmlns:a16="http://schemas.microsoft.com/office/drawing/2014/main" id="{FCA7EABC-8D98-83C7-EF15-6DDA4FDC0F93}"/>
              </a:ext>
            </a:extLst>
          </p:cNvPr>
          <p:cNvSpPr>
            <a:spLocks noGrp="1"/>
          </p:cNvSpPr>
          <p:nvPr>
            <p:ph type="ftr" sz="quarter" idx="11"/>
          </p:nvPr>
        </p:nvSpPr>
        <p:spPr/>
        <p:txBody>
          <a:bodyPr/>
          <a:lstStyle/>
          <a:p>
            <a:endParaRPr lang="zh-CN" altLang="en-US"/>
          </a:p>
        </p:txBody>
      </p:sp>
      <p:sp>
        <p:nvSpPr>
          <p:cNvPr id="4" name="Slide Number Placeholder 3">
            <a:extLst>
              <a:ext uri="{FF2B5EF4-FFF2-40B4-BE49-F238E27FC236}">
                <a16:creationId xmlns:a16="http://schemas.microsoft.com/office/drawing/2014/main" id="{E1028AE9-5729-1A83-6B12-CED8AF9F4F6A}"/>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385942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6D67A-DD06-8BA8-5FAF-6AF23700E827}"/>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A081466A-60D8-C91D-424F-790A7F22C6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a:extLst>
              <a:ext uri="{FF2B5EF4-FFF2-40B4-BE49-F238E27FC236}">
                <a16:creationId xmlns:a16="http://schemas.microsoft.com/office/drawing/2014/main" id="{93C714CE-681B-7764-8E9B-1109A41C1C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462021EB-9F89-9A56-98B0-3E7152C644DF}"/>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6" name="Footer Placeholder 5">
            <a:extLst>
              <a:ext uri="{FF2B5EF4-FFF2-40B4-BE49-F238E27FC236}">
                <a16:creationId xmlns:a16="http://schemas.microsoft.com/office/drawing/2014/main" id="{3727EDF9-E39D-A7C1-6856-A31E29693A4B}"/>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3CAD480D-7DE9-4ACE-7115-F575C038D946}"/>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85342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090C1-40CB-E398-84F0-677154C22EEB}"/>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a:extLst>
              <a:ext uri="{FF2B5EF4-FFF2-40B4-BE49-F238E27FC236}">
                <a16:creationId xmlns:a16="http://schemas.microsoft.com/office/drawing/2014/main" id="{F1903F79-50F6-B239-331F-337BFB4716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a:extLst>
              <a:ext uri="{FF2B5EF4-FFF2-40B4-BE49-F238E27FC236}">
                <a16:creationId xmlns:a16="http://schemas.microsoft.com/office/drawing/2014/main" id="{3FE13762-2F6B-15B3-CED3-747951F402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F1FE2CF1-BDD1-F1BF-341C-F25E72FDEED5}"/>
              </a:ext>
            </a:extLst>
          </p:cNvPr>
          <p:cNvSpPr>
            <a:spLocks noGrp="1"/>
          </p:cNvSpPr>
          <p:nvPr>
            <p:ph type="dt" sz="half" idx="10"/>
          </p:nvPr>
        </p:nvSpPr>
        <p:spPr/>
        <p:txBody>
          <a:bodyPr/>
          <a:lstStyle/>
          <a:p>
            <a:fld id="{6A0732F3-39C5-49CD-8841-CEDC27263719}" type="datetimeFigureOut">
              <a:rPr lang="zh-CN" altLang="en-US" smtClean="0"/>
              <a:t>2024/8/1</a:t>
            </a:fld>
            <a:endParaRPr lang="zh-CN" altLang="en-US"/>
          </a:p>
        </p:txBody>
      </p:sp>
      <p:sp>
        <p:nvSpPr>
          <p:cNvPr id="6" name="Footer Placeholder 5">
            <a:extLst>
              <a:ext uri="{FF2B5EF4-FFF2-40B4-BE49-F238E27FC236}">
                <a16:creationId xmlns:a16="http://schemas.microsoft.com/office/drawing/2014/main" id="{179F90D8-CFD3-15D5-89A5-6D885B3E3770}"/>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F844E25F-F1C8-03F0-A86F-360B9769F636}"/>
              </a:ext>
            </a:extLst>
          </p:cNvPr>
          <p:cNvSpPr>
            <a:spLocks noGrp="1"/>
          </p:cNvSpPr>
          <p:nvPr>
            <p:ph type="sldNum" sz="quarter" idx="12"/>
          </p:nvPr>
        </p:nvSpPr>
        <p:spPr/>
        <p:txBody>
          <a:body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125082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71E3FC-AA08-D770-CDD4-013F7EDDD2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E8BCEF94-A4D0-B61F-BCAB-9C1537B3F1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8B9C862E-0D8F-D61F-B89E-314607E339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0732F3-39C5-49CD-8841-CEDC27263719}" type="datetimeFigureOut">
              <a:rPr lang="zh-CN" altLang="en-US" smtClean="0"/>
              <a:t>2024/8/1</a:t>
            </a:fld>
            <a:endParaRPr lang="zh-CN" altLang="en-US"/>
          </a:p>
        </p:txBody>
      </p:sp>
      <p:sp>
        <p:nvSpPr>
          <p:cNvPr id="5" name="Footer Placeholder 4">
            <a:extLst>
              <a:ext uri="{FF2B5EF4-FFF2-40B4-BE49-F238E27FC236}">
                <a16:creationId xmlns:a16="http://schemas.microsoft.com/office/drawing/2014/main" id="{8A0E674A-D840-74D4-A2BF-330F70E365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Slide Number Placeholder 5">
            <a:extLst>
              <a:ext uri="{FF2B5EF4-FFF2-40B4-BE49-F238E27FC236}">
                <a16:creationId xmlns:a16="http://schemas.microsoft.com/office/drawing/2014/main" id="{A4702000-BCB7-6E8D-6383-09E374AF77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87C7C4-1279-48DB-AA39-31509B6DC71C}" type="slidenum">
              <a:rPr lang="zh-CN" altLang="en-US" smtClean="0"/>
              <a:t>‹#›</a:t>
            </a:fld>
            <a:endParaRPr lang="zh-CN" altLang="en-US"/>
          </a:p>
        </p:txBody>
      </p:sp>
    </p:spTree>
    <p:extLst>
      <p:ext uri="{BB962C8B-B14F-4D97-AF65-F5344CB8AC3E}">
        <p14:creationId xmlns:p14="http://schemas.microsoft.com/office/powerpoint/2010/main" val="2896079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oogle Shape;986;p137">
            <a:extLst>
              <a:ext uri="{FF2B5EF4-FFF2-40B4-BE49-F238E27FC236}">
                <a16:creationId xmlns:a16="http://schemas.microsoft.com/office/drawing/2014/main" id="{8379BF28-97D2-C08D-C351-ED7FC601879F}"/>
              </a:ext>
            </a:extLst>
          </p:cNvPr>
          <p:cNvGrpSpPr/>
          <p:nvPr/>
        </p:nvGrpSpPr>
        <p:grpSpPr>
          <a:xfrm>
            <a:off x="383459" y="310337"/>
            <a:ext cx="11601634" cy="6267444"/>
            <a:chOff x="0" y="-1"/>
            <a:chExt cx="22703678" cy="10684287"/>
          </a:xfrm>
        </p:grpSpPr>
        <p:sp>
          <p:nvSpPr>
            <p:cNvPr id="5" name="Google Shape;987;p137">
              <a:extLst>
                <a:ext uri="{FF2B5EF4-FFF2-40B4-BE49-F238E27FC236}">
                  <a16:creationId xmlns:a16="http://schemas.microsoft.com/office/drawing/2014/main" id="{6AD3E2FE-C8AC-9A6D-10AF-04CA002466F9}"/>
                </a:ext>
              </a:extLst>
            </p:cNvPr>
            <p:cNvSpPr/>
            <p:nvPr/>
          </p:nvSpPr>
          <p:spPr>
            <a:xfrm>
              <a:off x="2329" y="-1"/>
              <a:ext cx="4540500" cy="78756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19050" tIns="19050" rIns="19050" bIns="19050" anchor="ctr" anchorCtr="0">
              <a:noAutofit/>
            </a:bodyPr>
            <a:lstStyle/>
            <a:p>
              <a:pPr marL="0" marR="0" lvl="0" indent="0" algn="ctr" rtl="0">
                <a:lnSpc>
                  <a:spcPct val="100000"/>
                </a:lnSpc>
                <a:spcBef>
                  <a:spcPts val="0"/>
                </a:spcBef>
                <a:spcAft>
                  <a:spcPts val="0"/>
                </a:spcAft>
                <a:buClr>
                  <a:srgbClr val="FFFFFF"/>
                </a:buClr>
                <a:buSzPts val="1200"/>
                <a:buFont typeface="Helvetica Neue"/>
                <a:buNone/>
              </a:pPr>
              <a:endParaRPr sz="1200" b="0" i="0" u="none" strike="noStrike" cap="none">
                <a:solidFill>
                  <a:srgbClr val="FFFFFF"/>
                </a:solidFill>
                <a:latin typeface="Helvetica Neue"/>
                <a:ea typeface="Helvetica Neue"/>
                <a:cs typeface="Helvetica Neue"/>
                <a:sym typeface="Helvetica Neue"/>
              </a:endParaRPr>
            </a:p>
          </p:txBody>
        </p:sp>
        <p:sp>
          <p:nvSpPr>
            <p:cNvPr id="6" name="Google Shape;988;p137">
              <a:extLst>
                <a:ext uri="{FF2B5EF4-FFF2-40B4-BE49-F238E27FC236}">
                  <a16:creationId xmlns:a16="http://schemas.microsoft.com/office/drawing/2014/main" id="{A992EBBA-758C-D0D6-9368-69B4222C61D3}"/>
                </a:ext>
              </a:extLst>
            </p:cNvPr>
            <p:cNvSpPr txBox="1"/>
            <p:nvPr/>
          </p:nvSpPr>
          <p:spPr>
            <a:xfrm>
              <a:off x="170640" y="172480"/>
              <a:ext cx="3871800" cy="570900"/>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zh-CN" altLang="en-US" sz="900" b="1" dirty="0">
                  <a:solidFill>
                    <a:srgbClr val="000000"/>
                  </a:solidFill>
                  <a:latin typeface="Arial"/>
                  <a:cs typeface="Arial"/>
                  <a:sym typeface="Arial"/>
                </a:rPr>
                <a:t>受益人面临什么问题？</a:t>
              </a:r>
              <a:endParaRPr sz="500" b="1" dirty="0"/>
            </a:p>
          </p:txBody>
        </p:sp>
        <p:sp>
          <p:nvSpPr>
            <p:cNvPr id="7" name="Google Shape;989;p137">
              <a:extLst>
                <a:ext uri="{FF2B5EF4-FFF2-40B4-BE49-F238E27FC236}">
                  <a16:creationId xmlns:a16="http://schemas.microsoft.com/office/drawing/2014/main" id="{A8FF8C36-BF78-00F5-8B87-9AC535F489DD}"/>
                </a:ext>
              </a:extLst>
            </p:cNvPr>
            <p:cNvSpPr txBox="1"/>
            <p:nvPr/>
          </p:nvSpPr>
          <p:spPr>
            <a:xfrm>
              <a:off x="231400" y="686188"/>
              <a:ext cx="3755450" cy="716221"/>
            </a:xfrm>
            <a:prstGeom prst="rect">
              <a:avLst/>
            </a:prstGeom>
            <a:noFill/>
            <a:ln>
              <a:noFill/>
            </a:ln>
          </p:spPr>
          <p:txBody>
            <a:bodyPr spcFirstLastPara="1" wrap="square" lIns="19050" tIns="19050" rIns="19050" bIns="19050" anchor="ctr" anchorCtr="0">
              <a:noAutofit/>
            </a:bodyPr>
            <a:lstStyle/>
            <a:p>
              <a:pPr marL="0" marR="0" lvl="0" indent="0" algn="l" rtl="0">
                <a:lnSpc>
                  <a:spcPct val="150000"/>
                </a:lnSpc>
                <a:spcBef>
                  <a:spcPts val="0"/>
                </a:spcBef>
                <a:spcAft>
                  <a:spcPts val="0"/>
                </a:spcAft>
                <a:buClr>
                  <a:srgbClr val="000000"/>
                </a:buClr>
                <a:buSzPts val="500"/>
                <a:buFont typeface="Arial"/>
                <a:buNone/>
              </a:pPr>
              <a:r>
                <a:rPr lang="zh-CN" altLang="en-US" sz="700" b="0" i="0" u="none" strike="noStrike" cap="none" dirty="0">
                  <a:solidFill>
                    <a:srgbClr val="000000"/>
                  </a:solidFill>
                  <a:latin typeface="Arial"/>
                  <a:ea typeface="Arial"/>
                  <a:cs typeface="Arial"/>
                  <a:sym typeface="Arial"/>
                </a:rPr>
                <a:t>请列举在你的视野范围内，或匹配你的专业能力后，你（团队）最关心的</a:t>
              </a:r>
              <a:r>
                <a:rPr lang="zh-CN" altLang="en-US" sz="700" dirty="0">
                  <a:solidFill>
                    <a:srgbClr val="000000"/>
                  </a:solidFill>
                  <a:latin typeface="Arial"/>
                  <a:ea typeface="Arial"/>
                  <a:cs typeface="Arial"/>
                  <a:sym typeface="Arial"/>
                </a:rPr>
                <a:t>至多</a:t>
              </a:r>
              <a:r>
                <a:rPr lang="en-US" altLang="zh-CN" sz="700" dirty="0">
                  <a:solidFill>
                    <a:srgbClr val="000000"/>
                  </a:solidFill>
                  <a:latin typeface="Arial"/>
                  <a:ea typeface="Arial"/>
                  <a:cs typeface="Arial"/>
                  <a:sym typeface="Arial"/>
                </a:rPr>
                <a:t>3</a:t>
              </a:r>
              <a:r>
                <a:rPr lang="zh-CN" altLang="en-US" sz="700" dirty="0">
                  <a:solidFill>
                    <a:srgbClr val="000000"/>
                  </a:solidFill>
                  <a:latin typeface="Arial"/>
                  <a:ea typeface="Arial"/>
                  <a:cs typeface="Arial"/>
                  <a:sym typeface="Arial"/>
                </a:rPr>
                <a:t>个问题</a:t>
              </a:r>
              <a:endParaRPr sz="700" dirty="0"/>
            </a:p>
          </p:txBody>
        </p:sp>
        <p:sp>
          <p:nvSpPr>
            <p:cNvPr id="8" name="Google Shape;990;p137">
              <a:extLst>
                <a:ext uri="{FF2B5EF4-FFF2-40B4-BE49-F238E27FC236}">
                  <a16:creationId xmlns:a16="http://schemas.microsoft.com/office/drawing/2014/main" id="{09B51382-77A1-BF0A-8D52-30906F9F92E3}"/>
                </a:ext>
              </a:extLst>
            </p:cNvPr>
            <p:cNvSpPr/>
            <p:nvPr/>
          </p:nvSpPr>
          <p:spPr>
            <a:xfrm>
              <a:off x="4535738" y="-1"/>
              <a:ext cx="4540500" cy="79251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19050" tIns="19050" rIns="19050" bIns="19050" anchor="ctr" anchorCtr="0">
              <a:noAutofit/>
            </a:bodyPr>
            <a:lstStyle/>
            <a:p>
              <a:pPr marL="0" marR="0" lvl="0" indent="0" algn="ctr" rtl="0">
                <a:lnSpc>
                  <a:spcPct val="100000"/>
                </a:lnSpc>
                <a:spcBef>
                  <a:spcPts val="0"/>
                </a:spcBef>
                <a:spcAft>
                  <a:spcPts val="0"/>
                </a:spcAft>
                <a:buClr>
                  <a:srgbClr val="FFFFFF"/>
                </a:buClr>
                <a:buSzPts val="1200"/>
                <a:buFont typeface="Helvetica Neue"/>
                <a:buNone/>
              </a:pPr>
              <a:endParaRPr sz="1200" b="0" i="0" u="none" strike="noStrike" cap="none">
                <a:solidFill>
                  <a:srgbClr val="FFFFFF"/>
                </a:solidFill>
                <a:latin typeface="Helvetica Neue"/>
                <a:ea typeface="Helvetica Neue"/>
                <a:cs typeface="Helvetica Neue"/>
                <a:sym typeface="Helvetica Neue"/>
              </a:endParaRPr>
            </a:p>
          </p:txBody>
        </p:sp>
        <p:sp>
          <p:nvSpPr>
            <p:cNvPr id="9" name="Google Shape;991;p137">
              <a:extLst>
                <a:ext uri="{FF2B5EF4-FFF2-40B4-BE49-F238E27FC236}">
                  <a16:creationId xmlns:a16="http://schemas.microsoft.com/office/drawing/2014/main" id="{E32DB51C-34CB-8585-3531-2CF19648AA33}"/>
                </a:ext>
              </a:extLst>
            </p:cNvPr>
            <p:cNvSpPr txBox="1"/>
            <p:nvPr/>
          </p:nvSpPr>
          <p:spPr>
            <a:xfrm>
              <a:off x="4691620" y="99628"/>
              <a:ext cx="2839869" cy="932708"/>
            </a:xfrm>
            <a:prstGeom prst="rect">
              <a:avLst/>
            </a:prstGeom>
            <a:noFill/>
            <a:ln>
              <a:noFill/>
            </a:ln>
          </p:spPr>
          <p:txBody>
            <a:bodyPr spcFirstLastPara="1" wrap="square" lIns="19050" tIns="19050" rIns="19050" bIns="19050" anchor="ctr" anchorCtr="0">
              <a:noAutofit/>
            </a:bodyPr>
            <a:lstStyle/>
            <a:p>
              <a:pPr marL="0" marR="0" lvl="0" indent="0" algn="l" rtl="0">
                <a:lnSpc>
                  <a:spcPct val="150000"/>
                </a:lnSpc>
                <a:spcBef>
                  <a:spcPts val="0"/>
                </a:spcBef>
                <a:spcAft>
                  <a:spcPts val="0"/>
                </a:spcAft>
                <a:buClr>
                  <a:srgbClr val="000000"/>
                </a:buClr>
                <a:buSzPts val="900"/>
                <a:buFont typeface="Arial"/>
                <a:buNone/>
              </a:pPr>
              <a:r>
                <a:rPr lang="zh-CN" altLang="en-US" sz="900" b="1" dirty="0">
                  <a:solidFill>
                    <a:srgbClr val="000000"/>
                  </a:solidFill>
                  <a:latin typeface="Arial"/>
                  <a:cs typeface="Arial"/>
                  <a:sym typeface="Arial"/>
                </a:rPr>
                <a:t>基于受益人所面临的问题，你提供什么解决方案？</a:t>
              </a:r>
              <a:endParaRPr sz="500" b="1" dirty="0"/>
            </a:p>
          </p:txBody>
        </p:sp>
        <p:sp>
          <p:nvSpPr>
            <p:cNvPr id="11" name="Google Shape;993;p137">
              <a:extLst>
                <a:ext uri="{FF2B5EF4-FFF2-40B4-BE49-F238E27FC236}">
                  <a16:creationId xmlns:a16="http://schemas.microsoft.com/office/drawing/2014/main" id="{50E2EA9E-DEF2-AFC0-121E-9F9BAC5D1451}"/>
                </a:ext>
              </a:extLst>
            </p:cNvPr>
            <p:cNvSpPr/>
            <p:nvPr/>
          </p:nvSpPr>
          <p:spPr>
            <a:xfrm>
              <a:off x="9076119" y="-1"/>
              <a:ext cx="4540500" cy="78756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19050" tIns="19050" rIns="19050" bIns="19050" anchor="ctr" anchorCtr="0">
              <a:noAutofit/>
            </a:bodyPr>
            <a:lstStyle/>
            <a:p>
              <a:pPr marL="0" marR="0" lvl="0" indent="0" algn="ctr" rtl="0">
                <a:lnSpc>
                  <a:spcPct val="100000"/>
                </a:lnSpc>
                <a:spcBef>
                  <a:spcPts val="0"/>
                </a:spcBef>
                <a:spcAft>
                  <a:spcPts val="0"/>
                </a:spcAft>
                <a:buClr>
                  <a:srgbClr val="FFFFFF"/>
                </a:buClr>
                <a:buSzPts val="1200"/>
                <a:buFont typeface="Helvetica Neue"/>
                <a:buNone/>
              </a:pPr>
              <a:endParaRPr sz="1200" b="0" i="0" u="none" strike="noStrike" cap="none">
                <a:solidFill>
                  <a:srgbClr val="FFFFFF"/>
                </a:solidFill>
                <a:latin typeface="Helvetica Neue"/>
                <a:ea typeface="Helvetica Neue"/>
                <a:cs typeface="Helvetica Neue"/>
                <a:sym typeface="Helvetica Neue"/>
              </a:endParaRPr>
            </a:p>
          </p:txBody>
        </p:sp>
        <p:sp>
          <p:nvSpPr>
            <p:cNvPr id="12" name="Google Shape;994;p137">
              <a:extLst>
                <a:ext uri="{FF2B5EF4-FFF2-40B4-BE49-F238E27FC236}">
                  <a16:creationId xmlns:a16="http://schemas.microsoft.com/office/drawing/2014/main" id="{3A596134-1E4E-A2D4-E017-E1BF90CDA80B}"/>
                </a:ext>
              </a:extLst>
            </p:cNvPr>
            <p:cNvSpPr txBox="1"/>
            <p:nvPr/>
          </p:nvSpPr>
          <p:spPr>
            <a:xfrm>
              <a:off x="9272847" y="172482"/>
              <a:ext cx="4274999" cy="614517"/>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zh-CN" altLang="en-US" sz="900" b="1" i="0" u="none" strike="noStrike" cap="none" dirty="0">
                  <a:solidFill>
                    <a:srgbClr val="000000"/>
                  </a:solidFill>
                  <a:latin typeface="Arial"/>
                  <a:ea typeface="Arial"/>
                  <a:cs typeface="Arial"/>
                  <a:sym typeface="Arial"/>
                </a:rPr>
                <a:t>你的解决方案的独特价值是什么？</a:t>
              </a:r>
              <a:endParaRPr sz="500" b="1" dirty="0"/>
            </a:p>
          </p:txBody>
        </p:sp>
        <p:sp>
          <p:nvSpPr>
            <p:cNvPr id="13" name="Google Shape;995;p137">
              <a:extLst>
                <a:ext uri="{FF2B5EF4-FFF2-40B4-BE49-F238E27FC236}">
                  <a16:creationId xmlns:a16="http://schemas.microsoft.com/office/drawing/2014/main" id="{1C4515F3-DDA9-E2F7-4535-B24C561A727A}"/>
                </a:ext>
              </a:extLst>
            </p:cNvPr>
            <p:cNvSpPr txBox="1"/>
            <p:nvPr/>
          </p:nvSpPr>
          <p:spPr>
            <a:xfrm>
              <a:off x="9282013" y="470724"/>
              <a:ext cx="3958799" cy="931685"/>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500"/>
                <a:buFont typeface="Arial"/>
                <a:buNone/>
              </a:pPr>
              <a:r>
                <a:rPr lang="zh-CN" altLang="en-US" sz="700" b="0" i="0" u="none" strike="noStrike" cap="none" dirty="0">
                  <a:solidFill>
                    <a:srgbClr val="000000"/>
                  </a:solidFill>
                  <a:latin typeface="Arial"/>
                  <a:ea typeface="Arial"/>
                  <a:cs typeface="Arial"/>
                  <a:sym typeface="Arial"/>
                </a:rPr>
                <a:t>请简洁而直接地阐述为何你不同于受益人可能已经尝试过的其他解决问题的办法</a:t>
              </a:r>
              <a:endParaRPr sz="700" dirty="0"/>
            </a:p>
          </p:txBody>
        </p:sp>
        <p:sp>
          <p:nvSpPr>
            <p:cNvPr id="14" name="Google Shape;996;p137">
              <a:extLst>
                <a:ext uri="{FF2B5EF4-FFF2-40B4-BE49-F238E27FC236}">
                  <a16:creationId xmlns:a16="http://schemas.microsoft.com/office/drawing/2014/main" id="{092BCA4B-BD91-AF92-BA1E-AEA43EB004B4}"/>
                </a:ext>
              </a:extLst>
            </p:cNvPr>
            <p:cNvSpPr/>
            <p:nvPr/>
          </p:nvSpPr>
          <p:spPr>
            <a:xfrm>
              <a:off x="13630653" y="-1"/>
              <a:ext cx="4540500" cy="39378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19050" tIns="19050" rIns="19050" bIns="19050" anchor="ctr" anchorCtr="0">
              <a:noAutofit/>
            </a:bodyPr>
            <a:lstStyle/>
            <a:p>
              <a:pPr marL="0" marR="0" lvl="0" indent="0" algn="ctr" rtl="0">
                <a:lnSpc>
                  <a:spcPct val="100000"/>
                </a:lnSpc>
                <a:spcBef>
                  <a:spcPts val="0"/>
                </a:spcBef>
                <a:spcAft>
                  <a:spcPts val="0"/>
                </a:spcAft>
                <a:buClr>
                  <a:srgbClr val="FFFFFF"/>
                </a:buClr>
                <a:buSzPts val="1200"/>
                <a:buFont typeface="Helvetica Neue"/>
                <a:buNone/>
              </a:pPr>
              <a:endParaRPr sz="1200" b="0" i="0" u="none" strike="noStrike" cap="none">
                <a:solidFill>
                  <a:srgbClr val="FFFFFF"/>
                </a:solidFill>
                <a:latin typeface="Helvetica Neue"/>
                <a:ea typeface="Helvetica Neue"/>
                <a:cs typeface="Helvetica Neue"/>
                <a:sym typeface="Helvetica Neue"/>
              </a:endParaRPr>
            </a:p>
          </p:txBody>
        </p:sp>
        <p:sp>
          <p:nvSpPr>
            <p:cNvPr id="15" name="Google Shape;997;p137">
              <a:extLst>
                <a:ext uri="{FF2B5EF4-FFF2-40B4-BE49-F238E27FC236}">
                  <a16:creationId xmlns:a16="http://schemas.microsoft.com/office/drawing/2014/main" id="{932C7CDB-9B52-A79B-C8AF-B7F0B70E770C}"/>
                </a:ext>
              </a:extLst>
            </p:cNvPr>
            <p:cNvSpPr/>
            <p:nvPr/>
          </p:nvSpPr>
          <p:spPr>
            <a:xfrm>
              <a:off x="13630653" y="3929928"/>
              <a:ext cx="4540500" cy="39459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19050" tIns="19050" rIns="19050" bIns="19050" anchor="ctr" anchorCtr="0">
              <a:noAutofit/>
            </a:bodyPr>
            <a:lstStyle/>
            <a:p>
              <a:pPr marL="0" marR="0" lvl="0" indent="0" algn="ctr" rtl="0">
                <a:lnSpc>
                  <a:spcPct val="100000"/>
                </a:lnSpc>
                <a:spcBef>
                  <a:spcPts val="0"/>
                </a:spcBef>
                <a:spcAft>
                  <a:spcPts val="0"/>
                </a:spcAft>
                <a:buClr>
                  <a:srgbClr val="FFFFFF"/>
                </a:buClr>
                <a:buSzPts val="1200"/>
                <a:buFont typeface="Helvetica Neue"/>
                <a:buNone/>
              </a:pPr>
              <a:endParaRPr sz="1200" b="0" i="0" u="none" strike="noStrike" cap="none">
                <a:solidFill>
                  <a:srgbClr val="FFFFFF"/>
                </a:solidFill>
                <a:latin typeface="Helvetica Neue"/>
                <a:ea typeface="Helvetica Neue"/>
                <a:cs typeface="Helvetica Neue"/>
                <a:sym typeface="Helvetica Neue"/>
              </a:endParaRPr>
            </a:p>
          </p:txBody>
        </p:sp>
        <p:sp>
          <p:nvSpPr>
            <p:cNvPr id="16" name="Google Shape;998;p137">
              <a:extLst>
                <a:ext uri="{FF2B5EF4-FFF2-40B4-BE49-F238E27FC236}">
                  <a16:creationId xmlns:a16="http://schemas.microsoft.com/office/drawing/2014/main" id="{8DA31175-7A0D-5DA3-7534-ED15DD4E686A}"/>
                </a:ext>
              </a:extLst>
            </p:cNvPr>
            <p:cNvSpPr txBox="1"/>
            <p:nvPr/>
          </p:nvSpPr>
          <p:spPr>
            <a:xfrm>
              <a:off x="13863827" y="172480"/>
              <a:ext cx="4507499" cy="645032"/>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zh-CN" altLang="en-US" sz="900" b="1" i="0" u="none" strike="noStrike" cap="none" dirty="0">
                  <a:solidFill>
                    <a:srgbClr val="000000"/>
                  </a:solidFill>
                  <a:latin typeface="Arial"/>
                  <a:ea typeface="Arial"/>
                  <a:cs typeface="Arial"/>
                  <a:sym typeface="Arial"/>
                </a:rPr>
                <a:t>阻碍</a:t>
              </a:r>
              <a:endParaRPr sz="500" b="1" dirty="0"/>
            </a:p>
          </p:txBody>
        </p:sp>
        <p:sp>
          <p:nvSpPr>
            <p:cNvPr id="17" name="Google Shape;999;p137">
              <a:extLst>
                <a:ext uri="{FF2B5EF4-FFF2-40B4-BE49-F238E27FC236}">
                  <a16:creationId xmlns:a16="http://schemas.microsoft.com/office/drawing/2014/main" id="{B3176A62-DFDA-CC25-4948-5C4819038FEF}"/>
                </a:ext>
              </a:extLst>
            </p:cNvPr>
            <p:cNvSpPr txBox="1"/>
            <p:nvPr/>
          </p:nvSpPr>
          <p:spPr>
            <a:xfrm>
              <a:off x="13880046" y="627187"/>
              <a:ext cx="3508500" cy="810300"/>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500"/>
                <a:buFont typeface="Arial"/>
                <a:buNone/>
              </a:pPr>
              <a:r>
                <a:rPr lang="zh-CN" altLang="en-US" sz="700" dirty="0">
                  <a:solidFill>
                    <a:srgbClr val="000000"/>
                  </a:solidFill>
                  <a:latin typeface="Arial"/>
                  <a:cs typeface="Arial"/>
                  <a:sym typeface="Arial"/>
                </a:rPr>
                <a:t>可预见的阻碍有哪些？在受益人端</a:t>
              </a:r>
              <a:r>
                <a:rPr lang="en-US" altLang="zh-CN" sz="700" dirty="0">
                  <a:solidFill>
                    <a:srgbClr val="000000"/>
                  </a:solidFill>
                  <a:latin typeface="Arial"/>
                  <a:cs typeface="Arial"/>
                  <a:sym typeface="Arial"/>
                </a:rPr>
                <a:t>/</a:t>
              </a:r>
              <a:r>
                <a:rPr lang="zh-CN" altLang="en-US" sz="700" dirty="0">
                  <a:solidFill>
                    <a:srgbClr val="000000"/>
                  </a:solidFill>
                  <a:latin typeface="Arial"/>
                  <a:cs typeface="Arial"/>
                  <a:sym typeface="Arial"/>
                </a:rPr>
                <a:t>在组织端</a:t>
              </a:r>
              <a:r>
                <a:rPr lang="en-US" altLang="zh-CN" sz="700" dirty="0">
                  <a:solidFill>
                    <a:srgbClr val="000000"/>
                  </a:solidFill>
                  <a:latin typeface="Arial"/>
                  <a:cs typeface="Arial"/>
                  <a:sym typeface="Arial"/>
                </a:rPr>
                <a:t>/</a:t>
              </a:r>
              <a:r>
                <a:rPr lang="zh-CN" altLang="en-US" sz="700" dirty="0">
                  <a:solidFill>
                    <a:srgbClr val="000000"/>
                  </a:solidFill>
                  <a:latin typeface="Arial"/>
                  <a:cs typeface="Arial"/>
                  <a:sym typeface="Arial"/>
                </a:rPr>
                <a:t>在大环境端，请依据不同维度，每一维度最多列举</a:t>
              </a:r>
              <a:r>
                <a:rPr lang="en-US" altLang="zh-CN" sz="700" dirty="0">
                  <a:solidFill>
                    <a:srgbClr val="000000"/>
                  </a:solidFill>
                  <a:latin typeface="Arial"/>
                  <a:cs typeface="Arial"/>
                  <a:sym typeface="Arial"/>
                </a:rPr>
                <a:t>2</a:t>
              </a:r>
              <a:r>
                <a:rPr lang="zh-CN" altLang="en-US" sz="700" dirty="0">
                  <a:solidFill>
                    <a:srgbClr val="000000"/>
                  </a:solidFill>
                  <a:latin typeface="Arial"/>
                  <a:cs typeface="Arial"/>
                  <a:sym typeface="Arial"/>
                </a:rPr>
                <a:t>个你认为的最大阻碍</a:t>
              </a:r>
              <a:endParaRPr sz="700" dirty="0"/>
            </a:p>
          </p:txBody>
        </p:sp>
        <p:sp>
          <p:nvSpPr>
            <p:cNvPr id="18" name="Google Shape;1000;p137">
              <a:extLst>
                <a:ext uri="{FF2B5EF4-FFF2-40B4-BE49-F238E27FC236}">
                  <a16:creationId xmlns:a16="http://schemas.microsoft.com/office/drawing/2014/main" id="{68D8D7B6-CDE5-B6AB-A795-69707B0E1787}"/>
                </a:ext>
              </a:extLst>
            </p:cNvPr>
            <p:cNvSpPr txBox="1"/>
            <p:nvPr/>
          </p:nvSpPr>
          <p:spPr>
            <a:xfrm>
              <a:off x="13985261" y="4107285"/>
              <a:ext cx="3417000" cy="570900"/>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zh-CN" altLang="en-US" sz="900" b="1" i="0" u="none" strike="noStrike" cap="none" dirty="0">
                  <a:solidFill>
                    <a:srgbClr val="000000"/>
                  </a:solidFill>
                  <a:latin typeface="Arial"/>
                  <a:ea typeface="Arial"/>
                  <a:cs typeface="Arial"/>
                  <a:sym typeface="Arial"/>
                </a:rPr>
                <a:t>你准备如何应对这些阻碍？</a:t>
              </a:r>
              <a:endParaRPr sz="500" b="1" dirty="0"/>
            </a:p>
          </p:txBody>
        </p:sp>
        <p:sp>
          <p:nvSpPr>
            <p:cNvPr id="20" name="Google Shape;1002;p137">
              <a:extLst>
                <a:ext uri="{FF2B5EF4-FFF2-40B4-BE49-F238E27FC236}">
                  <a16:creationId xmlns:a16="http://schemas.microsoft.com/office/drawing/2014/main" id="{8412EEE1-C21A-EDCA-DB61-E95494A01712}"/>
                </a:ext>
              </a:extLst>
            </p:cNvPr>
            <p:cNvSpPr/>
            <p:nvPr/>
          </p:nvSpPr>
          <p:spPr>
            <a:xfrm>
              <a:off x="18150019" y="-1"/>
              <a:ext cx="4540500" cy="78756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19050" tIns="19050" rIns="19050" bIns="19050" anchor="ctr" anchorCtr="0">
              <a:noAutofit/>
            </a:bodyPr>
            <a:lstStyle/>
            <a:p>
              <a:pPr marL="0" marR="0" lvl="0" indent="0" algn="ctr" rtl="0">
                <a:lnSpc>
                  <a:spcPct val="100000"/>
                </a:lnSpc>
                <a:spcBef>
                  <a:spcPts val="0"/>
                </a:spcBef>
                <a:spcAft>
                  <a:spcPts val="0"/>
                </a:spcAft>
                <a:buClr>
                  <a:srgbClr val="FFFFFF"/>
                </a:buClr>
                <a:buSzPts val="1200"/>
                <a:buFont typeface="Helvetica Neue"/>
                <a:buNone/>
              </a:pPr>
              <a:endParaRPr sz="1200" b="0" i="0" u="none" strike="noStrike" cap="none">
                <a:solidFill>
                  <a:srgbClr val="FFFFFF"/>
                </a:solidFill>
                <a:latin typeface="Helvetica Neue"/>
                <a:ea typeface="Helvetica Neue"/>
                <a:cs typeface="Helvetica Neue"/>
                <a:sym typeface="Helvetica Neue"/>
              </a:endParaRPr>
            </a:p>
          </p:txBody>
        </p:sp>
        <p:sp>
          <p:nvSpPr>
            <p:cNvPr id="21" name="Google Shape;1003;p137">
              <a:extLst>
                <a:ext uri="{FF2B5EF4-FFF2-40B4-BE49-F238E27FC236}">
                  <a16:creationId xmlns:a16="http://schemas.microsoft.com/office/drawing/2014/main" id="{E2AD1EF5-910F-950C-9793-EB6BE6E2FE71}"/>
                </a:ext>
              </a:extLst>
            </p:cNvPr>
            <p:cNvSpPr txBox="1"/>
            <p:nvPr/>
          </p:nvSpPr>
          <p:spPr>
            <a:xfrm>
              <a:off x="18360899" y="172480"/>
              <a:ext cx="4280400" cy="570900"/>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zh-CN" altLang="en-US" sz="900" b="1" i="0" u="none" strike="noStrike" cap="none" dirty="0">
                  <a:solidFill>
                    <a:srgbClr val="000000"/>
                  </a:solidFill>
                  <a:latin typeface="Arial"/>
                  <a:ea typeface="Arial"/>
                  <a:cs typeface="Arial"/>
                  <a:sym typeface="Arial"/>
                </a:rPr>
                <a:t>你如何接触受益人</a:t>
              </a:r>
              <a:r>
                <a:rPr lang="en-US" altLang="zh-CN" sz="900" b="1" i="0" u="none" strike="noStrike" cap="none" dirty="0">
                  <a:solidFill>
                    <a:srgbClr val="000000"/>
                  </a:solidFill>
                  <a:latin typeface="Arial"/>
                  <a:ea typeface="Arial"/>
                  <a:cs typeface="Arial"/>
                  <a:sym typeface="Arial"/>
                </a:rPr>
                <a:t>/</a:t>
              </a:r>
              <a:r>
                <a:rPr lang="zh-CN" altLang="en-US" sz="900" b="1" i="0" u="none" strike="noStrike" cap="none" dirty="0">
                  <a:solidFill>
                    <a:srgbClr val="000000"/>
                  </a:solidFill>
                  <a:latin typeface="Arial"/>
                  <a:ea typeface="Arial"/>
                  <a:cs typeface="Arial"/>
                  <a:sym typeface="Arial"/>
                </a:rPr>
                <a:t>让你被知晓？</a:t>
              </a:r>
              <a:endParaRPr sz="500" b="1" dirty="0"/>
            </a:p>
          </p:txBody>
        </p:sp>
        <p:sp>
          <p:nvSpPr>
            <p:cNvPr id="23" name="Google Shape;1005;p137">
              <a:extLst>
                <a:ext uri="{FF2B5EF4-FFF2-40B4-BE49-F238E27FC236}">
                  <a16:creationId xmlns:a16="http://schemas.microsoft.com/office/drawing/2014/main" id="{9DB9770D-11CE-FEB6-514D-DD6BB26FDF21}"/>
                </a:ext>
              </a:extLst>
            </p:cNvPr>
            <p:cNvSpPr txBox="1"/>
            <p:nvPr/>
          </p:nvSpPr>
          <p:spPr>
            <a:xfrm>
              <a:off x="18245998" y="5263526"/>
              <a:ext cx="4280401" cy="376799"/>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700"/>
                <a:buFont typeface="Arial"/>
                <a:buNone/>
              </a:pPr>
              <a:r>
                <a:rPr lang="zh-CN" altLang="en-US" sz="900" b="1">
                  <a:solidFill>
                    <a:srgbClr val="000000"/>
                  </a:solidFill>
                  <a:latin typeface="Arial"/>
                  <a:cs typeface="Arial"/>
                  <a:sym typeface="Arial"/>
                </a:rPr>
                <a:t>谁会成为优先接</a:t>
              </a:r>
              <a:r>
                <a:rPr lang="zh-CN" altLang="en-US" sz="900" b="1" dirty="0">
                  <a:solidFill>
                    <a:srgbClr val="000000"/>
                  </a:solidFill>
                  <a:latin typeface="Arial"/>
                  <a:cs typeface="Arial"/>
                  <a:sym typeface="Arial"/>
                </a:rPr>
                <a:t>受你解决方案的前</a:t>
              </a:r>
              <a:r>
                <a:rPr lang="en-US" altLang="zh-CN" sz="900" b="1" dirty="0">
                  <a:solidFill>
                    <a:srgbClr val="000000"/>
                  </a:solidFill>
                  <a:latin typeface="Arial"/>
                  <a:cs typeface="Arial"/>
                  <a:sym typeface="Arial"/>
                </a:rPr>
                <a:t>100</a:t>
              </a:r>
              <a:r>
                <a:rPr lang="zh-CN" altLang="en-US" sz="900" b="1" dirty="0">
                  <a:solidFill>
                    <a:srgbClr val="000000"/>
                  </a:solidFill>
                  <a:latin typeface="Arial"/>
                  <a:cs typeface="Arial"/>
                  <a:sym typeface="Arial"/>
                </a:rPr>
                <a:t>个人？</a:t>
              </a:r>
              <a:endParaRPr sz="900" b="1" dirty="0"/>
            </a:p>
          </p:txBody>
        </p:sp>
        <p:sp>
          <p:nvSpPr>
            <p:cNvPr id="24" name="Google Shape;1006;p137">
              <a:extLst>
                <a:ext uri="{FF2B5EF4-FFF2-40B4-BE49-F238E27FC236}">
                  <a16:creationId xmlns:a16="http://schemas.microsoft.com/office/drawing/2014/main" id="{4F49F2CE-C4D5-643C-1183-30CB1E54B177}"/>
                </a:ext>
              </a:extLst>
            </p:cNvPr>
            <p:cNvSpPr txBox="1"/>
            <p:nvPr/>
          </p:nvSpPr>
          <p:spPr>
            <a:xfrm>
              <a:off x="18288955" y="5617413"/>
              <a:ext cx="3995400" cy="463200"/>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500"/>
                <a:buFont typeface="Arial"/>
                <a:buNone/>
              </a:pPr>
              <a:r>
                <a:rPr lang="zh-CN" altLang="en-US" sz="700" b="0" i="0" u="none" strike="noStrike" cap="none" dirty="0">
                  <a:solidFill>
                    <a:srgbClr val="000000"/>
                  </a:solidFill>
                  <a:latin typeface="Arial"/>
                  <a:ea typeface="Arial"/>
                  <a:cs typeface="Arial"/>
                  <a:sym typeface="Arial"/>
                </a:rPr>
                <a:t>请把她们的特质列举出来</a:t>
              </a:r>
              <a:endParaRPr sz="700" dirty="0"/>
            </a:p>
          </p:txBody>
        </p:sp>
        <p:sp>
          <p:nvSpPr>
            <p:cNvPr id="25" name="Google Shape;1007;p137">
              <a:extLst>
                <a:ext uri="{FF2B5EF4-FFF2-40B4-BE49-F238E27FC236}">
                  <a16:creationId xmlns:a16="http://schemas.microsoft.com/office/drawing/2014/main" id="{CB019E11-C4A9-1A61-4AE7-CD8BC7CBD4E8}"/>
                </a:ext>
              </a:extLst>
            </p:cNvPr>
            <p:cNvSpPr/>
            <p:nvPr/>
          </p:nvSpPr>
          <p:spPr>
            <a:xfrm>
              <a:off x="0" y="7875686"/>
              <a:ext cx="11346300" cy="28086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19050" tIns="19050" rIns="19050" bIns="19050" anchor="ctr" anchorCtr="0">
              <a:noAutofit/>
            </a:bodyPr>
            <a:lstStyle/>
            <a:p>
              <a:pPr marL="0" marR="0" lvl="0" indent="0" algn="ctr" rtl="0">
                <a:lnSpc>
                  <a:spcPct val="100000"/>
                </a:lnSpc>
                <a:spcBef>
                  <a:spcPts val="0"/>
                </a:spcBef>
                <a:spcAft>
                  <a:spcPts val="0"/>
                </a:spcAft>
                <a:buClr>
                  <a:srgbClr val="FFFFFF"/>
                </a:buClr>
                <a:buSzPts val="1200"/>
                <a:buFont typeface="Helvetica Neue"/>
                <a:buNone/>
              </a:pPr>
              <a:endParaRPr sz="1200" b="0" i="0" u="none" strike="noStrike" cap="none">
                <a:solidFill>
                  <a:srgbClr val="FFFFFF"/>
                </a:solidFill>
                <a:latin typeface="Helvetica Neue"/>
                <a:ea typeface="Helvetica Neue"/>
                <a:cs typeface="Helvetica Neue"/>
                <a:sym typeface="Helvetica Neue"/>
              </a:endParaRPr>
            </a:p>
          </p:txBody>
        </p:sp>
        <p:sp>
          <p:nvSpPr>
            <p:cNvPr id="26" name="Google Shape;1008;p137">
              <a:extLst>
                <a:ext uri="{FF2B5EF4-FFF2-40B4-BE49-F238E27FC236}">
                  <a16:creationId xmlns:a16="http://schemas.microsoft.com/office/drawing/2014/main" id="{227BF216-1CAE-7321-F68D-3CCFC5A808D7}"/>
                </a:ext>
              </a:extLst>
            </p:cNvPr>
            <p:cNvSpPr txBox="1"/>
            <p:nvPr/>
          </p:nvSpPr>
          <p:spPr>
            <a:xfrm>
              <a:off x="85720" y="8035507"/>
              <a:ext cx="3743100" cy="570900"/>
            </a:xfrm>
            <a:prstGeom prst="rect">
              <a:avLst/>
            </a:prstGeom>
            <a:noFill/>
            <a:ln>
              <a:noFill/>
            </a:ln>
          </p:spPr>
          <p:txBody>
            <a:bodyPr spcFirstLastPara="1" wrap="square" lIns="19050" tIns="19050" rIns="19050" bIns="1905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zh-CN" altLang="en-US" sz="900" b="1" i="0" u="none" strike="noStrike" cap="none" dirty="0">
                  <a:solidFill>
                    <a:srgbClr val="000000"/>
                  </a:solidFill>
                  <a:latin typeface="Arial"/>
                  <a:ea typeface="Arial"/>
                  <a:cs typeface="Arial"/>
                  <a:sym typeface="Arial"/>
                </a:rPr>
                <a:t>你的成本结构是什么？</a:t>
              </a:r>
              <a:endParaRPr sz="500" b="1" dirty="0"/>
            </a:p>
          </p:txBody>
        </p:sp>
        <p:sp>
          <p:nvSpPr>
            <p:cNvPr id="28" name="Google Shape;1010;p137">
              <a:extLst>
                <a:ext uri="{FF2B5EF4-FFF2-40B4-BE49-F238E27FC236}">
                  <a16:creationId xmlns:a16="http://schemas.microsoft.com/office/drawing/2014/main" id="{2EFAE886-0F5D-0546-D81A-2901249FDD43}"/>
                </a:ext>
              </a:extLst>
            </p:cNvPr>
            <p:cNvSpPr/>
            <p:nvPr/>
          </p:nvSpPr>
          <p:spPr>
            <a:xfrm>
              <a:off x="11357378" y="7875686"/>
              <a:ext cx="11346300" cy="28086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19050" tIns="19050" rIns="19050" bIns="19050" anchor="ctr" anchorCtr="0">
              <a:noAutofit/>
            </a:bodyPr>
            <a:lstStyle/>
            <a:p>
              <a:pPr marL="0" marR="0" lvl="0" indent="0" algn="ctr" rtl="0">
                <a:lnSpc>
                  <a:spcPct val="100000"/>
                </a:lnSpc>
                <a:spcBef>
                  <a:spcPts val="0"/>
                </a:spcBef>
                <a:spcAft>
                  <a:spcPts val="0"/>
                </a:spcAft>
                <a:buClr>
                  <a:srgbClr val="FFFFFF"/>
                </a:buClr>
                <a:buSzPts val="1200"/>
                <a:buFont typeface="Helvetica Neue"/>
                <a:buNone/>
              </a:pPr>
              <a:endParaRPr sz="1200" b="0" i="0" u="none" strike="noStrike" cap="none">
                <a:solidFill>
                  <a:srgbClr val="FFFFFF"/>
                </a:solidFill>
                <a:latin typeface="Helvetica Neue"/>
                <a:ea typeface="Helvetica Neue"/>
                <a:cs typeface="Helvetica Neue"/>
                <a:sym typeface="Helvetica Neue"/>
              </a:endParaRPr>
            </a:p>
          </p:txBody>
        </p:sp>
        <p:sp>
          <p:nvSpPr>
            <p:cNvPr id="29" name="Google Shape;1011;p137">
              <a:extLst>
                <a:ext uri="{FF2B5EF4-FFF2-40B4-BE49-F238E27FC236}">
                  <a16:creationId xmlns:a16="http://schemas.microsoft.com/office/drawing/2014/main" id="{FCA724CD-B5FE-C78E-1F50-D99DAFA7BC12}"/>
                </a:ext>
              </a:extLst>
            </p:cNvPr>
            <p:cNvSpPr txBox="1"/>
            <p:nvPr/>
          </p:nvSpPr>
          <p:spPr>
            <a:xfrm>
              <a:off x="11702176" y="8061947"/>
              <a:ext cx="5398366" cy="1239528"/>
            </a:xfrm>
            <a:prstGeom prst="rect">
              <a:avLst/>
            </a:prstGeom>
            <a:noFill/>
            <a:ln>
              <a:noFill/>
            </a:ln>
          </p:spPr>
          <p:txBody>
            <a:bodyPr spcFirstLastPara="1" wrap="square" lIns="19050" tIns="19050" rIns="19050" bIns="19050" anchor="ctr" anchorCtr="0">
              <a:noAutofit/>
            </a:bodyPr>
            <a:lstStyle/>
            <a:p>
              <a:pPr marL="0" marR="0" lvl="0" indent="0" algn="l" rtl="0">
                <a:lnSpc>
                  <a:spcPct val="150000"/>
                </a:lnSpc>
                <a:spcBef>
                  <a:spcPts val="0"/>
                </a:spcBef>
                <a:spcAft>
                  <a:spcPts val="0"/>
                </a:spcAft>
                <a:buClr>
                  <a:srgbClr val="000000"/>
                </a:buClr>
                <a:buSzPts val="900"/>
                <a:buFont typeface="Arial"/>
                <a:buNone/>
              </a:pPr>
              <a:r>
                <a:rPr lang="zh-CN" altLang="en-US" sz="900" b="1" dirty="0">
                  <a:solidFill>
                    <a:srgbClr val="000000"/>
                  </a:solidFill>
                  <a:latin typeface="Arial"/>
                  <a:cs typeface="Arial"/>
                  <a:sym typeface="Arial"/>
                </a:rPr>
                <a:t>你的收入来源是什么？</a:t>
              </a:r>
              <a:endParaRPr lang="en-US" altLang="zh-CN" sz="900" b="1" dirty="0">
                <a:solidFill>
                  <a:srgbClr val="000000"/>
                </a:solidFill>
                <a:latin typeface="Arial"/>
                <a:cs typeface="Arial"/>
                <a:sym typeface="Arial"/>
              </a:endParaRPr>
            </a:p>
            <a:p>
              <a:pPr>
                <a:lnSpc>
                  <a:spcPct val="150000"/>
                </a:lnSpc>
                <a:buClr>
                  <a:srgbClr val="000000"/>
                </a:buClr>
                <a:buSzPts val="900"/>
              </a:pPr>
              <a:r>
                <a:rPr lang="zh-CN" altLang="en-US" sz="700" b="0" i="0" u="none" strike="noStrike" cap="none" dirty="0">
                  <a:solidFill>
                    <a:srgbClr val="000000"/>
                  </a:solidFill>
                  <a:latin typeface="Arial"/>
                  <a:ea typeface="Arial"/>
                  <a:cs typeface="Arial"/>
                  <a:sym typeface="Arial"/>
                </a:rPr>
                <a:t>谁真正为你买单？买单者是你的解决方案的直接使用者吗？</a:t>
              </a:r>
              <a:endParaRPr sz="500" b="1" dirty="0"/>
            </a:p>
          </p:txBody>
        </p:sp>
        <p:sp>
          <p:nvSpPr>
            <p:cNvPr id="34" name="Google Shape;1016;p137">
              <a:extLst>
                <a:ext uri="{FF2B5EF4-FFF2-40B4-BE49-F238E27FC236}">
                  <a16:creationId xmlns:a16="http://schemas.microsoft.com/office/drawing/2014/main" id="{F6C6D66C-D20E-A34A-B458-AD072540D60A}"/>
                </a:ext>
              </a:extLst>
            </p:cNvPr>
            <p:cNvSpPr txBox="1"/>
            <p:nvPr/>
          </p:nvSpPr>
          <p:spPr>
            <a:xfrm>
              <a:off x="18475862" y="1661968"/>
              <a:ext cx="4050600" cy="3201600"/>
            </a:xfrm>
            <a:prstGeom prst="rect">
              <a:avLst/>
            </a:prstGeom>
            <a:noFill/>
            <a:ln>
              <a:noFill/>
            </a:ln>
          </p:spPr>
          <p:txBody>
            <a:bodyPr spcFirstLastPara="1" wrap="square" lIns="45725" tIns="45725" rIns="45725" bIns="45725" anchor="t" anchorCtr="0">
              <a:spAutoFit/>
            </a:bodyPr>
            <a:lstStyle/>
            <a:p>
              <a:pPr marL="0" marR="0" lvl="0" indent="0" algn="l" rtl="0">
                <a:lnSpc>
                  <a:spcPct val="100000"/>
                </a:lnSpc>
                <a:spcBef>
                  <a:spcPts val="0"/>
                </a:spcBef>
                <a:spcAft>
                  <a:spcPts val="0"/>
                </a:spcAft>
                <a:buClr>
                  <a:srgbClr val="000000"/>
                </a:buClr>
                <a:buSzPts val="800"/>
                <a:buFont typeface="Arial"/>
                <a:buNone/>
              </a:pPr>
              <a:endParaRPr sz="800" b="0" i="0" u="none" strike="noStrike" cap="none">
                <a:solidFill>
                  <a:srgbClr val="000000"/>
                </a:solidFill>
                <a:latin typeface="Arial"/>
                <a:ea typeface="Arial"/>
                <a:cs typeface="Arial"/>
                <a:sym typeface="Arial"/>
              </a:endParaRPr>
            </a:p>
            <a:p>
              <a:pPr marL="177800" marR="0" lvl="0" indent="-76200" algn="l" rtl="0">
                <a:lnSpc>
                  <a:spcPct val="100000"/>
                </a:lnSpc>
                <a:spcBef>
                  <a:spcPts val="0"/>
                </a:spcBef>
                <a:spcAft>
                  <a:spcPts val="0"/>
                </a:spcAft>
                <a:buClr>
                  <a:srgbClr val="000000"/>
                </a:buClr>
                <a:buSzPts val="8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Times"/>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Times"/>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97392B"/>
                </a:buClr>
                <a:buSzPts val="8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97392B"/>
                </a:buClr>
                <a:buSzPts val="800"/>
                <a:buFont typeface="Arial"/>
                <a:buNone/>
              </a:pPr>
              <a:endParaRPr sz="800" b="0" i="0" u="none" strike="noStrike" cap="none">
                <a:solidFill>
                  <a:srgbClr val="000000"/>
                </a:solidFill>
                <a:latin typeface="Arial"/>
                <a:ea typeface="Arial"/>
                <a:cs typeface="Arial"/>
                <a:sym typeface="Arial"/>
              </a:endParaRPr>
            </a:p>
            <a:p>
              <a:pPr marL="88900" marR="0" lvl="0" indent="-38100" algn="l" rtl="0">
                <a:lnSpc>
                  <a:spcPct val="100000"/>
                </a:lnSpc>
                <a:spcBef>
                  <a:spcPts val="0"/>
                </a:spcBef>
                <a:spcAft>
                  <a:spcPts val="0"/>
                </a:spcAft>
                <a:buClr>
                  <a:srgbClr val="97392B"/>
                </a:buClr>
                <a:buSzPts val="8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97392B"/>
                </a:buClr>
                <a:buSzPts val="800"/>
                <a:buFont typeface="Arial"/>
                <a:buNone/>
              </a:pPr>
              <a:endParaRPr sz="800" b="0" i="0" u="none" strike="noStrike" cap="none">
                <a:solidFill>
                  <a:srgbClr val="000000"/>
                </a:solidFill>
                <a:latin typeface="Arial"/>
                <a:ea typeface="Arial"/>
                <a:cs typeface="Arial"/>
                <a:sym typeface="Arial"/>
              </a:endParaRPr>
            </a:p>
          </p:txBody>
        </p:sp>
      </p:grpSp>
    </p:spTree>
    <p:extLst>
      <p:ext uri="{BB962C8B-B14F-4D97-AF65-F5344CB8AC3E}">
        <p14:creationId xmlns:p14="http://schemas.microsoft.com/office/powerpoint/2010/main" val="854054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TotalTime>
  <Words>278</Words>
  <Application>Microsoft Office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等线</vt:lpstr>
      <vt:lpstr>等线 Light</vt:lpstr>
      <vt:lpstr>Arial</vt:lpstr>
      <vt:lpstr>Helvetica Neue</vt:lpstr>
      <vt:lpstr>Times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Shaw / Xiaozhe Wang</dc:creator>
  <cp:lastModifiedBy>Shaw / Xiaozhe Wang</cp:lastModifiedBy>
  <cp:revision>1</cp:revision>
  <dcterms:created xsi:type="dcterms:W3CDTF">2024-08-01T15:32:54Z</dcterms:created>
  <dcterms:modified xsi:type="dcterms:W3CDTF">2024-08-01T15:43:14Z</dcterms:modified>
</cp:coreProperties>
</file>