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  <p:sldMasterId id="2147483676" r:id="rId2"/>
  </p:sldMasterIdLst>
  <p:notesMasterIdLst>
    <p:notesMasterId r:id="rId37"/>
  </p:notesMasterIdLst>
  <p:handoutMasterIdLst>
    <p:handoutMasterId r:id="rId38"/>
  </p:handoutMasterIdLst>
  <p:sldIdLst>
    <p:sldId id="325" r:id="rId3"/>
    <p:sldId id="327" r:id="rId4"/>
    <p:sldId id="334" r:id="rId5"/>
    <p:sldId id="333" r:id="rId6"/>
    <p:sldId id="336" r:id="rId7"/>
    <p:sldId id="337" r:id="rId8"/>
    <p:sldId id="338" r:id="rId9"/>
    <p:sldId id="339" r:id="rId10"/>
    <p:sldId id="340" r:id="rId11"/>
    <p:sldId id="332" r:id="rId12"/>
    <p:sldId id="341" r:id="rId13"/>
    <p:sldId id="331" r:id="rId14"/>
    <p:sldId id="348" r:id="rId15"/>
    <p:sldId id="342" r:id="rId16"/>
    <p:sldId id="347" r:id="rId17"/>
    <p:sldId id="344" r:id="rId18"/>
    <p:sldId id="346" r:id="rId19"/>
    <p:sldId id="345" r:id="rId20"/>
    <p:sldId id="350" r:id="rId21"/>
    <p:sldId id="349" r:id="rId22"/>
    <p:sldId id="343" r:id="rId23"/>
    <p:sldId id="351" r:id="rId24"/>
    <p:sldId id="355" r:id="rId25"/>
    <p:sldId id="356" r:id="rId26"/>
    <p:sldId id="357" r:id="rId27"/>
    <p:sldId id="358" r:id="rId28"/>
    <p:sldId id="352" r:id="rId29"/>
    <p:sldId id="353" r:id="rId30"/>
    <p:sldId id="354" r:id="rId31"/>
    <p:sldId id="330" r:id="rId32"/>
    <p:sldId id="360" r:id="rId33"/>
    <p:sldId id="361" r:id="rId34"/>
    <p:sldId id="329" r:id="rId35"/>
    <p:sldId id="359" r:id="rId36"/>
  </p:sldIdLst>
  <p:sldSz cx="9144000" cy="5143500" type="screen16x9"/>
  <p:notesSz cx="6797675" cy="9926638"/>
  <p:defaultTextStyle>
    <a:defPPr>
      <a:defRPr lang="en-AU"/>
    </a:defPPr>
    <a:lvl1pPr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50043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500085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50128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000171" algn="l" rtl="0" fontAlgn="base">
      <a:spcBef>
        <a:spcPct val="0"/>
      </a:spcBef>
      <a:spcAft>
        <a:spcPct val="0"/>
      </a:spcAft>
      <a:defRPr sz="9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1250213" algn="l" defTabSz="500085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6pPr>
    <a:lvl7pPr marL="1500256" algn="l" defTabSz="500085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7pPr>
    <a:lvl8pPr marL="1750299" algn="l" defTabSz="500085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8pPr>
    <a:lvl9pPr marL="2000341" algn="l" defTabSz="500085" rtl="0" eaLnBrk="1" latinLnBrk="0" hangingPunct="1">
      <a:defRPr sz="900"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3366"/>
    <a:srgbClr val="A0CBFE"/>
    <a:srgbClr val="81CAFF"/>
    <a:srgbClr val="66CCFF"/>
    <a:srgbClr val="000066"/>
    <a:srgbClr val="E7A219"/>
    <a:srgbClr val="ED1B30"/>
    <a:srgbClr val="C7A7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743" autoAdjust="0"/>
  </p:normalViewPr>
  <p:slideViewPr>
    <p:cSldViewPr snapToGrid="0">
      <p:cViewPr>
        <p:scale>
          <a:sx n="130" d="100"/>
          <a:sy n="130" d="100"/>
        </p:scale>
        <p:origin x="-1074" y="-378"/>
      </p:cViewPr>
      <p:guideLst>
        <p:guide orient="horz" pos="1621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 snapToGrid="0">
      <p:cViewPr varScale="1">
        <p:scale>
          <a:sx n="76" d="100"/>
          <a:sy n="76" d="100"/>
        </p:scale>
        <p:origin x="-2166" y="-96"/>
      </p:cViewPr>
      <p:guideLst>
        <p:guide orient="horz" pos="3126"/>
        <p:guide pos="2141"/>
      </p:guideLst>
    </p:cSldViewPr>
  </p:notesViewPr>
  <p:gridSpacing cx="36004" cy="36004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presProps" Target="presProp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tableStyles" Target="tableStyle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handoutMaster" Target="handoutMasters/handout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notesMaster" Target="notesMasters/notesMaster1.xml"/><Relationship Id="rId40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2765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2765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C6BAF627-D5A3-47F4-B2D8-8E679C1CF416}" type="slidenum">
              <a:rPr lang="en-US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954431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1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1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688" y="0"/>
            <a:ext cx="2946400" cy="496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endParaRPr lang="en-US"/>
          </a:p>
        </p:txBody>
      </p:sp>
      <p:sp>
        <p:nvSpPr>
          <p:cNvPr id="717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90488" y="744538"/>
            <a:ext cx="6616700" cy="37226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7413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450" y="4714875"/>
            <a:ext cx="5438775" cy="4467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AU" noProof="0" smtClean="0"/>
              <a:t>Click to edit Master text styles</a:t>
            </a:r>
          </a:p>
          <a:p>
            <a:pPr lvl="1"/>
            <a:r>
              <a:rPr lang="en-AU" noProof="0" smtClean="0"/>
              <a:t>Second level</a:t>
            </a:r>
          </a:p>
          <a:p>
            <a:pPr lvl="2"/>
            <a:r>
              <a:rPr lang="en-AU" noProof="0" smtClean="0"/>
              <a:t>Third level</a:t>
            </a:r>
          </a:p>
          <a:p>
            <a:pPr lvl="3"/>
            <a:r>
              <a:rPr lang="en-AU" noProof="0" smtClean="0"/>
              <a:t>Fourth level</a:t>
            </a:r>
          </a:p>
          <a:p>
            <a:pPr lvl="4"/>
            <a:r>
              <a:rPr lang="en-AU" noProof="0" smtClean="0"/>
              <a:t>Fifth level</a:t>
            </a:r>
          </a:p>
        </p:txBody>
      </p:sp>
      <p:sp>
        <p:nvSpPr>
          <p:cNvPr id="17414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endParaRPr lang="en-US"/>
          </a:p>
        </p:txBody>
      </p:sp>
      <p:sp>
        <p:nvSpPr>
          <p:cNvPr id="17415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688" y="9428163"/>
            <a:ext cx="2946400" cy="4968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506A5400-4417-47DB-9919-02C5EFB652E5}" type="slidenum">
              <a:rPr lang="en-AU"/>
              <a:pPr/>
              <a:t>‹#›</a:t>
            </a:fld>
            <a:endParaRPr lang="en-AU"/>
          </a:p>
        </p:txBody>
      </p:sp>
    </p:spTree>
    <p:extLst>
      <p:ext uri="{BB962C8B-B14F-4D97-AF65-F5344CB8AC3E}">
        <p14:creationId xmlns:p14="http://schemas.microsoft.com/office/powerpoint/2010/main" val="2621679306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1pPr>
    <a:lvl2pPr marL="250043" algn="l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2pPr>
    <a:lvl3pPr marL="500085" algn="l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3pPr>
    <a:lvl4pPr marL="750128" algn="l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4pPr>
    <a:lvl5pPr marL="1000171" algn="l" rtl="0" eaLnBrk="0" fontAlgn="base" hangingPunct="0">
      <a:spcBef>
        <a:spcPct val="30000"/>
      </a:spcBef>
      <a:spcAft>
        <a:spcPct val="0"/>
      </a:spcAft>
      <a:defRPr sz="700" kern="1200">
        <a:solidFill>
          <a:schemeClr val="tx1"/>
        </a:solidFill>
        <a:latin typeface="Arial" charset="0"/>
        <a:ea typeface="+mn-ea"/>
        <a:cs typeface="Arial" charset="0"/>
      </a:defRPr>
    </a:lvl5pPr>
    <a:lvl6pPr marL="1250213" algn="l" defTabSz="50008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6pPr>
    <a:lvl7pPr marL="1500256" algn="l" defTabSz="50008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7pPr>
    <a:lvl8pPr marL="1750299" algn="l" defTabSz="50008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8pPr>
    <a:lvl9pPr marL="2000341" algn="l" defTabSz="500085" rtl="0" eaLnBrk="1" latinLnBrk="0" hangingPunct="1">
      <a:defRPr sz="7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P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47676" y="1577976"/>
            <a:ext cx="8229600" cy="857250"/>
          </a:xfrm>
          <a:prstGeom prst="rect">
            <a:avLst/>
          </a:prstGeom>
        </p:spPr>
        <p:txBody>
          <a:bodyPr lIns="50009" tIns="25004" rIns="50009" bIns="25004"/>
          <a:lstStyle>
            <a:lvl1pPr>
              <a:defRPr lang="en-GB" sz="1500" b="1" dirty="0">
                <a:solidFill>
                  <a:srgbClr val="003366"/>
                </a:solidFill>
                <a:latin typeface="Century Gothic" pitchFamily="34" charset="0"/>
                <a:ea typeface="+mn-ea"/>
                <a:cs typeface="+mn-cs"/>
              </a:defRPr>
            </a:lvl1pPr>
          </a:lstStyle>
          <a:p>
            <a:r>
              <a:rPr lang="en-US" dirty="0" smtClean="0"/>
              <a:t>Class Topic</a:t>
            </a:r>
            <a:endParaRPr lang="en-GB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5" hasCustomPrompt="1"/>
          </p:nvPr>
        </p:nvSpPr>
        <p:spPr>
          <a:xfrm>
            <a:off x="1552576" y="3257551"/>
            <a:ext cx="6019800" cy="571500"/>
          </a:xfrm>
          <a:prstGeom prst="rect">
            <a:avLst/>
          </a:prstGeom>
        </p:spPr>
        <p:txBody>
          <a:bodyPr lIns="50009" tIns="25004" rIns="50009" bIns="25004"/>
          <a:lstStyle>
            <a:lvl1pPr marL="187532" indent="-187532" algn="ctr" rtl="0" eaLnBrk="1" fontAlgn="base" hangingPunct="1">
              <a:spcBef>
                <a:spcPct val="20000"/>
              </a:spcBef>
              <a:spcAft>
                <a:spcPct val="0"/>
              </a:spcAft>
              <a:buFontTx/>
              <a:buNone/>
              <a:defRPr lang="en-US" sz="1100" b="1" i="1" baseline="0" dirty="0" smtClean="0">
                <a:solidFill>
                  <a:srgbClr val="003366"/>
                </a:solidFill>
                <a:latin typeface="Century Gothic" pitchFamily="34" charset="0"/>
                <a:ea typeface="+mn-ea"/>
                <a:cs typeface="+mn-cs"/>
              </a:defRPr>
            </a:lvl1pPr>
          </a:lstStyle>
          <a:p>
            <a:pPr lvl="0"/>
            <a:r>
              <a:rPr lang="en-US" dirty="0" smtClean="0"/>
              <a:t>Speaker Name</a:t>
            </a:r>
            <a:endParaRPr lang="en-GB" dirty="0"/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6" hasCustomPrompt="1"/>
          </p:nvPr>
        </p:nvSpPr>
        <p:spPr>
          <a:xfrm>
            <a:off x="1828805" y="4286251"/>
            <a:ext cx="5400675" cy="1076324"/>
          </a:xfrm>
          <a:prstGeom prst="rect">
            <a:avLst/>
          </a:prstGeom>
        </p:spPr>
        <p:txBody>
          <a:bodyPr lIns="50009" tIns="25004" rIns="50009" bIns="25004"/>
          <a:lstStyle>
            <a:lvl1pPr marL="0" indent="0" algn="ctr">
              <a:buNone/>
              <a:defRPr lang="en-GB" sz="1800" kern="1200" dirty="0">
                <a:solidFill>
                  <a:srgbClr val="003366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dirty="0" smtClean="0"/>
              <a:t>Company Name / Logo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55014550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inal P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0"/>
          <p:cNvSpPr txBox="1">
            <a:spLocks noChangeArrowheads="1"/>
          </p:cNvSpPr>
          <p:nvPr userDrawn="1"/>
        </p:nvSpPr>
        <p:spPr bwMode="auto">
          <a:xfrm>
            <a:off x="3176588" y="1909765"/>
            <a:ext cx="2773362" cy="358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50009" tIns="25004" rIns="50009" bIns="25004">
            <a:spAutoFit/>
          </a:bodyPr>
          <a:lstStyle>
            <a:lvl1pPr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1pPr>
            <a:lvl2pPr marL="742950" indent="-28575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2pPr>
            <a:lvl3pPr marL="11430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3pPr>
            <a:lvl4pPr marL="16002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4pPr>
            <a:lvl5pPr marL="2057400" indent="-228600" eaLnBrk="0" hangingPunct="0"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600">
                <a:solidFill>
                  <a:schemeClr val="tx1"/>
                </a:solidFill>
                <a:latin typeface="Arial" charset="0"/>
                <a:cs typeface="Arial" charset="0"/>
              </a:defRPr>
            </a:lvl9pPr>
          </a:lstStyle>
          <a:p>
            <a:pPr eaLnBrk="1" hangingPunct="1"/>
            <a:r>
              <a:rPr lang="en-US" sz="2000" b="1" dirty="0">
                <a:solidFill>
                  <a:srgbClr val="003366"/>
                </a:solidFill>
                <a:latin typeface="Century Gothic" pitchFamily="34" charset="0"/>
              </a:rPr>
              <a:t>Questions?</a:t>
            </a:r>
          </a:p>
        </p:txBody>
      </p:sp>
      <p:sp>
        <p:nvSpPr>
          <p:cNvPr id="7" name="Text Placeholder 6"/>
          <p:cNvSpPr>
            <a:spLocks noGrp="1"/>
          </p:cNvSpPr>
          <p:nvPr>
            <p:ph type="body" sz="quarter" idx="10" hasCustomPrompt="1"/>
          </p:nvPr>
        </p:nvSpPr>
        <p:spPr>
          <a:xfrm>
            <a:off x="652463" y="4572391"/>
            <a:ext cx="3257064" cy="475471"/>
          </a:xfrm>
          <a:prstGeom prst="rect">
            <a:avLst/>
          </a:prstGeom>
        </p:spPr>
        <p:txBody>
          <a:bodyPr lIns="50009" tIns="25004" rIns="50009" bIns="25004"/>
          <a:lstStyle>
            <a:lvl1pPr marL="0" indent="0">
              <a:buNone/>
              <a:defRPr lang="en-GB" sz="1000" b="1" kern="1200" dirty="0">
                <a:solidFill>
                  <a:srgbClr val="003366"/>
                </a:solidFill>
                <a:latin typeface="Century Gothic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dirty="0" smtClean="0"/>
              <a:t>Speaker Name</a:t>
            </a:r>
            <a:endParaRPr lang="en-GB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6204311" y="4551526"/>
            <a:ext cx="3074447" cy="424736"/>
          </a:xfrm>
          <a:prstGeom prst="rect">
            <a:avLst/>
          </a:prstGeom>
        </p:spPr>
        <p:txBody>
          <a:bodyPr lIns="50009" tIns="25004" rIns="50009" bIns="25004"/>
          <a:lstStyle>
            <a:lvl1pPr marL="0" indent="0">
              <a:buNone/>
              <a:defRPr lang="en-GB" sz="1100" kern="1200" dirty="0">
                <a:solidFill>
                  <a:srgbClr val="003366"/>
                </a:solidFill>
                <a:latin typeface="Arial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dirty="0" smtClean="0"/>
              <a:t>Company Name / Logo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2572630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P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 Placeholder 8"/>
          <p:cNvSpPr>
            <a:spLocks noGrp="1"/>
          </p:cNvSpPr>
          <p:nvPr>
            <p:ph type="body" sz="quarter" idx="11" hasCustomPrompt="1"/>
          </p:nvPr>
        </p:nvSpPr>
        <p:spPr>
          <a:xfrm>
            <a:off x="570751" y="416689"/>
            <a:ext cx="3798888" cy="641350"/>
          </a:xfrm>
          <a:prstGeom prst="rect">
            <a:avLst/>
          </a:prstGeom>
        </p:spPr>
        <p:txBody>
          <a:bodyPr lIns="50009" tIns="25004" rIns="50009" bIns="25004"/>
          <a:lstStyle>
            <a:lvl1pPr marL="0" indent="0">
              <a:buNone/>
              <a:defRPr lang="en-GB" sz="1300" b="1" kern="1200" dirty="0">
                <a:solidFill>
                  <a:srgbClr val="003366"/>
                </a:solidFill>
                <a:latin typeface="Century Gothic" pitchFamily="34" charset="0"/>
                <a:ea typeface="+mn-ea"/>
                <a:cs typeface="Arial" charset="0"/>
              </a:defRPr>
            </a:lvl1pPr>
          </a:lstStyle>
          <a:p>
            <a:pPr lvl="0"/>
            <a:r>
              <a:rPr lang="en-US" dirty="0" smtClean="0"/>
              <a:t>Page Title</a:t>
            </a:r>
            <a:endParaRPr lang="en-GB" dirty="0"/>
          </a:p>
        </p:txBody>
      </p:sp>
      <p:sp>
        <p:nvSpPr>
          <p:cNvPr id="11" name="Text Placeholder 10"/>
          <p:cNvSpPr>
            <a:spLocks noGrp="1"/>
          </p:cNvSpPr>
          <p:nvPr>
            <p:ph type="body" sz="quarter" idx="12"/>
          </p:nvPr>
        </p:nvSpPr>
        <p:spPr>
          <a:xfrm>
            <a:off x="557658" y="1200152"/>
            <a:ext cx="7980700" cy="3241675"/>
          </a:xfrm>
          <a:prstGeom prst="rect">
            <a:avLst/>
          </a:prstGeom>
        </p:spPr>
        <p:txBody>
          <a:bodyPr lIns="50009" tIns="25004" rIns="50009" bIns="25004"/>
          <a:lstStyle>
            <a:lvl1pPr>
              <a:defRPr lang="en-US" sz="900" b="1" dirty="0" smtClean="0">
                <a:solidFill>
                  <a:srgbClr val="003366"/>
                </a:solidFill>
                <a:latin typeface="Century Gothic" pitchFamily="34" charset="0"/>
                <a:ea typeface="+mn-ea"/>
                <a:cs typeface="+mn-cs"/>
              </a:defRPr>
            </a:lvl1pPr>
            <a:lvl2pPr>
              <a:defRPr lang="en-US" sz="900" dirty="0" smtClean="0">
                <a:solidFill>
                  <a:srgbClr val="003366"/>
                </a:solidFill>
                <a:latin typeface="Century Gothic" pitchFamily="34" charset="0"/>
              </a:defRPr>
            </a:lvl2pPr>
            <a:lvl3pPr>
              <a:defRPr lang="en-US" sz="900" dirty="0" smtClean="0">
                <a:solidFill>
                  <a:srgbClr val="003366"/>
                </a:solidFill>
                <a:latin typeface="Century Gothic" pitchFamily="34" charset="0"/>
              </a:defRPr>
            </a:lvl3pPr>
            <a:lvl4pPr marL="875149" indent="-125021">
              <a:buFont typeface="Courier New" pitchFamily="49" charset="0"/>
              <a:buChar char="o"/>
              <a:defRPr lang="en-GB" sz="900" dirty="0" smtClean="0">
                <a:solidFill>
                  <a:srgbClr val="003366"/>
                </a:solidFill>
                <a:latin typeface="Century Gothic" pitchFamily="34" charset="0"/>
              </a:defRPr>
            </a:lvl4pPr>
            <a:lvl5pPr marL="875149" indent="-125021">
              <a:defRPr/>
            </a:lvl5pPr>
            <a:lvl6pPr marL="1375235" indent="-125021">
              <a:buFont typeface="Courier New" pitchFamily="49" charset="0"/>
              <a:buChar char="o"/>
              <a:defRPr lang="en-GB" sz="900" dirty="0" smtClean="0">
                <a:solidFill>
                  <a:srgbClr val="003366"/>
                </a:solidFill>
                <a:latin typeface="Century Gothic" pitchFamily="34" charset="0"/>
              </a:defRPr>
            </a:lvl6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</p:spTree>
    <p:extLst>
      <p:ext uri="{BB962C8B-B14F-4D97-AF65-F5344CB8AC3E}">
        <p14:creationId xmlns:p14="http://schemas.microsoft.com/office/powerpoint/2010/main" val="422520722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icture Pag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/>
          <p:cNvSpPr>
            <a:spLocks noGrp="1"/>
          </p:cNvSpPr>
          <p:nvPr>
            <p:ph type="pic" sz="quarter" idx="10"/>
          </p:nvPr>
        </p:nvSpPr>
        <p:spPr>
          <a:xfrm>
            <a:off x="0" y="0"/>
            <a:ext cx="9144000" cy="5143500"/>
          </a:xfrm>
          <a:prstGeom prst="rect">
            <a:avLst/>
          </a:prstGeom>
        </p:spPr>
        <p:txBody>
          <a:bodyPr lIns="50009" tIns="25004" rIns="50009" bIns="25004"/>
          <a:lstStyle>
            <a:lvl1pPr>
              <a:defRPr lang="en-GB" sz="1300" b="1" kern="1200" dirty="0">
                <a:solidFill>
                  <a:srgbClr val="003366"/>
                </a:solidFill>
                <a:latin typeface="Century Gothic" pitchFamily="34" charset="0"/>
                <a:ea typeface="+mn-ea"/>
                <a:cs typeface="Arial" charset="0"/>
              </a:defRPr>
            </a:lvl1pPr>
          </a:lstStyle>
          <a:p>
            <a:endParaRPr lang="en-GB" dirty="0"/>
          </a:p>
        </p:txBody>
      </p:sp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309144" y="1065790"/>
            <a:ext cx="1688024" cy="547712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>
              <a:defRPr sz="2000" b="0" baseline="0">
                <a:solidFill>
                  <a:srgbClr val="003366"/>
                </a:solidFill>
                <a:latin typeface="Century Gothic" pitchFamily="34" charset="0"/>
              </a:defRPr>
            </a:lvl1pPr>
          </a:lstStyle>
          <a:p>
            <a:r>
              <a:rPr lang="en-US" dirty="0" smtClean="0"/>
              <a:t>Click to add caption</a:t>
            </a:r>
            <a:endParaRPr lang="en-AU" dirty="0"/>
          </a:p>
        </p:txBody>
      </p:sp>
    </p:spTree>
    <p:extLst>
      <p:ext uri="{BB962C8B-B14F-4D97-AF65-F5344CB8AC3E}">
        <p14:creationId xmlns:p14="http://schemas.microsoft.com/office/powerpoint/2010/main" val="25829658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.jpeg"/><Relationship Id="rId4" Type="http://schemas.openxmlformats.org/officeDocument/2006/relationships/image" Target="../media/image1.jpe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.jpeg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11994" y="188143"/>
            <a:ext cx="2183367" cy="968760"/>
          </a:xfrm>
          <a:prstGeom prst="rect">
            <a:avLst/>
          </a:prstGeom>
        </p:spPr>
      </p:pic>
      <p:sp>
        <p:nvSpPr>
          <p:cNvPr id="6" name="Rectangle 5"/>
          <p:cNvSpPr>
            <a:spLocks noChangeArrowheads="1"/>
          </p:cNvSpPr>
          <p:nvPr userDrawn="1"/>
        </p:nvSpPr>
        <p:spPr bwMode="auto">
          <a:xfrm flipV="1">
            <a:off x="0" y="5086350"/>
            <a:ext cx="9144000" cy="12700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0009" tIns="25004" rIns="50009" bIns="25004"/>
          <a:lstStyle/>
          <a:p>
            <a:pPr marL="187532" indent="-187532">
              <a:spcBef>
                <a:spcPct val="20000"/>
              </a:spcBef>
            </a:pPr>
            <a:endParaRPr lang="en-US">
              <a:solidFill>
                <a:srgbClr val="000000"/>
              </a:solidFill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8" r:id="rId1"/>
    <p:sldLayoutId id="2147483697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250043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500085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750128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000171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187532" indent="-187532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06319" indent="-156277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625107" indent="-125021" algn="l" rtl="0" eaLnBrk="0" fontAlgn="base" hangingPunct="0">
        <a:spcBef>
          <a:spcPct val="2000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3pPr>
      <a:lvl4pPr marL="875149" indent="-125021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</a:defRPr>
      </a:lvl4pPr>
      <a:lvl5pPr marL="1125192" indent="-125021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5pPr>
      <a:lvl6pPr marL="1375235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6pPr>
      <a:lvl7pPr marL="1625277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7pPr>
      <a:lvl8pPr marL="1875320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8pPr>
      <a:lvl9pPr marL="2125363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0043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0085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50128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71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0213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00256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50299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00341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blipFill dpi="0" rotWithShape="0">
          <a:blip r:embed="rId4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Rectangle 5"/>
          <p:cNvSpPr>
            <a:spLocks noChangeArrowheads="1"/>
          </p:cNvSpPr>
          <p:nvPr userDrawn="1"/>
        </p:nvSpPr>
        <p:spPr bwMode="auto">
          <a:xfrm flipV="1">
            <a:off x="0" y="5086350"/>
            <a:ext cx="9144000" cy="12700"/>
          </a:xfrm>
          <a:prstGeom prst="rect">
            <a:avLst/>
          </a:prstGeom>
          <a:ln w="6350">
            <a:solidFill>
              <a:schemeClr val="bg1">
                <a:lumMod val="50000"/>
              </a:schemeClr>
            </a:solidFill>
          </a:ln>
          <a:extLst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50009" tIns="25004" rIns="50009" bIns="25004"/>
          <a:lstStyle/>
          <a:p>
            <a:pPr marL="187532" indent="-187532">
              <a:spcBef>
                <a:spcPct val="20000"/>
              </a:spcBef>
            </a:pPr>
            <a:endParaRPr lang="en-US">
              <a:solidFill>
                <a:srgbClr val="000000"/>
              </a:solidFill>
            </a:endParaRPr>
          </a:p>
        </p:txBody>
      </p:sp>
      <p:pic>
        <p:nvPicPr>
          <p:cNvPr id="2051" name="Picture 4"/>
          <p:cNvPicPr>
            <a:picLocks noChangeAspect="1" noChangeArrowheads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7682105" y="199947"/>
            <a:ext cx="1220407" cy="5414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89" r:id="rId1"/>
    <p:sldLayoutId id="2147483696" r:id="rId2"/>
  </p:sldLayoutIdLst>
  <p:timing>
    <p:tnLst>
      <p:par>
        <p:cTn id="1" dur="indefinite" restart="never" nodeType="tmRoot"/>
      </p:par>
    </p:tnLst>
  </p:timing>
  <p:txStyles>
    <p:titleStyle>
      <a:lvl1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5pPr>
      <a:lvl6pPr marL="250043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6pPr>
      <a:lvl7pPr marL="500085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7pPr>
      <a:lvl8pPr marL="750128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8pPr>
      <a:lvl9pPr marL="1000171" algn="ctr" rtl="0" fontAlgn="base">
        <a:spcBef>
          <a:spcPct val="0"/>
        </a:spcBef>
        <a:spcAft>
          <a:spcPct val="0"/>
        </a:spcAft>
        <a:defRPr sz="2400">
          <a:solidFill>
            <a:schemeClr val="tx2"/>
          </a:solidFill>
          <a:latin typeface="Arial" charset="0"/>
        </a:defRPr>
      </a:lvl9pPr>
    </p:titleStyle>
    <p:bodyStyle>
      <a:lvl1pPr marL="187532" indent="-187532" algn="l" rtl="0" eaLnBrk="0" fontAlgn="base" hangingPunct="0">
        <a:spcBef>
          <a:spcPct val="20000"/>
        </a:spcBef>
        <a:spcAft>
          <a:spcPct val="0"/>
        </a:spcAft>
        <a:buChar char="•"/>
        <a:defRPr sz="1800">
          <a:solidFill>
            <a:schemeClr val="tx1"/>
          </a:solidFill>
          <a:latin typeface="+mn-lt"/>
          <a:ea typeface="+mn-ea"/>
          <a:cs typeface="+mn-cs"/>
        </a:defRPr>
      </a:lvl1pPr>
      <a:lvl2pPr marL="406319" indent="-156277" algn="l" rtl="0" eaLnBrk="0" fontAlgn="base" hangingPunct="0">
        <a:spcBef>
          <a:spcPct val="20000"/>
        </a:spcBef>
        <a:spcAft>
          <a:spcPct val="0"/>
        </a:spcAft>
        <a:buChar char="–"/>
        <a:defRPr sz="1500">
          <a:solidFill>
            <a:schemeClr val="tx1"/>
          </a:solidFill>
          <a:latin typeface="+mn-lt"/>
        </a:defRPr>
      </a:lvl2pPr>
      <a:lvl3pPr marL="625107" indent="-125021" algn="l" rtl="0" eaLnBrk="0" fontAlgn="base" hangingPunct="0">
        <a:spcBef>
          <a:spcPct val="20000"/>
        </a:spcBef>
        <a:spcAft>
          <a:spcPct val="0"/>
        </a:spcAft>
        <a:buChar char="•"/>
        <a:defRPr sz="1300">
          <a:solidFill>
            <a:schemeClr val="tx1"/>
          </a:solidFill>
          <a:latin typeface="+mn-lt"/>
        </a:defRPr>
      </a:lvl3pPr>
      <a:lvl4pPr marL="875149" indent="-125021" algn="l" rtl="0" eaLnBrk="0" fontAlgn="base" hangingPunct="0">
        <a:spcBef>
          <a:spcPct val="20000"/>
        </a:spcBef>
        <a:spcAft>
          <a:spcPct val="0"/>
        </a:spcAft>
        <a:buChar char="–"/>
        <a:defRPr sz="1100">
          <a:solidFill>
            <a:schemeClr val="tx1"/>
          </a:solidFill>
          <a:latin typeface="+mn-lt"/>
        </a:defRPr>
      </a:lvl4pPr>
      <a:lvl5pPr marL="1125192" indent="-125021" algn="l" rtl="0" eaLnBrk="0" fontAlgn="base" hangingPunct="0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5pPr>
      <a:lvl6pPr marL="1375235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6pPr>
      <a:lvl7pPr marL="1625277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7pPr>
      <a:lvl8pPr marL="1875320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8pPr>
      <a:lvl9pPr marL="2125363" indent="-125021" algn="l" rtl="0" fontAlgn="base">
        <a:spcBef>
          <a:spcPct val="20000"/>
        </a:spcBef>
        <a:spcAft>
          <a:spcPct val="0"/>
        </a:spcAft>
        <a:buChar char="»"/>
        <a:defRPr sz="1100">
          <a:solidFill>
            <a:schemeClr val="tx1"/>
          </a:solidFill>
          <a:latin typeface="+mn-lt"/>
        </a:defRPr>
      </a:lvl9pPr>
    </p:bodyStyle>
    <p:otherStyle>
      <a:defPPr>
        <a:defRPr lang="en-US"/>
      </a:defPPr>
      <a:lvl1pPr marL="0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1pPr>
      <a:lvl2pPr marL="250043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2pPr>
      <a:lvl3pPr marL="500085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3pPr>
      <a:lvl4pPr marL="750128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4pPr>
      <a:lvl5pPr marL="1000171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5pPr>
      <a:lvl6pPr marL="1250213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6pPr>
      <a:lvl7pPr marL="1500256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7pPr>
      <a:lvl8pPr marL="1750299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8pPr>
      <a:lvl9pPr marL="2000341" algn="l" defTabSz="500085" rtl="0" eaLnBrk="1" latinLnBrk="0" hangingPunct="1">
        <a:defRPr sz="10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Layout" Target="../slideLayouts/slideLayout4.xml"/><Relationship Id="rId1" Type="http://schemas.openxmlformats.org/officeDocument/2006/relationships/themeOverride" Target="../theme/themeOverride1.xml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4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7.png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4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4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4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4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png"/><Relationship Id="rId1" Type="http://schemas.openxmlformats.org/officeDocument/2006/relationships/slideLayout" Target="../slideLayouts/slideLayout4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47676" y="1577976"/>
            <a:ext cx="8229600" cy="1184542"/>
          </a:xfrm>
        </p:spPr>
        <p:txBody>
          <a:bodyPr/>
          <a:lstStyle/>
          <a:p>
            <a:r>
              <a:rPr lang="en-US" sz="3600" dirty="0"/>
              <a:t>Rebar Modeling in </a:t>
            </a:r>
            <a:r>
              <a:rPr lang="en-US" sz="3600" dirty="0" smtClean="0"/>
              <a:t>Revit:</a:t>
            </a:r>
            <a:br>
              <a:rPr lang="en-US" sz="3600" dirty="0" smtClean="0"/>
            </a:br>
            <a:r>
              <a:rPr lang="en-US" sz="3600" dirty="0" smtClean="0"/>
              <a:t>Can </a:t>
            </a:r>
            <a:r>
              <a:rPr lang="en-US" sz="3600" dirty="0"/>
              <a:t>You Model All Reinforcement?</a:t>
            </a:r>
            <a:endParaRPr lang="en-GB" sz="3600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GB" dirty="0" smtClean="0"/>
              <a:t>Håvard Vasshaug</a:t>
            </a:r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6"/>
          </p:nvPr>
        </p:nvSpPr>
        <p:spPr>
          <a:xfrm>
            <a:off x="1828805" y="3882980"/>
            <a:ext cx="5400675" cy="1479595"/>
          </a:xfrm>
        </p:spPr>
        <p:txBody>
          <a:bodyPr/>
          <a:lstStyle/>
          <a:p>
            <a:r>
              <a:rPr lang="en-GB" dirty="0" smtClean="0"/>
              <a:t>Dark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262672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2" y="1281112"/>
            <a:ext cx="9144000" cy="2581274"/>
          </a:xfrm>
        </p:spPr>
      </p:pic>
    </p:spTree>
    <p:extLst>
      <p:ext uri="{BB962C8B-B14F-4D97-AF65-F5344CB8AC3E}">
        <p14:creationId xmlns:p14="http://schemas.microsoft.com/office/powerpoint/2010/main" val="358286535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63" y="0"/>
            <a:ext cx="9139237" cy="5143500"/>
          </a:xfrm>
        </p:spPr>
      </p:pic>
      <p:sp>
        <p:nvSpPr>
          <p:cNvPr id="5" name="Title 3"/>
          <p:cNvSpPr txBox="1">
            <a:spLocks/>
          </p:cNvSpPr>
          <p:nvPr/>
        </p:nvSpPr>
        <p:spPr>
          <a:xfrm>
            <a:off x="1000754" y="3194780"/>
            <a:ext cx="1727188" cy="379926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2000" dirty="0" smtClean="0"/>
              <a:t>Design</a:t>
            </a:r>
            <a:endParaRPr lang="en-US" sz="2000" dirty="0"/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000754" y="3568266"/>
            <a:ext cx="1727188" cy="379926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2000" dirty="0" smtClean="0"/>
              <a:t>Construction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32326512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Difficult</a:t>
            </a:r>
          </a:p>
        </p:txBody>
      </p:sp>
    </p:spTree>
    <p:extLst>
      <p:ext uri="{BB962C8B-B14F-4D97-AF65-F5344CB8AC3E}">
        <p14:creationId xmlns:p14="http://schemas.microsoft.com/office/powerpoint/2010/main" val="240592167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" r="1924"/>
          <a:stretch>
            <a:fillRect/>
          </a:stretch>
        </p:blipFill>
        <p:spPr/>
      </p:pic>
      <p:sp>
        <p:nvSpPr>
          <p:cNvPr id="5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Difficult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Tapered</a:t>
            </a:r>
          </a:p>
        </p:txBody>
      </p:sp>
    </p:spTree>
    <p:extLst>
      <p:ext uri="{BB962C8B-B14F-4D97-AF65-F5344CB8AC3E}">
        <p14:creationId xmlns:p14="http://schemas.microsoft.com/office/powerpoint/2010/main" val="10063445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" r="1924"/>
          <a:stretch>
            <a:fillRect/>
          </a:stretch>
        </p:blipFill>
        <p:spPr/>
      </p:pic>
      <p:sp>
        <p:nvSpPr>
          <p:cNvPr id="6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Difficult</a:t>
            </a: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>
                <a:solidFill>
                  <a:srgbClr val="A0CBFE"/>
                </a:solidFill>
              </a:rPr>
              <a:t>Tapered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98614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Curved</a:t>
            </a:r>
          </a:p>
        </p:txBody>
      </p:sp>
    </p:spTree>
    <p:extLst>
      <p:ext uri="{BB962C8B-B14F-4D97-AF65-F5344CB8AC3E}">
        <p14:creationId xmlns:p14="http://schemas.microsoft.com/office/powerpoint/2010/main" val="944774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" y="1340"/>
            <a:ext cx="9134475" cy="5140820"/>
          </a:xfr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Difficult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>
                <a:solidFill>
                  <a:srgbClr val="A0CBFE"/>
                </a:solidFill>
              </a:rPr>
              <a:t>Tapered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398614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>
                <a:solidFill>
                  <a:srgbClr val="A0CBFE"/>
                </a:solidFill>
              </a:rPr>
              <a:t>Curved</a:t>
            </a: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4233685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 smtClean="0"/>
              <a:t>Double-curved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80224946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" y="1340"/>
            <a:ext cx="9134475" cy="5140820"/>
          </a:xfr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Difficult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>
                <a:solidFill>
                  <a:srgbClr val="A0CBFE"/>
                </a:solidFill>
              </a:rPr>
              <a:t>Tapered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398614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>
                <a:solidFill>
                  <a:srgbClr val="A0CBFE"/>
                </a:solidFill>
              </a:rPr>
              <a:t>Curved</a:t>
            </a: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4233685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 smtClean="0"/>
              <a:t>Double-curved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60902954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44" y="1340"/>
            <a:ext cx="9134475" cy="5140820"/>
          </a:xfr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Difficult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>
                <a:solidFill>
                  <a:srgbClr val="A0CBFE"/>
                </a:solidFill>
              </a:rPr>
              <a:t>Tapered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398614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>
                <a:solidFill>
                  <a:srgbClr val="A0CBFE"/>
                </a:solidFill>
              </a:rPr>
              <a:t>Curved</a:t>
            </a: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4233685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 smtClean="0"/>
              <a:t>Double-curved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03701100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</p:spPr>
      </p:pic>
      <p:sp>
        <p:nvSpPr>
          <p:cNvPr id="8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 smtClean="0">
                <a:solidFill>
                  <a:srgbClr val="A0CBFE"/>
                </a:solidFill>
              </a:rPr>
              <a:t>Difficult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Tapered</a:t>
            </a: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398614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Curved</a:t>
            </a: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148107" y="4233685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 smtClean="0"/>
              <a:t>Double-curved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3196142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7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 smtClean="0">
                <a:solidFill>
                  <a:srgbClr val="A0CBFE"/>
                </a:solidFill>
              </a:rPr>
              <a:t>Difficult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Tapered</a:t>
            </a: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398614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Curved</a:t>
            </a: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4233685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 smtClean="0"/>
              <a:t>Double-curved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353727780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5256667" cy="2913334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90666" y="1274454"/>
            <a:ext cx="6453334" cy="2566667"/>
          </a:xfrm>
          <a:prstGeom prst="rect">
            <a:avLst/>
          </a:prstGeom>
        </p:spPr>
      </p:pic>
      <p:sp>
        <p:nvSpPr>
          <p:cNvPr id="12" name="Title 3"/>
          <p:cNvSpPr txBox="1">
            <a:spLocks/>
          </p:cNvSpPr>
          <p:nvPr/>
        </p:nvSpPr>
        <p:spPr>
          <a:xfrm>
            <a:off x="148107" y="347369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Difficult</a:t>
            </a: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148107" y="373681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Plans</a:t>
            </a:r>
          </a:p>
        </p:txBody>
      </p:sp>
      <p:sp>
        <p:nvSpPr>
          <p:cNvPr id="17" name="Title 3"/>
          <p:cNvSpPr txBox="1">
            <a:spLocks/>
          </p:cNvSpPr>
          <p:nvPr/>
        </p:nvSpPr>
        <p:spPr>
          <a:xfrm>
            <a:off x="148107" y="398614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pPr algn="r"/>
            <a:r>
              <a:rPr lang="en-US" sz="1600" dirty="0"/>
              <a:t>Elevations</a:t>
            </a:r>
          </a:p>
        </p:txBody>
      </p:sp>
    </p:spTree>
    <p:extLst>
      <p:ext uri="{BB962C8B-B14F-4D97-AF65-F5344CB8AC3E}">
        <p14:creationId xmlns:p14="http://schemas.microsoft.com/office/powerpoint/2010/main" val="15605314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Easy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06042512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/>
              <a:t>Easy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Rebar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33862348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/>
              <a:t>Easy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Rebar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48107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Hooks </a:t>
            </a:r>
            <a:r>
              <a:rPr lang="nb-NO" sz="1600" dirty="0" smtClean="0"/>
              <a:t>&amp; Shapes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195395626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/>
              <a:t>Easy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Rebar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48107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Hooks </a:t>
            </a:r>
            <a:r>
              <a:rPr lang="nb-NO" sz="1600" dirty="0" smtClean="0">
                <a:solidFill>
                  <a:srgbClr val="A0CBFE"/>
                </a:solidFill>
              </a:rPr>
              <a:t>&amp;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858258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Custom Shapes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29363268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/>
              <a:t>Easy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Rebar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48107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Hooks </a:t>
            </a:r>
            <a:r>
              <a:rPr lang="nb-NO" sz="1600" dirty="0" smtClean="0">
                <a:solidFill>
                  <a:srgbClr val="A0CBFE"/>
                </a:solidFill>
              </a:rPr>
              <a:t>&amp;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858258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Custom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411403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Angle-driven Shapes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3814811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  <p:sp>
        <p:nvSpPr>
          <p:cNvPr id="5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/>
              <a:t>Easy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Rebar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48107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Hooks </a:t>
            </a:r>
            <a:r>
              <a:rPr lang="nb-NO" sz="1600" dirty="0" smtClean="0">
                <a:solidFill>
                  <a:srgbClr val="A0CBFE"/>
                </a:solidFill>
              </a:rPr>
              <a:t>&amp;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858258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Custom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411403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Angle-driven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4369816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Areas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4452676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  <p:sp>
        <p:nvSpPr>
          <p:cNvPr id="5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/>
              <a:t>Easy</a:t>
            </a:r>
          </a:p>
        </p:txBody>
      </p:sp>
      <p:sp>
        <p:nvSpPr>
          <p:cNvPr id="6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Rebar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7" name="Title 3"/>
          <p:cNvSpPr txBox="1">
            <a:spLocks/>
          </p:cNvSpPr>
          <p:nvPr/>
        </p:nvSpPr>
        <p:spPr>
          <a:xfrm>
            <a:off x="148107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Hooks </a:t>
            </a:r>
            <a:r>
              <a:rPr lang="nb-NO" sz="1600" dirty="0" smtClean="0">
                <a:solidFill>
                  <a:srgbClr val="A0CBFE"/>
                </a:solidFill>
              </a:rPr>
              <a:t>&amp;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858258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Custom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411403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Angle-driven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4369816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Areas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107" y="462303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Paths</a:t>
            </a:r>
            <a:endParaRPr lang="en-US" sz="1600" dirty="0"/>
          </a:p>
        </p:txBody>
      </p:sp>
    </p:spTree>
    <p:extLst>
      <p:ext uri="{BB962C8B-B14F-4D97-AF65-F5344CB8AC3E}">
        <p14:creationId xmlns:p14="http://schemas.microsoft.com/office/powerpoint/2010/main" val="268886967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6" name="Picture Placeholder 5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5143499"/>
          </a:xfrm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>
                <a:solidFill>
                  <a:schemeClr val="bg1"/>
                </a:solidFill>
              </a:rPr>
              <a:t>Easy</a:t>
            </a:r>
          </a:p>
        </p:txBody>
      </p:sp>
      <p:sp>
        <p:nvSpPr>
          <p:cNvPr id="8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Rebar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9" name="Title 3"/>
          <p:cNvSpPr txBox="1">
            <a:spLocks/>
          </p:cNvSpPr>
          <p:nvPr/>
        </p:nvSpPr>
        <p:spPr>
          <a:xfrm>
            <a:off x="148107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Hooks </a:t>
            </a:r>
            <a:r>
              <a:rPr lang="nb-NO" sz="1600" dirty="0" smtClean="0">
                <a:solidFill>
                  <a:srgbClr val="A0CBFE"/>
                </a:solidFill>
              </a:rPr>
              <a:t>&amp;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0" name="Title 3"/>
          <p:cNvSpPr txBox="1">
            <a:spLocks/>
          </p:cNvSpPr>
          <p:nvPr/>
        </p:nvSpPr>
        <p:spPr>
          <a:xfrm>
            <a:off x="148107" y="3858258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Custom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107" y="411403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Angle-driven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148107" y="4369816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Areas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48107" y="462303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Paths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2556456" y="3368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chemeClr val="bg1"/>
                </a:solidFill>
              </a:rPr>
              <a:t>Wire Fabric</a:t>
            </a:r>
            <a:endParaRPr lang="en-US" sz="16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606340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"/>
            <a:ext cx="6100001" cy="295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098583" y="218942"/>
            <a:ext cx="2870000" cy="333666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25793" y="2477961"/>
            <a:ext cx="3520149" cy="197981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7" name="Title 3"/>
          <p:cNvSpPr txBox="1">
            <a:spLocks/>
          </p:cNvSpPr>
          <p:nvPr/>
        </p:nvSpPr>
        <p:spPr>
          <a:xfrm>
            <a:off x="148107" y="309826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/>
              <a:t>Easy</a:t>
            </a:r>
          </a:p>
        </p:txBody>
      </p:sp>
      <p:sp>
        <p:nvSpPr>
          <p:cNvPr id="11" name="Title 3"/>
          <p:cNvSpPr txBox="1">
            <a:spLocks/>
          </p:cNvSpPr>
          <p:nvPr/>
        </p:nvSpPr>
        <p:spPr>
          <a:xfrm>
            <a:off x="148107" y="3361383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Rebar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2" name="Title 3"/>
          <p:cNvSpPr txBox="1">
            <a:spLocks/>
          </p:cNvSpPr>
          <p:nvPr/>
        </p:nvSpPr>
        <p:spPr>
          <a:xfrm>
            <a:off x="148107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Hooks </a:t>
            </a:r>
            <a:r>
              <a:rPr lang="nb-NO" sz="1600" dirty="0" smtClean="0">
                <a:solidFill>
                  <a:srgbClr val="A0CBFE"/>
                </a:solidFill>
              </a:rPr>
              <a:t>&amp;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3" name="Title 3"/>
          <p:cNvSpPr txBox="1">
            <a:spLocks/>
          </p:cNvSpPr>
          <p:nvPr/>
        </p:nvSpPr>
        <p:spPr>
          <a:xfrm>
            <a:off x="148107" y="3858258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Custom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4" name="Title 3"/>
          <p:cNvSpPr txBox="1">
            <a:spLocks/>
          </p:cNvSpPr>
          <p:nvPr/>
        </p:nvSpPr>
        <p:spPr>
          <a:xfrm>
            <a:off x="148107" y="411403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Angle-driven Shapes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5" name="Title 3"/>
          <p:cNvSpPr txBox="1">
            <a:spLocks/>
          </p:cNvSpPr>
          <p:nvPr/>
        </p:nvSpPr>
        <p:spPr>
          <a:xfrm>
            <a:off x="148107" y="4369816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Areas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16" name="Title 3"/>
          <p:cNvSpPr txBox="1">
            <a:spLocks/>
          </p:cNvSpPr>
          <p:nvPr/>
        </p:nvSpPr>
        <p:spPr>
          <a:xfrm>
            <a:off x="148107" y="4623034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Paths</a:t>
            </a:r>
            <a:endParaRPr lang="en-US" sz="1600" dirty="0">
              <a:solidFill>
                <a:srgbClr val="A0CBFE"/>
              </a:solidFill>
            </a:endParaRPr>
          </a:p>
        </p:txBody>
      </p:sp>
      <p:sp>
        <p:nvSpPr>
          <p:cNvPr id="22" name="Title 3"/>
          <p:cNvSpPr txBox="1">
            <a:spLocks/>
          </p:cNvSpPr>
          <p:nvPr/>
        </p:nvSpPr>
        <p:spPr>
          <a:xfrm>
            <a:off x="2556456" y="3610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Sections</a:t>
            </a:r>
            <a:endParaRPr lang="en-US" sz="1600" dirty="0"/>
          </a:p>
        </p:txBody>
      </p:sp>
      <p:sp>
        <p:nvSpPr>
          <p:cNvPr id="23" name="Title 3"/>
          <p:cNvSpPr txBox="1">
            <a:spLocks/>
          </p:cNvSpPr>
          <p:nvPr/>
        </p:nvSpPr>
        <p:spPr>
          <a:xfrm>
            <a:off x="2556456" y="3858258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Schedules</a:t>
            </a:r>
            <a:endParaRPr lang="en-US" sz="1600" dirty="0"/>
          </a:p>
        </p:txBody>
      </p:sp>
      <p:sp>
        <p:nvSpPr>
          <p:cNvPr id="24" name="Title 3"/>
          <p:cNvSpPr txBox="1">
            <a:spLocks/>
          </p:cNvSpPr>
          <p:nvPr/>
        </p:nvSpPr>
        <p:spPr>
          <a:xfrm>
            <a:off x="2556456" y="4114037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/>
              <a:t>3D</a:t>
            </a:r>
            <a:endParaRPr lang="en-US" sz="1600" dirty="0"/>
          </a:p>
        </p:txBody>
      </p:sp>
      <p:sp>
        <p:nvSpPr>
          <p:cNvPr id="26" name="Title 3"/>
          <p:cNvSpPr txBox="1">
            <a:spLocks/>
          </p:cNvSpPr>
          <p:nvPr/>
        </p:nvSpPr>
        <p:spPr>
          <a:xfrm>
            <a:off x="2556456" y="3368720"/>
            <a:ext cx="2144332" cy="255779"/>
          </a:xfrm>
          <a:prstGeom prst="rect">
            <a:avLst/>
          </a:prstGeom>
        </p:spPr>
        <p:txBody>
          <a:bodyPr lIns="50009" tIns="25004" rIns="50009" bIns="25004" anchor="b"/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900" b="0" baseline="0">
                <a:solidFill>
                  <a:srgbClr val="003366"/>
                </a:solidFill>
                <a:latin typeface="Century Gothic" pitchFamily="34" charset="0"/>
                <a:ea typeface="+mj-ea"/>
                <a:cs typeface="+mj-cs"/>
              </a:defRPr>
            </a:lvl1pPr>
            <a:lvl2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2pPr>
            <a:lvl3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3pPr>
            <a:lvl4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4pPr>
            <a:lvl5pPr algn="ctr" rtl="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5pPr>
            <a:lvl6pPr marL="250043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6pPr>
            <a:lvl7pPr marL="500085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7pPr>
            <a:lvl8pPr marL="750128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8pPr>
            <a:lvl9pPr marL="1000171" algn="ctr" rtl="0" fontAlgn="base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2"/>
                </a:solidFill>
                <a:latin typeface="Arial" charset="0"/>
              </a:defRPr>
            </a:lvl9pPr>
          </a:lstStyle>
          <a:p>
            <a:r>
              <a:rPr lang="en-US" sz="1600" dirty="0" smtClean="0">
                <a:solidFill>
                  <a:srgbClr val="A0CBFE"/>
                </a:solidFill>
              </a:rPr>
              <a:t>Wire Fabric</a:t>
            </a:r>
            <a:endParaRPr lang="en-US" sz="1600" dirty="0">
              <a:solidFill>
                <a:srgbClr val="A0CBF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7454931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>
          <a:xfrm>
            <a:off x="0" y="-3276"/>
            <a:ext cx="4577824" cy="2575026"/>
          </a:xfr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1999" y="2571750"/>
            <a:ext cx="4572000" cy="2571750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 cstate="print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2571750"/>
            <a:ext cx="4569619" cy="257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434777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9854150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75605631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343584816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0079195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8020894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6419884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6238817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0"/>
            <a:ext cx="9144000" cy="5143500"/>
          </a:xfrm>
        </p:spPr>
      </p:pic>
    </p:spTree>
    <p:extLst>
      <p:ext uri="{BB962C8B-B14F-4D97-AF65-F5344CB8AC3E}">
        <p14:creationId xmlns:p14="http://schemas.microsoft.com/office/powerpoint/2010/main" val="139557870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146745076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Placeholder 3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" b="26"/>
          <a:stretch>
            <a:fillRect/>
          </a:stretch>
        </p:blipFill>
        <p:spPr/>
      </p:pic>
    </p:spTree>
    <p:extLst>
      <p:ext uri="{BB962C8B-B14F-4D97-AF65-F5344CB8AC3E}">
        <p14:creationId xmlns:p14="http://schemas.microsoft.com/office/powerpoint/2010/main" val="209144754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" y="0"/>
            <a:ext cx="9139237" cy="5143500"/>
          </a:xfrm>
        </p:spPr>
      </p:pic>
    </p:spTree>
    <p:extLst>
      <p:ext uri="{BB962C8B-B14F-4D97-AF65-F5344CB8AC3E}">
        <p14:creationId xmlns:p14="http://schemas.microsoft.com/office/powerpoint/2010/main" val="20344184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10"/>
          <p:cNvPicPr>
            <a:picLocks noGrp="1" noChangeAspect="1"/>
          </p:cNvPicPr>
          <p:nvPr>
            <p:ph type="pic" sz="quarter" idx="10"/>
          </p:nvPr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1" y="0"/>
            <a:ext cx="9139237" cy="5143499"/>
          </a:xfrm>
        </p:spPr>
      </p:pic>
    </p:spTree>
    <p:extLst>
      <p:ext uri="{BB962C8B-B14F-4D97-AF65-F5344CB8AC3E}">
        <p14:creationId xmlns:p14="http://schemas.microsoft.com/office/powerpoint/2010/main" val="378921514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med" p14:dur="700">
        <p:fade/>
      </p:transition>
    </mc:Choice>
    <mc:Fallback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itle">
  <a:themeElements>
    <a:clrScheme name="1_Face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Austin">
      <a:maj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entury Gothic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Fac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3_Face Page">
  <a:themeElements>
    <a:clrScheme name="1_Face Page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1_Face Page">
      <a:majorFont>
        <a:latin typeface="Arial"/>
        <a:ea typeface=""/>
        <a:cs typeface=""/>
      </a:majorFont>
      <a:minorFont>
        <a:latin typeface="Arial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9525" cap="flat" cmpd="sng" algn="ctr">
          <a:noFill/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342900" marR="0" indent="-342900" algn="l" defTabSz="914400" rtl="0" eaLnBrk="1" fontAlgn="base" latinLnBrk="0" hangingPunct="1">
          <a:lnSpc>
            <a:spcPct val="100000"/>
          </a:lnSpc>
          <a:spcBef>
            <a:spcPct val="20000"/>
          </a:spcBef>
          <a:spcAft>
            <a:spcPct val="0"/>
          </a:spcAft>
          <a:buClrTx/>
          <a:buSzTx/>
          <a:buFontTx/>
          <a:buNone/>
          <a:tabLst/>
          <a:defRPr kumimoji="0" lang="en-AU" sz="1600" b="0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defRPr>
        </a:defPPr>
      </a:lstStyle>
    </a:lnDef>
  </a:objectDefaults>
  <a:extraClrSchemeLst>
    <a:extraClrScheme>
      <a:clrScheme name="1_Face Page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1_Face Page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1_Face Page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3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1_Face Page 1">
    <a:dk1>
      <a:srgbClr val="000000"/>
    </a:dk1>
    <a:lt1>
      <a:srgbClr val="FFFFFF"/>
    </a:lt1>
    <a:dk2>
      <a:srgbClr val="000000"/>
    </a:dk2>
    <a:lt2>
      <a:srgbClr val="808080"/>
    </a:lt2>
    <a:accent1>
      <a:srgbClr val="BBE0E3"/>
    </a:accent1>
    <a:accent2>
      <a:srgbClr val="333399"/>
    </a:accent2>
    <a:accent3>
      <a:srgbClr val="FFFFFF"/>
    </a:accent3>
    <a:accent4>
      <a:srgbClr val="000000"/>
    </a:accent4>
    <a:accent5>
      <a:srgbClr val="DAEDE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Network</Template>
  <TotalTime>5771</TotalTime>
  <Words>113</Words>
  <Application>Microsoft Office PowerPoint</Application>
  <PresentationFormat>On-screen Show (16:9)</PresentationFormat>
  <Paragraphs>81</Paragraphs>
  <Slides>34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2</vt:i4>
      </vt:variant>
      <vt:variant>
        <vt:lpstr>Slide Titles</vt:lpstr>
      </vt:variant>
      <vt:variant>
        <vt:i4>34</vt:i4>
      </vt:variant>
    </vt:vector>
  </HeadingPairs>
  <TitlesOfParts>
    <vt:vector size="36" baseType="lpstr">
      <vt:lpstr>Title</vt:lpstr>
      <vt:lpstr>3_Face Page</vt:lpstr>
      <vt:lpstr>Rebar Modeling in Revit: Can You Model All Reinforcement?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RTC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RTC</dc:creator>
  <cp:lastModifiedBy>Håvard Vasshaug</cp:lastModifiedBy>
  <cp:revision>184</cp:revision>
  <dcterms:created xsi:type="dcterms:W3CDTF">2007-08-03T05:24:43Z</dcterms:created>
  <dcterms:modified xsi:type="dcterms:W3CDTF">2013-06-28T11:22:22Z</dcterms:modified>
</cp:coreProperties>
</file>