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43"/>
  </p:notesMasterIdLst>
  <p:handoutMasterIdLst>
    <p:handoutMasterId r:id="rId44"/>
  </p:handoutMasterIdLst>
  <p:sldIdLst>
    <p:sldId id="460" r:id="rId6"/>
    <p:sldId id="461" r:id="rId7"/>
    <p:sldId id="430" r:id="rId8"/>
    <p:sldId id="469" r:id="rId9"/>
    <p:sldId id="470" r:id="rId10"/>
    <p:sldId id="471" r:id="rId11"/>
    <p:sldId id="297" r:id="rId12"/>
    <p:sldId id="259" r:id="rId13"/>
    <p:sldId id="389" r:id="rId14"/>
    <p:sldId id="441" r:id="rId15"/>
    <p:sldId id="427" r:id="rId16"/>
    <p:sldId id="464" r:id="rId17"/>
    <p:sldId id="329" r:id="rId18"/>
    <p:sldId id="468" r:id="rId19"/>
    <p:sldId id="288" r:id="rId20"/>
    <p:sldId id="451" r:id="rId21"/>
    <p:sldId id="267" r:id="rId22"/>
    <p:sldId id="279" r:id="rId23"/>
    <p:sldId id="429" r:id="rId24"/>
    <p:sldId id="289" r:id="rId25"/>
    <p:sldId id="466" r:id="rId26"/>
    <p:sldId id="296" r:id="rId27"/>
    <p:sldId id="467" r:id="rId28"/>
    <p:sldId id="405" r:id="rId29"/>
    <p:sldId id="264" r:id="rId30"/>
    <p:sldId id="436" r:id="rId31"/>
    <p:sldId id="328" r:id="rId32"/>
    <p:sldId id="369" r:id="rId33"/>
    <p:sldId id="463" r:id="rId34"/>
    <p:sldId id="462" r:id="rId35"/>
    <p:sldId id="465" r:id="rId36"/>
    <p:sldId id="444" r:id="rId37"/>
    <p:sldId id="445" r:id="rId38"/>
    <p:sldId id="446" r:id="rId39"/>
    <p:sldId id="447" r:id="rId40"/>
    <p:sldId id="448" r:id="rId41"/>
    <p:sldId id="449" r:id="rId42"/>
  </p:sldIdLst>
  <p:sldSz cx="9144000" cy="6858000" type="screen4x3"/>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6">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21BF"/>
    <a:srgbClr val="96D700"/>
    <a:srgbClr val="003DA5"/>
    <a:srgbClr val="909090"/>
    <a:srgbClr val="00A3E0"/>
    <a:srgbClr val="FF99CC"/>
    <a:srgbClr val="307DFF"/>
    <a:srgbClr val="B7B7B9"/>
    <a:srgbClr val="009A17"/>
    <a:srgbClr val="70C5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62" autoAdjust="0"/>
    <p:restoredTop sz="96866" autoAdjust="0"/>
  </p:normalViewPr>
  <p:slideViewPr>
    <p:cSldViewPr>
      <p:cViewPr varScale="1">
        <p:scale>
          <a:sx n="113" d="100"/>
          <a:sy n="113" d="100"/>
        </p:scale>
        <p:origin x="274" y="96"/>
      </p:cViewPr>
      <p:guideLst>
        <p:guide orient="horz" pos="2160"/>
        <p:guide pos="2880"/>
      </p:guideLst>
    </p:cSldViewPr>
  </p:slideViewPr>
  <p:notesTextViewPr>
    <p:cViewPr>
      <p:scale>
        <a:sx n="3" d="2"/>
        <a:sy n="3" d="2"/>
      </p:scale>
      <p:origin x="0" y="0"/>
    </p:cViewPr>
  </p:notesTextViewPr>
  <p:notesViewPr>
    <p:cSldViewPr showGuides="1">
      <p:cViewPr varScale="1">
        <p:scale>
          <a:sx n="87" d="100"/>
          <a:sy n="87" d="100"/>
        </p:scale>
        <p:origin x="-3786" y="-84"/>
      </p:cViewPr>
      <p:guideLst>
        <p:guide orient="horz" pos="2926"/>
        <p:guide pos="2206"/>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25400">
              <a:solidFill>
                <a:schemeClr val="bg1"/>
              </a:solidFill>
            </a:ln>
          </c:spPr>
          <c:dPt>
            <c:idx val="0"/>
            <c:bubble3D val="0"/>
            <c:spPr>
              <a:solidFill>
                <a:schemeClr val="tx2"/>
              </a:solidFill>
              <a:ln w="25400">
                <a:solidFill>
                  <a:schemeClr val="bg1"/>
                </a:solidFill>
              </a:ln>
            </c:spPr>
          </c:dPt>
          <c:dPt>
            <c:idx val="1"/>
            <c:bubble3D val="0"/>
            <c:spPr>
              <a:solidFill>
                <a:schemeClr val="tx1">
                  <a:lumMod val="60000"/>
                  <a:lumOff val="40000"/>
                </a:schemeClr>
              </a:solidFill>
              <a:ln w="25400">
                <a:solidFill>
                  <a:schemeClr val="bg1"/>
                </a:solidFill>
              </a:ln>
            </c:spPr>
          </c:dPt>
          <c:dPt>
            <c:idx val="2"/>
            <c:bubble3D val="0"/>
            <c:spPr>
              <a:solidFill>
                <a:schemeClr val="bg1">
                  <a:lumMod val="75000"/>
                </a:schemeClr>
              </a:solidFill>
              <a:ln w="25400">
                <a:solidFill>
                  <a:schemeClr val="bg1"/>
                </a:solidFill>
              </a:ln>
            </c:spPr>
          </c:dPt>
          <c:dPt>
            <c:idx val="3"/>
            <c:bubble3D val="0"/>
            <c:spPr>
              <a:solidFill>
                <a:schemeClr val="bg1">
                  <a:lumMod val="85000"/>
                </a:schemeClr>
              </a:solidFill>
              <a:ln w="25400">
                <a:solidFill>
                  <a:schemeClr val="bg1"/>
                </a:solidFill>
              </a:ln>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ser>
        <c:dLbls>
          <c:showLegendKey val="0"/>
          <c:showVal val="0"/>
          <c:showCatName val="0"/>
          <c:showSerName val="0"/>
          <c:showPercent val="0"/>
          <c:showBubbleSize val="0"/>
          <c:showLeaderLines val="1"/>
        </c:dLbls>
        <c:firstSliceAng val="0"/>
        <c:holeSize val="65"/>
      </c:doughnutChart>
    </c:plotArea>
    <c:legend>
      <c:legendPos val="b"/>
      <c:layout>
        <c:manualLayout>
          <c:xMode val="edge"/>
          <c:yMode val="edge"/>
          <c:x val="0.11587904636920382"/>
          <c:y val="0.92967642716535448"/>
          <c:w val="0.76824190726159236"/>
          <c:h val="6.4073572834645667E-2"/>
        </c:manualLayout>
      </c:layout>
      <c:overlay val="0"/>
      <c:spPr>
        <a:ln>
          <a:noFill/>
        </a:ln>
      </c:spPr>
      <c:txPr>
        <a:bodyPr/>
        <a:lstStyle/>
        <a:p>
          <a:pPr>
            <a:defRPr sz="12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rgbClr val="1B6AA3"/>
            </a:solidFill>
            <a:ln w="25378">
              <a:solidFill>
                <a:schemeClr val="bg1"/>
              </a:solidFill>
            </a:ln>
          </c:spPr>
          <c:dPt>
            <c:idx val="0"/>
            <c:bubble3D val="0"/>
            <c:spPr>
              <a:solidFill>
                <a:schemeClr val="tx2"/>
              </a:solidFill>
              <a:ln w="25378">
                <a:solidFill>
                  <a:schemeClr val="bg1"/>
                </a:solidFill>
              </a:ln>
            </c:spPr>
          </c:dPt>
          <c:dPt>
            <c:idx val="1"/>
            <c:bubble3D val="0"/>
            <c:spPr>
              <a:solidFill>
                <a:schemeClr val="bg1">
                  <a:lumMod val="85000"/>
                </a:schemeClr>
              </a:solidFill>
              <a:ln w="25378">
                <a:solidFill>
                  <a:schemeClr val="bg1"/>
                </a:solidFill>
              </a:ln>
            </c:spPr>
          </c:dPt>
          <c:cat>
            <c:numRef>
              <c:f>Sheet1!$A$2:$A$3</c:f>
              <c:numCache>
                <c:formatCode>General</c:formatCode>
                <c:ptCount val="2"/>
              </c:numCache>
            </c:numRef>
          </c:cat>
          <c:val>
            <c:numRef>
              <c:f>Sheet1!$B$2:$B$3</c:f>
              <c:numCache>
                <c:formatCode>General</c:formatCode>
                <c:ptCount val="2"/>
                <c:pt idx="0">
                  <c:v>73</c:v>
                </c:pt>
                <c:pt idx="1">
                  <c:v>27</c:v>
                </c:pt>
              </c:numCache>
            </c:numRef>
          </c:val>
        </c:ser>
        <c:dLbls>
          <c:showLegendKey val="0"/>
          <c:showVal val="0"/>
          <c:showCatName val="0"/>
          <c:showSerName val="0"/>
          <c:showPercent val="0"/>
          <c:showBubbleSize val="0"/>
          <c:showLeaderLines val="1"/>
        </c:dLbls>
        <c:firstSliceAng val="0"/>
        <c:holeSize val="70"/>
      </c:doughnutChart>
      <c:spPr>
        <a:noFill/>
        <a:ln w="25378">
          <a:noFill/>
        </a:ln>
      </c:spPr>
    </c:plotArea>
    <c:plotVisOnly val="1"/>
    <c:dispBlanksAs val="gap"/>
    <c:showDLblsOverMax val="0"/>
  </c:chart>
  <c:spPr>
    <a:noFill/>
    <a:ln>
      <a:noFill/>
    </a:ln>
  </c:spPr>
  <c:txPr>
    <a:bodyPr/>
    <a:lstStyle/>
    <a:p>
      <a:pPr>
        <a:defRPr sz="1793" b="0" i="0" u="none" strike="noStrike" baseline="0">
          <a:solidFill>
            <a:srgbClr val="80808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rgbClr val="1B6AA3"/>
            </a:solidFill>
            <a:ln w="25365">
              <a:solidFill>
                <a:schemeClr val="bg1"/>
              </a:solidFill>
            </a:ln>
          </c:spPr>
          <c:dPt>
            <c:idx val="0"/>
            <c:bubble3D val="0"/>
            <c:spPr>
              <a:solidFill>
                <a:schemeClr val="tx2"/>
              </a:solidFill>
              <a:ln w="25365">
                <a:solidFill>
                  <a:schemeClr val="bg1"/>
                </a:solidFill>
              </a:ln>
            </c:spPr>
          </c:dPt>
          <c:dPt>
            <c:idx val="1"/>
            <c:bubble3D val="0"/>
            <c:spPr>
              <a:solidFill>
                <a:srgbClr val="D9D9D9"/>
              </a:solidFill>
              <a:ln w="25365">
                <a:solidFill>
                  <a:schemeClr val="bg1"/>
                </a:solidFill>
              </a:ln>
            </c:spPr>
          </c:dPt>
          <c:cat>
            <c:numRef>
              <c:f>Sheet1!$A$2:$A$3</c:f>
              <c:numCache>
                <c:formatCode>General</c:formatCode>
                <c:ptCount val="2"/>
              </c:numCache>
            </c:numRef>
          </c:cat>
          <c:val>
            <c:numRef>
              <c:f>Sheet1!$B$2:$B$3</c:f>
              <c:numCache>
                <c:formatCode>General</c:formatCode>
                <c:ptCount val="2"/>
                <c:pt idx="0">
                  <c:v>87</c:v>
                </c:pt>
                <c:pt idx="1">
                  <c:v>13</c:v>
                </c:pt>
              </c:numCache>
            </c:numRef>
          </c:val>
        </c:ser>
        <c:dLbls>
          <c:showLegendKey val="0"/>
          <c:showVal val="0"/>
          <c:showCatName val="0"/>
          <c:showSerName val="0"/>
          <c:showPercent val="0"/>
          <c:showBubbleSize val="0"/>
          <c:showLeaderLines val="1"/>
        </c:dLbls>
        <c:firstSliceAng val="0"/>
        <c:holeSize val="70"/>
      </c:doughnutChart>
      <c:spPr>
        <a:noFill/>
        <a:ln w="25365">
          <a:noFill/>
        </a:ln>
      </c:spPr>
    </c:plotArea>
    <c:plotVisOnly val="1"/>
    <c:dispBlanksAs val="gap"/>
    <c:showDLblsOverMax val="0"/>
  </c:chart>
  <c:spPr>
    <a:noFill/>
    <a:ln>
      <a:noFill/>
    </a:ln>
  </c:spPr>
  <c:txPr>
    <a:bodyPr/>
    <a:lstStyle/>
    <a:p>
      <a:pPr>
        <a:defRPr sz="1793" b="0" i="0" u="none" strike="noStrike" baseline="0">
          <a:solidFill>
            <a:srgbClr val="80808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rgbClr val="1B6AA3"/>
            </a:solidFill>
            <a:ln w="25378">
              <a:solidFill>
                <a:schemeClr val="bg1"/>
              </a:solidFill>
            </a:ln>
          </c:spPr>
          <c:dPt>
            <c:idx val="0"/>
            <c:bubble3D val="0"/>
            <c:spPr>
              <a:solidFill>
                <a:schemeClr val="tx2"/>
              </a:solidFill>
              <a:ln w="25378">
                <a:solidFill>
                  <a:schemeClr val="bg1"/>
                </a:solidFill>
              </a:ln>
            </c:spPr>
          </c:dPt>
          <c:dPt>
            <c:idx val="1"/>
            <c:bubble3D val="0"/>
            <c:spPr>
              <a:solidFill>
                <a:schemeClr val="bg1">
                  <a:lumMod val="85000"/>
                </a:schemeClr>
              </a:solidFill>
              <a:ln w="25378">
                <a:solidFill>
                  <a:schemeClr val="bg1"/>
                </a:solidFill>
              </a:ln>
            </c:spPr>
          </c:dPt>
          <c:cat>
            <c:numRef>
              <c:f>Sheet1!$A$2:$A$3</c:f>
              <c:numCache>
                <c:formatCode>General</c:formatCode>
                <c:ptCount val="2"/>
              </c:numCache>
            </c:numRef>
          </c:cat>
          <c:val>
            <c:numRef>
              <c:f>Sheet1!$B$2:$B$3</c:f>
              <c:numCache>
                <c:formatCode>General</c:formatCode>
                <c:ptCount val="2"/>
                <c:pt idx="0">
                  <c:v>35</c:v>
                </c:pt>
                <c:pt idx="1">
                  <c:v>65</c:v>
                </c:pt>
              </c:numCache>
            </c:numRef>
          </c:val>
        </c:ser>
        <c:dLbls>
          <c:showLegendKey val="0"/>
          <c:showVal val="0"/>
          <c:showCatName val="0"/>
          <c:showSerName val="0"/>
          <c:showPercent val="0"/>
          <c:showBubbleSize val="0"/>
          <c:showLeaderLines val="1"/>
        </c:dLbls>
        <c:firstSliceAng val="0"/>
        <c:holeSize val="70"/>
      </c:doughnutChart>
      <c:spPr>
        <a:noFill/>
        <a:ln w="25378">
          <a:noFill/>
        </a:ln>
      </c:spPr>
    </c:plotArea>
    <c:plotVisOnly val="1"/>
    <c:dispBlanksAs val="gap"/>
    <c:showDLblsOverMax val="0"/>
  </c:chart>
  <c:spPr>
    <a:noFill/>
    <a:ln>
      <a:noFill/>
    </a:ln>
  </c:spPr>
  <c:txPr>
    <a:bodyPr/>
    <a:lstStyle/>
    <a:p>
      <a:pPr>
        <a:defRPr sz="1788" b="0" i="0" u="none" strike="noStrike" baseline="0">
          <a:solidFill>
            <a:srgbClr val="80808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2"/>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chemeClr val="accent3"/>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75"/>
        <c:overlap val="-25"/>
        <c:axId val="174642592"/>
        <c:axId val="174643152"/>
      </c:barChart>
      <c:catAx>
        <c:axId val="174642592"/>
        <c:scaling>
          <c:orientation val="minMax"/>
        </c:scaling>
        <c:delete val="0"/>
        <c:axPos val="b"/>
        <c:numFmt formatCode="General" sourceLinked="0"/>
        <c:majorTickMark val="none"/>
        <c:minorTickMark val="none"/>
        <c:tickLblPos val="nextTo"/>
        <c:txPr>
          <a:bodyPr/>
          <a:lstStyle/>
          <a:p>
            <a:pPr>
              <a:defRPr sz="1100">
                <a:solidFill>
                  <a:schemeClr val="tx1"/>
                </a:solidFill>
              </a:defRPr>
            </a:pPr>
            <a:endParaRPr lang="en-US"/>
          </a:p>
        </c:txPr>
        <c:crossAx val="174643152"/>
        <c:crosses val="autoZero"/>
        <c:auto val="1"/>
        <c:lblAlgn val="ctr"/>
        <c:lblOffset val="100"/>
        <c:noMultiLvlLbl val="0"/>
      </c:catAx>
      <c:valAx>
        <c:axId val="174643152"/>
        <c:scaling>
          <c:orientation val="minMax"/>
        </c:scaling>
        <c:delete val="0"/>
        <c:axPos val="l"/>
        <c:majorGridlines>
          <c:spPr>
            <a:ln>
              <a:solidFill>
                <a:schemeClr val="bg1">
                  <a:lumMod val="85000"/>
                </a:schemeClr>
              </a:solidFill>
            </a:ln>
          </c:spPr>
        </c:majorGridlines>
        <c:numFmt formatCode="#,##0.0" sourceLinked="0"/>
        <c:majorTickMark val="none"/>
        <c:minorTickMark val="none"/>
        <c:tickLblPos val="nextTo"/>
        <c:spPr>
          <a:ln w="9525">
            <a:noFill/>
          </a:ln>
        </c:spPr>
        <c:txPr>
          <a:bodyPr/>
          <a:lstStyle/>
          <a:p>
            <a:pPr>
              <a:defRPr sz="1100">
                <a:solidFill>
                  <a:schemeClr val="tx1"/>
                </a:solidFill>
              </a:defRPr>
            </a:pPr>
            <a:endParaRPr lang="en-US"/>
          </a:p>
        </c:txPr>
        <c:crossAx val="174642592"/>
        <c:crosses val="autoZero"/>
        <c:crossBetween val="between"/>
        <c:majorUnit val="1"/>
      </c:valAx>
    </c:plotArea>
    <c:legend>
      <c:legendPos val="b"/>
      <c:layout>
        <c:manualLayout>
          <c:xMode val="edge"/>
          <c:yMode val="edge"/>
          <c:x val="0.61065436351706048"/>
          <c:y val="0.91014000984251964"/>
          <c:w val="0.38077444225721785"/>
          <c:h val="8.6734990157480318E-2"/>
        </c:manualLayout>
      </c:layout>
      <c:overlay val="0"/>
      <c:txPr>
        <a:bodyPr/>
        <a:lstStyle/>
        <a:p>
          <a:pPr>
            <a:defRPr sz="1100">
              <a:solidFill>
                <a:schemeClr val="tx1"/>
              </a:solidFill>
            </a:defRPr>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25400">
              <a:solidFill>
                <a:schemeClr val="bg1"/>
              </a:solidFill>
            </a:ln>
          </c:spPr>
          <c:dPt>
            <c:idx val="0"/>
            <c:bubble3D val="0"/>
            <c:spPr>
              <a:solidFill>
                <a:schemeClr val="accent1"/>
              </a:solidFill>
              <a:ln w="25400">
                <a:solidFill>
                  <a:schemeClr val="bg1"/>
                </a:solidFill>
              </a:ln>
            </c:spPr>
          </c:dPt>
          <c:dPt>
            <c:idx val="1"/>
            <c:bubble3D val="0"/>
            <c:spPr>
              <a:solidFill>
                <a:schemeClr val="accent2"/>
              </a:solidFill>
              <a:ln w="25400">
                <a:solidFill>
                  <a:schemeClr val="bg1"/>
                </a:solidFill>
              </a:ln>
            </c:spPr>
          </c:dPt>
          <c:dPt>
            <c:idx val="2"/>
            <c:bubble3D val="0"/>
            <c:spPr>
              <a:solidFill>
                <a:schemeClr val="accent3"/>
              </a:solidFill>
              <a:ln w="25400">
                <a:solidFill>
                  <a:schemeClr val="bg1"/>
                </a:solidFill>
              </a:ln>
            </c:spPr>
          </c:dPt>
          <c:dPt>
            <c:idx val="3"/>
            <c:bubble3D val="0"/>
            <c:spPr>
              <a:solidFill>
                <a:schemeClr val="accent4"/>
              </a:solidFill>
              <a:ln w="25400">
                <a:solidFill>
                  <a:schemeClr val="bg1"/>
                </a:solidFill>
              </a:ln>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ser>
        <c:dLbls>
          <c:showLegendKey val="0"/>
          <c:showVal val="0"/>
          <c:showCatName val="0"/>
          <c:showSerName val="0"/>
          <c:showPercent val="0"/>
          <c:showBubbleSize val="0"/>
          <c:showLeaderLines val="1"/>
        </c:dLbls>
        <c:firstSliceAng val="0"/>
        <c:holeSize val="65"/>
      </c:doughnutChart>
    </c:plotArea>
    <c:legend>
      <c:legendPos val="b"/>
      <c:layout>
        <c:manualLayout>
          <c:xMode val="edge"/>
          <c:yMode val="edge"/>
          <c:x val="0.14921237970253717"/>
          <c:y val="0.93592642716535435"/>
          <c:w val="0.7210196850393702"/>
          <c:h val="6.4073572834645667E-2"/>
        </c:manualLayout>
      </c:layout>
      <c:overlay val="0"/>
      <c:txPr>
        <a:bodyPr/>
        <a:lstStyle/>
        <a:p>
          <a:pPr>
            <a:defRPr sz="12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c:v>
                </c:pt>
              </c:strCache>
            </c:strRef>
          </c:tx>
          <c:spPr>
            <a:solidFill>
              <a:schemeClr val="accent1"/>
            </a:solidFill>
            <a:ln>
              <a:noFill/>
            </a:ln>
            <a:effectLst/>
          </c:spPr>
          <c:invertIfNegative val="0"/>
          <c:cat>
            <c:numRef>
              <c:f>Sheet1!$A$2</c:f>
              <c:numCache>
                <c:formatCode>General</c:formatCode>
                <c:ptCount val="1"/>
              </c:numCache>
            </c:numRef>
          </c:cat>
          <c:val>
            <c:numRef>
              <c:f>Sheet1!$B$2</c:f>
              <c:numCache>
                <c:formatCode>General</c:formatCode>
                <c:ptCount val="1"/>
                <c:pt idx="0">
                  <c:v>4.3</c:v>
                </c:pt>
              </c:numCache>
            </c:numRef>
          </c:val>
        </c:ser>
        <c:ser>
          <c:idx val="1"/>
          <c:order val="1"/>
          <c:tx>
            <c:strRef>
              <c:f>Sheet1!$C$1</c:f>
              <c:strCache>
                <c:ptCount val="1"/>
                <c:pt idx="0">
                  <c:v>B</c:v>
                </c:pt>
              </c:strCache>
            </c:strRef>
          </c:tx>
          <c:spPr>
            <a:solidFill>
              <a:schemeClr val="accent2"/>
            </a:solidFill>
            <a:ln>
              <a:noFill/>
            </a:ln>
            <a:effectLst/>
          </c:spPr>
          <c:invertIfNegative val="0"/>
          <c:cat>
            <c:numRef>
              <c:f>Sheet1!$A$2</c:f>
              <c:numCache>
                <c:formatCode>General</c:formatCode>
                <c:ptCount val="1"/>
              </c:numCache>
            </c:numRef>
          </c:cat>
          <c:val>
            <c:numRef>
              <c:f>Sheet1!$C$2</c:f>
              <c:numCache>
                <c:formatCode>General</c:formatCode>
                <c:ptCount val="1"/>
                <c:pt idx="0">
                  <c:v>2.5</c:v>
                </c:pt>
              </c:numCache>
            </c:numRef>
          </c:val>
        </c:ser>
        <c:ser>
          <c:idx val="2"/>
          <c:order val="2"/>
          <c:tx>
            <c:strRef>
              <c:f>Sheet1!$D$1</c:f>
              <c:strCache>
                <c:ptCount val="1"/>
                <c:pt idx="0">
                  <c:v>C</c:v>
                </c:pt>
              </c:strCache>
            </c:strRef>
          </c:tx>
          <c:spPr>
            <a:solidFill>
              <a:schemeClr val="accent3"/>
            </a:solidFill>
            <a:ln>
              <a:noFill/>
            </a:ln>
            <a:effectLst/>
          </c:spPr>
          <c:invertIfNegative val="0"/>
          <c:cat>
            <c:numRef>
              <c:f>Sheet1!$A$2</c:f>
              <c:numCache>
                <c:formatCode>General</c:formatCode>
                <c:ptCount val="1"/>
              </c:numCache>
            </c:numRef>
          </c:cat>
          <c:val>
            <c:numRef>
              <c:f>Sheet1!$D$2</c:f>
              <c:numCache>
                <c:formatCode>General</c:formatCode>
                <c:ptCount val="1"/>
                <c:pt idx="0">
                  <c:v>4</c:v>
                </c:pt>
              </c:numCache>
            </c:numRef>
          </c:val>
        </c:ser>
        <c:ser>
          <c:idx val="3"/>
          <c:order val="3"/>
          <c:tx>
            <c:strRef>
              <c:f>Sheet1!$E$1</c:f>
              <c:strCache>
                <c:ptCount val="1"/>
                <c:pt idx="0">
                  <c:v>D</c:v>
                </c:pt>
              </c:strCache>
            </c:strRef>
          </c:tx>
          <c:spPr>
            <a:solidFill>
              <a:schemeClr val="accent4"/>
            </a:solidFill>
            <a:ln>
              <a:noFill/>
            </a:ln>
            <a:effectLst/>
          </c:spPr>
          <c:invertIfNegative val="0"/>
          <c:cat>
            <c:numRef>
              <c:f>Sheet1!$A$2</c:f>
              <c:numCache>
                <c:formatCode>General</c:formatCode>
                <c:ptCount val="1"/>
              </c:numCache>
            </c:numRef>
          </c:cat>
          <c:val>
            <c:numRef>
              <c:f>Sheet1!$E$2</c:f>
              <c:numCache>
                <c:formatCode>General</c:formatCode>
                <c:ptCount val="1"/>
                <c:pt idx="0">
                  <c:v>3</c:v>
                </c:pt>
              </c:numCache>
            </c:numRef>
          </c:val>
        </c:ser>
        <c:ser>
          <c:idx val="4"/>
          <c:order val="4"/>
          <c:tx>
            <c:strRef>
              <c:f>Sheet1!$F$1</c:f>
              <c:strCache>
                <c:ptCount val="1"/>
                <c:pt idx="0">
                  <c:v>E</c:v>
                </c:pt>
              </c:strCache>
            </c:strRef>
          </c:tx>
          <c:spPr>
            <a:solidFill>
              <a:schemeClr val="accent5"/>
            </a:solidFill>
            <a:ln>
              <a:noFill/>
            </a:ln>
            <a:effectLst/>
          </c:spPr>
          <c:invertIfNegative val="0"/>
          <c:cat>
            <c:numRef>
              <c:f>Sheet1!$A$2</c:f>
              <c:numCache>
                <c:formatCode>General</c:formatCode>
                <c:ptCount val="1"/>
              </c:numCache>
            </c:numRef>
          </c:cat>
          <c:val>
            <c:numRef>
              <c:f>Sheet1!$F$2</c:f>
              <c:numCache>
                <c:formatCode>General</c:formatCode>
                <c:ptCount val="1"/>
                <c:pt idx="0">
                  <c:v>2</c:v>
                </c:pt>
              </c:numCache>
            </c:numRef>
          </c:val>
        </c:ser>
        <c:ser>
          <c:idx val="5"/>
          <c:order val="5"/>
          <c:tx>
            <c:strRef>
              <c:f>Sheet1!$G$1</c:f>
              <c:strCache>
                <c:ptCount val="1"/>
                <c:pt idx="0">
                  <c:v>F</c:v>
                </c:pt>
              </c:strCache>
            </c:strRef>
          </c:tx>
          <c:spPr>
            <a:solidFill>
              <a:schemeClr val="accent6"/>
            </a:solidFill>
            <a:ln>
              <a:noFill/>
            </a:ln>
            <a:effectLst/>
          </c:spPr>
          <c:invertIfNegative val="0"/>
          <c:cat>
            <c:numRef>
              <c:f>Sheet1!$A$2</c:f>
              <c:numCache>
                <c:formatCode>General</c:formatCode>
                <c:ptCount val="1"/>
              </c:numCache>
            </c:numRef>
          </c:cat>
          <c:val>
            <c:numRef>
              <c:f>Sheet1!$G$2</c:f>
              <c:numCache>
                <c:formatCode>General</c:formatCode>
                <c:ptCount val="1"/>
                <c:pt idx="0">
                  <c:v>3</c:v>
                </c:pt>
              </c:numCache>
            </c:numRef>
          </c:val>
        </c:ser>
        <c:ser>
          <c:idx val="6"/>
          <c:order val="6"/>
          <c:tx>
            <c:strRef>
              <c:f>Sheet1!$H$1</c:f>
              <c:strCache>
                <c:ptCount val="1"/>
                <c:pt idx="0">
                  <c:v>G</c:v>
                </c:pt>
              </c:strCache>
            </c:strRef>
          </c:tx>
          <c:spPr>
            <a:solidFill>
              <a:schemeClr val="accent1">
                <a:lumMod val="60000"/>
              </a:schemeClr>
            </a:solidFill>
            <a:ln>
              <a:noFill/>
            </a:ln>
            <a:effectLst/>
          </c:spPr>
          <c:invertIfNegative val="0"/>
          <c:cat>
            <c:numRef>
              <c:f>Sheet1!$A$2</c:f>
              <c:numCache>
                <c:formatCode>General</c:formatCode>
                <c:ptCount val="1"/>
              </c:numCache>
            </c:numRef>
          </c:cat>
          <c:val>
            <c:numRef>
              <c:f>Sheet1!$H$2</c:f>
              <c:numCache>
                <c:formatCode>General</c:formatCode>
                <c:ptCount val="1"/>
                <c:pt idx="0">
                  <c:v>4</c:v>
                </c:pt>
              </c:numCache>
            </c:numRef>
          </c:val>
        </c:ser>
        <c:ser>
          <c:idx val="7"/>
          <c:order val="7"/>
          <c:tx>
            <c:strRef>
              <c:f>Sheet1!$I$1</c:f>
              <c:strCache>
                <c:ptCount val="1"/>
                <c:pt idx="0">
                  <c:v>H</c:v>
                </c:pt>
              </c:strCache>
            </c:strRef>
          </c:tx>
          <c:spPr>
            <a:solidFill>
              <a:schemeClr val="accent2">
                <a:lumMod val="60000"/>
              </a:schemeClr>
            </a:solidFill>
            <a:ln>
              <a:noFill/>
            </a:ln>
            <a:effectLst/>
          </c:spPr>
          <c:invertIfNegative val="0"/>
          <c:cat>
            <c:numRef>
              <c:f>Sheet1!$A$2</c:f>
              <c:numCache>
                <c:formatCode>General</c:formatCode>
                <c:ptCount val="1"/>
              </c:numCache>
            </c:numRef>
          </c:cat>
          <c:val>
            <c:numRef>
              <c:f>Sheet1!$I$2</c:f>
              <c:numCache>
                <c:formatCode>General</c:formatCode>
                <c:ptCount val="1"/>
                <c:pt idx="0">
                  <c:v>3</c:v>
                </c:pt>
              </c:numCache>
            </c:numRef>
          </c:val>
        </c:ser>
        <c:ser>
          <c:idx val="8"/>
          <c:order val="8"/>
          <c:tx>
            <c:strRef>
              <c:f>Sheet1!$J$1</c:f>
              <c:strCache>
                <c:ptCount val="1"/>
                <c:pt idx="0">
                  <c:v>I</c:v>
                </c:pt>
              </c:strCache>
            </c:strRef>
          </c:tx>
          <c:spPr>
            <a:solidFill>
              <a:schemeClr val="accent3">
                <a:lumMod val="60000"/>
              </a:schemeClr>
            </a:solidFill>
            <a:ln>
              <a:noFill/>
            </a:ln>
            <a:effectLst/>
          </c:spPr>
          <c:invertIfNegative val="0"/>
          <c:cat>
            <c:numRef>
              <c:f>Sheet1!$A$2</c:f>
              <c:numCache>
                <c:formatCode>General</c:formatCode>
                <c:ptCount val="1"/>
              </c:numCache>
            </c:numRef>
          </c:cat>
          <c:val>
            <c:numRef>
              <c:f>Sheet1!$J$2</c:f>
              <c:numCache>
                <c:formatCode>General</c:formatCode>
                <c:ptCount val="1"/>
                <c:pt idx="0">
                  <c:v>5</c:v>
                </c:pt>
              </c:numCache>
            </c:numRef>
          </c:val>
        </c:ser>
        <c:ser>
          <c:idx val="9"/>
          <c:order val="9"/>
          <c:tx>
            <c:strRef>
              <c:f>Sheet1!$K$1</c:f>
              <c:strCache>
                <c:ptCount val="1"/>
                <c:pt idx="0">
                  <c:v>J</c:v>
                </c:pt>
              </c:strCache>
            </c:strRef>
          </c:tx>
          <c:spPr>
            <a:solidFill>
              <a:schemeClr val="accent4">
                <a:lumMod val="60000"/>
              </a:schemeClr>
            </a:solidFill>
            <a:ln>
              <a:noFill/>
            </a:ln>
            <a:effectLst/>
          </c:spPr>
          <c:invertIfNegative val="0"/>
          <c:cat>
            <c:numRef>
              <c:f>Sheet1!$A$2</c:f>
              <c:numCache>
                <c:formatCode>General</c:formatCode>
                <c:ptCount val="1"/>
              </c:numCache>
            </c:numRef>
          </c:cat>
          <c:val>
            <c:numRef>
              <c:f>Sheet1!$K$2</c:f>
              <c:numCache>
                <c:formatCode>General</c:formatCode>
                <c:ptCount val="1"/>
                <c:pt idx="0">
                  <c:v>4</c:v>
                </c:pt>
              </c:numCache>
            </c:numRef>
          </c:val>
        </c:ser>
        <c:ser>
          <c:idx val="10"/>
          <c:order val="10"/>
          <c:tx>
            <c:strRef>
              <c:f>Sheet1!$L$1</c:f>
              <c:strCache>
                <c:ptCount val="1"/>
                <c:pt idx="0">
                  <c:v>K</c:v>
                </c:pt>
              </c:strCache>
            </c:strRef>
          </c:tx>
          <c:spPr>
            <a:solidFill>
              <a:schemeClr val="accent5">
                <a:lumMod val="60000"/>
              </a:schemeClr>
            </a:solidFill>
            <a:ln>
              <a:noFill/>
            </a:ln>
            <a:effectLst/>
          </c:spPr>
          <c:invertIfNegative val="0"/>
          <c:cat>
            <c:numRef>
              <c:f>Sheet1!$A$2</c:f>
              <c:numCache>
                <c:formatCode>General</c:formatCode>
                <c:ptCount val="1"/>
              </c:numCache>
            </c:numRef>
          </c:cat>
          <c:val>
            <c:numRef>
              <c:f>Sheet1!$L$2</c:f>
              <c:numCache>
                <c:formatCode>General</c:formatCode>
                <c:ptCount val="1"/>
                <c:pt idx="0">
                  <c:v>2.5</c:v>
                </c:pt>
              </c:numCache>
            </c:numRef>
          </c:val>
        </c:ser>
        <c:ser>
          <c:idx val="11"/>
          <c:order val="11"/>
          <c:tx>
            <c:strRef>
              <c:f>Sheet1!$M$1</c:f>
              <c:strCache>
                <c:ptCount val="1"/>
                <c:pt idx="0">
                  <c:v>L</c:v>
                </c:pt>
              </c:strCache>
            </c:strRef>
          </c:tx>
          <c:spPr>
            <a:solidFill>
              <a:schemeClr val="accent6">
                <a:lumMod val="60000"/>
              </a:schemeClr>
            </a:solidFill>
            <a:ln>
              <a:noFill/>
            </a:ln>
            <a:effectLst/>
          </c:spPr>
          <c:invertIfNegative val="0"/>
          <c:cat>
            <c:numRef>
              <c:f>Sheet1!$A$2</c:f>
              <c:numCache>
                <c:formatCode>General</c:formatCode>
                <c:ptCount val="1"/>
              </c:numCache>
            </c:numRef>
          </c:cat>
          <c:val>
            <c:numRef>
              <c:f>Sheet1!$M$2</c:f>
              <c:numCache>
                <c:formatCode>General</c:formatCode>
                <c:ptCount val="1"/>
                <c:pt idx="0">
                  <c:v>2</c:v>
                </c:pt>
              </c:numCache>
            </c:numRef>
          </c:val>
        </c:ser>
        <c:dLbls>
          <c:showLegendKey val="0"/>
          <c:showVal val="0"/>
          <c:showCatName val="0"/>
          <c:showSerName val="0"/>
          <c:showPercent val="0"/>
          <c:showBubbleSize val="0"/>
        </c:dLbls>
        <c:gapWidth val="22"/>
        <c:overlap val="-100"/>
        <c:axId val="244124736"/>
        <c:axId val="244125296"/>
      </c:barChart>
      <c:catAx>
        <c:axId val="2441247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44125296"/>
        <c:crosses val="autoZero"/>
        <c:auto val="1"/>
        <c:lblAlgn val="ctr"/>
        <c:lblOffset val="100"/>
        <c:noMultiLvlLbl val="0"/>
      </c:catAx>
      <c:valAx>
        <c:axId val="244125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44124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a:solidFill>
                <a:schemeClr val="accent1"/>
              </a:solidFill>
            </a:ln>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Series 2</c:v>
                </c:pt>
              </c:strCache>
            </c:strRef>
          </c:tx>
          <c:spPr>
            <a:ln>
              <a:solidFill>
                <a:schemeClr val="accent2"/>
              </a:solidFill>
            </a:ln>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ser>
        <c:ser>
          <c:idx val="2"/>
          <c:order val="2"/>
          <c:tx>
            <c:strRef>
              <c:f>Sheet1!$D$1</c:f>
              <c:strCache>
                <c:ptCount val="1"/>
                <c:pt idx="0">
                  <c:v>Series 3</c:v>
                </c:pt>
              </c:strCache>
            </c:strRef>
          </c:tx>
          <c:spPr>
            <a:ln>
              <a:solidFill>
                <a:schemeClr val="accent3"/>
              </a:solidFill>
            </a:ln>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smooth val="0"/>
        <c:axId val="244894832"/>
        <c:axId val="244895392"/>
      </c:lineChart>
      <c:catAx>
        <c:axId val="244894832"/>
        <c:scaling>
          <c:orientation val="minMax"/>
        </c:scaling>
        <c:delete val="0"/>
        <c:axPos val="b"/>
        <c:numFmt formatCode="General" sourceLinked="0"/>
        <c:majorTickMark val="none"/>
        <c:minorTickMark val="none"/>
        <c:tickLblPos val="nextTo"/>
        <c:txPr>
          <a:bodyPr/>
          <a:lstStyle/>
          <a:p>
            <a:pPr>
              <a:defRPr sz="1100">
                <a:solidFill>
                  <a:schemeClr val="tx1"/>
                </a:solidFill>
              </a:defRPr>
            </a:pPr>
            <a:endParaRPr lang="en-US"/>
          </a:p>
        </c:txPr>
        <c:crossAx val="244895392"/>
        <c:crosses val="autoZero"/>
        <c:auto val="1"/>
        <c:lblAlgn val="ctr"/>
        <c:lblOffset val="100"/>
        <c:noMultiLvlLbl val="0"/>
      </c:catAx>
      <c:valAx>
        <c:axId val="244895392"/>
        <c:scaling>
          <c:orientation val="minMax"/>
        </c:scaling>
        <c:delete val="0"/>
        <c:axPos val="l"/>
        <c:majorGridlines>
          <c:spPr>
            <a:ln>
              <a:solidFill>
                <a:schemeClr val="bg1">
                  <a:lumMod val="85000"/>
                </a:schemeClr>
              </a:solidFill>
            </a:ln>
          </c:spPr>
        </c:majorGridlines>
        <c:numFmt formatCode="General" sourceLinked="1"/>
        <c:majorTickMark val="none"/>
        <c:minorTickMark val="none"/>
        <c:tickLblPos val="nextTo"/>
        <c:spPr>
          <a:ln w="9525">
            <a:noFill/>
          </a:ln>
        </c:spPr>
        <c:txPr>
          <a:bodyPr/>
          <a:lstStyle/>
          <a:p>
            <a:pPr>
              <a:defRPr sz="1100">
                <a:solidFill>
                  <a:schemeClr val="tx1"/>
                </a:solidFill>
              </a:defRPr>
            </a:pPr>
            <a:endParaRPr lang="en-US"/>
          </a:p>
        </c:txPr>
        <c:crossAx val="244894832"/>
        <c:crosses val="autoZero"/>
        <c:crossBetween val="between"/>
      </c:valAx>
    </c:plotArea>
    <c:legend>
      <c:legendPos val="b"/>
      <c:layout>
        <c:manualLayout>
          <c:xMode val="edge"/>
          <c:yMode val="edge"/>
          <c:x val="0.22831162931556634"/>
          <c:y val="0.93592642716535435"/>
          <c:w val="0.76901776700989299"/>
          <c:h val="6.4073572834645667E-2"/>
        </c:manualLayout>
      </c:layout>
      <c:overlay val="0"/>
      <c:txPr>
        <a:bodyPr/>
        <a:lstStyle/>
        <a:p>
          <a:pPr>
            <a:defRPr sz="11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7163" y="0"/>
            <a:ext cx="3035300" cy="465138"/>
          </a:xfrm>
          <a:prstGeom prst="rect">
            <a:avLst/>
          </a:prstGeom>
        </p:spPr>
        <p:txBody>
          <a:bodyPr vert="horz" lIns="91440" tIns="45720" rIns="91440" bIns="45720" rtlCol="0"/>
          <a:lstStyle>
            <a:lvl1pPr algn="r">
              <a:defRPr sz="1200"/>
            </a:lvl1pPr>
          </a:lstStyle>
          <a:p>
            <a:fld id="{4E5060E6-91FC-48FF-AE17-9FA6E139FC7E}" type="datetimeFigureOut">
              <a:rPr lang="en-US" smtClean="0"/>
              <a:t>6/16/2016</a:t>
            </a:fld>
            <a:endParaRPr lang="en-US"/>
          </a:p>
        </p:txBody>
      </p:sp>
      <p:sp>
        <p:nvSpPr>
          <p:cNvPr id="4" name="Footer Placeholder 3"/>
          <p:cNvSpPr>
            <a:spLocks noGrp="1"/>
          </p:cNvSpPr>
          <p:nvPr>
            <p:ph type="ftr" sz="quarter" idx="2"/>
          </p:nvPr>
        </p:nvSpPr>
        <p:spPr>
          <a:xfrm>
            <a:off x="0" y="8824913"/>
            <a:ext cx="30353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7163" y="8824913"/>
            <a:ext cx="3035300" cy="465137"/>
          </a:xfrm>
          <a:prstGeom prst="rect">
            <a:avLst/>
          </a:prstGeom>
        </p:spPr>
        <p:txBody>
          <a:bodyPr vert="horz" lIns="91440" tIns="45720" rIns="91440" bIns="45720" rtlCol="0" anchor="b"/>
          <a:lstStyle>
            <a:lvl1pPr algn="r">
              <a:defRPr sz="1200"/>
            </a:lvl1pPr>
          </a:lstStyle>
          <a:p>
            <a:fld id="{F6AB980A-CD35-4EAA-8D54-22FB3E8005DC}" type="slidenum">
              <a:rPr lang="en-US" smtClean="0"/>
              <a:t>‹#›</a:t>
            </a:fld>
            <a:endParaRPr lang="en-US"/>
          </a:p>
        </p:txBody>
      </p:sp>
    </p:spTree>
    <p:extLst>
      <p:ext uri="{BB962C8B-B14F-4D97-AF65-F5344CB8AC3E}">
        <p14:creationId xmlns:p14="http://schemas.microsoft.com/office/powerpoint/2010/main" val="1101615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088" cy="464503"/>
          </a:xfrm>
          <a:prstGeom prst="rect">
            <a:avLst/>
          </a:prstGeom>
        </p:spPr>
        <p:txBody>
          <a:bodyPr vert="horz" lIns="93095" tIns="46547" rIns="93095" bIns="46547" rtlCol="0"/>
          <a:lstStyle>
            <a:lvl1pPr algn="l">
              <a:defRPr sz="1200"/>
            </a:lvl1pPr>
          </a:lstStyle>
          <a:p>
            <a:endParaRPr lang="en-US"/>
          </a:p>
        </p:txBody>
      </p:sp>
      <p:sp>
        <p:nvSpPr>
          <p:cNvPr id="3" name="Date Placeholder 2"/>
          <p:cNvSpPr>
            <a:spLocks noGrp="1"/>
          </p:cNvSpPr>
          <p:nvPr>
            <p:ph type="dt" idx="1"/>
          </p:nvPr>
        </p:nvSpPr>
        <p:spPr>
          <a:xfrm>
            <a:off x="3967342" y="1"/>
            <a:ext cx="3035088" cy="464503"/>
          </a:xfrm>
          <a:prstGeom prst="rect">
            <a:avLst/>
          </a:prstGeom>
        </p:spPr>
        <p:txBody>
          <a:bodyPr vert="horz" lIns="93095" tIns="46547" rIns="93095" bIns="46547" rtlCol="0"/>
          <a:lstStyle>
            <a:lvl1pPr algn="r">
              <a:defRPr sz="1200"/>
            </a:lvl1pPr>
          </a:lstStyle>
          <a:p>
            <a:fld id="{C8DEAF37-6F78-4377-B4FA-C93580DF9B56}" type="datetimeFigureOut">
              <a:rPr lang="en-US" smtClean="0"/>
              <a:t>6/16/2016</a:t>
            </a:fld>
            <a:endParaRPr lang="en-US"/>
          </a:p>
        </p:txBody>
      </p:sp>
      <p:sp>
        <p:nvSpPr>
          <p:cNvPr id="4" name="Slide Image Placeholder 3"/>
          <p:cNvSpPr>
            <a:spLocks noGrp="1" noRot="1" noChangeAspect="1"/>
          </p:cNvSpPr>
          <p:nvPr>
            <p:ph type="sldImg" idx="2"/>
          </p:nvPr>
        </p:nvSpPr>
        <p:spPr>
          <a:xfrm>
            <a:off x="1181100" y="696913"/>
            <a:ext cx="4641850" cy="3482975"/>
          </a:xfrm>
          <a:prstGeom prst="rect">
            <a:avLst/>
          </a:prstGeom>
          <a:noFill/>
          <a:ln w="12700">
            <a:solidFill>
              <a:prstClr val="black"/>
            </a:solidFill>
          </a:ln>
        </p:spPr>
        <p:txBody>
          <a:bodyPr vert="horz" lIns="93095" tIns="46547" rIns="93095" bIns="46547" rtlCol="0" anchor="ctr"/>
          <a:lstStyle/>
          <a:p>
            <a:endParaRPr lang="en-US"/>
          </a:p>
        </p:txBody>
      </p:sp>
      <p:sp>
        <p:nvSpPr>
          <p:cNvPr id="5" name="Notes Placeholder 4"/>
          <p:cNvSpPr>
            <a:spLocks noGrp="1"/>
          </p:cNvSpPr>
          <p:nvPr>
            <p:ph type="body" sz="quarter" idx="3"/>
          </p:nvPr>
        </p:nvSpPr>
        <p:spPr>
          <a:xfrm>
            <a:off x="700405" y="4412774"/>
            <a:ext cx="5603240" cy="4180523"/>
          </a:xfrm>
          <a:prstGeom prst="rect">
            <a:avLst/>
          </a:prstGeom>
        </p:spPr>
        <p:txBody>
          <a:bodyPr vert="horz" lIns="93095" tIns="46547" rIns="93095" bIns="4654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3935"/>
            <a:ext cx="3035088" cy="464503"/>
          </a:xfrm>
          <a:prstGeom prst="rect">
            <a:avLst/>
          </a:prstGeom>
        </p:spPr>
        <p:txBody>
          <a:bodyPr vert="horz" lIns="93095" tIns="46547" rIns="93095" bIns="46547" rtlCol="0" anchor="b"/>
          <a:lstStyle>
            <a:lvl1pPr algn="l">
              <a:defRPr sz="1200"/>
            </a:lvl1pPr>
          </a:lstStyle>
          <a:p>
            <a:endParaRPr lang="en-US"/>
          </a:p>
        </p:txBody>
      </p:sp>
      <p:sp>
        <p:nvSpPr>
          <p:cNvPr id="7" name="Slide Number Placeholder 6"/>
          <p:cNvSpPr>
            <a:spLocks noGrp="1"/>
          </p:cNvSpPr>
          <p:nvPr>
            <p:ph type="sldNum" sz="quarter" idx="5"/>
          </p:nvPr>
        </p:nvSpPr>
        <p:spPr>
          <a:xfrm>
            <a:off x="3967342" y="8823935"/>
            <a:ext cx="3035088" cy="464503"/>
          </a:xfrm>
          <a:prstGeom prst="rect">
            <a:avLst/>
          </a:prstGeom>
        </p:spPr>
        <p:txBody>
          <a:bodyPr vert="horz" lIns="93095" tIns="46547" rIns="93095" bIns="46547" rtlCol="0" anchor="b"/>
          <a:lstStyle>
            <a:lvl1pPr algn="r">
              <a:defRPr sz="1200"/>
            </a:lvl1pPr>
          </a:lstStyle>
          <a:p>
            <a:fld id="{9D325621-DB09-4280-9A25-6747E046FA46}" type="slidenum">
              <a:rPr lang="en-US" smtClean="0"/>
              <a:t>‹#›</a:t>
            </a:fld>
            <a:endParaRPr lang="en-US"/>
          </a:p>
        </p:txBody>
      </p:sp>
    </p:spTree>
    <p:extLst>
      <p:ext uri="{BB962C8B-B14F-4D97-AF65-F5344CB8AC3E}">
        <p14:creationId xmlns:p14="http://schemas.microsoft.com/office/powerpoint/2010/main" val="3629724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1850" cy="3482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325621-DB09-4280-9A25-6747E046FA46}" type="slidenum">
              <a:rPr lang="en-US" smtClean="0"/>
              <a:t>7</a:t>
            </a:fld>
            <a:endParaRPr lang="en-US"/>
          </a:p>
        </p:txBody>
      </p:sp>
    </p:spTree>
    <p:extLst>
      <p:ext uri="{BB962C8B-B14F-4D97-AF65-F5344CB8AC3E}">
        <p14:creationId xmlns:p14="http://schemas.microsoft.com/office/powerpoint/2010/main" val="172117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1850" cy="3482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325621-DB09-4280-9A25-6747E046FA46}" type="slidenum">
              <a:rPr lang="en-US" smtClean="0"/>
              <a:t>8</a:t>
            </a:fld>
            <a:endParaRPr lang="en-US"/>
          </a:p>
        </p:txBody>
      </p:sp>
    </p:spTree>
    <p:extLst>
      <p:ext uri="{BB962C8B-B14F-4D97-AF65-F5344CB8AC3E}">
        <p14:creationId xmlns:p14="http://schemas.microsoft.com/office/powerpoint/2010/main" val="3591130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Segoe"/>
            </a:endParaRP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29331" fontAlgn="base">
              <a:spcBef>
                <a:spcPct val="0"/>
              </a:spcBef>
              <a:spcAft>
                <a:spcPct val="0"/>
              </a:spcAft>
            </a:pPr>
            <a:fld id="{0D5DC067-9C6E-4CF5-A49D-DAB8EEC41ADD}" type="slidenum">
              <a:rPr lang="en-US"/>
              <a:pPr defTabSz="929331" fontAlgn="base">
                <a:spcBef>
                  <a:spcPct val="0"/>
                </a:spcBef>
                <a:spcAft>
                  <a:spcPct val="0"/>
                </a:spcAft>
              </a:pPr>
              <a:t>10</a:t>
            </a:fld>
            <a:endParaRPr lang="en-US"/>
          </a:p>
        </p:txBody>
      </p:sp>
    </p:spTree>
    <p:extLst>
      <p:ext uri="{BB962C8B-B14F-4D97-AF65-F5344CB8AC3E}">
        <p14:creationId xmlns:p14="http://schemas.microsoft.com/office/powerpoint/2010/main" val="1670182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defTabSz="930947">
              <a:defRPr/>
            </a:pPr>
            <a:endParaRPr lang="en-US" dirty="0"/>
          </a:p>
          <a:p>
            <a:endParaRPr lang="en-US" dirty="0"/>
          </a:p>
        </p:txBody>
      </p:sp>
      <p:sp>
        <p:nvSpPr>
          <p:cNvPr id="4" name="Slide Number Placeholder 3"/>
          <p:cNvSpPr>
            <a:spLocks noGrp="1"/>
          </p:cNvSpPr>
          <p:nvPr>
            <p:ph type="sldNum" sz="quarter" idx="10"/>
          </p:nvPr>
        </p:nvSpPr>
        <p:spPr/>
        <p:txBody>
          <a:bodyPr/>
          <a:lstStyle/>
          <a:p>
            <a:fld id="{5FD2AD4D-629F-43DF-A97C-52434FF3B2BD}" type="slidenum">
              <a:rPr lang="en-US" smtClean="0"/>
              <a:t>18</a:t>
            </a:fld>
            <a:endParaRPr lang="en-US"/>
          </a:p>
        </p:txBody>
      </p:sp>
    </p:spTree>
    <p:extLst>
      <p:ext uri="{BB962C8B-B14F-4D97-AF65-F5344CB8AC3E}">
        <p14:creationId xmlns:p14="http://schemas.microsoft.com/office/powerpoint/2010/main" val="3659392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defTabSz="930947">
              <a:defRPr/>
            </a:pPr>
            <a:endParaRPr lang="en-US" dirty="0"/>
          </a:p>
          <a:p>
            <a:endParaRPr lang="en-US" dirty="0"/>
          </a:p>
        </p:txBody>
      </p:sp>
      <p:sp>
        <p:nvSpPr>
          <p:cNvPr id="4" name="Slide Number Placeholder 3"/>
          <p:cNvSpPr>
            <a:spLocks noGrp="1"/>
          </p:cNvSpPr>
          <p:nvPr>
            <p:ph type="sldNum" sz="quarter" idx="10"/>
          </p:nvPr>
        </p:nvSpPr>
        <p:spPr/>
        <p:txBody>
          <a:bodyPr/>
          <a:lstStyle/>
          <a:p>
            <a:fld id="{5FD2AD4D-629F-43DF-A97C-52434FF3B2BD}" type="slidenum">
              <a:rPr lang="en-US" smtClean="0"/>
              <a:t>19</a:t>
            </a:fld>
            <a:endParaRPr lang="en-US"/>
          </a:p>
        </p:txBody>
      </p:sp>
    </p:spTree>
    <p:extLst>
      <p:ext uri="{BB962C8B-B14F-4D97-AF65-F5344CB8AC3E}">
        <p14:creationId xmlns:p14="http://schemas.microsoft.com/office/powerpoint/2010/main" val="4277228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Segoe"/>
            </a:endParaRPr>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29331"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29331" fontAlgn="base">
              <a:spcBef>
                <a:spcPct val="0"/>
              </a:spcBef>
              <a:spcAft>
                <a:spcPct val="0"/>
              </a:spcAft>
            </a:pPr>
            <a:fld id="{C3E76275-5F2D-4FE9-9C6F-4BB8E5955B5B}" type="datetime8">
              <a:rPr lang="en-US"/>
              <a:pPr defTabSz="929331" fontAlgn="base">
                <a:spcBef>
                  <a:spcPct val="0"/>
                </a:spcBef>
                <a:spcAft>
                  <a:spcPct val="0"/>
                </a:spcAft>
              </a:pPr>
              <a:t>6/16/2016 12:01 PM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29331" fontAlgn="base">
              <a:spcBef>
                <a:spcPct val="0"/>
              </a:spcBef>
              <a:spcAft>
                <a:spcPct val="0"/>
              </a:spcAft>
            </a:pPr>
            <a:r>
              <a:rPr lang="en-US">
                <a:latin typeface="Segoe UI" pitchFamily="34" charset="0"/>
              </a:rPr>
              <a:t>© 2007 Microsoft Corporation. All rights reserved. Microsoft, Windows, Windows Vista and other product names are or may be registered trademarks and/or trademarks in the U.S. and/or other countries.</a:t>
            </a:r>
          </a:p>
          <a:p>
            <a:pPr defTabSz="929331" fontAlgn="base">
              <a:spcBef>
                <a:spcPct val="0"/>
              </a:spcBef>
              <a:spcAft>
                <a:spcPct val="0"/>
              </a:spcAft>
            </a:pPr>
            <a:r>
              <a:rPr lang="en-US">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UI" pitchFamily="34" charset="0"/>
              </a:rPr>
            </a:br>
            <a:r>
              <a:rPr lang="en-US">
                <a:latin typeface="Segoe UI" pitchFamily="34" charset="0"/>
              </a:rPr>
              <a:t>MICROSOFT MAKES NO WARRANTIES, EXPRESS, IMPLIED OR STATUTORY, AS TO THE INFORMATION IN THIS PRESENTATION.</a:t>
            </a:r>
          </a:p>
          <a:p>
            <a:pPr defTabSz="929331" fontAlgn="base">
              <a:spcBef>
                <a:spcPct val="0"/>
              </a:spcBef>
              <a:spcAft>
                <a:spcPct val="0"/>
              </a:spcAft>
            </a:pPr>
            <a:endParaRPr lang="en-US">
              <a:solidFill>
                <a:schemeClr val="tx1"/>
              </a:solidFill>
              <a:latin typeface="Segoe UI" pitchFamily="34" charset="0"/>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29331" fontAlgn="base">
              <a:spcBef>
                <a:spcPct val="0"/>
              </a:spcBef>
              <a:spcAft>
                <a:spcPct val="0"/>
              </a:spcAft>
            </a:pPr>
            <a:fld id="{977C10AC-31D9-4A45-AB92-74C5930DC768}" type="slidenum">
              <a:rPr lang="en-US"/>
              <a:pPr defTabSz="929331" fontAlgn="base">
                <a:spcBef>
                  <a:spcPct val="0"/>
                </a:spcBef>
                <a:spcAft>
                  <a:spcPct val="0"/>
                </a:spcAft>
              </a:pPr>
              <a:t>20</a:t>
            </a:fld>
            <a:endParaRPr lang="en-US"/>
          </a:p>
        </p:txBody>
      </p:sp>
    </p:spTree>
    <p:extLst>
      <p:ext uri="{BB962C8B-B14F-4D97-AF65-F5344CB8AC3E}">
        <p14:creationId xmlns:p14="http://schemas.microsoft.com/office/powerpoint/2010/main" val="3499262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Segoe"/>
            </a:endParaRPr>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29331"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29331" fontAlgn="base">
              <a:spcBef>
                <a:spcPct val="0"/>
              </a:spcBef>
              <a:spcAft>
                <a:spcPct val="0"/>
              </a:spcAft>
            </a:pPr>
            <a:fld id="{C3E76275-5F2D-4FE9-9C6F-4BB8E5955B5B}" type="datetime8">
              <a:rPr lang="en-US"/>
              <a:pPr defTabSz="929331" fontAlgn="base">
                <a:spcBef>
                  <a:spcPct val="0"/>
                </a:spcBef>
                <a:spcAft>
                  <a:spcPct val="0"/>
                </a:spcAft>
              </a:pPr>
              <a:t>6/16/2016 12:01 PM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29331" fontAlgn="base">
              <a:spcBef>
                <a:spcPct val="0"/>
              </a:spcBef>
              <a:spcAft>
                <a:spcPct val="0"/>
              </a:spcAft>
            </a:pPr>
            <a:r>
              <a:rPr lang="en-US">
                <a:latin typeface="Segoe UI" pitchFamily="34" charset="0"/>
              </a:rPr>
              <a:t>© 2007 Microsoft Corporation. All rights reserved. Microsoft, Windows, Windows Vista and other product names are or may be registered trademarks and/or trademarks in the U.S. and/or other countries.</a:t>
            </a:r>
          </a:p>
          <a:p>
            <a:pPr defTabSz="929331" fontAlgn="base">
              <a:spcBef>
                <a:spcPct val="0"/>
              </a:spcBef>
              <a:spcAft>
                <a:spcPct val="0"/>
              </a:spcAft>
            </a:pPr>
            <a:r>
              <a:rPr lang="en-US">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UI" pitchFamily="34" charset="0"/>
              </a:rPr>
            </a:br>
            <a:r>
              <a:rPr lang="en-US">
                <a:latin typeface="Segoe UI" pitchFamily="34" charset="0"/>
              </a:rPr>
              <a:t>MICROSOFT MAKES NO WARRANTIES, EXPRESS, IMPLIED OR STATUTORY, AS TO THE INFORMATION IN THIS PRESENTATION.</a:t>
            </a:r>
          </a:p>
          <a:p>
            <a:pPr defTabSz="929331" fontAlgn="base">
              <a:spcBef>
                <a:spcPct val="0"/>
              </a:spcBef>
              <a:spcAft>
                <a:spcPct val="0"/>
              </a:spcAft>
            </a:pPr>
            <a:endParaRPr lang="en-US">
              <a:solidFill>
                <a:schemeClr val="tx1"/>
              </a:solidFill>
              <a:latin typeface="Segoe UI" pitchFamily="34" charset="0"/>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29331" fontAlgn="base">
              <a:spcBef>
                <a:spcPct val="0"/>
              </a:spcBef>
              <a:spcAft>
                <a:spcPct val="0"/>
              </a:spcAft>
            </a:pPr>
            <a:fld id="{977C10AC-31D9-4A45-AB92-74C5930DC768}" type="slidenum">
              <a:rPr lang="en-US"/>
              <a:pPr defTabSz="929331" fontAlgn="base">
                <a:spcBef>
                  <a:spcPct val="0"/>
                </a:spcBef>
                <a:spcAft>
                  <a:spcPct val="0"/>
                </a:spcAft>
              </a:pPr>
              <a:t>21</a:t>
            </a:fld>
            <a:endParaRPr lang="en-US"/>
          </a:p>
        </p:txBody>
      </p:sp>
    </p:spTree>
    <p:extLst>
      <p:ext uri="{BB962C8B-B14F-4D97-AF65-F5344CB8AC3E}">
        <p14:creationId xmlns:p14="http://schemas.microsoft.com/office/powerpoint/2010/main" val="4046553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F3BADF-D806-4E44-9248-2C16782DB864}" type="slidenum">
              <a:rPr lang="en-US" smtClean="0"/>
              <a:pPr>
                <a:defRPr/>
              </a:pPr>
              <a:t>22</a:t>
            </a:fld>
            <a:endParaRPr lang="en-US" dirty="0"/>
          </a:p>
        </p:txBody>
      </p:sp>
    </p:spTree>
    <p:extLst>
      <p:ext uri="{BB962C8B-B14F-4D97-AF65-F5344CB8AC3E}">
        <p14:creationId xmlns:p14="http://schemas.microsoft.com/office/powerpoint/2010/main" val="1370912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F3BADF-D806-4E44-9248-2C16782DB864}" type="slidenum">
              <a:rPr lang="en-US" smtClean="0"/>
              <a:pPr>
                <a:defRPr/>
              </a:pPr>
              <a:t>23</a:t>
            </a:fld>
            <a:endParaRPr lang="en-US" dirty="0"/>
          </a:p>
        </p:txBody>
      </p:sp>
    </p:spTree>
    <p:extLst>
      <p:ext uri="{BB962C8B-B14F-4D97-AF65-F5344CB8AC3E}">
        <p14:creationId xmlns:p14="http://schemas.microsoft.com/office/powerpoint/2010/main" val="535924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A">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3814"/>
          <a:stretch/>
        </p:blipFill>
        <p:spPr>
          <a:xfrm>
            <a:off x="0" y="0"/>
            <a:ext cx="9144000" cy="5582255"/>
          </a:xfrm>
          <a:prstGeom prst="rect">
            <a:avLst/>
          </a:prstGeom>
        </p:spPr>
      </p:pic>
      <p:sp>
        <p:nvSpPr>
          <p:cNvPr id="7" name="Rectangle 6"/>
          <p:cNvSpPr/>
          <p:nvPr userDrawn="1"/>
        </p:nvSpPr>
        <p:spPr>
          <a:xfrm>
            <a:off x="0" y="4724400"/>
            <a:ext cx="9144000" cy="21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457200" y="5067462"/>
            <a:ext cx="5311144" cy="911942"/>
          </a:xfrm>
          <a:solidFill>
            <a:schemeClr val="tx2"/>
          </a:solidFill>
        </p:spPr>
        <p:txBody>
          <a:bodyPr anchor="b"/>
          <a:lstStyle>
            <a:lvl1pPr>
              <a:lnSpc>
                <a:spcPct val="90000"/>
              </a:lnSpc>
              <a:defRPr sz="3200">
                <a:solidFill>
                  <a:schemeClr val="bg1"/>
                </a:solidFill>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3"/>
          <a:stretch>
            <a:fillRect/>
          </a:stretch>
        </p:blipFill>
        <p:spPr>
          <a:xfrm>
            <a:off x="6652257" y="5562600"/>
            <a:ext cx="2148843" cy="461334"/>
          </a:xfrm>
          <a:prstGeom prst="rect">
            <a:avLst/>
          </a:prstGeom>
        </p:spPr>
      </p:pic>
      <p:cxnSp>
        <p:nvCxnSpPr>
          <p:cNvPr id="10" name="Straight Connector 9"/>
          <p:cNvCxnSpPr/>
          <p:nvPr userDrawn="1"/>
        </p:nvCxnSpPr>
        <p:spPr>
          <a:xfrm>
            <a:off x="6210300" y="5097618"/>
            <a:ext cx="0" cy="14176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Subtitle 2"/>
          <p:cNvSpPr>
            <a:spLocks noGrp="1"/>
          </p:cNvSpPr>
          <p:nvPr>
            <p:ph type="subTitle" idx="1"/>
          </p:nvPr>
        </p:nvSpPr>
        <p:spPr>
          <a:xfrm>
            <a:off x="457200" y="6332654"/>
            <a:ext cx="3868746" cy="182608"/>
          </a:xfrm>
          <a:solidFill>
            <a:schemeClr val="tx2"/>
          </a:solidFill>
        </p:spPr>
        <p:txBody>
          <a:bodyPr anchor="t"/>
          <a:lstStyle>
            <a:lvl1pPr marL="0" indent="0" algn="l">
              <a:buNone/>
              <a:defRPr sz="11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07524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oftware code">
    <p:spTree>
      <p:nvGrpSpPr>
        <p:cNvPr id="1" name=""/>
        <p:cNvGrpSpPr/>
        <p:nvPr/>
      </p:nvGrpSpPr>
      <p:grpSpPr>
        <a:xfrm>
          <a:off x="0" y="0"/>
          <a:ext cx="0" cy="0"/>
          <a:chOff x="0" y="0"/>
          <a:chExt cx="0" cy="0"/>
        </a:xfrm>
      </p:grpSpPr>
      <p:sp>
        <p:nvSpPr>
          <p:cNvPr id="19" name="Content Placeholder 18"/>
          <p:cNvSpPr>
            <a:spLocks noGrp="1"/>
          </p:cNvSpPr>
          <p:nvPr>
            <p:ph sz="quarter" idx="12"/>
          </p:nvPr>
        </p:nvSpPr>
        <p:spPr>
          <a:xfrm>
            <a:off x="457200" y="1524000"/>
            <a:ext cx="8229600" cy="4648200"/>
          </a:xfrm>
          <a:solidFill>
            <a:schemeClr val="accent1">
              <a:lumMod val="20000"/>
              <a:lumOff val="80000"/>
            </a:schemeClr>
          </a:solidFill>
        </p:spPr>
        <p:txBody>
          <a:bodyPr lIns="182880" tIns="182880" rIns="182880" bIns="182880">
            <a:normAutofit/>
          </a:bodyPr>
          <a:lstStyle>
            <a:lvl1pPr marL="0" indent="0">
              <a:buFontTx/>
              <a:buNone/>
              <a:defRPr sz="1600" b="0" spc="0" baseline="0">
                <a:solidFill>
                  <a:schemeClr val="accent1">
                    <a:lumMod val="50000"/>
                  </a:schemeClr>
                </a:solidFill>
                <a:latin typeface="Courier Std" panose="02070409020205020404" pitchFamily="49" charset="0"/>
                <a:cs typeface="Courier New" pitchFamily="49" charset="0"/>
              </a:defRPr>
            </a:lvl1pPr>
            <a:lvl2pPr marL="285750" indent="0">
              <a:buFontTx/>
              <a:buNone/>
              <a:defRPr sz="1600" b="0" spc="0" baseline="0">
                <a:solidFill>
                  <a:schemeClr val="accent1">
                    <a:lumMod val="50000"/>
                  </a:schemeClr>
                </a:solidFill>
                <a:latin typeface="Courier Std" panose="02070409020205020404" pitchFamily="49" charset="0"/>
                <a:cs typeface="Courier New" pitchFamily="49" charset="0"/>
              </a:defRPr>
            </a:lvl2pPr>
            <a:lvl3pPr marL="628650" indent="0">
              <a:buFontTx/>
              <a:buNone/>
              <a:defRPr sz="1600" b="0" spc="0" baseline="0">
                <a:solidFill>
                  <a:schemeClr val="accent1">
                    <a:lumMod val="50000"/>
                  </a:schemeClr>
                </a:solidFill>
                <a:latin typeface="Courier Std" panose="02070409020205020404" pitchFamily="49" charset="0"/>
                <a:cs typeface="Courier New" pitchFamily="49" charset="0"/>
              </a:defRPr>
            </a:lvl3pPr>
            <a:lvl4pPr marL="858838" indent="-1588">
              <a:buFontTx/>
              <a:buNone/>
              <a:defRPr sz="1600" b="0" spc="0" baseline="0">
                <a:solidFill>
                  <a:schemeClr val="accent1">
                    <a:lumMod val="50000"/>
                  </a:schemeClr>
                </a:solidFill>
                <a:latin typeface="Courier Std" panose="02070409020205020404" pitchFamily="49" charset="0"/>
                <a:cs typeface="Courier New" pitchFamily="49" charset="0"/>
              </a:defRPr>
            </a:lvl4pPr>
            <a:lvl5pPr marL="1144588" indent="-1588">
              <a:buFontTx/>
              <a:buNone/>
              <a:defRPr sz="1600" b="0" spc="0" baseline="0">
                <a:solidFill>
                  <a:schemeClr val="accent1">
                    <a:lumMod val="50000"/>
                  </a:schemeClr>
                </a:solidFill>
                <a:latin typeface="Courier Std" panose="02070409020205020404"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17"/>
          <p:cNvSpPr>
            <a:spLocks noGrp="1"/>
          </p:cNvSpPr>
          <p:nvPr>
            <p:ph type="title"/>
          </p:nvPr>
        </p:nvSpPr>
        <p:spPr/>
        <p:txBody>
          <a:bodyPr/>
          <a:lstStyle/>
          <a:p>
            <a:r>
              <a:rPr lang="en-US" dirty="0" smtClean="0"/>
              <a:t>Click to edit Master title style</a:t>
            </a:r>
            <a:endParaRPr lang="en-US" dirty="0"/>
          </a:p>
        </p:txBody>
      </p:sp>
      <p:cxnSp>
        <p:nvCxnSpPr>
          <p:cNvPr id="4" name="Straight Connector 3"/>
          <p:cNvCxnSpPr/>
          <p:nvPr userDrawn="1"/>
        </p:nvCxnSpPr>
        <p:spPr>
          <a:xfrm>
            <a:off x="457200" y="6172200"/>
            <a:ext cx="82296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79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p:cNvPicPr>
            <a:picLocks noChangeAspect="1"/>
          </p:cNvPicPr>
          <p:nvPr userDrawn="1"/>
        </p:nvPicPr>
        <p:blipFill>
          <a:blip r:embed="rId2"/>
          <a:stretch>
            <a:fillRect/>
          </a:stretch>
        </p:blipFill>
        <p:spPr>
          <a:xfrm>
            <a:off x="2720959" y="3210477"/>
            <a:ext cx="3679841" cy="790023"/>
          </a:xfrm>
          <a:prstGeom prst="rect">
            <a:avLst/>
          </a:prstGeom>
        </p:spPr>
      </p:pic>
    </p:spTree>
    <p:extLst>
      <p:ext uri="{BB962C8B-B14F-4D97-AF65-F5344CB8AC3E}">
        <p14:creationId xmlns:p14="http://schemas.microsoft.com/office/powerpoint/2010/main" val="194025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B">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8750"/>
          <a:stretch/>
        </p:blipFill>
        <p:spPr>
          <a:xfrm>
            <a:off x="0" y="0"/>
            <a:ext cx="9144000" cy="5562600"/>
          </a:xfrm>
          <a:prstGeom prst="rect">
            <a:avLst/>
          </a:prstGeom>
        </p:spPr>
      </p:pic>
      <p:sp>
        <p:nvSpPr>
          <p:cNvPr id="7" name="Rectangle 6"/>
          <p:cNvSpPr/>
          <p:nvPr userDrawn="1"/>
        </p:nvSpPr>
        <p:spPr>
          <a:xfrm>
            <a:off x="0" y="4724400"/>
            <a:ext cx="9144000" cy="21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457200" y="5067462"/>
            <a:ext cx="5311144" cy="911942"/>
          </a:xfrm>
          <a:solidFill>
            <a:schemeClr val="tx2"/>
          </a:solidFill>
        </p:spPr>
        <p:txBody>
          <a:bodyPr anchor="b"/>
          <a:lstStyle>
            <a:lvl1pPr>
              <a:lnSpc>
                <a:spcPct val="90000"/>
              </a:lnSpc>
              <a:defRPr sz="3200">
                <a:solidFill>
                  <a:schemeClr val="bg1"/>
                </a:solidFill>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3"/>
          <a:stretch>
            <a:fillRect/>
          </a:stretch>
        </p:blipFill>
        <p:spPr>
          <a:xfrm>
            <a:off x="6652257" y="5562600"/>
            <a:ext cx="2148843" cy="461334"/>
          </a:xfrm>
          <a:prstGeom prst="rect">
            <a:avLst/>
          </a:prstGeom>
        </p:spPr>
      </p:pic>
      <p:cxnSp>
        <p:nvCxnSpPr>
          <p:cNvPr id="10" name="Straight Connector 9"/>
          <p:cNvCxnSpPr/>
          <p:nvPr userDrawn="1"/>
        </p:nvCxnSpPr>
        <p:spPr>
          <a:xfrm>
            <a:off x="6210300" y="5097618"/>
            <a:ext cx="0" cy="14176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Subtitle 2"/>
          <p:cNvSpPr>
            <a:spLocks noGrp="1"/>
          </p:cNvSpPr>
          <p:nvPr>
            <p:ph type="subTitle" idx="1"/>
          </p:nvPr>
        </p:nvSpPr>
        <p:spPr>
          <a:xfrm>
            <a:off x="457200" y="6332654"/>
            <a:ext cx="3868746" cy="182608"/>
          </a:xfrm>
          <a:solidFill>
            <a:schemeClr val="tx2"/>
          </a:solidFill>
        </p:spPr>
        <p:txBody>
          <a:bodyPr anchor="t"/>
          <a:lstStyle>
            <a:lvl1pPr marL="0" indent="0" algn="l">
              <a:buNone/>
              <a:defRPr sz="11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1950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option A">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r="11323"/>
          <a:stretch/>
        </p:blipFill>
        <p:spPr>
          <a:xfrm>
            <a:off x="-1" y="-9526"/>
            <a:ext cx="9144001" cy="6867525"/>
          </a:xfrm>
          <a:prstGeom prst="rect">
            <a:avLst/>
          </a:prstGeom>
        </p:spPr>
      </p:pic>
      <p:sp>
        <p:nvSpPr>
          <p:cNvPr id="15" name="Rectangle 14"/>
          <p:cNvSpPr/>
          <p:nvPr userDrawn="1"/>
        </p:nvSpPr>
        <p:spPr>
          <a:xfrm>
            <a:off x="-1" y="4762500"/>
            <a:ext cx="9144000" cy="114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a:spLocks noChangeArrowheads="1"/>
          </p:cNvSpPr>
          <p:nvPr userDrawn="1"/>
        </p:nvSpPr>
        <p:spPr bwMode="auto">
          <a:xfrm>
            <a:off x="468320" y="160496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defRPr/>
            </a:pPr>
            <a:endParaRPr lang="en-US" sz="1800" smtClean="0">
              <a:solidFill>
                <a:srgbClr val="5C5C5C"/>
              </a:solidFill>
            </a:endParaRPr>
          </a:p>
        </p:txBody>
      </p:sp>
      <p:sp>
        <p:nvSpPr>
          <p:cNvPr id="5" name="Title 1"/>
          <p:cNvSpPr>
            <a:spLocks noGrp="1"/>
          </p:cNvSpPr>
          <p:nvPr>
            <p:ph type="ctrTitle"/>
          </p:nvPr>
        </p:nvSpPr>
        <p:spPr>
          <a:xfrm>
            <a:off x="1981200" y="4876800"/>
            <a:ext cx="5334000" cy="914400"/>
          </a:xfrm>
        </p:spPr>
        <p:txBody>
          <a:bodyPr anchor="ctr"/>
          <a:lstStyle>
            <a:lvl1pPr>
              <a:lnSpc>
                <a:spcPct val="90000"/>
              </a:lnSpc>
              <a:defRPr sz="2800">
                <a:solidFill>
                  <a:schemeClr val="bg1"/>
                </a:solidFill>
              </a:defRPr>
            </a:lvl1pPr>
          </a:lstStyle>
          <a:p>
            <a:r>
              <a:rPr lang="en-US" dirty="0" smtClean="0"/>
              <a:t>Click to edit Master title style</a:t>
            </a:r>
            <a:endParaRPr lang="en-US" dirty="0"/>
          </a:p>
        </p:txBody>
      </p:sp>
      <p:cxnSp>
        <p:nvCxnSpPr>
          <p:cNvPr id="13" name="Straight Connector 12"/>
          <p:cNvCxnSpPr/>
          <p:nvPr userDrawn="1"/>
        </p:nvCxnSpPr>
        <p:spPr>
          <a:xfrm>
            <a:off x="1653540" y="4953000"/>
            <a:ext cx="0" cy="762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hasCustomPrompt="1"/>
          </p:nvPr>
        </p:nvSpPr>
        <p:spPr>
          <a:xfrm>
            <a:off x="468319" y="4876800"/>
            <a:ext cx="857561" cy="914400"/>
          </a:xfrm>
          <a:solidFill>
            <a:schemeClr val="tx2"/>
          </a:solidFill>
        </p:spPr>
        <p:txBody>
          <a:bodyPr anchor="ctr"/>
          <a:lstStyle>
            <a:lvl1pPr marL="0" indent="0" algn="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t>
            </a:r>
            <a:endParaRPr lang="en-US" dirty="0"/>
          </a:p>
        </p:txBody>
      </p:sp>
    </p:spTree>
    <p:extLst>
      <p:ext uri="{BB962C8B-B14F-4D97-AF65-F5344CB8AC3E}">
        <p14:creationId xmlns:p14="http://schemas.microsoft.com/office/powerpoint/2010/main" val="186391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option B">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r="1905"/>
          <a:stretch/>
        </p:blipFill>
        <p:spPr>
          <a:xfrm>
            <a:off x="0" y="0"/>
            <a:ext cx="9144000" cy="6858000"/>
          </a:xfrm>
          <a:prstGeom prst="rect">
            <a:avLst/>
          </a:prstGeom>
        </p:spPr>
      </p:pic>
      <p:sp>
        <p:nvSpPr>
          <p:cNvPr id="15" name="Rectangle 14"/>
          <p:cNvSpPr/>
          <p:nvPr userDrawn="1"/>
        </p:nvSpPr>
        <p:spPr>
          <a:xfrm>
            <a:off x="0" y="4762500"/>
            <a:ext cx="9144000" cy="114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a:spLocks noChangeArrowheads="1"/>
          </p:cNvSpPr>
          <p:nvPr userDrawn="1"/>
        </p:nvSpPr>
        <p:spPr bwMode="auto">
          <a:xfrm>
            <a:off x="468320" y="160496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defRPr/>
            </a:pPr>
            <a:endParaRPr lang="en-US" sz="1800" smtClean="0">
              <a:solidFill>
                <a:srgbClr val="5C5C5C"/>
              </a:solidFill>
            </a:endParaRPr>
          </a:p>
        </p:txBody>
      </p:sp>
      <p:sp>
        <p:nvSpPr>
          <p:cNvPr id="5" name="Title 1"/>
          <p:cNvSpPr>
            <a:spLocks noGrp="1"/>
          </p:cNvSpPr>
          <p:nvPr>
            <p:ph type="ctrTitle"/>
          </p:nvPr>
        </p:nvSpPr>
        <p:spPr>
          <a:xfrm>
            <a:off x="1981200" y="4876800"/>
            <a:ext cx="5334000" cy="914400"/>
          </a:xfrm>
        </p:spPr>
        <p:txBody>
          <a:bodyPr anchor="ctr"/>
          <a:lstStyle>
            <a:lvl1pPr>
              <a:lnSpc>
                <a:spcPct val="90000"/>
              </a:lnSpc>
              <a:defRPr sz="2800">
                <a:solidFill>
                  <a:schemeClr val="bg1"/>
                </a:solidFill>
              </a:defRPr>
            </a:lvl1pPr>
          </a:lstStyle>
          <a:p>
            <a:r>
              <a:rPr lang="en-US" dirty="0" smtClean="0"/>
              <a:t>Click to edit Master title style</a:t>
            </a:r>
            <a:endParaRPr lang="en-US" dirty="0"/>
          </a:p>
        </p:txBody>
      </p:sp>
      <p:cxnSp>
        <p:nvCxnSpPr>
          <p:cNvPr id="13" name="Straight Connector 12"/>
          <p:cNvCxnSpPr/>
          <p:nvPr userDrawn="1"/>
        </p:nvCxnSpPr>
        <p:spPr>
          <a:xfrm>
            <a:off x="1653540" y="4953000"/>
            <a:ext cx="0" cy="762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hasCustomPrompt="1"/>
          </p:nvPr>
        </p:nvSpPr>
        <p:spPr>
          <a:xfrm>
            <a:off x="468319" y="4876800"/>
            <a:ext cx="857561" cy="914400"/>
          </a:xfrm>
          <a:solidFill>
            <a:schemeClr val="tx2"/>
          </a:solidFill>
        </p:spPr>
        <p:txBody>
          <a:bodyPr anchor="ctr"/>
          <a:lstStyle>
            <a:lvl1pPr marL="0" indent="0" algn="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t>
            </a:r>
            <a:endParaRPr lang="en-US" dirty="0"/>
          </a:p>
        </p:txBody>
      </p:sp>
    </p:spTree>
    <p:extLst>
      <p:ext uri="{BB962C8B-B14F-4D97-AF65-F5344CB8AC3E}">
        <p14:creationId xmlns:p14="http://schemas.microsoft.com/office/powerpoint/2010/main" val="401332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25562"/>
            <a:ext cx="5334000" cy="48466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2519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3886200" cy="517524"/>
          </a:xfrm>
        </p:spPr>
        <p:txBody>
          <a:bodyPr anchor="b"/>
          <a:lstStyle>
            <a:lvl1pPr marL="0" indent="0">
              <a:buNone/>
              <a:defRPr sz="20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92312"/>
            <a:ext cx="3886200" cy="4179888"/>
          </a:xfrm>
        </p:spPr>
        <p:txBody>
          <a:bodyPr/>
          <a:lstStyle>
            <a:lvl1pPr>
              <a:defRPr sz="1400">
                <a:solidFill>
                  <a:schemeClr val="tx1"/>
                </a:solidFill>
              </a:defRPr>
            </a:lvl1pPr>
            <a:lvl2pPr>
              <a:defRPr sz="1200">
                <a:solidFill>
                  <a:schemeClr val="tx1"/>
                </a:solidFill>
              </a:defRPr>
            </a:lvl2pPr>
            <a:lvl3pPr>
              <a:defRPr sz="1100">
                <a:solidFill>
                  <a:schemeClr val="tx1"/>
                </a:solidFill>
              </a:defRPr>
            </a:lvl3pPr>
            <a:lvl4pPr>
              <a:defRPr sz="1050">
                <a:solidFill>
                  <a:schemeClr val="tx1"/>
                </a:solidFill>
              </a:defRPr>
            </a:lvl4pPr>
            <a:lvl5pPr>
              <a:defRPr sz="105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3"/>
          </p:nvPr>
        </p:nvSpPr>
        <p:spPr>
          <a:xfrm>
            <a:off x="4800600" y="1371600"/>
            <a:ext cx="3886200" cy="517524"/>
          </a:xfrm>
        </p:spPr>
        <p:txBody>
          <a:bodyPr anchor="b"/>
          <a:lstStyle>
            <a:lvl1pPr marL="0" indent="0">
              <a:buNone/>
              <a:defRPr sz="20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Content Placeholder 3"/>
          <p:cNvSpPr>
            <a:spLocks noGrp="1"/>
          </p:cNvSpPr>
          <p:nvPr>
            <p:ph sz="half" idx="14"/>
          </p:nvPr>
        </p:nvSpPr>
        <p:spPr>
          <a:xfrm>
            <a:off x="4800600" y="1992312"/>
            <a:ext cx="3886200" cy="4179888"/>
          </a:xfrm>
        </p:spPr>
        <p:txBody>
          <a:bodyPr/>
          <a:lstStyle>
            <a:lvl1pPr>
              <a:defRPr sz="1400">
                <a:solidFill>
                  <a:schemeClr val="tx1"/>
                </a:solidFill>
              </a:defRPr>
            </a:lvl1pPr>
            <a:lvl2pPr>
              <a:defRPr sz="1200">
                <a:solidFill>
                  <a:schemeClr val="tx1"/>
                </a:solidFill>
              </a:defRPr>
            </a:lvl2pPr>
            <a:lvl3pPr>
              <a:defRPr sz="1100">
                <a:solidFill>
                  <a:schemeClr val="tx1"/>
                </a:solidFill>
              </a:defRPr>
            </a:lvl3pPr>
            <a:lvl4pPr>
              <a:defRPr sz="1050">
                <a:solidFill>
                  <a:schemeClr val="tx1"/>
                </a:solidFill>
              </a:defRPr>
            </a:lvl4pPr>
            <a:lvl5pPr>
              <a:defRPr sz="105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Placeholder 1"/>
          <p:cNvSpPr>
            <a:spLocks noGrp="1"/>
          </p:cNvSpPr>
          <p:nvPr>
            <p:ph type="title"/>
          </p:nvPr>
        </p:nvSpPr>
        <p:spPr bwMode="auto">
          <a:xfrm>
            <a:off x="457200" y="1222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p>
            <a:pPr lvl="0"/>
            <a:r>
              <a:rPr lang="en-US" altLang="en-US" dirty="0" smtClean="0"/>
              <a:t>Click to edit Master title style</a:t>
            </a:r>
          </a:p>
        </p:txBody>
      </p:sp>
    </p:spTree>
    <p:extLst>
      <p:ext uri="{BB962C8B-B14F-4D97-AF65-F5344CB8AC3E}">
        <p14:creationId xmlns:p14="http://schemas.microsoft.com/office/powerpoint/2010/main" val="79044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2438400" cy="517524"/>
          </a:xfrm>
        </p:spPr>
        <p:txBody>
          <a:bodyPr anchor="b"/>
          <a:lstStyle>
            <a:lvl1pPr marL="0" indent="0">
              <a:buNone/>
              <a:defRPr sz="20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92312"/>
            <a:ext cx="2438400" cy="4179888"/>
          </a:xfrm>
        </p:spPr>
        <p:txBody>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idx="13"/>
          </p:nvPr>
        </p:nvSpPr>
        <p:spPr>
          <a:xfrm>
            <a:off x="3352800" y="1371600"/>
            <a:ext cx="2438400" cy="517524"/>
          </a:xfrm>
        </p:spPr>
        <p:txBody>
          <a:bodyPr anchor="b"/>
          <a:lstStyle>
            <a:lvl1pPr marL="0" indent="0">
              <a:buNone/>
              <a:defRPr sz="20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3352800" y="1992312"/>
            <a:ext cx="2438400" cy="4179888"/>
          </a:xfrm>
        </p:spPr>
        <p:txBody>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2"/>
          <p:cNvSpPr>
            <a:spLocks noGrp="1"/>
          </p:cNvSpPr>
          <p:nvPr>
            <p:ph type="body" idx="15"/>
          </p:nvPr>
        </p:nvSpPr>
        <p:spPr>
          <a:xfrm>
            <a:off x="6240780" y="1371600"/>
            <a:ext cx="2438400" cy="517524"/>
          </a:xfrm>
        </p:spPr>
        <p:txBody>
          <a:bodyPr anchor="b"/>
          <a:lstStyle>
            <a:lvl1pPr marL="0" indent="0">
              <a:buNone/>
              <a:defRPr sz="20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3"/>
          <p:cNvSpPr>
            <a:spLocks noGrp="1"/>
          </p:cNvSpPr>
          <p:nvPr>
            <p:ph sz="half" idx="16"/>
          </p:nvPr>
        </p:nvSpPr>
        <p:spPr>
          <a:xfrm>
            <a:off x="6240780" y="1992312"/>
            <a:ext cx="2438400" cy="4179888"/>
          </a:xfrm>
        </p:spPr>
        <p:txBody>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1"/>
          <p:cNvSpPr>
            <a:spLocks noGrp="1"/>
          </p:cNvSpPr>
          <p:nvPr>
            <p:ph type="title"/>
          </p:nvPr>
        </p:nvSpPr>
        <p:spPr bwMode="auto">
          <a:xfrm>
            <a:off x="457200" y="1222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p>
            <a:pPr lvl="0"/>
            <a:r>
              <a:rPr lang="en-US" altLang="en-US" dirty="0" smtClean="0"/>
              <a:t>Click to edit Master title style</a:t>
            </a:r>
          </a:p>
        </p:txBody>
      </p:sp>
    </p:spTree>
    <p:extLst>
      <p:ext uri="{BB962C8B-B14F-4D97-AF65-F5344CB8AC3E}">
        <p14:creationId xmlns:p14="http://schemas.microsoft.com/office/powerpoint/2010/main" val="155108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468320" y="160496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defRPr/>
            </a:pPr>
            <a:endParaRPr lang="en-US" sz="1800" smtClean="0">
              <a:solidFill>
                <a:srgbClr val="5C5C5C"/>
              </a:solidFil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8312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468320" y="160496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defRPr/>
            </a:pPr>
            <a:endParaRPr lang="en-US" sz="1800" smtClean="0">
              <a:solidFill>
                <a:srgbClr val="5C5C5C"/>
              </a:solidFill>
            </a:endParaRPr>
          </a:p>
        </p:txBody>
      </p:sp>
      <p:sp>
        <p:nvSpPr>
          <p:cNvPr id="2" name="Rectangle 1"/>
          <p:cNvSpPr/>
          <p:nvPr userDrawn="1"/>
        </p:nvSpPr>
        <p:spPr>
          <a:xfrm>
            <a:off x="0" y="0"/>
            <a:ext cx="9144000" cy="125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555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0"/>
            <a:ext cx="9144000" cy="1104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Title Placeholder 1"/>
          <p:cNvSpPr>
            <a:spLocks noGrp="1"/>
          </p:cNvSpPr>
          <p:nvPr>
            <p:ph type="title"/>
          </p:nvPr>
        </p:nvSpPr>
        <p:spPr bwMode="auto">
          <a:xfrm>
            <a:off x="457200" y="1222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p>
            <a:pPr lvl="0"/>
            <a:r>
              <a:rPr lang="en-US" altLang="en-US" dirty="0" smtClean="0"/>
              <a:t>Click to edit Master title style</a:t>
            </a:r>
          </a:p>
        </p:txBody>
      </p:sp>
      <p:sp>
        <p:nvSpPr>
          <p:cNvPr id="11267" name="Text Placeholder 2"/>
          <p:cNvSpPr>
            <a:spLocks noGrp="1"/>
          </p:cNvSpPr>
          <p:nvPr>
            <p:ph type="body" idx="1"/>
          </p:nvPr>
        </p:nvSpPr>
        <p:spPr bwMode="auto">
          <a:xfrm>
            <a:off x="457200" y="1325562"/>
            <a:ext cx="82296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8" name="Rectangle 7"/>
          <p:cNvSpPr/>
          <p:nvPr userDrawn="1"/>
        </p:nvSpPr>
        <p:spPr>
          <a:xfrm>
            <a:off x="856723" y="6453619"/>
            <a:ext cx="1695977" cy="107722"/>
          </a:xfrm>
          <a:prstGeom prst="rect">
            <a:avLst/>
          </a:prstGeom>
        </p:spPr>
        <p:txBody>
          <a:bodyPr wrap="none" lIns="0" tIns="0" rIns="0" bIns="0">
            <a:spAutoFit/>
          </a:bodyPr>
          <a:lstStyle/>
          <a:p>
            <a:pPr algn="r"/>
            <a:r>
              <a:rPr lang="en-US" sz="700" dirty="0">
                <a:solidFill>
                  <a:schemeClr val="bg1">
                    <a:lumMod val="65000"/>
                  </a:schemeClr>
                </a:solidFill>
              </a:rPr>
              <a:t>© </a:t>
            </a:r>
            <a:r>
              <a:rPr lang="en-US" sz="700" dirty="0" smtClean="0">
                <a:solidFill>
                  <a:schemeClr val="bg1">
                    <a:lumMod val="65000"/>
                  </a:schemeClr>
                </a:solidFill>
              </a:rPr>
              <a:t>2016 </a:t>
            </a:r>
            <a:r>
              <a:rPr lang="en-US" sz="700" dirty="0">
                <a:solidFill>
                  <a:schemeClr val="bg1">
                    <a:lumMod val="65000"/>
                  </a:schemeClr>
                </a:solidFill>
              </a:rPr>
              <a:t>Vertafore, Inc</a:t>
            </a:r>
            <a:r>
              <a:rPr lang="en-US" sz="700" dirty="0" smtClean="0">
                <a:solidFill>
                  <a:schemeClr val="bg1">
                    <a:lumMod val="65000"/>
                  </a:schemeClr>
                </a:solidFill>
              </a:rPr>
              <a:t>. and its subsidiaries.</a:t>
            </a:r>
            <a:endParaRPr lang="en-US" sz="700" dirty="0">
              <a:solidFill>
                <a:schemeClr val="bg1">
                  <a:lumMod val="65000"/>
                </a:schemeClr>
              </a:solidFill>
            </a:endParaRPr>
          </a:p>
        </p:txBody>
      </p:sp>
      <p:cxnSp>
        <p:nvCxnSpPr>
          <p:cNvPr id="4" name="Straight Connector 3"/>
          <p:cNvCxnSpPr/>
          <p:nvPr userDrawn="1"/>
        </p:nvCxnSpPr>
        <p:spPr>
          <a:xfrm>
            <a:off x="723900" y="6461760"/>
            <a:ext cx="0" cy="9144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13"/>
          <a:stretch>
            <a:fillRect/>
          </a:stretch>
        </p:blipFill>
        <p:spPr>
          <a:xfrm>
            <a:off x="7441666" y="6369997"/>
            <a:ext cx="1245134" cy="259403"/>
          </a:xfrm>
          <a:prstGeom prst="rect">
            <a:avLst/>
          </a:prstGeom>
        </p:spPr>
      </p:pic>
      <p:sp>
        <p:nvSpPr>
          <p:cNvPr id="3" name="TextBox 2"/>
          <p:cNvSpPr txBox="1"/>
          <p:nvPr userDrawn="1"/>
        </p:nvSpPr>
        <p:spPr bwMode="auto">
          <a:xfrm>
            <a:off x="457200" y="6422754"/>
            <a:ext cx="571500"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fld id="{DDA369F7-C269-422A-A239-AC9CC92F145C}" type="slidenum">
              <a:rPr lang="en-US" sz="1000" smtClean="0">
                <a:solidFill>
                  <a:schemeClr val="bg1">
                    <a:lumMod val="65000"/>
                  </a:schemeClr>
                </a:solidFill>
              </a:rPr>
              <a:t>‹#›</a:t>
            </a:fld>
            <a:endParaRPr lang="en-US" sz="1000" dirty="0" smtClean="0">
              <a:solidFill>
                <a:schemeClr val="bg1">
                  <a:lumMod val="65000"/>
                </a:schemeClr>
              </a:solidFill>
            </a:endParaRPr>
          </a:p>
        </p:txBody>
      </p:sp>
    </p:spTree>
    <p:extLst>
      <p:ext uri="{BB962C8B-B14F-4D97-AF65-F5344CB8AC3E}">
        <p14:creationId xmlns:p14="http://schemas.microsoft.com/office/powerpoint/2010/main" val="3393813935"/>
      </p:ext>
    </p:extLst>
  </p:cSld>
  <p:clrMap bg1="lt1" tx1="dk1" bg2="lt2" tx2="dk2" accent1="accent1" accent2="accent2" accent3="accent3" accent4="accent4" accent5="accent5" accent6="accent6" hlink="hlink" folHlink="folHlink"/>
  <p:sldLayoutIdLst>
    <p:sldLayoutId id="2147483661" r:id="rId1"/>
    <p:sldLayoutId id="2147483709" r:id="rId2"/>
    <p:sldLayoutId id="2147483705" r:id="rId3"/>
    <p:sldLayoutId id="2147483708" r:id="rId4"/>
    <p:sldLayoutId id="2147483662" r:id="rId5"/>
    <p:sldLayoutId id="2147483664" r:id="rId6"/>
    <p:sldLayoutId id="2147483704" r:id="rId7"/>
    <p:sldLayoutId id="2147483665" r:id="rId8"/>
    <p:sldLayoutId id="2147483702" r:id="rId9"/>
    <p:sldLayoutId id="2147483701" r:id="rId10"/>
    <p:sldLayoutId id="21474837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3600" kern="1200">
          <a:solidFill>
            <a:schemeClr val="bg1"/>
          </a:solidFill>
          <a:latin typeface="+mj-lt"/>
          <a:ea typeface="MS PGothic" pitchFamily="34" charset="-128"/>
          <a:cs typeface="ＭＳ Ｐゴシック" charset="0"/>
        </a:defRPr>
      </a:lvl1pPr>
      <a:lvl2pPr algn="l" rtl="0" eaLnBrk="0" fontAlgn="base" hangingPunct="0">
        <a:spcBef>
          <a:spcPct val="0"/>
        </a:spcBef>
        <a:spcAft>
          <a:spcPct val="0"/>
        </a:spcAft>
        <a:defRPr sz="3200">
          <a:solidFill>
            <a:srgbClr val="959595"/>
          </a:solidFill>
          <a:latin typeface="Source Sans Pro Light" charset="0"/>
          <a:ea typeface="MS PGothic" pitchFamily="34" charset="-128"/>
          <a:cs typeface="ＭＳ Ｐゴシック" charset="0"/>
        </a:defRPr>
      </a:lvl2pPr>
      <a:lvl3pPr algn="l" rtl="0" eaLnBrk="0" fontAlgn="base" hangingPunct="0">
        <a:spcBef>
          <a:spcPct val="0"/>
        </a:spcBef>
        <a:spcAft>
          <a:spcPct val="0"/>
        </a:spcAft>
        <a:defRPr sz="3200">
          <a:solidFill>
            <a:srgbClr val="959595"/>
          </a:solidFill>
          <a:latin typeface="Source Sans Pro Light" charset="0"/>
          <a:ea typeface="MS PGothic" pitchFamily="34" charset="-128"/>
          <a:cs typeface="ＭＳ Ｐゴシック" charset="0"/>
        </a:defRPr>
      </a:lvl3pPr>
      <a:lvl4pPr algn="l" rtl="0" eaLnBrk="0" fontAlgn="base" hangingPunct="0">
        <a:spcBef>
          <a:spcPct val="0"/>
        </a:spcBef>
        <a:spcAft>
          <a:spcPct val="0"/>
        </a:spcAft>
        <a:defRPr sz="3200">
          <a:solidFill>
            <a:srgbClr val="959595"/>
          </a:solidFill>
          <a:latin typeface="Source Sans Pro Light" charset="0"/>
          <a:ea typeface="MS PGothic" pitchFamily="34" charset="-128"/>
          <a:cs typeface="ＭＳ Ｐゴシック" charset="0"/>
        </a:defRPr>
      </a:lvl4pPr>
      <a:lvl5pPr algn="l" rtl="0" eaLnBrk="0" fontAlgn="base" hangingPunct="0">
        <a:spcBef>
          <a:spcPct val="0"/>
        </a:spcBef>
        <a:spcAft>
          <a:spcPct val="0"/>
        </a:spcAft>
        <a:defRPr sz="3200">
          <a:solidFill>
            <a:srgbClr val="959595"/>
          </a:solidFill>
          <a:latin typeface="Source Sans Pro Light" charset="0"/>
          <a:ea typeface="MS PGothic" pitchFamily="34" charset="-128"/>
          <a:cs typeface="ＭＳ Ｐゴシック" charset="0"/>
        </a:defRPr>
      </a:lvl5pPr>
      <a:lvl6pPr marL="457200" algn="l" rtl="0" fontAlgn="base">
        <a:spcBef>
          <a:spcPct val="0"/>
        </a:spcBef>
        <a:spcAft>
          <a:spcPct val="0"/>
        </a:spcAft>
        <a:defRPr sz="3200">
          <a:solidFill>
            <a:srgbClr val="959595"/>
          </a:solidFill>
          <a:latin typeface="Source Sans Pro Light" charset="0"/>
          <a:ea typeface="ＭＳ Ｐゴシック" charset="0"/>
          <a:cs typeface="ＭＳ Ｐゴシック" charset="0"/>
        </a:defRPr>
      </a:lvl6pPr>
      <a:lvl7pPr marL="914400" algn="l" rtl="0" fontAlgn="base">
        <a:spcBef>
          <a:spcPct val="0"/>
        </a:spcBef>
        <a:spcAft>
          <a:spcPct val="0"/>
        </a:spcAft>
        <a:defRPr sz="3200">
          <a:solidFill>
            <a:srgbClr val="959595"/>
          </a:solidFill>
          <a:latin typeface="Source Sans Pro Light" charset="0"/>
          <a:ea typeface="ＭＳ Ｐゴシック" charset="0"/>
          <a:cs typeface="ＭＳ Ｐゴシック" charset="0"/>
        </a:defRPr>
      </a:lvl7pPr>
      <a:lvl8pPr marL="1371600" algn="l" rtl="0" fontAlgn="base">
        <a:spcBef>
          <a:spcPct val="0"/>
        </a:spcBef>
        <a:spcAft>
          <a:spcPct val="0"/>
        </a:spcAft>
        <a:defRPr sz="3200">
          <a:solidFill>
            <a:srgbClr val="959595"/>
          </a:solidFill>
          <a:latin typeface="Source Sans Pro Light" charset="0"/>
          <a:ea typeface="ＭＳ Ｐゴシック" charset="0"/>
          <a:cs typeface="ＭＳ Ｐゴシック" charset="0"/>
        </a:defRPr>
      </a:lvl8pPr>
      <a:lvl9pPr marL="1828800" algn="l" rtl="0" fontAlgn="base">
        <a:spcBef>
          <a:spcPct val="0"/>
        </a:spcBef>
        <a:spcAft>
          <a:spcPct val="0"/>
        </a:spcAft>
        <a:defRPr sz="3200">
          <a:solidFill>
            <a:srgbClr val="959595"/>
          </a:solidFill>
          <a:latin typeface="Source Sans Pro Light" charset="0"/>
          <a:ea typeface="ＭＳ Ｐゴシック" charset="0"/>
          <a:cs typeface="ＭＳ Ｐゴシック" charset="0"/>
        </a:defRPr>
      </a:lvl9pPr>
    </p:titleStyle>
    <p:bodyStyle>
      <a:lvl1pPr marL="169863" indent="-169863" algn="l" rtl="0" eaLnBrk="0" fontAlgn="base" hangingPunct="0">
        <a:spcBef>
          <a:spcPts val="0"/>
        </a:spcBef>
        <a:spcAft>
          <a:spcPts val="600"/>
        </a:spcAft>
        <a:buClr>
          <a:schemeClr val="tx2"/>
        </a:buClr>
        <a:buFont typeface="Arial" pitchFamily="34" charset="0"/>
        <a:buChar char="•"/>
        <a:defRPr sz="2000" kern="1200">
          <a:solidFill>
            <a:schemeClr val="tx1"/>
          </a:solidFill>
          <a:latin typeface="+mn-lt"/>
          <a:ea typeface="MS PGothic" pitchFamily="34" charset="-128"/>
          <a:cs typeface="ＭＳ Ｐゴシック" charset="0"/>
        </a:defRPr>
      </a:lvl1pPr>
      <a:lvl2pPr marL="457200" indent="-228600" algn="l" rtl="0" eaLnBrk="0" fontAlgn="base" hangingPunct="0">
        <a:spcBef>
          <a:spcPts val="0"/>
        </a:spcBef>
        <a:spcAft>
          <a:spcPts val="600"/>
        </a:spcAft>
        <a:buClr>
          <a:schemeClr val="tx2"/>
        </a:buClr>
        <a:buFont typeface="Arial" pitchFamily="34" charset="0"/>
        <a:buChar char="–"/>
        <a:defRPr sz="1800" kern="1200">
          <a:solidFill>
            <a:schemeClr val="tx1"/>
          </a:solidFill>
          <a:latin typeface="+mn-lt"/>
          <a:ea typeface="MS PGothic" pitchFamily="34" charset="-128"/>
          <a:cs typeface="+mn-cs"/>
        </a:defRPr>
      </a:lvl2pPr>
      <a:lvl3pPr marL="685800" indent="-169863" algn="l" rtl="0" eaLnBrk="0" fontAlgn="base" hangingPunct="0">
        <a:spcBef>
          <a:spcPts val="0"/>
        </a:spcBef>
        <a:spcAft>
          <a:spcPts val="600"/>
        </a:spcAft>
        <a:buClr>
          <a:schemeClr val="tx2"/>
        </a:buClr>
        <a:buFont typeface="Arial" pitchFamily="34" charset="0"/>
        <a:buChar char="•"/>
        <a:defRPr sz="1600" kern="1200">
          <a:solidFill>
            <a:schemeClr val="tx1"/>
          </a:solidFill>
          <a:latin typeface="+mn-lt"/>
          <a:ea typeface="MS PGothic" pitchFamily="34" charset="-128"/>
          <a:cs typeface="+mn-cs"/>
        </a:defRPr>
      </a:lvl3pPr>
      <a:lvl4pPr marL="914400" indent="-169863" algn="l" rtl="0" eaLnBrk="0" fontAlgn="base" hangingPunct="0">
        <a:spcBef>
          <a:spcPts val="0"/>
        </a:spcBef>
        <a:spcAft>
          <a:spcPts val="600"/>
        </a:spcAft>
        <a:buClr>
          <a:schemeClr val="tx2"/>
        </a:buClr>
        <a:buFont typeface="Arial" pitchFamily="34" charset="0"/>
        <a:buChar char="–"/>
        <a:defRPr sz="1200" kern="1200">
          <a:solidFill>
            <a:schemeClr val="tx1"/>
          </a:solidFill>
          <a:latin typeface="+mn-lt"/>
          <a:ea typeface="MS PGothic" pitchFamily="34" charset="-128"/>
          <a:cs typeface="+mn-cs"/>
        </a:defRPr>
      </a:lvl4pPr>
      <a:lvl5pPr marL="1143000" indent="-169863" algn="l" rtl="0" eaLnBrk="0" fontAlgn="base" hangingPunct="0">
        <a:spcBef>
          <a:spcPts val="0"/>
        </a:spcBef>
        <a:spcAft>
          <a:spcPts val="600"/>
        </a:spcAft>
        <a:buClr>
          <a:schemeClr val="tx2"/>
        </a:buClr>
        <a:buFont typeface="Arial" pitchFamily="34" charset="0"/>
        <a:buChar char="»"/>
        <a:defRPr sz="12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F26B43"/>
          </p15:clr>
        </p15:guide>
        <p15:guide id="2" pos="2880" userDrawn="1">
          <p15:clr>
            <a:srgbClr val="F26B43"/>
          </p15:clr>
        </p15:guide>
        <p15:guide id="3" pos="5472" userDrawn="1">
          <p15:clr>
            <a:srgbClr val="F26B43"/>
          </p15:clr>
        </p15:guide>
        <p15:guide id="4" pos="3936" userDrawn="1">
          <p15:clr>
            <a:srgbClr val="F26B43"/>
          </p15:clr>
        </p15:guide>
        <p15:guide id="5" pos="3648" userDrawn="1">
          <p15:clr>
            <a:srgbClr val="F26B43"/>
          </p15:clr>
        </p15:guide>
        <p15:guide id="6" pos="1824" userDrawn="1">
          <p15:clr>
            <a:srgbClr val="F26B43"/>
          </p15:clr>
        </p15:guide>
        <p15:guide id="7" pos="2112" userDrawn="1">
          <p15:clr>
            <a:srgbClr val="F26B43"/>
          </p15:clr>
        </p15:guide>
        <p15:guide id="8"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8.xml"/><Relationship Id="rId4" Type="http://schemas.openxmlformats.org/officeDocument/2006/relationships/chart" Target="../charts/chart4.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hyperlink" Target="http://www.vertafore.com/"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chart" Target="../charts/char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067462"/>
            <a:ext cx="5311144" cy="1066638"/>
          </a:xfrm>
        </p:spPr>
        <p:txBody>
          <a:bodyPr>
            <a:normAutofit fontScale="90000"/>
          </a:bodyPr>
          <a:lstStyle/>
          <a:p>
            <a:r>
              <a:rPr lang="en-US" dirty="0" smtClean="0"/>
              <a:t>Breaching Barriers to Continuous Delivery with Automated Test Gates</a:t>
            </a:r>
            <a:endParaRPr lang="en-US" dirty="0"/>
          </a:p>
        </p:txBody>
      </p:sp>
      <p:sp>
        <p:nvSpPr>
          <p:cNvPr id="3" name="Subtitle 2"/>
          <p:cNvSpPr>
            <a:spLocks noGrp="1"/>
          </p:cNvSpPr>
          <p:nvPr>
            <p:ph type="subTitle" idx="1"/>
          </p:nvPr>
        </p:nvSpPr>
        <p:spPr/>
        <p:txBody>
          <a:bodyPr/>
          <a:lstStyle/>
          <a:p>
            <a:r>
              <a:rPr lang="en-US" altLang="en-US" dirty="0" smtClean="0"/>
              <a:t>Chris Struble      October 2016</a:t>
            </a:r>
            <a:endParaRPr lang="en-US" altLang="en-US" dirty="0"/>
          </a:p>
        </p:txBody>
      </p:sp>
    </p:spTree>
    <p:extLst>
      <p:ext uri="{BB962C8B-B14F-4D97-AF65-F5344CB8AC3E}">
        <p14:creationId xmlns:p14="http://schemas.microsoft.com/office/powerpoint/2010/main" val="33152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p>
            <a:r>
              <a:rPr lang="en-US" dirty="0"/>
              <a:t>Use this layout to show software code.</a:t>
            </a:r>
          </a:p>
          <a:p>
            <a:r>
              <a:rPr lang="en-US" dirty="0"/>
              <a:t>The font is Courier. It is a </a:t>
            </a:r>
            <a:r>
              <a:rPr lang="en-US" dirty="0" err="1"/>
              <a:t>monospace</a:t>
            </a:r>
            <a:r>
              <a:rPr lang="en-US" dirty="0"/>
              <a:t> font.</a:t>
            </a:r>
          </a:p>
          <a:p>
            <a:pPr lvl="1"/>
            <a:r>
              <a:rPr lang="en-US" dirty="0"/>
              <a:t>The slide doesn’t use bullets but levels can </a:t>
            </a:r>
            <a:br>
              <a:rPr lang="en-US" dirty="0"/>
            </a:br>
            <a:r>
              <a:rPr lang="en-US" dirty="0"/>
              <a:t>be indented using the “Increase List Level” icon </a:t>
            </a:r>
            <a:br>
              <a:rPr lang="en-US" dirty="0"/>
            </a:br>
            <a:r>
              <a:rPr lang="en-US" dirty="0"/>
              <a:t>found on the ‘Home’ tab in the “Paragraph” section</a:t>
            </a:r>
          </a:p>
          <a:p>
            <a:endParaRPr lang="en-US" dirty="0"/>
          </a:p>
        </p:txBody>
      </p:sp>
      <p:sp>
        <p:nvSpPr>
          <p:cNvPr id="5" name="Title 4"/>
          <p:cNvSpPr>
            <a:spLocks noGrp="1"/>
          </p:cNvSpPr>
          <p:nvPr>
            <p:ph type="title"/>
          </p:nvPr>
        </p:nvSpPr>
        <p:spPr/>
        <p:txBody>
          <a:bodyPr/>
          <a:lstStyle/>
          <a:p>
            <a:r>
              <a:rPr lang="en-US" dirty="0" smtClean="0"/>
              <a:t>Developer </a:t>
            </a:r>
            <a:r>
              <a:rPr lang="en-US" dirty="0"/>
              <a:t>s</a:t>
            </a:r>
            <a:r>
              <a:rPr lang="en-US" dirty="0" smtClean="0"/>
              <a:t>oftware code example</a:t>
            </a:r>
            <a:endParaRPr lang="en-US" dirty="0"/>
          </a:p>
        </p:txBody>
      </p:sp>
    </p:spTree>
    <p:extLst>
      <p:ext uri="{BB962C8B-B14F-4D97-AF65-F5344CB8AC3E}">
        <p14:creationId xmlns:p14="http://schemas.microsoft.com/office/powerpoint/2010/main" val="148311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555"/>
          <a:stretch/>
        </p:blipFill>
        <p:spPr>
          <a:xfrm>
            <a:off x="0" y="0"/>
            <a:ext cx="9144000" cy="5108256"/>
          </a:xfrm>
          <a:prstGeom prst="rect">
            <a:avLst/>
          </a:prstGeom>
        </p:spPr>
      </p:pic>
      <p:sp>
        <p:nvSpPr>
          <p:cNvPr id="2" name="Rectangle 1"/>
          <p:cNvSpPr/>
          <p:nvPr/>
        </p:nvSpPr>
        <p:spPr>
          <a:xfrm>
            <a:off x="0" y="5108256"/>
            <a:ext cx="9144000" cy="17497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71700" y="5486400"/>
            <a:ext cx="4800600" cy="892552"/>
          </a:xfrm>
          <a:prstGeom prst="rect">
            <a:avLst/>
          </a:prstGeom>
          <a:noFill/>
        </p:spPr>
        <p:txBody>
          <a:bodyPr wrap="square" rtlCol="0">
            <a:spAutoFit/>
          </a:bodyPr>
          <a:lstStyle/>
          <a:p>
            <a:pPr algn="ctr"/>
            <a:r>
              <a:rPr lang="en-US" altLang="en-US" sz="3600" dirty="0" smtClean="0">
                <a:solidFill>
                  <a:prstClr val="white"/>
                </a:solidFill>
              </a:rPr>
              <a:t>It’s time for a break</a:t>
            </a:r>
          </a:p>
          <a:p>
            <a:pPr algn="ctr"/>
            <a:r>
              <a:rPr lang="en-US" altLang="en-US" sz="1400" dirty="0" smtClean="0">
                <a:solidFill>
                  <a:prstClr val="white"/>
                </a:solidFill>
              </a:rPr>
              <a:t>Grab </a:t>
            </a:r>
            <a:r>
              <a:rPr lang="en-US" altLang="en-US" sz="1400" dirty="0">
                <a:solidFill>
                  <a:prstClr val="white"/>
                </a:solidFill>
              </a:rPr>
              <a:t>some </a:t>
            </a:r>
            <a:r>
              <a:rPr lang="en-US" altLang="en-US" sz="1400" dirty="0" smtClean="0">
                <a:solidFill>
                  <a:prstClr val="white"/>
                </a:solidFill>
              </a:rPr>
              <a:t>coffee. We’ll</a:t>
            </a:r>
            <a:r>
              <a:rPr lang="en-US" altLang="ja-JP" sz="1400" dirty="0" smtClean="0">
                <a:solidFill>
                  <a:prstClr val="white"/>
                </a:solidFill>
              </a:rPr>
              <a:t> </a:t>
            </a:r>
            <a:r>
              <a:rPr lang="en-US" altLang="ja-JP" sz="1400" dirty="0">
                <a:solidFill>
                  <a:prstClr val="white"/>
                </a:solidFill>
              </a:rPr>
              <a:t>be back in </a:t>
            </a:r>
            <a:r>
              <a:rPr lang="en-US" altLang="ja-JP" sz="1400" dirty="0" smtClean="0">
                <a:solidFill>
                  <a:prstClr val="white"/>
                </a:solidFill>
              </a:rPr>
              <a:t>20 minutes.</a:t>
            </a:r>
            <a:endParaRPr lang="en-US" altLang="en-US" sz="1400" dirty="0">
              <a:solidFill>
                <a:prstClr val="white"/>
              </a:solidFill>
            </a:endParaRPr>
          </a:p>
        </p:txBody>
      </p:sp>
    </p:spTree>
    <p:extLst>
      <p:ext uri="{BB962C8B-B14F-4D97-AF65-F5344CB8AC3E}">
        <p14:creationId xmlns:p14="http://schemas.microsoft.com/office/powerpoint/2010/main" val="111682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750"/>
          <a:stretch/>
        </p:blipFill>
        <p:spPr>
          <a:xfrm>
            <a:off x="0" y="0"/>
            <a:ext cx="9144000" cy="5562600"/>
          </a:xfrm>
          <a:prstGeom prst="rect">
            <a:avLst/>
          </a:prstGeom>
        </p:spPr>
      </p:pic>
      <p:sp>
        <p:nvSpPr>
          <p:cNvPr id="2" name="Rectangle 1"/>
          <p:cNvSpPr/>
          <p:nvPr/>
        </p:nvSpPr>
        <p:spPr>
          <a:xfrm>
            <a:off x="0" y="5108256"/>
            <a:ext cx="9144000" cy="17497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71700" y="5638800"/>
            <a:ext cx="4800600" cy="646331"/>
          </a:xfrm>
          <a:prstGeom prst="rect">
            <a:avLst/>
          </a:prstGeom>
          <a:noFill/>
        </p:spPr>
        <p:txBody>
          <a:bodyPr wrap="square" rtlCol="0">
            <a:spAutoFit/>
          </a:bodyPr>
          <a:lstStyle/>
          <a:p>
            <a:pPr algn="ctr"/>
            <a:r>
              <a:rPr lang="en-US" altLang="en-US" sz="3600" dirty="0" smtClean="0">
                <a:solidFill>
                  <a:prstClr val="white"/>
                </a:solidFill>
              </a:rPr>
              <a:t>Questions &amp; feedback</a:t>
            </a:r>
            <a:endParaRPr lang="en-US" altLang="en-US" sz="1400" dirty="0">
              <a:solidFill>
                <a:prstClr val="white"/>
              </a:solidFill>
            </a:endParaRPr>
          </a:p>
        </p:txBody>
      </p:sp>
    </p:spTree>
    <p:extLst>
      <p:ext uri="{BB962C8B-B14F-4D97-AF65-F5344CB8AC3E}">
        <p14:creationId xmlns:p14="http://schemas.microsoft.com/office/powerpoint/2010/main" val="77480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2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Appendix - examples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3213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option 2</a:t>
            </a:r>
            <a:endParaRPr lang="en-US" dirty="0"/>
          </a:p>
        </p:txBody>
      </p:sp>
      <p:graphicFrame>
        <p:nvGraphicFramePr>
          <p:cNvPr id="27" name="Table 26"/>
          <p:cNvGraphicFramePr>
            <a:graphicFrameLocks noGrp="1"/>
          </p:cNvGraphicFramePr>
          <p:nvPr>
            <p:extLst>
              <p:ext uri="{D42A27DB-BD31-4B8C-83A1-F6EECF244321}">
                <p14:modId xmlns:p14="http://schemas.microsoft.com/office/powerpoint/2010/main" val="3814528925"/>
              </p:ext>
            </p:extLst>
          </p:nvPr>
        </p:nvGraphicFramePr>
        <p:xfrm>
          <a:off x="1295400" y="1965960"/>
          <a:ext cx="6553200" cy="3520440"/>
        </p:xfrm>
        <a:graphic>
          <a:graphicData uri="http://schemas.openxmlformats.org/drawingml/2006/table">
            <a:tbl>
              <a:tblPr firstRow="1" bandRow="1">
                <a:tableStyleId>{912C8C85-51F0-491E-9774-3900AFEF0FD7}</a:tableStyleId>
              </a:tblPr>
              <a:tblGrid>
                <a:gridCol w="390071"/>
                <a:gridCol w="2886529"/>
                <a:gridCol w="390072"/>
                <a:gridCol w="2886528"/>
              </a:tblGrid>
              <a:tr h="391160">
                <a:tc>
                  <a:txBody>
                    <a:bodyPr/>
                    <a:lstStyle/>
                    <a:p>
                      <a:pPr algn="ctr"/>
                      <a:r>
                        <a:rPr lang="en-US" sz="1800" b="1" cap="none" baseline="0" dirty="0" smtClean="0">
                          <a:solidFill>
                            <a:schemeClr val="bg1"/>
                          </a:solidFill>
                        </a:rPr>
                        <a:t>1</a:t>
                      </a:r>
                      <a:endParaRPr lang="en-US" sz="1800" b="1" cap="none" baseline="0" dirty="0">
                        <a:solidFill>
                          <a:schemeClr val="bg1"/>
                        </a:solidFill>
                      </a:endParaRPr>
                    </a:p>
                  </a:txBody>
                  <a:tcPr marL="45720" marR="4572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US" sz="1800" b="0" cap="none" baseline="0" dirty="0" smtClean="0">
                          <a:solidFill>
                            <a:schemeClr val="tx1"/>
                          </a:solidFill>
                        </a:rPr>
                        <a:t>About </a:t>
                      </a:r>
                      <a:r>
                        <a:rPr lang="en-US" sz="1800" b="0" cap="none" baseline="0" dirty="0" err="1" smtClean="0">
                          <a:solidFill>
                            <a:schemeClr val="tx1"/>
                          </a:solidFill>
                        </a:rPr>
                        <a:t>Vertafore</a:t>
                      </a:r>
                      <a:endParaRPr lang="en-US" sz="1800" b="0" cap="none" baseline="0" dirty="0" smtClean="0">
                        <a:solidFill>
                          <a:schemeClr val="tx1"/>
                        </a:solidFill>
                      </a:endParaRPr>
                    </a:p>
                  </a:txBody>
                  <a:tcPr marL="2743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cap="none" baseline="0" dirty="0" smtClean="0">
                          <a:solidFill>
                            <a:schemeClr val="bg1"/>
                          </a:solidFill>
                        </a:rPr>
                        <a:t>6</a:t>
                      </a:r>
                      <a:endParaRPr lang="en-US" sz="1800" b="1" cap="none" baseline="0" dirty="0">
                        <a:solidFill>
                          <a:schemeClr val="bg1"/>
                        </a:solidFill>
                      </a:endParaRP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US" sz="1800" b="0" cap="none" baseline="0" dirty="0" smtClean="0">
                          <a:solidFill>
                            <a:schemeClr val="tx1"/>
                          </a:solidFill>
                        </a:rPr>
                        <a:t>Delivery methodology</a:t>
                      </a:r>
                    </a:p>
                  </a:txBody>
                  <a:tcPr marL="2743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91160">
                <a:tc>
                  <a:txBody>
                    <a:bodyPr/>
                    <a:lstStyle/>
                    <a:p>
                      <a:pPr algn="ctr"/>
                      <a:endParaRPr lang="en-US" sz="1800" b="1" cap="none" baseline="0" dirty="0">
                        <a:solidFill>
                          <a:schemeClr val="bg1"/>
                        </a:solidFill>
                      </a:endParaRPr>
                    </a:p>
                  </a:txBody>
                  <a:tcPr marL="45720" marR="4572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800" b="0" cap="none" baseline="0" dirty="0" smtClean="0">
                        <a:solidFill>
                          <a:schemeClr val="tx1"/>
                        </a:solidFill>
                      </a:endParaRPr>
                    </a:p>
                  </a:txBody>
                  <a:tcPr marL="2743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1" cap="none" baseline="0" dirty="0">
                        <a:solidFill>
                          <a:schemeClr val="bg1"/>
                        </a:solidFill>
                      </a:endParaRP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800" b="0" cap="none" baseline="0" dirty="0" smtClean="0">
                        <a:solidFill>
                          <a:schemeClr val="tx1"/>
                        </a:solidFill>
                      </a:endParaRPr>
                    </a:p>
                  </a:txBody>
                  <a:tcPr marL="2743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91160">
                <a:tc>
                  <a:txBody>
                    <a:bodyPr/>
                    <a:lstStyle/>
                    <a:p>
                      <a:pPr algn="ctr"/>
                      <a:r>
                        <a:rPr lang="en-US" sz="1600" b="1" dirty="0" smtClean="0">
                          <a:solidFill>
                            <a:schemeClr val="bg1"/>
                          </a:solidFill>
                        </a:rPr>
                        <a:t>2</a:t>
                      </a:r>
                      <a:endParaRPr lang="en-US" sz="1600" b="1"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US" sz="1800" b="0" dirty="0" smtClean="0">
                          <a:solidFill>
                            <a:schemeClr val="tx1"/>
                          </a:solidFill>
                        </a:rPr>
                        <a:t>Client partnering </a:t>
                      </a:r>
                    </a:p>
                  </a:txBody>
                  <a:tcPr marL="2743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solidFill>
                            <a:schemeClr val="bg1"/>
                          </a:solidFill>
                        </a:rPr>
                        <a:t>7</a:t>
                      </a:r>
                      <a:endParaRPr lang="en-US" sz="1600" b="1"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US" sz="1800" b="0" dirty="0" smtClean="0">
                          <a:solidFill>
                            <a:schemeClr val="tx1"/>
                          </a:solidFill>
                        </a:rPr>
                        <a:t>Success stories</a:t>
                      </a:r>
                    </a:p>
                  </a:txBody>
                  <a:tcPr marL="2743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391160">
                <a:tc>
                  <a:txBody>
                    <a:bodyPr/>
                    <a:lstStyle/>
                    <a:p>
                      <a:pPr algn="ctr"/>
                      <a:endParaRPr lang="en-US" sz="1600" b="1"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800" b="0" dirty="0" smtClean="0">
                        <a:solidFill>
                          <a:schemeClr val="tx1"/>
                        </a:solidFill>
                      </a:endParaRPr>
                    </a:p>
                  </a:txBody>
                  <a:tcPr marL="2743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b="1"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800" b="0" dirty="0" smtClean="0">
                        <a:solidFill>
                          <a:schemeClr val="tx1"/>
                        </a:solidFill>
                      </a:endParaRPr>
                    </a:p>
                  </a:txBody>
                  <a:tcPr marL="2743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391160">
                <a:tc>
                  <a:txBody>
                    <a:bodyPr/>
                    <a:lstStyle/>
                    <a:p>
                      <a:pPr algn="ctr"/>
                      <a:r>
                        <a:rPr lang="en-US" sz="1600" b="1" dirty="0" smtClean="0">
                          <a:solidFill>
                            <a:schemeClr val="bg1"/>
                          </a:solidFill>
                        </a:rPr>
                        <a:t>3</a:t>
                      </a:r>
                      <a:endParaRPr lang="en-US" sz="1600" b="1"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Approach</a:t>
                      </a:r>
                    </a:p>
                  </a:txBody>
                  <a:tcPr marL="2743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8</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Sequence of events</a:t>
                      </a:r>
                    </a:p>
                  </a:txBody>
                  <a:tcPr marL="2743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391160">
                <a:tc>
                  <a:txBody>
                    <a:bodyPr/>
                    <a:lstStyle/>
                    <a:p>
                      <a:pPr algn="ctr"/>
                      <a:endParaRPr lang="en-US" sz="1600" b="1"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smtClean="0">
                        <a:solidFill>
                          <a:schemeClr val="tx1"/>
                        </a:solidFill>
                      </a:endParaRPr>
                    </a:p>
                  </a:txBody>
                  <a:tcPr marL="2743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smtClean="0">
                        <a:solidFill>
                          <a:schemeClr val="tx1"/>
                        </a:solidFill>
                      </a:endParaRPr>
                    </a:p>
                  </a:txBody>
                  <a:tcPr marL="2743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391160">
                <a:tc>
                  <a:txBody>
                    <a:bodyPr/>
                    <a:lstStyle/>
                    <a:p>
                      <a:pPr algn="ctr"/>
                      <a:r>
                        <a:rPr lang="en-US" sz="1600" b="1" dirty="0" smtClean="0">
                          <a:solidFill>
                            <a:schemeClr val="bg1"/>
                          </a:solidFill>
                        </a:rPr>
                        <a:t>4</a:t>
                      </a:r>
                      <a:endParaRPr lang="en-US" sz="1600" b="1"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Services portfolio</a:t>
                      </a:r>
                    </a:p>
                  </a:txBody>
                  <a:tcPr marL="2743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9</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Why </a:t>
                      </a:r>
                      <a:r>
                        <a:rPr lang="en-US" sz="1800" b="0" dirty="0" err="1" smtClean="0">
                          <a:solidFill>
                            <a:schemeClr val="tx1"/>
                          </a:solidFill>
                        </a:rPr>
                        <a:t>Vertafore</a:t>
                      </a:r>
                      <a:endParaRPr lang="en-US" sz="1800" b="0" dirty="0" smtClean="0">
                        <a:solidFill>
                          <a:schemeClr val="tx1"/>
                        </a:solidFill>
                      </a:endParaRPr>
                    </a:p>
                  </a:txBody>
                  <a:tcPr marL="2743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391160">
                <a:tc>
                  <a:txBody>
                    <a:bodyPr/>
                    <a:lstStyle/>
                    <a:p>
                      <a:pPr algn="ctr"/>
                      <a:endParaRPr lang="en-US" sz="1600" b="1"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smtClean="0">
                        <a:solidFill>
                          <a:schemeClr val="tx1"/>
                        </a:solidFill>
                      </a:endParaRPr>
                    </a:p>
                  </a:txBody>
                  <a:tcPr marL="2743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smtClean="0">
                        <a:solidFill>
                          <a:schemeClr val="tx1"/>
                        </a:solidFill>
                      </a:endParaRPr>
                    </a:p>
                  </a:txBody>
                  <a:tcPr marL="2743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391160">
                <a:tc>
                  <a:txBody>
                    <a:bodyPr/>
                    <a:lstStyle/>
                    <a:p>
                      <a:pPr algn="ctr"/>
                      <a:r>
                        <a:rPr lang="en-US" sz="1600" b="1" dirty="0" smtClean="0">
                          <a:solidFill>
                            <a:schemeClr val="bg1"/>
                          </a:solidFill>
                        </a:rPr>
                        <a:t>5</a:t>
                      </a:r>
                      <a:endParaRPr lang="en-US" sz="1600" b="1"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Delivery services</a:t>
                      </a:r>
                    </a:p>
                  </a:txBody>
                  <a:tcPr marL="2743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10</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Appendix</a:t>
                      </a:r>
                    </a:p>
                  </a:txBody>
                  <a:tcPr marL="2743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7"/>
          <p:cNvSpPr txBox="1">
            <a:spLocks noChangeArrowheads="1"/>
          </p:cNvSpPr>
          <p:nvPr/>
        </p:nvSpPr>
        <p:spPr bwMode="auto">
          <a:xfrm>
            <a:off x="7162800" y="4343400"/>
            <a:ext cx="1790700" cy="17081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marL="285750" indent="-285750">
              <a:buFont typeface="Arial" panose="020B0604020202020204" pitchFamily="34" charset="0"/>
              <a:buChar cha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spcAft>
                <a:spcPts val="600"/>
              </a:spcAft>
              <a:buNone/>
            </a:pPr>
            <a:r>
              <a:rPr lang="en-US" sz="1000" dirty="0" smtClean="0">
                <a:solidFill>
                  <a:schemeClr val="tx1"/>
                </a:solidFill>
              </a:rPr>
              <a:t>MODIFYING THIS TABLE</a:t>
            </a:r>
          </a:p>
          <a:p>
            <a:pPr marL="0" indent="0">
              <a:spcAft>
                <a:spcPts val="600"/>
              </a:spcAft>
              <a:buNone/>
            </a:pPr>
            <a:r>
              <a:rPr lang="en-US" sz="1000" dirty="0" smtClean="0">
                <a:solidFill>
                  <a:schemeClr val="tx1"/>
                </a:solidFill>
              </a:rPr>
              <a:t>Updating the table that holds this agenda list takes a little time. Use the table formatting tools to add or remove rows. Make sure the cells have the correct color background, and then use the distribute rows tool to equally space them all.</a:t>
            </a:r>
            <a:endParaRPr lang="en-US" sz="1000" cap="small" dirty="0">
              <a:solidFill>
                <a:schemeClr val="tx1"/>
              </a:solidFill>
            </a:endParaRPr>
          </a:p>
        </p:txBody>
      </p:sp>
    </p:spTree>
    <p:extLst>
      <p:ext uri="{BB962C8B-B14F-4D97-AF65-F5344CB8AC3E}">
        <p14:creationId xmlns:p14="http://schemas.microsoft.com/office/powerpoint/2010/main" val="132173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 option 3</a:t>
            </a:r>
            <a:endParaRPr lang="en-US" dirty="0"/>
          </a:p>
        </p:txBody>
      </p:sp>
      <p:graphicFrame>
        <p:nvGraphicFramePr>
          <p:cNvPr id="27" name="Table 26"/>
          <p:cNvGraphicFramePr>
            <a:graphicFrameLocks noGrp="1"/>
          </p:cNvGraphicFramePr>
          <p:nvPr>
            <p:extLst>
              <p:ext uri="{D42A27DB-BD31-4B8C-83A1-F6EECF244321}">
                <p14:modId xmlns:p14="http://schemas.microsoft.com/office/powerpoint/2010/main" val="658921613"/>
              </p:ext>
            </p:extLst>
          </p:nvPr>
        </p:nvGraphicFramePr>
        <p:xfrm>
          <a:off x="2895600" y="1760220"/>
          <a:ext cx="4114800" cy="4069080"/>
        </p:xfrm>
        <a:graphic>
          <a:graphicData uri="http://schemas.openxmlformats.org/drawingml/2006/table">
            <a:tbl>
              <a:tblPr firstRow="1" bandRow="1">
                <a:tableStyleId>{912C8C85-51F0-491E-9774-3900AFEF0FD7}</a:tableStyleId>
              </a:tblPr>
              <a:tblGrid>
                <a:gridCol w="388189"/>
                <a:gridCol w="3726611"/>
              </a:tblGrid>
              <a:tr h="233082">
                <a:tc>
                  <a:txBody>
                    <a:bodyPr/>
                    <a:lstStyle/>
                    <a:p>
                      <a:pPr algn="ctr"/>
                      <a:r>
                        <a:rPr lang="en-US" sz="1600" b="1" cap="none" baseline="0" dirty="0" smtClean="0">
                          <a:solidFill>
                            <a:schemeClr val="bg1"/>
                          </a:solidFill>
                        </a:rPr>
                        <a:t>1</a:t>
                      </a:r>
                      <a:endParaRPr lang="en-US" sz="1600" b="1" cap="none" baseline="0" dirty="0">
                        <a:solidFill>
                          <a:schemeClr val="bg1"/>
                        </a:solidFill>
                      </a:endParaRPr>
                    </a:p>
                  </a:txBody>
                  <a:tcPr marL="45720" marR="4572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US" sz="1800" b="0" cap="none" baseline="0" dirty="0" smtClean="0">
                          <a:solidFill>
                            <a:schemeClr val="tx1"/>
                          </a:solidFill>
                        </a:rPr>
                        <a:t>About </a:t>
                      </a:r>
                      <a:r>
                        <a:rPr lang="en-US" sz="1800" b="0" cap="none" baseline="0" dirty="0" err="1" smtClean="0">
                          <a:solidFill>
                            <a:schemeClr val="tx1"/>
                          </a:solidFill>
                        </a:rPr>
                        <a:t>Vertafore</a:t>
                      </a:r>
                      <a:endParaRPr lang="en-US" sz="1800" b="0" cap="none" baseline="0" dirty="0" smtClean="0">
                        <a:solidFill>
                          <a:schemeClr val="tx1"/>
                        </a:solidFill>
                      </a:endParaRPr>
                    </a:p>
                  </a:txBody>
                  <a:tcPr marL="2743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33082">
                <a:tc>
                  <a:txBody>
                    <a:bodyPr/>
                    <a:lstStyle/>
                    <a:p>
                      <a:pPr algn="ctr"/>
                      <a:endParaRPr lang="en-US" sz="1000" b="1" cap="none" baseline="0" dirty="0">
                        <a:solidFill>
                          <a:schemeClr val="bg1"/>
                        </a:solidFill>
                      </a:endParaRPr>
                    </a:p>
                  </a:txBody>
                  <a:tcPr marL="45720" marR="4572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50" b="0" cap="none" baseline="0" dirty="0" smtClean="0">
                        <a:solidFill>
                          <a:schemeClr val="tx1"/>
                        </a:solidFill>
                      </a:endParaRPr>
                    </a:p>
                  </a:txBody>
                  <a:tcPr marL="2743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33082">
                <a:tc>
                  <a:txBody>
                    <a:bodyPr/>
                    <a:lstStyle/>
                    <a:p>
                      <a:pPr algn="ctr"/>
                      <a:r>
                        <a:rPr lang="en-US" sz="1400" b="1" dirty="0" smtClean="0">
                          <a:solidFill>
                            <a:schemeClr val="bg1"/>
                          </a:solidFill>
                        </a:rPr>
                        <a:t>2</a:t>
                      </a:r>
                      <a:endParaRPr lang="en-US" sz="1400" b="1"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US" sz="1800" b="0" dirty="0" smtClean="0">
                          <a:solidFill>
                            <a:schemeClr val="tx1"/>
                          </a:solidFill>
                        </a:rPr>
                        <a:t>Client partnering </a:t>
                      </a:r>
                    </a:p>
                  </a:txBody>
                  <a:tcPr marL="2743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233082">
                <a:tc>
                  <a:txBody>
                    <a:bodyPr/>
                    <a:lstStyle/>
                    <a:p>
                      <a:pPr algn="ctr"/>
                      <a:endParaRPr lang="en-US" sz="900" b="1"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50" b="0" dirty="0" smtClean="0">
                        <a:solidFill>
                          <a:schemeClr val="tx1"/>
                        </a:solidFill>
                      </a:endParaRPr>
                    </a:p>
                  </a:txBody>
                  <a:tcPr marL="2743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233082">
                <a:tc>
                  <a:txBody>
                    <a:bodyPr/>
                    <a:lstStyle/>
                    <a:p>
                      <a:pPr algn="ctr"/>
                      <a:r>
                        <a:rPr lang="en-US" sz="1400" b="1" dirty="0" smtClean="0">
                          <a:solidFill>
                            <a:schemeClr val="bg1"/>
                          </a:solidFill>
                        </a:rPr>
                        <a:t>3</a:t>
                      </a:r>
                      <a:endParaRPr lang="en-US" sz="1400" b="1"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Approach</a:t>
                      </a:r>
                    </a:p>
                  </a:txBody>
                  <a:tcPr marL="2743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233082">
                <a:tc>
                  <a:txBody>
                    <a:bodyPr/>
                    <a:lstStyle/>
                    <a:p>
                      <a:pPr algn="ctr"/>
                      <a:endParaRPr lang="en-US" sz="900" b="1"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b="0" dirty="0" smtClean="0">
                        <a:solidFill>
                          <a:schemeClr val="tx1"/>
                        </a:solidFill>
                      </a:endParaRPr>
                    </a:p>
                  </a:txBody>
                  <a:tcPr marL="2743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233082">
                <a:tc>
                  <a:txBody>
                    <a:bodyPr/>
                    <a:lstStyle/>
                    <a:p>
                      <a:pPr algn="ctr"/>
                      <a:r>
                        <a:rPr lang="en-US" sz="1400" b="1" dirty="0" smtClean="0">
                          <a:solidFill>
                            <a:schemeClr val="bg1"/>
                          </a:solidFill>
                        </a:rPr>
                        <a:t>4</a:t>
                      </a:r>
                      <a:endParaRPr lang="en-US" sz="1400" b="1"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Services portfolio</a:t>
                      </a:r>
                    </a:p>
                  </a:txBody>
                  <a:tcPr marL="2743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233082">
                <a:tc>
                  <a:txBody>
                    <a:bodyPr/>
                    <a:lstStyle/>
                    <a:p>
                      <a:pPr algn="ctr"/>
                      <a:endParaRPr lang="en-US" sz="900" b="1"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b="0" dirty="0" smtClean="0">
                        <a:solidFill>
                          <a:schemeClr val="tx1"/>
                        </a:solidFill>
                      </a:endParaRPr>
                    </a:p>
                  </a:txBody>
                  <a:tcPr marL="2743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233082">
                <a:tc>
                  <a:txBody>
                    <a:bodyPr/>
                    <a:lstStyle/>
                    <a:p>
                      <a:pPr algn="ctr"/>
                      <a:r>
                        <a:rPr lang="en-US" sz="1400" b="1" dirty="0" smtClean="0">
                          <a:solidFill>
                            <a:schemeClr val="bg1"/>
                          </a:solidFill>
                        </a:rPr>
                        <a:t>5</a:t>
                      </a:r>
                      <a:endParaRPr lang="en-US" sz="1400" b="1"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Delivery services</a:t>
                      </a:r>
                    </a:p>
                  </a:txBody>
                  <a:tcPr marL="2743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233082">
                <a:tc>
                  <a:txBody>
                    <a:bodyPr/>
                    <a:lstStyle/>
                    <a:p>
                      <a:pPr algn="ctr"/>
                      <a:endParaRPr lang="en-US" sz="900" b="1"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b="0" dirty="0" smtClean="0">
                        <a:solidFill>
                          <a:schemeClr val="tx1"/>
                        </a:solidFill>
                      </a:endParaRPr>
                    </a:p>
                  </a:txBody>
                  <a:tcPr marL="2743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233082">
                <a:tc>
                  <a:txBody>
                    <a:bodyPr/>
                    <a:lstStyle/>
                    <a:p>
                      <a:pPr algn="ctr"/>
                      <a:r>
                        <a:rPr lang="en-US" sz="1600" b="1" cap="none" baseline="0" dirty="0" smtClean="0">
                          <a:solidFill>
                            <a:schemeClr val="bg1"/>
                          </a:solidFill>
                        </a:rPr>
                        <a:t>6</a:t>
                      </a:r>
                      <a:endParaRPr lang="en-US" sz="1600" b="1" cap="none" baseline="0"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US" sz="1800" b="0" cap="none" baseline="0" dirty="0" smtClean="0">
                          <a:solidFill>
                            <a:schemeClr val="tx1"/>
                          </a:solidFill>
                        </a:rPr>
                        <a:t>Delivery methodology</a:t>
                      </a:r>
                    </a:p>
                  </a:txBody>
                  <a:tcPr marL="2743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233082">
                <a:tc>
                  <a:txBody>
                    <a:bodyPr/>
                    <a:lstStyle/>
                    <a:p>
                      <a:pPr algn="ctr"/>
                      <a:endParaRPr lang="en-US" sz="1000" b="1" cap="none" baseline="0"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50" b="0" cap="none" baseline="0" dirty="0" smtClean="0">
                        <a:solidFill>
                          <a:schemeClr val="tx1"/>
                        </a:solidFill>
                      </a:endParaRPr>
                    </a:p>
                  </a:txBody>
                  <a:tcPr marL="2743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233082">
                <a:tc>
                  <a:txBody>
                    <a:bodyPr/>
                    <a:lstStyle/>
                    <a:p>
                      <a:pPr algn="ctr"/>
                      <a:r>
                        <a:rPr lang="en-US" sz="1400" b="1" dirty="0" smtClean="0">
                          <a:solidFill>
                            <a:schemeClr val="bg1"/>
                          </a:solidFill>
                        </a:rPr>
                        <a:t>7</a:t>
                      </a:r>
                      <a:endParaRPr lang="en-US" sz="1400" b="1"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US" sz="1800" b="0" dirty="0" smtClean="0">
                          <a:solidFill>
                            <a:schemeClr val="tx1"/>
                          </a:solidFill>
                        </a:rPr>
                        <a:t>Success stories</a:t>
                      </a:r>
                    </a:p>
                  </a:txBody>
                  <a:tcPr marL="2743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7"/>
          <p:cNvSpPr txBox="1">
            <a:spLocks noChangeArrowheads="1"/>
          </p:cNvSpPr>
          <p:nvPr/>
        </p:nvSpPr>
        <p:spPr bwMode="auto">
          <a:xfrm>
            <a:off x="7162800" y="4343400"/>
            <a:ext cx="1790700" cy="17081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marL="285750" indent="-285750">
              <a:buFont typeface="Arial" panose="020B0604020202020204" pitchFamily="34" charset="0"/>
              <a:buChar cha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spcAft>
                <a:spcPts val="600"/>
              </a:spcAft>
              <a:buNone/>
            </a:pPr>
            <a:r>
              <a:rPr lang="en-US" sz="1000" dirty="0" smtClean="0">
                <a:solidFill>
                  <a:schemeClr val="tx1"/>
                </a:solidFill>
              </a:rPr>
              <a:t>MODIFYING THIS TABLE</a:t>
            </a:r>
          </a:p>
          <a:p>
            <a:pPr marL="0" indent="0">
              <a:spcAft>
                <a:spcPts val="600"/>
              </a:spcAft>
              <a:buNone/>
            </a:pPr>
            <a:r>
              <a:rPr lang="en-US" sz="1000" dirty="0" smtClean="0">
                <a:solidFill>
                  <a:schemeClr val="tx1"/>
                </a:solidFill>
              </a:rPr>
              <a:t>Updating the table that holds this agenda list takes a little time. Use the table formatting tools to add or remove rows. Make sure the cells have the correct color background, and then use the distribute rows tool to equally space them all.</a:t>
            </a:r>
            <a:endParaRPr lang="en-US" sz="1000" cap="small" dirty="0">
              <a:solidFill>
                <a:schemeClr val="tx1"/>
              </a:solidFill>
            </a:endParaRPr>
          </a:p>
        </p:txBody>
      </p:sp>
    </p:spTree>
    <p:extLst>
      <p:ext uri="{BB962C8B-B14F-4D97-AF65-F5344CB8AC3E}">
        <p14:creationId xmlns:p14="http://schemas.microsoft.com/office/powerpoint/2010/main" val="233988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flipH="1">
            <a:off x="0" y="4522788"/>
            <a:ext cx="9144000" cy="23352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Oval 29"/>
          <p:cNvSpPr/>
          <p:nvPr/>
        </p:nvSpPr>
        <p:spPr>
          <a:xfrm>
            <a:off x="3189287" y="5029200"/>
            <a:ext cx="719140" cy="7191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235574" y="5029200"/>
            <a:ext cx="719140" cy="7191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281860" y="5029200"/>
            <a:ext cx="719140" cy="7191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1143000" y="5029200"/>
            <a:ext cx="719140" cy="7191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371600"/>
            <a:ext cx="2048009"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11"/>
          <p:cNvSpPr>
            <a:spLocks noEditPoints="1"/>
          </p:cNvSpPr>
          <p:nvPr/>
        </p:nvSpPr>
        <p:spPr bwMode="auto">
          <a:xfrm>
            <a:off x="1338708" y="5194177"/>
            <a:ext cx="309245" cy="348738"/>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lumMod val="65000"/>
            </a:schemeClr>
          </a:solidFill>
          <a:ln>
            <a:noFill/>
          </a:ln>
        </p:spPr>
        <p:txBody>
          <a:bodyPr/>
          <a:lstStyle/>
          <a:p>
            <a:pPr fontAlgn="auto">
              <a:spcBef>
                <a:spcPts val="0"/>
              </a:spcBef>
              <a:spcAft>
                <a:spcPts val="0"/>
              </a:spcAft>
              <a:defRPr/>
            </a:pPr>
            <a:endParaRPr lang="en-US" sz="2000" dirty="0">
              <a:solidFill>
                <a:schemeClr val="bg1"/>
              </a:solidFill>
              <a:ea typeface="+mn-ea"/>
            </a:endParaRPr>
          </a:p>
        </p:txBody>
      </p:sp>
      <p:sp>
        <p:nvSpPr>
          <p:cNvPr id="99356" name="Content Placeholder 2"/>
          <p:cNvSpPr txBox="1">
            <a:spLocks/>
          </p:cNvSpPr>
          <p:nvPr/>
        </p:nvSpPr>
        <p:spPr bwMode="auto">
          <a:xfrm>
            <a:off x="608020" y="5852259"/>
            <a:ext cx="1812925" cy="73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spcBef>
                <a:spcPct val="20000"/>
              </a:spcBef>
              <a:buFont typeface="Arial" pitchFamily="34" charset="0"/>
              <a:buNone/>
            </a:pPr>
            <a:r>
              <a:rPr lang="en-US" altLang="en-US" sz="1400" cap="all" dirty="0">
                <a:solidFill>
                  <a:schemeClr val="bg1"/>
                </a:solidFill>
                <a:latin typeface="+mn-lt"/>
              </a:rPr>
              <a:t>Analytics</a:t>
            </a:r>
          </a:p>
          <a:p>
            <a:pPr algn="ctr" eaLnBrk="1" hangingPunct="1">
              <a:spcBef>
                <a:spcPct val="20000"/>
              </a:spcBef>
              <a:buFont typeface="Arial" pitchFamily="34" charset="0"/>
              <a:buNone/>
            </a:pPr>
            <a:r>
              <a:rPr lang="en-US" altLang="en-US" sz="900" dirty="0" err="1">
                <a:solidFill>
                  <a:schemeClr val="bg1"/>
                </a:solidFill>
                <a:latin typeface="+mn-lt"/>
              </a:rPr>
              <a:t>Lorem</a:t>
            </a:r>
            <a:r>
              <a:rPr lang="en-US" altLang="en-US" sz="900" dirty="0">
                <a:solidFill>
                  <a:schemeClr val="bg1"/>
                </a:solidFill>
                <a:latin typeface="+mn-lt"/>
              </a:rPr>
              <a:t> </a:t>
            </a:r>
            <a:r>
              <a:rPr lang="en-US" altLang="en-US" sz="900" dirty="0" err="1">
                <a:solidFill>
                  <a:schemeClr val="bg1"/>
                </a:solidFill>
                <a:latin typeface="+mn-lt"/>
              </a:rPr>
              <a:t>ipsum</a:t>
            </a:r>
            <a:r>
              <a:rPr lang="en-US" altLang="en-US" sz="900" dirty="0">
                <a:solidFill>
                  <a:schemeClr val="bg1"/>
                </a:solidFill>
                <a:latin typeface="+mn-lt"/>
              </a:rPr>
              <a:t> dolor sit </a:t>
            </a:r>
            <a:r>
              <a:rPr lang="en-US" altLang="en-US" sz="900" dirty="0" err="1">
                <a:solidFill>
                  <a:schemeClr val="bg1"/>
                </a:solidFill>
                <a:latin typeface="+mn-lt"/>
              </a:rPr>
              <a:t>amet</a:t>
            </a:r>
            <a:r>
              <a:rPr lang="en-US" altLang="en-US" sz="900" dirty="0">
                <a:solidFill>
                  <a:schemeClr val="bg1"/>
                </a:solidFill>
                <a:latin typeface="+mn-lt"/>
              </a:rPr>
              <a:t>, </a:t>
            </a:r>
            <a:r>
              <a:rPr lang="en-US" altLang="en-US" sz="900" dirty="0" err="1">
                <a:solidFill>
                  <a:schemeClr val="bg1"/>
                </a:solidFill>
                <a:latin typeface="+mn-lt"/>
              </a:rPr>
              <a:t>consectetur</a:t>
            </a:r>
            <a:r>
              <a:rPr lang="en-US" altLang="en-US" sz="900" dirty="0">
                <a:solidFill>
                  <a:schemeClr val="bg1"/>
                </a:solidFill>
                <a:latin typeface="+mn-lt"/>
              </a:rPr>
              <a:t> </a:t>
            </a:r>
            <a:r>
              <a:rPr lang="en-US" altLang="en-US" sz="900" dirty="0" err="1">
                <a:solidFill>
                  <a:schemeClr val="bg1"/>
                </a:solidFill>
                <a:latin typeface="+mn-lt"/>
              </a:rPr>
              <a:t>adipiscing</a:t>
            </a:r>
            <a:r>
              <a:rPr lang="en-US" altLang="en-US" sz="900" dirty="0">
                <a:solidFill>
                  <a:schemeClr val="bg1"/>
                </a:solidFill>
                <a:latin typeface="+mn-lt"/>
              </a:rPr>
              <a:t>.</a:t>
            </a:r>
          </a:p>
        </p:txBody>
      </p:sp>
      <p:sp>
        <p:nvSpPr>
          <p:cNvPr id="99353" name="Freeform 15"/>
          <p:cNvSpPr>
            <a:spLocks noEditPoints="1"/>
          </p:cNvSpPr>
          <p:nvPr/>
        </p:nvSpPr>
        <p:spPr bwMode="auto">
          <a:xfrm>
            <a:off x="3347371" y="5190959"/>
            <a:ext cx="410932" cy="411067"/>
          </a:xfrm>
          <a:custGeom>
            <a:avLst/>
            <a:gdLst>
              <a:gd name="T0" fmla="*/ 2147483647 w 371"/>
              <a:gd name="T1" fmla="*/ 2147483647 h 370"/>
              <a:gd name="T2" fmla="*/ 2147483647 w 371"/>
              <a:gd name="T3" fmla="*/ 2147483647 h 370"/>
              <a:gd name="T4" fmla="*/ 2147483647 w 371"/>
              <a:gd name="T5" fmla="*/ 2147483647 h 370"/>
              <a:gd name="T6" fmla="*/ 2147483647 w 371"/>
              <a:gd name="T7" fmla="*/ 2147483647 h 370"/>
              <a:gd name="T8" fmla="*/ 2147483647 w 371"/>
              <a:gd name="T9" fmla="*/ 2147483647 h 370"/>
              <a:gd name="T10" fmla="*/ 2147483647 w 371"/>
              <a:gd name="T11" fmla="*/ 2147483647 h 370"/>
              <a:gd name="T12" fmla="*/ 2147483647 w 371"/>
              <a:gd name="T13" fmla="*/ 2147483647 h 370"/>
              <a:gd name="T14" fmla="*/ 2147483647 w 371"/>
              <a:gd name="T15" fmla="*/ 2147483647 h 370"/>
              <a:gd name="T16" fmla="*/ 2147483647 w 371"/>
              <a:gd name="T17" fmla="*/ 2147483647 h 370"/>
              <a:gd name="T18" fmla="*/ 2147483647 w 371"/>
              <a:gd name="T19" fmla="*/ 2147483647 h 370"/>
              <a:gd name="T20" fmla="*/ 2147483647 w 371"/>
              <a:gd name="T21" fmla="*/ 2147483647 h 370"/>
              <a:gd name="T22" fmla="*/ 2147483647 w 371"/>
              <a:gd name="T23" fmla="*/ 2147483647 h 370"/>
              <a:gd name="T24" fmla="*/ 2147483647 w 371"/>
              <a:gd name="T25" fmla="*/ 2147483647 h 370"/>
              <a:gd name="T26" fmla="*/ 2147483647 w 371"/>
              <a:gd name="T27" fmla="*/ 2147483647 h 370"/>
              <a:gd name="T28" fmla="*/ 2147483647 w 371"/>
              <a:gd name="T29" fmla="*/ 2147483647 h 370"/>
              <a:gd name="T30" fmla="*/ 2147483647 w 371"/>
              <a:gd name="T31" fmla="*/ 2147483647 h 370"/>
              <a:gd name="T32" fmla="*/ 2147483647 w 371"/>
              <a:gd name="T33" fmla="*/ 2147483647 h 370"/>
              <a:gd name="T34" fmla="*/ 2147483647 w 371"/>
              <a:gd name="T35" fmla="*/ 2147483647 h 370"/>
              <a:gd name="T36" fmla="*/ 2147483647 w 371"/>
              <a:gd name="T37" fmla="*/ 2147483647 h 370"/>
              <a:gd name="T38" fmla="*/ 2147483647 w 371"/>
              <a:gd name="T39" fmla="*/ 2147483647 h 370"/>
              <a:gd name="T40" fmla="*/ 2147483647 w 371"/>
              <a:gd name="T41" fmla="*/ 2147483647 h 370"/>
              <a:gd name="T42" fmla="*/ 2147483647 w 371"/>
              <a:gd name="T43" fmla="*/ 2147483647 h 370"/>
              <a:gd name="T44" fmla="*/ 2147483647 w 371"/>
              <a:gd name="T45" fmla="*/ 2147483647 h 370"/>
              <a:gd name="T46" fmla="*/ 2147483647 w 371"/>
              <a:gd name="T47" fmla="*/ 2147483647 h 370"/>
              <a:gd name="T48" fmla="*/ 2147483647 w 371"/>
              <a:gd name="T49" fmla="*/ 2147483647 h 370"/>
              <a:gd name="T50" fmla="*/ 2147483647 w 371"/>
              <a:gd name="T51" fmla="*/ 2147483647 h 370"/>
              <a:gd name="T52" fmla="*/ 2147483647 w 371"/>
              <a:gd name="T53" fmla="*/ 2147483647 h 370"/>
              <a:gd name="T54" fmla="*/ 2147483647 w 371"/>
              <a:gd name="T55" fmla="*/ 2147483647 h 370"/>
              <a:gd name="T56" fmla="*/ 2147483647 w 371"/>
              <a:gd name="T57" fmla="*/ 2147483647 h 370"/>
              <a:gd name="T58" fmla="*/ 2147483647 w 371"/>
              <a:gd name="T59" fmla="*/ 2147483647 h 370"/>
              <a:gd name="T60" fmla="*/ 2147483647 w 371"/>
              <a:gd name="T61" fmla="*/ 2147483647 h 370"/>
              <a:gd name="T62" fmla="*/ 2147483647 w 371"/>
              <a:gd name="T63" fmla="*/ 2147483647 h 370"/>
              <a:gd name="T64" fmla="*/ 2147483647 w 371"/>
              <a:gd name="T65" fmla="*/ 2147483647 h 370"/>
              <a:gd name="T66" fmla="*/ 2147483647 w 371"/>
              <a:gd name="T67" fmla="*/ 2147483647 h 370"/>
              <a:gd name="T68" fmla="*/ 2147483647 w 371"/>
              <a:gd name="T69" fmla="*/ 2147483647 h 370"/>
              <a:gd name="T70" fmla="*/ 2147483647 w 371"/>
              <a:gd name="T71" fmla="*/ 2147483647 h 370"/>
              <a:gd name="T72" fmla="*/ 2147483647 w 371"/>
              <a:gd name="T73" fmla="*/ 2147483647 h 370"/>
              <a:gd name="T74" fmla="*/ 2147483647 w 371"/>
              <a:gd name="T75" fmla="*/ 2147483647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lumMod val="65000"/>
            </a:schemeClr>
          </a:solidFill>
          <a:ln>
            <a:noFill/>
          </a:ln>
          <a:extLst/>
        </p:spPr>
        <p:txBody>
          <a:bodyPr/>
          <a:lstStyle/>
          <a:p>
            <a:endParaRPr lang="en-US"/>
          </a:p>
        </p:txBody>
      </p:sp>
      <p:sp>
        <p:nvSpPr>
          <p:cNvPr id="99352" name="Content Placeholder 2"/>
          <p:cNvSpPr txBox="1">
            <a:spLocks/>
          </p:cNvSpPr>
          <p:nvPr/>
        </p:nvSpPr>
        <p:spPr bwMode="auto">
          <a:xfrm>
            <a:off x="2646370" y="5852404"/>
            <a:ext cx="1812925" cy="73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spcBef>
                <a:spcPct val="20000"/>
              </a:spcBef>
              <a:buFont typeface="Arial" pitchFamily="34" charset="0"/>
              <a:buNone/>
            </a:pPr>
            <a:r>
              <a:rPr lang="en-US" altLang="en-US" sz="1400" cap="all" dirty="0">
                <a:solidFill>
                  <a:schemeClr val="bg1"/>
                </a:solidFill>
                <a:latin typeface="+mn-lt"/>
              </a:rPr>
              <a:t>Support</a:t>
            </a:r>
          </a:p>
          <a:p>
            <a:pPr algn="ctr" eaLnBrk="1" hangingPunct="1">
              <a:spcBef>
                <a:spcPct val="20000"/>
              </a:spcBef>
              <a:buFont typeface="Arial" pitchFamily="34" charset="0"/>
              <a:buNone/>
            </a:pPr>
            <a:r>
              <a:rPr lang="en-US" altLang="en-US" sz="900" dirty="0" err="1">
                <a:solidFill>
                  <a:schemeClr val="bg1"/>
                </a:solidFill>
                <a:latin typeface="+mn-lt"/>
              </a:rPr>
              <a:t>Lorem</a:t>
            </a:r>
            <a:r>
              <a:rPr lang="en-US" altLang="en-US" sz="900" dirty="0">
                <a:solidFill>
                  <a:schemeClr val="bg1"/>
                </a:solidFill>
                <a:latin typeface="+mn-lt"/>
              </a:rPr>
              <a:t> </a:t>
            </a:r>
            <a:r>
              <a:rPr lang="en-US" altLang="en-US" sz="900" dirty="0" err="1">
                <a:solidFill>
                  <a:schemeClr val="bg1"/>
                </a:solidFill>
                <a:latin typeface="+mn-lt"/>
              </a:rPr>
              <a:t>ipsum</a:t>
            </a:r>
            <a:r>
              <a:rPr lang="en-US" altLang="en-US" sz="900" dirty="0">
                <a:solidFill>
                  <a:schemeClr val="bg1"/>
                </a:solidFill>
                <a:latin typeface="+mn-lt"/>
              </a:rPr>
              <a:t> dolor sit </a:t>
            </a:r>
            <a:r>
              <a:rPr lang="en-US" altLang="en-US" sz="900" dirty="0" err="1">
                <a:solidFill>
                  <a:schemeClr val="bg1"/>
                </a:solidFill>
                <a:latin typeface="+mn-lt"/>
              </a:rPr>
              <a:t>amet</a:t>
            </a:r>
            <a:r>
              <a:rPr lang="en-US" altLang="en-US" sz="900" dirty="0">
                <a:solidFill>
                  <a:schemeClr val="bg1"/>
                </a:solidFill>
                <a:latin typeface="+mn-lt"/>
              </a:rPr>
              <a:t>, </a:t>
            </a:r>
            <a:r>
              <a:rPr lang="en-US" altLang="en-US" sz="900" dirty="0" err="1">
                <a:solidFill>
                  <a:schemeClr val="bg1"/>
                </a:solidFill>
                <a:latin typeface="+mn-lt"/>
              </a:rPr>
              <a:t>consectetur</a:t>
            </a:r>
            <a:r>
              <a:rPr lang="en-US" altLang="en-US" sz="900" dirty="0">
                <a:solidFill>
                  <a:schemeClr val="bg1"/>
                </a:solidFill>
                <a:latin typeface="+mn-lt"/>
              </a:rPr>
              <a:t> </a:t>
            </a:r>
            <a:r>
              <a:rPr lang="en-US" altLang="en-US" sz="900" dirty="0" err="1">
                <a:solidFill>
                  <a:schemeClr val="bg1"/>
                </a:solidFill>
                <a:latin typeface="+mn-lt"/>
              </a:rPr>
              <a:t>adipiscing</a:t>
            </a:r>
            <a:r>
              <a:rPr lang="en-US" altLang="en-US" sz="900" dirty="0">
                <a:solidFill>
                  <a:schemeClr val="bg1"/>
                </a:solidFill>
                <a:latin typeface="+mn-lt"/>
              </a:rPr>
              <a:t>.</a:t>
            </a:r>
          </a:p>
        </p:txBody>
      </p:sp>
      <p:sp>
        <p:nvSpPr>
          <p:cNvPr id="99349" name="Freeform 19"/>
          <p:cNvSpPr>
            <a:spLocks noEditPoints="1"/>
          </p:cNvSpPr>
          <p:nvPr/>
        </p:nvSpPr>
        <p:spPr bwMode="auto">
          <a:xfrm>
            <a:off x="5390636" y="5234936"/>
            <a:ext cx="401090" cy="323129"/>
          </a:xfrm>
          <a:custGeom>
            <a:avLst/>
            <a:gdLst>
              <a:gd name="T0" fmla="*/ 2147483647 w 400"/>
              <a:gd name="T1" fmla="*/ 2147483647 h 322"/>
              <a:gd name="T2" fmla="*/ 2147483647 w 400"/>
              <a:gd name="T3" fmla="*/ 2147483647 h 322"/>
              <a:gd name="T4" fmla="*/ 2147483647 w 400"/>
              <a:gd name="T5" fmla="*/ 2147483647 h 322"/>
              <a:gd name="T6" fmla="*/ 2147483647 w 400"/>
              <a:gd name="T7" fmla="*/ 2147483647 h 322"/>
              <a:gd name="T8" fmla="*/ 2147483647 w 400"/>
              <a:gd name="T9" fmla="*/ 2147483647 h 322"/>
              <a:gd name="T10" fmla="*/ 2147483647 w 400"/>
              <a:gd name="T11" fmla="*/ 2147483647 h 322"/>
              <a:gd name="T12" fmla="*/ 2147483647 w 400"/>
              <a:gd name="T13" fmla="*/ 2147483647 h 322"/>
              <a:gd name="T14" fmla="*/ 0 w 400"/>
              <a:gd name="T15" fmla="*/ 2147483647 h 322"/>
              <a:gd name="T16" fmla="*/ 0 w 400"/>
              <a:gd name="T17" fmla="*/ 2147483647 h 322"/>
              <a:gd name="T18" fmla="*/ 2147483647 w 400"/>
              <a:gd name="T19" fmla="*/ 2147483647 h 322"/>
              <a:gd name="T20" fmla="*/ 2147483647 w 400"/>
              <a:gd name="T21" fmla="*/ 2147483647 h 322"/>
              <a:gd name="T22" fmla="*/ 2147483647 w 400"/>
              <a:gd name="T23" fmla="*/ 2147483647 h 322"/>
              <a:gd name="T24" fmla="*/ 2147483647 w 400"/>
              <a:gd name="T25" fmla="*/ 2147483647 h 322"/>
              <a:gd name="T26" fmla="*/ 2147483647 w 400"/>
              <a:gd name="T27" fmla="*/ 2147483647 h 322"/>
              <a:gd name="T28" fmla="*/ 2147483647 w 400"/>
              <a:gd name="T29" fmla="*/ 2147483647 h 322"/>
              <a:gd name="T30" fmla="*/ 2147483647 w 400"/>
              <a:gd name="T31" fmla="*/ 2147483647 h 322"/>
              <a:gd name="T32" fmla="*/ 2147483647 w 400"/>
              <a:gd name="T33" fmla="*/ 2147483647 h 322"/>
              <a:gd name="T34" fmla="*/ 2147483647 w 400"/>
              <a:gd name="T35" fmla="*/ 2147483647 h 322"/>
              <a:gd name="T36" fmla="*/ 2147483647 w 400"/>
              <a:gd name="T37" fmla="*/ 2147483647 h 322"/>
              <a:gd name="T38" fmla="*/ 2147483647 w 400"/>
              <a:gd name="T39" fmla="*/ 2147483647 h 322"/>
              <a:gd name="T40" fmla="*/ 2147483647 w 400"/>
              <a:gd name="T41" fmla="*/ 2147483647 h 322"/>
              <a:gd name="T42" fmla="*/ 2147483647 w 400"/>
              <a:gd name="T43" fmla="*/ 2147483647 h 322"/>
              <a:gd name="T44" fmla="*/ 2147483647 w 400"/>
              <a:gd name="T45" fmla="*/ 2147483647 h 322"/>
              <a:gd name="T46" fmla="*/ 2147483647 w 400"/>
              <a:gd name="T47" fmla="*/ 2147483647 h 322"/>
              <a:gd name="T48" fmla="*/ 2147483647 w 400"/>
              <a:gd name="T49" fmla="*/ 2147483647 h 322"/>
              <a:gd name="T50" fmla="*/ 2147483647 w 400"/>
              <a:gd name="T51" fmla="*/ 2147483647 h 322"/>
              <a:gd name="T52" fmla="*/ 2147483647 w 400"/>
              <a:gd name="T53" fmla="*/ 2147483647 h 322"/>
              <a:gd name="T54" fmla="*/ 2147483647 w 400"/>
              <a:gd name="T55" fmla="*/ 2147483647 h 322"/>
              <a:gd name="T56" fmla="*/ 2147483647 w 400"/>
              <a:gd name="T57" fmla="*/ 2147483647 h 322"/>
              <a:gd name="T58" fmla="*/ 2147483647 w 400"/>
              <a:gd name="T59" fmla="*/ 2147483647 h 322"/>
              <a:gd name="T60" fmla="*/ 2147483647 w 400"/>
              <a:gd name="T61" fmla="*/ 2147483647 h 322"/>
              <a:gd name="T62" fmla="*/ 2147483647 w 400"/>
              <a:gd name="T63" fmla="*/ 2147483647 h 322"/>
              <a:gd name="T64" fmla="*/ 2147483647 w 400"/>
              <a:gd name="T65" fmla="*/ 2147483647 h 322"/>
              <a:gd name="T66" fmla="*/ 2147483647 w 400"/>
              <a:gd name="T67" fmla="*/ 2147483647 h 322"/>
              <a:gd name="T68" fmla="*/ 2147483647 w 400"/>
              <a:gd name="T69" fmla="*/ 2147483647 h 322"/>
              <a:gd name="T70" fmla="*/ 2147483647 w 400"/>
              <a:gd name="T71" fmla="*/ 2147483647 h 322"/>
              <a:gd name="T72" fmla="*/ 2147483647 w 400"/>
              <a:gd name="T73" fmla="*/ 2147483647 h 322"/>
              <a:gd name="T74" fmla="*/ 2147483647 w 400"/>
              <a:gd name="T75" fmla="*/ 2147483647 h 322"/>
              <a:gd name="T76" fmla="*/ 2147483647 w 400"/>
              <a:gd name="T77" fmla="*/ 2147483647 h 322"/>
              <a:gd name="T78" fmla="*/ 2147483647 w 400"/>
              <a:gd name="T79" fmla="*/ 2147483647 h 322"/>
              <a:gd name="T80" fmla="*/ 2147483647 w 400"/>
              <a:gd name="T81" fmla="*/ 2147483647 h 3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solidFill>
            <a:schemeClr val="bg1">
              <a:lumMod val="65000"/>
            </a:schemeClr>
          </a:solidFill>
          <a:ln>
            <a:noFill/>
          </a:ln>
          <a:extLst/>
        </p:spPr>
        <p:txBody>
          <a:bodyPr/>
          <a:lstStyle/>
          <a:p>
            <a:endParaRPr lang="en-US"/>
          </a:p>
        </p:txBody>
      </p:sp>
      <p:sp>
        <p:nvSpPr>
          <p:cNvPr id="99348" name="Content Placeholder 2"/>
          <p:cNvSpPr txBox="1">
            <a:spLocks/>
          </p:cNvSpPr>
          <p:nvPr/>
        </p:nvSpPr>
        <p:spPr bwMode="auto">
          <a:xfrm>
            <a:off x="4684720" y="5852404"/>
            <a:ext cx="1812925" cy="73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spcBef>
                <a:spcPct val="20000"/>
              </a:spcBef>
              <a:buFont typeface="Arial" pitchFamily="34" charset="0"/>
              <a:buNone/>
            </a:pPr>
            <a:r>
              <a:rPr lang="en-US" altLang="en-US" sz="1400" cap="all" dirty="0">
                <a:solidFill>
                  <a:schemeClr val="bg1"/>
                </a:solidFill>
                <a:latin typeface="+mn-lt"/>
              </a:rPr>
              <a:t>Locations</a:t>
            </a:r>
          </a:p>
          <a:p>
            <a:pPr algn="ctr" eaLnBrk="1" hangingPunct="1">
              <a:spcBef>
                <a:spcPct val="20000"/>
              </a:spcBef>
              <a:buFont typeface="Arial" pitchFamily="34" charset="0"/>
              <a:buNone/>
            </a:pPr>
            <a:r>
              <a:rPr lang="en-US" altLang="en-US" sz="900" dirty="0" err="1">
                <a:solidFill>
                  <a:schemeClr val="bg1"/>
                </a:solidFill>
                <a:latin typeface="+mn-lt"/>
              </a:rPr>
              <a:t>Lorem</a:t>
            </a:r>
            <a:r>
              <a:rPr lang="en-US" altLang="en-US" sz="900" dirty="0">
                <a:solidFill>
                  <a:schemeClr val="bg1"/>
                </a:solidFill>
                <a:latin typeface="+mn-lt"/>
              </a:rPr>
              <a:t> </a:t>
            </a:r>
            <a:r>
              <a:rPr lang="en-US" altLang="en-US" sz="900" dirty="0" err="1">
                <a:solidFill>
                  <a:schemeClr val="bg1"/>
                </a:solidFill>
                <a:latin typeface="+mn-lt"/>
              </a:rPr>
              <a:t>ipsum</a:t>
            </a:r>
            <a:r>
              <a:rPr lang="en-US" altLang="en-US" sz="900" dirty="0">
                <a:solidFill>
                  <a:schemeClr val="bg1"/>
                </a:solidFill>
                <a:latin typeface="+mn-lt"/>
              </a:rPr>
              <a:t> dolor sit </a:t>
            </a:r>
            <a:r>
              <a:rPr lang="en-US" altLang="en-US" sz="900" dirty="0" err="1">
                <a:solidFill>
                  <a:schemeClr val="bg1"/>
                </a:solidFill>
                <a:latin typeface="+mn-lt"/>
              </a:rPr>
              <a:t>amet</a:t>
            </a:r>
            <a:r>
              <a:rPr lang="en-US" altLang="en-US" sz="900" dirty="0">
                <a:solidFill>
                  <a:schemeClr val="bg1"/>
                </a:solidFill>
                <a:latin typeface="+mn-lt"/>
              </a:rPr>
              <a:t>, </a:t>
            </a:r>
            <a:r>
              <a:rPr lang="en-US" altLang="en-US" sz="900" dirty="0" err="1">
                <a:solidFill>
                  <a:schemeClr val="bg1"/>
                </a:solidFill>
                <a:latin typeface="+mn-lt"/>
              </a:rPr>
              <a:t>consectetur</a:t>
            </a:r>
            <a:r>
              <a:rPr lang="en-US" altLang="en-US" sz="900" dirty="0">
                <a:solidFill>
                  <a:schemeClr val="bg1"/>
                </a:solidFill>
                <a:latin typeface="+mn-lt"/>
              </a:rPr>
              <a:t> </a:t>
            </a:r>
            <a:r>
              <a:rPr lang="en-US" altLang="en-US" sz="900" dirty="0" err="1">
                <a:solidFill>
                  <a:schemeClr val="bg1"/>
                </a:solidFill>
                <a:latin typeface="+mn-lt"/>
              </a:rPr>
              <a:t>adipiscing</a:t>
            </a:r>
            <a:r>
              <a:rPr lang="en-US" altLang="en-US" sz="900" dirty="0">
                <a:solidFill>
                  <a:schemeClr val="bg1"/>
                </a:solidFill>
                <a:latin typeface="+mn-lt"/>
              </a:rPr>
              <a:t>.</a:t>
            </a:r>
          </a:p>
        </p:txBody>
      </p:sp>
      <p:sp>
        <p:nvSpPr>
          <p:cNvPr id="99346" name="Freeform 27"/>
          <p:cNvSpPr>
            <a:spLocks noEditPoints="1"/>
          </p:cNvSpPr>
          <p:nvPr/>
        </p:nvSpPr>
        <p:spPr bwMode="auto">
          <a:xfrm>
            <a:off x="7493625" y="5220874"/>
            <a:ext cx="271854" cy="358141"/>
          </a:xfrm>
          <a:custGeom>
            <a:avLst/>
            <a:gdLst>
              <a:gd name="T0" fmla="*/ 2147483647 w 256"/>
              <a:gd name="T1" fmla="*/ 2147483647 h 336"/>
              <a:gd name="T2" fmla="*/ 2147483647 w 256"/>
              <a:gd name="T3" fmla="*/ 0 h 336"/>
              <a:gd name="T4" fmla="*/ 0 w 256"/>
              <a:gd name="T5" fmla="*/ 2147483647 h 336"/>
              <a:gd name="T6" fmla="*/ 2147483647 w 256"/>
              <a:gd name="T7" fmla="*/ 2147483647 h 336"/>
              <a:gd name="T8" fmla="*/ 2147483647 w 256"/>
              <a:gd name="T9" fmla="*/ 2147483647 h 336"/>
              <a:gd name="T10" fmla="*/ 0 w 256"/>
              <a:gd name="T11" fmla="*/ 2147483647 h 336"/>
              <a:gd name="T12" fmla="*/ 2147483647 w 256"/>
              <a:gd name="T13" fmla="*/ 2147483647 h 336"/>
              <a:gd name="T14" fmla="*/ 2147483647 w 256"/>
              <a:gd name="T15" fmla="*/ 2147483647 h 336"/>
              <a:gd name="T16" fmla="*/ 2147483647 w 256"/>
              <a:gd name="T17" fmla="*/ 2147483647 h 336"/>
              <a:gd name="T18" fmla="*/ 2147483647 w 256"/>
              <a:gd name="T19" fmla="*/ 2147483647 h 336"/>
              <a:gd name="T20" fmla="*/ 2147483647 w 256"/>
              <a:gd name="T21" fmla="*/ 2147483647 h 336"/>
              <a:gd name="T22" fmla="*/ 2147483647 w 256"/>
              <a:gd name="T23" fmla="*/ 2147483647 h 336"/>
              <a:gd name="T24" fmla="*/ 2147483647 w 256"/>
              <a:gd name="T25" fmla="*/ 2147483647 h 336"/>
              <a:gd name="T26" fmla="*/ 2147483647 w 256"/>
              <a:gd name="T27" fmla="*/ 2147483647 h 336"/>
              <a:gd name="T28" fmla="*/ 2147483647 w 256"/>
              <a:gd name="T29" fmla="*/ 2147483647 h 336"/>
              <a:gd name="T30" fmla="*/ 2147483647 w 256"/>
              <a:gd name="T31" fmla="*/ 2147483647 h 336"/>
              <a:gd name="T32" fmla="*/ 2147483647 w 256"/>
              <a:gd name="T33" fmla="*/ 2147483647 h 336"/>
              <a:gd name="T34" fmla="*/ 2147483647 w 256"/>
              <a:gd name="T35" fmla="*/ 2147483647 h 336"/>
              <a:gd name="T36" fmla="*/ 2147483647 w 256"/>
              <a:gd name="T37" fmla="*/ 2147483647 h 336"/>
              <a:gd name="T38" fmla="*/ 2147483647 w 256"/>
              <a:gd name="T39" fmla="*/ 2147483647 h 336"/>
              <a:gd name="T40" fmla="*/ 2147483647 w 256"/>
              <a:gd name="T41" fmla="*/ 2147483647 h 336"/>
              <a:gd name="T42" fmla="*/ 2147483647 w 256"/>
              <a:gd name="T43" fmla="*/ 2147483647 h 336"/>
              <a:gd name="T44" fmla="*/ 2147483647 w 256"/>
              <a:gd name="T45" fmla="*/ 2147483647 h 336"/>
              <a:gd name="T46" fmla="*/ 2147483647 w 256"/>
              <a:gd name="T47" fmla="*/ 2147483647 h 336"/>
              <a:gd name="T48" fmla="*/ 2147483647 w 256"/>
              <a:gd name="T49" fmla="*/ 0 h 336"/>
              <a:gd name="T50" fmla="*/ 2147483647 w 256"/>
              <a:gd name="T51" fmla="*/ 2147483647 h 336"/>
              <a:gd name="T52" fmla="*/ 2147483647 w 256"/>
              <a:gd name="T53" fmla="*/ 2147483647 h 336"/>
              <a:gd name="T54" fmla="*/ 2147483647 w 256"/>
              <a:gd name="T55" fmla="*/ 2147483647 h 336"/>
              <a:gd name="T56" fmla="*/ 2147483647 w 256"/>
              <a:gd name="T57" fmla="*/ 2147483647 h 336"/>
              <a:gd name="T58" fmla="*/ 2147483647 w 256"/>
              <a:gd name="T59" fmla="*/ 2147483647 h 336"/>
              <a:gd name="T60" fmla="*/ 2147483647 w 256"/>
              <a:gd name="T61" fmla="*/ 2147483647 h 336"/>
              <a:gd name="T62" fmla="*/ 2147483647 w 256"/>
              <a:gd name="T63" fmla="*/ 2147483647 h 336"/>
              <a:gd name="T64" fmla="*/ 2147483647 w 256"/>
              <a:gd name="T65" fmla="*/ 2147483647 h 336"/>
              <a:gd name="T66" fmla="*/ 2147483647 w 256"/>
              <a:gd name="T67" fmla="*/ 2147483647 h 336"/>
              <a:gd name="T68" fmla="*/ 2147483647 w 256"/>
              <a:gd name="T69" fmla="*/ 2147483647 h 336"/>
              <a:gd name="T70" fmla="*/ 2147483647 w 256"/>
              <a:gd name="T71" fmla="*/ 2147483647 h 336"/>
              <a:gd name="T72" fmla="*/ 2147483647 w 256"/>
              <a:gd name="T73" fmla="*/ 2147483647 h 336"/>
              <a:gd name="T74" fmla="*/ 2147483647 w 256"/>
              <a:gd name="T75" fmla="*/ 2147483647 h 336"/>
              <a:gd name="T76" fmla="*/ 2147483647 w 256"/>
              <a:gd name="T77" fmla="*/ 2147483647 h 336"/>
              <a:gd name="T78" fmla="*/ 2147483647 w 256"/>
              <a:gd name="T79" fmla="*/ 2147483647 h 336"/>
              <a:gd name="T80" fmla="*/ 2147483647 w 256"/>
              <a:gd name="T81" fmla="*/ 2147483647 h 336"/>
              <a:gd name="T82" fmla="*/ 2147483647 w 256"/>
              <a:gd name="T83" fmla="*/ 2147483647 h 3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solidFill>
            <a:schemeClr val="bg1">
              <a:lumMod val="65000"/>
            </a:schemeClr>
          </a:solidFill>
          <a:ln>
            <a:noFill/>
          </a:ln>
          <a:extLst/>
        </p:spPr>
        <p:txBody>
          <a:bodyPr/>
          <a:lstStyle/>
          <a:p>
            <a:endParaRPr lang="en-US"/>
          </a:p>
        </p:txBody>
      </p:sp>
      <p:sp>
        <p:nvSpPr>
          <p:cNvPr id="99344" name="Content Placeholder 2"/>
          <p:cNvSpPr txBox="1">
            <a:spLocks/>
          </p:cNvSpPr>
          <p:nvPr/>
        </p:nvSpPr>
        <p:spPr bwMode="auto">
          <a:xfrm>
            <a:off x="6723070" y="5851917"/>
            <a:ext cx="1812925" cy="734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spcBef>
                <a:spcPct val="20000"/>
              </a:spcBef>
              <a:buFont typeface="Arial" pitchFamily="34" charset="0"/>
              <a:buNone/>
            </a:pPr>
            <a:r>
              <a:rPr lang="en-US" altLang="en-US" sz="1400" cap="all" dirty="0">
                <a:solidFill>
                  <a:schemeClr val="bg1"/>
                </a:solidFill>
                <a:latin typeface="+mn-lt"/>
              </a:rPr>
              <a:t>Setup Guide</a:t>
            </a:r>
          </a:p>
          <a:p>
            <a:pPr algn="ctr" eaLnBrk="1" hangingPunct="1">
              <a:spcBef>
                <a:spcPct val="20000"/>
              </a:spcBef>
              <a:buFont typeface="Arial" pitchFamily="34" charset="0"/>
              <a:buNone/>
            </a:pPr>
            <a:r>
              <a:rPr lang="en-US" altLang="en-US" sz="900" dirty="0" err="1">
                <a:solidFill>
                  <a:schemeClr val="bg1"/>
                </a:solidFill>
                <a:latin typeface="+mn-lt"/>
              </a:rPr>
              <a:t>Lorem</a:t>
            </a:r>
            <a:r>
              <a:rPr lang="en-US" altLang="en-US" sz="900" dirty="0">
                <a:solidFill>
                  <a:schemeClr val="bg1"/>
                </a:solidFill>
                <a:latin typeface="+mn-lt"/>
              </a:rPr>
              <a:t> </a:t>
            </a:r>
            <a:r>
              <a:rPr lang="en-US" altLang="en-US" sz="900" dirty="0" err="1">
                <a:solidFill>
                  <a:schemeClr val="bg1"/>
                </a:solidFill>
                <a:latin typeface="+mn-lt"/>
              </a:rPr>
              <a:t>ipsum</a:t>
            </a:r>
            <a:r>
              <a:rPr lang="en-US" altLang="en-US" sz="900" dirty="0">
                <a:solidFill>
                  <a:schemeClr val="bg1"/>
                </a:solidFill>
                <a:latin typeface="+mn-lt"/>
              </a:rPr>
              <a:t> dolor sit </a:t>
            </a:r>
            <a:r>
              <a:rPr lang="en-US" altLang="en-US" sz="900" dirty="0" err="1">
                <a:solidFill>
                  <a:schemeClr val="bg1"/>
                </a:solidFill>
                <a:latin typeface="+mn-lt"/>
              </a:rPr>
              <a:t>amet</a:t>
            </a:r>
            <a:r>
              <a:rPr lang="en-US" altLang="en-US" sz="900" dirty="0">
                <a:solidFill>
                  <a:schemeClr val="bg1"/>
                </a:solidFill>
                <a:latin typeface="+mn-lt"/>
              </a:rPr>
              <a:t>, </a:t>
            </a:r>
            <a:r>
              <a:rPr lang="en-US" altLang="en-US" sz="900" dirty="0" err="1">
                <a:solidFill>
                  <a:schemeClr val="bg1"/>
                </a:solidFill>
                <a:latin typeface="+mn-lt"/>
              </a:rPr>
              <a:t>consectetur</a:t>
            </a:r>
            <a:r>
              <a:rPr lang="en-US" altLang="en-US" sz="900" dirty="0">
                <a:solidFill>
                  <a:schemeClr val="bg1"/>
                </a:solidFill>
                <a:latin typeface="+mn-lt"/>
              </a:rPr>
              <a:t> </a:t>
            </a:r>
            <a:r>
              <a:rPr lang="en-US" altLang="en-US" sz="900" dirty="0" err="1">
                <a:solidFill>
                  <a:schemeClr val="bg1"/>
                </a:solidFill>
                <a:latin typeface="+mn-lt"/>
              </a:rPr>
              <a:t>adipiscing</a:t>
            </a:r>
            <a:r>
              <a:rPr lang="en-US" altLang="en-US" sz="900" dirty="0">
                <a:solidFill>
                  <a:schemeClr val="bg1"/>
                </a:solidFill>
                <a:latin typeface="+mn-lt"/>
              </a:rPr>
              <a:t>.</a:t>
            </a:r>
          </a:p>
        </p:txBody>
      </p:sp>
      <p:cxnSp>
        <p:nvCxnSpPr>
          <p:cNvPr id="27" name="Straight Connector 26"/>
          <p:cNvCxnSpPr/>
          <p:nvPr/>
        </p:nvCxnSpPr>
        <p:spPr>
          <a:xfrm>
            <a:off x="1935480" y="5380026"/>
            <a:ext cx="1188720" cy="0"/>
          </a:xfrm>
          <a:prstGeom prst="line">
            <a:avLst/>
          </a:prstGeom>
          <a:ln w="317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983362" y="5380026"/>
            <a:ext cx="1188720" cy="0"/>
          </a:xfrm>
          <a:prstGeom prst="line">
            <a:avLst/>
          </a:prstGeom>
          <a:ln w="317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50280" y="5380026"/>
            <a:ext cx="1188720" cy="0"/>
          </a:xfrm>
          <a:prstGeom prst="line">
            <a:avLst/>
          </a:prstGeom>
          <a:ln w="317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idx="13"/>
          </p:nvPr>
        </p:nvSpPr>
        <p:spPr>
          <a:xfrm>
            <a:off x="3352800" y="1676400"/>
            <a:ext cx="2438400" cy="517524"/>
          </a:xfrm>
        </p:spPr>
        <p:txBody>
          <a:bodyPr/>
          <a:lstStyle/>
          <a:p>
            <a:r>
              <a:rPr lang="en-US" dirty="0" smtClean="0"/>
              <a:t>Data</a:t>
            </a:r>
            <a:endParaRPr lang="en-US" dirty="0"/>
          </a:p>
        </p:txBody>
      </p:sp>
      <p:sp>
        <p:nvSpPr>
          <p:cNvPr id="9" name="Content Placeholder 8"/>
          <p:cNvSpPr>
            <a:spLocks noGrp="1"/>
          </p:cNvSpPr>
          <p:nvPr>
            <p:ph sz="half" idx="14"/>
          </p:nvPr>
        </p:nvSpPr>
        <p:spPr>
          <a:xfrm>
            <a:off x="3352800" y="2297112"/>
            <a:ext cx="2438400" cy="1954202"/>
          </a:xfrm>
        </p:spPr>
        <p:txBody>
          <a:bodyPr/>
          <a:lstStyle/>
          <a:p>
            <a:r>
              <a:rPr lang="en-US" sz="1400" dirty="0" err="1"/>
              <a:t>Lorem</a:t>
            </a:r>
            <a:r>
              <a:rPr lang="en-US" sz="1400" dirty="0"/>
              <a:t> </a:t>
            </a:r>
            <a:r>
              <a:rPr lang="en-US" sz="1400" dirty="0" err="1"/>
              <a:t>Ipsum</a:t>
            </a:r>
            <a:r>
              <a:rPr lang="en-US" sz="1400" dirty="0"/>
              <a:t> has been the industry's </a:t>
            </a:r>
            <a:r>
              <a:rPr lang="en-US" sz="1400" dirty="0" smtClean="0"/>
              <a:t>dummy </a:t>
            </a:r>
            <a:r>
              <a:rPr lang="en-US" sz="1400" dirty="0"/>
              <a:t>text ever since the 1500s. </a:t>
            </a:r>
          </a:p>
          <a:p>
            <a:r>
              <a:rPr lang="en-US" sz="1400" dirty="0"/>
              <a:t>When an unknown printer took a galley of </a:t>
            </a:r>
            <a:r>
              <a:rPr lang="en-US" sz="1400" dirty="0" smtClean="0"/>
              <a:t>and </a:t>
            </a:r>
            <a:r>
              <a:rPr lang="en-US" sz="1400" dirty="0"/>
              <a:t>scrambled it to make a </a:t>
            </a:r>
            <a:r>
              <a:rPr lang="en-US" sz="1400" dirty="0" smtClean="0"/>
              <a:t>specimen </a:t>
            </a:r>
            <a:r>
              <a:rPr lang="en-US" sz="1400" dirty="0"/>
              <a:t>book. </a:t>
            </a:r>
          </a:p>
        </p:txBody>
      </p:sp>
      <p:sp>
        <p:nvSpPr>
          <p:cNvPr id="3" name="Text Placeholder 2"/>
          <p:cNvSpPr>
            <a:spLocks noGrp="1"/>
          </p:cNvSpPr>
          <p:nvPr>
            <p:ph type="body" idx="15"/>
          </p:nvPr>
        </p:nvSpPr>
        <p:spPr>
          <a:xfrm>
            <a:off x="6240780" y="1676400"/>
            <a:ext cx="2438400" cy="517524"/>
          </a:xfrm>
        </p:spPr>
        <p:txBody>
          <a:bodyPr/>
          <a:lstStyle/>
          <a:p>
            <a:r>
              <a:rPr lang="en-US" dirty="0"/>
              <a:t>Features</a:t>
            </a:r>
          </a:p>
        </p:txBody>
      </p:sp>
      <p:sp>
        <p:nvSpPr>
          <p:cNvPr id="5" name="Content Placeholder 4"/>
          <p:cNvSpPr>
            <a:spLocks noGrp="1"/>
          </p:cNvSpPr>
          <p:nvPr>
            <p:ph sz="half" idx="16"/>
          </p:nvPr>
        </p:nvSpPr>
        <p:spPr>
          <a:xfrm>
            <a:off x="6240780" y="2297112"/>
            <a:ext cx="2438400" cy="1954202"/>
          </a:xfrm>
        </p:spPr>
        <p:txBody>
          <a:bodyPr/>
          <a:lstStyle/>
          <a:p>
            <a:r>
              <a:rPr lang="en-US" dirty="0"/>
              <a:t>Lorem Ipsum has been the industry's standard dummy text ever. </a:t>
            </a:r>
          </a:p>
          <a:p>
            <a:r>
              <a:rPr lang="en-US" dirty="0"/>
              <a:t>When an unknown printer took a galley of type and scrambled it to make a type specimen book. </a:t>
            </a:r>
          </a:p>
        </p:txBody>
      </p:sp>
      <p:sp>
        <p:nvSpPr>
          <p:cNvPr id="4" name="Title 3"/>
          <p:cNvSpPr>
            <a:spLocks noGrp="1"/>
          </p:cNvSpPr>
          <p:nvPr>
            <p:ph type="title"/>
          </p:nvPr>
        </p:nvSpPr>
        <p:spPr/>
        <p:txBody>
          <a:bodyPr/>
          <a:lstStyle/>
          <a:p>
            <a:r>
              <a:rPr lang="en-US" dirty="0" smtClean="0"/>
              <a:t>Mixed content example</a:t>
            </a:r>
            <a:endParaRPr lang="en-US" dirty="0"/>
          </a:p>
        </p:txBody>
      </p:sp>
    </p:spTree>
    <p:extLst>
      <p:ext uri="{BB962C8B-B14F-4D97-AF65-F5344CB8AC3E}">
        <p14:creationId xmlns:p14="http://schemas.microsoft.com/office/powerpoint/2010/main" val="293532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 example (single highlight)</a:t>
            </a:r>
            <a:endParaRPr lang="en-US" dirty="0"/>
          </a:p>
        </p:txBody>
      </p:sp>
      <p:grpSp>
        <p:nvGrpSpPr>
          <p:cNvPr id="10" name="Group 9"/>
          <p:cNvGrpSpPr/>
          <p:nvPr/>
        </p:nvGrpSpPr>
        <p:grpSpPr>
          <a:xfrm>
            <a:off x="1148361" y="1591682"/>
            <a:ext cx="7005039" cy="4351918"/>
            <a:chOff x="2040227" y="1439282"/>
            <a:chExt cx="5165216" cy="3208918"/>
          </a:xfrm>
        </p:grpSpPr>
        <p:cxnSp>
          <p:nvCxnSpPr>
            <p:cNvPr id="23" name="state3"/>
            <p:cNvCxnSpPr/>
            <p:nvPr/>
          </p:nvCxnSpPr>
          <p:spPr bwMode="auto">
            <a:xfrm flipH="1" flipV="1">
              <a:off x="5800778" y="3355908"/>
              <a:ext cx="352240" cy="618054"/>
            </a:xfrm>
            <a:prstGeom prst="line">
              <a:avLst/>
            </a:prstGeom>
            <a:solidFill>
              <a:schemeClr val="accent1"/>
            </a:solidFill>
            <a:ln w="31750" cap="rnd" cmpd="sng" algn="ctr">
              <a:solidFill>
                <a:schemeClr val="bg1">
                  <a:lumMod val="65000"/>
                </a:schemeClr>
              </a:solidFill>
              <a:prstDash val="sysDot"/>
              <a:round/>
              <a:headEnd type="triangle" w="sm" len="sm"/>
              <a:tailEnd type="triangle" w="sm" len="sm"/>
            </a:ln>
            <a:effectLst/>
          </p:spPr>
        </p:cxnSp>
        <p:cxnSp>
          <p:nvCxnSpPr>
            <p:cNvPr id="24" name="state2"/>
            <p:cNvCxnSpPr/>
            <p:nvPr/>
          </p:nvCxnSpPr>
          <p:spPr bwMode="auto">
            <a:xfrm flipH="1">
              <a:off x="5769539" y="2119802"/>
              <a:ext cx="383478" cy="712816"/>
            </a:xfrm>
            <a:prstGeom prst="line">
              <a:avLst/>
            </a:prstGeom>
            <a:solidFill>
              <a:schemeClr val="accent1"/>
            </a:solidFill>
            <a:ln w="31750" cap="rnd" cmpd="sng" algn="ctr">
              <a:solidFill>
                <a:schemeClr val="bg1">
                  <a:lumMod val="65000"/>
                </a:schemeClr>
              </a:solidFill>
              <a:prstDash val="sysDot"/>
              <a:round/>
              <a:headEnd type="triangle" w="sm" len="sm"/>
              <a:tailEnd type="triangle" w="sm" len="sm"/>
            </a:ln>
            <a:effectLst/>
          </p:spPr>
        </p:cxnSp>
        <p:cxnSp>
          <p:nvCxnSpPr>
            <p:cNvPr id="25" name="state1"/>
            <p:cNvCxnSpPr/>
            <p:nvPr/>
          </p:nvCxnSpPr>
          <p:spPr bwMode="auto">
            <a:xfrm flipH="1">
              <a:off x="4773360" y="3121832"/>
              <a:ext cx="578426" cy="0"/>
            </a:xfrm>
            <a:prstGeom prst="line">
              <a:avLst/>
            </a:prstGeom>
            <a:solidFill>
              <a:schemeClr val="accent1"/>
            </a:solidFill>
            <a:ln w="31750" cap="rnd" cmpd="sng" algn="ctr">
              <a:solidFill>
                <a:schemeClr val="bg1">
                  <a:lumMod val="65000"/>
                </a:schemeClr>
              </a:solidFill>
              <a:prstDash val="sysDot"/>
              <a:round/>
              <a:headEnd type="triangle" w="sm" len="sm"/>
              <a:tailEnd type="triangle" w="sm" len="sm"/>
            </a:ln>
            <a:effectLst/>
          </p:spPr>
        </p:cxnSp>
        <p:sp>
          <p:nvSpPr>
            <p:cNvPr id="56" name="Arc 55"/>
            <p:cNvSpPr/>
            <p:nvPr/>
          </p:nvSpPr>
          <p:spPr bwMode="auto">
            <a:xfrm rot="21204522">
              <a:off x="4263657" y="1480907"/>
              <a:ext cx="2828916" cy="2828916"/>
            </a:xfrm>
            <a:prstGeom prst="arc">
              <a:avLst>
                <a:gd name="adj1" fmla="val 5820584"/>
                <a:gd name="adj2" fmla="val 8791277"/>
              </a:avLst>
            </a:prstGeom>
            <a:noFill/>
            <a:ln w="31750" cap="rnd" cmpd="sng" algn="ctr">
              <a:solidFill>
                <a:schemeClr val="bg1">
                  <a:lumMod val="65000"/>
                </a:schemeClr>
              </a:solidFill>
              <a:prstDash val="sysDot"/>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spcBef>
                  <a:spcPct val="0"/>
                </a:spcBef>
                <a:spcAft>
                  <a:spcPct val="0"/>
                </a:spcAft>
                <a:buClrTx/>
                <a:buSzTx/>
                <a:buFontTx/>
                <a:buNone/>
                <a:tabLst/>
              </a:pPr>
              <a:endParaRPr kumimoji="0" lang="en-US" sz="2400" b="0" i="0" u="none" strike="noStrike" normalizeH="0" dirty="0" smtClean="0">
                <a:ln>
                  <a:noFill/>
                </a:ln>
                <a:solidFill>
                  <a:schemeClr val="tx1"/>
                </a:solidFill>
                <a:effectLst/>
                <a:latin typeface="Calibri" pitchFamily="34" charset="0"/>
                <a:ea typeface="ＭＳ Ｐゴシック" pitchFamily="36" charset="-128"/>
              </a:endParaRPr>
            </a:p>
          </p:txBody>
        </p:sp>
        <p:cxnSp>
          <p:nvCxnSpPr>
            <p:cNvPr id="57" name="Straight Arrow Connector 56"/>
            <p:cNvCxnSpPr/>
            <p:nvPr/>
          </p:nvCxnSpPr>
          <p:spPr bwMode="auto">
            <a:xfrm>
              <a:off x="3177790" y="3080292"/>
              <a:ext cx="576075" cy="0"/>
            </a:xfrm>
            <a:prstGeom prst="straightConnector1">
              <a:avLst/>
            </a:prstGeom>
            <a:noFill/>
            <a:ln w="31750" cap="rnd" cmpd="sng" algn="ctr">
              <a:solidFill>
                <a:schemeClr val="bg1">
                  <a:lumMod val="65000"/>
                </a:schemeClr>
              </a:solidFill>
              <a:prstDash val="sysDot"/>
              <a:round/>
              <a:headEnd type="triangle" w="med" len="med"/>
              <a:tailEnd type="triangle" w="med" len="med"/>
            </a:ln>
            <a:effectLst/>
          </p:spPr>
        </p:cxnSp>
        <p:sp>
          <p:nvSpPr>
            <p:cNvPr id="6" name="Oval 5"/>
            <p:cNvSpPr/>
            <p:nvPr/>
          </p:nvSpPr>
          <p:spPr>
            <a:xfrm>
              <a:off x="2040227" y="2600912"/>
              <a:ext cx="952942" cy="9529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base">
                <a:spcBef>
                  <a:spcPct val="0"/>
                </a:spcBef>
                <a:spcAft>
                  <a:spcPct val="0"/>
                </a:spcAft>
              </a:pPr>
              <a:r>
                <a:rPr lang="en-US" sz="1600" spc="-50" dirty="0">
                  <a:solidFill>
                    <a:schemeClr val="bg1"/>
                  </a:solidFill>
                  <a:ea typeface="ＭＳ Ｐゴシック" pitchFamily="36" charset="-128"/>
                </a:rPr>
                <a:t>Policy</a:t>
              </a:r>
              <a:br>
                <a:rPr lang="en-US" sz="1600" spc="-50" dirty="0">
                  <a:solidFill>
                    <a:schemeClr val="bg1"/>
                  </a:solidFill>
                  <a:ea typeface="ＭＳ Ｐゴシック" pitchFamily="36" charset="-128"/>
                </a:rPr>
              </a:br>
              <a:r>
                <a:rPr lang="en-US" sz="1600" spc="-50" dirty="0" smtClean="0">
                  <a:solidFill>
                    <a:schemeClr val="bg1"/>
                  </a:solidFill>
                  <a:ea typeface="ＭＳ Ｐゴシック" pitchFamily="36" charset="-128"/>
                </a:rPr>
                <a:t>holders</a:t>
              </a:r>
              <a:endParaRPr lang="en-US" sz="1600" spc="-50" dirty="0">
                <a:solidFill>
                  <a:schemeClr val="bg1"/>
                </a:solidFill>
                <a:ea typeface="ＭＳ Ｐゴシック" pitchFamily="36" charset="-128"/>
              </a:endParaRPr>
            </a:p>
          </p:txBody>
        </p:sp>
        <p:sp>
          <p:nvSpPr>
            <p:cNvPr id="69" name="Oval 68"/>
            <p:cNvSpPr/>
            <p:nvPr/>
          </p:nvSpPr>
          <p:spPr>
            <a:xfrm>
              <a:off x="3899807" y="2645361"/>
              <a:ext cx="952942" cy="95294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base">
                <a:spcBef>
                  <a:spcPct val="0"/>
                </a:spcBef>
                <a:spcAft>
                  <a:spcPct val="0"/>
                </a:spcAft>
              </a:pPr>
              <a:r>
                <a:rPr lang="en-US" sz="1600" spc="-50" dirty="0" smtClean="0">
                  <a:solidFill>
                    <a:schemeClr val="bg1"/>
                  </a:solidFill>
                  <a:ea typeface="ＭＳ Ｐゴシック" pitchFamily="36" charset="-128"/>
                </a:rPr>
                <a:t>Agencies, </a:t>
              </a:r>
              <a:br>
                <a:rPr lang="en-US" sz="1600" spc="-50" dirty="0" smtClean="0">
                  <a:solidFill>
                    <a:schemeClr val="bg1"/>
                  </a:solidFill>
                  <a:ea typeface="ＭＳ Ｐゴシック" pitchFamily="36" charset="-128"/>
                </a:rPr>
              </a:br>
              <a:r>
                <a:rPr lang="en-US" sz="1600" spc="-50" dirty="0" smtClean="0">
                  <a:solidFill>
                    <a:schemeClr val="bg1"/>
                  </a:solidFill>
                  <a:ea typeface="ＭＳ Ｐゴシック" pitchFamily="36" charset="-128"/>
                </a:rPr>
                <a:t>banks, </a:t>
              </a:r>
              <a:br>
                <a:rPr lang="en-US" sz="1600" spc="-50" dirty="0" smtClean="0">
                  <a:solidFill>
                    <a:schemeClr val="bg1"/>
                  </a:solidFill>
                  <a:ea typeface="ＭＳ Ｐゴシック" pitchFamily="36" charset="-128"/>
                </a:rPr>
              </a:br>
              <a:r>
                <a:rPr lang="en-US" sz="1600" spc="-50" dirty="0" smtClean="0">
                  <a:solidFill>
                    <a:schemeClr val="bg1"/>
                  </a:solidFill>
                  <a:ea typeface="ＭＳ Ｐゴシック" pitchFamily="36" charset="-128"/>
                </a:rPr>
                <a:t>brokers</a:t>
              </a:r>
              <a:endParaRPr lang="en-US" sz="1600" spc="-50" dirty="0">
                <a:solidFill>
                  <a:schemeClr val="bg1"/>
                </a:solidFill>
                <a:ea typeface="ＭＳ Ｐゴシック" pitchFamily="36" charset="-128"/>
              </a:endParaRPr>
            </a:p>
          </p:txBody>
        </p:sp>
        <p:sp>
          <p:nvSpPr>
            <p:cNvPr id="70" name="Oval 69"/>
            <p:cNvSpPr/>
            <p:nvPr/>
          </p:nvSpPr>
          <p:spPr>
            <a:xfrm>
              <a:off x="5752658" y="1439282"/>
              <a:ext cx="952942" cy="95294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base">
                <a:spcBef>
                  <a:spcPct val="0"/>
                </a:spcBef>
                <a:spcAft>
                  <a:spcPct val="0"/>
                </a:spcAft>
              </a:pPr>
              <a:r>
                <a:rPr lang="en-US" sz="1600" spc="-50" dirty="0" smtClean="0">
                  <a:solidFill>
                    <a:schemeClr val="bg1"/>
                  </a:solidFill>
                  <a:ea typeface="ＭＳ Ｐゴシック" pitchFamily="36" charset="-128"/>
                </a:rPr>
                <a:t>MGAs</a:t>
              </a:r>
              <a:endParaRPr lang="en-US" sz="1600" spc="-50" dirty="0">
                <a:solidFill>
                  <a:schemeClr val="bg1"/>
                </a:solidFill>
                <a:ea typeface="ＭＳ Ｐゴシック" pitchFamily="36" charset="-128"/>
              </a:endParaRPr>
            </a:p>
          </p:txBody>
        </p:sp>
        <p:sp>
          <p:nvSpPr>
            <p:cNvPr id="71" name="Oval 70"/>
            <p:cNvSpPr/>
            <p:nvPr/>
          </p:nvSpPr>
          <p:spPr>
            <a:xfrm>
              <a:off x="5905058" y="3695258"/>
              <a:ext cx="952942" cy="95294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base">
                <a:spcBef>
                  <a:spcPct val="0"/>
                </a:spcBef>
                <a:spcAft>
                  <a:spcPct val="0"/>
                </a:spcAft>
              </a:pPr>
              <a:r>
                <a:rPr lang="en-US" sz="1600" spc="-50" dirty="0" smtClean="0">
                  <a:solidFill>
                    <a:schemeClr val="bg1"/>
                  </a:solidFill>
                  <a:ea typeface="ＭＳ Ｐゴシック" pitchFamily="36" charset="-128"/>
                </a:rPr>
                <a:t>Carriers</a:t>
              </a:r>
              <a:endParaRPr lang="en-US" sz="1600" spc="-50" dirty="0">
                <a:solidFill>
                  <a:schemeClr val="bg1"/>
                </a:solidFill>
                <a:ea typeface="ＭＳ Ｐゴシック" pitchFamily="36" charset="-128"/>
              </a:endParaRPr>
            </a:p>
          </p:txBody>
        </p:sp>
        <p:sp>
          <p:nvSpPr>
            <p:cNvPr id="72" name="Oval 71"/>
            <p:cNvSpPr/>
            <p:nvPr/>
          </p:nvSpPr>
          <p:spPr>
            <a:xfrm>
              <a:off x="5200075" y="2603304"/>
              <a:ext cx="952942" cy="952942"/>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base">
                <a:spcBef>
                  <a:spcPct val="0"/>
                </a:spcBef>
                <a:spcAft>
                  <a:spcPct val="0"/>
                </a:spcAft>
              </a:pPr>
              <a:r>
                <a:rPr lang="en-US" sz="1600" spc="-50" dirty="0" smtClean="0">
                  <a:solidFill>
                    <a:schemeClr val="bg1"/>
                  </a:solidFill>
                  <a:ea typeface="ＭＳ Ｐゴシック" pitchFamily="36" charset="-128"/>
                </a:rPr>
                <a:t>States / </a:t>
              </a:r>
              <a:br>
                <a:rPr lang="en-US" sz="1600" spc="-50" dirty="0" smtClean="0">
                  <a:solidFill>
                    <a:schemeClr val="bg1"/>
                  </a:solidFill>
                  <a:ea typeface="ＭＳ Ｐゴシック" pitchFamily="36" charset="-128"/>
                </a:rPr>
              </a:br>
              <a:r>
                <a:rPr lang="en-US" sz="1600" spc="-50" dirty="0" smtClean="0">
                  <a:solidFill>
                    <a:schemeClr val="bg1"/>
                  </a:solidFill>
                  <a:ea typeface="ＭＳ Ｐゴシック" pitchFamily="36" charset="-128"/>
                </a:rPr>
                <a:t>regulators</a:t>
              </a:r>
              <a:endParaRPr lang="en-US" sz="1600" spc="-50" dirty="0">
                <a:solidFill>
                  <a:schemeClr val="bg1"/>
                </a:solidFill>
                <a:ea typeface="ＭＳ Ｐゴシック" pitchFamily="36" charset="-128"/>
              </a:endParaRPr>
            </a:p>
          </p:txBody>
        </p:sp>
        <p:sp>
          <p:nvSpPr>
            <p:cNvPr id="73" name="Arc 72"/>
            <p:cNvSpPr/>
            <p:nvPr/>
          </p:nvSpPr>
          <p:spPr bwMode="auto">
            <a:xfrm rot="6659203">
              <a:off x="4376527" y="1665834"/>
              <a:ext cx="2828916" cy="2828916"/>
            </a:xfrm>
            <a:prstGeom prst="arc">
              <a:avLst>
                <a:gd name="adj1" fmla="val 5820584"/>
                <a:gd name="adj2" fmla="val 8791277"/>
              </a:avLst>
            </a:prstGeom>
            <a:noFill/>
            <a:ln w="31750" cap="rnd" cmpd="sng" algn="ctr">
              <a:solidFill>
                <a:schemeClr val="bg1">
                  <a:lumMod val="65000"/>
                </a:schemeClr>
              </a:solidFill>
              <a:prstDash val="sysDot"/>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spcBef>
                  <a:spcPct val="0"/>
                </a:spcBef>
                <a:spcAft>
                  <a:spcPct val="0"/>
                </a:spcAft>
                <a:buClrTx/>
                <a:buSzTx/>
                <a:buFontTx/>
                <a:buNone/>
                <a:tabLst/>
              </a:pPr>
              <a:endParaRPr kumimoji="0" lang="en-US" sz="2400" b="0" i="0" u="none" strike="noStrike" normalizeH="0" dirty="0" smtClean="0">
                <a:ln>
                  <a:noFill/>
                </a:ln>
                <a:solidFill>
                  <a:schemeClr val="tx1"/>
                </a:solidFill>
                <a:effectLst/>
                <a:latin typeface="Calibri" pitchFamily="34" charset="0"/>
                <a:ea typeface="ＭＳ Ｐゴシック" pitchFamily="36" charset="-128"/>
              </a:endParaRPr>
            </a:p>
          </p:txBody>
        </p:sp>
        <p:sp>
          <p:nvSpPr>
            <p:cNvPr id="74" name="Arc 73"/>
            <p:cNvSpPr/>
            <p:nvPr/>
          </p:nvSpPr>
          <p:spPr bwMode="auto">
            <a:xfrm rot="14281293">
              <a:off x="4109688" y="1665834"/>
              <a:ext cx="2828916" cy="2828916"/>
            </a:xfrm>
            <a:prstGeom prst="arc">
              <a:avLst>
                <a:gd name="adj1" fmla="val 5820584"/>
                <a:gd name="adj2" fmla="val 8791277"/>
              </a:avLst>
            </a:prstGeom>
            <a:noFill/>
            <a:ln w="31750" cap="rnd" cmpd="sng" algn="ctr">
              <a:solidFill>
                <a:schemeClr val="bg1">
                  <a:lumMod val="65000"/>
                </a:schemeClr>
              </a:solidFill>
              <a:prstDash val="sysDot"/>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spcBef>
                  <a:spcPct val="0"/>
                </a:spcBef>
                <a:spcAft>
                  <a:spcPct val="0"/>
                </a:spcAft>
                <a:buClrTx/>
                <a:buSzTx/>
                <a:buFontTx/>
                <a:buNone/>
                <a:tabLst/>
              </a:pPr>
              <a:endParaRPr kumimoji="0" lang="en-US" sz="2400" b="0" i="0" u="none" strike="noStrike" normalizeH="0" dirty="0" smtClean="0">
                <a:ln>
                  <a:noFill/>
                </a:ln>
                <a:solidFill>
                  <a:schemeClr val="tx1"/>
                </a:solidFill>
                <a:effectLst/>
                <a:latin typeface="Calibri" pitchFamily="34" charset="0"/>
                <a:ea typeface="ＭＳ Ｐゴシック" pitchFamily="36" charset="-128"/>
              </a:endParaRPr>
            </a:p>
          </p:txBody>
        </p:sp>
      </p:grpSp>
    </p:spTree>
    <p:extLst>
      <p:ext uri="{BB962C8B-B14F-4D97-AF65-F5344CB8AC3E}">
        <p14:creationId xmlns:p14="http://schemas.microsoft.com/office/powerpoint/2010/main" val="280760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 example (accent colors)</a:t>
            </a:r>
            <a:endParaRPr lang="en-US" dirty="0"/>
          </a:p>
        </p:txBody>
      </p:sp>
      <p:grpSp>
        <p:nvGrpSpPr>
          <p:cNvPr id="17" name="Group 16"/>
          <p:cNvGrpSpPr/>
          <p:nvPr/>
        </p:nvGrpSpPr>
        <p:grpSpPr>
          <a:xfrm>
            <a:off x="1148361" y="1591682"/>
            <a:ext cx="7005039" cy="4351918"/>
            <a:chOff x="2040227" y="1439282"/>
            <a:chExt cx="5165216" cy="3208918"/>
          </a:xfrm>
        </p:grpSpPr>
        <p:cxnSp>
          <p:nvCxnSpPr>
            <p:cNvPr id="18" name="state3"/>
            <p:cNvCxnSpPr/>
            <p:nvPr/>
          </p:nvCxnSpPr>
          <p:spPr bwMode="auto">
            <a:xfrm flipH="1" flipV="1">
              <a:off x="5800778" y="3355908"/>
              <a:ext cx="352240" cy="618054"/>
            </a:xfrm>
            <a:prstGeom prst="line">
              <a:avLst/>
            </a:prstGeom>
            <a:solidFill>
              <a:schemeClr val="accent1"/>
            </a:solidFill>
            <a:ln w="31750" cap="rnd" cmpd="sng" algn="ctr">
              <a:solidFill>
                <a:schemeClr val="bg1">
                  <a:lumMod val="65000"/>
                </a:schemeClr>
              </a:solidFill>
              <a:prstDash val="sysDot"/>
              <a:round/>
              <a:headEnd type="triangle" w="sm" len="sm"/>
              <a:tailEnd type="triangle" w="sm" len="sm"/>
            </a:ln>
            <a:effectLst/>
          </p:spPr>
        </p:cxnSp>
        <p:cxnSp>
          <p:nvCxnSpPr>
            <p:cNvPr id="19" name="state2"/>
            <p:cNvCxnSpPr/>
            <p:nvPr/>
          </p:nvCxnSpPr>
          <p:spPr bwMode="auto">
            <a:xfrm flipH="1">
              <a:off x="5769539" y="2119802"/>
              <a:ext cx="383478" cy="712816"/>
            </a:xfrm>
            <a:prstGeom prst="line">
              <a:avLst/>
            </a:prstGeom>
            <a:solidFill>
              <a:schemeClr val="accent1"/>
            </a:solidFill>
            <a:ln w="31750" cap="rnd" cmpd="sng" algn="ctr">
              <a:solidFill>
                <a:schemeClr val="bg1">
                  <a:lumMod val="65000"/>
                </a:schemeClr>
              </a:solidFill>
              <a:prstDash val="sysDot"/>
              <a:round/>
              <a:headEnd type="triangle" w="sm" len="sm"/>
              <a:tailEnd type="triangle" w="sm" len="sm"/>
            </a:ln>
            <a:effectLst/>
          </p:spPr>
        </p:cxnSp>
        <p:cxnSp>
          <p:nvCxnSpPr>
            <p:cNvPr id="20" name="state1"/>
            <p:cNvCxnSpPr/>
            <p:nvPr/>
          </p:nvCxnSpPr>
          <p:spPr bwMode="auto">
            <a:xfrm flipH="1">
              <a:off x="4773360" y="3121832"/>
              <a:ext cx="578426" cy="0"/>
            </a:xfrm>
            <a:prstGeom prst="line">
              <a:avLst/>
            </a:prstGeom>
            <a:solidFill>
              <a:schemeClr val="accent1"/>
            </a:solidFill>
            <a:ln w="31750" cap="rnd" cmpd="sng" algn="ctr">
              <a:solidFill>
                <a:schemeClr val="bg1">
                  <a:lumMod val="65000"/>
                </a:schemeClr>
              </a:solidFill>
              <a:prstDash val="sysDot"/>
              <a:round/>
              <a:headEnd type="triangle" w="sm" len="sm"/>
              <a:tailEnd type="triangle" w="sm" len="sm"/>
            </a:ln>
            <a:effectLst/>
          </p:spPr>
        </p:cxnSp>
        <p:sp>
          <p:nvSpPr>
            <p:cNvPr id="21" name="Arc 20"/>
            <p:cNvSpPr/>
            <p:nvPr/>
          </p:nvSpPr>
          <p:spPr bwMode="auto">
            <a:xfrm rot="21204522">
              <a:off x="4263657" y="1480907"/>
              <a:ext cx="2828916" cy="2828916"/>
            </a:xfrm>
            <a:prstGeom prst="arc">
              <a:avLst>
                <a:gd name="adj1" fmla="val 5820584"/>
                <a:gd name="adj2" fmla="val 8791277"/>
              </a:avLst>
            </a:prstGeom>
            <a:noFill/>
            <a:ln w="31750" cap="rnd" cmpd="sng" algn="ctr">
              <a:solidFill>
                <a:schemeClr val="bg1">
                  <a:lumMod val="65000"/>
                </a:schemeClr>
              </a:solidFill>
              <a:prstDash val="sysDot"/>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spcBef>
                  <a:spcPct val="0"/>
                </a:spcBef>
                <a:spcAft>
                  <a:spcPct val="0"/>
                </a:spcAft>
                <a:buClrTx/>
                <a:buSzTx/>
                <a:buFontTx/>
                <a:buNone/>
                <a:tabLst/>
              </a:pPr>
              <a:endParaRPr kumimoji="0" lang="en-US" sz="2400" b="0" i="0" u="none" strike="noStrike" normalizeH="0" dirty="0" smtClean="0">
                <a:ln>
                  <a:noFill/>
                </a:ln>
                <a:solidFill>
                  <a:schemeClr val="tx1"/>
                </a:solidFill>
                <a:effectLst/>
                <a:latin typeface="Calibri" pitchFamily="34" charset="0"/>
                <a:ea typeface="ＭＳ Ｐゴシック" pitchFamily="36" charset="-128"/>
              </a:endParaRPr>
            </a:p>
          </p:txBody>
        </p:sp>
        <p:cxnSp>
          <p:nvCxnSpPr>
            <p:cNvPr id="22" name="Straight Arrow Connector 21"/>
            <p:cNvCxnSpPr/>
            <p:nvPr/>
          </p:nvCxnSpPr>
          <p:spPr bwMode="auto">
            <a:xfrm>
              <a:off x="3177790" y="3080292"/>
              <a:ext cx="576075" cy="0"/>
            </a:xfrm>
            <a:prstGeom prst="straightConnector1">
              <a:avLst/>
            </a:prstGeom>
            <a:noFill/>
            <a:ln w="31750" cap="rnd" cmpd="sng" algn="ctr">
              <a:solidFill>
                <a:schemeClr val="bg1">
                  <a:lumMod val="65000"/>
                </a:schemeClr>
              </a:solidFill>
              <a:prstDash val="sysDot"/>
              <a:round/>
              <a:headEnd type="triangle" w="med" len="med"/>
              <a:tailEnd type="triangle" w="med" len="med"/>
            </a:ln>
            <a:effectLst/>
          </p:spPr>
        </p:cxnSp>
        <p:sp>
          <p:nvSpPr>
            <p:cNvPr id="26" name="Oval 25"/>
            <p:cNvSpPr/>
            <p:nvPr/>
          </p:nvSpPr>
          <p:spPr>
            <a:xfrm>
              <a:off x="2040227" y="2600912"/>
              <a:ext cx="952942" cy="9529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base">
                <a:spcBef>
                  <a:spcPct val="0"/>
                </a:spcBef>
                <a:spcAft>
                  <a:spcPct val="0"/>
                </a:spcAft>
              </a:pPr>
              <a:r>
                <a:rPr lang="en-US" sz="1600" spc="-50" dirty="0">
                  <a:solidFill>
                    <a:schemeClr val="bg1"/>
                  </a:solidFill>
                  <a:ea typeface="ＭＳ Ｐゴシック" pitchFamily="36" charset="-128"/>
                </a:rPr>
                <a:t>Policy</a:t>
              </a:r>
              <a:br>
                <a:rPr lang="en-US" sz="1600" spc="-50" dirty="0">
                  <a:solidFill>
                    <a:schemeClr val="bg1"/>
                  </a:solidFill>
                  <a:ea typeface="ＭＳ Ｐゴシック" pitchFamily="36" charset="-128"/>
                </a:rPr>
              </a:br>
              <a:r>
                <a:rPr lang="en-US" sz="1600" spc="-50" dirty="0" smtClean="0">
                  <a:solidFill>
                    <a:schemeClr val="bg1"/>
                  </a:solidFill>
                  <a:ea typeface="ＭＳ Ｐゴシック" pitchFamily="36" charset="-128"/>
                </a:rPr>
                <a:t>holders</a:t>
              </a:r>
              <a:endParaRPr lang="en-US" sz="1600" spc="-50" dirty="0">
                <a:solidFill>
                  <a:schemeClr val="bg1"/>
                </a:solidFill>
                <a:ea typeface="ＭＳ Ｐゴシック" pitchFamily="36" charset="-128"/>
              </a:endParaRPr>
            </a:p>
          </p:txBody>
        </p:sp>
        <p:sp>
          <p:nvSpPr>
            <p:cNvPr id="27" name="Oval 26"/>
            <p:cNvSpPr/>
            <p:nvPr/>
          </p:nvSpPr>
          <p:spPr>
            <a:xfrm>
              <a:off x="3899807" y="2645361"/>
              <a:ext cx="952942" cy="95294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base">
                <a:spcBef>
                  <a:spcPct val="0"/>
                </a:spcBef>
                <a:spcAft>
                  <a:spcPct val="0"/>
                </a:spcAft>
              </a:pPr>
              <a:r>
                <a:rPr lang="en-US" sz="1600" spc="-50" dirty="0" smtClean="0">
                  <a:solidFill>
                    <a:schemeClr val="bg1"/>
                  </a:solidFill>
                  <a:ea typeface="ＭＳ Ｐゴシック" pitchFamily="36" charset="-128"/>
                </a:rPr>
                <a:t>Agencies, </a:t>
              </a:r>
              <a:br>
                <a:rPr lang="en-US" sz="1600" spc="-50" dirty="0" smtClean="0">
                  <a:solidFill>
                    <a:schemeClr val="bg1"/>
                  </a:solidFill>
                  <a:ea typeface="ＭＳ Ｐゴシック" pitchFamily="36" charset="-128"/>
                </a:rPr>
              </a:br>
              <a:r>
                <a:rPr lang="en-US" sz="1600" spc="-50" dirty="0" smtClean="0">
                  <a:solidFill>
                    <a:schemeClr val="bg1"/>
                  </a:solidFill>
                  <a:ea typeface="ＭＳ Ｐゴシック" pitchFamily="36" charset="-128"/>
                </a:rPr>
                <a:t>banks, </a:t>
              </a:r>
              <a:br>
                <a:rPr lang="en-US" sz="1600" spc="-50" dirty="0" smtClean="0">
                  <a:solidFill>
                    <a:schemeClr val="bg1"/>
                  </a:solidFill>
                  <a:ea typeface="ＭＳ Ｐゴシック" pitchFamily="36" charset="-128"/>
                </a:rPr>
              </a:br>
              <a:r>
                <a:rPr lang="en-US" sz="1600" spc="-50" dirty="0" smtClean="0">
                  <a:solidFill>
                    <a:schemeClr val="bg1"/>
                  </a:solidFill>
                  <a:ea typeface="ＭＳ Ｐゴシック" pitchFamily="36" charset="-128"/>
                </a:rPr>
                <a:t>brokers</a:t>
              </a:r>
              <a:endParaRPr lang="en-US" sz="1600" spc="-50" dirty="0">
                <a:solidFill>
                  <a:schemeClr val="bg1"/>
                </a:solidFill>
                <a:ea typeface="ＭＳ Ｐゴシック" pitchFamily="36" charset="-128"/>
              </a:endParaRPr>
            </a:p>
          </p:txBody>
        </p:sp>
        <p:sp>
          <p:nvSpPr>
            <p:cNvPr id="28" name="Oval 27"/>
            <p:cNvSpPr/>
            <p:nvPr/>
          </p:nvSpPr>
          <p:spPr>
            <a:xfrm>
              <a:off x="5752658" y="1439282"/>
              <a:ext cx="952942" cy="95294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base">
                <a:spcBef>
                  <a:spcPct val="0"/>
                </a:spcBef>
                <a:spcAft>
                  <a:spcPct val="0"/>
                </a:spcAft>
              </a:pPr>
              <a:r>
                <a:rPr lang="en-US" sz="1600" spc="-50" dirty="0" smtClean="0">
                  <a:solidFill>
                    <a:schemeClr val="bg1"/>
                  </a:solidFill>
                  <a:ea typeface="ＭＳ Ｐゴシック" pitchFamily="36" charset="-128"/>
                </a:rPr>
                <a:t>MGAs</a:t>
              </a:r>
              <a:endParaRPr lang="en-US" sz="1600" spc="-50" dirty="0">
                <a:solidFill>
                  <a:schemeClr val="bg1"/>
                </a:solidFill>
                <a:ea typeface="ＭＳ Ｐゴシック" pitchFamily="36" charset="-128"/>
              </a:endParaRPr>
            </a:p>
          </p:txBody>
        </p:sp>
        <p:sp>
          <p:nvSpPr>
            <p:cNvPr id="29" name="Oval 28"/>
            <p:cNvSpPr/>
            <p:nvPr/>
          </p:nvSpPr>
          <p:spPr>
            <a:xfrm>
              <a:off x="5905058" y="3695258"/>
              <a:ext cx="952942" cy="95294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base">
                <a:spcBef>
                  <a:spcPct val="0"/>
                </a:spcBef>
                <a:spcAft>
                  <a:spcPct val="0"/>
                </a:spcAft>
              </a:pPr>
              <a:r>
                <a:rPr lang="en-US" sz="1600" spc="-50" dirty="0" smtClean="0">
                  <a:solidFill>
                    <a:schemeClr val="bg1"/>
                  </a:solidFill>
                  <a:ea typeface="ＭＳ Ｐゴシック" pitchFamily="36" charset="-128"/>
                </a:rPr>
                <a:t>Carriers</a:t>
              </a:r>
              <a:endParaRPr lang="en-US" sz="1600" spc="-50" dirty="0">
                <a:solidFill>
                  <a:schemeClr val="bg1"/>
                </a:solidFill>
                <a:ea typeface="ＭＳ Ｐゴシック" pitchFamily="36" charset="-128"/>
              </a:endParaRPr>
            </a:p>
          </p:txBody>
        </p:sp>
        <p:sp>
          <p:nvSpPr>
            <p:cNvPr id="30" name="Oval 29"/>
            <p:cNvSpPr/>
            <p:nvPr/>
          </p:nvSpPr>
          <p:spPr>
            <a:xfrm>
              <a:off x="5200075" y="2603304"/>
              <a:ext cx="952942" cy="952942"/>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base">
                <a:spcBef>
                  <a:spcPct val="0"/>
                </a:spcBef>
                <a:spcAft>
                  <a:spcPct val="0"/>
                </a:spcAft>
              </a:pPr>
              <a:r>
                <a:rPr lang="en-US" sz="1600" spc="-50" dirty="0" smtClean="0">
                  <a:solidFill>
                    <a:schemeClr val="bg1"/>
                  </a:solidFill>
                  <a:ea typeface="ＭＳ Ｐゴシック" pitchFamily="36" charset="-128"/>
                </a:rPr>
                <a:t>States / </a:t>
              </a:r>
              <a:br>
                <a:rPr lang="en-US" sz="1600" spc="-50" dirty="0" smtClean="0">
                  <a:solidFill>
                    <a:schemeClr val="bg1"/>
                  </a:solidFill>
                  <a:ea typeface="ＭＳ Ｐゴシック" pitchFamily="36" charset="-128"/>
                </a:rPr>
              </a:br>
              <a:r>
                <a:rPr lang="en-US" sz="1600" spc="-50" dirty="0" smtClean="0">
                  <a:solidFill>
                    <a:schemeClr val="bg1"/>
                  </a:solidFill>
                  <a:ea typeface="ＭＳ Ｐゴシック" pitchFamily="36" charset="-128"/>
                </a:rPr>
                <a:t>regulators</a:t>
              </a:r>
              <a:endParaRPr lang="en-US" sz="1600" spc="-50" dirty="0">
                <a:solidFill>
                  <a:schemeClr val="bg1"/>
                </a:solidFill>
                <a:ea typeface="ＭＳ Ｐゴシック" pitchFamily="36" charset="-128"/>
              </a:endParaRPr>
            </a:p>
          </p:txBody>
        </p:sp>
        <p:sp>
          <p:nvSpPr>
            <p:cNvPr id="31" name="Arc 30"/>
            <p:cNvSpPr/>
            <p:nvPr/>
          </p:nvSpPr>
          <p:spPr bwMode="auto">
            <a:xfrm rot="6659203">
              <a:off x="4376527" y="1665834"/>
              <a:ext cx="2828916" cy="2828916"/>
            </a:xfrm>
            <a:prstGeom prst="arc">
              <a:avLst>
                <a:gd name="adj1" fmla="val 5820584"/>
                <a:gd name="adj2" fmla="val 8791277"/>
              </a:avLst>
            </a:prstGeom>
            <a:noFill/>
            <a:ln w="31750" cap="rnd" cmpd="sng" algn="ctr">
              <a:solidFill>
                <a:schemeClr val="bg1">
                  <a:lumMod val="65000"/>
                </a:schemeClr>
              </a:solidFill>
              <a:prstDash val="sysDot"/>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spcBef>
                  <a:spcPct val="0"/>
                </a:spcBef>
                <a:spcAft>
                  <a:spcPct val="0"/>
                </a:spcAft>
                <a:buClrTx/>
                <a:buSzTx/>
                <a:buFontTx/>
                <a:buNone/>
                <a:tabLst/>
              </a:pPr>
              <a:endParaRPr kumimoji="0" lang="en-US" sz="2400" b="0" i="0" u="none" strike="noStrike" normalizeH="0" dirty="0" smtClean="0">
                <a:ln>
                  <a:noFill/>
                </a:ln>
                <a:solidFill>
                  <a:schemeClr val="tx1"/>
                </a:solidFill>
                <a:effectLst/>
                <a:latin typeface="Calibri" pitchFamily="34" charset="0"/>
                <a:ea typeface="ＭＳ Ｐゴシック" pitchFamily="36" charset="-128"/>
              </a:endParaRPr>
            </a:p>
          </p:txBody>
        </p:sp>
        <p:sp>
          <p:nvSpPr>
            <p:cNvPr id="32" name="Arc 31"/>
            <p:cNvSpPr/>
            <p:nvPr/>
          </p:nvSpPr>
          <p:spPr bwMode="auto">
            <a:xfrm rot="14281293">
              <a:off x="4109688" y="1665834"/>
              <a:ext cx="2828916" cy="2828916"/>
            </a:xfrm>
            <a:prstGeom prst="arc">
              <a:avLst>
                <a:gd name="adj1" fmla="val 5820584"/>
                <a:gd name="adj2" fmla="val 8791277"/>
              </a:avLst>
            </a:prstGeom>
            <a:noFill/>
            <a:ln w="31750" cap="rnd" cmpd="sng" algn="ctr">
              <a:solidFill>
                <a:schemeClr val="bg1">
                  <a:lumMod val="65000"/>
                </a:schemeClr>
              </a:solidFill>
              <a:prstDash val="sysDot"/>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spcBef>
                  <a:spcPct val="0"/>
                </a:spcBef>
                <a:spcAft>
                  <a:spcPct val="0"/>
                </a:spcAft>
                <a:buClrTx/>
                <a:buSzTx/>
                <a:buFontTx/>
                <a:buNone/>
                <a:tabLst/>
              </a:pPr>
              <a:endParaRPr kumimoji="0" lang="en-US" sz="2400" b="0" i="0" u="none" strike="noStrike" normalizeH="0" dirty="0" smtClean="0">
                <a:ln>
                  <a:noFill/>
                </a:ln>
                <a:solidFill>
                  <a:schemeClr val="tx1"/>
                </a:solidFill>
                <a:effectLst/>
                <a:latin typeface="Calibri" pitchFamily="34" charset="0"/>
                <a:ea typeface="ＭＳ Ｐゴシック" pitchFamily="36" charset="-128"/>
              </a:endParaRPr>
            </a:p>
          </p:txBody>
        </p:sp>
      </p:grpSp>
    </p:spTree>
    <p:extLst>
      <p:ext uri="{BB962C8B-B14F-4D97-AF65-F5344CB8AC3E}">
        <p14:creationId xmlns:p14="http://schemas.microsoft.com/office/powerpoint/2010/main" val="337691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457200" indent="-457200">
              <a:spcAft>
                <a:spcPts val="1200"/>
              </a:spcAft>
              <a:buFont typeface="+mj-lt"/>
              <a:buAutoNum type="arabicPeriod"/>
            </a:pPr>
            <a:r>
              <a:rPr lang="en-US" dirty="0" smtClean="0"/>
              <a:t>What is </a:t>
            </a:r>
            <a:r>
              <a:rPr lang="en-US" dirty="0" smtClean="0"/>
              <a:t>Continuous Delivery?</a:t>
            </a:r>
            <a:endParaRPr lang="en-US" dirty="0"/>
          </a:p>
          <a:p>
            <a:pPr marL="457200" indent="-457200">
              <a:spcAft>
                <a:spcPts val="1200"/>
              </a:spcAft>
              <a:buFont typeface="+mj-lt"/>
              <a:buAutoNum type="arabicPeriod"/>
            </a:pPr>
            <a:r>
              <a:rPr lang="en-US" dirty="0" smtClean="0"/>
              <a:t>Barriers to continuous </a:t>
            </a:r>
            <a:r>
              <a:rPr lang="en-US" dirty="0" smtClean="0"/>
              <a:t>d</a:t>
            </a:r>
            <a:r>
              <a:rPr lang="en-US" dirty="0" smtClean="0"/>
              <a:t>elivery</a:t>
            </a:r>
          </a:p>
          <a:p>
            <a:pPr marL="457200" indent="-457200">
              <a:spcAft>
                <a:spcPts val="1200"/>
              </a:spcAft>
              <a:buFont typeface="+mj-lt"/>
              <a:buAutoNum type="arabicPeriod"/>
            </a:pPr>
            <a:r>
              <a:rPr lang="en-US" dirty="0" smtClean="0"/>
              <a:t>Breaching the barriers </a:t>
            </a:r>
            <a:r>
              <a:rPr lang="en-US" dirty="0"/>
              <a:t>at </a:t>
            </a:r>
            <a:r>
              <a:rPr lang="en-US" dirty="0" smtClean="0"/>
              <a:t>Vertafore</a:t>
            </a:r>
          </a:p>
          <a:p>
            <a:pPr marL="457200" indent="-457200">
              <a:spcAft>
                <a:spcPts val="1200"/>
              </a:spcAft>
              <a:buFont typeface="+mj-lt"/>
              <a:buAutoNum type="arabicPeriod"/>
            </a:pPr>
            <a:r>
              <a:rPr lang="en-US" dirty="0"/>
              <a:t>Story: A Game </a:t>
            </a:r>
            <a:r>
              <a:rPr lang="en-US"/>
              <a:t>of </a:t>
            </a:r>
            <a:r>
              <a:rPr lang="en-US" smtClean="0"/>
              <a:t>Gates</a:t>
            </a:r>
            <a:endParaRPr lang="en-US" dirty="0"/>
          </a:p>
          <a:p>
            <a:pPr marL="457200" indent="-457200">
              <a:spcAft>
                <a:spcPts val="1200"/>
              </a:spcAft>
              <a:buFont typeface="+mj-lt"/>
              <a:buAutoNum type="arabicPeriod"/>
            </a:pPr>
            <a:r>
              <a:rPr lang="en-US" dirty="0" smtClean="0"/>
              <a:t>What is an automated test gate?</a:t>
            </a:r>
          </a:p>
          <a:p>
            <a:pPr marL="457200" indent="-457200">
              <a:spcAft>
                <a:spcPts val="1200"/>
              </a:spcAft>
              <a:buFont typeface="+mj-lt"/>
              <a:buAutoNum type="arabicPeriod"/>
            </a:pPr>
            <a:r>
              <a:rPr lang="en-US" dirty="0" smtClean="0"/>
              <a:t>How our delivery system works</a:t>
            </a:r>
            <a:endParaRPr lang="en-US" dirty="0"/>
          </a:p>
          <a:p>
            <a:pPr marL="457200" indent="-457200">
              <a:spcAft>
                <a:spcPts val="1200"/>
              </a:spcAft>
              <a:buFont typeface="+mj-lt"/>
              <a:buAutoNum type="arabicPeriod"/>
            </a:pPr>
            <a:r>
              <a:rPr lang="en-US" dirty="0" smtClean="0"/>
              <a:t>Patterns for continuous delivery </a:t>
            </a:r>
            <a:endParaRPr lang="en-US" dirty="0" smtClean="0"/>
          </a:p>
          <a:p>
            <a:pPr marL="457200" indent="-457200">
              <a:spcAft>
                <a:spcPts val="1200"/>
              </a:spcAft>
              <a:buFont typeface="+mj-lt"/>
              <a:buAutoNum type="arabicPeriod"/>
            </a:pPr>
            <a:r>
              <a:rPr lang="en-US" dirty="0" smtClean="0"/>
              <a:t>Wrap up</a:t>
            </a:r>
            <a:endParaRPr lang="en-US" dirty="0"/>
          </a:p>
        </p:txBody>
      </p:sp>
    </p:spTree>
    <p:extLst>
      <p:ext uri="{BB962C8B-B14F-4D97-AF65-F5344CB8AC3E}">
        <p14:creationId xmlns:p14="http://schemas.microsoft.com/office/powerpoint/2010/main" val="329203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example 1a</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28815045"/>
              </p:ext>
            </p:extLst>
          </p:nvPr>
        </p:nvGraphicFramePr>
        <p:xfrm>
          <a:off x="1600200" y="2400300"/>
          <a:ext cx="5861123" cy="2514600"/>
        </p:xfrm>
        <a:graphic>
          <a:graphicData uri="http://schemas.openxmlformats.org/drawingml/2006/table">
            <a:tbl>
              <a:tblPr firstRow="1" bandRow="1">
                <a:tableStyleId>{912C8C85-51F0-491E-9774-3900AFEF0FD7}</a:tableStyleId>
              </a:tblPr>
              <a:tblGrid>
                <a:gridCol w="1873599"/>
                <a:gridCol w="996881"/>
                <a:gridCol w="996881"/>
                <a:gridCol w="996881"/>
                <a:gridCol w="996881"/>
              </a:tblGrid>
              <a:tr h="419100">
                <a:tc>
                  <a:txBody>
                    <a:bodyPr/>
                    <a:lstStyle/>
                    <a:p>
                      <a:pPr algn="l"/>
                      <a:r>
                        <a:rPr lang="en-US" sz="1600" b="0" cap="none" baseline="0" dirty="0" smtClean="0"/>
                        <a:t>Category</a:t>
                      </a:r>
                      <a:endParaRPr lang="en-US" sz="1600" b="0" cap="none" baseline="0" dirty="0">
                        <a:solidFill>
                          <a:schemeClr val="bg2">
                            <a:lumMod val="50000"/>
                          </a:schemeClr>
                        </a:solidFill>
                      </a:endParaRPr>
                    </a:p>
                  </a:txBody>
                  <a:tcPr marL="45720" marR="4572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l"/>
                      <a:r>
                        <a:rPr lang="en-US" sz="1600" b="0" cap="none" baseline="0" dirty="0" smtClean="0"/>
                        <a:t>Title 1</a:t>
                      </a:r>
                      <a:endParaRPr lang="en-US" sz="1600" b="0" cap="none" baseline="0" dirty="0">
                        <a:solidFill>
                          <a:schemeClr val="bg2">
                            <a:lumMod val="50000"/>
                          </a:schemeClr>
                        </a:solidFill>
                      </a:endParaRPr>
                    </a:p>
                  </a:txBody>
                  <a:tcPr marL="45720" marR="4572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l"/>
                      <a:r>
                        <a:rPr lang="en-US" sz="1600" b="0" cap="none" baseline="0" dirty="0" smtClean="0"/>
                        <a:t>Title 2</a:t>
                      </a:r>
                      <a:endParaRPr lang="en-US" sz="1600" b="0" cap="none" baseline="0" dirty="0">
                        <a:solidFill>
                          <a:schemeClr val="bg2">
                            <a:lumMod val="50000"/>
                          </a:schemeClr>
                        </a:solidFill>
                      </a:endParaRPr>
                    </a:p>
                  </a:txBody>
                  <a:tcPr marL="45720" marR="4572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l"/>
                      <a:r>
                        <a:rPr lang="en-US" sz="1600" b="0" cap="none" baseline="0" dirty="0" smtClean="0"/>
                        <a:t>Title 3</a:t>
                      </a:r>
                      <a:endParaRPr lang="en-US" sz="1600" b="0" cap="none" baseline="0" dirty="0">
                        <a:solidFill>
                          <a:schemeClr val="bg2">
                            <a:lumMod val="50000"/>
                          </a:schemeClr>
                        </a:solidFill>
                      </a:endParaRPr>
                    </a:p>
                  </a:txBody>
                  <a:tcPr marL="45720" marR="4572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l"/>
                      <a:r>
                        <a:rPr lang="en-US" sz="1600" b="0" cap="none" baseline="0" dirty="0" smtClean="0"/>
                        <a:t>Title 4</a:t>
                      </a:r>
                      <a:endParaRPr lang="en-US" sz="1600" b="0" cap="none" baseline="0" dirty="0">
                        <a:solidFill>
                          <a:schemeClr val="bg2">
                            <a:lumMod val="50000"/>
                          </a:schemeClr>
                        </a:solidFill>
                      </a:endParaRPr>
                    </a:p>
                  </a:txBody>
                  <a:tcPr marL="45720" marR="4572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r>
              <a:tr h="419100">
                <a:tc>
                  <a:txBody>
                    <a:bodyPr/>
                    <a:lstStyle/>
                    <a:p>
                      <a:pPr algn="l"/>
                      <a:r>
                        <a:rPr lang="en-US" sz="1400" b="0" dirty="0" smtClean="0">
                          <a:solidFill>
                            <a:schemeClr val="tx2"/>
                          </a:solidFill>
                        </a:rPr>
                        <a:t>First row</a:t>
                      </a:r>
                      <a:endParaRPr lang="en-US" sz="1400" b="0" dirty="0">
                        <a:solidFill>
                          <a:schemeClr val="tx2"/>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a:r>
                        <a:rPr lang="en-US" sz="1400" b="0" dirty="0" smtClean="0">
                          <a:solidFill>
                            <a:schemeClr val="tx1"/>
                          </a:solidFill>
                        </a:rPr>
                        <a:t>Text</a:t>
                      </a:r>
                      <a:endParaRPr lang="en-US" sz="1400" b="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a:r>
                        <a:rPr lang="en-US" sz="1400" b="0" dirty="0" smtClean="0">
                          <a:solidFill>
                            <a:schemeClr val="tx1"/>
                          </a:solidFill>
                        </a:rPr>
                        <a:t>Text</a:t>
                      </a:r>
                      <a:endParaRPr lang="en-US" sz="1400" b="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a:r>
                        <a:rPr lang="en-US" sz="1400" b="0" dirty="0" smtClean="0">
                          <a:solidFill>
                            <a:schemeClr val="tx1"/>
                          </a:solidFill>
                        </a:rPr>
                        <a:t>Text</a:t>
                      </a:r>
                      <a:endParaRPr lang="en-US" sz="1400" b="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a:r>
                        <a:rPr lang="en-US" sz="1400" b="0" dirty="0" smtClean="0">
                          <a:solidFill>
                            <a:schemeClr val="tx1"/>
                          </a:solidFill>
                        </a:rPr>
                        <a:t>Text</a:t>
                      </a:r>
                      <a:endParaRPr lang="en-US" sz="1400" b="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419100">
                <a:tc>
                  <a:txBody>
                    <a:bodyPr/>
                    <a:lstStyle/>
                    <a:p>
                      <a:pPr algn="l"/>
                      <a:r>
                        <a:rPr lang="en-US" sz="1400" b="0" dirty="0" smtClean="0">
                          <a:solidFill>
                            <a:schemeClr val="tx2"/>
                          </a:solidFill>
                        </a:rPr>
                        <a:t>Second row</a:t>
                      </a:r>
                      <a:endParaRPr lang="en-US" sz="1400" b="0" dirty="0">
                        <a:solidFill>
                          <a:schemeClr val="tx2"/>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419100">
                <a:tc>
                  <a:txBody>
                    <a:bodyPr/>
                    <a:lstStyle/>
                    <a:p>
                      <a:pPr algn="l"/>
                      <a:r>
                        <a:rPr lang="en-US" sz="1400" b="0" dirty="0" smtClean="0">
                          <a:solidFill>
                            <a:schemeClr val="tx2"/>
                          </a:solidFill>
                        </a:rPr>
                        <a:t>Third row</a:t>
                      </a:r>
                      <a:endParaRPr lang="en-US" sz="1400" b="0" dirty="0">
                        <a:solidFill>
                          <a:schemeClr val="tx2"/>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419100">
                <a:tc>
                  <a:txBody>
                    <a:bodyPr/>
                    <a:lstStyle/>
                    <a:p>
                      <a:pPr algn="l"/>
                      <a:r>
                        <a:rPr lang="en-US" sz="1400" b="0" dirty="0" smtClean="0">
                          <a:solidFill>
                            <a:schemeClr val="tx2"/>
                          </a:solidFill>
                        </a:rPr>
                        <a:t>Fourth row</a:t>
                      </a:r>
                      <a:endParaRPr lang="en-US" sz="1400" b="0" dirty="0">
                        <a:solidFill>
                          <a:schemeClr val="tx2"/>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419100">
                <a:tc>
                  <a:txBody>
                    <a:bodyPr/>
                    <a:lstStyle/>
                    <a:p>
                      <a:pPr algn="l"/>
                      <a:r>
                        <a:rPr lang="en-US" sz="1400" b="0" dirty="0" smtClean="0">
                          <a:solidFill>
                            <a:schemeClr val="tx2"/>
                          </a:solidFill>
                        </a:rPr>
                        <a:t>Fifth row</a:t>
                      </a:r>
                      <a:endParaRPr lang="en-US" sz="1400" b="0" dirty="0">
                        <a:solidFill>
                          <a:schemeClr val="tx2"/>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1713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example 1b (less orange)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03523631"/>
              </p:ext>
            </p:extLst>
          </p:nvPr>
        </p:nvGraphicFramePr>
        <p:xfrm>
          <a:off x="1600200" y="2400300"/>
          <a:ext cx="5861123" cy="2514600"/>
        </p:xfrm>
        <a:graphic>
          <a:graphicData uri="http://schemas.openxmlformats.org/drawingml/2006/table">
            <a:tbl>
              <a:tblPr firstRow="1" bandRow="1">
                <a:tableStyleId>{912C8C85-51F0-491E-9774-3900AFEF0FD7}</a:tableStyleId>
              </a:tblPr>
              <a:tblGrid>
                <a:gridCol w="1873599"/>
                <a:gridCol w="996881"/>
                <a:gridCol w="996881"/>
                <a:gridCol w="996881"/>
                <a:gridCol w="996881"/>
              </a:tblGrid>
              <a:tr h="419100">
                <a:tc>
                  <a:txBody>
                    <a:bodyPr/>
                    <a:lstStyle/>
                    <a:p>
                      <a:pPr algn="l"/>
                      <a:r>
                        <a:rPr lang="en-US" sz="1600" b="0" cap="none" baseline="0" dirty="0" smtClean="0"/>
                        <a:t>Category</a:t>
                      </a:r>
                      <a:endParaRPr lang="en-US" sz="1600" b="0" cap="none" baseline="0" dirty="0">
                        <a:solidFill>
                          <a:schemeClr val="bg2">
                            <a:lumMod val="50000"/>
                          </a:schemeClr>
                        </a:solidFill>
                      </a:endParaRPr>
                    </a:p>
                  </a:txBody>
                  <a:tcPr marL="45720" marR="4572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65000"/>
                      </a:schemeClr>
                    </a:solidFill>
                  </a:tcPr>
                </a:tc>
                <a:tc>
                  <a:txBody>
                    <a:bodyPr/>
                    <a:lstStyle/>
                    <a:p>
                      <a:pPr algn="l"/>
                      <a:r>
                        <a:rPr lang="en-US" sz="1600" b="0" cap="none" baseline="0" dirty="0" smtClean="0"/>
                        <a:t>Title 1</a:t>
                      </a:r>
                      <a:endParaRPr lang="en-US" sz="1600" b="0" cap="none" baseline="0" dirty="0">
                        <a:solidFill>
                          <a:schemeClr val="bg2">
                            <a:lumMod val="50000"/>
                          </a:schemeClr>
                        </a:solidFill>
                      </a:endParaRPr>
                    </a:p>
                  </a:txBody>
                  <a:tcPr marL="45720" marR="4572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65000"/>
                      </a:schemeClr>
                    </a:solidFill>
                  </a:tcPr>
                </a:tc>
                <a:tc>
                  <a:txBody>
                    <a:bodyPr/>
                    <a:lstStyle/>
                    <a:p>
                      <a:pPr algn="l"/>
                      <a:r>
                        <a:rPr lang="en-US" sz="1600" b="0" cap="none" baseline="0" dirty="0" smtClean="0"/>
                        <a:t>Title 2</a:t>
                      </a:r>
                      <a:endParaRPr lang="en-US" sz="1600" b="0" cap="none" baseline="0" dirty="0">
                        <a:solidFill>
                          <a:schemeClr val="bg2">
                            <a:lumMod val="50000"/>
                          </a:schemeClr>
                        </a:solidFill>
                      </a:endParaRPr>
                    </a:p>
                  </a:txBody>
                  <a:tcPr marL="45720" marR="4572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65000"/>
                      </a:schemeClr>
                    </a:solidFill>
                  </a:tcPr>
                </a:tc>
                <a:tc>
                  <a:txBody>
                    <a:bodyPr/>
                    <a:lstStyle/>
                    <a:p>
                      <a:pPr algn="l"/>
                      <a:r>
                        <a:rPr lang="en-US" sz="1600" b="0" cap="none" baseline="0" dirty="0" smtClean="0"/>
                        <a:t>Title 3</a:t>
                      </a:r>
                      <a:endParaRPr lang="en-US" sz="1600" b="0" cap="none" baseline="0" dirty="0">
                        <a:solidFill>
                          <a:schemeClr val="bg2">
                            <a:lumMod val="50000"/>
                          </a:schemeClr>
                        </a:solidFill>
                      </a:endParaRPr>
                    </a:p>
                  </a:txBody>
                  <a:tcPr marL="45720" marR="4572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65000"/>
                      </a:schemeClr>
                    </a:solidFill>
                  </a:tcPr>
                </a:tc>
                <a:tc>
                  <a:txBody>
                    <a:bodyPr/>
                    <a:lstStyle/>
                    <a:p>
                      <a:pPr algn="l"/>
                      <a:r>
                        <a:rPr lang="en-US" sz="1600" b="0" cap="none" baseline="0" dirty="0" smtClean="0"/>
                        <a:t>Title 4</a:t>
                      </a:r>
                      <a:endParaRPr lang="en-US" sz="1600" b="0" cap="none" baseline="0" dirty="0">
                        <a:solidFill>
                          <a:schemeClr val="bg2">
                            <a:lumMod val="50000"/>
                          </a:schemeClr>
                        </a:solidFill>
                      </a:endParaRPr>
                    </a:p>
                  </a:txBody>
                  <a:tcPr marL="45720" marR="4572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65000"/>
                      </a:schemeClr>
                    </a:solidFill>
                  </a:tcPr>
                </a:tc>
              </a:tr>
              <a:tr h="419100">
                <a:tc>
                  <a:txBody>
                    <a:bodyPr/>
                    <a:lstStyle/>
                    <a:p>
                      <a:pPr algn="l"/>
                      <a:r>
                        <a:rPr lang="en-US" sz="1400" b="0" dirty="0" smtClean="0">
                          <a:solidFill>
                            <a:schemeClr val="tx2"/>
                          </a:solidFill>
                        </a:rPr>
                        <a:t>First row</a:t>
                      </a:r>
                      <a:endParaRPr lang="en-US" sz="1400" b="0" dirty="0">
                        <a:solidFill>
                          <a:schemeClr val="tx2"/>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a:r>
                        <a:rPr lang="en-US" sz="1400" b="0" dirty="0" smtClean="0">
                          <a:solidFill>
                            <a:schemeClr val="tx1"/>
                          </a:solidFill>
                        </a:rPr>
                        <a:t>Text</a:t>
                      </a:r>
                      <a:endParaRPr lang="en-US" sz="1400" b="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a:r>
                        <a:rPr lang="en-US" sz="1400" b="0" dirty="0" smtClean="0">
                          <a:solidFill>
                            <a:schemeClr val="tx1"/>
                          </a:solidFill>
                        </a:rPr>
                        <a:t>Text</a:t>
                      </a:r>
                      <a:endParaRPr lang="en-US" sz="1400" b="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a:r>
                        <a:rPr lang="en-US" sz="1400" b="0" dirty="0" smtClean="0">
                          <a:solidFill>
                            <a:schemeClr val="tx1"/>
                          </a:solidFill>
                        </a:rPr>
                        <a:t>Text</a:t>
                      </a:r>
                      <a:endParaRPr lang="en-US" sz="1400" b="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a:r>
                        <a:rPr lang="en-US" sz="1400" b="0" dirty="0" smtClean="0">
                          <a:solidFill>
                            <a:schemeClr val="tx1"/>
                          </a:solidFill>
                        </a:rPr>
                        <a:t>Text</a:t>
                      </a:r>
                      <a:endParaRPr lang="en-US" sz="1400" b="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419100">
                <a:tc>
                  <a:txBody>
                    <a:bodyPr/>
                    <a:lstStyle/>
                    <a:p>
                      <a:pPr algn="l"/>
                      <a:r>
                        <a:rPr lang="en-US" sz="1400" b="0" dirty="0" smtClean="0">
                          <a:solidFill>
                            <a:schemeClr val="tx2"/>
                          </a:solidFill>
                        </a:rPr>
                        <a:t>Second row</a:t>
                      </a:r>
                      <a:endParaRPr lang="en-US" sz="1400" b="0" dirty="0">
                        <a:solidFill>
                          <a:schemeClr val="tx2"/>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419100">
                <a:tc>
                  <a:txBody>
                    <a:bodyPr/>
                    <a:lstStyle/>
                    <a:p>
                      <a:pPr algn="l"/>
                      <a:r>
                        <a:rPr lang="en-US" sz="1400" b="0" dirty="0" smtClean="0">
                          <a:solidFill>
                            <a:schemeClr val="tx2"/>
                          </a:solidFill>
                        </a:rPr>
                        <a:t>Third row</a:t>
                      </a:r>
                      <a:endParaRPr lang="en-US" sz="1400" b="0" dirty="0">
                        <a:solidFill>
                          <a:schemeClr val="tx2"/>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419100">
                <a:tc>
                  <a:txBody>
                    <a:bodyPr/>
                    <a:lstStyle/>
                    <a:p>
                      <a:pPr algn="l"/>
                      <a:r>
                        <a:rPr lang="en-US" sz="1400" b="0" dirty="0" smtClean="0">
                          <a:solidFill>
                            <a:schemeClr val="tx2"/>
                          </a:solidFill>
                        </a:rPr>
                        <a:t>Fourth row</a:t>
                      </a:r>
                      <a:endParaRPr lang="en-US" sz="1400" b="0" dirty="0">
                        <a:solidFill>
                          <a:schemeClr val="tx2"/>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419100">
                <a:tc>
                  <a:txBody>
                    <a:bodyPr/>
                    <a:lstStyle/>
                    <a:p>
                      <a:pPr algn="l"/>
                      <a:r>
                        <a:rPr lang="en-US" sz="1400" b="0" dirty="0" smtClean="0">
                          <a:solidFill>
                            <a:schemeClr val="tx2"/>
                          </a:solidFill>
                        </a:rPr>
                        <a:t>Fifth row</a:t>
                      </a:r>
                      <a:endParaRPr lang="en-US" sz="1400" b="0" dirty="0">
                        <a:solidFill>
                          <a:schemeClr val="tx2"/>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5827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example 2a</a:t>
            </a:r>
            <a:endParaRPr lang="en-US" dirty="0"/>
          </a:p>
        </p:txBody>
      </p:sp>
      <p:graphicFrame>
        <p:nvGraphicFramePr>
          <p:cNvPr id="12" name="Content Placeholder 5"/>
          <p:cNvGraphicFramePr>
            <a:graphicFrameLocks/>
          </p:cNvGraphicFramePr>
          <p:nvPr>
            <p:extLst>
              <p:ext uri="{D42A27DB-BD31-4B8C-83A1-F6EECF244321}">
                <p14:modId xmlns:p14="http://schemas.microsoft.com/office/powerpoint/2010/main" val="3885279173"/>
              </p:ext>
            </p:extLst>
          </p:nvPr>
        </p:nvGraphicFramePr>
        <p:xfrm>
          <a:off x="2286000" y="1638300"/>
          <a:ext cx="4486276" cy="4079240"/>
        </p:xfrm>
        <a:graphic>
          <a:graphicData uri="http://schemas.openxmlformats.org/drawingml/2006/table">
            <a:tbl>
              <a:tblPr firstRow="1" bandRow="1">
                <a:effectLst/>
                <a:tableStyleId>{5C22544A-7EE6-4342-B048-85BDC9FD1C3A}</a:tableStyleId>
              </a:tblPr>
              <a:tblGrid>
                <a:gridCol w="3495676"/>
                <a:gridCol w="990600"/>
              </a:tblGrid>
              <a:tr h="370840">
                <a:tc>
                  <a:txBody>
                    <a:bodyPr/>
                    <a:lstStyle/>
                    <a:p>
                      <a:r>
                        <a:rPr lang="en-US" sz="1800" b="0" cap="none" baseline="0" dirty="0" smtClean="0">
                          <a:solidFill>
                            <a:schemeClr val="bg1"/>
                          </a:solidFill>
                        </a:rPr>
                        <a:t>Milestones</a:t>
                      </a:r>
                      <a:endParaRPr lang="en-US" sz="1800" b="0" cap="none" baseline="0" dirty="0">
                        <a:solidFill>
                          <a:schemeClr val="bg1"/>
                        </a:solidFill>
                      </a:endParaRPr>
                    </a:p>
                  </a:txBody>
                  <a:tcPr anchor="ctr">
                    <a:lnL w="12700" cmpd="sng">
                      <a:noFill/>
                    </a:lnL>
                    <a:lnR w="9525"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US" sz="1800" b="0" cap="none" baseline="0" dirty="0" smtClean="0">
                          <a:solidFill>
                            <a:schemeClr val="bg1"/>
                          </a:solidFill>
                        </a:rPr>
                        <a:t>Date</a:t>
                      </a:r>
                      <a:endParaRPr lang="en-US" sz="1800" b="0" cap="none" baseline="0" dirty="0">
                        <a:solidFill>
                          <a:schemeClr val="bg1"/>
                        </a:solidFill>
                      </a:endParaRPr>
                    </a:p>
                  </a:txBody>
                  <a:tcPr anchor="ctr">
                    <a:lnL w="9525"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r>
              <a:tr h="370840">
                <a:tc>
                  <a:txBody>
                    <a:bodyPr/>
                    <a:lstStyle/>
                    <a:p>
                      <a:r>
                        <a:rPr lang="en-US" sz="1400" b="0" dirty="0" smtClean="0">
                          <a:solidFill>
                            <a:schemeClr val="tx1"/>
                          </a:solidFill>
                        </a:rPr>
                        <a:t>1. Kickoff</a:t>
                      </a:r>
                      <a:endParaRPr lang="en-US" sz="14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6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70840">
                <a:tc>
                  <a:txBody>
                    <a:bodyPr/>
                    <a:lstStyle/>
                    <a:p>
                      <a:pPr marL="0" lvl="1" indent="0">
                        <a:buFont typeface="Arial" panose="020B0604020202020204" pitchFamily="34" charset="0"/>
                        <a:buNone/>
                      </a:pPr>
                      <a:r>
                        <a:rPr lang="en-US" sz="1200" b="0" dirty="0" smtClean="0">
                          <a:solidFill>
                            <a:schemeClr val="tx1"/>
                          </a:solidFill>
                        </a:rPr>
                        <a:t>Core application</a:t>
                      </a:r>
                      <a:r>
                        <a:rPr lang="en-US" sz="1200" b="0" baseline="0" dirty="0" smtClean="0">
                          <a:solidFill>
                            <a:schemeClr val="tx1"/>
                          </a:solidFill>
                        </a:rPr>
                        <a:t> review</a:t>
                      </a:r>
                      <a:endParaRPr lang="en-US" sz="1200" b="0" dirty="0">
                        <a:solidFill>
                          <a:schemeClr val="tx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8/24</a:t>
                      </a:r>
                    </a:p>
                  </a:txBody>
                  <a:tcPr anchor="ctr">
                    <a:lnL w="12700" cmpd="sng">
                      <a:noFill/>
                    </a:lnL>
                    <a:lnR w="12700" cmpd="sng">
                      <a:noFill/>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lvl="1" indent="0">
                        <a:buFont typeface="Arial" panose="020B0604020202020204" pitchFamily="34" charset="0"/>
                        <a:buNone/>
                      </a:pPr>
                      <a:r>
                        <a:rPr lang="en-US" sz="1200" b="0" dirty="0" smtClean="0">
                          <a:solidFill>
                            <a:schemeClr val="tx1"/>
                          </a:solidFill>
                        </a:rPr>
                        <a:t>Requirements</a:t>
                      </a:r>
                      <a:r>
                        <a:rPr lang="en-US" sz="1200" b="0" baseline="0" dirty="0" smtClean="0">
                          <a:solidFill>
                            <a:schemeClr val="tx1"/>
                          </a:solidFill>
                        </a:rPr>
                        <a:t> and </a:t>
                      </a:r>
                      <a:r>
                        <a:rPr lang="en-US" sz="1200" b="0" dirty="0" smtClean="0">
                          <a:solidFill>
                            <a:schemeClr val="tx1"/>
                          </a:solidFill>
                        </a:rPr>
                        <a:t>conversion validation</a:t>
                      </a:r>
                      <a:endParaRPr lang="en-US" sz="1200" b="0" dirty="0">
                        <a:solidFill>
                          <a:schemeClr val="tx1"/>
                        </a:solidFill>
                      </a:endParaRPr>
                    </a:p>
                  </a:txBody>
                  <a:tcPr anchor="ctr">
                    <a:lnL w="12700" cmpd="sng">
                      <a:noFill/>
                    </a:lnL>
                    <a:lnR w="12700" cmpd="sng">
                      <a:noFill/>
                    </a:lnR>
                    <a:lnT w="952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8/25</a:t>
                      </a:r>
                    </a:p>
                  </a:txBody>
                  <a:tcPr anchor="ctr">
                    <a:lnL w="12700" cmpd="sng">
                      <a:noFill/>
                    </a:lnL>
                    <a:lnR w="12700" cmpd="sng">
                      <a:noFill/>
                    </a:lnR>
                    <a:lnT w="952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1400" b="0" dirty="0" smtClean="0">
                          <a:solidFill>
                            <a:schemeClr val="tx1"/>
                          </a:solidFill>
                        </a:rPr>
                        <a:t>2. Hardware</a:t>
                      </a:r>
                      <a:r>
                        <a:rPr lang="en-US" sz="1400" b="0" baseline="0" dirty="0" smtClean="0">
                          <a:solidFill>
                            <a:schemeClr val="tx1"/>
                          </a:solidFill>
                        </a:rPr>
                        <a:t> and software</a:t>
                      </a:r>
                      <a:r>
                        <a:rPr lang="en-US" sz="1400" b="0" dirty="0" smtClean="0">
                          <a:solidFill>
                            <a:schemeClr val="tx1"/>
                          </a:solidFill>
                        </a:rPr>
                        <a:t> procurement</a:t>
                      </a:r>
                      <a:endParaRPr lang="en-US" sz="1400" b="0" dirty="0">
                        <a:solidFill>
                          <a:schemeClr val="tx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600" b="0" dirty="0">
                        <a:solidFill>
                          <a:schemeClr val="tx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70840">
                <a:tc>
                  <a:txBody>
                    <a:bodyPr/>
                    <a:lstStyle/>
                    <a:p>
                      <a:pPr marL="0" lvl="1" indent="0">
                        <a:buFont typeface="Arial" panose="020B0604020202020204" pitchFamily="34" charset="0"/>
                        <a:buNone/>
                      </a:pPr>
                      <a:r>
                        <a:rPr lang="en-US" sz="1200" b="0" dirty="0" smtClean="0">
                          <a:solidFill>
                            <a:schemeClr val="tx1"/>
                          </a:solidFill>
                        </a:rPr>
                        <a:t>System configuration</a:t>
                      </a:r>
                    </a:p>
                  </a:txBody>
                  <a:tcPr anchor="ctr">
                    <a:lnL w="12700" cmpd="sng">
                      <a:noFill/>
                    </a:lnL>
                    <a:lnR w="12700" cmpd="sng">
                      <a:noFill/>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dirty="0" smtClean="0">
                          <a:solidFill>
                            <a:schemeClr val="tx1"/>
                          </a:solidFill>
                        </a:rPr>
                        <a:t>9/7</a:t>
                      </a:r>
                      <a:endParaRPr lang="en-US" sz="1200" b="0" dirty="0">
                        <a:solidFill>
                          <a:schemeClr val="tx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lvl="1" indent="0">
                        <a:buFont typeface="Arial" panose="020B0604020202020204" pitchFamily="34" charset="0"/>
                        <a:buNone/>
                      </a:pPr>
                      <a:r>
                        <a:rPr lang="en-US" sz="1200" b="0" dirty="0" smtClean="0">
                          <a:solidFill>
                            <a:schemeClr val="tx1"/>
                          </a:solidFill>
                        </a:rPr>
                        <a:t>Conversion</a:t>
                      </a:r>
                    </a:p>
                  </a:txBody>
                  <a:tcPr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dirty="0" smtClean="0">
                          <a:solidFill>
                            <a:schemeClr val="tx1"/>
                          </a:solidFill>
                        </a:rPr>
                        <a:t>9/12</a:t>
                      </a:r>
                      <a:endParaRPr lang="en-US" sz="1200" b="0" dirty="0">
                        <a:solidFill>
                          <a:schemeClr val="tx1"/>
                        </a:solidFill>
                      </a:endParaRPr>
                    </a:p>
                  </a:txBody>
                  <a:tcPr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lvl="1" indent="0">
                        <a:buFont typeface="Arial" panose="020B0604020202020204" pitchFamily="34" charset="0"/>
                        <a:buNone/>
                      </a:pPr>
                      <a:r>
                        <a:rPr lang="en-US" sz="1200" b="0" dirty="0" smtClean="0">
                          <a:solidFill>
                            <a:schemeClr val="tx1"/>
                          </a:solidFill>
                        </a:rPr>
                        <a:t>User acceptance testing</a:t>
                      </a:r>
                    </a:p>
                  </a:txBody>
                  <a:tcPr anchor="ctr">
                    <a:lnL w="12700" cmpd="sng">
                      <a:noFill/>
                    </a:lnL>
                    <a:lnR w="12700" cmpd="sng">
                      <a:noFill/>
                    </a:lnR>
                    <a:lnT w="952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dirty="0" smtClean="0">
                          <a:solidFill>
                            <a:schemeClr val="tx1"/>
                          </a:solidFill>
                        </a:rPr>
                        <a:t>9/13</a:t>
                      </a:r>
                      <a:endParaRPr lang="en-US" sz="1200" b="0" dirty="0">
                        <a:solidFill>
                          <a:schemeClr val="tx1"/>
                        </a:solidFill>
                      </a:endParaRPr>
                    </a:p>
                  </a:txBody>
                  <a:tcPr anchor="ctr">
                    <a:lnL w="12700" cmpd="sng">
                      <a:noFill/>
                    </a:lnL>
                    <a:lnR w="12700" cmpd="sng">
                      <a:noFill/>
                    </a:lnR>
                    <a:lnT w="952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1400" b="0" dirty="0" smtClean="0">
                          <a:solidFill>
                            <a:schemeClr val="tx1"/>
                          </a:solidFill>
                        </a:rPr>
                        <a:t>3. End</a:t>
                      </a:r>
                      <a:r>
                        <a:rPr lang="en-US" sz="1400" b="0" baseline="0" dirty="0" smtClean="0">
                          <a:solidFill>
                            <a:schemeClr val="tx1"/>
                          </a:solidFill>
                        </a:rPr>
                        <a:t> user training</a:t>
                      </a:r>
                      <a:endParaRPr lang="en-US" sz="1400" b="0" dirty="0" smtClean="0">
                        <a:solidFill>
                          <a:schemeClr val="tx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600" b="0" dirty="0">
                        <a:solidFill>
                          <a:schemeClr val="tx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70840">
                <a:tc>
                  <a:txBody>
                    <a:bodyPr/>
                    <a:lstStyle/>
                    <a:p>
                      <a:pPr marL="0" lvl="1" indent="0">
                        <a:buFont typeface="Arial" panose="020B0604020202020204" pitchFamily="34" charset="0"/>
                        <a:buNone/>
                      </a:pPr>
                      <a:r>
                        <a:rPr lang="en-US" sz="1200" b="0" dirty="0" smtClean="0">
                          <a:solidFill>
                            <a:schemeClr val="tx1"/>
                          </a:solidFill>
                        </a:rPr>
                        <a:t>Go</a:t>
                      </a:r>
                      <a:r>
                        <a:rPr lang="en-US" sz="1200" b="0" baseline="0" dirty="0" smtClean="0">
                          <a:solidFill>
                            <a:schemeClr val="tx1"/>
                          </a:solidFill>
                        </a:rPr>
                        <a:t>-live support</a:t>
                      </a:r>
                      <a:endParaRPr lang="en-US" sz="1200" b="0" dirty="0" smtClean="0">
                        <a:solidFill>
                          <a:schemeClr val="tx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dirty="0" smtClean="0">
                          <a:solidFill>
                            <a:schemeClr val="tx1"/>
                          </a:solidFill>
                        </a:rPr>
                        <a:t>9/15</a:t>
                      </a:r>
                      <a:endParaRPr lang="en-US" sz="1200" b="0" dirty="0">
                        <a:solidFill>
                          <a:schemeClr val="tx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lvl="1" indent="0">
                        <a:buFont typeface="Arial" panose="020B0604020202020204" pitchFamily="34" charset="0"/>
                        <a:buNone/>
                      </a:pPr>
                      <a:r>
                        <a:rPr lang="en-US" sz="1200" b="0" dirty="0" smtClean="0">
                          <a:solidFill>
                            <a:schemeClr val="tx1"/>
                          </a:solidFill>
                        </a:rPr>
                        <a:t>Project follow up</a:t>
                      </a:r>
                    </a:p>
                  </a:txBody>
                  <a:tcPr anchor="ctr">
                    <a:lnL w="12700" cmpd="sng">
                      <a:noFill/>
                    </a:lnL>
                    <a:lnR w="12700" cmpd="sng">
                      <a:noFill/>
                    </a:lnR>
                    <a:lnT w="952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US" sz="1200" b="0" dirty="0" smtClean="0">
                          <a:solidFill>
                            <a:schemeClr val="tx1"/>
                          </a:solidFill>
                        </a:rPr>
                        <a:t>9/22</a:t>
                      </a:r>
                      <a:endParaRPr lang="en-US" sz="1200" b="0" dirty="0">
                        <a:solidFill>
                          <a:schemeClr val="tx1"/>
                        </a:solidFill>
                      </a:endParaRPr>
                    </a:p>
                  </a:txBody>
                  <a:tcPr anchor="ctr">
                    <a:lnL w="12700" cmpd="sng">
                      <a:noFill/>
                    </a:lnL>
                    <a:lnR w="12700" cmpd="sng">
                      <a:noFill/>
                    </a:lnR>
                    <a:lnT w="952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305016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example 2b (less orange)</a:t>
            </a:r>
            <a:endParaRPr lang="en-US" dirty="0"/>
          </a:p>
        </p:txBody>
      </p:sp>
      <p:graphicFrame>
        <p:nvGraphicFramePr>
          <p:cNvPr id="12" name="Content Placeholder 5"/>
          <p:cNvGraphicFramePr>
            <a:graphicFrameLocks/>
          </p:cNvGraphicFramePr>
          <p:nvPr>
            <p:extLst>
              <p:ext uri="{D42A27DB-BD31-4B8C-83A1-F6EECF244321}">
                <p14:modId xmlns:p14="http://schemas.microsoft.com/office/powerpoint/2010/main" val="3279856166"/>
              </p:ext>
            </p:extLst>
          </p:nvPr>
        </p:nvGraphicFramePr>
        <p:xfrm>
          <a:off x="2286000" y="1638300"/>
          <a:ext cx="4486276" cy="4079240"/>
        </p:xfrm>
        <a:graphic>
          <a:graphicData uri="http://schemas.openxmlformats.org/drawingml/2006/table">
            <a:tbl>
              <a:tblPr firstRow="1" bandRow="1">
                <a:effectLst/>
                <a:tableStyleId>{5C22544A-7EE6-4342-B048-85BDC9FD1C3A}</a:tableStyleId>
              </a:tblPr>
              <a:tblGrid>
                <a:gridCol w="3495676"/>
                <a:gridCol w="990600"/>
              </a:tblGrid>
              <a:tr h="370840">
                <a:tc>
                  <a:txBody>
                    <a:bodyPr/>
                    <a:lstStyle/>
                    <a:p>
                      <a:r>
                        <a:rPr lang="en-US" sz="1800" b="0" cap="none" baseline="0" dirty="0" smtClean="0">
                          <a:solidFill>
                            <a:schemeClr val="bg1"/>
                          </a:solidFill>
                        </a:rPr>
                        <a:t>Milestones</a:t>
                      </a:r>
                      <a:endParaRPr lang="en-US" sz="1800" b="0" cap="none" baseline="0" dirty="0">
                        <a:solidFill>
                          <a:schemeClr val="bg1"/>
                        </a:solidFill>
                      </a:endParaRPr>
                    </a:p>
                  </a:txBody>
                  <a:tcPr anchor="ctr">
                    <a:lnL w="12700" cmpd="sng">
                      <a:noFill/>
                    </a:lnL>
                    <a:lnR w="9525"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r>
                        <a:rPr lang="en-US" sz="1800" b="0" cap="none" baseline="0" dirty="0" smtClean="0">
                          <a:solidFill>
                            <a:schemeClr val="bg1"/>
                          </a:solidFill>
                        </a:rPr>
                        <a:t>Date</a:t>
                      </a:r>
                      <a:endParaRPr lang="en-US" sz="1800" b="0" cap="none" baseline="0" dirty="0">
                        <a:solidFill>
                          <a:schemeClr val="bg1"/>
                        </a:solidFill>
                      </a:endParaRPr>
                    </a:p>
                  </a:txBody>
                  <a:tcPr anchor="ctr">
                    <a:lnL w="9525"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r>
              <a:tr h="370840">
                <a:tc>
                  <a:txBody>
                    <a:bodyPr/>
                    <a:lstStyle/>
                    <a:p>
                      <a:r>
                        <a:rPr lang="en-US" sz="1400" b="0" dirty="0" smtClean="0">
                          <a:solidFill>
                            <a:schemeClr val="tx1"/>
                          </a:solidFill>
                        </a:rPr>
                        <a:t>1. Kickoff</a:t>
                      </a:r>
                      <a:endParaRPr lang="en-US" sz="14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6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70840">
                <a:tc>
                  <a:txBody>
                    <a:bodyPr/>
                    <a:lstStyle/>
                    <a:p>
                      <a:pPr marL="0" lvl="1" indent="0">
                        <a:buFont typeface="Arial" panose="020B0604020202020204" pitchFamily="34" charset="0"/>
                        <a:buNone/>
                      </a:pPr>
                      <a:r>
                        <a:rPr lang="en-US" sz="1200" b="0" dirty="0" smtClean="0">
                          <a:solidFill>
                            <a:schemeClr val="tx1"/>
                          </a:solidFill>
                        </a:rPr>
                        <a:t>Core application</a:t>
                      </a:r>
                      <a:r>
                        <a:rPr lang="en-US" sz="1200" b="0" baseline="0" dirty="0" smtClean="0">
                          <a:solidFill>
                            <a:schemeClr val="tx1"/>
                          </a:solidFill>
                        </a:rPr>
                        <a:t> review</a:t>
                      </a:r>
                      <a:endParaRPr lang="en-US" sz="1200" b="0" dirty="0">
                        <a:solidFill>
                          <a:schemeClr val="tx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8/24</a:t>
                      </a:r>
                    </a:p>
                  </a:txBody>
                  <a:tcPr anchor="ctr">
                    <a:lnL w="12700" cmpd="sng">
                      <a:noFill/>
                    </a:lnL>
                    <a:lnR w="12700" cmpd="sng">
                      <a:noFill/>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lvl="1" indent="0">
                        <a:buFont typeface="Arial" panose="020B0604020202020204" pitchFamily="34" charset="0"/>
                        <a:buNone/>
                      </a:pPr>
                      <a:r>
                        <a:rPr lang="en-US" sz="1200" b="0" dirty="0" smtClean="0">
                          <a:solidFill>
                            <a:schemeClr val="tx1"/>
                          </a:solidFill>
                        </a:rPr>
                        <a:t>Requirements</a:t>
                      </a:r>
                      <a:r>
                        <a:rPr lang="en-US" sz="1200" b="0" baseline="0" dirty="0" smtClean="0">
                          <a:solidFill>
                            <a:schemeClr val="tx1"/>
                          </a:solidFill>
                        </a:rPr>
                        <a:t> and </a:t>
                      </a:r>
                      <a:r>
                        <a:rPr lang="en-US" sz="1200" b="0" dirty="0" smtClean="0">
                          <a:solidFill>
                            <a:schemeClr val="tx1"/>
                          </a:solidFill>
                        </a:rPr>
                        <a:t>conversion validation</a:t>
                      </a:r>
                      <a:endParaRPr lang="en-US" sz="1200" b="0" dirty="0">
                        <a:solidFill>
                          <a:schemeClr val="tx1"/>
                        </a:solidFill>
                      </a:endParaRPr>
                    </a:p>
                  </a:txBody>
                  <a:tcPr anchor="ctr">
                    <a:lnL w="12700" cmpd="sng">
                      <a:noFill/>
                    </a:lnL>
                    <a:lnR w="12700" cmpd="sng">
                      <a:noFill/>
                    </a:lnR>
                    <a:lnT w="952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8/25</a:t>
                      </a:r>
                    </a:p>
                  </a:txBody>
                  <a:tcPr anchor="ctr">
                    <a:lnL w="12700" cmpd="sng">
                      <a:noFill/>
                    </a:lnL>
                    <a:lnR w="12700" cmpd="sng">
                      <a:noFill/>
                    </a:lnR>
                    <a:lnT w="952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1400" b="0" dirty="0" smtClean="0">
                          <a:solidFill>
                            <a:schemeClr val="tx1"/>
                          </a:solidFill>
                        </a:rPr>
                        <a:t>2. Hardware</a:t>
                      </a:r>
                      <a:r>
                        <a:rPr lang="en-US" sz="1400" b="0" baseline="0" dirty="0" smtClean="0">
                          <a:solidFill>
                            <a:schemeClr val="tx1"/>
                          </a:solidFill>
                        </a:rPr>
                        <a:t> and software</a:t>
                      </a:r>
                      <a:r>
                        <a:rPr lang="en-US" sz="1400" b="0" dirty="0" smtClean="0">
                          <a:solidFill>
                            <a:schemeClr val="tx1"/>
                          </a:solidFill>
                        </a:rPr>
                        <a:t> procurement</a:t>
                      </a:r>
                      <a:endParaRPr lang="en-US" sz="1400" b="0" dirty="0">
                        <a:solidFill>
                          <a:schemeClr val="tx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600" b="0" dirty="0">
                        <a:solidFill>
                          <a:schemeClr val="tx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70840">
                <a:tc>
                  <a:txBody>
                    <a:bodyPr/>
                    <a:lstStyle/>
                    <a:p>
                      <a:pPr marL="0" lvl="1" indent="0">
                        <a:buFont typeface="Arial" panose="020B0604020202020204" pitchFamily="34" charset="0"/>
                        <a:buNone/>
                      </a:pPr>
                      <a:r>
                        <a:rPr lang="en-US" sz="1200" b="0" dirty="0" smtClean="0">
                          <a:solidFill>
                            <a:schemeClr val="tx1"/>
                          </a:solidFill>
                        </a:rPr>
                        <a:t>System configuration</a:t>
                      </a:r>
                    </a:p>
                  </a:txBody>
                  <a:tcPr anchor="ctr">
                    <a:lnL w="12700" cmpd="sng">
                      <a:noFill/>
                    </a:lnL>
                    <a:lnR w="12700" cmpd="sng">
                      <a:noFill/>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dirty="0" smtClean="0">
                          <a:solidFill>
                            <a:schemeClr val="tx1"/>
                          </a:solidFill>
                        </a:rPr>
                        <a:t>9/7</a:t>
                      </a:r>
                      <a:endParaRPr lang="en-US" sz="1200" b="0" dirty="0">
                        <a:solidFill>
                          <a:schemeClr val="tx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lvl="1" indent="0">
                        <a:buFont typeface="Arial" panose="020B0604020202020204" pitchFamily="34" charset="0"/>
                        <a:buNone/>
                      </a:pPr>
                      <a:r>
                        <a:rPr lang="en-US" sz="1200" b="0" dirty="0" smtClean="0">
                          <a:solidFill>
                            <a:schemeClr val="tx1"/>
                          </a:solidFill>
                        </a:rPr>
                        <a:t>Conversion</a:t>
                      </a:r>
                    </a:p>
                  </a:txBody>
                  <a:tcPr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dirty="0" smtClean="0">
                          <a:solidFill>
                            <a:schemeClr val="tx1"/>
                          </a:solidFill>
                        </a:rPr>
                        <a:t>9/12</a:t>
                      </a:r>
                      <a:endParaRPr lang="en-US" sz="1200" b="0" dirty="0">
                        <a:solidFill>
                          <a:schemeClr val="tx1"/>
                        </a:solidFill>
                      </a:endParaRPr>
                    </a:p>
                  </a:txBody>
                  <a:tcPr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lvl="1" indent="0">
                        <a:buFont typeface="Arial" panose="020B0604020202020204" pitchFamily="34" charset="0"/>
                        <a:buNone/>
                      </a:pPr>
                      <a:r>
                        <a:rPr lang="en-US" sz="1200" b="0" dirty="0" smtClean="0">
                          <a:solidFill>
                            <a:schemeClr val="tx1"/>
                          </a:solidFill>
                        </a:rPr>
                        <a:t>User acceptance testing</a:t>
                      </a:r>
                    </a:p>
                  </a:txBody>
                  <a:tcPr anchor="ctr">
                    <a:lnL w="12700" cmpd="sng">
                      <a:noFill/>
                    </a:lnL>
                    <a:lnR w="12700" cmpd="sng">
                      <a:noFill/>
                    </a:lnR>
                    <a:lnT w="952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dirty="0" smtClean="0">
                          <a:solidFill>
                            <a:schemeClr val="tx1"/>
                          </a:solidFill>
                        </a:rPr>
                        <a:t>9/13</a:t>
                      </a:r>
                      <a:endParaRPr lang="en-US" sz="1200" b="0" dirty="0">
                        <a:solidFill>
                          <a:schemeClr val="tx1"/>
                        </a:solidFill>
                      </a:endParaRPr>
                    </a:p>
                  </a:txBody>
                  <a:tcPr anchor="ctr">
                    <a:lnL w="12700" cmpd="sng">
                      <a:noFill/>
                    </a:lnL>
                    <a:lnR w="12700" cmpd="sng">
                      <a:noFill/>
                    </a:lnR>
                    <a:lnT w="952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1400" b="0" dirty="0" smtClean="0">
                          <a:solidFill>
                            <a:schemeClr val="tx1"/>
                          </a:solidFill>
                        </a:rPr>
                        <a:t>3. End</a:t>
                      </a:r>
                      <a:r>
                        <a:rPr lang="en-US" sz="1400" b="0" baseline="0" dirty="0" smtClean="0">
                          <a:solidFill>
                            <a:schemeClr val="tx1"/>
                          </a:solidFill>
                        </a:rPr>
                        <a:t> user training</a:t>
                      </a:r>
                      <a:endParaRPr lang="en-US" sz="1400" b="0" dirty="0" smtClean="0">
                        <a:solidFill>
                          <a:schemeClr val="tx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600" b="0" dirty="0">
                        <a:solidFill>
                          <a:schemeClr val="tx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70840">
                <a:tc>
                  <a:txBody>
                    <a:bodyPr/>
                    <a:lstStyle/>
                    <a:p>
                      <a:pPr marL="0" lvl="1" indent="0">
                        <a:buFont typeface="Arial" panose="020B0604020202020204" pitchFamily="34" charset="0"/>
                        <a:buNone/>
                      </a:pPr>
                      <a:r>
                        <a:rPr lang="en-US" sz="1200" b="0" dirty="0" smtClean="0">
                          <a:solidFill>
                            <a:schemeClr val="tx1"/>
                          </a:solidFill>
                        </a:rPr>
                        <a:t>Go</a:t>
                      </a:r>
                      <a:r>
                        <a:rPr lang="en-US" sz="1200" b="0" baseline="0" dirty="0" smtClean="0">
                          <a:solidFill>
                            <a:schemeClr val="tx1"/>
                          </a:solidFill>
                        </a:rPr>
                        <a:t>-live support</a:t>
                      </a:r>
                      <a:endParaRPr lang="en-US" sz="1200" b="0" dirty="0" smtClean="0">
                        <a:solidFill>
                          <a:schemeClr val="tx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dirty="0" smtClean="0">
                          <a:solidFill>
                            <a:schemeClr val="tx1"/>
                          </a:solidFill>
                        </a:rPr>
                        <a:t>9/15</a:t>
                      </a:r>
                      <a:endParaRPr lang="en-US" sz="1200" b="0" dirty="0">
                        <a:solidFill>
                          <a:schemeClr val="tx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lvl="1" indent="0">
                        <a:buFont typeface="Arial" panose="020B0604020202020204" pitchFamily="34" charset="0"/>
                        <a:buNone/>
                      </a:pPr>
                      <a:r>
                        <a:rPr lang="en-US" sz="1200" b="0" dirty="0" smtClean="0">
                          <a:solidFill>
                            <a:schemeClr val="tx1"/>
                          </a:solidFill>
                        </a:rPr>
                        <a:t>Project follow up</a:t>
                      </a:r>
                    </a:p>
                  </a:txBody>
                  <a:tcPr anchor="ctr">
                    <a:lnL w="12700" cmpd="sng">
                      <a:noFill/>
                    </a:lnL>
                    <a:lnR w="12700" cmpd="sng">
                      <a:noFill/>
                    </a:lnR>
                    <a:lnT w="952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US" sz="1200" b="0" dirty="0" smtClean="0">
                          <a:solidFill>
                            <a:schemeClr val="tx1"/>
                          </a:solidFill>
                        </a:rPr>
                        <a:t>9/22</a:t>
                      </a:r>
                      <a:endParaRPr lang="en-US" sz="1200" b="0" dirty="0">
                        <a:solidFill>
                          <a:schemeClr val="tx1"/>
                        </a:solidFill>
                      </a:endParaRPr>
                    </a:p>
                  </a:txBody>
                  <a:tcPr anchor="ctr">
                    <a:lnL w="12700" cmpd="sng">
                      <a:noFill/>
                    </a:lnL>
                    <a:lnR w="12700" cmpd="sng">
                      <a:noFill/>
                    </a:lnR>
                    <a:lnT w="952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408388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Pie chart example (single highlight)</a:t>
            </a:r>
          </a:p>
        </p:txBody>
      </p:sp>
      <p:grpSp>
        <p:nvGrpSpPr>
          <p:cNvPr id="3" name="Group 2"/>
          <p:cNvGrpSpPr/>
          <p:nvPr/>
        </p:nvGrpSpPr>
        <p:grpSpPr>
          <a:xfrm>
            <a:off x="2362200" y="1803400"/>
            <a:ext cx="4572000" cy="4064000"/>
            <a:chOff x="2362200" y="1803400"/>
            <a:chExt cx="4572000" cy="4064000"/>
          </a:xfrm>
        </p:grpSpPr>
        <p:graphicFrame>
          <p:nvGraphicFramePr>
            <p:cNvPr id="5" name="Chart 4"/>
            <p:cNvGraphicFramePr/>
            <p:nvPr>
              <p:extLst>
                <p:ext uri="{D42A27DB-BD31-4B8C-83A1-F6EECF244321}">
                  <p14:modId xmlns:p14="http://schemas.microsoft.com/office/powerpoint/2010/main" val="1622642882"/>
                </p:ext>
              </p:extLst>
            </p:nvPr>
          </p:nvGraphicFramePr>
          <p:xfrm>
            <a:off x="2362200" y="1803400"/>
            <a:ext cx="4572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3124200" y="5666766"/>
              <a:ext cx="91440"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937000" y="5666766"/>
              <a:ext cx="91440" cy="91440"/>
            </a:xfrm>
            <a:prstGeom prst="rect">
              <a:avLst/>
            </a:prstGeom>
            <a:solidFill>
              <a:srgbClr val="939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00600" y="5666766"/>
              <a:ext cx="91440" cy="914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626100" y="5666766"/>
              <a:ext cx="91440" cy="914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3"/>
          <p:cNvGrpSpPr>
            <a:grpSpLocks/>
          </p:cNvGrpSpPr>
          <p:nvPr/>
        </p:nvGrpSpPr>
        <p:grpSpPr bwMode="auto">
          <a:xfrm>
            <a:off x="6490838" y="3365499"/>
            <a:ext cx="900562" cy="635001"/>
            <a:chOff x="7629514" y="2456350"/>
            <a:chExt cx="742301" cy="523383"/>
          </a:xfrm>
          <a:solidFill>
            <a:schemeClr val="tx2"/>
          </a:solidFill>
        </p:grpSpPr>
        <p:sp>
          <p:nvSpPr>
            <p:cNvPr id="16" name="Rounded Rectangle 15"/>
            <p:cNvSpPr/>
            <p:nvPr/>
          </p:nvSpPr>
          <p:spPr bwMode="auto">
            <a:xfrm>
              <a:off x="7727942" y="2456350"/>
              <a:ext cx="643873" cy="5233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2000" dirty="0">
                  <a:solidFill>
                    <a:prstClr val="white"/>
                  </a:solidFill>
                </a:rPr>
                <a:t>6</a:t>
              </a:r>
              <a:r>
                <a:rPr lang="en-US" sz="2000" dirty="0" smtClean="0">
                  <a:solidFill>
                    <a:prstClr val="white"/>
                  </a:solidFill>
                </a:rPr>
                <a:t>0%</a:t>
              </a:r>
              <a:endParaRPr lang="en-US" sz="2000" dirty="0">
                <a:solidFill>
                  <a:prstClr val="white"/>
                </a:solidFill>
              </a:endParaRPr>
            </a:p>
          </p:txBody>
        </p:sp>
        <p:sp>
          <p:nvSpPr>
            <p:cNvPr id="17" name="Isosceles Triangle 16"/>
            <p:cNvSpPr/>
            <p:nvPr/>
          </p:nvSpPr>
          <p:spPr bwMode="auto">
            <a:xfrm rot="5400000" flipV="1">
              <a:off x="7616023" y="2670173"/>
              <a:ext cx="125412" cy="9842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grpSp>
    </p:spTree>
    <p:extLst>
      <p:ext uri="{BB962C8B-B14F-4D97-AF65-F5344CB8AC3E}">
        <p14:creationId xmlns:p14="http://schemas.microsoft.com/office/powerpoint/2010/main" val="394251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p:cNvSpPr txBox="1">
            <a:spLocks/>
          </p:cNvSpPr>
          <p:nvPr/>
        </p:nvSpPr>
        <p:spPr>
          <a:xfrm>
            <a:off x="1172369" y="2578100"/>
            <a:ext cx="1008063" cy="458788"/>
          </a:xfrm>
          <a:prstGeom prst="rect">
            <a:avLst/>
          </a:prstGeom>
        </p:spPr>
        <p:txBody>
          <a:bodyPr lIns="0" tIns="0" rIns="0" bIns="0"/>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sz="3200" dirty="0" smtClean="0">
                <a:cs typeface="Helvetica Neue"/>
              </a:rPr>
              <a:t>73%</a:t>
            </a:r>
            <a:endParaRPr lang="en-US" sz="3200" dirty="0">
              <a:cs typeface="Helvetica Neue"/>
            </a:endParaRPr>
          </a:p>
        </p:txBody>
      </p:sp>
      <p:sp>
        <p:nvSpPr>
          <p:cNvPr id="42" name="Content Placeholder 2"/>
          <p:cNvSpPr txBox="1">
            <a:spLocks/>
          </p:cNvSpPr>
          <p:nvPr/>
        </p:nvSpPr>
        <p:spPr>
          <a:xfrm>
            <a:off x="4027012" y="2578100"/>
            <a:ext cx="1081087" cy="458788"/>
          </a:xfrm>
          <a:prstGeom prst="rect">
            <a:avLst/>
          </a:prstGeom>
        </p:spPr>
        <p:txBody>
          <a:bodyPr lIns="0" tIns="0" rIns="0" bIns="0"/>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sz="3200" dirty="0" smtClean="0">
                <a:cs typeface="Helvetica Neue"/>
              </a:rPr>
              <a:t>87%</a:t>
            </a:r>
            <a:endParaRPr lang="en-US" sz="3200" dirty="0">
              <a:cs typeface="Helvetica Neue"/>
            </a:endParaRPr>
          </a:p>
        </p:txBody>
      </p:sp>
      <p:sp>
        <p:nvSpPr>
          <p:cNvPr id="50" name="Content Placeholder 2"/>
          <p:cNvSpPr txBox="1">
            <a:spLocks/>
          </p:cNvSpPr>
          <p:nvPr/>
        </p:nvSpPr>
        <p:spPr>
          <a:xfrm>
            <a:off x="6977455" y="2578100"/>
            <a:ext cx="1008062" cy="458788"/>
          </a:xfrm>
          <a:prstGeom prst="rect">
            <a:avLst/>
          </a:prstGeom>
        </p:spPr>
        <p:txBody>
          <a:bodyPr lIns="0" tIns="0" rIns="0" bIns="0"/>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sz="3200" dirty="0" smtClean="0">
                <a:cs typeface="Helvetica Neue"/>
              </a:rPr>
              <a:t>35%</a:t>
            </a:r>
            <a:endParaRPr lang="en-US" sz="3200" dirty="0">
              <a:cs typeface="Helvetica Neue"/>
            </a:endParaRPr>
          </a:p>
        </p:txBody>
      </p:sp>
      <p:sp>
        <p:nvSpPr>
          <p:cNvPr id="58394" name="Content Placeholder 2"/>
          <p:cNvSpPr txBox="1">
            <a:spLocks/>
          </p:cNvSpPr>
          <p:nvPr/>
        </p:nvSpPr>
        <p:spPr bwMode="auto">
          <a:xfrm>
            <a:off x="846736" y="5321300"/>
            <a:ext cx="1659328" cy="73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fontAlgn="base" hangingPunct="1">
              <a:spcBef>
                <a:spcPct val="20000"/>
              </a:spcBef>
              <a:spcAft>
                <a:spcPct val="0"/>
              </a:spcAft>
              <a:buFont typeface="Arial" pitchFamily="34" charset="0"/>
              <a:buNone/>
            </a:pPr>
            <a:r>
              <a:rPr lang="en-US" altLang="en-US" sz="1200" dirty="0" err="1">
                <a:solidFill>
                  <a:schemeClr val="tx1">
                    <a:lumMod val="75000"/>
                    <a:lumOff val="25000"/>
                  </a:schemeClr>
                </a:solidFill>
                <a:latin typeface="+mn-lt"/>
              </a:rPr>
              <a:t>Lorem</a:t>
            </a:r>
            <a:r>
              <a:rPr lang="en-US" altLang="en-US" sz="1200" dirty="0">
                <a:solidFill>
                  <a:schemeClr val="tx1">
                    <a:lumMod val="75000"/>
                    <a:lumOff val="25000"/>
                  </a:schemeClr>
                </a:solidFill>
                <a:latin typeface="+mn-lt"/>
              </a:rPr>
              <a:t> </a:t>
            </a:r>
            <a:r>
              <a:rPr lang="en-US" altLang="en-US" sz="1200" dirty="0" err="1">
                <a:solidFill>
                  <a:schemeClr val="tx1">
                    <a:lumMod val="75000"/>
                    <a:lumOff val="25000"/>
                  </a:schemeClr>
                </a:solidFill>
                <a:latin typeface="+mn-lt"/>
              </a:rPr>
              <a:t>ipsum</a:t>
            </a:r>
            <a:r>
              <a:rPr lang="en-US" altLang="en-US" sz="1200" dirty="0">
                <a:solidFill>
                  <a:schemeClr val="tx1">
                    <a:lumMod val="75000"/>
                    <a:lumOff val="25000"/>
                  </a:schemeClr>
                </a:solidFill>
                <a:latin typeface="+mn-lt"/>
              </a:rPr>
              <a:t> dolor sit </a:t>
            </a:r>
            <a:r>
              <a:rPr lang="en-US" altLang="en-US" sz="1200" dirty="0" err="1">
                <a:solidFill>
                  <a:schemeClr val="tx1">
                    <a:lumMod val="75000"/>
                    <a:lumOff val="25000"/>
                  </a:schemeClr>
                </a:solidFill>
                <a:latin typeface="+mn-lt"/>
              </a:rPr>
              <a:t>amet</a:t>
            </a:r>
            <a:r>
              <a:rPr lang="en-US" altLang="en-US" sz="1200" dirty="0">
                <a:solidFill>
                  <a:schemeClr val="tx1">
                    <a:lumMod val="75000"/>
                    <a:lumOff val="25000"/>
                  </a:schemeClr>
                </a:solidFill>
                <a:latin typeface="+mn-lt"/>
              </a:rPr>
              <a:t>, </a:t>
            </a:r>
            <a:r>
              <a:rPr lang="en-US" altLang="en-US" sz="1200" dirty="0" err="1">
                <a:solidFill>
                  <a:schemeClr val="tx1">
                    <a:lumMod val="75000"/>
                    <a:lumOff val="25000"/>
                  </a:schemeClr>
                </a:solidFill>
                <a:latin typeface="+mn-lt"/>
              </a:rPr>
              <a:t>consectetur</a:t>
            </a:r>
            <a:r>
              <a:rPr lang="en-US" altLang="en-US" sz="1200" dirty="0">
                <a:solidFill>
                  <a:schemeClr val="tx1">
                    <a:lumMod val="75000"/>
                    <a:lumOff val="25000"/>
                  </a:schemeClr>
                </a:solidFill>
                <a:latin typeface="+mn-lt"/>
              </a:rPr>
              <a:t> </a:t>
            </a:r>
            <a:r>
              <a:rPr lang="en-US" altLang="en-US" sz="1200" dirty="0" err="1">
                <a:solidFill>
                  <a:schemeClr val="tx1">
                    <a:lumMod val="75000"/>
                    <a:lumOff val="25000"/>
                  </a:schemeClr>
                </a:solidFill>
                <a:latin typeface="+mn-lt"/>
              </a:rPr>
              <a:t>adipiscing</a:t>
            </a:r>
            <a:r>
              <a:rPr lang="en-US" altLang="en-US" sz="1200" dirty="0">
                <a:solidFill>
                  <a:schemeClr val="tx1">
                    <a:lumMod val="75000"/>
                    <a:lumOff val="25000"/>
                  </a:schemeClr>
                </a:solidFill>
                <a:latin typeface="+mn-lt"/>
              </a:rPr>
              <a:t>.</a:t>
            </a:r>
          </a:p>
        </p:txBody>
      </p:sp>
      <p:sp>
        <p:nvSpPr>
          <p:cNvPr id="58396" name="Content Placeholder 2"/>
          <p:cNvSpPr txBox="1">
            <a:spLocks/>
          </p:cNvSpPr>
          <p:nvPr/>
        </p:nvSpPr>
        <p:spPr bwMode="auto">
          <a:xfrm>
            <a:off x="848602" y="4191000"/>
            <a:ext cx="1655596" cy="61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fontAlgn="base" hangingPunct="1">
              <a:spcBef>
                <a:spcPct val="20000"/>
              </a:spcBef>
              <a:spcAft>
                <a:spcPct val="0"/>
              </a:spcAft>
              <a:buFont typeface="Arial" pitchFamily="34" charset="0"/>
              <a:buNone/>
            </a:pPr>
            <a:r>
              <a:rPr lang="en-US" altLang="en-US" sz="3200" dirty="0">
                <a:solidFill>
                  <a:schemeClr val="tx2"/>
                </a:solidFill>
                <a:latin typeface="+mn-lt"/>
              </a:rPr>
              <a:t>$96,453</a:t>
            </a:r>
          </a:p>
        </p:txBody>
      </p:sp>
      <p:sp>
        <p:nvSpPr>
          <p:cNvPr id="78" name="Content Placeholder 2"/>
          <p:cNvSpPr txBox="1">
            <a:spLocks/>
          </p:cNvSpPr>
          <p:nvPr/>
        </p:nvSpPr>
        <p:spPr bwMode="auto">
          <a:xfrm>
            <a:off x="1081213" y="4991100"/>
            <a:ext cx="1190374" cy="254000"/>
          </a:xfrm>
          <a:prstGeom prst="rect">
            <a:avLst/>
          </a:prstGeom>
        </p:spPr>
        <p:txBody>
          <a:bodyPr lIns="0" tIns="0" rIns="0" bIns="0"/>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sz="1600" cap="all" dirty="0" smtClean="0">
                <a:solidFill>
                  <a:schemeClr val="tx1">
                    <a:lumMod val="75000"/>
                    <a:lumOff val="25000"/>
                  </a:schemeClr>
                </a:solidFill>
                <a:cs typeface="Helvetica Neue"/>
              </a:rPr>
              <a:t>Revenue</a:t>
            </a:r>
            <a:endParaRPr lang="en-US" sz="1600" cap="all" dirty="0">
              <a:solidFill>
                <a:schemeClr val="tx1">
                  <a:lumMod val="75000"/>
                  <a:lumOff val="25000"/>
                </a:schemeClr>
              </a:solidFill>
              <a:cs typeface="Helvetica Neue"/>
            </a:endParaRPr>
          </a:p>
        </p:txBody>
      </p:sp>
      <p:sp>
        <p:nvSpPr>
          <p:cNvPr id="58389" name="Content Placeholder 2"/>
          <p:cNvSpPr txBox="1">
            <a:spLocks/>
          </p:cNvSpPr>
          <p:nvPr/>
        </p:nvSpPr>
        <p:spPr bwMode="auto">
          <a:xfrm>
            <a:off x="3737156" y="5321300"/>
            <a:ext cx="1660798" cy="73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fontAlgn="base" hangingPunct="1">
              <a:spcBef>
                <a:spcPct val="20000"/>
              </a:spcBef>
              <a:spcAft>
                <a:spcPct val="0"/>
              </a:spcAft>
              <a:buFont typeface="Arial" pitchFamily="34" charset="0"/>
              <a:buNone/>
            </a:pPr>
            <a:r>
              <a:rPr lang="en-US" altLang="en-US" sz="1200">
                <a:solidFill>
                  <a:schemeClr val="tx1">
                    <a:lumMod val="75000"/>
                    <a:lumOff val="25000"/>
                  </a:schemeClr>
                </a:solidFill>
                <a:latin typeface="+mn-lt"/>
              </a:rPr>
              <a:t>Lorem ipsum dolor sit amet, consectetur adipiscing.</a:t>
            </a:r>
          </a:p>
        </p:txBody>
      </p:sp>
      <p:sp>
        <p:nvSpPr>
          <p:cNvPr id="58391" name="Content Placeholder 2"/>
          <p:cNvSpPr txBox="1">
            <a:spLocks/>
          </p:cNvSpPr>
          <p:nvPr/>
        </p:nvSpPr>
        <p:spPr bwMode="auto">
          <a:xfrm>
            <a:off x="3739023" y="4191000"/>
            <a:ext cx="1657064" cy="6113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fontAlgn="base" hangingPunct="1">
              <a:spcBef>
                <a:spcPct val="20000"/>
              </a:spcBef>
              <a:spcAft>
                <a:spcPct val="0"/>
              </a:spcAft>
              <a:buFont typeface="Arial" pitchFamily="34" charset="0"/>
              <a:buNone/>
            </a:pPr>
            <a:r>
              <a:rPr lang="en-US" altLang="en-US" sz="3200" dirty="0">
                <a:solidFill>
                  <a:schemeClr val="tx2"/>
                </a:solidFill>
                <a:latin typeface="+mn-lt"/>
              </a:rPr>
              <a:t>$46,200</a:t>
            </a:r>
          </a:p>
        </p:txBody>
      </p:sp>
      <p:sp>
        <p:nvSpPr>
          <p:cNvPr id="82" name="Content Placeholder 2"/>
          <p:cNvSpPr txBox="1">
            <a:spLocks/>
          </p:cNvSpPr>
          <p:nvPr/>
        </p:nvSpPr>
        <p:spPr bwMode="auto">
          <a:xfrm>
            <a:off x="3971841" y="4991100"/>
            <a:ext cx="1191428" cy="254000"/>
          </a:xfrm>
          <a:prstGeom prst="rect">
            <a:avLst/>
          </a:prstGeom>
        </p:spPr>
        <p:txBody>
          <a:bodyPr lIns="0" tIns="0" rIns="0" bIns="0"/>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sz="1600" cap="all" dirty="0" smtClean="0">
                <a:solidFill>
                  <a:schemeClr val="tx1">
                    <a:lumMod val="75000"/>
                    <a:lumOff val="25000"/>
                  </a:schemeClr>
                </a:solidFill>
                <a:cs typeface="Helvetica Neue"/>
              </a:rPr>
              <a:t>Revenue</a:t>
            </a:r>
            <a:endParaRPr lang="en-US" sz="1600" cap="all" dirty="0">
              <a:solidFill>
                <a:schemeClr val="tx1">
                  <a:lumMod val="75000"/>
                  <a:lumOff val="25000"/>
                </a:schemeClr>
              </a:solidFill>
              <a:cs typeface="Helvetica Neue"/>
            </a:endParaRPr>
          </a:p>
        </p:txBody>
      </p:sp>
      <p:sp>
        <p:nvSpPr>
          <p:cNvPr id="58384" name="Content Placeholder 2"/>
          <p:cNvSpPr txBox="1">
            <a:spLocks/>
          </p:cNvSpPr>
          <p:nvPr/>
        </p:nvSpPr>
        <p:spPr bwMode="auto">
          <a:xfrm>
            <a:off x="6651087" y="5321300"/>
            <a:ext cx="1660799" cy="73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fontAlgn="base" hangingPunct="1">
              <a:spcBef>
                <a:spcPct val="20000"/>
              </a:spcBef>
              <a:spcAft>
                <a:spcPct val="0"/>
              </a:spcAft>
              <a:buFont typeface="Arial" pitchFamily="34" charset="0"/>
              <a:buNone/>
            </a:pPr>
            <a:r>
              <a:rPr lang="en-US" altLang="en-US" sz="1200" dirty="0" err="1">
                <a:solidFill>
                  <a:schemeClr val="tx1">
                    <a:lumMod val="75000"/>
                    <a:lumOff val="25000"/>
                  </a:schemeClr>
                </a:solidFill>
                <a:latin typeface="+mn-lt"/>
              </a:rPr>
              <a:t>Lorem</a:t>
            </a:r>
            <a:r>
              <a:rPr lang="en-US" altLang="en-US" sz="1200" dirty="0">
                <a:solidFill>
                  <a:schemeClr val="tx1">
                    <a:lumMod val="75000"/>
                    <a:lumOff val="25000"/>
                  </a:schemeClr>
                </a:solidFill>
                <a:latin typeface="+mn-lt"/>
              </a:rPr>
              <a:t> </a:t>
            </a:r>
            <a:r>
              <a:rPr lang="en-US" altLang="en-US" sz="1200" dirty="0" err="1">
                <a:solidFill>
                  <a:schemeClr val="tx1">
                    <a:lumMod val="75000"/>
                    <a:lumOff val="25000"/>
                  </a:schemeClr>
                </a:solidFill>
                <a:latin typeface="+mn-lt"/>
              </a:rPr>
              <a:t>ipsum</a:t>
            </a:r>
            <a:r>
              <a:rPr lang="en-US" altLang="en-US" sz="1200" dirty="0">
                <a:solidFill>
                  <a:schemeClr val="tx1">
                    <a:lumMod val="75000"/>
                    <a:lumOff val="25000"/>
                  </a:schemeClr>
                </a:solidFill>
                <a:latin typeface="+mn-lt"/>
              </a:rPr>
              <a:t> dolor sit </a:t>
            </a:r>
            <a:r>
              <a:rPr lang="en-US" altLang="en-US" sz="1200" dirty="0" err="1">
                <a:solidFill>
                  <a:schemeClr val="tx1">
                    <a:lumMod val="75000"/>
                    <a:lumOff val="25000"/>
                  </a:schemeClr>
                </a:solidFill>
                <a:latin typeface="+mn-lt"/>
              </a:rPr>
              <a:t>amet</a:t>
            </a:r>
            <a:r>
              <a:rPr lang="en-US" altLang="en-US" sz="1200" dirty="0">
                <a:solidFill>
                  <a:schemeClr val="tx1">
                    <a:lumMod val="75000"/>
                    <a:lumOff val="25000"/>
                  </a:schemeClr>
                </a:solidFill>
                <a:latin typeface="+mn-lt"/>
              </a:rPr>
              <a:t>, </a:t>
            </a:r>
            <a:r>
              <a:rPr lang="en-US" altLang="en-US" sz="1200" dirty="0" err="1">
                <a:solidFill>
                  <a:schemeClr val="tx1">
                    <a:lumMod val="75000"/>
                    <a:lumOff val="25000"/>
                  </a:schemeClr>
                </a:solidFill>
                <a:latin typeface="+mn-lt"/>
              </a:rPr>
              <a:t>consectetur</a:t>
            </a:r>
            <a:r>
              <a:rPr lang="en-US" altLang="en-US" sz="1200" dirty="0">
                <a:solidFill>
                  <a:schemeClr val="tx1">
                    <a:lumMod val="75000"/>
                    <a:lumOff val="25000"/>
                  </a:schemeClr>
                </a:solidFill>
                <a:latin typeface="+mn-lt"/>
              </a:rPr>
              <a:t> </a:t>
            </a:r>
            <a:r>
              <a:rPr lang="en-US" altLang="en-US" sz="1200" dirty="0" err="1">
                <a:solidFill>
                  <a:schemeClr val="tx1">
                    <a:lumMod val="75000"/>
                    <a:lumOff val="25000"/>
                  </a:schemeClr>
                </a:solidFill>
                <a:latin typeface="+mn-lt"/>
              </a:rPr>
              <a:t>adipiscing</a:t>
            </a:r>
            <a:r>
              <a:rPr lang="en-US" altLang="en-US" sz="1200" dirty="0">
                <a:solidFill>
                  <a:schemeClr val="tx1">
                    <a:lumMod val="75000"/>
                    <a:lumOff val="25000"/>
                  </a:schemeClr>
                </a:solidFill>
                <a:latin typeface="+mn-lt"/>
              </a:rPr>
              <a:t>.</a:t>
            </a:r>
          </a:p>
        </p:txBody>
      </p:sp>
      <p:sp>
        <p:nvSpPr>
          <p:cNvPr id="58386" name="Content Placeholder 2"/>
          <p:cNvSpPr txBox="1">
            <a:spLocks/>
          </p:cNvSpPr>
          <p:nvPr/>
        </p:nvSpPr>
        <p:spPr bwMode="auto">
          <a:xfrm>
            <a:off x="6653605" y="4191293"/>
            <a:ext cx="1655762" cy="61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fontAlgn="base" hangingPunct="1">
              <a:spcBef>
                <a:spcPct val="20000"/>
              </a:spcBef>
              <a:spcAft>
                <a:spcPct val="0"/>
              </a:spcAft>
              <a:buFont typeface="Arial" pitchFamily="34" charset="0"/>
              <a:buNone/>
            </a:pPr>
            <a:r>
              <a:rPr lang="en-US" altLang="en-US" sz="3200" dirty="0">
                <a:solidFill>
                  <a:schemeClr val="tx2"/>
                </a:solidFill>
                <a:latin typeface="+mn-lt"/>
              </a:rPr>
              <a:t>$14,321</a:t>
            </a:r>
          </a:p>
        </p:txBody>
      </p:sp>
      <p:sp>
        <p:nvSpPr>
          <p:cNvPr id="86" name="Content Placeholder 2"/>
          <p:cNvSpPr txBox="1">
            <a:spLocks/>
          </p:cNvSpPr>
          <p:nvPr/>
        </p:nvSpPr>
        <p:spPr bwMode="auto">
          <a:xfrm>
            <a:off x="6885772" y="4991100"/>
            <a:ext cx="1191428" cy="254000"/>
          </a:xfrm>
          <a:prstGeom prst="rect">
            <a:avLst/>
          </a:prstGeom>
        </p:spPr>
        <p:txBody>
          <a:bodyPr lIns="0" tIns="0" rIns="0" bIns="0"/>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sz="1600" cap="all" dirty="0" smtClean="0">
                <a:solidFill>
                  <a:schemeClr val="tx1">
                    <a:lumMod val="75000"/>
                    <a:lumOff val="25000"/>
                  </a:schemeClr>
                </a:solidFill>
                <a:cs typeface="Helvetica Neue"/>
              </a:rPr>
              <a:t>Revenue</a:t>
            </a:r>
            <a:endParaRPr lang="en-US" sz="1600" cap="all" dirty="0">
              <a:solidFill>
                <a:schemeClr val="tx1">
                  <a:lumMod val="75000"/>
                  <a:lumOff val="25000"/>
                </a:schemeClr>
              </a:solidFill>
              <a:cs typeface="Helvetica Neue"/>
            </a:endParaRPr>
          </a:p>
        </p:txBody>
      </p:sp>
      <p:sp>
        <p:nvSpPr>
          <p:cNvPr id="6" name="Title 5"/>
          <p:cNvSpPr>
            <a:spLocks noGrp="1"/>
          </p:cNvSpPr>
          <p:nvPr>
            <p:ph type="title"/>
          </p:nvPr>
        </p:nvSpPr>
        <p:spPr/>
        <p:txBody>
          <a:bodyPr/>
          <a:lstStyle/>
          <a:p>
            <a:r>
              <a:rPr lang="en-US" dirty="0" smtClean="0"/>
              <a:t>Multiple chart example (single highlight)</a:t>
            </a:r>
            <a:endParaRPr lang="en-US" dirty="0"/>
          </a:p>
        </p:txBody>
      </p:sp>
      <p:graphicFrame>
        <p:nvGraphicFramePr>
          <p:cNvPr id="19" name="Chart 18"/>
          <p:cNvGraphicFramePr>
            <a:graphicFrameLocks/>
          </p:cNvGraphicFramePr>
          <p:nvPr>
            <p:extLst>
              <p:ext uri="{D42A27DB-BD31-4B8C-83A1-F6EECF244321}">
                <p14:modId xmlns:p14="http://schemas.microsoft.com/office/powerpoint/2010/main" val="3854421619"/>
              </p:ext>
            </p:extLst>
          </p:nvPr>
        </p:nvGraphicFramePr>
        <p:xfrm>
          <a:off x="487680" y="1600200"/>
          <a:ext cx="2377440" cy="23774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p:cNvGraphicFramePr>
            <a:graphicFrameLocks/>
          </p:cNvGraphicFramePr>
          <p:nvPr>
            <p:extLst>
              <p:ext uri="{D42A27DB-BD31-4B8C-83A1-F6EECF244321}">
                <p14:modId xmlns:p14="http://schemas.microsoft.com/office/powerpoint/2010/main" val="829854502"/>
              </p:ext>
            </p:extLst>
          </p:nvPr>
        </p:nvGraphicFramePr>
        <p:xfrm>
          <a:off x="3378835" y="1600200"/>
          <a:ext cx="2377440" cy="2377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a:graphicFrameLocks/>
          </p:cNvGraphicFramePr>
          <p:nvPr>
            <p:extLst>
              <p:ext uri="{D42A27DB-BD31-4B8C-83A1-F6EECF244321}">
                <p14:modId xmlns:p14="http://schemas.microsoft.com/office/powerpoint/2010/main" val="139483845"/>
              </p:ext>
            </p:extLst>
          </p:nvPr>
        </p:nvGraphicFramePr>
        <p:xfrm>
          <a:off x="6292766" y="1628775"/>
          <a:ext cx="2377440" cy="2377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660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orange to highlight key information</a:t>
            </a:r>
            <a:endParaRPr lang="en-US" dirty="0"/>
          </a:p>
        </p:txBody>
      </p:sp>
      <p:graphicFrame>
        <p:nvGraphicFramePr>
          <p:cNvPr id="5" name="Chart 4"/>
          <p:cNvGraphicFramePr/>
          <p:nvPr>
            <p:extLst>
              <p:ext uri="{D42A27DB-BD31-4B8C-83A1-F6EECF244321}">
                <p14:modId xmlns:p14="http://schemas.microsoft.com/office/powerpoint/2010/main" val="2341937329"/>
              </p:ext>
            </p:extLst>
          </p:nvPr>
        </p:nvGraphicFramePr>
        <p:xfrm>
          <a:off x="1524000" y="17653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Freeform 6"/>
          <p:cNvSpPr/>
          <p:nvPr/>
        </p:nvSpPr>
        <p:spPr>
          <a:xfrm>
            <a:off x="2869473" y="2146300"/>
            <a:ext cx="4445728" cy="1920569"/>
          </a:xfrm>
          <a:custGeom>
            <a:avLst/>
            <a:gdLst>
              <a:gd name="connsiteX0" fmla="*/ 0 w 4815840"/>
              <a:gd name="connsiteY0" fmla="*/ 2211977 h 2244963"/>
              <a:gd name="connsiteX1" fmla="*/ 1733006 w 4815840"/>
              <a:gd name="connsiteY1" fmla="*/ 2168434 h 2244963"/>
              <a:gd name="connsiteX2" fmla="*/ 3065418 w 4815840"/>
              <a:gd name="connsiteY2" fmla="*/ 1541417 h 2244963"/>
              <a:gd name="connsiteX3" fmla="*/ 4458789 w 4815840"/>
              <a:gd name="connsiteY3" fmla="*/ 287383 h 2244963"/>
              <a:gd name="connsiteX4" fmla="*/ 4815840 w 4815840"/>
              <a:gd name="connsiteY4" fmla="*/ 0 h 2244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5840" h="2244963">
                <a:moveTo>
                  <a:pt x="0" y="2211977"/>
                </a:moveTo>
                <a:cubicBezTo>
                  <a:pt x="611051" y="2246085"/>
                  <a:pt x="1222103" y="2280194"/>
                  <a:pt x="1733006" y="2168434"/>
                </a:cubicBezTo>
                <a:cubicBezTo>
                  <a:pt x="2243909" y="2056674"/>
                  <a:pt x="2611121" y="1854925"/>
                  <a:pt x="3065418" y="1541417"/>
                </a:cubicBezTo>
                <a:cubicBezTo>
                  <a:pt x="3519715" y="1227908"/>
                  <a:pt x="4167052" y="544286"/>
                  <a:pt x="4458789" y="287383"/>
                </a:cubicBezTo>
                <a:cubicBezTo>
                  <a:pt x="4750526" y="30480"/>
                  <a:pt x="4815840" y="0"/>
                  <a:pt x="4815840" y="0"/>
                </a:cubicBezTo>
              </a:path>
            </a:pathLst>
          </a:custGeom>
          <a:noFill/>
          <a:ln w="44450" cap="rnd">
            <a:solidFill>
              <a:schemeClr val="tx2"/>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3"/>
          <p:cNvGrpSpPr>
            <a:grpSpLocks/>
          </p:cNvGrpSpPr>
          <p:nvPr/>
        </p:nvGrpSpPr>
        <p:grpSpPr bwMode="auto">
          <a:xfrm>
            <a:off x="6248400" y="1765300"/>
            <a:ext cx="762000" cy="740743"/>
            <a:chOff x="7727943" y="2566379"/>
            <a:chExt cx="628089" cy="382747"/>
          </a:xfrm>
          <a:solidFill>
            <a:schemeClr val="tx2"/>
          </a:solidFill>
        </p:grpSpPr>
        <p:sp>
          <p:nvSpPr>
            <p:cNvPr id="9" name="Rounded Rectangle 8"/>
            <p:cNvSpPr/>
            <p:nvPr/>
          </p:nvSpPr>
          <p:spPr bwMode="auto">
            <a:xfrm>
              <a:off x="7727943" y="2566379"/>
              <a:ext cx="628089" cy="28637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400" dirty="0" smtClean="0">
                  <a:solidFill>
                    <a:prstClr val="white"/>
                  </a:solidFill>
                </a:rPr>
                <a:t>60%</a:t>
              </a:r>
            </a:p>
            <a:p>
              <a:pPr algn="ctr">
                <a:defRPr/>
              </a:pPr>
              <a:r>
                <a:rPr lang="en-US" sz="1400" dirty="0" smtClean="0">
                  <a:solidFill>
                    <a:prstClr val="white"/>
                  </a:solidFill>
                </a:rPr>
                <a:t>growth</a:t>
              </a:r>
              <a:endParaRPr lang="en-US" sz="1400" dirty="0">
                <a:solidFill>
                  <a:prstClr val="white"/>
                </a:solidFill>
              </a:endParaRPr>
            </a:p>
          </p:txBody>
        </p:sp>
        <p:sp>
          <p:nvSpPr>
            <p:cNvPr id="10" name="Isosceles Triangle 9"/>
            <p:cNvSpPr/>
            <p:nvPr/>
          </p:nvSpPr>
          <p:spPr bwMode="auto">
            <a:xfrm flipV="1">
              <a:off x="8104793" y="2850702"/>
              <a:ext cx="125418" cy="984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grpSp>
    </p:spTree>
    <p:extLst>
      <p:ext uri="{BB962C8B-B14F-4D97-AF65-F5344CB8AC3E}">
        <p14:creationId xmlns:p14="http://schemas.microsoft.com/office/powerpoint/2010/main" val="167144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chart example</a:t>
            </a:r>
            <a:endParaRPr lang="en-US" dirty="0"/>
          </a:p>
        </p:txBody>
      </p:sp>
      <p:grpSp>
        <p:nvGrpSpPr>
          <p:cNvPr id="9" name="Group 3"/>
          <p:cNvGrpSpPr>
            <a:grpSpLocks/>
          </p:cNvGrpSpPr>
          <p:nvPr/>
        </p:nvGrpSpPr>
        <p:grpSpPr bwMode="auto">
          <a:xfrm>
            <a:off x="4585838" y="3216363"/>
            <a:ext cx="900562" cy="635001"/>
            <a:chOff x="7629514" y="2456350"/>
            <a:chExt cx="742301" cy="523383"/>
          </a:xfrm>
          <a:solidFill>
            <a:schemeClr val="accent1"/>
          </a:solidFill>
        </p:grpSpPr>
        <p:sp>
          <p:nvSpPr>
            <p:cNvPr id="10" name="Rounded Rectangle 9"/>
            <p:cNvSpPr/>
            <p:nvPr/>
          </p:nvSpPr>
          <p:spPr bwMode="auto">
            <a:xfrm>
              <a:off x="7727942" y="2456350"/>
              <a:ext cx="643873" cy="5233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2000" dirty="0">
                  <a:solidFill>
                    <a:prstClr val="white"/>
                  </a:solidFill>
                </a:rPr>
                <a:t>6</a:t>
              </a:r>
              <a:r>
                <a:rPr lang="en-US" sz="2000" dirty="0" smtClean="0">
                  <a:solidFill>
                    <a:prstClr val="white"/>
                  </a:solidFill>
                </a:rPr>
                <a:t>0%</a:t>
              </a:r>
              <a:endParaRPr lang="en-US" sz="2000" dirty="0">
                <a:solidFill>
                  <a:prstClr val="white"/>
                </a:solidFill>
              </a:endParaRPr>
            </a:p>
          </p:txBody>
        </p:sp>
        <p:sp>
          <p:nvSpPr>
            <p:cNvPr id="12" name="Isosceles Triangle 11"/>
            <p:cNvSpPr/>
            <p:nvPr/>
          </p:nvSpPr>
          <p:spPr bwMode="auto">
            <a:xfrm rot="5400000" flipV="1">
              <a:off x="7616023" y="2670173"/>
              <a:ext cx="125412" cy="9842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grpSp>
      <p:sp>
        <p:nvSpPr>
          <p:cNvPr id="11" name="Content Placeholder 2"/>
          <p:cNvSpPr txBox="1">
            <a:spLocks/>
          </p:cNvSpPr>
          <p:nvPr/>
        </p:nvSpPr>
        <p:spPr bwMode="auto">
          <a:xfrm>
            <a:off x="6248400" y="3041404"/>
            <a:ext cx="2438400"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lnSpc>
                <a:spcPct val="90000"/>
              </a:lnSpc>
              <a:spcBef>
                <a:spcPct val="20000"/>
              </a:spcBef>
              <a:spcAft>
                <a:spcPct val="0"/>
              </a:spcAft>
              <a:buFont typeface="Arial" pitchFamily="34" charset="0"/>
              <a:buNone/>
            </a:pPr>
            <a:r>
              <a:rPr lang="en-US" altLang="en-US" dirty="0" smtClean="0">
                <a:solidFill>
                  <a:schemeClr val="tx2"/>
                </a:solidFill>
                <a:latin typeface="+mn-lt"/>
              </a:rPr>
              <a:t>Use orange to bring attention to a main point.</a:t>
            </a:r>
            <a:endParaRPr lang="en-US" altLang="en-US" dirty="0">
              <a:solidFill>
                <a:schemeClr val="tx2"/>
              </a:solidFill>
              <a:latin typeface="+mn-lt"/>
            </a:endParaRPr>
          </a:p>
        </p:txBody>
      </p:sp>
      <p:grpSp>
        <p:nvGrpSpPr>
          <p:cNvPr id="3" name="Group 2"/>
          <p:cNvGrpSpPr/>
          <p:nvPr/>
        </p:nvGrpSpPr>
        <p:grpSpPr>
          <a:xfrm>
            <a:off x="457200" y="1676400"/>
            <a:ext cx="4572000" cy="4064000"/>
            <a:chOff x="457200" y="1676400"/>
            <a:chExt cx="4572000" cy="4064000"/>
          </a:xfrm>
        </p:grpSpPr>
        <p:graphicFrame>
          <p:nvGraphicFramePr>
            <p:cNvPr id="8" name="Chart 7"/>
            <p:cNvGraphicFramePr/>
            <p:nvPr>
              <p:extLst>
                <p:ext uri="{D42A27DB-BD31-4B8C-83A1-F6EECF244321}">
                  <p14:modId xmlns:p14="http://schemas.microsoft.com/office/powerpoint/2010/main" val="2603986729"/>
                </p:ext>
              </p:extLst>
            </p:nvPr>
          </p:nvGraphicFramePr>
          <p:xfrm>
            <a:off x="457200" y="1676400"/>
            <a:ext cx="4572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p:cNvSpPr/>
            <p:nvPr/>
          </p:nvSpPr>
          <p:spPr>
            <a:xfrm>
              <a:off x="1333500" y="5562600"/>
              <a:ext cx="91440" cy="91440"/>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095500" y="5562600"/>
              <a:ext cx="91440" cy="91440"/>
            </a:xfrm>
            <a:prstGeom prst="rect">
              <a:avLst/>
            </a:prstGeom>
            <a:solidFill>
              <a:srgbClr val="909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913380" y="5562600"/>
              <a:ext cx="91440" cy="91440"/>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703320" y="5562600"/>
              <a:ext cx="91440" cy="91440"/>
            </a:xfrm>
            <a:prstGeom prst="rect">
              <a:avLst/>
            </a:prstGeom>
            <a:solidFill>
              <a:srgbClr val="96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69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of element styles</a:t>
            </a:r>
            <a:endParaRPr lang="en-US" dirty="0"/>
          </a:p>
        </p:txBody>
      </p:sp>
      <p:cxnSp>
        <p:nvCxnSpPr>
          <p:cNvPr id="3" name="Straight Arrow Connector 2"/>
          <p:cNvCxnSpPr/>
          <p:nvPr/>
        </p:nvCxnSpPr>
        <p:spPr bwMode="auto">
          <a:xfrm>
            <a:off x="2438401" y="4681770"/>
            <a:ext cx="1289238" cy="0"/>
          </a:xfrm>
          <a:prstGeom prst="straightConnector1">
            <a:avLst/>
          </a:prstGeom>
          <a:noFill/>
          <a:ln w="34925" cap="rnd" cmpd="sng" algn="ctr">
            <a:solidFill>
              <a:schemeClr val="bg1">
                <a:lumMod val="65000"/>
              </a:schemeClr>
            </a:solidFill>
            <a:prstDash val="sysDot"/>
            <a:round/>
            <a:headEnd type="triangle" w="med" len="med"/>
            <a:tailEnd type="triangle" w="med" len="med"/>
          </a:ln>
          <a:effectLst/>
        </p:spPr>
      </p:cxnSp>
      <p:cxnSp>
        <p:nvCxnSpPr>
          <p:cNvPr id="4" name="Straight Connector 3"/>
          <p:cNvCxnSpPr/>
          <p:nvPr/>
        </p:nvCxnSpPr>
        <p:spPr bwMode="auto">
          <a:xfrm>
            <a:off x="2438404" y="5676900"/>
            <a:ext cx="1289238" cy="0"/>
          </a:xfrm>
          <a:prstGeom prst="line">
            <a:avLst/>
          </a:prstGeom>
          <a:solidFill>
            <a:schemeClr val="accent1"/>
          </a:solidFill>
          <a:ln w="25400" cap="rnd" cmpd="sng" algn="ctr">
            <a:solidFill>
              <a:schemeClr val="bg1">
                <a:lumMod val="65000"/>
              </a:schemeClr>
            </a:solidFill>
            <a:prstDash val="sysDash"/>
            <a:bevel/>
            <a:headEnd type="none" w="med" len="med"/>
            <a:tailEnd type="none" w="med" len="med"/>
          </a:ln>
          <a:effectLst/>
        </p:spPr>
      </p:cxnSp>
      <p:cxnSp>
        <p:nvCxnSpPr>
          <p:cNvPr id="5" name="Straight Connector 4"/>
          <p:cNvCxnSpPr/>
          <p:nvPr/>
        </p:nvCxnSpPr>
        <p:spPr bwMode="auto">
          <a:xfrm>
            <a:off x="2438404" y="5346700"/>
            <a:ext cx="1289238" cy="0"/>
          </a:xfrm>
          <a:prstGeom prst="line">
            <a:avLst/>
          </a:prstGeom>
          <a:solidFill>
            <a:schemeClr val="accent1"/>
          </a:solidFill>
          <a:ln w="25400" cap="rnd" cmpd="sng" algn="ctr">
            <a:solidFill>
              <a:schemeClr val="bg1">
                <a:lumMod val="65000"/>
              </a:schemeClr>
            </a:solidFill>
            <a:prstDash val="solid"/>
            <a:round/>
            <a:headEnd type="none" w="med" len="med"/>
            <a:tailEnd type="none" w="med" len="med"/>
          </a:ln>
          <a:effectLst/>
        </p:spPr>
      </p:cxnSp>
      <p:cxnSp>
        <p:nvCxnSpPr>
          <p:cNvPr id="6" name="Straight Connector 5"/>
          <p:cNvCxnSpPr/>
          <p:nvPr/>
        </p:nvCxnSpPr>
        <p:spPr bwMode="auto">
          <a:xfrm>
            <a:off x="2438401" y="5981700"/>
            <a:ext cx="1289238" cy="0"/>
          </a:xfrm>
          <a:prstGeom prst="line">
            <a:avLst/>
          </a:prstGeom>
          <a:solidFill>
            <a:schemeClr val="accent1"/>
          </a:solidFill>
          <a:ln w="25400" cap="rnd" cmpd="sng" algn="ctr">
            <a:solidFill>
              <a:schemeClr val="bg1">
                <a:lumMod val="65000"/>
              </a:schemeClr>
            </a:solidFill>
            <a:prstDash val="sysDot"/>
            <a:round/>
            <a:headEnd type="none" w="med" len="med"/>
            <a:tailEnd type="none" w="med" len="med"/>
          </a:ln>
          <a:effectLst/>
        </p:spPr>
      </p:cxnSp>
      <p:sp>
        <p:nvSpPr>
          <p:cNvPr id="12" name="Isosceles Triangle 11"/>
          <p:cNvSpPr/>
          <p:nvPr/>
        </p:nvSpPr>
        <p:spPr>
          <a:xfrm rot="5400000">
            <a:off x="2417380" y="3867569"/>
            <a:ext cx="304799" cy="26275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438400" y="3141128"/>
            <a:ext cx="437212" cy="400619"/>
            <a:chOff x="3707907" y="5211546"/>
            <a:chExt cx="437212" cy="400619"/>
          </a:xfrm>
        </p:grpSpPr>
        <p:sp>
          <p:nvSpPr>
            <p:cNvPr id="14" name="Rounded Rectangle 13"/>
            <p:cNvSpPr/>
            <p:nvPr/>
          </p:nvSpPr>
          <p:spPr bwMode="auto">
            <a:xfrm>
              <a:off x="3707907" y="5211546"/>
              <a:ext cx="437212" cy="28120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dirty="0" smtClean="0">
                  <a:solidFill>
                    <a:prstClr val="white"/>
                  </a:solidFill>
                </a:rPr>
                <a:t>90%</a:t>
              </a:r>
              <a:endParaRPr lang="en-US" sz="1200" dirty="0">
                <a:solidFill>
                  <a:prstClr val="white"/>
                </a:solidFill>
              </a:endParaRPr>
            </a:p>
          </p:txBody>
        </p:sp>
        <p:sp>
          <p:nvSpPr>
            <p:cNvPr id="15" name="Isosceles Triangle 14"/>
            <p:cNvSpPr/>
            <p:nvPr/>
          </p:nvSpPr>
          <p:spPr bwMode="auto">
            <a:xfrm flipV="1">
              <a:off x="3850434" y="5492750"/>
              <a:ext cx="152158" cy="11941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grpSp>
      <p:sp>
        <p:nvSpPr>
          <p:cNvPr id="16" name="Freeform 5"/>
          <p:cNvSpPr>
            <a:spLocks/>
          </p:cNvSpPr>
          <p:nvPr/>
        </p:nvSpPr>
        <p:spPr bwMode="auto">
          <a:xfrm>
            <a:off x="6400802" y="4686300"/>
            <a:ext cx="679450" cy="603250"/>
          </a:xfrm>
          <a:custGeom>
            <a:avLst/>
            <a:gdLst>
              <a:gd name="T0" fmla="*/ 166 w 178"/>
              <a:gd name="T1" fmla="*/ 77 h 158"/>
              <a:gd name="T2" fmla="*/ 166 w 178"/>
              <a:gd name="T3" fmla="*/ 108 h 158"/>
              <a:gd name="T4" fmla="*/ 164 w 178"/>
              <a:gd name="T5" fmla="*/ 110 h 158"/>
              <a:gd name="T6" fmla="*/ 155 w 178"/>
              <a:gd name="T7" fmla="*/ 110 h 158"/>
              <a:gd name="T8" fmla="*/ 149 w 178"/>
              <a:gd name="T9" fmla="*/ 116 h 158"/>
              <a:gd name="T10" fmla="*/ 149 w 178"/>
              <a:gd name="T11" fmla="*/ 138 h 158"/>
              <a:gd name="T12" fmla="*/ 125 w 178"/>
              <a:gd name="T13" fmla="*/ 112 h 158"/>
              <a:gd name="T14" fmla="*/ 120 w 178"/>
              <a:gd name="T15" fmla="*/ 110 h 158"/>
              <a:gd name="T16" fmla="*/ 15 w 178"/>
              <a:gd name="T17" fmla="*/ 110 h 158"/>
              <a:gd name="T18" fmla="*/ 15 w 178"/>
              <a:gd name="T19" fmla="*/ 110 h 158"/>
              <a:gd name="T20" fmla="*/ 12 w 178"/>
              <a:gd name="T21" fmla="*/ 108 h 158"/>
              <a:gd name="T22" fmla="*/ 12 w 178"/>
              <a:gd name="T23" fmla="*/ 77 h 158"/>
              <a:gd name="T24" fmla="*/ 12 w 178"/>
              <a:gd name="T25" fmla="*/ 14 h 158"/>
              <a:gd name="T26" fmla="*/ 15 w 178"/>
              <a:gd name="T27" fmla="*/ 12 h 158"/>
              <a:gd name="T28" fmla="*/ 33 w 178"/>
              <a:gd name="T29" fmla="*/ 12 h 158"/>
              <a:gd name="T30" fmla="*/ 33 w 178"/>
              <a:gd name="T31" fmla="*/ 0 h 158"/>
              <a:gd name="T32" fmla="*/ 15 w 178"/>
              <a:gd name="T33" fmla="*/ 0 h 158"/>
              <a:gd name="T34" fmla="*/ 0 w 178"/>
              <a:gd name="T35" fmla="*/ 14 h 158"/>
              <a:gd name="T36" fmla="*/ 0 w 178"/>
              <a:gd name="T37" fmla="*/ 77 h 158"/>
              <a:gd name="T38" fmla="*/ 0 w 178"/>
              <a:gd name="T39" fmla="*/ 108 h 158"/>
              <a:gd name="T40" fmla="*/ 2 w 178"/>
              <a:gd name="T41" fmla="*/ 114 h 158"/>
              <a:gd name="T42" fmla="*/ 15 w 178"/>
              <a:gd name="T43" fmla="*/ 122 h 158"/>
              <a:gd name="T44" fmla="*/ 15 w 178"/>
              <a:gd name="T45" fmla="*/ 122 h 158"/>
              <a:gd name="T46" fmla="*/ 15 w 178"/>
              <a:gd name="T47" fmla="*/ 122 h 158"/>
              <a:gd name="T48" fmla="*/ 118 w 178"/>
              <a:gd name="T49" fmla="*/ 122 h 158"/>
              <a:gd name="T50" fmla="*/ 151 w 178"/>
              <a:gd name="T51" fmla="*/ 157 h 158"/>
              <a:gd name="T52" fmla="*/ 155 w 178"/>
              <a:gd name="T53" fmla="*/ 158 h 158"/>
              <a:gd name="T54" fmla="*/ 158 w 178"/>
              <a:gd name="T55" fmla="*/ 158 h 158"/>
              <a:gd name="T56" fmla="*/ 161 w 178"/>
              <a:gd name="T57" fmla="*/ 153 h 158"/>
              <a:gd name="T58" fmla="*/ 161 w 178"/>
              <a:gd name="T59" fmla="*/ 122 h 158"/>
              <a:gd name="T60" fmla="*/ 164 w 178"/>
              <a:gd name="T61" fmla="*/ 122 h 158"/>
              <a:gd name="T62" fmla="*/ 178 w 178"/>
              <a:gd name="T63" fmla="*/ 108 h 158"/>
              <a:gd name="T64" fmla="*/ 178 w 178"/>
              <a:gd name="T65" fmla="*/ 77 h 158"/>
              <a:gd name="T66" fmla="*/ 166 w 178"/>
              <a:gd name="T67" fmla="*/ 7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8" h="158">
                <a:moveTo>
                  <a:pt x="166" y="77"/>
                </a:moveTo>
                <a:cubicBezTo>
                  <a:pt x="166" y="108"/>
                  <a:pt x="166" y="108"/>
                  <a:pt x="166" y="108"/>
                </a:cubicBezTo>
                <a:cubicBezTo>
                  <a:pt x="166" y="109"/>
                  <a:pt x="165" y="110"/>
                  <a:pt x="164" y="110"/>
                </a:cubicBezTo>
                <a:cubicBezTo>
                  <a:pt x="155" y="110"/>
                  <a:pt x="155" y="110"/>
                  <a:pt x="155" y="110"/>
                </a:cubicBezTo>
                <a:cubicBezTo>
                  <a:pt x="152" y="110"/>
                  <a:pt x="149" y="113"/>
                  <a:pt x="149" y="116"/>
                </a:cubicBezTo>
                <a:cubicBezTo>
                  <a:pt x="149" y="138"/>
                  <a:pt x="149" y="138"/>
                  <a:pt x="149" y="138"/>
                </a:cubicBezTo>
                <a:cubicBezTo>
                  <a:pt x="125" y="112"/>
                  <a:pt x="125" y="112"/>
                  <a:pt x="125" y="112"/>
                </a:cubicBezTo>
                <a:cubicBezTo>
                  <a:pt x="124" y="111"/>
                  <a:pt x="122" y="110"/>
                  <a:pt x="120" y="110"/>
                </a:cubicBezTo>
                <a:cubicBezTo>
                  <a:pt x="15" y="110"/>
                  <a:pt x="15" y="110"/>
                  <a:pt x="15" y="110"/>
                </a:cubicBezTo>
                <a:cubicBezTo>
                  <a:pt x="15" y="110"/>
                  <a:pt x="15" y="110"/>
                  <a:pt x="15" y="110"/>
                </a:cubicBezTo>
                <a:cubicBezTo>
                  <a:pt x="13" y="110"/>
                  <a:pt x="12" y="109"/>
                  <a:pt x="12" y="108"/>
                </a:cubicBezTo>
                <a:cubicBezTo>
                  <a:pt x="12" y="77"/>
                  <a:pt x="12" y="77"/>
                  <a:pt x="12" y="77"/>
                </a:cubicBezTo>
                <a:cubicBezTo>
                  <a:pt x="12" y="14"/>
                  <a:pt x="12" y="14"/>
                  <a:pt x="12" y="14"/>
                </a:cubicBezTo>
                <a:cubicBezTo>
                  <a:pt x="12" y="13"/>
                  <a:pt x="13" y="12"/>
                  <a:pt x="15" y="12"/>
                </a:cubicBezTo>
                <a:cubicBezTo>
                  <a:pt x="33" y="12"/>
                  <a:pt x="33" y="12"/>
                  <a:pt x="33" y="12"/>
                </a:cubicBezTo>
                <a:cubicBezTo>
                  <a:pt x="33" y="0"/>
                  <a:pt x="33" y="0"/>
                  <a:pt x="33" y="0"/>
                </a:cubicBezTo>
                <a:cubicBezTo>
                  <a:pt x="15" y="0"/>
                  <a:pt x="15" y="0"/>
                  <a:pt x="15" y="0"/>
                </a:cubicBezTo>
                <a:cubicBezTo>
                  <a:pt x="7" y="0"/>
                  <a:pt x="0" y="6"/>
                  <a:pt x="0" y="14"/>
                </a:cubicBezTo>
                <a:cubicBezTo>
                  <a:pt x="0" y="77"/>
                  <a:pt x="0" y="77"/>
                  <a:pt x="0" y="77"/>
                </a:cubicBezTo>
                <a:cubicBezTo>
                  <a:pt x="0" y="108"/>
                  <a:pt x="0" y="108"/>
                  <a:pt x="0" y="108"/>
                </a:cubicBezTo>
                <a:cubicBezTo>
                  <a:pt x="0" y="110"/>
                  <a:pt x="1" y="112"/>
                  <a:pt x="2" y="114"/>
                </a:cubicBezTo>
                <a:cubicBezTo>
                  <a:pt x="4" y="119"/>
                  <a:pt x="9" y="122"/>
                  <a:pt x="15" y="122"/>
                </a:cubicBezTo>
                <a:cubicBezTo>
                  <a:pt x="15" y="122"/>
                  <a:pt x="15" y="122"/>
                  <a:pt x="15" y="122"/>
                </a:cubicBezTo>
                <a:cubicBezTo>
                  <a:pt x="15" y="122"/>
                  <a:pt x="15" y="122"/>
                  <a:pt x="15" y="122"/>
                </a:cubicBezTo>
                <a:cubicBezTo>
                  <a:pt x="118" y="122"/>
                  <a:pt x="118" y="122"/>
                  <a:pt x="118" y="122"/>
                </a:cubicBezTo>
                <a:cubicBezTo>
                  <a:pt x="151" y="157"/>
                  <a:pt x="151" y="157"/>
                  <a:pt x="151" y="157"/>
                </a:cubicBezTo>
                <a:cubicBezTo>
                  <a:pt x="152" y="158"/>
                  <a:pt x="154" y="158"/>
                  <a:pt x="155" y="158"/>
                </a:cubicBezTo>
                <a:cubicBezTo>
                  <a:pt x="156" y="158"/>
                  <a:pt x="157" y="158"/>
                  <a:pt x="158" y="158"/>
                </a:cubicBezTo>
                <a:cubicBezTo>
                  <a:pt x="160" y="157"/>
                  <a:pt x="161" y="155"/>
                  <a:pt x="161" y="153"/>
                </a:cubicBezTo>
                <a:cubicBezTo>
                  <a:pt x="161" y="122"/>
                  <a:pt x="161" y="122"/>
                  <a:pt x="161" y="122"/>
                </a:cubicBezTo>
                <a:cubicBezTo>
                  <a:pt x="164" y="122"/>
                  <a:pt x="164" y="122"/>
                  <a:pt x="164" y="122"/>
                </a:cubicBezTo>
                <a:cubicBezTo>
                  <a:pt x="171" y="122"/>
                  <a:pt x="178" y="116"/>
                  <a:pt x="178" y="108"/>
                </a:cubicBezTo>
                <a:cubicBezTo>
                  <a:pt x="178" y="77"/>
                  <a:pt x="178" y="77"/>
                  <a:pt x="178" y="77"/>
                </a:cubicBezTo>
                <a:lnTo>
                  <a:pt x="166" y="7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600"/>
          </a:p>
        </p:txBody>
      </p:sp>
      <p:sp>
        <p:nvSpPr>
          <p:cNvPr id="17" name="Rectangle 16"/>
          <p:cNvSpPr/>
          <p:nvPr/>
        </p:nvSpPr>
        <p:spPr>
          <a:xfrm>
            <a:off x="2438402" y="1693328"/>
            <a:ext cx="1904999" cy="447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438402" y="2388857"/>
            <a:ext cx="1904999" cy="447471"/>
          </a:xfrm>
          <a:prstGeom prst="roundRect">
            <a:avLst>
              <a:gd name="adj" fmla="val 994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400802" y="2632384"/>
            <a:ext cx="719140" cy="7191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solidFill>
                  <a:schemeClr val="bg1"/>
                </a:solidFill>
              </a:rPr>
              <a:t>TITLE HERE</a:t>
            </a:r>
            <a:endParaRPr lang="en-US" sz="1100" dirty="0">
              <a:solidFill>
                <a:schemeClr val="bg1"/>
              </a:solidFill>
            </a:endParaRPr>
          </a:p>
        </p:txBody>
      </p:sp>
      <p:sp>
        <p:nvSpPr>
          <p:cNvPr id="22" name="Isosceles Triangle 21"/>
          <p:cNvSpPr/>
          <p:nvPr/>
        </p:nvSpPr>
        <p:spPr>
          <a:xfrm>
            <a:off x="2881588" y="3867570"/>
            <a:ext cx="304799" cy="26275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rot="16200000">
            <a:off x="3345795" y="3867570"/>
            <a:ext cx="304799" cy="26275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rot="10800000">
            <a:off x="3810002" y="3867570"/>
            <a:ext cx="304799" cy="26275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bwMode="auto">
          <a:xfrm>
            <a:off x="1371600" y="1865412"/>
            <a:ext cx="719142"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Rectangle</a:t>
            </a:r>
            <a:endParaRPr lang="en-US" sz="1000" dirty="0"/>
          </a:p>
        </p:txBody>
      </p:sp>
      <p:sp>
        <p:nvSpPr>
          <p:cNvPr id="27" name="TextBox 26"/>
          <p:cNvSpPr txBox="1"/>
          <p:nvPr/>
        </p:nvSpPr>
        <p:spPr bwMode="auto">
          <a:xfrm>
            <a:off x="1371600" y="2476500"/>
            <a:ext cx="871542" cy="307777"/>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Rounded rectangle</a:t>
            </a:r>
            <a:endParaRPr lang="en-US" sz="1000" dirty="0"/>
          </a:p>
        </p:txBody>
      </p:sp>
      <p:sp>
        <p:nvSpPr>
          <p:cNvPr id="28" name="TextBox 27"/>
          <p:cNvSpPr txBox="1"/>
          <p:nvPr/>
        </p:nvSpPr>
        <p:spPr bwMode="auto">
          <a:xfrm>
            <a:off x="1371600" y="3237012"/>
            <a:ext cx="1066800"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Small callout</a:t>
            </a:r>
            <a:endParaRPr lang="en-US" sz="1000" dirty="0"/>
          </a:p>
        </p:txBody>
      </p:sp>
      <p:sp>
        <p:nvSpPr>
          <p:cNvPr id="29" name="TextBox 28"/>
          <p:cNvSpPr txBox="1"/>
          <p:nvPr/>
        </p:nvSpPr>
        <p:spPr bwMode="auto">
          <a:xfrm>
            <a:off x="1371600" y="3921259"/>
            <a:ext cx="1066800"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Arrow style</a:t>
            </a:r>
            <a:endParaRPr lang="en-US" sz="1000" dirty="0"/>
          </a:p>
        </p:txBody>
      </p:sp>
      <p:sp>
        <p:nvSpPr>
          <p:cNvPr id="30" name="TextBox 29"/>
          <p:cNvSpPr txBox="1"/>
          <p:nvPr/>
        </p:nvSpPr>
        <p:spPr bwMode="auto">
          <a:xfrm>
            <a:off x="1371600" y="4530923"/>
            <a:ext cx="719142" cy="307777"/>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Preferred line style</a:t>
            </a:r>
            <a:endParaRPr lang="en-US" sz="1000" dirty="0"/>
          </a:p>
        </p:txBody>
      </p:sp>
      <p:sp>
        <p:nvSpPr>
          <p:cNvPr id="31" name="TextBox 30"/>
          <p:cNvSpPr txBox="1"/>
          <p:nvPr/>
        </p:nvSpPr>
        <p:spPr bwMode="auto">
          <a:xfrm>
            <a:off x="1371600" y="5216723"/>
            <a:ext cx="719142" cy="307777"/>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Alternate line styles</a:t>
            </a:r>
            <a:endParaRPr lang="en-US" sz="1000" dirty="0"/>
          </a:p>
        </p:txBody>
      </p:sp>
      <p:sp>
        <p:nvSpPr>
          <p:cNvPr id="32" name="TextBox 31"/>
          <p:cNvSpPr txBox="1"/>
          <p:nvPr/>
        </p:nvSpPr>
        <p:spPr bwMode="auto">
          <a:xfrm>
            <a:off x="5257802" y="4837212"/>
            <a:ext cx="1066800"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Quote icon</a:t>
            </a:r>
            <a:endParaRPr lang="en-US" sz="1000" dirty="0"/>
          </a:p>
        </p:txBody>
      </p:sp>
      <p:sp>
        <p:nvSpPr>
          <p:cNvPr id="33" name="TextBox 32"/>
          <p:cNvSpPr txBox="1"/>
          <p:nvPr/>
        </p:nvSpPr>
        <p:spPr bwMode="auto">
          <a:xfrm>
            <a:off x="5257802" y="3922812"/>
            <a:ext cx="1066800"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Icon in pin shape</a:t>
            </a:r>
            <a:endParaRPr lang="en-US" sz="1000" dirty="0"/>
          </a:p>
        </p:txBody>
      </p:sp>
      <p:sp>
        <p:nvSpPr>
          <p:cNvPr id="34" name="TextBox 33"/>
          <p:cNvSpPr txBox="1"/>
          <p:nvPr/>
        </p:nvSpPr>
        <p:spPr bwMode="auto">
          <a:xfrm>
            <a:off x="5257802" y="2911784"/>
            <a:ext cx="1066800"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Circle with text</a:t>
            </a:r>
            <a:endParaRPr lang="en-US" sz="1000" dirty="0"/>
          </a:p>
        </p:txBody>
      </p:sp>
      <p:sp>
        <p:nvSpPr>
          <p:cNvPr id="35" name="TextBox 34"/>
          <p:cNvSpPr txBox="1"/>
          <p:nvPr/>
        </p:nvSpPr>
        <p:spPr bwMode="auto">
          <a:xfrm>
            <a:off x="5257802" y="1974268"/>
            <a:ext cx="1066800"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Icon in circle</a:t>
            </a:r>
            <a:endParaRPr lang="en-US" sz="1000" dirty="0"/>
          </a:p>
        </p:txBody>
      </p:sp>
      <p:sp>
        <p:nvSpPr>
          <p:cNvPr id="20" name="TextBox 19"/>
          <p:cNvSpPr txBox="1"/>
          <p:nvPr/>
        </p:nvSpPr>
        <p:spPr bwMode="auto">
          <a:xfrm>
            <a:off x="6400802" y="5600700"/>
            <a:ext cx="2014540" cy="215444"/>
          </a:xfrm>
          <a:prstGeom prst="rect">
            <a:avLst/>
          </a:prstGeom>
          <a:noFill/>
          <a:ln>
            <a:noFill/>
          </a:ln>
          <a:extLst/>
        </p:spPr>
        <p:txBody>
          <a:bodyPr wrap="square" lIns="0" tIns="0" rIns="0" bIns="0" rtlCol="0">
            <a:spAutoFit/>
          </a:bodyPr>
          <a:lstStyle/>
          <a:p>
            <a:pPr marL="0" lvl="1" fontAlgn="base">
              <a:spcBef>
                <a:spcPct val="20000"/>
              </a:spcBef>
              <a:spcAft>
                <a:spcPct val="0"/>
              </a:spcAft>
            </a:pPr>
            <a:r>
              <a:rPr lang="en-US" sz="1400" dirty="0" smtClean="0">
                <a:hlinkClick r:id="rId2"/>
              </a:rPr>
              <a:t>www.vertafore.com</a:t>
            </a:r>
            <a:endParaRPr lang="en-US" sz="1400" dirty="0"/>
          </a:p>
        </p:txBody>
      </p:sp>
      <p:sp>
        <p:nvSpPr>
          <p:cNvPr id="36" name="TextBox 35"/>
          <p:cNvSpPr txBox="1"/>
          <p:nvPr/>
        </p:nvSpPr>
        <p:spPr bwMode="auto">
          <a:xfrm>
            <a:off x="5257802" y="5600700"/>
            <a:ext cx="1066800"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Hyperlinks</a:t>
            </a:r>
            <a:endParaRPr lang="en-US" sz="1000" dirty="0"/>
          </a:p>
        </p:txBody>
      </p:sp>
      <p:grpSp>
        <p:nvGrpSpPr>
          <p:cNvPr id="42" name="Group 41"/>
          <p:cNvGrpSpPr/>
          <p:nvPr/>
        </p:nvGrpSpPr>
        <p:grpSpPr>
          <a:xfrm>
            <a:off x="6853242" y="225722"/>
            <a:ext cx="2024058" cy="618590"/>
            <a:chOff x="6853242" y="225722"/>
            <a:chExt cx="2024058" cy="618590"/>
          </a:xfrm>
        </p:grpSpPr>
        <p:sp>
          <p:nvSpPr>
            <p:cNvPr id="43" name="Rectangle 42"/>
            <p:cNvSpPr/>
            <p:nvPr/>
          </p:nvSpPr>
          <p:spPr>
            <a:xfrm>
              <a:off x="6853242" y="225722"/>
              <a:ext cx="2024058" cy="618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r>
                <a:rPr lang="en-US" sz="1200" dirty="0" smtClean="0">
                  <a:solidFill>
                    <a:schemeClr val="tx2"/>
                  </a:solidFill>
                </a:rPr>
                <a:t>INSTRUCTIONAL CONTENT</a:t>
              </a:r>
              <a:endParaRPr lang="en-US" sz="1200" dirty="0">
                <a:solidFill>
                  <a:schemeClr val="tx2"/>
                </a:solidFill>
              </a:endParaRPr>
            </a:p>
          </p:txBody>
        </p:sp>
        <p:grpSp>
          <p:nvGrpSpPr>
            <p:cNvPr id="44" name="Group 4"/>
            <p:cNvGrpSpPr>
              <a:grpSpLocks noChangeAspect="1"/>
            </p:cNvGrpSpPr>
            <p:nvPr/>
          </p:nvGrpSpPr>
          <p:grpSpPr bwMode="auto">
            <a:xfrm>
              <a:off x="6989763" y="344488"/>
              <a:ext cx="377825" cy="377825"/>
              <a:chOff x="4403" y="217"/>
              <a:chExt cx="238" cy="238"/>
            </a:xfrm>
          </p:grpSpPr>
          <p:sp>
            <p:nvSpPr>
              <p:cNvPr id="45" name="Freeform 5"/>
              <p:cNvSpPr>
                <a:spLocks noEditPoints="1"/>
              </p:cNvSpPr>
              <p:nvPr/>
            </p:nvSpPr>
            <p:spPr bwMode="auto">
              <a:xfrm>
                <a:off x="4403" y="267"/>
                <a:ext cx="189" cy="188"/>
              </a:xfrm>
              <a:custGeom>
                <a:avLst/>
                <a:gdLst>
                  <a:gd name="T0" fmla="*/ 165 w 250"/>
                  <a:gd name="T1" fmla="*/ 0 h 249"/>
                  <a:gd name="T2" fmla="*/ 163 w 250"/>
                  <a:gd name="T3" fmla="*/ 3 h 249"/>
                  <a:gd name="T4" fmla="*/ 32 w 250"/>
                  <a:gd name="T5" fmla="*/ 132 h 249"/>
                  <a:gd name="T6" fmla="*/ 28 w 250"/>
                  <a:gd name="T7" fmla="*/ 139 h 249"/>
                  <a:gd name="T8" fmla="*/ 1 w 250"/>
                  <a:gd name="T9" fmla="*/ 232 h 249"/>
                  <a:gd name="T10" fmla="*/ 2 w 250"/>
                  <a:gd name="T11" fmla="*/ 243 h 249"/>
                  <a:gd name="T12" fmla="*/ 16 w 250"/>
                  <a:gd name="T13" fmla="*/ 248 h 249"/>
                  <a:gd name="T14" fmla="*/ 102 w 250"/>
                  <a:gd name="T15" fmla="*/ 222 h 249"/>
                  <a:gd name="T16" fmla="*/ 121 w 250"/>
                  <a:gd name="T17" fmla="*/ 211 h 249"/>
                  <a:gd name="T18" fmla="*/ 247 w 250"/>
                  <a:gd name="T19" fmla="*/ 87 h 249"/>
                  <a:gd name="T20" fmla="*/ 250 w 250"/>
                  <a:gd name="T21" fmla="*/ 84 h 249"/>
                  <a:gd name="T22" fmla="*/ 165 w 250"/>
                  <a:gd name="T23" fmla="*/ 0 h 249"/>
                  <a:gd name="T24" fmla="*/ 50 w 250"/>
                  <a:gd name="T25" fmla="*/ 215 h 249"/>
                  <a:gd name="T26" fmla="*/ 33 w 250"/>
                  <a:gd name="T27" fmla="*/ 198 h 249"/>
                  <a:gd name="T28" fmla="*/ 45 w 250"/>
                  <a:gd name="T29" fmla="*/ 154 h 249"/>
                  <a:gd name="T30" fmla="*/ 93 w 250"/>
                  <a:gd name="T31" fmla="*/ 202 h 249"/>
                  <a:gd name="T32" fmla="*/ 50 w 250"/>
                  <a:gd name="T33" fmla="*/ 21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249">
                    <a:moveTo>
                      <a:pt x="165" y="0"/>
                    </a:moveTo>
                    <a:cubicBezTo>
                      <a:pt x="165" y="1"/>
                      <a:pt x="164" y="2"/>
                      <a:pt x="163" y="3"/>
                    </a:cubicBezTo>
                    <a:cubicBezTo>
                      <a:pt x="119" y="46"/>
                      <a:pt x="76" y="89"/>
                      <a:pt x="32" y="132"/>
                    </a:cubicBezTo>
                    <a:cubicBezTo>
                      <a:pt x="30" y="134"/>
                      <a:pt x="29" y="136"/>
                      <a:pt x="28" y="139"/>
                    </a:cubicBezTo>
                    <a:cubicBezTo>
                      <a:pt x="19" y="170"/>
                      <a:pt x="10" y="201"/>
                      <a:pt x="1" y="232"/>
                    </a:cubicBezTo>
                    <a:cubicBezTo>
                      <a:pt x="0" y="236"/>
                      <a:pt x="0" y="240"/>
                      <a:pt x="2" y="243"/>
                    </a:cubicBezTo>
                    <a:cubicBezTo>
                      <a:pt x="5" y="248"/>
                      <a:pt x="10" y="249"/>
                      <a:pt x="16" y="248"/>
                    </a:cubicBezTo>
                    <a:cubicBezTo>
                      <a:pt x="45" y="239"/>
                      <a:pt x="74" y="231"/>
                      <a:pt x="102" y="222"/>
                    </a:cubicBezTo>
                    <a:cubicBezTo>
                      <a:pt x="110" y="220"/>
                      <a:pt x="115" y="217"/>
                      <a:pt x="121" y="211"/>
                    </a:cubicBezTo>
                    <a:cubicBezTo>
                      <a:pt x="163" y="170"/>
                      <a:pt x="205" y="128"/>
                      <a:pt x="247" y="87"/>
                    </a:cubicBezTo>
                    <a:cubicBezTo>
                      <a:pt x="248" y="86"/>
                      <a:pt x="249" y="85"/>
                      <a:pt x="250" y="84"/>
                    </a:cubicBezTo>
                    <a:cubicBezTo>
                      <a:pt x="221" y="56"/>
                      <a:pt x="194" y="28"/>
                      <a:pt x="165" y="0"/>
                    </a:cubicBezTo>
                    <a:close/>
                    <a:moveTo>
                      <a:pt x="50" y="215"/>
                    </a:moveTo>
                    <a:cubicBezTo>
                      <a:pt x="33" y="198"/>
                      <a:pt x="33" y="198"/>
                      <a:pt x="33" y="198"/>
                    </a:cubicBezTo>
                    <a:cubicBezTo>
                      <a:pt x="45" y="154"/>
                      <a:pt x="45" y="154"/>
                      <a:pt x="45" y="154"/>
                    </a:cubicBezTo>
                    <a:cubicBezTo>
                      <a:pt x="93" y="202"/>
                      <a:pt x="93" y="202"/>
                      <a:pt x="93" y="202"/>
                    </a:cubicBezTo>
                    <a:lnTo>
                      <a:pt x="50" y="2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6"/>
              <p:cNvSpPr>
                <a:spLocks/>
              </p:cNvSpPr>
              <p:nvPr/>
            </p:nvSpPr>
            <p:spPr bwMode="auto">
              <a:xfrm>
                <a:off x="4563" y="217"/>
                <a:ext cx="78" cy="78"/>
              </a:xfrm>
              <a:custGeom>
                <a:avLst/>
                <a:gdLst>
                  <a:gd name="T0" fmla="*/ 0 w 104"/>
                  <a:gd name="T1" fmla="*/ 23 h 103"/>
                  <a:gd name="T2" fmla="*/ 81 w 104"/>
                  <a:gd name="T3" fmla="*/ 103 h 103"/>
                  <a:gd name="T4" fmla="*/ 92 w 104"/>
                  <a:gd name="T5" fmla="*/ 92 h 103"/>
                  <a:gd name="T6" fmla="*/ 92 w 104"/>
                  <a:gd name="T7" fmla="*/ 51 h 103"/>
                  <a:gd name="T8" fmla="*/ 53 w 104"/>
                  <a:gd name="T9" fmla="*/ 11 h 103"/>
                  <a:gd name="T10" fmla="*/ 20 w 104"/>
                  <a:gd name="T11" fmla="*/ 5 h 103"/>
                  <a:gd name="T12" fmla="*/ 0 w 104"/>
                  <a:gd name="T13" fmla="*/ 23 h 103"/>
                </a:gdLst>
                <a:ahLst/>
                <a:cxnLst>
                  <a:cxn ang="0">
                    <a:pos x="T0" y="T1"/>
                  </a:cxn>
                  <a:cxn ang="0">
                    <a:pos x="T2" y="T3"/>
                  </a:cxn>
                  <a:cxn ang="0">
                    <a:pos x="T4" y="T5"/>
                  </a:cxn>
                  <a:cxn ang="0">
                    <a:pos x="T6" y="T7"/>
                  </a:cxn>
                  <a:cxn ang="0">
                    <a:pos x="T8" y="T9"/>
                  </a:cxn>
                  <a:cxn ang="0">
                    <a:pos x="T10" y="T11"/>
                  </a:cxn>
                  <a:cxn ang="0">
                    <a:pos x="T12" y="T13"/>
                  </a:cxn>
                </a:cxnLst>
                <a:rect l="0" t="0" r="r" b="b"/>
                <a:pathLst>
                  <a:path w="104" h="103">
                    <a:moveTo>
                      <a:pt x="0" y="23"/>
                    </a:moveTo>
                    <a:cubicBezTo>
                      <a:pt x="27" y="50"/>
                      <a:pt x="54" y="76"/>
                      <a:pt x="81" y="103"/>
                    </a:cubicBezTo>
                    <a:cubicBezTo>
                      <a:pt x="84" y="99"/>
                      <a:pt x="88" y="96"/>
                      <a:pt x="92" y="92"/>
                    </a:cubicBezTo>
                    <a:cubicBezTo>
                      <a:pt x="104" y="80"/>
                      <a:pt x="104" y="63"/>
                      <a:pt x="92" y="51"/>
                    </a:cubicBezTo>
                    <a:cubicBezTo>
                      <a:pt x="79" y="38"/>
                      <a:pt x="66" y="24"/>
                      <a:pt x="53" y="11"/>
                    </a:cubicBezTo>
                    <a:cubicBezTo>
                      <a:pt x="43" y="3"/>
                      <a:pt x="31" y="0"/>
                      <a:pt x="20" y="5"/>
                    </a:cubicBezTo>
                    <a:cubicBezTo>
                      <a:pt x="12" y="9"/>
                      <a:pt x="7" y="17"/>
                      <a:pt x="0" y="2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7"/>
              <p:cNvSpPr>
                <a:spLocks/>
              </p:cNvSpPr>
              <p:nvPr/>
            </p:nvSpPr>
            <p:spPr bwMode="auto">
              <a:xfrm>
                <a:off x="4538" y="243"/>
                <a:ext cx="78" cy="77"/>
              </a:xfrm>
              <a:custGeom>
                <a:avLst/>
                <a:gdLst>
                  <a:gd name="T0" fmla="*/ 102 w 102"/>
                  <a:gd name="T1" fmla="*/ 84 h 101"/>
                  <a:gd name="T2" fmla="*/ 18 w 102"/>
                  <a:gd name="T3" fmla="*/ 0 h 101"/>
                  <a:gd name="T4" fmla="*/ 0 w 102"/>
                  <a:gd name="T5" fmla="*/ 17 h 101"/>
                  <a:gd name="T6" fmla="*/ 83 w 102"/>
                  <a:gd name="T7" fmla="*/ 101 h 101"/>
                  <a:gd name="T8" fmla="*/ 102 w 102"/>
                  <a:gd name="T9" fmla="*/ 84 h 101"/>
                </a:gdLst>
                <a:ahLst/>
                <a:cxnLst>
                  <a:cxn ang="0">
                    <a:pos x="T0" y="T1"/>
                  </a:cxn>
                  <a:cxn ang="0">
                    <a:pos x="T2" y="T3"/>
                  </a:cxn>
                  <a:cxn ang="0">
                    <a:pos x="T4" y="T5"/>
                  </a:cxn>
                  <a:cxn ang="0">
                    <a:pos x="T6" y="T7"/>
                  </a:cxn>
                  <a:cxn ang="0">
                    <a:pos x="T8" y="T9"/>
                  </a:cxn>
                </a:cxnLst>
                <a:rect l="0" t="0" r="r" b="b"/>
                <a:pathLst>
                  <a:path w="102" h="101">
                    <a:moveTo>
                      <a:pt x="102" y="84"/>
                    </a:moveTo>
                    <a:cubicBezTo>
                      <a:pt x="74" y="56"/>
                      <a:pt x="46" y="28"/>
                      <a:pt x="18" y="0"/>
                    </a:cubicBezTo>
                    <a:cubicBezTo>
                      <a:pt x="12" y="5"/>
                      <a:pt x="6" y="11"/>
                      <a:pt x="0" y="17"/>
                    </a:cubicBezTo>
                    <a:cubicBezTo>
                      <a:pt x="28" y="45"/>
                      <a:pt x="55" y="73"/>
                      <a:pt x="83" y="101"/>
                    </a:cubicBezTo>
                    <a:cubicBezTo>
                      <a:pt x="89" y="95"/>
                      <a:pt x="96" y="89"/>
                      <a:pt x="102" y="8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8" name="Group 47"/>
          <p:cNvGrpSpPr/>
          <p:nvPr/>
        </p:nvGrpSpPr>
        <p:grpSpPr>
          <a:xfrm>
            <a:off x="6400802" y="1706028"/>
            <a:ext cx="719140" cy="719140"/>
            <a:chOff x="6524626" y="2071159"/>
            <a:chExt cx="663579" cy="663579"/>
          </a:xfrm>
        </p:grpSpPr>
        <p:sp>
          <p:nvSpPr>
            <p:cNvPr id="49" name="Oval 48"/>
            <p:cNvSpPr/>
            <p:nvPr/>
          </p:nvSpPr>
          <p:spPr>
            <a:xfrm>
              <a:off x="6524626" y="2071159"/>
              <a:ext cx="663579" cy="663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119"/>
            <p:cNvSpPr>
              <a:spLocks noEditPoints="1"/>
            </p:cNvSpPr>
            <p:nvPr/>
          </p:nvSpPr>
          <p:spPr bwMode="auto">
            <a:xfrm>
              <a:off x="6705602" y="2180697"/>
              <a:ext cx="303940" cy="486303"/>
            </a:xfrm>
            <a:custGeom>
              <a:avLst/>
              <a:gdLst>
                <a:gd name="T0" fmla="*/ 70 w 139"/>
                <a:gd name="T1" fmla="*/ 0 h 224"/>
                <a:gd name="T2" fmla="*/ 0 w 139"/>
                <a:gd name="T3" fmla="*/ 69 h 224"/>
                <a:gd name="T4" fmla="*/ 21 w 139"/>
                <a:gd name="T5" fmla="*/ 118 h 224"/>
                <a:gd name="T6" fmla="*/ 21 w 139"/>
                <a:gd name="T7" fmla="*/ 119 h 224"/>
                <a:gd name="T8" fmla="*/ 35 w 139"/>
                <a:gd name="T9" fmla="*/ 154 h 224"/>
                <a:gd name="T10" fmla="*/ 35 w 139"/>
                <a:gd name="T11" fmla="*/ 170 h 224"/>
                <a:gd name="T12" fmla="*/ 35 w 139"/>
                <a:gd name="T13" fmla="*/ 191 h 224"/>
                <a:gd name="T14" fmla="*/ 51 w 139"/>
                <a:gd name="T15" fmla="*/ 207 h 224"/>
                <a:gd name="T16" fmla="*/ 70 w 139"/>
                <a:gd name="T17" fmla="*/ 224 h 224"/>
                <a:gd name="T18" fmla="*/ 89 w 139"/>
                <a:gd name="T19" fmla="*/ 207 h 224"/>
                <a:gd name="T20" fmla="*/ 104 w 139"/>
                <a:gd name="T21" fmla="*/ 191 h 224"/>
                <a:gd name="T22" fmla="*/ 104 w 139"/>
                <a:gd name="T23" fmla="*/ 170 h 224"/>
                <a:gd name="T24" fmla="*/ 104 w 139"/>
                <a:gd name="T25" fmla="*/ 154 h 224"/>
                <a:gd name="T26" fmla="*/ 118 w 139"/>
                <a:gd name="T27" fmla="*/ 119 h 224"/>
                <a:gd name="T28" fmla="*/ 119 w 139"/>
                <a:gd name="T29" fmla="*/ 118 h 224"/>
                <a:gd name="T30" fmla="*/ 139 w 139"/>
                <a:gd name="T31" fmla="*/ 69 h 224"/>
                <a:gd name="T32" fmla="*/ 70 w 139"/>
                <a:gd name="T33" fmla="*/ 0 h 224"/>
                <a:gd name="T34" fmla="*/ 70 w 139"/>
                <a:gd name="T35" fmla="*/ 216 h 224"/>
                <a:gd name="T36" fmla="*/ 59 w 139"/>
                <a:gd name="T37" fmla="*/ 208 h 224"/>
                <a:gd name="T38" fmla="*/ 62 w 139"/>
                <a:gd name="T39" fmla="*/ 208 h 224"/>
                <a:gd name="T40" fmla="*/ 77 w 139"/>
                <a:gd name="T41" fmla="*/ 208 h 224"/>
                <a:gd name="T42" fmla="*/ 81 w 139"/>
                <a:gd name="T43" fmla="*/ 208 h 224"/>
                <a:gd name="T44" fmla="*/ 70 w 139"/>
                <a:gd name="T45" fmla="*/ 216 h 224"/>
                <a:gd name="T46" fmla="*/ 97 w 139"/>
                <a:gd name="T47" fmla="*/ 191 h 224"/>
                <a:gd name="T48" fmla="*/ 77 w 139"/>
                <a:gd name="T49" fmla="*/ 201 h 224"/>
                <a:gd name="T50" fmla="*/ 62 w 139"/>
                <a:gd name="T51" fmla="*/ 201 h 224"/>
                <a:gd name="T52" fmla="*/ 54 w 139"/>
                <a:gd name="T53" fmla="*/ 200 h 224"/>
                <a:gd name="T54" fmla="*/ 43 w 139"/>
                <a:gd name="T55" fmla="*/ 191 h 224"/>
                <a:gd name="T56" fmla="*/ 43 w 139"/>
                <a:gd name="T57" fmla="*/ 170 h 224"/>
                <a:gd name="T58" fmla="*/ 97 w 139"/>
                <a:gd name="T59" fmla="*/ 170 h 224"/>
                <a:gd name="T60" fmla="*/ 97 w 139"/>
                <a:gd name="T61" fmla="*/ 191 h 224"/>
                <a:gd name="T62" fmla="*/ 113 w 139"/>
                <a:gd name="T63" fmla="*/ 113 h 224"/>
                <a:gd name="T64" fmla="*/ 97 w 139"/>
                <a:gd name="T65" fmla="*/ 154 h 224"/>
                <a:gd name="T66" fmla="*/ 97 w 139"/>
                <a:gd name="T67" fmla="*/ 162 h 224"/>
                <a:gd name="T68" fmla="*/ 43 w 139"/>
                <a:gd name="T69" fmla="*/ 162 h 224"/>
                <a:gd name="T70" fmla="*/ 43 w 139"/>
                <a:gd name="T71" fmla="*/ 154 h 224"/>
                <a:gd name="T72" fmla="*/ 26 w 139"/>
                <a:gd name="T73" fmla="*/ 113 h 224"/>
                <a:gd name="T74" fmla="*/ 8 w 139"/>
                <a:gd name="T75" fmla="*/ 69 h 224"/>
                <a:gd name="T76" fmla="*/ 70 w 139"/>
                <a:gd name="T77" fmla="*/ 7 h 224"/>
                <a:gd name="T78" fmla="*/ 132 w 139"/>
                <a:gd name="T79" fmla="*/ 69 h 224"/>
                <a:gd name="T80" fmla="*/ 113 w 139"/>
                <a:gd name="T81" fmla="*/ 11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9" h="224">
                  <a:moveTo>
                    <a:pt x="70" y="0"/>
                  </a:moveTo>
                  <a:cubicBezTo>
                    <a:pt x="31" y="0"/>
                    <a:pt x="0" y="31"/>
                    <a:pt x="0" y="69"/>
                  </a:cubicBezTo>
                  <a:cubicBezTo>
                    <a:pt x="0" y="88"/>
                    <a:pt x="7" y="105"/>
                    <a:pt x="21" y="118"/>
                  </a:cubicBezTo>
                  <a:cubicBezTo>
                    <a:pt x="21" y="119"/>
                    <a:pt x="21" y="119"/>
                    <a:pt x="21" y="119"/>
                  </a:cubicBezTo>
                  <a:cubicBezTo>
                    <a:pt x="22" y="119"/>
                    <a:pt x="35" y="130"/>
                    <a:pt x="35" y="154"/>
                  </a:cubicBezTo>
                  <a:cubicBezTo>
                    <a:pt x="35" y="170"/>
                    <a:pt x="35" y="170"/>
                    <a:pt x="35" y="170"/>
                  </a:cubicBezTo>
                  <a:cubicBezTo>
                    <a:pt x="35" y="191"/>
                    <a:pt x="35" y="191"/>
                    <a:pt x="35" y="191"/>
                  </a:cubicBezTo>
                  <a:cubicBezTo>
                    <a:pt x="35" y="198"/>
                    <a:pt x="41" y="204"/>
                    <a:pt x="51" y="207"/>
                  </a:cubicBezTo>
                  <a:cubicBezTo>
                    <a:pt x="52" y="216"/>
                    <a:pt x="60" y="224"/>
                    <a:pt x="70" y="224"/>
                  </a:cubicBezTo>
                  <a:cubicBezTo>
                    <a:pt x="80" y="224"/>
                    <a:pt x="88" y="216"/>
                    <a:pt x="89" y="207"/>
                  </a:cubicBezTo>
                  <a:cubicBezTo>
                    <a:pt x="98" y="204"/>
                    <a:pt x="104" y="198"/>
                    <a:pt x="104" y="191"/>
                  </a:cubicBezTo>
                  <a:cubicBezTo>
                    <a:pt x="104" y="170"/>
                    <a:pt x="104" y="170"/>
                    <a:pt x="104" y="170"/>
                  </a:cubicBezTo>
                  <a:cubicBezTo>
                    <a:pt x="104" y="154"/>
                    <a:pt x="104" y="154"/>
                    <a:pt x="104" y="154"/>
                  </a:cubicBezTo>
                  <a:cubicBezTo>
                    <a:pt x="104" y="130"/>
                    <a:pt x="118" y="119"/>
                    <a:pt x="118" y="119"/>
                  </a:cubicBezTo>
                  <a:cubicBezTo>
                    <a:pt x="119" y="118"/>
                    <a:pt x="119" y="118"/>
                    <a:pt x="119" y="118"/>
                  </a:cubicBezTo>
                  <a:cubicBezTo>
                    <a:pt x="132" y="105"/>
                    <a:pt x="139" y="88"/>
                    <a:pt x="139" y="69"/>
                  </a:cubicBezTo>
                  <a:cubicBezTo>
                    <a:pt x="139" y="31"/>
                    <a:pt x="108" y="0"/>
                    <a:pt x="70" y="0"/>
                  </a:cubicBezTo>
                  <a:close/>
                  <a:moveTo>
                    <a:pt x="70" y="216"/>
                  </a:moveTo>
                  <a:cubicBezTo>
                    <a:pt x="65" y="216"/>
                    <a:pt x="60" y="213"/>
                    <a:pt x="59" y="208"/>
                  </a:cubicBezTo>
                  <a:cubicBezTo>
                    <a:pt x="60" y="208"/>
                    <a:pt x="61" y="208"/>
                    <a:pt x="62" y="208"/>
                  </a:cubicBezTo>
                  <a:cubicBezTo>
                    <a:pt x="77" y="208"/>
                    <a:pt x="77" y="208"/>
                    <a:pt x="77" y="208"/>
                  </a:cubicBezTo>
                  <a:cubicBezTo>
                    <a:pt x="78" y="208"/>
                    <a:pt x="80" y="208"/>
                    <a:pt x="81" y="208"/>
                  </a:cubicBezTo>
                  <a:cubicBezTo>
                    <a:pt x="79" y="213"/>
                    <a:pt x="75" y="216"/>
                    <a:pt x="70" y="216"/>
                  </a:cubicBezTo>
                  <a:close/>
                  <a:moveTo>
                    <a:pt x="97" y="191"/>
                  </a:moveTo>
                  <a:cubicBezTo>
                    <a:pt x="97" y="195"/>
                    <a:pt x="88" y="201"/>
                    <a:pt x="77" y="201"/>
                  </a:cubicBezTo>
                  <a:cubicBezTo>
                    <a:pt x="62" y="201"/>
                    <a:pt x="62" y="201"/>
                    <a:pt x="62" y="201"/>
                  </a:cubicBezTo>
                  <a:cubicBezTo>
                    <a:pt x="59" y="201"/>
                    <a:pt x="57" y="200"/>
                    <a:pt x="54" y="200"/>
                  </a:cubicBezTo>
                  <a:cubicBezTo>
                    <a:pt x="48" y="198"/>
                    <a:pt x="43" y="194"/>
                    <a:pt x="43" y="191"/>
                  </a:cubicBezTo>
                  <a:cubicBezTo>
                    <a:pt x="43" y="170"/>
                    <a:pt x="43" y="170"/>
                    <a:pt x="43" y="170"/>
                  </a:cubicBezTo>
                  <a:cubicBezTo>
                    <a:pt x="97" y="170"/>
                    <a:pt x="97" y="170"/>
                    <a:pt x="97" y="170"/>
                  </a:cubicBezTo>
                  <a:lnTo>
                    <a:pt x="97" y="191"/>
                  </a:lnTo>
                  <a:close/>
                  <a:moveTo>
                    <a:pt x="113" y="113"/>
                  </a:moveTo>
                  <a:cubicBezTo>
                    <a:pt x="111" y="115"/>
                    <a:pt x="97" y="127"/>
                    <a:pt x="97" y="154"/>
                  </a:cubicBezTo>
                  <a:cubicBezTo>
                    <a:pt x="97" y="162"/>
                    <a:pt x="97" y="162"/>
                    <a:pt x="97" y="162"/>
                  </a:cubicBezTo>
                  <a:cubicBezTo>
                    <a:pt x="43" y="162"/>
                    <a:pt x="43" y="162"/>
                    <a:pt x="43" y="162"/>
                  </a:cubicBezTo>
                  <a:cubicBezTo>
                    <a:pt x="43" y="154"/>
                    <a:pt x="43" y="154"/>
                    <a:pt x="43" y="154"/>
                  </a:cubicBezTo>
                  <a:cubicBezTo>
                    <a:pt x="43" y="127"/>
                    <a:pt x="28" y="115"/>
                    <a:pt x="26" y="113"/>
                  </a:cubicBezTo>
                  <a:cubicBezTo>
                    <a:pt x="14" y="101"/>
                    <a:pt x="8" y="86"/>
                    <a:pt x="8" y="69"/>
                  </a:cubicBezTo>
                  <a:cubicBezTo>
                    <a:pt x="8" y="35"/>
                    <a:pt x="36" y="7"/>
                    <a:pt x="70" y="7"/>
                  </a:cubicBezTo>
                  <a:cubicBezTo>
                    <a:pt x="104" y="7"/>
                    <a:pt x="132" y="35"/>
                    <a:pt x="132" y="69"/>
                  </a:cubicBezTo>
                  <a:cubicBezTo>
                    <a:pt x="132" y="86"/>
                    <a:pt x="125" y="101"/>
                    <a:pt x="113"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p:nvPr/>
        </p:nvGrpSpPr>
        <p:grpSpPr>
          <a:xfrm>
            <a:off x="6416042" y="3571440"/>
            <a:ext cx="685801" cy="685800"/>
            <a:chOff x="6416042" y="3571440"/>
            <a:chExt cx="685801" cy="685800"/>
          </a:xfrm>
        </p:grpSpPr>
        <p:sp>
          <p:nvSpPr>
            <p:cNvPr id="8" name="Teardrop 7"/>
            <p:cNvSpPr/>
            <p:nvPr/>
          </p:nvSpPr>
          <p:spPr bwMode="auto">
            <a:xfrm rot="8100000">
              <a:off x="6416042" y="3571440"/>
              <a:ext cx="685801" cy="685800"/>
            </a:xfrm>
            <a:prstGeom prst="teardro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1" name="Freeform 119"/>
            <p:cNvSpPr>
              <a:spLocks noEditPoints="1"/>
            </p:cNvSpPr>
            <p:nvPr/>
          </p:nvSpPr>
          <p:spPr bwMode="auto">
            <a:xfrm>
              <a:off x="6596931" y="3688726"/>
              <a:ext cx="329389" cy="527021"/>
            </a:xfrm>
            <a:custGeom>
              <a:avLst/>
              <a:gdLst>
                <a:gd name="T0" fmla="*/ 70 w 139"/>
                <a:gd name="T1" fmla="*/ 0 h 224"/>
                <a:gd name="T2" fmla="*/ 0 w 139"/>
                <a:gd name="T3" fmla="*/ 69 h 224"/>
                <a:gd name="T4" fmla="*/ 21 w 139"/>
                <a:gd name="T5" fmla="*/ 118 h 224"/>
                <a:gd name="T6" fmla="*/ 21 w 139"/>
                <a:gd name="T7" fmla="*/ 119 h 224"/>
                <a:gd name="T8" fmla="*/ 35 w 139"/>
                <a:gd name="T9" fmla="*/ 154 h 224"/>
                <a:gd name="T10" fmla="*/ 35 w 139"/>
                <a:gd name="T11" fmla="*/ 170 h 224"/>
                <a:gd name="T12" fmla="*/ 35 w 139"/>
                <a:gd name="T13" fmla="*/ 191 h 224"/>
                <a:gd name="T14" fmla="*/ 51 w 139"/>
                <a:gd name="T15" fmla="*/ 207 h 224"/>
                <a:gd name="T16" fmla="*/ 70 w 139"/>
                <a:gd name="T17" fmla="*/ 224 h 224"/>
                <a:gd name="T18" fmla="*/ 89 w 139"/>
                <a:gd name="T19" fmla="*/ 207 h 224"/>
                <a:gd name="T20" fmla="*/ 104 w 139"/>
                <a:gd name="T21" fmla="*/ 191 h 224"/>
                <a:gd name="T22" fmla="*/ 104 w 139"/>
                <a:gd name="T23" fmla="*/ 170 h 224"/>
                <a:gd name="T24" fmla="*/ 104 w 139"/>
                <a:gd name="T25" fmla="*/ 154 h 224"/>
                <a:gd name="T26" fmla="*/ 118 w 139"/>
                <a:gd name="T27" fmla="*/ 119 h 224"/>
                <a:gd name="T28" fmla="*/ 119 w 139"/>
                <a:gd name="T29" fmla="*/ 118 h 224"/>
                <a:gd name="T30" fmla="*/ 139 w 139"/>
                <a:gd name="T31" fmla="*/ 69 h 224"/>
                <a:gd name="T32" fmla="*/ 70 w 139"/>
                <a:gd name="T33" fmla="*/ 0 h 224"/>
                <a:gd name="T34" fmla="*/ 70 w 139"/>
                <a:gd name="T35" fmla="*/ 216 h 224"/>
                <a:gd name="T36" fmla="*/ 59 w 139"/>
                <a:gd name="T37" fmla="*/ 208 h 224"/>
                <a:gd name="T38" fmla="*/ 62 w 139"/>
                <a:gd name="T39" fmla="*/ 208 h 224"/>
                <a:gd name="T40" fmla="*/ 77 w 139"/>
                <a:gd name="T41" fmla="*/ 208 h 224"/>
                <a:gd name="T42" fmla="*/ 81 w 139"/>
                <a:gd name="T43" fmla="*/ 208 h 224"/>
                <a:gd name="T44" fmla="*/ 70 w 139"/>
                <a:gd name="T45" fmla="*/ 216 h 224"/>
                <a:gd name="T46" fmla="*/ 97 w 139"/>
                <a:gd name="T47" fmla="*/ 191 h 224"/>
                <a:gd name="T48" fmla="*/ 77 w 139"/>
                <a:gd name="T49" fmla="*/ 201 h 224"/>
                <a:gd name="T50" fmla="*/ 62 w 139"/>
                <a:gd name="T51" fmla="*/ 201 h 224"/>
                <a:gd name="T52" fmla="*/ 54 w 139"/>
                <a:gd name="T53" fmla="*/ 200 h 224"/>
                <a:gd name="T54" fmla="*/ 43 w 139"/>
                <a:gd name="T55" fmla="*/ 191 h 224"/>
                <a:gd name="T56" fmla="*/ 43 w 139"/>
                <a:gd name="T57" fmla="*/ 170 h 224"/>
                <a:gd name="T58" fmla="*/ 97 w 139"/>
                <a:gd name="T59" fmla="*/ 170 h 224"/>
                <a:gd name="T60" fmla="*/ 97 w 139"/>
                <a:gd name="T61" fmla="*/ 191 h 224"/>
                <a:gd name="T62" fmla="*/ 113 w 139"/>
                <a:gd name="T63" fmla="*/ 113 h 224"/>
                <a:gd name="T64" fmla="*/ 97 w 139"/>
                <a:gd name="T65" fmla="*/ 154 h 224"/>
                <a:gd name="T66" fmla="*/ 97 w 139"/>
                <a:gd name="T67" fmla="*/ 162 h 224"/>
                <a:gd name="T68" fmla="*/ 43 w 139"/>
                <a:gd name="T69" fmla="*/ 162 h 224"/>
                <a:gd name="T70" fmla="*/ 43 w 139"/>
                <a:gd name="T71" fmla="*/ 154 h 224"/>
                <a:gd name="T72" fmla="*/ 26 w 139"/>
                <a:gd name="T73" fmla="*/ 113 h 224"/>
                <a:gd name="T74" fmla="*/ 8 w 139"/>
                <a:gd name="T75" fmla="*/ 69 h 224"/>
                <a:gd name="T76" fmla="*/ 70 w 139"/>
                <a:gd name="T77" fmla="*/ 7 h 224"/>
                <a:gd name="T78" fmla="*/ 132 w 139"/>
                <a:gd name="T79" fmla="*/ 69 h 224"/>
                <a:gd name="T80" fmla="*/ 113 w 139"/>
                <a:gd name="T81" fmla="*/ 11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9" h="224">
                  <a:moveTo>
                    <a:pt x="70" y="0"/>
                  </a:moveTo>
                  <a:cubicBezTo>
                    <a:pt x="31" y="0"/>
                    <a:pt x="0" y="31"/>
                    <a:pt x="0" y="69"/>
                  </a:cubicBezTo>
                  <a:cubicBezTo>
                    <a:pt x="0" y="88"/>
                    <a:pt x="7" y="105"/>
                    <a:pt x="21" y="118"/>
                  </a:cubicBezTo>
                  <a:cubicBezTo>
                    <a:pt x="21" y="119"/>
                    <a:pt x="21" y="119"/>
                    <a:pt x="21" y="119"/>
                  </a:cubicBezTo>
                  <a:cubicBezTo>
                    <a:pt x="22" y="119"/>
                    <a:pt x="35" y="130"/>
                    <a:pt x="35" y="154"/>
                  </a:cubicBezTo>
                  <a:cubicBezTo>
                    <a:pt x="35" y="170"/>
                    <a:pt x="35" y="170"/>
                    <a:pt x="35" y="170"/>
                  </a:cubicBezTo>
                  <a:cubicBezTo>
                    <a:pt x="35" y="191"/>
                    <a:pt x="35" y="191"/>
                    <a:pt x="35" y="191"/>
                  </a:cubicBezTo>
                  <a:cubicBezTo>
                    <a:pt x="35" y="198"/>
                    <a:pt x="41" y="204"/>
                    <a:pt x="51" y="207"/>
                  </a:cubicBezTo>
                  <a:cubicBezTo>
                    <a:pt x="52" y="216"/>
                    <a:pt x="60" y="224"/>
                    <a:pt x="70" y="224"/>
                  </a:cubicBezTo>
                  <a:cubicBezTo>
                    <a:pt x="80" y="224"/>
                    <a:pt x="88" y="216"/>
                    <a:pt x="89" y="207"/>
                  </a:cubicBezTo>
                  <a:cubicBezTo>
                    <a:pt x="98" y="204"/>
                    <a:pt x="104" y="198"/>
                    <a:pt x="104" y="191"/>
                  </a:cubicBezTo>
                  <a:cubicBezTo>
                    <a:pt x="104" y="170"/>
                    <a:pt x="104" y="170"/>
                    <a:pt x="104" y="170"/>
                  </a:cubicBezTo>
                  <a:cubicBezTo>
                    <a:pt x="104" y="154"/>
                    <a:pt x="104" y="154"/>
                    <a:pt x="104" y="154"/>
                  </a:cubicBezTo>
                  <a:cubicBezTo>
                    <a:pt x="104" y="130"/>
                    <a:pt x="118" y="119"/>
                    <a:pt x="118" y="119"/>
                  </a:cubicBezTo>
                  <a:cubicBezTo>
                    <a:pt x="119" y="118"/>
                    <a:pt x="119" y="118"/>
                    <a:pt x="119" y="118"/>
                  </a:cubicBezTo>
                  <a:cubicBezTo>
                    <a:pt x="132" y="105"/>
                    <a:pt x="139" y="88"/>
                    <a:pt x="139" y="69"/>
                  </a:cubicBezTo>
                  <a:cubicBezTo>
                    <a:pt x="139" y="31"/>
                    <a:pt x="108" y="0"/>
                    <a:pt x="70" y="0"/>
                  </a:cubicBezTo>
                  <a:close/>
                  <a:moveTo>
                    <a:pt x="70" y="216"/>
                  </a:moveTo>
                  <a:cubicBezTo>
                    <a:pt x="65" y="216"/>
                    <a:pt x="60" y="213"/>
                    <a:pt x="59" y="208"/>
                  </a:cubicBezTo>
                  <a:cubicBezTo>
                    <a:pt x="60" y="208"/>
                    <a:pt x="61" y="208"/>
                    <a:pt x="62" y="208"/>
                  </a:cubicBezTo>
                  <a:cubicBezTo>
                    <a:pt x="77" y="208"/>
                    <a:pt x="77" y="208"/>
                    <a:pt x="77" y="208"/>
                  </a:cubicBezTo>
                  <a:cubicBezTo>
                    <a:pt x="78" y="208"/>
                    <a:pt x="80" y="208"/>
                    <a:pt x="81" y="208"/>
                  </a:cubicBezTo>
                  <a:cubicBezTo>
                    <a:pt x="79" y="213"/>
                    <a:pt x="75" y="216"/>
                    <a:pt x="70" y="216"/>
                  </a:cubicBezTo>
                  <a:close/>
                  <a:moveTo>
                    <a:pt x="97" y="191"/>
                  </a:moveTo>
                  <a:cubicBezTo>
                    <a:pt x="97" y="195"/>
                    <a:pt x="88" y="201"/>
                    <a:pt x="77" y="201"/>
                  </a:cubicBezTo>
                  <a:cubicBezTo>
                    <a:pt x="62" y="201"/>
                    <a:pt x="62" y="201"/>
                    <a:pt x="62" y="201"/>
                  </a:cubicBezTo>
                  <a:cubicBezTo>
                    <a:pt x="59" y="201"/>
                    <a:pt x="57" y="200"/>
                    <a:pt x="54" y="200"/>
                  </a:cubicBezTo>
                  <a:cubicBezTo>
                    <a:pt x="48" y="198"/>
                    <a:pt x="43" y="194"/>
                    <a:pt x="43" y="191"/>
                  </a:cubicBezTo>
                  <a:cubicBezTo>
                    <a:pt x="43" y="170"/>
                    <a:pt x="43" y="170"/>
                    <a:pt x="43" y="170"/>
                  </a:cubicBezTo>
                  <a:cubicBezTo>
                    <a:pt x="97" y="170"/>
                    <a:pt x="97" y="170"/>
                    <a:pt x="97" y="170"/>
                  </a:cubicBezTo>
                  <a:lnTo>
                    <a:pt x="97" y="191"/>
                  </a:lnTo>
                  <a:close/>
                  <a:moveTo>
                    <a:pt x="113" y="113"/>
                  </a:moveTo>
                  <a:cubicBezTo>
                    <a:pt x="111" y="115"/>
                    <a:pt x="97" y="127"/>
                    <a:pt x="97" y="154"/>
                  </a:cubicBezTo>
                  <a:cubicBezTo>
                    <a:pt x="97" y="162"/>
                    <a:pt x="97" y="162"/>
                    <a:pt x="97" y="162"/>
                  </a:cubicBezTo>
                  <a:cubicBezTo>
                    <a:pt x="43" y="162"/>
                    <a:pt x="43" y="162"/>
                    <a:pt x="43" y="162"/>
                  </a:cubicBezTo>
                  <a:cubicBezTo>
                    <a:pt x="43" y="154"/>
                    <a:pt x="43" y="154"/>
                    <a:pt x="43" y="154"/>
                  </a:cubicBezTo>
                  <a:cubicBezTo>
                    <a:pt x="43" y="127"/>
                    <a:pt x="28" y="115"/>
                    <a:pt x="26" y="113"/>
                  </a:cubicBezTo>
                  <a:cubicBezTo>
                    <a:pt x="14" y="101"/>
                    <a:pt x="8" y="86"/>
                    <a:pt x="8" y="69"/>
                  </a:cubicBezTo>
                  <a:cubicBezTo>
                    <a:pt x="8" y="35"/>
                    <a:pt x="36" y="7"/>
                    <a:pt x="70" y="7"/>
                  </a:cubicBezTo>
                  <a:cubicBezTo>
                    <a:pt x="104" y="7"/>
                    <a:pt x="132" y="35"/>
                    <a:pt x="132" y="69"/>
                  </a:cubicBezTo>
                  <a:cubicBezTo>
                    <a:pt x="132" y="86"/>
                    <a:pt x="125" y="101"/>
                    <a:pt x="113"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3810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Icons in orange</a:t>
            </a:r>
            <a:endParaRPr lang="en-US" dirty="0"/>
          </a:p>
        </p:txBody>
      </p:sp>
      <p:grpSp>
        <p:nvGrpSpPr>
          <p:cNvPr id="42" name="Group 41"/>
          <p:cNvGrpSpPr/>
          <p:nvPr/>
        </p:nvGrpSpPr>
        <p:grpSpPr>
          <a:xfrm>
            <a:off x="6853242" y="225722"/>
            <a:ext cx="2024058" cy="618590"/>
            <a:chOff x="6853242" y="225722"/>
            <a:chExt cx="2024058" cy="618590"/>
          </a:xfrm>
        </p:grpSpPr>
        <p:sp>
          <p:nvSpPr>
            <p:cNvPr id="43" name="Rectangle 42"/>
            <p:cNvSpPr/>
            <p:nvPr/>
          </p:nvSpPr>
          <p:spPr>
            <a:xfrm>
              <a:off x="6853242" y="225722"/>
              <a:ext cx="2024058" cy="618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r>
                <a:rPr lang="en-US" sz="1200" dirty="0" smtClean="0">
                  <a:solidFill>
                    <a:schemeClr val="tx2"/>
                  </a:solidFill>
                </a:rPr>
                <a:t>INSTRUCTIONAL CONTENT</a:t>
              </a:r>
              <a:endParaRPr lang="en-US" sz="1200" dirty="0">
                <a:solidFill>
                  <a:schemeClr val="tx2"/>
                </a:solidFill>
              </a:endParaRPr>
            </a:p>
          </p:txBody>
        </p:sp>
        <p:grpSp>
          <p:nvGrpSpPr>
            <p:cNvPr id="44" name="Group 4"/>
            <p:cNvGrpSpPr>
              <a:grpSpLocks noChangeAspect="1"/>
            </p:cNvGrpSpPr>
            <p:nvPr/>
          </p:nvGrpSpPr>
          <p:grpSpPr bwMode="auto">
            <a:xfrm>
              <a:off x="6989763" y="344488"/>
              <a:ext cx="377825" cy="377825"/>
              <a:chOff x="4403" y="217"/>
              <a:chExt cx="238" cy="238"/>
            </a:xfrm>
          </p:grpSpPr>
          <p:sp>
            <p:nvSpPr>
              <p:cNvPr id="45" name="Freeform 5"/>
              <p:cNvSpPr>
                <a:spLocks noEditPoints="1"/>
              </p:cNvSpPr>
              <p:nvPr/>
            </p:nvSpPr>
            <p:spPr bwMode="auto">
              <a:xfrm>
                <a:off x="4403" y="267"/>
                <a:ext cx="189" cy="188"/>
              </a:xfrm>
              <a:custGeom>
                <a:avLst/>
                <a:gdLst>
                  <a:gd name="T0" fmla="*/ 165 w 250"/>
                  <a:gd name="T1" fmla="*/ 0 h 249"/>
                  <a:gd name="T2" fmla="*/ 163 w 250"/>
                  <a:gd name="T3" fmla="*/ 3 h 249"/>
                  <a:gd name="T4" fmla="*/ 32 w 250"/>
                  <a:gd name="T5" fmla="*/ 132 h 249"/>
                  <a:gd name="T6" fmla="*/ 28 w 250"/>
                  <a:gd name="T7" fmla="*/ 139 h 249"/>
                  <a:gd name="T8" fmla="*/ 1 w 250"/>
                  <a:gd name="T9" fmla="*/ 232 h 249"/>
                  <a:gd name="T10" fmla="*/ 2 w 250"/>
                  <a:gd name="T11" fmla="*/ 243 h 249"/>
                  <a:gd name="T12" fmla="*/ 16 w 250"/>
                  <a:gd name="T13" fmla="*/ 248 h 249"/>
                  <a:gd name="T14" fmla="*/ 102 w 250"/>
                  <a:gd name="T15" fmla="*/ 222 h 249"/>
                  <a:gd name="T16" fmla="*/ 121 w 250"/>
                  <a:gd name="T17" fmla="*/ 211 h 249"/>
                  <a:gd name="T18" fmla="*/ 247 w 250"/>
                  <a:gd name="T19" fmla="*/ 87 h 249"/>
                  <a:gd name="T20" fmla="*/ 250 w 250"/>
                  <a:gd name="T21" fmla="*/ 84 h 249"/>
                  <a:gd name="T22" fmla="*/ 165 w 250"/>
                  <a:gd name="T23" fmla="*/ 0 h 249"/>
                  <a:gd name="T24" fmla="*/ 50 w 250"/>
                  <a:gd name="T25" fmla="*/ 215 h 249"/>
                  <a:gd name="T26" fmla="*/ 33 w 250"/>
                  <a:gd name="T27" fmla="*/ 198 h 249"/>
                  <a:gd name="T28" fmla="*/ 45 w 250"/>
                  <a:gd name="T29" fmla="*/ 154 h 249"/>
                  <a:gd name="T30" fmla="*/ 93 w 250"/>
                  <a:gd name="T31" fmla="*/ 202 h 249"/>
                  <a:gd name="T32" fmla="*/ 50 w 250"/>
                  <a:gd name="T33" fmla="*/ 21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249">
                    <a:moveTo>
                      <a:pt x="165" y="0"/>
                    </a:moveTo>
                    <a:cubicBezTo>
                      <a:pt x="165" y="1"/>
                      <a:pt x="164" y="2"/>
                      <a:pt x="163" y="3"/>
                    </a:cubicBezTo>
                    <a:cubicBezTo>
                      <a:pt x="119" y="46"/>
                      <a:pt x="76" y="89"/>
                      <a:pt x="32" y="132"/>
                    </a:cubicBezTo>
                    <a:cubicBezTo>
                      <a:pt x="30" y="134"/>
                      <a:pt x="29" y="136"/>
                      <a:pt x="28" y="139"/>
                    </a:cubicBezTo>
                    <a:cubicBezTo>
                      <a:pt x="19" y="170"/>
                      <a:pt x="10" y="201"/>
                      <a:pt x="1" y="232"/>
                    </a:cubicBezTo>
                    <a:cubicBezTo>
                      <a:pt x="0" y="236"/>
                      <a:pt x="0" y="240"/>
                      <a:pt x="2" y="243"/>
                    </a:cubicBezTo>
                    <a:cubicBezTo>
                      <a:pt x="5" y="248"/>
                      <a:pt x="10" y="249"/>
                      <a:pt x="16" y="248"/>
                    </a:cubicBezTo>
                    <a:cubicBezTo>
                      <a:pt x="45" y="239"/>
                      <a:pt x="74" y="231"/>
                      <a:pt x="102" y="222"/>
                    </a:cubicBezTo>
                    <a:cubicBezTo>
                      <a:pt x="110" y="220"/>
                      <a:pt x="115" y="217"/>
                      <a:pt x="121" y="211"/>
                    </a:cubicBezTo>
                    <a:cubicBezTo>
                      <a:pt x="163" y="170"/>
                      <a:pt x="205" y="128"/>
                      <a:pt x="247" y="87"/>
                    </a:cubicBezTo>
                    <a:cubicBezTo>
                      <a:pt x="248" y="86"/>
                      <a:pt x="249" y="85"/>
                      <a:pt x="250" y="84"/>
                    </a:cubicBezTo>
                    <a:cubicBezTo>
                      <a:pt x="221" y="56"/>
                      <a:pt x="194" y="28"/>
                      <a:pt x="165" y="0"/>
                    </a:cubicBezTo>
                    <a:close/>
                    <a:moveTo>
                      <a:pt x="50" y="215"/>
                    </a:moveTo>
                    <a:cubicBezTo>
                      <a:pt x="33" y="198"/>
                      <a:pt x="33" y="198"/>
                      <a:pt x="33" y="198"/>
                    </a:cubicBezTo>
                    <a:cubicBezTo>
                      <a:pt x="45" y="154"/>
                      <a:pt x="45" y="154"/>
                      <a:pt x="45" y="154"/>
                    </a:cubicBezTo>
                    <a:cubicBezTo>
                      <a:pt x="93" y="202"/>
                      <a:pt x="93" y="202"/>
                      <a:pt x="93" y="202"/>
                    </a:cubicBezTo>
                    <a:lnTo>
                      <a:pt x="50" y="2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6"/>
              <p:cNvSpPr>
                <a:spLocks/>
              </p:cNvSpPr>
              <p:nvPr/>
            </p:nvSpPr>
            <p:spPr bwMode="auto">
              <a:xfrm>
                <a:off x="4563" y="217"/>
                <a:ext cx="78" cy="78"/>
              </a:xfrm>
              <a:custGeom>
                <a:avLst/>
                <a:gdLst>
                  <a:gd name="T0" fmla="*/ 0 w 104"/>
                  <a:gd name="T1" fmla="*/ 23 h 103"/>
                  <a:gd name="T2" fmla="*/ 81 w 104"/>
                  <a:gd name="T3" fmla="*/ 103 h 103"/>
                  <a:gd name="T4" fmla="*/ 92 w 104"/>
                  <a:gd name="T5" fmla="*/ 92 h 103"/>
                  <a:gd name="T6" fmla="*/ 92 w 104"/>
                  <a:gd name="T7" fmla="*/ 51 h 103"/>
                  <a:gd name="T8" fmla="*/ 53 w 104"/>
                  <a:gd name="T9" fmla="*/ 11 h 103"/>
                  <a:gd name="T10" fmla="*/ 20 w 104"/>
                  <a:gd name="T11" fmla="*/ 5 h 103"/>
                  <a:gd name="T12" fmla="*/ 0 w 104"/>
                  <a:gd name="T13" fmla="*/ 23 h 103"/>
                </a:gdLst>
                <a:ahLst/>
                <a:cxnLst>
                  <a:cxn ang="0">
                    <a:pos x="T0" y="T1"/>
                  </a:cxn>
                  <a:cxn ang="0">
                    <a:pos x="T2" y="T3"/>
                  </a:cxn>
                  <a:cxn ang="0">
                    <a:pos x="T4" y="T5"/>
                  </a:cxn>
                  <a:cxn ang="0">
                    <a:pos x="T6" y="T7"/>
                  </a:cxn>
                  <a:cxn ang="0">
                    <a:pos x="T8" y="T9"/>
                  </a:cxn>
                  <a:cxn ang="0">
                    <a:pos x="T10" y="T11"/>
                  </a:cxn>
                  <a:cxn ang="0">
                    <a:pos x="T12" y="T13"/>
                  </a:cxn>
                </a:cxnLst>
                <a:rect l="0" t="0" r="r" b="b"/>
                <a:pathLst>
                  <a:path w="104" h="103">
                    <a:moveTo>
                      <a:pt x="0" y="23"/>
                    </a:moveTo>
                    <a:cubicBezTo>
                      <a:pt x="27" y="50"/>
                      <a:pt x="54" y="76"/>
                      <a:pt x="81" y="103"/>
                    </a:cubicBezTo>
                    <a:cubicBezTo>
                      <a:pt x="84" y="99"/>
                      <a:pt x="88" y="96"/>
                      <a:pt x="92" y="92"/>
                    </a:cubicBezTo>
                    <a:cubicBezTo>
                      <a:pt x="104" y="80"/>
                      <a:pt x="104" y="63"/>
                      <a:pt x="92" y="51"/>
                    </a:cubicBezTo>
                    <a:cubicBezTo>
                      <a:pt x="79" y="38"/>
                      <a:pt x="66" y="24"/>
                      <a:pt x="53" y="11"/>
                    </a:cubicBezTo>
                    <a:cubicBezTo>
                      <a:pt x="43" y="3"/>
                      <a:pt x="31" y="0"/>
                      <a:pt x="20" y="5"/>
                    </a:cubicBezTo>
                    <a:cubicBezTo>
                      <a:pt x="12" y="9"/>
                      <a:pt x="7" y="17"/>
                      <a:pt x="0" y="2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7"/>
              <p:cNvSpPr>
                <a:spLocks/>
              </p:cNvSpPr>
              <p:nvPr/>
            </p:nvSpPr>
            <p:spPr bwMode="auto">
              <a:xfrm>
                <a:off x="4538" y="243"/>
                <a:ext cx="78" cy="77"/>
              </a:xfrm>
              <a:custGeom>
                <a:avLst/>
                <a:gdLst>
                  <a:gd name="T0" fmla="*/ 102 w 102"/>
                  <a:gd name="T1" fmla="*/ 84 h 101"/>
                  <a:gd name="T2" fmla="*/ 18 w 102"/>
                  <a:gd name="T3" fmla="*/ 0 h 101"/>
                  <a:gd name="T4" fmla="*/ 0 w 102"/>
                  <a:gd name="T5" fmla="*/ 17 h 101"/>
                  <a:gd name="T6" fmla="*/ 83 w 102"/>
                  <a:gd name="T7" fmla="*/ 101 h 101"/>
                  <a:gd name="T8" fmla="*/ 102 w 102"/>
                  <a:gd name="T9" fmla="*/ 84 h 101"/>
                </a:gdLst>
                <a:ahLst/>
                <a:cxnLst>
                  <a:cxn ang="0">
                    <a:pos x="T0" y="T1"/>
                  </a:cxn>
                  <a:cxn ang="0">
                    <a:pos x="T2" y="T3"/>
                  </a:cxn>
                  <a:cxn ang="0">
                    <a:pos x="T4" y="T5"/>
                  </a:cxn>
                  <a:cxn ang="0">
                    <a:pos x="T6" y="T7"/>
                  </a:cxn>
                  <a:cxn ang="0">
                    <a:pos x="T8" y="T9"/>
                  </a:cxn>
                </a:cxnLst>
                <a:rect l="0" t="0" r="r" b="b"/>
                <a:pathLst>
                  <a:path w="102" h="101">
                    <a:moveTo>
                      <a:pt x="102" y="84"/>
                    </a:moveTo>
                    <a:cubicBezTo>
                      <a:pt x="74" y="56"/>
                      <a:pt x="46" y="28"/>
                      <a:pt x="18" y="0"/>
                    </a:cubicBezTo>
                    <a:cubicBezTo>
                      <a:pt x="12" y="5"/>
                      <a:pt x="6" y="11"/>
                      <a:pt x="0" y="17"/>
                    </a:cubicBezTo>
                    <a:cubicBezTo>
                      <a:pt x="28" y="45"/>
                      <a:pt x="55" y="73"/>
                      <a:pt x="83" y="101"/>
                    </a:cubicBezTo>
                    <a:cubicBezTo>
                      <a:pt x="89" y="95"/>
                      <a:pt x="96" y="89"/>
                      <a:pt x="102" y="8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77" name="TextBox 76"/>
          <p:cNvSpPr txBox="1"/>
          <p:nvPr/>
        </p:nvSpPr>
        <p:spPr bwMode="auto">
          <a:xfrm>
            <a:off x="1981200" y="2257851"/>
            <a:ext cx="719142"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Video</a:t>
            </a:r>
            <a:endParaRPr lang="en-US" sz="1000" dirty="0"/>
          </a:p>
        </p:txBody>
      </p:sp>
      <p:sp>
        <p:nvSpPr>
          <p:cNvPr id="79" name="TextBox 78"/>
          <p:cNvSpPr txBox="1"/>
          <p:nvPr/>
        </p:nvSpPr>
        <p:spPr bwMode="auto">
          <a:xfrm>
            <a:off x="1981200" y="3171409"/>
            <a:ext cx="1066800"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Important</a:t>
            </a:r>
            <a:endParaRPr lang="en-US" sz="1000" dirty="0"/>
          </a:p>
        </p:txBody>
      </p:sp>
      <p:sp>
        <p:nvSpPr>
          <p:cNvPr id="80" name="TextBox 79"/>
          <p:cNvSpPr txBox="1"/>
          <p:nvPr/>
        </p:nvSpPr>
        <p:spPr bwMode="auto">
          <a:xfrm>
            <a:off x="1981200" y="4139822"/>
            <a:ext cx="1066800"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Computer</a:t>
            </a:r>
            <a:endParaRPr lang="en-US" sz="1000" dirty="0"/>
          </a:p>
        </p:txBody>
      </p:sp>
      <p:sp>
        <p:nvSpPr>
          <p:cNvPr id="83" name="TextBox 82"/>
          <p:cNvSpPr txBox="1"/>
          <p:nvPr/>
        </p:nvSpPr>
        <p:spPr bwMode="auto">
          <a:xfrm>
            <a:off x="1981200" y="5122217"/>
            <a:ext cx="719142"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Cost</a:t>
            </a:r>
            <a:endParaRPr lang="en-US" sz="1000" dirty="0"/>
          </a:p>
        </p:txBody>
      </p:sp>
      <p:sp>
        <p:nvSpPr>
          <p:cNvPr id="84" name="TextBox 83"/>
          <p:cNvSpPr txBox="1"/>
          <p:nvPr/>
        </p:nvSpPr>
        <p:spPr bwMode="auto">
          <a:xfrm>
            <a:off x="4762500" y="2180907"/>
            <a:ext cx="719142" cy="307777"/>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Training materials</a:t>
            </a:r>
            <a:endParaRPr lang="en-US" sz="1000" dirty="0"/>
          </a:p>
        </p:txBody>
      </p:sp>
      <p:sp>
        <p:nvSpPr>
          <p:cNvPr id="88" name="TextBox 87"/>
          <p:cNvSpPr txBox="1"/>
          <p:nvPr/>
        </p:nvSpPr>
        <p:spPr bwMode="auto">
          <a:xfrm>
            <a:off x="4762500" y="3280462"/>
            <a:ext cx="719142"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Community</a:t>
            </a:r>
            <a:endParaRPr lang="en-US" sz="1000" dirty="0"/>
          </a:p>
        </p:txBody>
      </p:sp>
      <p:sp>
        <p:nvSpPr>
          <p:cNvPr id="89" name="TextBox 88"/>
          <p:cNvSpPr txBox="1"/>
          <p:nvPr/>
        </p:nvSpPr>
        <p:spPr bwMode="auto">
          <a:xfrm>
            <a:off x="4762500" y="4201829"/>
            <a:ext cx="719142"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Phone</a:t>
            </a:r>
            <a:endParaRPr lang="en-US" sz="1000" dirty="0"/>
          </a:p>
        </p:txBody>
      </p:sp>
      <p:sp>
        <p:nvSpPr>
          <p:cNvPr id="91" name="TextBox 90"/>
          <p:cNvSpPr txBox="1"/>
          <p:nvPr/>
        </p:nvSpPr>
        <p:spPr bwMode="auto">
          <a:xfrm>
            <a:off x="7348542" y="2257851"/>
            <a:ext cx="719142"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Time</a:t>
            </a:r>
            <a:endParaRPr lang="en-US" sz="1000" dirty="0"/>
          </a:p>
        </p:txBody>
      </p:sp>
      <p:sp>
        <p:nvSpPr>
          <p:cNvPr id="92" name="TextBox 91"/>
          <p:cNvSpPr txBox="1"/>
          <p:nvPr/>
        </p:nvSpPr>
        <p:spPr bwMode="auto">
          <a:xfrm>
            <a:off x="7348542" y="3118270"/>
            <a:ext cx="871542"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Tip / idea</a:t>
            </a:r>
            <a:endParaRPr lang="en-US" sz="1000" dirty="0"/>
          </a:p>
        </p:txBody>
      </p:sp>
      <p:sp>
        <p:nvSpPr>
          <p:cNvPr id="93" name="TextBox 92"/>
          <p:cNvSpPr txBox="1"/>
          <p:nvPr/>
        </p:nvSpPr>
        <p:spPr bwMode="auto">
          <a:xfrm>
            <a:off x="7348542" y="4057530"/>
            <a:ext cx="1066800"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Note</a:t>
            </a:r>
            <a:endParaRPr lang="en-US" sz="1000" dirty="0"/>
          </a:p>
        </p:txBody>
      </p:sp>
      <p:grpSp>
        <p:nvGrpSpPr>
          <p:cNvPr id="96" name="Group 4"/>
          <p:cNvGrpSpPr>
            <a:grpSpLocks noChangeAspect="1"/>
          </p:cNvGrpSpPr>
          <p:nvPr/>
        </p:nvGrpSpPr>
        <p:grpSpPr bwMode="auto">
          <a:xfrm>
            <a:off x="1166812" y="2105024"/>
            <a:ext cx="552449" cy="469900"/>
            <a:chOff x="735" y="941"/>
            <a:chExt cx="348" cy="296"/>
          </a:xfrm>
          <a:solidFill>
            <a:schemeClr val="tx2"/>
          </a:solidFill>
        </p:grpSpPr>
        <p:sp>
          <p:nvSpPr>
            <p:cNvPr id="97" name="Freeform 5"/>
            <p:cNvSpPr>
              <a:spLocks noEditPoints="1"/>
            </p:cNvSpPr>
            <p:nvPr/>
          </p:nvSpPr>
          <p:spPr bwMode="auto">
            <a:xfrm>
              <a:off x="735" y="941"/>
              <a:ext cx="348" cy="296"/>
            </a:xfrm>
            <a:custGeom>
              <a:avLst/>
              <a:gdLst>
                <a:gd name="T0" fmla="*/ 224 w 244"/>
                <a:gd name="T1" fmla="*/ 207 h 207"/>
                <a:gd name="T2" fmla="*/ 20 w 244"/>
                <a:gd name="T3" fmla="*/ 207 h 207"/>
                <a:gd name="T4" fmla="*/ 0 w 244"/>
                <a:gd name="T5" fmla="*/ 188 h 207"/>
                <a:gd name="T6" fmla="*/ 0 w 244"/>
                <a:gd name="T7" fmla="*/ 19 h 207"/>
                <a:gd name="T8" fmla="*/ 20 w 244"/>
                <a:gd name="T9" fmla="*/ 0 h 207"/>
                <a:gd name="T10" fmla="*/ 224 w 244"/>
                <a:gd name="T11" fmla="*/ 0 h 207"/>
                <a:gd name="T12" fmla="*/ 244 w 244"/>
                <a:gd name="T13" fmla="*/ 19 h 207"/>
                <a:gd name="T14" fmla="*/ 244 w 244"/>
                <a:gd name="T15" fmla="*/ 188 h 207"/>
                <a:gd name="T16" fmla="*/ 224 w 244"/>
                <a:gd name="T17" fmla="*/ 207 h 207"/>
                <a:gd name="T18" fmla="*/ 20 w 244"/>
                <a:gd name="T19" fmla="*/ 6 h 207"/>
                <a:gd name="T20" fmla="*/ 7 w 244"/>
                <a:gd name="T21" fmla="*/ 19 h 207"/>
                <a:gd name="T22" fmla="*/ 7 w 244"/>
                <a:gd name="T23" fmla="*/ 188 h 207"/>
                <a:gd name="T24" fmla="*/ 20 w 244"/>
                <a:gd name="T25" fmla="*/ 201 h 207"/>
                <a:gd name="T26" fmla="*/ 224 w 244"/>
                <a:gd name="T27" fmla="*/ 201 h 207"/>
                <a:gd name="T28" fmla="*/ 237 w 244"/>
                <a:gd name="T29" fmla="*/ 188 h 207"/>
                <a:gd name="T30" fmla="*/ 237 w 244"/>
                <a:gd name="T31" fmla="*/ 19 h 207"/>
                <a:gd name="T32" fmla="*/ 224 w 244"/>
                <a:gd name="T33" fmla="*/ 6 h 207"/>
                <a:gd name="T34" fmla="*/ 20 w 244"/>
                <a:gd name="T35" fmla="*/ 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07">
                  <a:moveTo>
                    <a:pt x="224" y="207"/>
                  </a:moveTo>
                  <a:cubicBezTo>
                    <a:pt x="20" y="207"/>
                    <a:pt x="20" y="207"/>
                    <a:pt x="20" y="207"/>
                  </a:cubicBezTo>
                  <a:cubicBezTo>
                    <a:pt x="9" y="207"/>
                    <a:pt x="0" y="199"/>
                    <a:pt x="0" y="188"/>
                  </a:cubicBezTo>
                  <a:cubicBezTo>
                    <a:pt x="0" y="19"/>
                    <a:pt x="0" y="19"/>
                    <a:pt x="0" y="19"/>
                  </a:cubicBezTo>
                  <a:cubicBezTo>
                    <a:pt x="0" y="8"/>
                    <a:pt x="9" y="0"/>
                    <a:pt x="20" y="0"/>
                  </a:cubicBezTo>
                  <a:cubicBezTo>
                    <a:pt x="224" y="0"/>
                    <a:pt x="224" y="0"/>
                    <a:pt x="224" y="0"/>
                  </a:cubicBezTo>
                  <a:cubicBezTo>
                    <a:pt x="235" y="0"/>
                    <a:pt x="244" y="8"/>
                    <a:pt x="244" y="19"/>
                  </a:cubicBezTo>
                  <a:cubicBezTo>
                    <a:pt x="244" y="188"/>
                    <a:pt x="244" y="188"/>
                    <a:pt x="244" y="188"/>
                  </a:cubicBezTo>
                  <a:cubicBezTo>
                    <a:pt x="244" y="199"/>
                    <a:pt x="235" y="207"/>
                    <a:pt x="224" y="207"/>
                  </a:cubicBezTo>
                  <a:close/>
                  <a:moveTo>
                    <a:pt x="20" y="6"/>
                  </a:moveTo>
                  <a:cubicBezTo>
                    <a:pt x="13" y="6"/>
                    <a:pt x="7" y="12"/>
                    <a:pt x="7" y="19"/>
                  </a:cubicBezTo>
                  <a:cubicBezTo>
                    <a:pt x="7" y="188"/>
                    <a:pt x="7" y="188"/>
                    <a:pt x="7" y="188"/>
                  </a:cubicBezTo>
                  <a:cubicBezTo>
                    <a:pt x="7" y="195"/>
                    <a:pt x="13" y="201"/>
                    <a:pt x="20" y="201"/>
                  </a:cubicBezTo>
                  <a:cubicBezTo>
                    <a:pt x="224" y="201"/>
                    <a:pt x="224" y="201"/>
                    <a:pt x="224" y="201"/>
                  </a:cubicBezTo>
                  <a:cubicBezTo>
                    <a:pt x="231" y="201"/>
                    <a:pt x="237" y="195"/>
                    <a:pt x="237" y="188"/>
                  </a:cubicBezTo>
                  <a:cubicBezTo>
                    <a:pt x="237" y="19"/>
                    <a:pt x="237" y="19"/>
                    <a:pt x="237" y="19"/>
                  </a:cubicBezTo>
                  <a:cubicBezTo>
                    <a:pt x="237" y="12"/>
                    <a:pt x="231" y="6"/>
                    <a:pt x="224" y="6"/>
                  </a:cubicBezTo>
                  <a:lnTo>
                    <a:pt x="2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6"/>
            <p:cNvSpPr>
              <a:spLocks/>
            </p:cNvSpPr>
            <p:nvPr/>
          </p:nvSpPr>
          <p:spPr bwMode="auto">
            <a:xfrm>
              <a:off x="886" y="1043"/>
              <a:ext cx="59" cy="98"/>
            </a:xfrm>
            <a:custGeom>
              <a:avLst/>
              <a:gdLst>
                <a:gd name="T0" fmla="*/ 0 w 59"/>
                <a:gd name="T1" fmla="*/ 0 h 98"/>
                <a:gd name="T2" fmla="*/ 59 w 59"/>
                <a:gd name="T3" fmla="*/ 48 h 98"/>
                <a:gd name="T4" fmla="*/ 0 w 59"/>
                <a:gd name="T5" fmla="*/ 98 h 98"/>
                <a:gd name="T6" fmla="*/ 0 w 59"/>
                <a:gd name="T7" fmla="*/ 0 h 98"/>
              </a:gdLst>
              <a:ahLst/>
              <a:cxnLst>
                <a:cxn ang="0">
                  <a:pos x="T0" y="T1"/>
                </a:cxn>
                <a:cxn ang="0">
                  <a:pos x="T2" y="T3"/>
                </a:cxn>
                <a:cxn ang="0">
                  <a:pos x="T4" y="T5"/>
                </a:cxn>
                <a:cxn ang="0">
                  <a:pos x="T6" y="T7"/>
                </a:cxn>
              </a:cxnLst>
              <a:rect l="0" t="0" r="r" b="b"/>
              <a:pathLst>
                <a:path w="59" h="98">
                  <a:moveTo>
                    <a:pt x="0" y="0"/>
                  </a:moveTo>
                  <a:lnTo>
                    <a:pt x="59" y="48"/>
                  </a:lnTo>
                  <a:lnTo>
                    <a:pt x="0" y="9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7"/>
            <p:cNvSpPr>
              <a:spLocks/>
            </p:cNvSpPr>
            <p:nvPr/>
          </p:nvSpPr>
          <p:spPr bwMode="auto">
            <a:xfrm>
              <a:off x="886" y="1043"/>
              <a:ext cx="59" cy="98"/>
            </a:xfrm>
            <a:custGeom>
              <a:avLst/>
              <a:gdLst>
                <a:gd name="T0" fmla="*/ 0 w 59"/>
                <a:gd name="T1" fmla="*/ 0 h 98"/>
                <a:gd name="T2" fmla="*/ 59 w 59"/>
                <a:gd name="T3" fmla="*/ 48 h 98"/>
                <a:gd name="T4" fmla="*/ 0 w 59"/>
                <a:gd name="T5" fmla="*/ 98 h 98"/>
              </a:gdLst>
              <a:ahLst/>
              <a:cxnLst>
                <a:cxn ang="0">
                  <a:pos x="T0" y="T1"/>
                </a:cxn>
                <a:cxn ang="0">
                  <a:pos x="T2" y="T3"/>
                </a:cxn>
                <a:cxn ang="0">
                  <a:pos x="T4" y="T5"/>
                </a:cxn>
              </a:cxnLst>
              <a:rect l="0" t="0" r="r" b="b"/>
              <a:pathLst>
                <a:path w="59" h="98">
                  <a:moveTo>
                    <a:pt x="0" y="0"/>
                  </a:moveTo>
                  <a:lnTo>
                    <a:pt x="59" y="48"/>
                  </a:lnTo>
                  <a:lnTo>
                    <a:pt x="0" y="9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8"/>
            <p:cNvSpPr>
              <a:spLocks noChangeArrowheads="1"/>
            </p:cNvSpPr>
            <p:nvPr/>
          </p:nvSpPr>
          <p:spPr bwMode="auto">
            <a:xfrm>
              <a:off x="741" y="974"/>
              <a:ext cx="337" cy="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9"/>
            <p:cNvSpPr>
              <a:spLocks noChangeArrowheads="1"/>
            </p:cNvSpPr>
            <p:nvPr/>
          </p:nvSpPr>
          <p:spPr bwMode="auto">
            <a:xfrm>
              <a:off x="775" y="945"/>
              <a:ext cx="10"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10"/>
            <p:cNvSpPr>
              <a:spLocks noChangeArrowheads="1"/>
            </p:cNvSpPr>
            <p:nvPr/>
          </p:nvSpPr>
          <p:spPr bwMode="auto">
            <a:xfrm>
              <a:off x="826" y="945"/>
              <a:ext cx="10"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11"/>
            <p:cNvSpPr>
              <a:spLocks noChangeArrowheads="1"/>
            </p:cNvSpPr>
            <p:nvPr/>
          </p:nvSpPr>
          <p:spPr bwMode="auto">
            <a:xfrm>
              <a:off x="878" y="945"/>
              <a:ext cx="10"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12"/>
            <p:cNvSpPr>
              <a:spLocks noChangeArrowheads="1"/>
            </p:cNvSpPr>
            <p:nvPr/>
          </p:nvSpPr>
          <p:spPr bwMode="auto">
            <a:xfrm>
              <a:off x="929" y="945"/>
              <a:ext cx="10"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13"/>
            <p:cNvSpPr>
              <a:spLocks noChangeArrowheads="1"/>
            </p:cNvSpPr>
            <p:nvPr/>
          </p:nvSpPr>
          <p:spPr bwMode="auto">
            <a:xfrm>
              <a:off x="981" y="945"/>
              <a:ext cx="10"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14"/>
            <p:cNvSpPr>
              <a:spLocks noChangeArrowheads="1"/>
            </p:cNvSpPr>
            <p:nvPr/>
          </p:nvSpPr>
          <p:spPr bwMode="auto">
            <a:xfrm>
              <a:off x="1032" y="945"/>
              <a:ext cx="10"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15"/>
            <p:cNvSpPr>
              <a:spLocks noChangeArrowheads="1"/>
            </p:cNvSpPr>
            <p:nvPr/>
          </p:nvSpPr>
          <p:spPr bwMode="auto">
            <a:xfrm>
              <a:off x="741" y="1194"/>
              <a:ext cx="337"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6"/>
            <p:cNvSpPr>
              <a:spLocks noChangeArrowheads="1"/>
            </p:cNvSpPr>
            <p:nvPr/>
          </p:nvSpPr>
          <p:spPr bwMode="auto">
            <a:xfrm>
              <a:off x="1033" y="1200"/>
              <a:ext cx="10"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7"/>
            <p:cNvSpPr>
              <a:spLocks noChangeArrowheads="1"/>
            </p:cNvSpPr>
            <p:nvPr/>
          </p:nvSpPr>
          <p:spPr bwMode="auto">
            <a:xfrm>
              <a:off x="982" y="1200"/>
              <a:ext cx="10"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18"/>
            <p:cNvSpPr>
              <a:spLocks noChangeArrowheads="1"/>
            </p:cNvSpPr>
            <p:nvPr/>
          </p:nvSpPr>
          <p:spPr bwMode="auto">
            <a:xfrm>
              <a:off x="931" y="1200"/>
              <a:ext cx="10"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19"/>
            <p:cNvSpPr>
              <a:spLocks noChangeArrowheads="1"/>
            </p:cNvSpPr>
            <p:nvPr/>
          </p:nvSpPr>
          <p:spPr bwMode="auto">
            <a:xfrm>
              <a:off x="879" y="1200"/>
              <a:ext cx="10"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20"/>
            <p:cNvSpPr>
              <a:spLocks noChangeArrowheads="1"/>
            </p:cNvSpPr>
            <p:nvPr/>
          </p:nvSpPr>
          <p:spPr bwMode="auto">
            <a:xfrm>
              <a:off x="828" y="1200"/>
              <a:ext cx="10"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21"/>
            <p:cNvSpPr>
              <a:spLocks noChangeArrowheads="1"/>
            </p:cNvSpPr>
            <p:nvPr/>
          </p:nvSpPr>
          <p:spPr bwMode="auto">
            <a:xfrm>
              <a:off x="776" y="1200"/>
              <a:ext cx="10"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5" name="Group 28"/>
          <p:cNvGrpSpPr>
            <a:grpSpLocks noChangeAspect="1"/>
          </p:cNvGrpSpPr>
          <p:nvPr/>
        </p:nvGrpSpPr>
        <p:grpSpPr bwMode="auto">
          <a:xfrm>
            <a:off x="1192213" y="3028229"/>
            <a:ext cx="501650" cy="498476"/>
            <a:chOff x="751" y="1847"/>
            <a:chExt cx="316" cy="314"/>
          </a:xfrm>
          <a:solidFill>
            <a:schemeClr val="tx2"/>
          </a:solidFill>
        </p:grpSpPr>
        <p:sp>
          <p:nvSpPr>
            <p:cNvPr id="116" name="Freeform 29"/>
            <p:cNvSpPr>
              <a:spLocks noEditPoints="1"/>
            </p:cNvSpPr>
            <p:nvPr/>
          </p:nvSpPr>
          <p:spPr bwMode="auto">
            <a:xfrm>
              <a:off x="751" y="1847"/>
              <a:ext cx="316" cy="314"/>
            </a:xfrm>
            <a:custGeom>
              <a:avLst/>
              <a:gdLst>
                <a:gd name="T0" fmla="*/ 112 w 221"/>
                <a:gd name="T1" fmla="*/ 220 h 220"/>
                <a:gd name="T2" fmla="*/ 4 w 221"/>
                <a:gd name="T3" fmla="*/ 213 h 220"/>
                <a:gd name="T4" fmla="*/ 12 w 221"/>
                <a:gd name="T5" fmla="*/ 179 h 220"/>
                <a:gd name="T6" fmla="*/ 65 w 221"/>
                <a:gd name="T7" fmla="*/ 69 h 220"/>
                <a:gd name="T8" fmla="*/ 110 w 221"/>
                <a:gd name="T9" fmla="*/ 0 h 220"/>
                <a:gd name="T10" fmla="*/ 155 w 221"/>
                <a:gd name="T11" fmla="*/ 68 h 220"/>
                <a:gd name="T12" fmla="*/ 208 w 221"/>
                <a:gd name="T13" fmla="*/ 178 h 220"/>
                <a:gd name="T14" fmla="*/ 216 w 221"/>
                <a:gd name="T15" fmla="*/ 213 h 220"/>
                <a:gd name="T16" fmla="*/ 112 w 221"/>
                <a:gd name="T17" fmla="*/ 220 h 220"/>
                <a:gd name="T18" fmla="*/ 9 w 221"/>
                <a:gd name="T19" fmla="*/ 209 h 220"/>
                <a:gd name="T20" fmla="*/ 112 w 221"/>
                <a:gd name="T21" fmla="*/ 214 h 220"/>
                <a:gd name="T22" fmla="*/ 211 w 221"/>
                <a:gd name="T23" fmla="*/ 209 h 220"/>
                <a:gd name="T24" fmla="*/ 110 w 221"/>
                <a:gd name="T25" fmla="*/ 7 h 220"/>
                <a:gd name="T26" fmla="*/ 9 w 221"/>
                <a:gd name="T27" fmla="*/ 20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20">
                  <a:moveTo>
                    <a:pt x="112" y="220"/>
                  </a:moveTo>
                  <a:cubicBezTo>
                    <a:pt x="88" y="220"/>
                    <a:pt x="10" y="220"/>
                    <a:pt x="4" y="213"/>
                  </a:cubicBezTo>
                  <a:cubicBezTo>
                    <a:pt x="2" y="211"/>
                    <a:pt x="0" y="209"/>
                    <a:pt x="12" y="179"/>
                  </a:cubicBezTo>
                  <a:cubicBezTo>
                    <a:pt x="24" y="151"/>
                    <a:pt x="45" y="107"/>
                    <a:pt x="65" y="69"/>
                  </a:cubicBezTo>
                  <a:cubicBezTo>
                    <a:pt x="101" y="0"/>
                    <a:pt x="107" y="0"/>
                    <a:pt x="110" y="0"/>
                  </a:cubicBezTo>
                  <a:cubicBezTo>
                    <a:pt x="113" y="0"/>
                    <a:pt x="119" y="0"/>
                    <a:pt x="155" y="68"/>
                  </a:cubicBezTo>
                  <a:cubicBezTo>
                    <a:pt x="175" y="106"/>
                    <a:pt x="196" y="150"/>
                    <a:pt x="208" y="178"/>
                  </a:cubicBezTo>
                  <a:cubicBezTo>
                    <a:pt x="221" y="209"/>
                    <a:pt x="218" y="211"/>
                    <a:pt x="216" y="213"/>
                  </a:cubicBezTo>
                  <a:cubicBezTo>
                    <a:pt x="210" y="219"/>
                    <a:pt x="149" y="220"/>
                    <a:pt x="112" y="220"/>
                  </a:cubicBezTo>
                  <a:close/>
                  <a:moveTo>
                    <a:pt x="9" y="209"/>
                  </a:moveTo>
                  <a:cubicBezTo>
                    <a:pt x="15" y="211"/>
                    <a:pt x="55" y="214"/>
                    <a:pt x="112" y="214"/>
                  </a:cubicBezTo>
                  <a:cubicBezTo>
                    <a:pt x="169" y="214"/>
                    <a:pt x="205" y="211"/>
                    <a:pt x="211" y="209"/>
                  </a:cubicBezTo>
                  <a:cubicBezTo>
                    <a:pt x="211" y="190"/>
                    <a:pt x="125" y="18"/>
                    <a:pt x="110" y="7"/>
                  </a:cubicBezTo>
                  <a:cubicBezTo>
                    <a:pt x="96" y="18"/>
                    <a:pt x="9" y="190"/>
                    <a:pt x="9" y="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30"/>
            <p:cNvSpPr>
              <a:spLocks/>
            </p:cNvSpPr>
            <p:nvPr/>
          </p:nvSpPr>
          <p:spPr bwMode="auto">
            <a:xfrm>
              <a:off x="888" y="1952"/>
              <a:ext cx="42" cy="120"/>
            </a:xfrm>
            <a:custGeom>
              <a:avLst/>
              <a:gdLst>
                <a:gd name="T0" fmla="*/ 36 w 42"/>
                <a:gd name="T1" fmla="*/ 120 h 120"/>
                <a:gd name="T2" fmla="*/ 5 w 42"/>
                <a:gd name="T3" fmla="*/ 120 h 120"/>
                <a:gd name="T4" fmla="*/ 0 w 42"/>
                <a:gd name="T5" fmla="*/ 0 h 120"/>
                <a:gd name="T6" fmla="*/ 42 w 42"/>
                <a:gd name="T7" fmla="*/ 0 h 120"/>
                <a:gd name="T8" fmla="*/ 36 w 42"/>
                <a:gd name="T9" fmla="*/ 120 h 120"/>
              </a:gdLst>
              <a:ahLst/>
              <a:cxnLst>
                <a:cxn ang="0">
                  <a:pos x="T0" y="T1"/>
                </a:cxn>
                <a:cxn ang="0">
                  <a:pos x="T2" y="T3"/>
                </a:cxn>
                <a:cxn ang="0">
                  <a:pos x="T4" y="T5"/>
                </a:cxn>
                <a:cxn ang="0">
                  <a:pos x="T6" y="T7"/>
                </a:cxn>
                <a:cxn ang="0">
                  <a:pos x="T8" y="T9"/>
                </a:cxn>
              </a:cxnLst>
              <a:rect l="0" t="0" r="r" b="b"/>
              <a:pathLst>
                <a:path w="42" h="120">
                  <a:moveTo>
                    <a:pt x="36" y="120"/>
                  </a:moveTo>
                  <a:lnTo>
                    <a:pt x="5" y="120"/>
                  </a:lnTo>
                  <a:lnTo>
                    <a:pt x="0" y="0"/>
                  </a:lnTo>
                  <a:lnTo>
                    <a:pt x="42" y="0"/>
                  </a:lnTo>
                  <a:lnTo>
                    <a:pt x="36"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Oval 31"/>
            <p:cNvSpPr>
              <a:spLocks noChangeArrowheads="1"/>
            </p:cNvSpPr>
            <p:nvPr/>
          </p:nvSpPr>
          <p:spPr bwMode="auto">
            <a:xfrm>
              <a:off x="888" y="2087"/>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9" name="Group 34"/>
          <p:cNvGrpSpPr>
            <a:grpSpLocks noChangeAspect="1"/>
          </p:cNvGrpSpPr>
          <p:nvPr/>
        </p:nvGrpSpPr>
        <p:grpSpPr bwMode="auto">
          <a:xfrm>
            <a:off x="1179513" y="3980727"/>
            <a:ext cx="527050" cy="482600"/>
            <a:chOff x="743" y="2327"/>
            <a:chExt cx="332" cy="304"/>
          </a:xfrm>
          <a:solidFill>
            <a:schemeClr val="tx2"/>
          </a:solidFill>
        </p:grpSpPr>
        <p:sp>
          <p:nvSpPr>
            <p:cNvPr id="120" name="Freeform 35"/>
            <p:cNvSpPr>
              <a:spLocks noEditPoints="1"/>
            </p:cNvSpPr>
            <p:nvPr/>
          </p:nvSpPr>
          <p:spPr bwMode="auto">
            <a:xfrm>
              <a:off x="743" y="2327"/>
              <a:ext cx="332" cy="304"/>
            </a:xfrm>
            <a:custGeom>
              <a:avLst/>
              <a:gdLst>
                <a:gd name="T0" fmla="*/ 213 w 232"/>
                <a:gd name="T1" fmla="*/ 0 h 213"/>
                <a:gd name="T2" fmla="*/ 19 w 232"/>
                <a:gd name="T3" fmla="*/ 0 h 213"/>
                <a:gd name="T4" fmla="*/ 0 w 232"/>
                <a:gd name="T5" fmla="*/ 20 h 213"/>
                <a:gd name="T6" fmla="*/ 0 w 232"/>
                <a:gd name="T7" fmla="*/ 151 h 213"/>
                <a:gd name="T8" fmla="*/ 19 w 232"/>
                <a:gd name="T9" fmla="*/ 170 h 213"/>
                <a:gd name="T10" fmla="*/ 81 w 232"/>
                <a:gd name="T11" fmla="*/ 170 h 213"/>
                <a:gd name="T12" fmla="*/ 81 w 232"/>
                <a:gd name="T13" fmla="*/ 185 h 213"/>
                <a:gd name="T14" fmla="*/ 58 w 232"/>
                <a:gd name="T15" fmla="*/ 190 h 213"/>
                <a:gd name="T16" fmla="*/ 54 w 232"/>
                <a:gd name="T17" fmla="*/ 190 h 213"/>
                <a:gd name="T18" fmla="*/ 54 w 232"/>
                <a:gd name="T19" fmla="*/ 213 h 213"/>
                <a:gd name="T20" fmla="*/ 170 w 232"/>
                <a:gd name="T21" fmla="*/ 213 h 213"/>
                <a:gd name="T22" fmla="*/ 170 w 232"/>
                <a:gd name="T23" fmla="*/ 190 h 213"/>
                <a:gd name="T24" fmla="*/ 166 w 232"/>
                <a:gd name="T25" fmla="*/ 190 h 213"/>
                <a:gd name="T26" fmla="*/ 143 w 232"/>
                <a:gd name="T27" fmla="*/ 186 h 213"/>
                <a:gd name="T28" fmla="*/ 143 w 232"/>
                <a:gd name="T29" fmla="*/ 170 h 213"/>
                <a:gd name="T30" fmla="*/ 213 w 232"/>
                <a:gd name="T31" fmla="*/ 170 h 213"/>
                <a:gd name="T32" fmla="*/ 232 w 232"/>
                <a:gd name="T33" fmla="*/ 151 h 213"/>
                <a:gd name="T34" fmla="*/ 232 w 232"/>
                <a:gd name="T35" fmla="*/ 20 h 213"/>
                <a:gd name="T36" fmla="*/ 213 w 232"/>
                <a:gd name="T37" fmla="*/ 0 h 213"/>
                <a:gd name="T38" fmla="*/ 162 w 232"/>
                <a:gd name="T39" fmla="*/ 197 h 213"/>
                <a:gd name="T40" fmla="*/ 162 w 232"/>
                <a:gd name="T41" fmla="*/ 205 h 213"/>
                <a:gd name="T42" fmla="*/ 62 w 232"/>
                <a:gd name="T43" fmla="*/ 205 h 213"/>
                <a:gd name="T44" fmla="*/ 62 w 232"/>
                <a:gd name="T45" fmla="*/ 197 h 213"/>
                <a:gd name="T46" fmla="*/ 89 w 232"/>
                <a:gd name="T47" fmla="*/ 186 h 213"/>
                <a:gd name="T48" fmla="*/ 89 w 232"/>
                <a:gd name="T49" fmla="*/ 170 h 213"/>
                <a:gd name="T50" fmla="*/ 135 w 232"/>
                <a:gd name="T51" fmla="*/ 170 h 213"/>
                <a:gd name="T52" fmla="*/ 135 w 232"/>
                <a:gd name="T53" fmla="*/ 186 h 213"/>
                <a:gd name="T54" fmla="*/ 162 w 232"/>
                <a:gd name="T55" fmla="*/ 197 h 213"/>
                <a:gd name="T56" fmla="*/ 224 w 232"/>
                <a:gd name="T57" fmla="*/ 151 h 213"/>
                <a:gd name="T58" fmla="*/ 213 w 232"/>
                <a:gd name="T59" fmla="*/ 163 h 213"/>
                <a:gd name="T60" fmla="*/ 19 w 232"/>
                <a:gd name="T61" fmla="*/ 163 h 213"/>
                <a:gd name="T62" fmla="*/ 8 w 232"/>
                <a:gd name="T63" fmla="*/ 151 h 213"/>
                <a:gd name="T64" fmla="*/ 8 w 232"/>
                <a:gd name="T65" fmla="*/ 20 h 213"/>
                <a:gd name="T66" fmla="*/ 19 w 232"/>
                <a:gd name="T67" fmla="*/ 8 h 213"/>
                <a:gd name="T68" fmla="*/ 213 w 232"/>
                <a:gd name="T69" fmla="*/ 8 h 213"/>
                <a:gd name="T70" fmla="*/ 224 w 232"/>
                <a:gd name="T71" fmla="*/ 20 h 213"/>
                <a:gd name="T72" fmla="*/ 224 w 232"/>
                <a:gd name="T73" fmla="*/ 15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2" h="213">
                  <a:moveTo>
                    <a:pt x="213" y="0"/>
                  </a:moveTo>
                  <a:cubicBezTo>
                    <a:pt x="19" y="0"/>
                    <a:pt x="19" y="0"/>
                    <a:pt x="19" y="0"/>
                  </a:cubicBezTo>
                  <a:cubicBezTo>
                    <a:pt x="9" y="0"/>
                    <a:pt x="0" y="9"/>
                    <a:pt x="0" y="20"/>
                  </a:cubicBezTo>
                  <a:cubicBezTo>
                    <a:pt x="0" y="151"/>
                    <a:pt x="0" y="151"/>
                    <a:pt x="0" y="151"/>
                  </a:cubicBezTo>
                  <a:cubicBezTo>
                    <a:pt x="0" y="162"/>
                    <a:pt x="9" y="170"/>
                    <a:pt x="19" y="170"/>
                  </a:cubicBezTo>
                  <a:cubicBezTo>
                    <a:pt x="81" y="170"/>
                    <a:pt x="81" y="170"/>
                    <a:pt x="81" y="170"/>
                  </a:cubicBezTo>
                  <a:cubicBezTo>
                    <a:pt x="81" y="185"/>
                    <a:pt x="81" y="185"/>
                    <a:pt x="81" y="185"/>
                  </a:cubicBezTo>
                  <a:cubicBezTo>
                    <a:pt x="80" y="188"/>
                    <a:pt x="69" y="190"/>
                    <a:pt x="58" y="190"/>
                  </a:cubicBezTo>
                  <a:cubicBezTo>
                    <a:pt x="54" y="190"/>
                    <a:pt x="54" y="190"/>
                    <a:pt x="54" y="190"/>
                  </a:cubicBezTo>
                  <a:cubicBezTo>
                    <a:pt x="54" y="213"/>
                    <a:pt x="54" y="213"/>
                    <a:pt x="54" y="213"/>
                  </a:cubicBezTo>
                  <a:cubicBezTo>
                    <a:pt x="170" y="213"/>
                    <a:pt x="170" y="213"/>
                    <a:pt x="170" y="213"/>
                  </a:cubicBezTo>
                  <a:cubicBezTo>
                    <a:pt x="170" y="190"/>
                    <a:pt x="170" y="190"/>
                    <a:pt x="170" y="190"/>
                  </a:cubicBezTo>
                  <a:cubicBezTo>
                    <a:pt x="166" y="190"/>
                    <a:pt x="166" y="190"/>
                    <a:pt x="166" y="190"/>
                  </a:cubicBezTo>
                  <a:cubicBezTo>
                    <a:pt x="156" y="190"/>
                    <a:pt x="144" y="188"/>
                    <a:pt x="143" y="186"/>
                  </a:cubicBezTo>
                  <a:cubicBezTo>
                    <a:pt x="143" y="170"/>
                    <a:pt x="143" y="170"/>
                    <a:pt x="143" y="170"/>
                  </a:cubicBezTo>
                  <a:cubicBezTo>
                    <a:pt x="213" y="170"/>
                    <a:pt x="213" y="170"/>
                    <a:pt x="213" y="170"/>
                  </a:cubicBezTo>
                  <a:cubicBezTo>
                    <a:pt x="223" y="170"/>
                    <a:pt x="232" y="162"/>
                    <a:pt x="232" y="151"/>
                  </a:cubicBezTo>
                  <a:cubicBezTo>
                    <a:pt x="232" y="20"/>
                    <a:pt x="232" y="20"/>
                    <a:pt x="232" y="20"/>
                  </a:cubicBezTo>
                  <a:cubicBezTo>
                    <a:pt x="232" y="9"/>
                    <a:pt x="223" y="0"/>
                    <a:pt x="213" y="0"/>
                  </a:cubicBezTo>
                  <a:close/>
                  <a:moveTo>
                    <a:pt x="162" y="197"/>
                  </a:moveTo>
                  <a:cubicBezTo>
                    <a:pt x="162" y="205"/>
                    <a:pt x="162" y="205"/>
                    <a:pt x="162" y="205"/>
                  </a:cubicBezTo>
                  <a:cubicBezTo>
                    <a:pt x="62" y="205"/>
                    <a:pt x="62" y="205"/>
                    <a:pt x="62" y="205"/>
                  </a:cubicBezTo>
                  <a:cubicBezTo>
                    <a:pt x="62" y="197"/>
                    <a:pt x="62" y="197"/>
                    <a:pt x="62" y="197"/>
                  </a:cubicBezTo>
                  <a:cubicBezTo>
                    <a:pt x="73" y="197"/>
                    <a:pt x="89" y="195"/>
                    <a:pt x="89" y="186"/>
                  </a:cubicBezTo>
                  <a:cubicBezTo>
                    <a:pt x="89" y="170"/>
                    <a:pt x="89" y="170"/>
                    <a:pt x="89" y="170"/>
                  </a:cubicBezTo>
                  <a:cubicBezTo>
                    <a:pt x="135" y="170"/>
                    <a:pt x="135" y="170"/>
                    <a:pt x="135" y="170"/>
                  </a:cubicBezTo>
                  <a:cubicBezTo>
                    <a:pt x="135" y="186"/>
                    <a:pt x="135" y="186"/>
                    <a:pt x="135" y="186"/>
                  </a:cubicBezTo>
                  <a:cubicBezTo>
                    <a:pt x="135" y="195"/>
                    <a:pt x="151" y="197"/>
                    <a:pt x="162" y="197"/>
                  </a:cubicBezTo>
                  <a:close/>
                  <a:moveTo>
                    <a:pt x="224" y="151"/>
                  </a:moveTo>
                  <a:cubicBezTo>
                    <a:pt x="224" y="157"/>
                    <a:pt x="219" y="163"/>
                    <a:pt x="213" y="163"/>
                  </a:cubicBezTo>
                  <a:cubicBezTo>
                    <a:pt x="19" y="163"/>
                    <a:pt x="19" y="163"/>
                    <a:pt x="19" y="163"/>
                  </a:cubicBezTo>
                  <a:cubicBezTo>
                    <a:pt x="13" y="163"/>
                    <a:pt x="8" y="157"/>
                    <a:pt x="8" y="151"/>
                  </a:cubicBezTo>
                  <a:cubicBezTo>
                    <a:pt x="8" y="20"/>
                    <a:pt x="8" y="20"/>
                    <a:pt x="8" y="20"/>
                  </a:cubicBezTo>
                  <a:cubicBezTo>
                    <a:pt x="8" y="13"/>
                    <a:pt x="13" y="8"/>
                    <a:pt x="19" y="8"/>
                  </a:cubicBezTo>
                  <a:cubicBezTo>
                    <a:pt x="213" y="8"/>
                    <a:pt x="213" y="8"/>
                    <a:pt x="213" y="8"/>
                  </a:cubicBezTo>
                  <a:cubicBezTo>
                    <a:pt x="219" y="8"/>
                    <a:pt x="224" y="13"/>
                    <a:pt x="224" y="20"/>
                  </a:cubicBezTo>
                  <a:lnTo>
                    <a:pt x="224"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36"/>
            <p:cNvSpPr>
              <a:spLocks noEditPoints="1"/>
            </p:cNvSpPr>
            <p:nvPr/>
          </p:nvSpPr>
          <p:spPr bwMode="auto">
            <a:xfrm>
              <a:off x="771" y="2355"/>
              <a:ext cx="276" cy="170"/>
            </a:xfrm>
            <a:custGeom>
              <a:avLst/>
              <a:gdLst>
                <a:gd name="T0" fmla="*/ 0 w 276"/>
                <a:gd name="T1" fmla="*/ 170 h 170"/>
                <a:gd name="T2" fmla="*/ 276 w 276"/>
                <a:gd name="T3" fmla="*/ 170 h 170"/>
                <a:gd name="T4" fmla="*/ 276 w 276"/>
                <a:gd name="T5" fmla="*/ 0 h 170"/>
                <a:gd name="T6" fmla="*/ 0 w 276"/>
                <a:gd name="T7" fmla="*/ 0 h 170"/>
                <a:gd name="T8" fmla="*/ 0 w 276"/>
                <a:gd name="T9" fmla="*/ 170 h 170"/>
                <a:gd name="T10" fmla="*/ 11 w 276"/>
                <a:gd name="T11" fmla="*/ 10 h 170"/>
                <a:gd name="T12" fmla="*/ 265 w 276"/>
                <a:gd name="T13" fmla="*/ 10 h 170"/>
                <a:gd name="T14" fmla="*/ 265 w 276"/>
                <a:gd name="T15" fmla="*/ 160 h 170"/>
                <a:gd name="T16" fmla="*/ 11 w 276"/>
                <a:gd name="T17" fmla="*/ 160 h 170"/>
                <a:gd name="T18" fmla="*/ 11 w 276"/>
                <a:gd name="T19" fmla="*/ 1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170">
                  <a:moveTo>
                    <a:pt x="0" y="170"/>
                  </a:moveTo>
                  <a:lnTo>
                    <a:pt x="276" y="170"/>
                  </a:lnTo>
                  <a:lnTo>
                    <a:pt x="276" y="0"/>
                  </a:lnTo>
                  <a:lnTo>
                    <a:pt x="0" y="0"/>
                  </a:lnTo>
                  <a:lnTo>
                    <a:pt x="0" y="170"/>
                  </a:lnTo>
                  <a:close/>
                  <a:moveTo>
                    <a:pt x="11" y="10"/>
                  </a:moveTo>
                  <a:lnTo>
                    <a:pt x="265" y="10"/>
                  </a:lnTo>
                  <a:lnTo>
                    <a:pt x="265" y="160"/>
                  </a:lnTo>
                  <a:lnTo>
                    <a:pt x="11" y="160"/>
                  </a:lnTo>
                  <a:lnTo>
                    <a:pt x="11"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1" name="Group 52"/>
          <p:cNvGrpSpPr>
            <a:grpSpLocks noChangeAspect="1"/>
          </p:cNvGrpSpPr>
          <p:nvPr/>
        </p:nvGrpSpPr>
        <p:grpSpPr bwMode="auto">
          <a:xfrm>
            <a:off x="1209677" y="4943475"/>
            <a:ext cx="468313" cy="466725"/>
            <a:chOff x="762" y="3726"/>
            <a:chExt cx="295" cy="294"/>
          </a:xfrm>
          <a:solidFill>
            <a:schemeClr val="tx2"/>
          </a:solidFill>
        </p:grpSpPr>
        <p:sp>
          <p:nvSpPr>
            <p:cNvPr id="132" name="Freeform 53"/>
            <p:cNvSpPr>
              <a:spLocks noEditPoints="1"/>
            </p:cNvSpPr>
            <p:nvPr/>
          </p:nvSpPr>
          <p:spPr bwMode="auto">
            <a:xfrm>
              <a:off x="762" y="3726"/>
              <a:ext cx="295" cy="294"/>
            </a:xfrm>
            <a:custGeom>
              <a:avLst/>
              <a:gdLst>
                <a:gd name="T0" fmla="*/ 103 w 206"/>
                <a:gd name="T1" fmla="*/ 206 h 206"/>
                <a:gd name="T2" fmla="*/ 0 w 206"/>
                <a:gd name="T3" fmla="*/ 103 h 206"/>
                <a:gd name="T4" fmla="*/ 103 w 206"/>
                <a:gd name="T5" fmla="*/ 0 h 206"/>
                <a:gd name="T6" fmla="*/ 206 w 206"/>
                <a:gd name="T7" fmla="*/ 103 h 206"/>
                <a:gd name="T8" fmla="*/ 103 w 206"/>
                <a:gd name="T9" fmla="*/ 206 h 206"/>
                <a:gd name="T10" fmla="*/ 103 w 206"/>
                <a:gd name="T11" fmla="*/ 7 h 206"/>
                <a:gd name="T12" fmla="*/ 7 w 206"/>
                <a:gd name="T13" fmla="*/ 103 h 206"/>
                <a:gd name="T14" fmla="*/ 103 w 206"/>
                <a:gd name="T15" fmla="*/ 199 h 206"/>
                <a:gd name="T16" fmla="*/ 199 w 206"/>
                <a:gd name="T17" fmla="*/ 103 h 206"/>
                <a:gd name="T18" fmla="*/ 103 w 206"/>
                <a:gd name="T19" fmla="*/ 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7"/>
                  </a:moveTo>
                  <a:cubicBezTo>
                    <a:pt x="50" y="7"/>
                    <a:pt x="7" y="50"/>
                    <a:pt x="7" y="103"/>
                  </a:cubicBezTo>
                  <a:cubicBezTo>
                    <a:pt x="7" y="156"/>
                    <a:pt x="50" y="199"/>
                    <a:pt x="103" y="199"/>
                  </a:cubicBezTo>
                  <a:cubicBezTo>
                    <a:pt x="156" y="199"/>
                    <a:pt x="199" y="156"/>
                    <a:pt x="199" y="103"/>
                  </a:cubicBezTo>
                  <a:cubicBezTo>
                    <a:pt x="199" y="50"/>
                    <a:pt x="156" y="7"/>
                    <a:pt x="10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54"/>
            <p:cNvSpPr>
              <a:spLocks/>
            </p:cNvSpPr>
            <p:nvPr/>
          </p:nvSpPr>
          <p:spPr bwMode="auto">
            <a:xfrm>
              <a:off x="854" y="3783"/>
              <a:ext cx="114" cy="199"/>
            </a:xfrm>
            <a:custGeom>
              <a:avLst/>
              <a:gdLst>
                <a:gd name="T0" fmla="*/ 68 w 80"/>
                <a:gd name="T1" fmla="*/ 36 h 139"/>
                <a:gd name="T2" fmla="*/ 43 w 80"/>
                <a:gd name="T3" fmla="*/ 27 h 139"/>
                <a:gd name="T4" fmla="*/ 22 w 80"/>
                <a:gd name="T5" fmla="*/ 42 h 139"/>
                <a:gd name="T6" fmla="*/ 80 w 80"/>
                <a:gd name="T7" fmla="*/ 94 h 139"/>
                <a:gd name="T8" fmla="*/ 48 w 80"/>
                <a:gd name="T9" fmla="*/ 123 h 139"/>
                <a:gd name="T10" fmla="*/ 48 w 80"/>
                <a:gd name="T11" fmla="*/ 139 h 139"/>
                <a:gd name="T12" fmla="*/ 35 w 80"/>
                <a:gd name="T13" fmla="*/ 139 h 139"/>
                <a:gd name="T14" fmla="*/ 35 w 80"/>
                <a:gd name="T15" fmla="*/ 123 h 139"/>
                <a:gd name="T16" fmla="*/ 0 w 80"/>
                <a:gd name="T17" fmla="*/ 111 h 139"/>
                <a:gd name="T18" fmla="*/ 8 w 80"/>
                <a:gd name="T19" fmla="*/ 101 h 139"/>
                <a:gd name="T20" fmla="*/ 40 w 80"/>
                <a:gd name="T21" fmla="*/ 112 h 139"/>
                <a:gd name="T22" fmla="*/ 63 w 80"/>
                <a:gd name="T23" fmla="*/ 95 h 139"/>
                <a:gd name="T24" fmla="*/ 5 w 80"/>
                <a:gd name="T25" fmla="*/ 43 h 139"/>
                <a:gd name="T26" fmla="*/ 35 w 80"/>
                <a:gd name="T27" fmla="*/ 16 h 139"/>
                <a:gd name="T28" fmla="*/ 35 w 80"/>
                <a:gd name="T29" fmla="*/ 0 h 139"/>
                <a:gd name="T30" fmla="*/ 48 w 80"/>
                <a:gd name="T31" fmla="*/ 0 h 139"/>
                <a:gd name="T32" fmla="*/ 48 w 80"/>
                <a:gd name="T33" fmla="*/ 16 h 139"/>
                <a:gd name="T34" fmla="*/ 78 w 80"/>
                <a:gd name="T35" fmla="*/ 28 h 139"/>
                <a:gd name="T36" fmla="*/ 68 w 80"/>
                <a:gd name="T37" fmla="*/ 3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39">
                  <a:moveTo>
                    <a:pt x="68" y="36"/>
                  </a:moveTo>
                  <a:cubicBezTo>
                    <a:pt x="61" y="30"/>
                    <a:pt x="54" y="27"/>
                    <a:pt x="43" y="27"/>
                  </a:cubicBezTo>
                  <a:cubicBezTo>
                    <a:pt x="30" y="27"/>
                    <a:pt x="22" y="33"/>
                    <a:pt x="22" y="42"/>
                  </a:cubicBezTo>
                  <a:cubicBezTo>
                    <a:pt x="22" y="66"/>
                    <a:pt x="80" y="60"/>
                    <a:pt x="80" y="94"/>
                  </a:cubicBezTo>
                  <a:cubicBezTo>
                    <a:pt x="80" y="110"/>
                    <a:pt x="68" y="121"/>
                    <a:pt x="48" y="123"/>
                  </a:cubicBezTo>
                  <a:cubicBezTo>
                    <a:pt x="48" y="139"/>
                    <a:pt x="48" y="139"/>
                    <a:pt x="48" y="139"/>
                  </a:cubicBezTo>
                  <a:cubicBezTo>
                    <a:pt x="35" y="139"/>
                    <a:pt x="35" y="139"/>
                    <a:pt x="35" y="139"/>
                  </a:cubicBezTo>
                  <a:cubicBezTo>
                    <a:pt x="35" y="123"/>
                    <a:pt x="35" y="123"/>
                    <a:pt x="35" y="123"/>
                  </a:cubicBezTo>
                  <a:cubicBezTo>
                    <a:pt x="22" y="122"/>
                    <a:pt x="9" y="117"/>
                    <a:pt x="0" y="111"/>
                  </a:cubicBezTo>
                  <a:cubicBezTo>
                    <a:pt x="8" y="101"/>
                    <a:pt x="8" y="101"/>
                    <a:pt x="8" y="101"/>
                  </a:cubicBezTo>
                  <a:cubicBezTo>
                    <a:pt x="17" y="107"/>
                    <a:pt x="28" y="112"/>
                    <a:pt x="40" y="112"/>
                  </a:cubicBezTo>
                  <a:cubicBezTo>
                    <a:pt x="56" y="112"/>
                    <a:pt x="63" y="106"/>
                    <a:pt x="63" y="95"/>
                  </a:cubicBezTo>
                  <a:cubicBezTo>
                    <a:pt x="63" y="69"/>
                    <a:pt x="5" y="75"/>
                    <a:pt x="5" y="43"/>
                  </a:cubicBezTo>
                  <a:cubicBezTo>
                    <a:pt x="5" y="29"/>
                    <a:pt x="17" y="18"/>
                    <a:pt x="35" y="16"/>
                  </a:cubicBezTo>
                  <a:cubicBezTo>
                    <a:pt x="35" y="0"/>
                    <a:pt x="35" y="0"/>
                    <a:pt x="35" y="0"/>
                  </a:cubicBezTo>
                  <a:cubicBezTo>
                    <a:pt x="48" y="0"/>
                    <a:pt x="48" y="0"/>
                    <a:pt x="48" y="0"/>
                  </a:cubicBezTo>
                  <a:cubicBezTo>
                    <a:pt x="48" y="16"/>
                    <a:pt x="48" y="16"/>
                    <a:pt x="48" y="16"/>
                  </a:cubicBezTo>
                  <a:cubicBezTo>
                    <a:pt x="61" y="17"/>
                    <a:pt x="70" y="22"/>
                    <a:pt x="78" y="28"/>
                  </a:cubicBezTo>
                  <a:lnTo>
                    <a:pt x="6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1" name="Freeform 67"/>
          <p:cNvSpPr>
            <a:spLocks noEditPoints="1"/>
          </p:cNvSpPr>
          <p:nvPr/>
        </p:nvSpPr>
        <p:spPr bwMode="auto">
          <a:xfrm>
            <a:off x="3930650" y="4079446"/>
            <a:ext cx="506413" cy="504824"/>
          </a:xfrm>
          <a:custGeom>
            <a:avLst/>
            <a:gdLst>
              <a:gd name="T0" fmla="*/ 181 w 223"/>
              <a:gd name="T1" fmla="*/ 222 h 222"/>
              <a:gd name="T2" fmla="*/ 181 w 223"/>
              <a:gd name="T3" fmla="*/ 222 h 222"/>
              <a:gd name="T4" fmla="*/ 150 w 223"/>
              <a:gd name="T5" fmla="*/ 218 h 222"/>
              <a:gd name="T6" fmla="*/ 67 w 223"/>
              <a:gd name="T7" fmla="*/ 157 h 222"/>
              <a:gd name="T8" fmla="*/ 67 w 223"/>
              <a:gd name="T9" fmla="*/ 156 h 222"/>
              <a:gd name="T10" fmla="*/ 5 w 223"/>
              <a:gd name="T11" fmla="*/ 74 h 222"/>
              <a:gd name="T12" fmla="*/ 5 w 223"/>
              <a:gd name="T13" fmla="*/ 25 h 222"/>
              <a:gd name="T14" fmla="*/ 8 w 223"/>
              <a:gd name="T15" fmla="*/ 22 h 222"/>
              <a:gd name="T16" fmla="*/ 36 w 223"/>
              <a:gd name="T17" fmla="*/ 1 h 222"/>
              <a:gd name="T18" fmla="*/ 83 w 223"/>
              <a:gd name="T19" fmla="*/ 48 h 222"/>
              <a:gd name="T20" fmla="*/ 80 w 223"/>
              <a:gd name="T21" fmla="*/ 62 h 222"/>
              <a:gd name="T22" fmla="*/ 60 w 223"/>
              <a:gd name="T23" fmla="*/ 78 h 222"/>
              <a:gd name="T24" fmla="*/ 96 w 223"/>
              <a:gd name="T25" fmla="*/ 127 h 222"/>
              <a:gd name="T26" fmla="*/ 145 w 223"/>
              <a:gd name="T27" fmla="*/ 163 h 222"/>
              <a:gd name="T28" fmla="*/ 172 w 223"/>
              <a:gd name="T29" fmla="*/ 140 h 222"/>
              <a:gd name="T30" fmla="*/ 176 w 223"/>
              <a:gd name="T31" fmla="*/ 140 h 222"/>
              <a:gd name="T32" fmla="*/ 222 w 223"/>
              <a:gd name="T33" fmla="*/ 187 h 222"/>
              <a:gd name="T34" fmla="*/ 201 w 223"/>
              <a:gd name="T35" fmla="*/ 215 h 222"/>
              <a:gd name="T36" fmla="*/ 198 w 223"/>
              <a:gd name="T37" fmla="*/ 218 h 222"/>
              <a:gd name="T38" fmla="*/ 181 w 223"/>
              <a:gd name="T39" fmla="*/ 222 h 222"/>
              <a:gd name="T40" fmla="*/ 72 w 223"/>
              <a:gd name="T41" fmla="*/ 152 h 222"/>
              <a:gd name="T42" fmla="*/ 151 w 223"/>
              <a:gd name="T43" fmla="*/ 212 h 222"/>
              <a:gd name="T44" fmla="*/ 181 w 223"/>
              <a:gd name="T45" fmla="*/ 216 h 222"/>
              <a:gd name="T46" fmla="*/ 193 w 223"/>
              <a:gd name="T47" fmla="*/ 213 h 222"/>
              <a:gd name="T48" fmla="*/ 197 w 223"/>
              <a:gd name="T49" fmla="*/ 210 h 222"/>
              <a:gd name="T50" fmla="*/ 215 w 223"/>
              <a:gd name="T51" fmla="*/ 188 h 222"/>
              <a:gd name="T52" fmla="*/ 173 w 223"/>
              <a:gd name="T53" fmla="*/ 146 h 222"/>
              <a:gd name="T54" fmla="*/ 172 w 223"/>
              <a:gd name="T55" fmla="*/ 146 h 222"/>
              <a:gd name="T56" fmla="*/ 151 w 223"/>
              <a:gd name="T57" fmla="*/ 166 h 222"/>
              <a:gd name="T58" fmla="*/ 147 w 223"/>
              <a:gd name="T59" fmla="*/ 170 h 222"/>
              <a:gd name="T60" fmla="*/ 93 w 223"/>
              <a:gd name="T61" fmla="*/ 133 h 222"/>
              <a:gd name="T62" fmla="*/ 93 w 223"/>
              <a:gd name="T63" fmla="*/ 133 h 222"/>
              <a:gd name="T64" fmla="*/ 90 w 223"/>
              <a:gd name="T65" fmla="*/ 130 h 222"/>
              <a:gd name="T66" fmla="*/ 90 w 223"/>
              <a:gd name="T67" fmla="*/ 130 h 222"/>
              <a:gd name="T68" fmla="*/ 53 w 223"/>
              <a:gd name="T69" fmla="*/ 75 h 222"/>
              <a:gd name="T70" fmla="*/ 57 w 223"/>
              <a:gd name="T71" fmla="*/ 72 h 222"/>
              <a:gd name="T72" fmla="*/ 75 w 223"/>
              <a:gd name="T73" fmla="*/ 57 h 222"/>
              <a:gd name="T74" fmla="*/ 77 w 223"/>
              <a:gd name="T75" fmla="*/ 50 h 222"/>
              <a:gd name="T76" fmla="*/ 35 w 223"/>
              <a:gd name="T77" fmla="*/ 8 h 222"/>
              <a:gd name="T78" fmla="*/ 35 w 223"/>
              <a:gd name="T79" fmla="*/ 8 h 222"/>
              <a:gd name="T80" fmla="*/ 13 w 223"/>
              <a:gd name="T81" fmla="*/ 26 h 222"/>
              <a:gd name="T82" fmla="*/ 10 w 223"/>
              <a:gd name="T83" fmla="*/ 30 h 222"/>
              <a:gd name="T84" fmla="*/ 12 w 223"/>
              <a:gd name="T85" fmla="*/ 72 h 222"/>
              <a:gd name="T86" fmla="*/ 72 w 223"/>
              <a:gd name="T87" fmla="*/ 15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2">
                <a:moveTo>
                  <a:pt x="181" y="222"/>
                </a:moveTo>
                <a:cubicBezTo>
                  <a:pt x="181" y="222"/>
                  <a:pt x="181" y="222"/>
                  <a:pt x="181" y="222"/>
                </a:cubicBezTo>
                <a:cubicBezTo>
                  <a:pt x="173" y="222"/>
                  <a:pt x="163" y="221"/>
                  <a:pt x="150" y="218"/>
                </a:cubicBezTo>
                <a:cubicBezTo>
                  <a:pt x="136" y="215"/>
                  <a:pt x="74" y="163"/>
                  <a:pt x="67" y="157"/>
                </a:cubicBezTo>
                <a:cubicBezTo>
                  <a:pt x="67" y="156"/>
                  <a:pt x="67" y="156"/>
                  <a:pt x="67" y="156"/>
                </a:cubicBezTo>
                <a:cubicBezTo>
                  <a:pt x="61" y="149"/>
                  <a:pt x="8" y="87"/>
                  <a:pt x="5" y="74"/>
                </a:cubicBezTo>
                <a:cubicBezTo>
                  <a:pt x="0" y="47"/>
                  <a:pt x="0" y="32"/>
                  <a:pt x="5" y="25"/>
                </a:cubicBezTo>
                <a:cubicBezTo>
                  <a:pt x="6" y="24"/>
                  <a:pt x="7" y="23"/>
                  <a:pt x="8" y="22"/>
                </a:cubicBezTo>
                <a:cubicBezTo>
                  <a:pt x="19" y="10"/>
                  <a:pt x="29" y="0"/>
                  <a:pt x="36" y="1"/>
                </a:cubicBezTo>
                <a:cubicBezTo>
                  <a:pt x="46" y="3"/>
                  <a:pt x="79" y="37"/>
                  <a:pt x="83" y="48"/>
                </a:cubicBezTo>
                <a:cubicBezTo>
                  <a:pt x="85" y="52"/>
                  <a:pt x="83" y="56"/>
                  <a:pt x="80" y="62"/>
                </a:cubicBezTo>
                <a:cubicBezTo>
                  <a:pt x="75" y="68"/>
                  <a:pt x="66" y="76"/>
                  <a:pt x="60" y="78"/>
                </a:cubicBezTo>
                <a:cubicBezTo>
                  <a:pt x="63" y="85"/>
                  <a:pt x="78" y="109"/>
                  <a:pt x="96" y="127"/>
                </a:cubicBezTo>
                <a:cubicBezTo>
                  <a:pt x="114" y="145"/>
                  <a:pt x="138" y="160"/>
                  <a:pt x="145" y="163"/>
                </a:cubicBezTo>
                <a:cubicBezTo>
                  <a:pt x="148" y="155"/>
                  <a:pt x="161" y="140"/>
                  <a:pt x="172" y="140"/>
                </a:cubicBezTo>
                <a:cubicBezTo>
                  <a:pt x="173" y="140"/>
                  <a:pt x="175" y="140"/>
                  <a:pt x="176" y="140"/>
                </a:cubicBezTo>
                <a:cubicBezTo>
                  <a:pt x="186" y="144"/>
                  <a:pt x="220" y="177"/>
                  <a:pt x="222" y="187"/>
                </a:cubicBezTo>
                <a:cubicBezTo>
                  <a:pt x="223" y="195"/>
                  <a:pt x="213" y="204"/>
                  <a:pt x="201" y="215"/>
                </a:cubicBezTo>
                <a:cubicBezTo>
                  <a:pt x="200" y="216"/>
                  <a:pt x="199" y="217"/>
                  <a:pt x="198" y="218"/>
                </a:cubicBezTo>
                <a:cubicBezTo>
                  <a:pt x="195" y="221"/>
                  <a:pt x="189" y="222"/>
                  <a:pt x="181" y="222"/>
                </a:cubicBezTo>
                <a:close/>
                <a:moveTo>
                  <a:pt x="72" y="152"/>
                </a:moveTo>
                <a:cubicBezTo>
                  <a:pt x="99" y="175"/>
                  <a:pt x="142" y="210"/>
                  <a:pt x="151" y="212"/>
                </a:cubicBezTo>
                <a:cubicBezTo>
                  <a:pt x="164" y="214"/>
                  <a:pt x="174" y="216"/>
                  <a:pt x="181" y="216"/>
                </a:cubicBezTo>
                <a:cubicBezTo>
                  <a:pt x="189" y="216"/>
                  <a:pt x="192" y="214"/>
                  <a:pt x="193" y="213"/>
                </a:cubicBezTo>
                <a:cubicBezTo>
                  <a:pt x="194" y="212"/>
                  <a:pt x="196" y="211"/>
                  <a:pt x="197" y="210"/>
                </a:cubicBezTo>
                <a:cubicBezTo>
                  <a:pt x="203" y="205"/>
                  <a:pt x="216" y="193"/>
                  <a:pt x="215" y="188"/>
                </a:cubicBezTo>
                <a:cubicBezTo>
                  <a:pt x="214" y="182"/>
                  <a:pt x="183" y="150"/>
                  <a:pt x="173" y="146"/>
                </a:cubicBezTo>
                <a:cubicBezTo>
                  <a:pt x="173" y="146"/>
                  <a:pt x="173" y="146"/>
                  <a:pt x="172" y="146"/>
                </a:cubicBezTo>
                <a:cubicBezTo>
                  <a:pt x="164" y="146"/>
                  <a:pt x="151" y="163"/>
                  <a:pt x="151" y="166"/>
                </a:cubicBezTo>
                <a:cubicBezTo>
                  <a:pt x="151" y="168"/>
                  <a:pt x="150" y="170"/>
                  <a:pt x="147" y="170"/>
                </a:cubicBezTo>
                <a:cubicBezTo>
                  <a:pt x="139" y="170"/>
                  <a:pt x="111" y="151"/>
                  <a:pt x="93" y="133"/>
                </a:cubicBezTo>
                <a:cubicBezTo>
                  <a:pt x="93" y="133"/>
                  <a:pt x="93" y="133"/>
                  <a:pt x="93" y="133"/>
                </a:cubicBezTo>
                <a:cubicBezTo>
                  <a:pt x="90" y="130"/>
                  <a:pt x="90" y="130"/>
                  <a:pt x="90" y="130"/>
                </a:cubicBezTo>
                <a:cubicBezTo>
                  <a:pt x="90" y="130"/>
                  <a:pt x="90" y="130"/>
                  <a:pt x="90" y="130"/>
                </a:cubicBezTo>
                <a:cubicBezTo>
                  <a:pt x="73" y="113"/>
                  <a:pt x="51" y="81"/>
                  <a:pt x="53" y="75"/>
                </a:cubicBezTo>
                <a:cubicBezTo>
                  <a:pt x="54" y="73"/>
                  <a:pt x="55" y="72"/>
                  <a:pt x="57" y="72"/>
                </a:cubicBezTo>
                <a:cubicBezTo>
                  <a:pt x="59" y="72"/>
                  <a:pt x="70" y="65"/>
                  <a:pt x="75" y="57"/>
                </a:cubicBezTo>
                <a:cubicBezTo>
                  <a:pt x="77" y="54"/>
                  <a:pt x="77" y="51"/>
                  <a:pt x="77" y="50"/>
                </a:cubicBezTo>
                <a:cubicBezTo>
                  <a:pt x="73" y="40"/>
                  <a:pt x="41" y="9"/>
                  <a:pt x="35" y="8"/>
                </a:cubicBezTo>
                <a:cubicBezTo>
                  <a:pt x="35" y="8"/>
                  <a:pt x="35" y="8"/>
                  <a:pt x="35" y="8"/>
                </a:cubicBezTo>
                <a:cubicBezTo>
                  <a:pt x="30" y="8"/>
                  <a:pt x="19" y="20"/>
                  <a:pt x="13" y="26"/>
                </a:cubicBezTo>
                <a:cubicBezTo>
                  <a:pt x="12" y="28"/>
                  <a:pt x="11" y="29"/>
                  <a:pt x="10" y="30"/>
                </a:cubicBezTo>
                <a:cubicBezTo>
                  <a:pt x="8" y="32"/>
                  <a:pt x="5" y="41"/>
                  <a:pt x="12" y="72"/>
                </a:cubicBezTo>
                <a:cubicBezTo>
                  <a:pt x="14" y="82"/>
                  <a:pt x="49" y="125"/>
                  <a:pt x="72" y="15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42" name="Group 70"/>
          <p:cNvGrpSpPr>
            <a:grpSpLocks noChangeAspect="1"/>
          </p:cNvGrpSpPr>
          <p:nvPr/>
        </p:nvGrpSpPr>
        <p:grpSpPr bwMode="auto">
          <a:xfrm>
            <a:off x="3824285" y="3144414"/>
            <a:ext cx="723900" cy="527050"/>
            <a:chOff x="2409" y="2816"/>
            <a:chExt cx="456" cy="332"/>
          </a:xfrm>
          <a:solidFill>
            <a:schemeClr val="tx2"/>
          </a:solidFill>
        </p:grpSpPr>
        <p:sp>
          <p:nvSpPr>
            <p:cNvPr id="143" name="Freeform 71"/>
            <p:cNvSpPr>
              <a:spLocks noEditPoints="1"/>
            </p:cNvSpPr>
            <p:nvPr/>
          </p:nvSpPr>
          <p:spPr bwMode="auto">
            <a:xfrm>
              <a:off x="2421" y="2816"/>
              <a:ext cx="108" cy="108"/>
            </a:xfrm>
            <a:custGeom>
              <a:avLst/>
              <a:gdLst>
                <a:gd name="T0" fmla="*/ 38 w 76"/>
                <a:gd name="T1" fmla="*/ 76 h 76"/>
                <a:gd name="T2" fmla="*/ 0 w 76"/>
                <a:gd name="T3" fmla="*/ 38 h 76"/>
                <a:gd name="T4" fmla="*/ 38 w 76"/>
                <a:gd name="T5" fmla="*/ 0 h 76"/>
                <a:gd name="T6" fmla="*/ 76 w 76"/>
                <a:gd name="T7" fmla="*/ 38 h 76"/>
                <a:gd name="T8" fmla="*/ 38 w 76"/>
                <a:gd name="T9" fmla="*/ 76 h 76"/>
                <a:gd name="T10" fmla="*/ 38 w 76"/>
                <a:gd name="T11" fmla="*/ 6 h 76"/>
                <a:gd name="T12" fmla="*/ 6 w 76"/>
                <a:gd name="T13" fmla="*/ 38 h 76"/>
                <a:gd name="T14" fmla="*/ 38 w 76"/>
                <a:gd name="T15" fmla="*/ 69 h 76"/>
                <a:gd name="T16" fmla="*/ 69 w 76"/>
                <a:gd name="T17" fmla="*/ 38 h 76"/>
                <a:gd name="T18" fmla="*/ 38 w 76"/>
                <a:gd name="T19"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38" y="76"/>
                  </a:moveTo>
                  <a:cubicBezTo>
                    <a:pt x="17" y="76"/>
                    <a:pt x="0" y="59"/>
                    <a:pt x="0" y="38"/>
                  </a:cubicBezTo>
                  <a:cubicBezTo>
                    <a:pt x="0" y="17"/>
                    <a:pt x="17" y="0"/>
                    <a:pt x="38" y="0"/>
                  </a:cubicBezTo>
                  <a:cubicBezTo>
                    <a:pt x="59" y="0"/>
                    <a:pt x="76" y="17"/>
                    <a:pt x="76" y="38"/>
                  </a:cubicBezTo>
                  <a:cubicBezTo>
                    <a:pt x="76" y="59"/>
                    <a:pt x="59" y="76"/>
                    <a:pt x="38" y="76"/>
                  </a:cubicBezTo>
                  <a:close/>
                  <a:moveTo>
                    <a:pt x="38" y="6"/>
                  </a:moveTo>
                  <a:cubicBezTo>
                    <a:pt x="20" y="6"/>
                    <a:pt x="6" y="20"/>
                    <a:pt x="6" y="38"/>
                  </a:cubicBezTo>
                  <a:cubicBezTo>
                    <a:pt x="6" y="55"/>
                    <a:pt x="20" y="69"/>
                    <a:pt x="38" y="69"/>
                  </a:cubicBezTo>
                  <a:cubicBezTo>
                    <a:pt x="55" y="69"/>
                    <a:pt x="69" y="55"/>
                    <a:pt x="69" y="38"/>
                  </a:cubicBezTo>
                  <a:cubicBezTo>
                    <a:pt x="69" y="20"/>
                    <a:pt x="55" y="6"/>
                    <a:pt x="3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72"/>
            <p:cNvSpPr>
              <a:spLocks noEditPoints="1"/>
            </p:cNvSpPr>
            <p:nvPr/>
          </p:nvSpPr>
          <p:spPr bwMode="auto">
            <a:xfrm>
              <a:off x="2409" y="2927"/>
              <a:ext cx="130" cy="221"/>
            </a:xfrm>
            <a:custGeom>
              <a:avLst/>
              <a:gdLst>
                <a:gd name="T0" fmla="*/ 72 w 91"/>
                <a:gd name="T1" fmla="*/ 155 h 155"/>
                <a:gd name="T2" fmla="*/ 19 w 91"/>
                <a:gd name="T3" fmla="*/ 155 h 155"/>
                <a:gd name="T4" fmla="*/ 19 w 91"/>
                <a:gd name="T5" fmla="*/ 90 h 155"/>
                <a:gd name="T6" fmla="*/ 0 w 91"/>
                <a:gd name="T7" fmla="*/ 90 h 155"/>
                <a:gd name="T8" fmla="*/ 0 w 91"/>
                <a:gd name="T9" fmla="*/ 24 h 155"/>
                <a:gd name="T10" fmla="*/ 7 w 91"/>
                <a:gd name="T11" fmla="*/ 7 h 155"/>
                <a:gd name="T12" fmla="*/ 23 w 91"/>
                <a:gd name="T13" fmla="*/ 0 h 155"/>
                <a:gd name="T14" fmla="*/ 67 w 91"/>
                <a:gd name="T15" fmla="*/ 0 h 155"/>
                <a:gd name="T16" fmla="*/ 91 w 91"/>
                <a:gd name="T17" fmla="*/ 24 h 155"/>
                <a:gd name="T18" fmla="*/ 91 w 91"/>
                <a:gd name="T19" fmla="*/ 90 h 155"/>
                <a:gd name="T20" fmla="*/ 72 w 91"/>
                <a:gd name="T21" fmla="*/ 90 h 155"/>
                <a:gd name="T22" fmla="*/ 72 w 91"/>
                <a:gd name="T23" fmla="*/ 155 h 155"/>
                <a:gd name="T24" fmla="*/ 26 w 91"/>
                <a:gd name="T25" fmla="*/ 148 h 155"/>
                <a:gd name="T26" fmla="*/ 66 w 91"/>
                <a:gd name="T27" fmla="*/ 148 h 155"/>
                <a:gd name="T28" fmla="*/ 66 w 91"/>
                <a:gd name="T29" fmla="*/ 84 h 155"/>
                <a:gd name="T30" fmla="*/ 84 w 91"/>
                <a:gd name="T31" fmla="*/ 84 h 155"/>
                <a:gd name="T32" fmla="*/ 84 w 91"/>
                <a:gd name="T33" fmla="*/ 24 h 155"/>
                <a:gd name="T34" fmla="*/ 67 w 91"/>
                <a:gd name="T35" fmla="*/ 7 h 155"/>
                <a:gd name="T36" fmla="*/ 23 w 91"/>
                <a:gd name="T37" fmla="*/ 7 h 155"/>
                <a:gd name="T38" fmla="*/ 12 w 91"/>
                <a:gd name="T39" fmla="*/ 12 h 155"/>
                <a:gd name="T40" fmla="*/ 7 w 91"/>
                <a:gd name="T41" fmla="*/ 24 h 155"/>
                <a:gd name="T42" fmla="*/ 7 w 91"/>
                <a:gd name="T43" fmla="*/ 84 h 155"/>
                <a:gd name="T44" fmla="*/ 26 w 91"/>
                <a:gd name="T45" fmla="*/ 84 h 155"/>
                <a:gd name="T46" fmla="*/ 26 w 91"/>
                <a:gd name="T47" fmla="*/ 1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155">
                  <a:moveTo>
                    <a:pt x="72" y="155"/>
                  </a:moveTo>
                  <a:cubicBezTo>
                    <a:pt x="19" y="155"/>
                    <a:pt x="19" y="155"/>
                    <a:pt x="19" y="155"/>
                  </a:cubicBezTo>
                  <a:cubicBezTo>
                    <a:pt x="19" y="90"/>
                    <a:pt x="19" y="90"/>
                    <a:pt x="19" y="90"/>
                  </a:cubicBezTo>
                  <a:cubicBezTo>
                    <a:pt x="0" y="90"/>
                    <a:pt x="0" y="90"/>
                    <a:pt x="0" y="90"/>
                  </a:cubicBezTo>
                  <a:cubicBezTo>
                    <a:pt x="0" y="24"/>
                    <a:pt x="0" y="24"/>
                    <a:pt x="0" y="24"/>
                  </a:cubicBezTo>
                  <a:cubicBezTo>
                    <a:pt x="0" y="17"/>
                    <a:pt x="3" y="12"/>
                    <a:pt x="7" y="7"/>
                  </a:cubicBezTo>
                  <a:cubicBezTo>
                    <a:pt x="11" y="3"/>
                    <a:pt x="17" y="0"/>
                    <a:pt x="23" y="0"/>
                  </a:cubicBezTo>
                  <a:cubicBezTo>
                    <a:pt x="67" y="0"/>
                    <a:pt x="67" y="0"/>
                    <a:pt x="67" y="0"/>
                  </a:cubicBezTo>
                  <a:cubicBezTo>
                    <a:pt x="80" y="0"/>
                    <a:pt x="91" y="11"/>
                    <a:pt x="91" y="24"/>
                  </a:cubicBezTo>
                  <a:cubicBezTo>
                    <a:pt x="91" y="90"/>
                    <a:pt x="91" y="90"/>
                    <a:pt x="91" y="90"/>
                  </a:cubicBezTo>
                  <a:cubicBezTo>
                    <a:pt x="72" y="90"/>
                    <a:pt x="72" y="90"/>
                    <a:pt x="72" y="90"/>
                  </a:cubicBezTo>
                  <a:lnTo>
                    <a:pt x="72" y="155"/>
                  </a:lnTo>
                  <a:close/>
                  <a:moveTo>
                    <a:pt x="26" y="148"/>
                  </a:moveTo>
                  <a:cubicBezTo>
                    <a:pt x="66" y="148"/>
                    <a:pt x="66" y="148"/>
                    <a:pt x="66" y="148"/>
                  </a:cubicBezTo>
                  <a:cubicBezTo>
                    <a:pt x="66" y="84"/>
                    <a:pt x="66" y="84"/>
                    <a:pt x="66" y="84"/>
                  </a:cubicBezTo>
                  <a:cubicBezTo>
                    <a:pt x="84" y="84"/>
                    <a:pt x="84" y="84"/>
                    <a:pt x="84" y="84"/>
                  </a:cubicBezTo>
                  <a:cubicBezTo>
                    <a:pt x="84" y="24"/>
                    <a:pt x="84" y="24"/>
                    <a:pt x="84" y="24"/>
                  </a:cubicBezTo>
                  <a:cubicBezTo>
                    <a:pt x="84" y="14"/>
                    <a:pt x="77" y="7"/>
                    <a:pt x="67" y="7"/>
                  </a:cubicBezTo>
                  <a:cubicBezTo>
                    <a:pt x="23" y="7"/>
                    <a:pt x="23" y="7"/>
                    <a:pt x="23" y="7"/>
                  </a:cubicBezTo>
                  <a:cubicBezTo>
                    <a:pt x="19" y="7"/>
                    <a:pt x="15" y="9"/>
                    <a:pt x="12" y="12"/>
                  </a:cubicBezTo>
                  <a:cubicBezTo>
                    <a:pt x="8" y="15"/>
                    <a:pt x="7" y="19"/>
                    <a:pt x="7" y="24"/>
                  </a:cubicBezTo>
                  <a:cubicBezTo>
                    <a:pt x="7" y="84"/>
                    <a:pt x="7" y="84"/>
                    <a:pt x="7" y="84"/>
                  </a:cubicBezTo>
                  <a:cubicBezTo>
                    <a:pt x="26" y="84"/>
                    <a:pt x="26" y="84"/>
                    <a:pt x="26" y="84"/>
                  </a:cubicBezTo>
                  <a:lnTo>
                    <a:pt x="26"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73"/>
            <p:cNvSpPr>
              <a:spLocks noEditPoints="1"/>
            </p:cNvSpPr>
            <p:nvPr/>
          </p:nvSpPr>
          <p:spPr bwMode="auto">
            <a:xfrm>
              <a:off x="2586" y="2816"/>
              <a:ext cx="108" cy="108"/>
            </a:xfrm>
            <a:custGeom>
              <a:avLst/>
              <a:gdLst>
                <a:gd name="T0" fmla="*/ 38 w 76"/>
                <a:gd name="T1" fmla="*/ 76 h 76"/>
                <a:gd name="T2" fmla="*/ 0 w 76"/>
                <a:gd name="T3" fmla="*/ 38 h 76"/>
                <a:gd name="T4" fmla="*/ 38 w 76"/>
                <a:gd name="T5" fmla="*/ 0 h 76"/>
                <a:gd name="T6" fmla="*/ 76 w 76"/>
                <a:gd name="T7" fmla="*/ 38 h 76"/>
                <a:gd name="T8" fmla="*/ 38 w 76"/>
                <a:gd name="T9" fmla="*/ 76 h 76"/>
                <a:gd name="T10" fmla="*/ 38 w 76"/>
                <a:gd name="T11" fmla="*/ 6 h 76"/>
                <a:gd name="T12" fmla="*/ 6 w 76"/>
                <a:gd name="T13" fmla="*/ 38 h 76"/>
                <a:gd name="T14" fmla="*/ 38 w 76"/>
                <a:gd name="T15" fmla="*/ 69 h 76"/>
                <a:gd name="T16" fmla="*/ 69 w 76"/>
                <a:gd name="T17" fmla="*/ 38 h 76"/>
                <a:gd name="T18" fmla="*/ 38 w 76"/>
                <a:gd name="T19"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38" y="76"/>
                  </a:moveTo>
                  <a:cubicBezTo>
                    <a:pt x="17" y="76"/>
                    <a:pt x="0" y="59"/>
                    <a:pt x="0" y="38"/>
                  </a:cubicBezTo>
                  <a:cubicBezTo>
                    <a:pt x="0" y="17"/>
                    <a:pt x="17" y="0"/>
                    <a:pt x="38" y="0"/>
                  </a:cubicBezTo>
                  <a:cubicBezTo>
                    <a:pt x="59" y="0"/>
                    <a:pt x="76" y="17"/>
                    <a:pt x="76" y="38"/>
                  </a:cubicBezTo>
                  <a:cubicBezTo>
                    <a:pt x="76" y="59"/>
                    <a:pt x="59" y="76"/>
                    <a:pt x="38" y="76"/>
                  </a:cubicBezTo>
                  <a:close/>
                  <a:moveTo>
                    <a:pt x="38" y="6"/>
                  </a:moveTo>
                  <a:cubicBezTo>
                    <a:pt x="20" y="6"/>
                    <a:pt x="6" y="20"/>
                    <a:pt x="6" y="38"/>
                  </a:cubicBezTo>
                  <a:cubicBezTo>
                    <a:pt x="6" y="55"/>
                    <a:pt x="20" y="69"/>
                    <a:pt x="38" y="69"/>
                  </a:cubicBezTo>
                  <a:cubicBezTo>
                    <a:pt x="55" y="69"/>
                    <a:pt x="69" y="55"/>
                    <a:pt x="69" y="38"/>
                  </a:cubicBezTo>
                  <a:cubicBezTo>
                    <a:pt x="69" y="20"/>
                    <a:pt x="55" y="6"/>
                    <a:pt x="3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74"/>
            <p:cNvSpPr>
              <a:spLocks noEditPoints="1"/>
            </p:cNvSpPr>
            <p:nvPr/>
          </p:nvSpPr>
          <p:spPr bwMode="auto">
            <a:xfrm>
              <a:off x="2575" y="2927"/>
              <a:ext cx="129" cy="221"/>
            </a:xfrm>
            <a:custGeom>
              <a:avLst/>
              <a:gdLst>
                <a:gd name="T0" fmla="*/ 72 w 91"/>
                <a:gd name="T1" fmla="*/ 155 h 155"/>
                <a:gd name="T2" fmla="*/ 19 w 91"/>
                <a:gd name="T3" fmla="*/ 155 h 155"/>
                <a:gd name="T4" fmla="*/ 19 w 91"/>
                <a:gd name="T5" fmla="*/ 90 h 155"/>
                <a:gd name="T6" fmla="*/ 0 w 91"/>
                <a:gd name="T7" fmla="*/ 90 h 155"/>
                <a:gd name="T8" fmla="*/ 0 w 91"/>
                <a:gd name="T9" fmla="*/ 24 h 155"/>
                <a:gd name="T10" fmla="*/ 7 w 91"/>
                <a:gd name="T11" fmla="*/ 7 h 155"/>
                <a:gd name="T12" fmla="*/ 23 w 91"/>
                <a:gd name="T13" fmla="*/ 0 h 155"/>
                <a:gd name="T14" fmla="*/ 67 w 91"/>
                <a:gd name="T15" fmla="*/ 0 h 155"/>
                <a:gd name="T16" fmla="*/ 91 w 91"/>
                <a:gd name="T17" fmla="*/ 24 h 155"/>
                <a:gd name="T18" fmla="*/ 91 w 91"/>
                <a:gd name="T19" fmla="*/ 90 h 155"/>
                <a:gd name="T20" fmla="*/ 72 w 91"/>
                <a:gd name="T21" fmla="*/ 90 h 155"/>
                <a:gd name="T22" fmla="*/ 72 w 91"/>
                <a:gd name="T23" fmla="*/ 155 h 155"/>
                <a:gd name="T24" fmla="*/ 26 w 91"/>
                <a:gd name="T25" fmla="*/ 148 h 155"/>
                <a:gd name="T26" fmla="*/ 66 w 91"/>
                <a:gd name="T27" fmla="*/ 148 h 155"/>
                <a:gd name="T28" fmla="*/ 66 w 91"/>
                <a:gd name="T29" fmla="*/ 84 h 155"/>
                <a:gd name="T30" fmla="*/ 84 w 91"/>
                <a:gd name="T31" fmla="*/ 84 h 155"/>
                <a:gd name="T32" fmla="*/ 84 w 91"/>
                <a:gd name="T33" fmla="*/ 24 h 155"/>
                <a:gd name="T34" fmla="*/ 67 w 91"/>
                <a:gd name="T35" fmla="*/ 7 h 155"/>
                <a:gd name="T36" fmla="*/ 23 w 91"/>
                <a:gd name="T37" fmla="*/ 7 h 155"/>
                <a:gd name="T38" fmla="*/ 12 w 91"/>
                <a:gd name="T39" fmla="*/ 12 h 155"/>
                <a:gd name="T40" fmla="*/ 7 w 91"/>
                <a:gd name="T41" fmla="*/ 24 h 155"/>
                <a:gd name="T42" fmla="*/ 7 w 91"/>
                <a:gd name="T43" fmla="*/ 84 h 155"/>
                <a:gd name="T44" fmla="*/ 26 w 91"/>
                <a:gd name="T45" fmla="*/ 84 h 155"/>
                <a:gd name="T46" fmla="*/ 26 w 91"/>
                <a:gd name="T47" fmla="*/ 1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155">
                  <a:moveTo>
                    <a:pt x="72" y="155"/>
                  </a:moveTo>
                  <a:cubicBezTo>
                    <a:pt x="19" y="155"/>
                    <a:pt x="19" y="155"/>
                    <a:pt x="19" y="155"/>
                  </a:cubicBezTo>
                  <a:cubicBezTo>
                    <a:pt x="19" y="90"/>
                    <a:pt x="19" y="90"/>
                    <a:pt x="19" y="90"/>
                  </a:cubicBezTo>
                  <a:cubicBezTo>
                    <a:pt x="0" y="90"/>
                    <a:pt x="0" y="90"/>
                    <a:pt x="0" y="90"/>
                  </a:cubicBezTo>
                  <a:cubicBezTo>
                    <a:pt x="0" y="24"/>
                    <a:pt x="0" y="24"/>
                    <a:pt x="0" y="24"/>
                  </a:cubicBezTo>
                  <a:cubicBezTo>
                    <a:pt x="0" y="17"/>
                    <a:pt x="3" y="12"/>
                    <a:pt x="7" y="7"/>
                  </a:cubicBezTo>
                  <a:cubicBezTo>
                    <a:pt x="11" y="3"/>
                    <a:pt x="17" y="0"/>
                    <a:pt x="23" y="0"/>
                  </a:cubicBezTo>
                  <a:cubicBezTo>
                    <a:pt x="67" y="0"/>
                    <a:pt x="67" y="0"/>
                    <a:pt x="67" y="0"/>
                  </a:cubicBezTo>
                  <a:cubicBezTo>
                    <a:pt x="80" y="0"/>
                    <a:pt x="91" y="11"/>
                    <a:pt x="91" y="24"/>
                  </a:cubicBezTo>
                  <a:cubicBezTo>
                    <a:pt x="91" y="90"/>
                    <a:pt x="91" y="90"/>
                    <a:pt x="91" y="90"/>
                  </a:cubicBezTo>
                  <a:cubicBezTo>
                    <a:pt x="72" y="90"/>
                    <a:pt x="72" y="90"/>
                    <a:pt x="72" y="90"/>
                  </a:cubicBezTo>
                  <a:lnTo>
                    <a:pt x="72" y="155"/>
                  </a:lnTo>
                  <a:close/>
                  <a:moveTo>
                    <a:pt x="26" y="148"/>
                  </a:moveTo>
                  <a:cubicBezTo>
                    <a:pt x="66" y="148"/>
                    <a:pt x="66" y="148"/>
                    <a:pt x="66" y="148"/>
                  </a:cubicBezTo>
                  <a:cubicBezTo>
                    <a:pt x="66" y="84"/>
                    <a:pt x="66" y="84"/>
                    <a:pt x="66" y="84"/>
                  </a:cubicBezTo>
                  <a:cubicBezTo>
                    <a:pt x="84" y="84"/>
                    <a:pt x="84" y="84"/>
                    <a:pt x="84" y="84"/>
                  </a:cubicBezTo>
                  <a:cubicBezTo>
                    <a:pt x="84" y="24"/>
                    <a:pt x="84" y="24"/>
                    <a:pt x="84" y="24"/>
                  </a:cubicBezTo>
                  <a:cubicBezTo>
                    <a:pt x="84" y="14"/>
                    <a:pt x="76" y="7"/>
                    <a:pt x="67" y="7"/>
                  </a:cubicBezTo>
                  <a:cubicBezTo>
                    <a:pt x="23" y="7"/>
                    <a:pt x="23" y="7"/>
                    <a:pt x="23" y="7"/>
                  </a:cubicBezTo>
                  <a:cubicBezTo>
                    <a:pt x="19" y="7"/>
                    <a:pt x="15" y="9"/>
                    <a:pt x="12" y="12"/>
                  </a:cubicBezTo>
                  <a:cubicBezTo>
                    <a:pt x="8" y="15"/>
                    <a:pt x="7" y="19"/>
                    <a:pt x="7" y="24"/>
                  </a:cubicBezTo>
                  <a:cubicBezTo>
                    <a:pt x="7" y="84"/>
                    <a:pt x="7" y="84"/>
                    <a:pt x="7" y="84"/>
                  </a:cubicBezTo>
                  <a:cubicBezTo>
                    <a:pt x="26" y="84"/>
                    <a:pt x="26" y="84"/>
                    <a:pt x="26" y="84"/>
                  </a:cubicBezTo>
                  <a:lnTo>
                    <a:pt x="26"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75"/>
            <p:cNvSpPr>
              <a:spLocks noEditPoints="1"/>
            </p:cNvSpPr>
            <p:nvPr/>
          </p:nvSpPr>
          <p:spPr bwMode="auto">
            <a:xfrm>
              <a:off x="2747" y="2816"/>
              <a:ext cx="108" cy="108"/>
            </a:xfrm>
            <a:custGeom>
              <a:avLst/>
              <a:gdLst>
                <a:gd name="T0" fmla="*/ 38 w 76"/>
                <a:gd name="T1" fmla="*/ 76 h 76"/>
                <a:gd name="T2" fmla="*/ 0 w 76"/>
                <a:gd name="T3" fmla="*/ 38 h 76"/>
                <a:gd name="T4" fmla="*/ 38 w 76"/>
                <a:gd name="T5" fmla="*/ 0 h 76"/>
                <a:gd name="T6" fmla="*/ 76 w 76"/>
                <a:gd name="T7" fmla="*/ 38 h 76"/>
                <a:gd name="T8" fmla="*/ 38 w 76"/>
                <a:gd name="T9" fmla="*/ 76 h 76"/>
                <a:gd name="T10" fmla="*/ 38 w 76"/>
                <a:gd name="T11" fmla="*/ 6 h 76"/>
                <a:gd name="T12" fmla="*/ 7 w 76"/>
                <a:gd name="T13" fmla="*/ 38 h 76"/>
                <a:gd name="T14" fmla="*/ 38 w 76"/>
                <a:gd name="T15" fmla="*/ 69 h 76"/>
                <a:gd name="T16" fmla="*/ 70 w 76"/>
                <a:gd name="T17" fmla="*/ 38 h 76"/>
                <a:gd name="T18" fmla="*/ 38 w 76"/>
                <a:gd name="T19"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38" y="76"/>
                  </a:moveTo>
                  <a:cubicBezTo>
                    <a:pt x="17" y="76"/>
                    <a:pt x="0" y="59"/>
                    <a:pt x="0" y="38"/>
                  </a:cubicBezTo>
                  <a:cubicBezTo>
                    <a:pt x="0" y="17"/>
                    <a:pt x="17" y="0"/>
                    <a:pt x="38" y="0"/>
                  </a:cubicBezTo>
                  <a:cubicBezTo>
                    <a:pt x="59" y="0"/>
                    <a:pt x="76" y="17"/>
                    <a:pt x="76" y="38"/>
                  </a:cubicBezTo>
                  <a:cubicBezTo>
                    <a:pt x="76" y="59"/>
                    <a:pt x="59" y="76"/>
                    <a:pt x="38" y="76"/>
                  </a:cubicBezTo>
                  <a:close/>
                  <a:moveTo>
                    <a:pt x="38" y="6"/>
                  </a:moveTo>
                  <a:cubicBezTo>
                    <a:pt x="21" y="6"/>
                    <a:pt x="7" y="20"/>
                    <a:pt x="7" y="38"/>
                  </a:cubicBezTo>
                  <a:cubicBezTo>
                    <a:pt x="7" y="55"/>
                    <a:pt x="21" y="69"/>
                    <a:pt x="38" y="69"/>
                  </a:cubicBezTo>
                  <a:cubicBezTo>
                    <a:pt x="56" y="69"/>
                    <a:pt x="70" y="55"/>
                    <a:pt x="70" y="38"/>
                  </a:cubicBezTo>
                  <a:cubicBezTo>
                    <a:pt x="70" y="20"/>
                    <a:pt x="56" y="6"/>
                    <a:pt x="3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6"/>
            <p:cNvSpPr>
              <a:spLocks noEditPoints="1"/>
            </p:cNvSpPr>
            <p:nvPr/>
          </p:nvSpPr>
          <p:spPr bwMode="auto">
            <a:xfrm>
              <a:off x="2737" y="2927"/>
              <a:ext cx="128" cy="221"/>
            </a:xfrm>
            <a:custGeom>
              <a:avLst/>
              <a:gdLst>
                <a:gd name="T0" fmla="*/ 72 w 90"/>
                <a:gd name="T1" fmla="*/ 155 h 155"/>
                <a:gd name="T2" fmla="*/ 19 w 90"/>
                <a:gd name="T3" fmla="*/ 155 h 155"/>
                <a:gd name="T4" fmla="*/ 19 w 90"/>
                <a:gd name="T5" fmla="*/ 90 h 155"/>
                <a:gd name="T6" fmla="*/ 0 w 90"/>
                <a:gd name="T7" fmla="*/ 90 h 155"/>
                <a:gd name="T8" fmla="*/ 0 w 90"/>
                <a:gd name="T9" fmla="*/ 24 h 155"/>
                <a:gd name="T10" fmla="*/ 23 w 90"/>
                <a:gd name="T11" fmla="*/ 0 h 155"/>
                <a:gd name="T12" fmla="*/ 67 w 90"/>
                <a:gd name="T13" fmla="*/ 0 h 155"/>
                <a:gd name="T14" fmla="*/ 90 w 90"/>
                <a:gd name="T15" fmla="*/ 24 h 155"/>
                <a:gd name="T16" fmla="*/ 90 w 90"/>
                <a:gd name="T17" fmla="*/ 90 h 155"/>
                <a:gd name="T18" fmla="*/ 72 w 90"/>
                <a:gd name="T19" fmla="*/ 90 h 155"/>
                <a:gd name="T20" fmla="*/ 72 w 90"/>
                <a:gd name="T21" fmla="*/ 155 h 155"/>
                <a:gd name="T22" fmla="*/ 25 w 90"/>
                <a:gd name="T23" fmla="*/ 148 h 155"/>
                <a:gd name="T24" fmla="*/ 65 w 90"/>
                <a:gd name="T25" fmla="*/ 148 h 155"/>
                <a:gd name="T26" fmla="*/ 65 w 90"/>
                <a:gd name="T27" fmla="*/ 84 h 155"/>
                <a:gd name="T28" fmla="*/ 84 w 90"/>
                <a:gd name="T29" fmla="*/ 84 h 155"/>
                <a:gd name="T30" fmla="*/ 84 w 90"/>
                <a:gd name="T31" fmla="*/ 24 h 155"/>
                <a:gd name="T32" fmla="*/ 67 w 90"/>
                <a:gd name="T33" fmla="*/ 7 h 155"/>
                <a:gd name="T34" fmla="*/ 23 w 90"/>
                <a:gd name="T35" fmla="*/ 7 h 155"/>
                <a:gd name="T36" fmla="*/ 6 w 90"/>
                <a:gd name="T37" fmla="*/ 24 h 155"/>
                <a:gd name="T38" fmla="*/ 6 w 90"/>
                <a:gd name="T39" fmla="*/ 84 h 155"/>
                <a:gd name="T40" fmla="*/ 25 w 90"/>
                <a:gd name="T41" fmla="*/ 84 h 155"/>
                <a:gd name="T42" fmla="*/ 25 w 90"/>
                <a:gd name="T43" fmla="*/ 1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55">
                  <a:moveTo>
                    <a:pt x="72" y="155"/>
                  </a:moveTo>
                  <a:cubicBezTo>
                    <a:pt x="19" y="155"/>
                    <a:pt x="19" y="155"/>
                    <a:pt x="19" y="155"/>
                  </a:cubicBezTo>
                  <a:cubicBezTo>
                    <a:pt x="19" y="90"/>
                    <a:pt x="19" y="90"/>
                    <a:pt x="19" y="90"/>
                  </a:cubicBezTo>
                  <a:cubicBezTo>
                    <a:pt x="0" y="90"/>
                    <a:pt x="0" y="90"/>
                    <a:pt x="0" y="90"/>
                  </a:cubicBezTo>
                  <a:cubicBezTo>
                    <a:pt x="0" y="24"/>
                    <a:pt x="0" y="24"/>
                    <a:pt x="0" y="24"/>
                  </a:cubicBezTo>
                  <a:cubicBezTo>
                    <a:pt x="0" y="11"/>
                    <a:pt x="10" y="0"/>
                    <a:pt x="23" y="0"/>
                  </a:cubicBezTo>
                  <a:cubicBezTo>
                    <a:pt x="67" y="0"/>
                    <a:pt x="67" y="0"/>
                    <a:pt x="67" y="0"/>
                  </a:cubicBezTo>
                  <a:cubicBezTo>
                    <a:pt x="80" y="0"/>
                    <a:pt x="90" y="11"/>
                    <a:pt x="90" y="24"/>
                  </a:cubicBezTo>
                  <a:cubicBezTo>
                    <a:pt x="90" y="90"/>
                    <a:pt x="90" y="90"/>
                    <a:pt x="90" y="90"/>
                  </a:cubicBezTo>
                  <a:cubicBezTo>
                    <a:pt x="72" y="90"/>
                    <a:pt x="72" y="90"/>
                    <a:pt x="72" y="90"/>
                  </a:cubicBezTo>
                  <a:lnTo>
                    <a:pt x="72" y="155"/>
                  </a:lnTo>
                  <a:close/>
                  <a:moveTo>
                    <a:pt x="25" y="148"/>
                  </a:moveTo>
                  <a:cubicBezTo>
                    <a:pt x="65" y="148"/>
                    <a:pt x="65" y="148"/>
                    <a:pt x="65" y="148"/>
                  </a:cubicBezTo>
                  <a:cubicBezTo>
                    <a:pt x="65" y="84"/>
                    <a:pt x="65" y="84"/>
                    <a:pt x="65" y="84"/>
                  </a:cubicBezTo>
                  <a:cubicBezTo>
                    <a:pt x="84" y="84"/>
                    <a:pt x="84" y="84"/>
                    <a:pt x="84" y="84"/>
                  </a:cubicBezTo>
                  <a:cubicBezTo>
                    <a:pt x="84" y="24"/>
                    <a:pt x="84" y="24"/>
                    <a:pt x="84" y="24"/>
                  </a:cubicBezTo>
                  <a:cubicBezTo>
                    <a:pt x="84" y="14"/>
                    <a:pt x="76" y="7"/>
                    <a:pt x="67" y="7"/>
                  </a:cubicBezTo>
                  <a:cubicBezTo>
                    <a:pt x="23" y="7"/>
                    <a:pt x="23" y="7"/>
                    <a:pt x="23" y="7"/>
                  </a:cubicBezTo>
                  <a:cubicBezTo>
                    <a:pt x="14" y="7"/>
                    <a:pt x="6" y="14"/>
                    <a:pt x="6" y="24"/>
                  </a:cubicBezTo>
                  <a:cubicBezTo>
                    <a:pt x="6" y="84"/>
                    <a:pt x="6" y="84"/>
                    <a:pt x="6" y="84"/>
                  </a:cubicBezTo>
                  <a:cubicBezTo>
                    <a:pt x="25" y="84"/>
                    <a:pt x="25" y="84"/>
                    <a:pt x="25" y="84"/>
                  </a:cubicBezTo>
                  <a:lnTo>
                    <a:pt x="2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0" name="Group 96"/>
          <p:cNvGrpSpPr>
            <a:grpSpLocks noChangeAspect="1"/>
          </p:cNvGrpSpPr>
          <p:nvPr/>
        </p:nvGrpSpPr>
        <p:grpSpPr bwMode="auto">
          <a:xfrm>
            <a:off x="3937000" y="2095500"/>
            <a:ext cx="496888" cy="519113"/>
            <a:chOff x="2480" y="935"/>
            <a:chExt cx="313" cy="327"/>
          </a:xfrm>
          <a:solidFill>
            <a:schemeClr val="tx2"/>
          </a:solidFill>
        </p:grpSpPr>
        <p:sp>
          <p:nvSpPr>
            <p:cNvPr id="161" name="Freeform 97"/>
            <p:cNvSpPr>
              <a:spLocks/>
            </p:cNvSpPr>
            <p:nvPr/>
          </p:nvSpPr>
          <p:spPr bwMode="auto">
            <a:xfrm>
              <a:off x="2494" y="955"/>
              <a:ext cx="213" cy="288"/>
            </a:xfrm>
            <a:custGeom>
              <a:avLst/>
              <a:gdLst>
                <a:gd name="T0" fmla="*/ 146 w 149"/>
                <a:gd name="T1" fmla="*/ 202 h 202"/>
                <a:gd name="T2" fmla="*/ 3 w 149"/>
                <a:gd name="T3" fmla="*/ 202 h 202"/>
                <a:gd name="T4" fmla="*/ 0 w 149"/>
                <a:gd name="T5" fmla="*/ 198 h 202"/>
                <a:gd name="T6" fmla="*/ 0 w 149"/>
                <a:gd name="T7" fmla="*/ 3 h 202"/>
                <a:gd name="T8" fmla="*/ 3 w 149"/>
                <a:gd name="T9" fmla="*/ 0 h 202"/>
                <a:gd name="T10" fmla="*/ 93 w 149"/>
                <a:gd name="T11" fmla="*/ 0 h 202"/>
                <a:gd name="T12" fmla="*/ 96 w 149"/>
                <a:gd name="T13" fmla="*/ 3 h 202"/>
                <a:gd name="T14" fmla="*/ 93 w 149"/>
                <a:gd name="T15" fmla="*/ 7 h 202"/>
                <a:gd name="T16" fmla="*/ 6 w 149"/>
                <a:gd name="T17" fmla="*/ 7 h 202"/>
                <a:gd name="T18" fmla="*/ 6 w 149"/>
                <a:gd name="T19" fmla="*/ 195 h 202"/>
                <a:gd name="T20" fmla="*/ 143 w 149"/>
                <a:gd name="T21" fmla="*/ 195 h 202"/>
                <a:gd name="T22" fmla="*/ 143 w 149"/>
                <a:gd name="T23" fmla="*/ 137 h 202"/>
                <a:gd name="T24" fmla="*/ 146 w 149"/>
                <a:gd name="T25" fmla="*/ 134 h 202"/>
                <a:gd name="T26" fmla="*/ 149 w 149"/>
                <a:gd name="T27" fmla="*/ 137 h 202"/>
                <a:gd name="T28" fmla="*/ 149 w 149"/>
                <a:gd name="T29" fmla="*/ 198 h 202"/>
                <a:gd name="T30" fmla="*/ 146 w 149"/>
                <a:gd name="T31"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202">
                  <a:moveTo>
                    <a:pt x="146" y="202"/>
                  </a:moveTo>
                  <a:cubicBezTo>
                    <a:pt x="3" y="202"/>
                    <a:pt x="3" y="202"/>
                    <a:pt x="3" y="202"/>
                  </a:cubicBezTo>
                  <a:cubicBezTo>
                    <a:pt x="1" y="202"/>
                    <a:pt x="0" y="200"/>
                    <a:pt x="0" y="198"/>
                  </a:cubicBezTo>
                  <a:cubicBezTo>
                    <a:pt x="0" y="3"/>
                    <a:pt x="0" y="3"/>
                    <a:pt x="0" y="3"/>
                  </a:cubicBezTo>
                  <a:cubicBezTo>
                    <a:pt x="0" y="1"/>
                    <a:pt x="1" y="0"/>
                    <a:pt x="3" y="0"/>
                  </a:cubicBezTo>
                  <a:cubicBezTo>
                    <a:pt x="93" y="0"/>
                    <a:pt x="93" y="0"/>
                    <a:pt x="93" y="0"/>
                  </a:cubicBezTo>
                  <a:cubicBezTo>
                    <a:pt x="94" y="0"/>
                    <a:pt x="96" y="1"/>
                    <a:pt x="96" y="3"/>
                  </a:cubicBezTo>
                  <a:cubicBezTo>
                    <a:pt x="96" y="5"/>
                    <a:pt x="94" y="7"/>
                    <a:pt x="93" y="7"/>
                  </a:cubicBezTo>
                  <a:cubicBezTo>
                    <a:pt x="6" y="7"/>
                    <a:pt x="6" y="7"/>
                    <a:pt x="6" y="7"/>
                  </a:cubicBezTo>
                  <a:cubicBezTo>
                    <a:pt x="6" y="195"/>
                    <a:pt x="6" y="195"/>
                    <a:pt x="6" y="195"/>
                  </a:cubicBezTo>
                  <a:cubicBezTo>
                    <a:pt x="143" y="195"/>
                    <a:pt x="143" y="195"/>
                    <a:pt x="143" y="195"/>
                  </a:cubicBezTo>
                  <a:cubicBezTo>
                    <a:pt x="143" y="137"/>
                    <a:pt x="143" y="137"/>
                    <a:pt x="143" y="137"/>
                  </a:cubicBezTo>
                  <a:cubicBezTo>
                    <a:pt x="143" y="135"/>
                    <a:pt x="144" y="134"/>
                    <a:pt x="146" y="134"/>
                  </a:cubicBezTo>
                  <a:cubicBezTo>
                    <a:pt x="148" y="134"/>
                    <a:pt x="149" y="135"/>
                    <a:pt x="149" y="137"/>
                  </a:cubicBezTo>
                  <a:cubicBezTo>
                    <a:pt x="149" y="198"/>
                    <a:pt x="149" y="198"/>
                    <a:pt x="149" y="198"/>
                  </a:cubicBezTo>
                  <a:cubicBezTo>
                    <a:pt x="149" y="200"/>
                    <a:pt x="148" y="202"/>
                    <a:pt x="146"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98"/>
            <p:cNvSpPr>
              <a:spLocks/>
            </p:cNvSpPr>
            <p:nvPr/>
          </p:nvSpPr>
          <p:spPr bwMode="auto">
            <a:xfrm>
              <a:off x="2523" y="1150"/>
              <a:ext cx="203" cy="112"/>
            </a:xfrm>
            <a:custGeom>
              <a:avLst/>
              <a:gdLst>
                <a:gd name="T0" fmla="*/ 139 w 142"/>
                <a:gd name="T1" fmla="*/ 78 h 78"/>
                <a:gd name="T2" fmla="*/ 4 w 142"/>
                <a:gd name="T3" fmla="*/ 78 h 78"/>
                <a:gd name="T4" fmla="*/ 0 w 142"/>
                <a:gd name="T5" fmla="*/ 74 h 78"/>
                <a:gd name="T6" fmla="*/ 4 w 142"/>
                <a:gd name="T7" fmla="*/ 71 h 78"/>
                <a:gd name="T8" fmla="*/ 135 w 142"/>
                <a:gd name="T9" fmla="*/ 71 h 78"/>
                <a:gd name="T10" fmla="*/ 135 w 142"/>
                <a:gd name="T11" fmla="*/ 3 h 78"/>
                <a:gd name="T12" fmla="*/ 139 w 142"/>
                <a:gd name="T13" fmla="*/ 0 h 78"/>
                <a:gd name="T14" fmla="*/ 142 w 142"/>
                <a:gd name="T15" fmla="*/ 3 h 78"/>
                <a:gd name="T16" fmla="*/ 142 w 142"/>
                <a:gd name="T17" fmla="*/ 74 h 78"/>
                <a:gd name="T18" fmla="*/ 139 w 142"/>
                <a:gd name="T1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78">
                  <a:moveTo>
                    <a:pt x="139" y="78"/>
                  </a:moveTo>
                  <a:cubicBezTo>
                    <a:pt x="4" y="78"/>
                    <a:pt x="4" y="78"/>
                    <a:pt x="4" y="78"/>
                  </a:cubicBezTo>
                  <a:cubicBezTo>
                    <a:pt x="2" y="78"/>
                    <a:pt x="0" y="76"/>
                    <a:pt x="0" y="74"/>
                  </a:cubicBezTo>
                  <a:cubicBezTo>
                    <a:pt x="0" y="72"/>
                    <a:pt x="2" y="71"/>
                    <a:pt x="4" y="71"/>
                  </a:cubicBezTo>
                  <a:cubicBezTo>
                    <a:pt x="135" y="71"/>
                    <a:pt x="135" y="71"/>
                    <a:pt x="135" y="71"/>
                  </a:cubicBezTo>
                  <a:cubicBezTo>
                    <a:pt x="135" y="3"/>
                    <a:pt x="135" y="3"/>
                    <a:pt x="135" y="3"/>
                  </a:cubicBezTo>
                  <a:cubicBezTo>
                    <a:pt x="135" y="1"/>
                    <a:pt x="137" y="0"/>
                    <a:pt x="139" y="0"/>
                  </a:cubicBezTo>
                  <a:cubicBezTo>
                    <a:pt x="140" y="0"/>
                    <a:pt x="142" y="1"/>
                    <a:pt x="142" y="3"/>
                  </a:cubicBezTo>
                  <a:cubicBezTo>
                    <a:pt x="142" y="74"/>
                    <a:pt x="142" y="74"/>
                    <a:pt x="142" y="74"/>
                  </a:cubicBezTo>
                  <a:cubicBezTo>
                    <a:pt x="142" y="76"/>
                    <a:pt x="140" y="78"/>
                    <a:pt x="1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99"/>
            <p:cNvSpPr>
              <a:spLocks/>
            </p:cNvSpPr>
            <p:nvPr/>
          </p:nvSpPr>
          <p:spPr bwMode="auto">
            <a:xfrm>
              <a:off x="2480" y="976"/>
              <a:ext cx="36" cy="10"/>
            </a:xfrm>
            <a:custGeom>
              <a:avLst/>
              <a:gdLst>
                <a:gd name="T0" fmla="*/ 22 w 25"/>
                <a:gd name="T1" fmla="*/ 7 h 7"/>
                <a:gd name="T2" fmla="*/ 3 w 25"/>
                <a:gd name="T3" fmla="*/ 7 h 7"/>
                <a:gd name="T4" fmla="*/ 0 w 25"/>
                <a:gd name="T5" fmla="*/ 4 h 7"/>
                <a:gd name="T6" fmla="*/ 3 w 25"/>
                <a:gd name="T7" fmla="*/ 0 h 7"/>
                <a:gd name="T8" fmla="*/ 22 w 25"/>
                <a:gd name="T9" fmla="*/ 0 h 7"/>
                <a:gd name="T10" fmla="*/ 25 w 25"/>
                <a:gd name="T11" fmla="*/ 4 h 7"/>
                <a:gd name="T12" fmla="*/ 22 w 2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5" h="7">
                  <a:moveTo>
                    <a:pt x="22" y="7"/>
                  </a:moveTo>
                  <a:cubicBezTo>
                    <a:pt x="3" y="7"/>
                    <a:pt x="3" y="7"/>
                    <a:pt x="3" y="7"/>
                  </a:cubicBezTo>
                  <a:cubicBezTo>
                    <a:pt x="1" y="7"/>
                    <a:pt x="0" y="5"/>
                    <a:pt x="0" y="4"/>
                  </a:cubicBezTo>
                  <a:cubicBezTo>
                    <a:pt x="0" y="2"/>
                    <a:pt x="1" y="0"/>
                    <a:pt x="3" y="0"/>
                  </a:cubicBezTo>
                  <a:cubicBezTo>
                    <a:pt x="22" y="0"/>
                    <a:pt x="22" y="0"/>
                    <a:pt x="22" y="0"/>
                  </a:cubicBezTo>
                  <a:cubicBezTo>
                    <a:pt x="24" y="0"/>
                    <a:pt x="25" y="2"/>
                    <a:pt x="25" y="4"/>
                  </a:cubicBezTo>
                  <a:cubicBezTo>
                    <a:pt x="25" y="5"/>
                    <a:pt x="24" y="7"/>
                    <a:pt x="2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00"/>
            <p:cNvSpPr>
              <a:spLocks/>
            </p:cNvSpPr>
            <p:nvPr/>
          </p:nvSpPr>
          <p:spPr bwMode="auto">
            <a:xfrm>
              <a:off x="2480" y="990"/>
              <a:ext cx="36" cy="10"/>
            </a:xfrm>
            <a:custGeom>
              <a:avLst/>
              <a:gdLst>
                <a:gd name="T0" fmla="*/ 22 w 25"/>
                <a:gd name="T1" fmla="*/ 7 h 7"/>
                <a:gd name="T2" fmla="*/ 3 w 25"/>
                <a:gd name="T3" fmla="*/ 7 h 7"/>
                <a:gd name="T4" fmla="*/ 0 w 25"/>
                <a:gd name="T5" fmla="*/ 4 h 7"/>
                <a:gd name="T6" fmla="*/ 3 w 25"/>
                <a:gd name="T7" fmla="*/ 0 h 7"/>
                <a:gd name="T8" fmla="*/ 22 w 25"/>
                <a:gd name="T9" fmla="*/ 0 h 7"/>
                <a:gd name="T10" fmla="*/ 25 w 25"/>
                <a:gd name="T11" fmla="*/ 4 h 7"/>
                <a:gd name="T12" fmla="*/ 22 w 2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5" h="7">
                  <a:moveTo>
                    <a:pt x="22" y="7"/>
                  </a:moveTo>
                  <a:cubicBezTo>
                    <a:pt x="3" y="7"/>
                    <a:pt x="3" y="7"/>
                    <a:pt x="3" y="7"/>
                  </a:cubicBezTo>
                  <a:cubicBezTo>
                    <a:pt x="1" y="7"/>
                    <a:pt x="0" y="5"/>
                    <a:pt x="0" y="4"/>
                  </a:cubicBezTo>
                  <a:cubicBezTo>
                    <a:pt x="0" y="2"/>
                    <a:pt x="1" y="0"/>
                    <a:pt x="3" y="0"/>
                  </a:cubicBezTo>
                  <a:cubicBezTo>
                    <a:pt x="22" y="0"/>
                    <a:pt x="22" y="0"/>
                    <a:pt x="22" y="0"/>
                  </a:cubicBezTo>
                  <a:cubicBezTo>
                    <a:pt x="24" y="0"/>
                    <a:pt x="25" y="2"/>
                    <a:pt x="25" y="4"/>
                  </a:cubicBezTo>
                  <a:cubicBezTo>
                    <a:pt x="25" y="5"/>
                    <a:pt x="24" y="7"/>
                    <a:pt x="2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01"/>
            <p:cNvSpPr>
              <a:spLocks/>
            </p:cNvSpPr>
            <p:nvPr/>
          </p:nvSpPr>
          <p:spPr bwMode="auto">
            <a:xfrm>
              <a:off x="2480" y="1030"/>
              <a:ext cx="36" cy="10"/>
            </a:xfrm>
            <a:custGeom>
              <a:avLst/>
              <a:gdLst>
                <a:gd name="T0" fmla="*/ 22 w 25"/>
                <a:gd name="T1" fmla="*/ 7 h 7"/>
                <a:gd name="T2" fmla="*/ 3 w 25"/>
                <a:gd name="T3" fmla="*/ 7 h 7"/>
                <a:gd name="T4" fmla="*/ 0 w 25"/>
                <a:gd name="T5" fmla="*/ 3 h 7"/>
                <a:gd name="T6" fmla="*/ 3 w 25"/>
                <a:gd name="T7" fmla="*/ 0 h 7"/>
                <a:gd name="T8" fmla="*/ 22 w 25"/>
                <a:gd name="T9" fmla="*/ 0 h 7"/>
                <a:gd name="T10" fmla="*/ 25 w 25"/>
                <a:gd name="T11" fmla="*/ 3 h 7"/>
                <a:gd name="T12" fmla="*/ 22 w 2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5" h="7">
                  <a:moveTo>
                    <a:pt x="22" y="7"/>
                  </a:moveTo>
                  <a:cubicBezTo>
                    <a:pt x="3" y="7"/>
                    <a:pt x="3" y="7"/>
                    <a:pt x="3" y="7"/>
                  </a:cubicBezTo>
                  <a:cubicBezTo>
                    <a:pt x="1" y="7"/>
                    <a:pt x="0" y="5"/>
                    <a:pt x="0" y="3"/>
                  </a:cubicBezTo>
                  <a:cubicBezTo>
                    <a:pt x="0" y="2"/>
                    <a:pt x="1" y="0"/>
                    <a:pt x="3" y="0"/>
                  </a:cubicBezTo>
                  <a:cubicBezTo>
                    <a:pt x="22" y="0"/>
                    <a:pt x="22" y="0"/>
                    <a:pt x="22" y="0"/>
                  </a:cubicBezTo>
                  <a:cubicBezTo>
                    <a:pt x="24" y="0"/>
                    <a:pt x="25" y="2"/>
                    <a:pt x="25" y="3"/>
                  </a:cubicBezTo>
                  <a:cubicBezTo>
                    <a:pt x="25" y="5"/>
                    <a:pt x="24" y="7"/>
                    <a:pt x="2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02"/>
            <p:cNvSpPr>
              <a:spLocks/>
            </p:cNvSpPr>
            <p:nvPr/>
          </p:nvSpPr>
          <p:spPr bwMode="auto">
            <a:xfrm>
              <a:off x="2480" y="1045"/>
              <a:ext cx="36" cy="10"/>
            </a:xfrm>
            <a:custGeom>
              <a:avLst/>
              <a:gdLst>
                <a:gd name="T0" fmla="*/ 22 w 25"/>
                <a:gd name="T1" fmla="*/ 7 h 7"/>
                <a:gd name="T2" fmla="*/ 3 w 25"/>
                <a:gd name="T3" fmla="*/ 7 h 7"/>
                <a:gd name="T4" fmla="*/ 0 w 25"/>
                <a:gd name="T5" fmla="*/ 3 h 7"/>
                <a:gd name="T6" fmla="*/ 3 w 25"/>
                <a:gd name="T7" fmla="*/ 0 h 7"/>
                <a:gd name="T8" fmla="*/ 22 w 25"/>
                <a:gd name="T9" fmla="*/ 0 h 7"/>
                <a:gd name="T10" fmla="*/ 25 w 25"/>
                <a:gd name="T11" fmla="*/ 3 h 7"/>
                <a:gd name="T12" fmla="*/ 22 w 2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5" h="7">
                  <a:moveTo>
                    <a:pt x="22" y="7"/>
                  </a:moveTo>
                  <a:cubicBezTo>
                    <a:pt x="3" y="7"/>
                    <a:pt x="3" y="7"/>
                    <a:pt x="3" y="7"/>
                  </a:cubicBezTo>
                  <a:cubicBezTo>
                    <a:pt x="1" y="7"/>
                    <a:pt x="0" y="5"/>
                    <a:pt x="0" y="3"/>
                  </a:cubicBezTo>
                  <a:cubicBezTo>
                    <a:pt x="0" y="1"/>
                    <a:pt x="1" y="0"/>
                    <a:pt x="3" y="0"/>
                  </a:cubicBezTo>
                  <a:cubicBezTo>
                    <a:pt x="22" y="0"/>
                    <a:pt x="22" y="0"/>
                    <a:pt x="22" y="0"/>
                  </a:cubicBezTo>
                  <a:cubicBezTo>
                    <a:pt x="24" y="0"/>
                    <a:pt x="25" y="1"/>
                    <a:pt x="25" y="3"/>
                  </a:cubicBezTo>
                  <a:cubicBezTo>
                    <a:pt x="25" y="5"/>
                    <a:pt x="24" y="7"/>
                    <a:pt x="2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03"/>
            <p:cNvSpPr>
              <a:spLocks/>
            </p:cNvSpPr>
            <p:nvPr/>
          </p:nvSpPr>
          <p:spPr bwMode="auto">
            <a:xfrm>
              <a:off x="2480" y="1085"/>
              <a:ext cx="36" cy="8"/>
            </a:xfrm>
            <a:custGeom>
              <a:avLst/>
              <a:gdLst>
                <a:gd name="T0" fmla="*/ 22 w 25"/>
                <a:gd name="T1" fmla="*/ 6 h 6"/>
                <a:gd name="T2" fmla="*/ 3 w 25"/>
                <a:gd name="T3" fmla="*/ 6 h 6"/>
                <a:gd name="T4" fmla="*/ 0 w 25"/>
                <a:gd name="T5" fmla="*/ 3 h 6"/>
                <a:gd name="T6" fmla="*/ 3 w 25"/>
                <a:gd name="T7" fmla="*/ 0 h 6"/>
                <a:gd name="T8" fmla="*/ 22 w 25"/>
                <a:gd name="T9" fmla="*/ 0 h 6"/>
                <a:gd name="T10" fmla="*/ 25 w 25"/>
                <a:gd name="T11" fmla="*/ 3 h 6"/>
                <a:gd name="T12" fmla="*/ 22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22" y="6"/>
                  </a:moveTo>
                  <a:cubicBezTo>
                    <a:pt x="3" y="6"/>
                    <a:pt x="3" y="6"/>
                    <a:pt x="3" y="6"/>
                  </a:cubicBezTo>
                  <a:cubicBezTo>
                    <a:pt x="1" y="6"/>
                    <a:pt x="0" y="5"/>
                    <a:pt x="0" y="3"/>
                  </a:cubicBezTo>
                  <a:cubicBezTo>
                    <a:pt x="0" y="1"/>
                    <a:pt x="1" y="0"/>
                    <a:pt x="3" y="0"/>
                  </a:cubicBezTo>
                  <a:cubicBezTo>
                    <a:pt x="22" y="0"/>
                    <a:pt x="22" y="0"/>
                    <a:pt x="22" y="0"/>
                  </a:cubicBezTo>
                  <a:cubicBezTo>
                    <a:pt x="24" y="0"/>
                    <a:pt x="25" y="1"/>
                    <a:pt x="25" y="3"/>
                  </a:cubicBezTo>
                  <a:cubicBezTo>
                    <a:pt x="25" y="5"/>
                    <a:pt x="24" y="6"/>
                    <a:pt x="2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04"/>
            <p:cNvSpPr>
              <a:spLocks/>
            </p:cNvSpPr>
            <p:nvPr/>
          </p:nvSpPr>
          <p:spPr bwMode="auto">
            <a:xfrm>
              <a:off x="2480" y="1099"/>
              <a:ext cx="36" cy="9"/>
            </a:xfrm>
            <a:custGeom>
              <a:avLst/>
              <a:gdLst>
                <a:gd name="T0" fmla="*/ 22 w 25"/>
                <a:gd name="T1" fmla="*/ 6 h 6"/>
                <a:gd name="T2" fmla="*/ 3 w 25"/>
                <a:gd name="T3" fmla="*/ 6 h 6"/>
                <a:gd name="T4" fmla="*/ 0 w 25"/>
                <a:gd name="T5" fmla="*/ 3 h 6"/>
                <a:gd name="T6" fmla="*/ 3 w 25"/>
                <a:gd name="T7" fmla="*/ 0 h 6"/>
                <a:gd name="T8" fmla="*/ 22 w 25"/>
                <a:gd name="T9" fmla="*/ 0 h 6"/>
                <a:gd name="T10" fmla="*/ 25 w 25"/>
                <a:gd name="T11" fmla="*/ 3 h 6"/>
                <a:gd name="T12" fmla="*/ 22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22" y="6"/>
                  </a:moveTo>
                  <a:cubicBezTo>
                    <a:pt x="3" y="6"/>
                    <a:pt x="3" y="6"/>
                    <a:pt x="3" y="6"/>
                  </a:cubicBezTo>
                  <a:cubicBezTo>
                    <a:pt x="1" y="6"/>
                    <a:pt x="0" y="5"/>
                    <a:pt x="0" y="3"/>
                  </a:cubicBezTo>
                  <a:cubicBezTo>
                    <a:pt x="0" y="1"/>
                    <a:pt x="1" y="0"/>
                    <a:pt x="3" y="0"/>
                  </a:cubicBezTo>
                  <a:cubicBezTo>
                    <a:pt x="22" y="0"/>
                    <a:pt x="22" y="0"/>
                    <a:pt x="22" y="0"/>
                  </a:cubicBezTo>
                  <a:cubicBezTo>
                    <a:pt x="24" y="0"/>
                    <a:pt x="25" y="1"/>
                    <a:pt x="25" y="3"/>
                  </a:cubicBezTo>
                  <a:cubicBezTo>
                    <a:pt x="25" y="5"/>
                    <a:pt x="24" y="6"/>
                    <a:pt x="2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05"/>
            <p:cNvSpPr>
              <a:spLocks/>
            </p:cNvSpPr>
            <p:nvPr/>
          </p:nvSpPr>
          <p:spPr bwMode="auto">
            <a:xfrm>
              <a:off x="2480" y="1138"/>
              <a:ext cx="36" cy="10"/>
            </a:xfrm>
            <a:custGeom>
              <a:avLst/>
              <a:gdLst>
                <a:gd name="T0" fmla="*/ 22 w 25"/>
                <a:gd name="T1" fmla="*/ 7 h 7"/>
                <a:gd name="T2" fmla="*/ 3 w 25"/>
                <a:gd name="T3" fmla="*/ 7 h 7"/>
                <a:gd name="T4" fmla="*/ 0 w 25"/>
                <a:gd name="T5" fmla="*/ 4 h 7"/>
                <a:gd name="T6" fmla="*/ 3 w 25"/>
                <a:gd name="T7" fmla="*/ 0 h 7"/>
                <a:gd name="T8" fmla="*/ 22 w 25"/>
                <a:gd name="T9" fmla="*/ 0 h 7"/>
                <a:gd name="T10" fmla="*/ 25 w 25"/>
                <a:gd name="T11" fmla="*/ 4 h 7"/>
                <a:gd name="T12" fmla="*/ 22 w 2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5" h="7">
                  <a:moveTo>
                    <a:pt x="22" y="7"/>
                  </a:moveTo>
                  <a:cubicBezTo>
                    <a:pt x="3" y="7"/>
                    <a:pt x="3" y="7"/>
                    <a:pt x="3" y="7"/>
                  </a:cubicBezTo>
                  <a:cubicBezTo>
                    <a:pt x="1" y="7"/>
                    <a:pt x="0" y="6"/>
                    <a:pt x="0" y="4"/>
                  </a:cubicBezTo>
                  <a:cubicBezTo>
                    <a:pt x="0" y="2"/>
                    <a:pt x="1" y="0"/>
                    <a:pt x="3" y="0"/>
                  </a:cubicBezTo>
                  <a:cubicBezTo>
                    <a:pt x="22" y="0"/>
                    <a:pt x="22" y="0"/>
                    <a:pt x="22" y="0"/>
                  </a:cubicBezTo>
                  <a:cubicBezTo>
                    <a:pt x="24" y="0"/>
                    <a:pt x="25" y="2"/>
                    <a:pt x="25" y="4"/>
                  </a:cubicBezTo>
                  <a:cubicBezTo>
                    <a:pt x="25" y="6"/>
                    <a:pt x="24" y="7"/>
                    <a:pt x="2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06"/>
            <p:cNvSpPr>
              <a:spLocks/>
            </p:cNvSpPr>
            <p:nvPr/>
          </p:nvSpPr>
          <p:spPr bwMode="auto">
            <a:xfrm>
              <a:off x="2480" y="1152"/>
              <a:ext cx="36" cy="10"/>
            </a:xfrm>
            <a:custGeom>
              <a:avLst/>
              <a:gdLst>
                <a:gd name="T0" fmla="*/ 22 w 25"/>
                <a:gd name="T1" fmla="*/ 7 h 7"/>
                <a:gd name="T2" fmla="*/ 3 w 25"/>
                <a:gd name="T3" fmla="*/ 7 h 7"/>
                <a:gd name="T4" fmla="*/ 0 w 25"/>
                <a:gd name="T5" fmla="*/ 4 h 7"/>
                <a:gd name="T6" fmla="*/ 3 w 25"/>
                <a:gd name="T7" fmla="*/ 0 h 7"/>
                <a:gd name="T8" fmla="*/ 22 w 25"/>
                <a:gd name="T9" fmla="*/ 0 h 7"/>
                <a:gd name="T10" fmla="*/ 25 w 25"/>
                <a:gd name="T11" fmla="*/ 4 h 7"/>
                <a:gd name="T12" fmla="*/ 22 w 2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5" h="7">
                  <a:moveTo>
                    <a:pt x="22" y="7"/>
                  </a:moveTo>
                  <a:cubicBezTo>
                    <a:pt x="3" y="7"/>
                    <a:pt x="3" y="7"/>
                    <a:pt x="3" y="7"/>
                  </a:cubicBezTo>
                  <a:cubicBezTo>
                    <a:pt x="1" y="7"/>
                    <a:pt x="0" y="6"/>
                    <a:pt x="0" y="4"/>
                  </a:cubicBezTo>
                  <a:cubicBezTo>
                    <a:pt x="0" y="2"/>
                    <a:pt x="1" y="0"/>
                    <a:pt x="3" y="0"/>
                  </a:cubicBezTo>
                  <a:cubicBezTo>
                    <a:pt x="22" y="0"/>
                    <a:pt x="22" y="0"/>
                    <a:pt x="22" y="0"/>
                  </a:cubicBezTo>
                  <a:cubicBezTo>
                    <a:pt x="24" y="0"/>
                    <a:pt x="25" y="2"/>
                    <a:pt x="25" y="4"/>
                  </a:cubicBezTo>
                  <a:cubicBezTo>
                    <a:pt x="25" y="6"/>
                    <a:pt x="24" y="7"/>
                    <a:pt x="2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07"/>
            <p:cNvSpPr>
              <a:spLocks/>
            </p:cNvSpPr>
            <p:nvPr/>
          </p:nvSpPr>
          <p:spPr bwMode="auto">
            <a:xfrm>
              <a:off x="2480" y="1192"/>
              <a:ext cx="36" cy="10"/>
            </a:xfrm>
            <a:custGeom>
              <a:avLst/>
              <a:gdLst>
                <a:gd name="T0" fmla="*/ 22 w 25"/>
                <a:gd name="T1" fmla="*/ 7 h 7"/>
                <a:gd name="T2" fmla="*/ 3 w 25"/>
                <a:gd name="T3" fmla="*/ 7 h 7"/>
                <a:gd name="T4" fmla="*/ 0 w 25"/>
                <a:gd name="T5" fmla="*/ 4 h 7"/>
                <a:gd name="T6" fmla="*/ 3 w 25"/>
                <a:gd name="T7" fmla="*/ 0 h 7"/>
                <a:gd name="T8" fmla="*/ 22 w 25"/>
                <a:gd name="T9" fmla="*/ 0 h 7"/>
                <a:gd name="T10" fmla="*/ 25 w 25"/>
                <a:gd name="T11" fmla="*/ 4 h 7"/>
                <a:gd name="T12" fmla="*/ 22 w 2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5" h="7">
                  <a:moveTo>
                    <a:pt x="22" y="7"/>
                  </a:moveTo>
                  <a:cubicBezTo>
                    <a:pt x="3" y="7"/>
                    <a:pt x="3" y="7"/>
                    <a:pt x="3" y="7"/>
                  </a:cubicBezTo>
                  <a:cubicBezTo>
                    <a:pt x="1" y="7"/>
                    <a:pt x="0" y="5"/>
                    <a:pt x="0" y="4"/>
                  </a:cubicBezTo>
                  <a:cubicBezTo>
                    <a:pt x="0" y="2"/>
                    <a:pt x="1" y="0"/>
                    <a:pt x="3" y="0"/>
                  </a:cubicBezTo>
                  <a:cubicBezTo>
                    <a:pt x="22" y="0"/>
                    <a:pt x="22" y="0"/>
                    <a:pt x="22" y="0"/>
                  </a:cubicBezTo>
                  <a:cubicBezTo>
                    <a:pt x="24" y="0"/>
                    <a:pt x="25" y="2"/>
                    <a:pt x="25" y="4"/>
                  </a:cubicBezTo>
                  <a:cubicBezTo>
                    <a:pt x="25" y="5"/>
                    <a:pt x="24" y="7"/>
                    <a:pt x="2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08"/>
            <p:cNvSpPr>
              <a:spLocks/>
            </p:cNvSpPr>
            <p:nvPr/>
          </p:nvSpPr>
          <p:spPr bwMode="auto">
            <a:xfrm>
              <a:off x="2480" y="1206"/>
              <a:ext cx="36" cy="10"/>
            </a:xfrm>
            <a:custGeom>
              <a:avLst/>
              <a:gdLst>
                <a:gd name="T0" fmla="*/ 22 w 25"/>
                <a:gd name="T1" fmla="*/ 7 h 7"/>
                <a:gd name="T2" fmla="*/ 3 w 25"/>
                <a:gd name="T3" fmla="*/ 7 h 7"/>
                <a:gd name="T4" fmla="*/ 0 w 25"/>
                <a:gd name="T5" fmla="*/ 3 h 7"/>
                <a:gd name="T6" fmla="*/ 3 w 25"/>
                <a:gd name="T7" fmla="*/ 0 h 7"/>
                <a:gd name="T8" fmla="*/ 22 w 25"/>
                <a:gd name="T9" fmla="*/ 0 h 7"/>
                <a:gd name="T10" fmla="*/ 25 w 25"/>
                <a:gd name="T11" fmla="*/ 3 h 7"/>
                <a:gd name="T12" fmla="*/ 22 w 2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5" h="7">
                  <a:moveTo>
                    <a:pt x="22" y="7"/>
                  </a:moveTo>
                  <a:cubicBezTo>
                    <a:pt x="3" y="7"/>
                    <a:pt x="3" y="7"/>
                    <a:pt x="3" y="7"/>
                  </a:cubicBezTo>
                  <a:cubicBezTo>
                    <a:pt x="1" y="7"/>
                    <a:pt x="0" y="5"/>
                    <a:pt x="0" y="3"/>
                  </a:cubicBezTo>
                  <a:cubicBezTo>
                    <a:pt x="0" y="2"/>
                    <a:pt x="1" y="0"/>
                    <a:pt x="3" y="0"/>
                  </a:cubicBezTo>
                  <a:cubicBezTo>
                    <a:pt x="22" y="0"/>
                    <a:pt x="22" y="0"/>
                    <a:pt x="22" y="0"/>
                  </a:cubicBezTo>
                  <a:cubicBezTo>
                    <a:pt x="24" y="0"/>
                    <a:pt x="25" y="2"/>
                    <a:pt x="25" y="3"/>
                  </a:cubicBezTo>
                  <a:cubicBezTo>
                    <a:pt x="25" y="5"/>
                    <a:pt x="24" y="7"/>
                    <a:pt x="2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09"/>
            <p:cNvSpPr>
              <a:spLocks noEditPoints="1"/>
            </p:cNvSpPr>
            <p:nvPr/>
          </p:nvSpPr>
          <p:spPr bwMode="auto">
            <a:xfrm>
              <a:off x="2641" y="935"/>
              <a:ext cx="152" cy="203"/>
            </a:xfrm>
            <a:custGeom>
              <a:avLst/>
              <a:gdLst>
                <a:gd name="T0" fmla="*/ 102 w 106"/>
                <a:gd name="T1" fmla="*/ 142 h 142"/>
                <a:gd name="T2" fmla="*/ 4 w 106"/>
                <a:gd name="T3" fmla="*/ 142 h 142"/>
                <a:gd name="T4" fmla="*/ 0 w 106"/>
                <a:gd name="T5" fmla="*/ 139 h 142"/>
                <a:gd name="T6" fmla="*/ 0 w 106"/>
                <a:gd name="T7" fmla="*/ 3 h 142"/>
                <a:gd name="T8" fmla="*/ 4 w 106"/>
                <a:gd name="T9" fmla="*/ 0 h 142"/>
                <a:gd name="T10" fmla="*/ 53 w 106"/>
                <a:gd name="T11" fmla="*/ 0 h 142"/>
                <a:gd name="T12" fmla="*/ 55 w 106"/>
                <a:gd name="T13" fmla="*/ 1 h 142"/>
                <a:gd name="T14" fmla="*/ 104 w 106"/>
                <a:gd name="T15" fmla="*/ 42 h 142"/>
                <a:gd name="T16" fmla="*/ 106 w 106"/>
                <a:gd name="T17" fmla="*/ 44 h 142"/>
                <a:gd name="T18" fmla="*/ 106 w 106"/>
                <a:gd name="T19" fmla="*/ 139 h 142"/>
                <a:gd name="T20" fmla="*/ 102 w 106"/>
                <a:gd name="T21" fmla="*/ 142 h 142"/>
                <a:gd name="T22" fmla="*/ 7 w 106"/>
                <a:gd name="T23" fmla="*/ 136 h 142"/>
                <a:gd name="T24" fmla="*/ 99 w 106"/>
                <a:gd name="T25" fmla="*/ 136 h 142"/>
                <a:gd name="T26" fmla="*/ 99 w 106"/>
                <a:gd name="T27" fmla="*/ 46 h 142"/>
                <a:gd name="T28" fmla="*/ 52 w 106"/>
                <a:gd name="T29" fmla="*/ 6 h 142"/>
                <a:gd name="T30" fmla="*/ 7 w 106"/>
                <a:gd name="T31" fmla="*/ 6 h 142"/>
                <a:gd name="T32" fmla="*/ 7 w 106"/>
                <a:gd name="T33"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142">
                  <a:moveTo>
                    <a:pt x="102" y="142"/>
                  </a:moveTo>
                  <a:cubicBezTo>
                    <a:pt x="4" y="142"/>
                    <a:pt x="4" y="142"/>
                    <a:pt x="4" y="142"/>
                  </a:cubicBezTo>
                  <a:cubicBezTo>
                    <a:pt x="2" y="142"/>
                    <a:pt x="0" y="141"/>
                    <a:pt x="0" y="139"/>
                  </a:cubicBezTo>
                  <a:cubicBezTo>
                    <a:pt x="0" y="3"/>
                    <a:pt x="0" y="3"/>
                    <a:pt x="0" y="3"/>
                  </a:cubicBezTo>
                  <a:cubicBezTo>
                    <a:pt x="0" y="1"/>
                    <a:pt x="2" y="0"/>
                    <a:pt x="4" y="0"/>
                  </a:cubicBezTo>
                  <a:cubicBezTo>
                    <a:pt x="53" y="0"/>
                    <a:pt x="53" y="0"/>
                    <a:pt x="53" y="0"/>
                  </a:cubicBezTo>
                  <a:cubicBezTo>
                    <a:pt x="54" y="0"/>
                    <a:pt x="55" y="0"/>
                    <a:pt x="55" y="1"/>
                  </a:cubicBezTo>
                  <a:cubicBezTo>
                    <a:pt x="104" y="42"/>
                    <a:pt x="104" y="42"/>
                    <a:pt x="104" y="42"/>
                  </a:cubicBezTo>
                  <a:cubicBezTo>
                    <a:pt x="105" y="42"/>
                    <a:pt x="106" y="43"/>
                    <a:pt x="106" y="44"/>
                  </a:cubicBezTo>
                  <a:cubicBezTo>
                    <a:pt x="106" y="139"/>
                    <a:pt x="106" y="139"/>
                    <a:pt x="106" y="139"/>
                  </a:cubicBezTo>
                  <a:cubicBezTo>
                    <a:pt x="106" y="141"/>
                    <a:pt x="104" y="142"/>
                    <a:pt x="102" y="142"/>
                  </a:cubicBezTo>
                  <a:close/>
                  <a:moveTo>
                    <a:pt x="7" y="136"/>
                  </a:moveTo>
                  <a:cubicBezTo>
                    <a:pt x="99" y="136"/>
                    <a:pt x="99" y="136"/>
                    <a:pt x="99" y="136"/>
                  </a:cubicBezTo>
                  <a:cubicBezTo>
                    <a:pt x="99" y="46"/>
                    <a:pt x="99" y="46"/>
                    <a:pt x="99" y="46"/>
                  </a:cubicBezTo>
                  <a:cubicBezTo>
                    <a:pt x="52" y="6"/>
                    <a:pt x="52" y="6"/>
                    <a:pt x="52" y="6"/>
                  </a:cubicBezTo>
                  <a:cubicBezTo>
                    <a:pt x="7" y="6"/>
                    <a:pt x="7" y="6"/>
                    <a:pt x="7" y="6"/>
                  </a:cubicBezTo>
                  <a:lnTo>
                    <a:pt x="7"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10"/>
            <p:cNvSpPr>
              <a:spLocks/>
            </p:cNvSpPr>
            <p:nvPr/>
          </p:nvSpPr>
          <p:spPr bwMode="auto">
            <a:xfrm>
              <a:off x="2713" y="935"/>
              <a:ext cx="80" cy="72"/>
            </a:xfrm>
            <a:custGeom>
              <a:avLst/>
              <a:gdLst>
                <a:gd name="T0" fmla="*/ 52 w 56"/>
                <a:gd name="T1" fmla="*/ 51 h 51"/>
                <a:gd name="T2" fmla="*/ 3 w 56"/>
                <a:gd name="T3" fmla="*/ 51 h 51"/>
                <a:gd name="T4" fmla="*/ 0 w 56"/>
                <a:gd name="T5" fmla="*/ 48 h 51"/>
                <a:gd name="T6" fmla="*/ 0 w 56"/>
                <a:gd name="T7" fmla="*/ 3 h 51"/>
                <a:gd name="T8" fmla="*/ 3 w 56"/>
                <a:gd name="T9" fmla="*/ 0 h 51"/>
                <a:gd name="T10" fmla="*/ 6 w 56"/>
                <a:gd name="T11" fmla="*/ 3 h 51"/>
                <a:gd name="T12" fmla="*/ 6 w 56"/>
                <a:gd name="T13" fmla="*/ 45 h 51"/>
                <a:gd name="T14" fmla="*/ 52 w 56"/>
                <a:gd name="T15" fmla="*/ 45 h 51"/>
                <a:gd name="T16" fmla="*/ 56 w 56"/>
                <a:gd name="T17" fmla="*/ 48 h 51"/>
                <a:gd name="T18" fmla="*/ 52 w 56"/>
                <a:gd name="T1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1">
                  <a:moveTo>
                    <a:pt x="52" y="51"/>
                  </a:moveTo>
                  <a:cubicBezTo>
                    <a:pt x="3" y="51"/>
                    <a:pt x="3" y="51"/>
                    <a:pt x="3" y="51"/>
                  </a:cubicBezTo>
                  <a:cubicBezTo>
                    <a:pt x="1" y="51"/>
                    <a:pt x="0" y="50"/>
                    <a:pt x="0" y="48"/>
                  </a:cubicBezTo>
                  <a:cubicBezTo>
                    <a:pt x="0" y="3"/>
                    <a:pt x="0" y="3"/>
                    <a:pt x="0" y="3"/>
                  </a:cubicBezTo>
                  <a:cubicBezTo>
                    <a:pt x="0" y="1"/>
                    <a:pt x="1" y="0"/>
                    <a:pt x="3" y="0"/>
                  </a:cubicBezTo>
                  <a:cubicBezTo>
                    <a:pt x="5" y="0"/>
                    <a:pt x="6" y="1"/>
                    <a:pt x="6" y="3"/>
                  </a:cubicBezTo>
                  <a:cubicBezTo>
                    <a:pt x="6" y="45"/>
                    <a:pt x="6" y="45"/>
                    <a:pt x="6" y="45"/>
                  </a:cubicBezTo>
                  <a:cubicBezTo>
                    <a:pt x="52" y="45"/>
                    <a:pt x="52" y="45"/>
                    <a:pt x="52" y="45"/>
                  </a:cubicBezTo>
                  <a:cubicBezTo>
                    <a:pt x="54" y="45"/>
                    <a:pt x="56" y="46"/>
                    <a:pt x="56" y="48"/>
                  </a:cubicBezTo>
                  <a:cubicBezTo>
                    <a:pt x="56" y="50"/>
                    <a:pt x="54" y="51"/>
                    <a:pt x="52"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5" name="Group 113"/>
          <p:cNvGrpSpPr>
            <a:grpSpLocks noChangeAspect="1"/>
          </p:cNvGrpSpPr>
          <p:nvPr/>
        </p:nvGrpSpPr>
        <p:grpSpPr bwMode="auto">
          <a:xfrm>
            <a:off x="6683383" y="2146301"/>
            <a:ext cx="452438" cy="452438"/>
            <a:chOff x="4210" y="967"/>
            <a:chExt cx="285" cy="285"/>
          </a:xfrm>
          <a:solidFill>
            <a:schemeClr val="tx2"/>
          </a:solidFill>
        </p:grpSpPr>
        <p:sp>
          <p:nvSpPr>
            <p:cNvPr id="176" name="Freeform 114"/>
            <p:cNvSpPr>
              <a:spLocks/>
            </p:cNvSpPr>
            <p:nvPr/>
          </p:nvSpPr>
          <p:spPr bwMode="auto">
            <a:xfrm>
              <a:off x="4210" y="967"/>
              <a:ext cx="285" cy="285"/>
            </a:xfrm>
            <a:custGeom>
              <a:avLst/>
              <a:gdLst>
                <a:gd name="T0" fmla="*/ 99 w 199"/>
                <a:gd name="T1" fmla="*/ 0 h 198"/>
                <a:gd name="T2" fmla="*/ 96 w 199"/>
                <a:gd name="T3" fmla="*/ 0 h 198"/>
                <a:gd name="T4" fmla="*/ 96 w 199"/>
                <a:gd name="T5" fmla="*/ 40 h 198"/>
                <a:gd name="T6" fmla="*/ 99 w 199"/>
                <a:gd name="T7" fmla="*/ 43 h 198"/>
                <a:gd name="T8" fmla="*/ 103 w 199"/>
                <a:gd name="T9" fmla="*/ 40 h 198"/>
                <a:gd name="T10" fmla="*/ 103 w 199"/>
                <a:gd name="T11" fmla="*/ 6 h 198"/>
                <a:gd name="T12" fmla="*/ 192 w 199"/>
                <a:gd name="T13" fmla="*/ 99 h 198"/>
                <a:gd name="T14" fmla="*/ 99 w 199"/>
                <a:gd name="T15" fmla="*/ 192 h 198"/>
                <a:gd name="T16" fmla="*/ 7 w 199"/>
                <a:gd name="T17" fmla="*/ 99 h 198"/>
                <a:gd name="T18" fmla="*/ 32 w 199"/>
                <a:gd name="T19" fmla="*/ 35 h 198"/>
                <a:gd name="T20" fmla="*/ 32 w 199"/>
                <a:gd name="T21" fmla="*/ 30 h 198"/>
                <a:gd name="T22" fmla="*/ 27 w 199"/>
                <a:gd name="T23" fmla="*/ 31 h 198"/>
                <a:gd name="T24" fmla="*/ 0 w 199"/>
                <a:gd name="T25" fmla="*/ 99 h 198"/>
                <a:gd name="T26" fmla="*/ 99 w 199"/>
                <a:gd name="T27" fmla="*/ 198 h 198"/>
                <a:gd name="T28" fmla="*/ 199 w 199"/>
                <a:gd name="T29" fmla="*/ 99 h 198"/>
                <a:gd name="T30" fmla="*/ 99 w 199"/>
                <a:gd name="T31"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 h="198">
                  <a:moveTo>
                    <a:pt x="99" y="0"/>
                  </a:moveTo>
                  <a:cubicBezTo>
                    <a:pt x="96" y="0"/>
                    <a:pt x="96" y="0"/>
                    <a:pt x="96" y="0"/>
                  </a:cubicBezTo>
                  <a:cubicBezTo>
                    <a:pt x="96" y="40"/>
                    <a:pt x="96" y="40"/>
                    <a:pt x="96" y="40"/>
                  </a:cubicBezTo>
                  <a:cubicBezTo>
                    <a:pt x="96" y="41"/>
                    <a:pt x="97" y="43"/>
                    <a:pt x="99" y="43"/>
                  </a:cubicBezTo>
                  <a:cubicBezTo>
                    <a:pt x="101" y="43"/>
                    <a:pt x="103" y="41"/>
                    <a:pt x="103" y="40"/>
                  </a:cubicBezTo>
                  <a:cubicBezTo>
                    <a:pt x="103" y="6"/>
                    <a:pt x="103" y="6"/>
                    <a:pt x="103" y="6"/>
                  </a:cubicBezTo>
                  <a:cubicBezTo>
                    <a:pt x="152" y="8"/>
                    <a:pt x="192" y="49"/>
                    <a:pt x="192" y="99"/>
                  </a:cubicBezTo>
                  <a:cubicBezTo>
                    <a:pt x="192" y="150"/>
                    <a:pt x="150" y="192"/>
                    <a:pt x="99" y="192"/>
                  </a:cubicBezTo>
                  <a:cubicBezTo>
                    <a:pt x="48" y="192"/>
                    <a:pt x="7" y="150"/>
                    <a:pt x="7" y="99"/>
                  </a:cubicBezTo>
                  <a:cubicBezTo>
                    <a:pt x="7" y="75"/>
                    <a:pt x="16" y="52"/>
                    <a:pt x="32" y="35"/>
                  </a:cubicBezTo>
                  <a:cubicBezTo>
                    <a:pt x="34" y="34"/>
                    <a:pt x="33" y="32"/>
                    <a:pt x="32" y="30"/>
                  </a:cubicBezTo>
                  <a:cubicBezTo>
                    <a:pt x="31" y="29"/>
                    <a:pt x="29" y="29"/>
                    <a:pt x="27" y="31"/>
                  </a:cubicBezTo>
                  <a:cubicBezTo>
                    <a:pt x="10" y="49"/>
                    <a:pt x="0" y="73"/>
                    <a:pt x="0" y="99"/>
                  </a:cubicBezTo>
                  <a:cubicBezTo>
                    <a:pt x="0" y="154"/>
                    <a:pt x="45" y="198"/>
                    <a:pt x="99" y="198"/>
                  </a:cubicBezTo>
                  <a:cubicBezTo>
                    <a:pt x="154" y="198"/>
                    <a:pt x="199" y="154"/>
                    <a:pt x="199" y="99"/>
                  </a:cubicBezTo>
                  <a:cubicBezTo>
                    <a:pt x="199" y="44"/>
                    <a:pt x="154" y="0"/>
                    <a:pt x="9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15"/>
            <p:cNvSpPr>
              <a:spLocks/>
            </p:cNvSpPr>
            <p:nvPr/>
          </p:nvSpPr>
          <p:spPr bwMode="auto">
            <a:xfrm>
              <a:off x="4286" y="1044"/>
              <a:ext cx="86" cy="84"/>
            </a:xfrm>
            <a:custGeom>
              <a:avLst/>
              <a:gdLst>
                <a:gd name="T0" fmla="*/ 46 w 60"/>
                <a:gd name="T1" fmla="*/ 59 h 59"/>
                <a:gd name="T2" fmla="*/ 60 w 60"/>
                <a:gd name="T3" fmla="*/ 46 h 59"/>
                <a:gd name="T4" fmla="*/ 52 w 60"/>
                <a:gd name="T5" fmla="*/ 34 h 59"/>
                <a:gd name="T6" fmla="*/ 0 w 60"/>
                <a:gd name="T7" fmla="*/ 0 h 59"/>
                <a:gd name="T8" fmla="*/ 35 w 60"/>
                <a:gd name="T9" fmla="*/ 53 h 59"/>
                <a:gd name="T10" fmla="*/ 46 w 60"/>
                <a:gd name="T11" fmla="*/ 59 h 59"/>
              </a:gdLst>
              <a:ahLst/>
              <a:cxnLst>
                <a:cxn ang="0">
                  <a:pos x="T0" y="T1"/>
                </a:cxn>
                <a:cxn ang="0">
                  <a:pos x="T2" y="T3"/>
                </a:cxn>
                <a:cxn ang="0">
                  <a:pos x="T4" y="T5"/>
                </a:cxn>
                <a:cxn ang="0">
                  <a:pos x="T6" y="T7"/>
                </a:cxn>
                <a:cxn ang="0">
                  <a:pos x="T8" y="T9"/>
                </a:cxn>
                <a:cxn ang="0">
                  <a:pos x="T10" y="T11"/>
                </a:cxn>
              </a:cxnLst>
              <a:rect l="0" t="0" r="r" b="b"/>
              <a:pathLst>
                <a:path w="60" h="59">
                  <a:moveTo>
                    <a:pt x="46" y="59"/>
                  </a:moveTo>
                  <a:cubicBezTo>
                    <a:pt x="54" y="59"/>
                    <a:pt x="60" y="53"/>
                    <a:pt x="60" y="46"/>
                  </a:cubicBezTo>
                  <a:cubicBezTo>
                    <a:pt x="60" y="41"/>
                    <a:pt x="57" y="36"/>
                    <a:pt x="52" y="34"/>
                  </a:cubicBezTo>
                  <a:cubicBezTo>
                    <a:pt x="0" y="0"/>
                    <a:pt x="0" y="0"/>
                    <a:pt x="0" y="0"/>
                  </a:cubicBezTo>
                  <a:cubicBezTo>
                    <a:pt x="35" y="53"/>
                    <a:pt x="35" y="53"/>
                    <a:pt x="35" y="53"/>
                  </a:cubicBezTo>
                  <a:cubicBezTo>
                    <a:pt x="37" y="57"/>
                    <a:pt x="41" y="59"/>
                    <a:pt x="46"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8" name="Freeform 119"/>
          <p:cNvSpPr>
            <a:spLocks noEditPoints="1"/>
          </p:cNvSpPr>
          <p:nvPr/>
        </p:nvSpPr>
        <p:spPr bwMode="auto">
          <a:xfrm>
            <a:off x="6753236" y="3031695"/>
            <a:ext cx="317501" cy="508000"/>
          </a:xfrm>
          <a:custGeom>
            <a:avLst/>
            <a:gdLst>
              <a:gd name="T0" fmla="*/ 70 w 139"/>
              <a:gd name="T1" fmla="*/ 0 h 224"/>
              <a:gd name="T2" fmla="*/ 0 w 139"/>
              <a:gd name="T3" fmla="*/ 69 h 224"/>
              <a:gd name="T4" fmla="*/ 21 w 139"/>
              <a:gd name="T5" fmla="*/ 118 h 224"/>
              <a:gd name="T6" fmla="*/ 21 w 139"/>
              <a:gd name="T7" fmla="*/ 119 h 224"/>
              <a:gd name="T8" fmla="*/ 35 w 139"/>
              <a:gd name="T9" fmla="*/ 154 h 224"/>
              <a:gd name="T10" fmla="*/ 35 w 139"/>
              <a:gd name="T11" fmla="*/ 170 h 224"/>
              <a:gd name="T12" fmla="*/ 35 w 139"/>
              <a:gd name="T13" fmla="*/ 191 h 224"/>
              <a:gd name="T14" fmla="*/ 51 w 139"/>
              <a:gd name="T15" fmla="*/ 207 h 224"/>
              <a:gd name="T16" fmla="*/ 70 w 139"/>
              <a:gd name="T17" fmla="*/ 224 h 224"/>
              <a:gd name="T18" fmla="*/ 89 w 139"/>
              <a:gd name="T19" fmla="*/ 207 h 224"/>
              <a:gd name="T20" fmla="*/ 104 w 139"/>
              <a:gd name="T21" fmla="*/ 191 h 224"/>
              <a:gd name="T22" fmla="*/ 104 w 139"/>
              <a:gd name="T23" fmla="*/ 170 h 224"/>
              <a:gd name="T24" fmla="*/ 104 w 139"/>
              <a:gd name="T25" fmla="*/ 154 h 224"/>
              <a:gd name="T26" fmla="*/ 118 w 139"/>
              <a:gd name="T27" fmla="*/ 119 h 224"/>
              <a:gd name="T28" fmla="*/ 119 w 139"/>
              <a:gd name="T29" fmla="*/ 118 h 224"/>
              <a:gd name="T30" fmla="*/ 139 w 139"/>
              <a:gd name="T31" fmla="*/ 69 h 224"/>
              <a:gd name="T32" fmla="*/ 70 w 139"/>
              <a:gd name="T33" fmla="*/ 0 h 224"/>
              <a:gd name="T34" fmla="*/ 70 w 139"/>
              <a:gd name="T35" fmla="*/ 216 h 224"/>
              <a:gd name="T36" fmla="*/ 59 w 139"/>
              <a:gd name="T37" fmla="*/ 208 h 224"/>
              <a:gd name="T38" fmla="*/ 62 w 139"/>
              <a:gd name="T39" fmla="*/ 208 h 224"/>
              <a:gd name="T40" fmla="*/ 77 w 139"/>
              <a:gd name="T41" fmla="*/ 208 h 224"/>
              <a:gd name="T42" fmla="*/ 81 w 139"/>
              <a:gd name="T43" fmla="*/ 208 h 224"/>
              <a:gd name="T44" fmla="*/ 70 w 139"/>
              <a:gd name="T45" fmla="*/ 216 h 224"/>
              <a:gd name="T46" fmla="*/ 97 w 139"/>
              <a:gd name="T47" fmla="*/ 191 h 224"/>
              <a:gd name="T48" fmla="*/ 77 w 139"/>
              <a:gd name="T49" fmla="*/ 201 h 224"/>
              <a:gd name="T50" fmla="*/ 62 w 139"/>
              <a:gd name="T51" fmla="*/ 201 h 224"/>
              <a:gd name="T52" fmla="*/ 54 w 139"/>
              <a:gd name="T53" fmla="*/ 200 h 224"/>
              <a:gd name="T54" fmla="*/ 43 w 139"/>
              <a:gd name="T55" fmla="*/ 191 h 224"/>
              <a:gd name="T56" fmla="*/ 43 w 139"/>
              <a:gd name="T57" fmla="*/ 170 h 224"/>
              <a:gd name="T58" fmla="*/ 97 w 139"/>
              <a:gd name="T59" fmla="*/ 170 h 224"/>
              <a:gd name="T60" fmla="*/ 97 w 139"/>
              <a:gd name="T61" fmla="*/ 191 h 224"/>
              <a:gd name="T62" fmla="*/ 113 w 139"/>
              <a:gd name="T63" fmla="*/ 113 h 224"/>
              <a:gd name="T64" fmla="*/ 97 w 139"/>
              <a:gd name="T65" fmla="*/ 154 h 224"/>
              <a:gd name="T66" fmla="*/ 97 w 139"/>
              <a:gd name="T67" fmla="*/ 162 h 224"/>
              <a:gd name="T68" fmla="*/ 43 w 139"/>
              <a:gd name="T69" fmla="*/ 162 h 224"/>
              <a:gd name="T70" fmla="*/ 43 w 139"/>
              <a:gd name="T71" fmla="*/ 154 h 224"/>
              <a:gd name="T72" fmla="*/ 26 w 139"/>
              <a:gd name="T73" fmla="*/ 113 h 224"/>
              <a:gd name="T74" fmla="*/ 8 w 139"/>
              <a:gd name="T75" fmla="*/ 69 h 224"/>
              <a:gd name="T76" fmla="*/ 70 w 139"/>
              <a:gd name="T77" fmla="*/ 7 h 224"/>
              <a:gd name="T78" fmla="*/ 132 w 139"/>
              <a:gd name="T79" fmla="*/ 69 h 224"/>
              <a:gd name="T80" fmla="*/ 113 w 139"/>
              <a:gd name="T81" fmla="*/ 11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9" h="224">
                <a:moveTo>
                  <a:pt x="70" y="0"/>
                </a:moveTo>
                <a:cubicBezTo>
                  <a:pt x="31" y="0"/>
                  <a:pt x="0" y="31"/>
                  <a:pt x="0" y="69"/>
                </a:cubicBezTo>
                <a:cubicBezTo>
                  <a:pt x="0" y="88"/>
                  <a:pt x="7" y="105"/>
                  <a:pt x="21" y="118"/>
                </a:cubicBezTo>
                <a:cubicBezTo>
                  <a:pt x="21" y="119"/>
                  <a:pt x="21" y="119"/>
                  <a:pt x="21" y="119"/>
                </a:cubicBezTo>
                <a:cubicBezTo>
                  <a:pt x="22" y="119"/>
                  <a:pt x="35" y="130"/>
                  <a:pt x="35" y="154"/>
                </a:cubicBezTo>
                <a:cubicBezTo>
                  <a:pt x="35" y="170"/>
                  <a:pt x="35" y="170"/>
                  <a:pt x="35" y="170"/>
                </a:cubicBezTo>
                <a:cubicBezTo>
                  <a:pt x="35" y="191"/>
                  <a:pt x="35" y="191"/>
                  <a:pt x="35" y="191"/>
                </a:cubicBezTo>
                <a:cubicBezTo>
                  <a:pt x="35" y="198"/>
                  <a:pt x="41" y="204"/>
                  <a:pt x="51" y="207"/>
                </a:cubicBezTo>
                <a:cubicBezTo>
                  <a:pt x="52" y="216"/>
                  <a:pt x="60" y="224"/>
                  <a:pt x="70" y="224"/>
                </a:cubicBezTo>
                <a:cubicBezTo>
                  <a:pt x="80" y="224"/>
                  <a:pt x="88" y="216"/>
                  <a:pt x="89" y="207"/>
                </a:cubicBezTo>
                <a:cubicBezTo>
                  <a:pt x="98" y="204"/>
                  <a:pt x="104" y="198"/>
                  <a:pt x="104" y="191"/>
                </a:cubicBezTo>
                <a:cubicBezTo>
                  <a:pt x="104" y="170"/>
                  <a:pt x="104" y="170"/>
                  <a:pt x="104" y="170"/>
                </a:cubicBezTo>
                <a:cubicBezTo>
                  <a:pt x="104" y="154"/>
                  <a:pt x="104" y="154"/>
                  <a:pt x="104" y="154"/>
                </a:cubicBezTo>
                <a:cubicBezTo>
                  <a:pt x="104" y="130"/>
                  <a:pt x="118" y="119"/>
                  <a:pt x="118" y="119"/>
                </a:cubicBezTo>
                <a:cubicBezTo>
                  <a:pt x="119" y="118"/>
                  <a:pt x="119" y="118"/>
                  <a:pt x="119" y="118"/>
                </a:cubicBezTo>
                <a:cubicBezTo>
                  <a:pt x="132" y="105"/>
                  <a:pt x="139" y="88"/>
                  <a:pt x="139" y="69"/>
                </a:cubicBezTo>
                <a:cubicBezTo>
                  <a:pt x="139" y="31"/>
                  <a:pt x="108" y="0"/>
                  <a:pt x="70" y="0"/>
                </a:cubicBezTo>
                <a:close/>
                <a:moveTo>
                  <a:pt x="70" y="216"/>
                </a:moveTo>
                <a:cubicBezTo>
                  <a:pt x="65" y="216"/>
                  <a:pt x="60" y="213"/>
                  <a:pt x="59" y="208"/>
                </a:cubicBezTo>
                <a:cubicBezTo>
                  <a:pt x="60" y="208"/>
                  <a:pt x="61" y="208"/>
                  <a:pt x="62" y="208"/>
                </a:cubicBezTo>
                <a:cubicBezTo>
                  <a:pt x="77" y="208"/>
                  <a:pt x="77" y="208"/>
                  <a:pt x="77" y="208"/>
                </a:cubicBezTo>
                <a:cubicBezTo>
                  <a:pt x="78" y="208"/>
                  <a:pt x="80" y="208"/>
                  <a:pt x="81" y="208"/>
                </a:cubicBezTo>
                <a:cubicBezTo>
                  <a:pt x="79" y="213"/>
                  <a:pt x="75" y="216"/>
                  <a:pt x="70" y="216"/>
                </a:cubicBezTo>
                <a:close/>
                <a:moveTo>
                  <a:pt x="97" y="191"/>
                </a:moveTo>
                <a:cubicBezTo>
                  <a:pt x="97" y="195"/>
                  <a:pt x="88" y="201"/>
                  <a:pt x="77" y="201"/>
                </a:cubicBezTo>
                <a:cubicBezTo>
                  <a:pt x="62" y="201"/>
                  <a:pt x="62" y="201"/>
                  <a:pt x="62" y="201"/>
                </a:cubicBezTo>
                <a:cubicBezTo>
                  <a:pt x="59" y="201"/>
                  <a:pt x="57" y="200"/>
                  <a:pt x="54" y="200"/>
                </a:cubicBezTo>
                <a:cubicBezTo>
                  <a:pt x="48" y="198"/>
                  <a:pt x="43" y="194"/>
                  <a:pt x="43" y="191"/>
                </a:cubicBezTo>
                <a:cubicBezTo>
                  <a:pt x="43" y="170"/>
                  <a:pt x="43" y="170"/>
                  <a:pt x="43" y="170"/>
                </a:cubicBezTo>
                <a:cubicBezTo>
                  <a:pt x="97" y="170"/>
                  <a:pt x="97" y="170"/>
                  <a:pt x="97" y="170"/>
                </a:cubicBezTo>
                <a:lnTo>
                  <a:pt x="97" y="191"/>
                </a:lnTo>
                <a:close/>
                <a:moveTo>
                  <a:pt x="113" y="113"/>
                </a:moveTo>
                <a:cubicBezTo>
                  <a:pt x="111" y="115"/>
                  <a:pt x="97" y="127"/>
                  <a:pt x="97" y="154"/>
                </a:cubicBezTo>
                <a:cubicBezTo>
                  <a:pt x="97" y="162"/>
                  <a:pt x="97" y="162"/>
                  <a:pt x="97" y="162"/>
                </a:cubicBezTo>
                <a:cubicBezTo>
                  <a:pt x="43" y="162"/>
                  <a:pt x="43" y="162"/>
                  <a:pt x="43" y="162"/>
                </a:cubicBezTo>
                <a:cubicBezTo>
                  <a:pt x="43" y="154"/>
                  <a:pt x="43" y="154"/>
                  <a:pt x="43" y="154"/>
                </a:cubicBezTo>
                <a:cubicBezTo>
                  <a:pt x="43" y="127"/>
                  <a:pt x="28" y="115"/>
                  <a:pt x="26" y="113"/>
                </a:cubicBezTo>
                <a:cubicBezTo>
                  <a:pt x="14" y="101"/>
                  <a:pt x="8" y="86"/>
                  <a:pt x="8" y="69"/>
                </a:cubicBezTo>
                <a:cubicBezTo>
                  <a:pt x="8" y="35"/>
                  <a:pt x="36" y="7"/>
                  <a:pt x="70" y="7"/>
                </a:cubicBezTo>
                <a:cubicBezTo>
                  <a:pt x="104" y="7"/>
                  <a:pt x="132" y="35"/>
                  <a:pt x="132" y="69"/>
                </a:cubicBezTo>
                <a:cubicBezTo>
                  <a:pt x="132" y="86"/>
                  <a:pt x="125" y="101"/>
                  <a:pt x="113" y="11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79" name="Group 122"/>
          <p:cNvGrpSpPr>
            <a:grpSpLocks noChangeAspect="1"/>
          </p:cNvGrpSpPr>
          <p:nvPr/>
        </p:nvGrpSpPr>
        <p:grpSpPr bwMode="auto">
          <a:xfrm>
            <a:off x="6700838" y="3944513"/>
            <a:ext cx="419100" cy="495300"/>
            <a:chOff x="4221" y="1866"/>
            <a:chExt cx="264" cy="312"/>
          </a:xfrm>
          <a:solidFill>
            <a:schemeClr val="tx2"/>
          </a:solidFill>
        </p:grpSpPr>
        <p:sp>
          <p:nvSpPr>
            <p:cNvPr id="180" name="Freeform 123"/>
            <p:cNvSpPr>
              <a:spLocks noEditPoints="1"/>
            </p:cNvSpPr>
            <p:nvPr/>
          </p:nvSpPr>
          <p:spPr bwMode="auto">
            <a:xfrm>
              <a:off x="4221" y="1866"/>
              <a:ext cx="264" cy="312"/>
            </a:xfrm>
            <a:custGeom>
              <a:avLst/>
              <a:gdLst>
                <a:gd name="T0" fmla="*/ 156 w 185"/>
                <a:gd name="T1" fmla="*/ 218 h 218"/>
                <a:gd name="T2" fmla="*/ 28 w 185"/>
                <a:gd name="T3" fmla="*/ 218 h 218"/>
                <a:gd name="T4" fmla="*/ 0 w 185"/>
                <a:gd name="T5" fmla="*/ 190 h 218"/>
                <a:gd name="T6" fmla="*/ 0 w 185"/>
                <a:gd name="T7" fmla="*/ 29 h 218"/>
                <a:gd name="T8" fmla="*/ 28 w 185"/>
                <a:gd name="T9" fmla="*/ 0 h 218"/>
                <a:gd name="T10" fmla="*/ 156 w 185"/>
                <a:gd name="T11" fmla="*/ 0 h 218"/>
                <a:gd name="T12" fmla="*/ 185 w 185"/>
                <a:gd name="T13" fmla="*/ 29 h 218"/>
                <a:gd name="T14" fmla="*/ 185 w 185"/>
                <a:gd name="T15" fmla="*/ 190 h 218"/>
                <a:gd name="T16" fmla="*/ 156 w 185"/>
                <a:gd name="T17" fmla="*/ 218 h 218"/>
                <a:gd name="T18" fmla="*/ 28 w 185"/>
                <a:gd name="T19" fmla="*/ 7 h 218"/>
                <a:gd name="T20" fmla="*/ 6 w 185"/>
                <a:gd name="T21" fmla="*/ 29 h 218"/>
                <a:gd name="T22" fmla="*/ 6 w 185"/>
                <a:gd name="T23" fmla="*/ 190 h 218"/>
                <a:gd name="T24" fmla="*/ 28 w 185"/>
                <a:gd name="T25" fmla="*/ 212 h 218"/>
                <a:gd name="T26" fmla="*/ 156 w 185"/>
                <a:gd name="T27" fmla="*/ 212 h 218"/>
                <a:gd name="T28" fmla="*/ 178 w 185"/>
                <a:gd name="T29" fmla="*/ 190 h 218"/>
                <a:gd name="T30" fmla="*/ 178 w 185"/>
                <a:gd name="T31" fmla="*/ 29 h 218"/>
                <a:gd name="T32" fmla="*/ 156 w 185"/>
                <a:gd name="T33" fmla="*/ 7 h 218"/>
                <a:gd name="T34" fmla="*/ 28 w 185"/>
                <a:gd name="T35" fmla="*/ 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 h="218">
                  <a:moveTo>
                    <a:pt x="156" y="218"/>
                  </a:moveTo>
                  <a:cubicBezTo>
                    <a:pt x="28" y="218"/>
                    <a:pt x="28" y="218"/>
                    <a:pt x="28" y="218"/>
                  </a:cubicBezTo>
                  <a:cubicBezTo>
                    <a:pt x="13" y="218"/>
                    <a:pt x="0" y="205"/>
                    <a:pt x="0" y="190"/>
                  </a:cubicBezTo>
                  <a:cubicBezTo>
                    <a:pt x="0" y="29"/>
                    <a:pt x="0" y="29"/>
                    <a:pt x="0" y="29"/>
                  </a:cubicBezTo>
                  <a:cubicBezTo>
                    <a:pt x="0" y="13"/>
                    <a:pt x="13" y="0"/>
                    <a:pt x="28" y="0"/>
                  </a:cubicBezTo>
                  <a:cubicBezTo>
                    <a:pt x="156" y="0"/>
                    <a:pt x="156" y="0"/>
                    <a:pt x="156" y="0"/>
                  </a:cubicBezTo>
                  <a:cubicBezTo>
                    <a:pt x="172" y="0"/>
                    <a:pt x="185" y="13"/>
                    <a:pt x="185" y="29"/>
                  </a:cubicBezTo>
                  <a:cubicBezTo>
                    <a:pt x="185" y="190"/>
                    <a:pt x="185" y="190"/>
                    <a:pt x="185" y="190"/>
                  </a:cubicBezTo>
                  <a:cubicBezTo>
                    <a:pt x="185" y="205"/>
                    <a:pt x="172" y="218"/>
                    <a:pt x="156" y="218"/>
                  </a:cubicBezTo>
                  <a:close/>
                  <a:moveTo>
                    <a:pt x="28" y="7"/>
                  </a:moveTo>
                  <a:cubicBezTo>
                    <a:pt x="16" y="7"/>
                    <a:pt x="6" y="16"/>
                    <a:pt x="6" y="29"/>
                  </a:cubicBezTo>
                  <a:cubicBezTo>
                    <a:pt x="6" y="190"/>
                    <a:pt x="6" y="190"/>
                    <a:pt x="6" y="190"/>
                  </a:cubicBezTo>
                  <a:cubicBezTo>
                    <a:pt x="6" y="202"/>
                    <a:pt x="16" y="212"/>
                    <a:pt x="28" y="212"/>
                  </a:cubicBezTo>
                  <a:cubicBezTo>
                    <a:pt x="156" y="212"/>
                    <a:pt x="156" y="212"/>
                    <a:pt x="156" y="212"/>
                  </a:cubicBezTo>
                  <a:cubicBezTo>
                    <a:pt x="168" y="212"/>
                    <a:pt x="178" y="202"/>
                    <a:pt x="178" y="190"/>
                  </a:cubicBezTo>
                  <a:cubicBezTo>
                    <a:pt x="178" y="29"/>
                    <a:pt x="178" y="29"/>
                    <a:pt x="178" y="29"/>
                  </a:cubicBezTo>
                  <a:cubicBezTo>
                    <a:pt x="178" y="16"/>
                    <a:pt x="168" y="7"/>
                    <a:pt x="156" y="7"/>
                  </a:cubicBezTo>
                  <a:lnTo>
                    <a:pt x="2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24"/>
            <p:cNvSpPr>
              <a:spLocks/>
            </p:cNvSpPr>
            <p:nvPr/>
          </p:nvSpPr>
          <p:spPr bwMode="auto">
            <a:xfrm>
              <a:off x="4255" y="1919"/>
              <a:ext cx="192" cy="9"/>
            </a:xfrm>
            <a:custGeom>
              <a:avLst/>
              <a:gdLst>
                <a:gd name="T0" fmla="*/ 131 w 134"/>
                <a:gd name="T1" fmla="*/ 6 h 6"/>
                <a:gd name="T2" fmla="*/ 3 w 134"/>
                <a:gd name="T3" fmla="*/ 6 h 6"/>
                <a:gd name="T4" fmla="*/ 0 w 134"/>
                <a:gd name="T5" fmla="*/ 3 h 6"/>
                <a:gd name="T6" fmla="*/ 3 w 134"/>
                <a:gd name="T7" fmla="*/ 0 h 6"/>
                <a:gd name="T8" fmla="*/ 131 w 134"/>
                <a:gd name="T9" fmla="*/ 0 h 6"/>
                <a:gd name="T10" fmla="*/ 134 w 134"/>
                <a:gd name="T11" fmla="*/ 3 h 6"/>
                <a:gd name="T12" fmla="*/ 131 w 13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34" h="6">
                  <a:moveTo>
                    <a:pt x="131" y="6"/>
                  </a:moveTo>
                  <a:cubicBezTo>
                    <a:pt x="3" y="6"/>
                    <a:pt x="3" y="6"/>
                    <a:pt x="3" y="6"/>
                  </a:cubicBezTo>
                  <a:cubicBezTo>
                    <a:pt x="1" y="6"/>
                    <a:pt x="0" y="5"/>
                    <a:pt x="0" y="3"/>
                  </a:cubicBezTo>
                  <a:cubicBezTo>
                    <a:pt x="0" y="1"/>
                    <a:pt x="1" y="0"/>
                    <a:pt x="3" y="0"/>
                  </a:cubicBezTo>
                  <a:cubicBezTo>
                    <a:pt x="131" y="0"/>
                    <a:pt x="131" y="0"/>
                    <a:pt x="131" y="0"/>
                  </a:cubicBezTo>
                  <a:cubicBezTo>
                    <a:pt x="133" y="0"/>
                    <a:pt x="134" y="1"/>
                    <a:pt x="134" y="3"/>
                  </a:cubicBezTo>
                  <a:cubicBezTo>
                    <a:pt x="134" y="5"/>
                    <a:pt x="133" y="6"/>
                    <a:pt x="13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25"/>
            <p:cNvSpPr>
              <a:spLocks/>
            </p:cNvSpPr>
            <p:nvPr/>
          </p:nvSpPr>
          <p:spPr bwMode="auto">
            <a:xfrm>
              <a:off x="4255" y="1959"/>
              <a:ext cx="192" cy="9"/>
            </a:xfrm>
            <a:custGeom>
              <a:avLst/>
              <a:gdLst>
                <a:gd name="T0" fmla="*/ 131 w 134"/>
                <a:gd name="T1" fmla="*/ 6 h 6"/>
                <a:gd name="T2" fmla="*/ 3 w 134"/>
                <a:gd name="T3" fmla="*/ 6 h 6"/>
                <a:gd name="T4" fmla="*/ 0 w 134"/>
                <a:gd name="T5" fmla="*/ 3 h 6"/>
                <a:gd name="T6" fmla="*/ 3 w 134"/>
                <a:gd name="T7" fmla="*/ 0 h 6"/>
                <a:gd name="T8" fmla="*/ 131 w 134"/>
                <a:gd name="T9" fmla="*/ 0 h 6"/>
                <a:gd name="T10" fmla="*/ 134 w 134"/>
                <a:gd name="T11" fmla="*/ 3 h 6"/>
                <a:gd name="T12" fmla="*/ 131 w 13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34" h="6">
                  <a:moveTo>
                    <a:pt x="131" y="6"/>
                  </a:moveTo>
                  <a:cubicBezTo>
                    <a:pt x="3" y="6"/>
                    <a:pt x="3" y="6"/>
                    <a:pt x="3" y="6"/>
                  </a:cubicBezTo>
                  <a:cubicBezTo>
                    <a:pt x="1" y="6"/>
                    <a:pt x="0" y="5"/>
                    <a:pt x="0" y="3"/>
                  </a:cubicBezTo>
                  <a:cubicBezTo>
                    <a:pt x="0" y="1"/>
                    <a:pt x="1" y="0"/>
                    <a:pt x="3" y="0"/>
                  </a:cubicBezTo>
                  <a:cubicBezTo>
                    <a:pt x="131" y="0"/>
                    <a:pt x="131" y="0"/>
                    <a:pt x="131" y="0"/>
                  </a:cubicBezTo>
                  <a:cubicBezTo>
                    <a:pt x="133" y="0"/>
                    <a:pt x="134" y="1"/>
                    <a:pt x="134" y="3"/>
                  </a:cubicBezTo>
                  <a:cubicBezTo>
                    <a:pt x="134" y="5"/>
                    <a:pt x="133" y="6"/>
                    <a:pt x="13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26"/>
            <p:cNvSpPr>
              <a:spLocks/>
            </p:cNvSpPr>
            <p:nvPr/>
          </p:nvSpPr>
          <p:spPr bwMode="auto">
            <a:xfrm>
              <a:off x="4255" y="1999"/>
              <a:ext cx="192" cy="9"/>
            </a:xfrm>
            <a:custGeom>
              <a:avLst/>
              <a:gdLst>
                <a:gd name="T0" fmla="*/ 131 w 134"/>
                <a:gd name="T1" fmla="*/ 6 h 6"/>
                <a:gd name="T2" fmla="*/ 3 w 134"/>
                <a:gd name="T3" fmla="*/ 6 h 6"/>
                <a:gd name="T4" fmla="*/ 0 w 134"/>
                <a:gd name="T5" fmla="*/ 3 h 6"/>
                <a:gd name="T6" fmla="*/ 3 w 134"/>
                <a:gd name="T7" fmla="*/ 0 h 6"/>
                <a:gd name="T8" fmla="*/ 131 w 134"/>
                <a:gd name="T9" fmla="*/ 0 h 6"/>
                <a:gd name="T10" fmla="*/ 134 w 134"/>
                <a:gd name="T11" fmla="*/ 3 h 6"/>
                <a:gd name="T12" fmla="*/ 131 w 13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34" h="6">
                  <a:moveTo>
                    <a:pt x="131" y="6"/>
                  </a:moveTo>
                  <a:cubicBezTo>
                    <a:pt x="3" y="6"/>
                    <a:pt x="3" y="6"/>
                    <a:pt x="3" y="6"/>
                  </a:cubicBezTo>
                  <a:cubicBezTo>
                    <a:pt x="1" y="6"/>
                    <a:pt x="0" y="5"/>
                    <a:pt x="0" y="3"/>
                  </a:cubicBezTo>
                  <a:cubicBezTo>
                    <a:pt x="0" y="1"/>
                    <a:pt x="1" y="0"/>
                    <a:pt x="3" y="0"/>
                  </a:cubicBezTo>
                  <a:cubicBezTo>
                    <a:pt x="131" y="0"/>
                    <a:pt x="131" y="0"/>
                    <a:pt x="131" y="0"/>
                  </a:cubicBezTo>
                  <a:cubicBezTo>
                    <a:pt x="133" y="0"/>
                    <a:pt x="134" y="1"/>
                    <a:pt x="134" y="3"/>
                  </a:cubicBezTo>
                  <a:cubicBezTo>
                    <a:pt x="134" y="5"/>
                    <a:pt x="133" y="6"/>
                    <a:pt x="13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27"/>
            <p:cNvSpPr>
              <a:spLocks/>
            </p:cNvSpPr>
            <p:nvPr/>
          </p:nvSpPr>
          <p:spPr bwMode="auto">
            <a:xfrm>
              <a:off x="4255" y="2039"/>
              <a:ext cx="192" cy="9"/>
            </a:xfrm>
            <a:custGeom>
              <a:avLst/>
              <a:gdLst>
                <a:gd name="T0" fmla="*/ 131 w 134"/>
                <a:gd name="T1" fmla="*/ 6 h 6"/>
                <a:gd name="T2" fmla="*/ 3 w 134"/>
                <a:gd name="T3" fmla="*/ 6 h 6"/>
                <a:gd name="T4" fmla="*/ 0 w 134"/>
                <a:gd name="T5" fmla="*/ 3 h 6"/>
                <a:gd name="T6" fmla="*/ 3 w 134"/>
                <a:gd name="T7" fmla="*/ 0 h 6"/>
                <a:gd name="T8" fmla="*/ 131 w 134"/>
                <a:gd name="T9" fmla="*/ 0 h 6"/>
                <a:gd name="T10" fmla="*/ 134 w 134"/>
                <a:gd name="T11" fmla="*/ 3 h 6"/>
                <a:gd name="T12" fmla="*/ 131 w 13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34" h="6">
                  <a:moveTo>
                    <a:pt x="131" y="6"/>
                  </a:moveTo>
                  <a:cubicBezTo>
                    <a:pt x="3" y="6"/>
                    <a:pt x="3" y="6"/>
                    <a:pt x="3" y="6"/>
                  </a:cubicBezTo>
                  <a:cubicBezTo>
                    <a:pt x="1" y="6"/>
                    <a:pt x="0" y="5"/>
                    <a:pt x="0" y="3"/>
                  </a:cubicBezTo>
                  <a:cubicBezTo>
                    <a:pt x="0" y="1"/>
                    <a:pt x="1" y="0"/>
                    <a:pt x="3" y="0"/>
                  </a:cubicBezTo>
                  <a:cubicBezTo>
                    <a:pt x="131" y="0"/>
                    <a:pt x="131" y="0"/>
                    <a:pt x="131" y="0"/>
                  </a:cubicBezTo>
                  <a:cubicBezTo>
                    <a:pt x="133" y="0"/>
                    <a:pt x="134" y="1"/>
                    <a:pt x="134" y="3"/>
                  </a:cubicBezTo>
                  <a:cubicBezTo>
                    <a:pt x="134" y="5"/>
                    <a:pt x="133" y="6"/>
                    <a:pt x="13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28"/>
            <p:cNvSpPr>
              <a:spLocks/>
            </p:cNvSpPr>
            <p:nvPr/>
          </p:nvSpPr>
          <p:spPr bwMode="auto">
            <a:xfrm>
              <a:off x="4255" y="2079"/>
              <a:ext cx="192" cy="9"/>
            </a:xfrm>
            <a:custGeom>
              <a:avLst/>
              <a:gdLst>
                <a:gd name="T0" fmla="*/ 131 w 134"/>
                <a:gd name="T1" fmla="*/ 6 h 6"/>
                <a:gd name="T2" fmla="*/ 3 w 134"/>
                <a:gd name="T3" fmla="*/ 6 h 6"/>
                <a:gd name="T4" fmla="*/ 0 w 134"/>
                <a:gd name="T5" fmla="*/ 3 h 6"/>
                <a:gd name="T6" fmla="*/ 3 w 134"/>
                <a:gd name="T7" fmla="*/ 0 h 6"/>
                <a:gd name="T8" fmla="*/ 131 w 134"/>
                <a:gd name="T9" fmla="*/ 0 h 6"/>
                <a:gd name="T10" fmla="*/ 134 w 134"/>
                <a:gd name="T11" fmla="*/ 3 h 6"/>
                <a:gd name="T12" fmla="*/ 131 w 13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34" h="6">
                  <a:moveTo>
                    <a:pt x="131" y="6"/>
                  </a:moveTo>
                  <a:cubicBezTo>
                    <a:pt x="3" y="6"/>
                    <a:pt x="3" y="6"/>
                    <a:pt x="3" y="6"/>
                  </a:cubicBezTo>
                  <a:cubicBezTo>
                    <a:pt x="1" y="6"/>
                    <a:pt x="0" y="5"/>
                    <a:pt x="0" y="3"/>
                  </a:cubicBezTo>
                  <a:cubicBezTo>
                    <a:pt x="0" y="1"/>
                    <a:pt x="1" y="0"/>
                    <a:pt x="3" y="0"/>
                  </a:cubicBezTo>
                  <a:cubicBezTo>
                    <a:pt x="131" y="0"/>
                    <a:pt x="131" y="0"/>
                    <a:pt x="131" y="0"/>
                  </a:cubicBezTo>
                  <a:cubicBezTo>
                    <a:pt x="133" y="0"/>
                    <a:pt x="134" y="1"/>
                    <a:pt x="134" y="3"/>
                  </a:cubicBezTo>
                  <a:cubicBezTo>
                    <a:pt x="134" y="5"/>
                    <a:pt x="133" y="6"/>
                    <a:pt x="13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29"/>
            <p:cNvSpPr>
              <a:spLocks/>
            </p:cNvSpPr>
            <p:nvPr/>
          </p:nvSpPr>
          <p:spPr bwMode="auto">
            <a:xfrm>
              <a:off x="4255" y="2119"/>
              <a:ext cx="192" cy="9"/>
            </a:xfrm>
            <a:custGeom>
              <a:avLst/>
              <a:gdLst>
                <a:gd name="T0" fmla="*/ 131 w 134"/>
                <a:gd name="T1" fmla="*/ 6 h 6"/>
                <a:gd name="T2" fmla="*/ 3 w 134"/>
                <a:gd name="T3" fmla="*/ 6 h 6"/>
                <a:gd name="T4" fmla="*/ 0 w 134"/>
                <a:gd name="T5" fmla="*/ 3 h 6"/>
                <a:gd name="T6" fmla="*/ 3 w 134"/>
                <a:gd name="T7" fmla="*/ 0 h 6"/>
                <a:gd name="T8" fmla="*/ 131 w 134"/>
                <a:gd name="T9" fmla="*/ 0 h 6"/>
                <a:gd name="T10" fmla="*/ 134 w 134"/>
                <a:gd name="T11" fmla="*/ 3 h 6"/>
                <a:gd name="T12" fmla="*/ 131 w 13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34" h="6">
                  <a:moveTo>
                    <a:pt x="131" y="6"/>
                  </a:moveTo>
                  <a:cubicBezTo>
                    <a:pt x="3" y="6"/>
                    <a:pt x="3" y="6"/>
                    <a:pt x="3" y="6"/>
                  </a:cubicBezTo>
                  <a:cubicBezTo>
                    <a:pt x="1" y="6"/>
                    <a:pt x="0" y="5"/>
                    <a:pt x="0" y="3"/>
                  </a:cubicBezTo>
                  <a:cubicBezTo>
                    <a:pt x="0" y="1"/>
                    <a:pt x="1" y="0"/>
                    <a:pt x="3" y="0"/>
                  </a:cubicBezTo>
                  <a:cubicBezTo>
                    <a:pt x="131" y="0"/>
                    <a:pt x="131" y="0"/>
                    <a:pt x="131" y="0"/>
                  </a:cubicBezTo>
                  <a:cubicBezTo>
                    <a:pt x="133" y="0"/>
                    <a:pt x="134" y="1"/>
                    <a:pt x="134" y="3"/>
                  </a:cubicBezTo>
                  <a:cubicBezTo>
                    <a:pt x="134" y="5"/>
                    <a:pt x="133" y="6"/>
                    <a:pt x="13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 name="Group 4"/>
          <p:cNvGrpSpPr>
            <a:grpSpLocks noChangeAspect="1"/>
          </p:cNvGrpSpPr>
          <p:nvPr/>
        </p:nvGrpSpPr>
        <p:grpSpPr bwMode="auto">
          <a:xfrm>
            <a:off x="3962400" y="4941733"/>
            <a:ext cx="457201" cy="457201"/>
            <a:chOff x="2531" y="3241"/>
            <a:chExt cx="260" cy="260"/>
          </a:xfrm>
          <a:solidFill>
            <a:schemeClr val="tx2"/>
          </a:solidFill>
        </p:grpSpPr>
        <p:sp>
          <p:nvSpPr>
            <p:cNvPr id="6" name="Freeform 5"/>
            <p:cNvSpPr>
              <a:spLocks noEditPoints="1"/>
            </p:cNvSpPr>
            <p:nvPr/>
          </p:nvSpPr>
          <p:spPr bwMode="auto">
            <a:xfrm>
              <a:off x="2531" y="3241"/>
              <a:ext cx="211" cy="211"/>
            </a:xfrm>
            <a:custGeom>
              <a:avLst/>
              <a:gdLst>
                <a:gd name="T0" fmla="*/ 211 w 211"/>
                <a:gd name="T1" fmla="*/ 0 h 211"/>
                <a:gd name="T2" fmla="*/ 0 w 211"/>
                <a:gd name="T3" fmla="*/ 0 h 211"/>
                <a:gd name="T4" fmla="*/ 0 w 211"/>
                <a:gd name="T5" fmla="*/ 211 h 211"/>
                <a:gd name="T6" fmla="*/ 211 w 211"/>
                <a:gd name="T7" fmla="*/ 211 h 211"/>
                <a:gd name="T8" fmla="*/ 211 w 211"/>
                <a:gd name="T9" fmla="*/ 0 h 211"/>
                <a:gd name="T10" fmla="*/ 199 w 211"/>
                <a:gd name="T11" fmla="*/ 199 h 211"/>
                <a:gd name="T12" fmla="*/ 12 w 211"/>
                <a:gd name="T13" fmla="*/ 199 h 211"/>
                <a:gd name="T14" fmla="*/ 12 w 211"/>
                <a:gd name="T15" fmla="*/ 12 h 211"/>
                <a:gd name="T16" fmla="*/ 199 w 211"/>
                <a:gd name="T17" fmla="*/ 12 h 211"/>
                <a:gd name="T18" fmla="*/ 199 w 211"/>
                <a:gd name="T19" fmla="*/ 19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11">
                  <a:moveTo>
                    <a:pt x="211" y="0"/>
                  </a:moveTo>
                  <a:lnTo>
                    <a:pt x="0" y="0"/>
                  </a:lnTo>
                  <a:lnTo>
                    <a:pt x="0" y="211"/>
                  </a:lnTo>
                  <a:lnTo>
                    <a:pt x="211" y="211"/>
                  </a:lnTo>
                  <a:lnTo>
                    <a:pt x="211" y="0"/>
                  </a:lnTo>
                  <a:close/>
                  <a:moveTo>
                    <a:pt x="199" y="199"/>
                  </a:moveTo>
                  <a:lnTo>
                    <a:pt x="12" y="199"/>
                  </a:lnTo>
                  <a:lnTo>
                    <a:pt x="12" y="12"/>
                  </a:lnTo>
                  <a:lnTo>
                    <a:pt x="199" y="12"/>
                  </a:lnTo>
                  <a:lnTo>
                    <a:pt x="199" y="1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2580" y="3289"/>
              <a:ext cx="211" cy="212"/>
            </a:xfrm>
            <a:custGeom>
              <a:avLst/>
              <a:gdLst>
                <a:gd name="T0" fmla="*/ 211 w 211"/>
                <a:gd name="T1" fmla="*/ 0 h 212"/>
                <a:gd name="T2" fmla="*/ 199 w 211"/>
                <a:gd name="T3" fmla="*/ 0 h 212"/>
                <a:gd name="T4" fmla="*/ 199 w 211"/>
                <a:gd name="T5" fmla="*/ 199 h 212"/>
                <a:gd name="T6" fmla="*/ 0 w 211"/>
                <a:gd name="T7" fmla="*/ 199 h 212"/>
                <a:gd name="T8" fmla="*/ 0 w 211"/>
                <a:gd name="T9" fmla="*/ 212 h 212"/>
                <a:gd name="T10" fmla="*/ 211 w 211"/>
                <a:gd name="T11" fmla="*/ 212 h 212"/>
                <a:gd name="T12" fmla="*/ 211 w 211"/>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211" h="212">
                  <a:moveTo>
                    <a:pt x="211" y="0"/>
                  </a:moveTo>
                  <a:lnTo>
                    <a:pt x="199" y="0"/>
                  </a:lnTo>
                  <a:lnTo>
                    <a:pt x="199" y="199"/>
                  </a:lnTo>
                  <a:lnTo>
                    <a:pt x="0" y="199"/>
                  </a:lnTo>
                  <a:lnTo>
                    <a:pt x="0" y="212"/>
                  </a:lnTo>
                  <a:lnTo>
                    <a:pt x="211" y="212"/>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0" name="TextBox 89"/>
          <p:cNvSpPr txBox="1"/>
          <p:nvPr/>
        </p:nvSpPr>
        <p:spPr bwMode="auto">
          <a:xfrm>
            <a:off x="4762500" y="5122217"/>
            <a:ext cx="719142"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Whitepaper</a:t>
            </a:r>
            <a:endParaRPr lang="en-US" sz="1000" dirty="0"/>
          </a:p>
        </p:txBody>
      </p:sp>
    </p:spTree>
    <p:extLst>
      <p:ext uri="{BB962C8B-B14F-4D97-AF65-F5344CB8AC3E}">
        <p14:creationId xmlns:p14="http://schemas.microsoft.com/office/powerpoint/2010/main" val="259780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a:t>C</a:t>
            </a:r>
            <a:r>
              <a:rPr lang="en-US" dirty="0" smtClean="0"/>
              <a:t>ontinuous </a:t>
            </a:r>
            <a:r>
              <a:rPr lang="en-US" dirty="0"/>
              <a:t>D</a:t>
            </a:r>
            <a:r>
              <a:rPr lang="en-US" dirty="0" smtClean="0"/>
              <a:t>elivery?</a:t>
            </a:r>
            <a:endParaRPr lang="en-US" dirty="0"/>
          </a:p>
        </p:txBody>
      </p:sp>
      <p:sp>
        <p:nvSpPr>
          <p:cNvPr id="3" name="Content Placeholder 2"/>
          <p:cNvSpPr>
            <a:spLocks noGrp="1"/>
          </p:cNvSpPr>
          <p:nvPr>
            <p:ph idx="1"/>
          </p:nvPr>
        </p:nvSpPr>
        <p:spPr>
          <a:xfrm>
            <a:off x="457200" y="1524000"/>
            <a:ext cx="5334000" cy="4465637"/>
          </a:xfrm>
        </p:spPr>
        <p:txBody>
          <a:bodyPr/>
          <a:lstStyle/>
          <a:p>
            <a:pPr marL="0" indent="0">
              <a:spcAft>
                <a:spcPts val="1200"/>
              </a:spcAft>
              <a:buNone/>
            </a:pPr>
            <a:r>
              <a:rPr lang="en-US" i="1" dirty="0" smtClean="0"/>
              <a:t>A set of principles and practices to reduce the cost, time, and risk of delivering incremental changes to users</a:t>
            </a:r>
          </a:p>
          <a:p>
            <a:pPr>
              <a:spcAft>
                <a:spcPts val="1200"/>
              </a:spcAft>
              <a:buFontTx/>
              <a:buChar char="-"/>
            </a:pPr>
            <a:r>
              <a:rPr lang="en-US" i="1" dirty="0" smtClean="0"/>
              <a:t>Jez Humble</a:t>
            </a:r>
          </a:p>
          <a:p>
            <a:pPr marL="0" indent="0">
              <a:spcAft>
                <a:spcPts val="1200"/>
              </a:spcAft>
              <a:buNone/>
            </a:pPr>
            <a:r>
              <a:rPr lang="en-US" i="1" dirty="0" smtClean="0"/>
              <a:t/>
            </a:r>
            <a:br>
              <a:rPr lang="en-US" i="1" dirty="0" smtClean="0"/>
            </a:br>
            <a:r>
              <a:rPr lang="en-US" dirty="0" smtClean="0"/>
              <a:t>You might be continuously delivering if you:</a:t>
            </a:r>
          </a:p>
          <a:p>
            <a:pPr>
              <a:spcAft>
                <a:spcPts val="1200"/>
              </a:spcAft>
            </a:pPr>
            <a:r>
              <a:rPr lang="en-US" dirty="0" smtClean="0"/>
              <a:t>Automate your deployments</a:t>
            </a:r>
          </a:p>
          <a:p>
            <a:pPr>
              <a:spcAft>
                <a:spcPts val="1200"/>
              </a:spcAft>
            </a:pPr>
            <a:r>
              <a:rPr lang="en-US" dirty="0"/>
              <a:t>Automate your </a:t>
            </a:r>
            <a:r>
              <a:rPr lang="en-US" dirty="0" smtClean="0"/>
              <a:t>infrastructure setup</a:t>
            </a:r>
            <a:endParaRPr lang="en-US" dirty="0" smtClean="0"/>
          </a:p>
          <a:p>
            <a:pPr>
              <a:spcAft>
                <a:spcPts val="1200"/>
              </a:spcAft>
            </a:pPr>
            <a:r>
              <a:rPr lang="en-US" dirty="0" smtClean="0"/>
              <a:t>Have a delivery pipeline</a:t>
            </a:r>
          </a:p>
          <a:p>
            <a:pPr>
              <a:spcAft>
                <a:spcPts val="1200"/>
              </a:spcAft>
            </a:pPr>
            <a:r>
              <a:rPr lang="en-US" dirty="0" smtClean="0"/>
              <a:t>Run automated tests in all environments</a:t>
            </a:r>
          </a:p>
          <a:p>
            <a:pPr>
              <a:spcAft>
                <a:spcPts val="1200"/>
              </a:spcAft>
            </a:pPr>
            <a:r>
              <a:rPr lang="en-US" dirty="0" smtClean="0"/>
              <a:t>Could release at any time (even if you don’t)</a:t>
            </a:r>
            <a:endParaRPr lang="en-US" b="1" dirty="0" smtClean="0"/>
          </a:p>
          <a:p>
            <a:pPr>
              <a:spcAft>
                <a:spcPts val="1200"/>
              </a:spcAft>
            </a:pPr>
            <a:endParaRPr lang="en-US" dirty="0" smtClean="0"/>
          </a:p>
          <a:p>
            <a:pPr>
              <a:spcAft>
                <a:spcPts val="1200"/>
              </a:spcAft>
            </a:pPr>
            <a:endParaRPr lang="en-US" i="1" dirty="0"/>
          </a:p>
        </p:txBody>
      </p:sp>
      <p:pic>
        <p:nvPicPr>
          <p:cNvPr id="1026" name="Picture 2" descr="Synchronize, Sync, Arrows, Cycle, Recycling, 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2436560"/>
            <a:ext cx="2743200" cy="2640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09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1150641"/>
            <a:ext cx="9144000" cy="5707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Icons in white</a:t>
            </a:r>
            <a:endParaRPr lang="en-US" dirty="0"/>
          </a:p>
        </p:txBody>
      </p:sp>
      <p:grpSp>
        <p:nvGrpSpPr>
          <p:cNvPr id="42" name="Group 41"/>
          <p:cNvGrpSpPr/>
          <p:nvPr/>
        </p:nvGrpSpPr>
        <p:grpSpPr>
          <a:xfrm>
            <a:off x="6853242" y="225722"/>
            <a:ext cx="2024058" cy="618590"/>
            <a:chOff x="6853242" y="225722"/>
            <a:chExt cx="2024058" cy="618590"/>
          </a:xfrm>
        </p:grpSpPr>
        <p:sp>
          <p:nvSpPr>
            <p:cNvPr id="43" name="Rectangle 42"/>
            <p:cNvSpPr/>
            <p:nvPr/>
          </p:nvSpPr>
          <p:spPr>
            <a:xfrm>
              <a:off x="6853242" y="225722"/>
              <a:ext cx="2024058" cy="618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r>
                <a:rPr lang="en-US" sz="1200" dirty="0" smtClean="0">
                  <a:solidFill>
                    <a:schemeClr val="tx2"/>
                  </a:solidFill>
                </a:rPr>
                <a:t>INSTRUCTIONAL CONTENT</a:t>
              </a:r>
              <a:endParaRPr lang="en-US" sz="1200" dirty="0">
                <a:solidFill>
                  <a:schemeClr val="tx2"/>
                </a:solidFill>
              </a:endParaRPr>
            </a:p>
          </p:txBody>
        </p:sp>
        <p:grpSp>
          <p:nvGrpSpPr>
            <p:cNvPr id="44" name="Group 4"/>
            <p:cNvGrpSpPr>
              <a:grpSpLocks noChangeAspect="1"/>
            </p:cNvGrpSpPr>
            <p:nvPr/>
          </p:nvGrpSpPr>
          <p:grpSpPr bwMode="auto">
            <a:xfrm>
              <a:off x="6989763" y="344488"/>
              <a:ext cx="377825" cy="377825"/>
              <a:chOff x="4403" y="217"/>
              <a:chExt cx="238" cy="238"/>
            </a:xfrm>
          </p:grpSpPr>
          <p:sp>
            <p:nvSpPr>
              <p:cNvPr id="45" name="Freeform 5"/>
              <p:cNvSpPr>
                <a:spLocks noEditPoints="1"/>
              </p:cNvSpPr>
              <p:nvPr/>
            </p:nvSpPr>
            <p:spPr bwMode="auto">
              <a:xfrm>
                <a:off x="4403" y="267"/>
                <a:ext cx="189" cy="188"/>
              </a:xfrm>
              <a:custGeom>
                <a:avLst/>
                <a:gdLst>
                  <a:gd name="T0" fmla="*/ 165 w 250"/>
                  <a:gd name="T1" fmla="*/ 0 h 249"/>
                  <a:gd name="T2" fmla="*/ 163 w 250"/>
                  <a:gd name="T3" fmla="*/ 3 h 249"/>
                  <a:gd name="T4" fmla="*/ 32 w 250"/>
                  <a:gd name="T5" fmla="*/ 132 h 249"/>
                  <a:gd name="T6" fmla="*/ 28 w 250"/>
                  <a:gd name="T7" fmla="*/ 139 h 249"/>
                  <a:gd name="T8" fmla="*/ 1 w 250"/>
                  <a:gd name="T9" fmla="*/ 232 h 249"/>
                  <a:gd name="T10" fmla="*/ 2 w 250"/>
                  <a:gd name="T11" fmla="*/ 243 h 249"/>
                  <a:gd name="T12" fmla="*/ 16 w 250"/>
                  <a:gd name="T13" fmla="*/ 248 h 249"/>
                  <a:gd name="T14" fmla="*/ 102 w 250"/>
                  <a:gd name="T15" fmla="*/ 222 h 249"/>
                  <a:gd name="T16" fmla="*/ 121 w 250"/>
                  <a:gd name="T17" fmla="*/ 211 h 249"/>
                  <a:gd name="T18" fmla="*/ 247 w 250"/>
                  <a:gd name="T19" fmla="*/ 87 h 249"/>
                  <a:gd name="T20" fmla="*/ 250 w 250"/>
                  <a:gd name="T21" fmla="*/ 84 h 249"/>
                  <a:gd name="T22" fmla="*/ 165 w 250"/>
                  <a:gd name="T23" fmla="*/ 0 h 249"/>
                  <a:gd name="T24" fmla="*/ 50 w 250"/>
                  <a:gd name="T25" fmla="*/ 215 h 249"/>
                  <a:gd name="T26" fmla="*/ 33 w 250"/>
                  <a:gd name="T27" fmla="*/ 198 h 249"/>
                  <a:gd name="T28" fmla="*/ 45 w 250"/>
                  <a:gd name="T29" fmla="*/ 154 h 249"/>
                  <a:gd name="T30" fmla="*/ 93 w 250"/>
                  <a:gd name="T31" fmla="*/ 202 h 249"/>
                  <a:gd name="T32" fmla="*/ 50 w 250"/>
                  <a:gd name="T33" fmla="*/ 21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249">
                    <a:moveTo>
                      <a:pt x="165" y="0"/>
                    </a:moveTo>
                    <a:cubicBezTo>
                      <a:pt x="165" y="1"/>
                      <a:pt x="164" y="2"/>
                      <a:pt x="163" y="3"/>
                    </a:cubicBezTo>
                    <a:cubicBezTo>
                      <a:pt x="119" y="46"/>
                      <a:pt x="76" y="89"/>
                      <a:pt x="32" y="132"/>
                    </a:cubicBezTo>
                    <a:cubicBezTo>
                      <a:pt x="30" y="134"/>
                      <a:pt x="29" y="136"/>
                      <a:pt x="28" y="139"/>
                    </a:cubicBezTo>
                    <a:cubicBezTo>
                      <a:pt x="19" y="170"/>
                      <a:pt x="10" y="201"/>
                      <a:pt x="1" y="232"/>
                    </a:cubicBezTo>
                    <a:cubicBezTo>
                      <a:pt x="0" y="236"/>
                      <a:pt x="0" y="240"/>
                      <a:pt x="2" y="243"/>
                    </a:cubicBezTo>
                    <a:cubicBezTo>
                      <a:pt x="5" y="248"/>
                      <a:pt x="10" y="249"/>
                      <a:pt x="16" y="248"/>
                    </a:cubicBezTo>
                    <a:cubicBezTo>
                      <a:pt x="45" y="239"/>
                      <a:pt x="74" y="231"/>
                      <a:pt x="102" y="222"/>
                    </a:cubicBezTo>
                    <a:cubicBezTo>
                      <a:pt x="110" y="220"/>
                      <a:pt x="115" y="217"/>
                      <a:pt x="121" y="211"/>
                    </a:cubicBezTo>
                    <a:cubicBezTo>
                      <a:pt x="163" y="170"/>
                      <a:pt x="205" y="128"/>
                      <a:pt x="247" y="87"/>
                    </a:cubicBezTo>
                    <a:cubicBezTo>
                      <a:pt x="248" y="86"/>
                      <a:pt x="249" y="85"/>
                      <a:pt x="250" y="84"/>
                    </a:cubicBezTo>
                    <a:cubicBezTo>
                      <a:pt x="221" y="56"/>
                      <a:pt x="194" y="28"/>
                      <a:pt x="165" y="0"/>
                    </a:cubicBezTo>
                    <a:close/>
                    <a:moveTo>
                      <a:pt x="50" y="215"/>
                    </a:moveTo>
                    <a:cubicBezTo>
                      <a:pt x="33" y="198"/>
                      <a:pt x="33" y="198"/>
                      <a:pt x="33" y="198"/>
                    </a:cubicBezTo>
                    <a:cubicBezTo>
                      <a:pt x="45" y="154"/>
                      <a:pt x="45" y="154"/>
                      <a:pt x="45" y="154"/>
                    </a:cubicBezTo>
                    <a:cubicBezTo>
                      <a:pt x="93" y="202"/>
                      <a:pt x="93" y="202"/>
                      <a:pt x="93" y="202"/>
                    </a:cubicBezTo>
                    <a:lnTo>
                      <a:pt x="50" y="2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6"/>
              <p:cNvSpPr>
                <a:spLocks/>
              </p:cNvSpPr>
              <p:nvPr/>
            </p:nvSpPr>
            <p:spPr bwMode="auto">
              <a:xfrm>
                <a:off x="4563" y="217"/>
                <a:ext cx="78" cy="78"/>
              </a:xfrm>
              <a:custGeom>
                <a:avLst/>
                <a:gdLst>
                  <a:gd name="T0" fmla="*/ 0 w 104"/>
                  <a:gd name="T1" fmla="*/ 23 h 103"/>
                  <a:gd name="T2" fmla="*/ 81 w 104"/>
                  <a:gd name="T3" fmla="*/ 103 h 103"/>
                  <a:gd name="T4" fmla="*/ 92 w 104"/>
                  <a:gd name="T5" fmla="*/ 92 h 103"/>
                  <a:gd name="T6" fmla="*/ 92 w 104"/>
                  <a:gd name="T7" fmla="*/ 51 h 103"/>
                  <a:gd name="T8" fmla="*/ 53 w 104"/>
                  <a:gd name="T9" fmla="*/ 11 h 103"/>
                  <a:gd name="T10" fmla="*/ 20 w 104"/>
                  <a:gd name="T11" fmla="*/ 5 h 103"/>
                  <a:gd name="T12" fmla="*/ 0 w 104"/>
                  <a:gd name="T13" fmla="*/ 23 h 103"/>
                </a:gdLst>
                <a:ahLst/>
                <a:cxnLst>
                  <a:cxn ang="0">
                    <a:pos x="T0" y="T1"/>
                  </a:cxn>
                  <a:cxn ang="0">
                    <a:pos x="T2" y="T3"/>
                  </a:cxn>
                  <a:cxn ang="0">
                    <a:pos x="T4" y="T5"/>
                  </a:cxn>
                  <a:cxn ang="0">
                    <a:pos x="T6" y="T7"/>
                  </a:cxn>
                  <a:cxn ang="0">
                    <a:pos x="T8" y="T9"/>
                  </a:cxn>
                  <a:cxn ang="0">
                    <a:pos x="T10" y="T11"/>
                  </a:cxn>
                  <a:cxn ang="0">
                    <a:pos x="T12" y="T13"/>
                  </a:cxn>
                </a:cxnLst>
                <a:rect l="0" t="0" r="r" b="b"/>
                <a:pathLst>
                  <a:path w="104" h="103">
                    <a:moveTo>
                      <a:pt x="0" y="23"/>
                    </a:moveTo>
                    <a:cubicBezTo>
                      <a:pt x="27" y="50"/>
                      <a:pt x="54" y="76"/>
                      <a:pt x="81" y="103"/>
                    </a:cubicBezTo>
                    <a:cubicBezTo>
                      <a:pt x="84" y="99"/>
                      <a:pt x="88" y="96"/>
                      <a:pt x="92" y="92"/>
                    </a:cubicBezTo>
                    <a:cubicBezTo>
                      <a:pt x="104" y="80"/>
                      <a:pt x="104" y="63"/>
                      <a:pt x="92" y="51"/>
                    </a:cubicBezTo>
                    <a:cubicBezTo>
                      <a:pt x="79" y="38"/>
                      <a:pt x="66" y="24"/>
                      <a:pt x="53" y="11"/>
                    </a:cubicBezTo>
                    <a:cubicBezTo>
                      <a:pt x="43" y="3"/>
                      <a:pt x="31" y="0"/>
                      <a:pt x="20" y="5"/>
                    </a:cubicBezTo>
                    <a:cubicBezTo>
                      <a:pt x="12" y="9"/>
                      <a:pt x="7" y="17"/>
                      <a:pt x="0" y="2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7"/>
              <p:cNvSpPr>
                <a:spLocks/>
              </p:cNvSpPr>
              <p:nvPr/>
            </p:nvSpPr>
            <p:spPr bwMode="auto">
              <a:xfrm>
                <a:off x="4538" y="243"/>
                <a:ext cx="78" cy="77"/>
              </a:xfrm>
              <a:custGeom>
                <a:avLst/>
                <a:gdLst>
                  <a:gd name="T0" fmla="*/ 102 w 102"/>
                  <a:gd name="T1" fmla="*/ 84 h 101"/>
                  <a:gd name="T2" fmla="*/ 18 w 102"/>
                  <a:gd name="T3" fmla="*/ 0 h 101"/>
                  <a:gd name="T4" fmla="*/ 0 w 102"/>
                  <a:gd name="T5" fmla="*/ 17 h 101"/>
                  <a:gd name="T6" fmla="*/ 83 w 102"/>
                  <a:gd name="T7" fmla="*/ 101 h 101"/>
                  <a:gd name="T8" fmla="*/ 102 w 102"/>
                  <a:gd name="T9" fmla="*/ 84 h 101"/>
                </a:gdLst>
                <a:ahLst/>
                <a:cxnLst>
                  <a:cxn ang="0">
                    <a:pos x="T0" y="T1"/>
                  </a:cxn>
                  <a:cxn ang="0">
                    <a:pos x="T2" y="T3"/>
                  </a:cxn>
                  <a:cxn ang="0">
                    <a:pos x="T4" y="T5"/>
                  </a:cxn>
                  <a:cxn ang="0">
                    <a:pos x="T6" y="T7"/>
                  </a:cxn>
                  <a:cxn ang="0">
                    <a:pos x="T8" y="T9"/>
                  </a:cxn>
                </a:cxnLst>
                <a:rect l="0" t="0" r="r" b="b"/>
                <a:pathLst>
                  <a:path w="102" h="101">
                    <a:moveTo>
                      <a:pt x="102" y="84"/>
                    </a:moveTo>
                    <a:cubicBezTo>
                      <a:pt x="74" y="56"/>
                      <a:pt x="46" y="28"/>
                      <a:pt x="18" y="0"/>
                    </a:cubicBezTo>
                    <a:cubicBezTo>
                      <a:pt x="12" y="5"/>
                      <a:pt x="6" y="11"/>
                      <a:pt x="0" y="17"/>
                    </a:cubicBezTo>
                    <a:cubicBezTo>
                      <a:pt x="28" y="45"/>
                      <a:pt x="55" y="73"/>
                      <a:pt x="83" y="101"/>
                    </a:cubicBezTo>
                    <a:cubicBezTo>
                      <a:pt x="89" y="95"/>
                      <a:pt x="96" y="89"/>
                      <a:pt x="102" y="8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36" name="TextBox 135"/>
          <p:cNvSpPr txBox="1"/>
          <p:nvPr/>
        </p:nvSpPr>
        <p:spPr bwMode="auto">
          <a:xfrm>
            <a:off x="1981200" y="2257851"/>
            <a:ext cx="719142"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solidFill>
                  <a:schemeClr val="bg1"/>
                </a:solidFill>
              </a:rPr>
              <a:t>Video</a:t>
            </a:r>
            <a:endParaRPr lang="en-US" sz="1000" dirty="0">
              <a:solidFill>
                <a:schemeClr val="bg1"/>
              </a:solidFill>
            </a:endParaRPr>
          </a:p>
        </p:txBody>
      </p:sp>
      <p:sp>
        <p:nvSpPr>
          <p:cNvPr id="152" name="TextBox 151"/>
          <p:cNvSpPr txBox="1"/>
          <p:nvPr/>
        </p:nvSpPr>
        <p:spPr bwMode="auto">
          <a:xfrm>
            <a:off x="1981200" y="3171409"/>
            <a:ext cx="1066800"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solidFill>
                  <a:schemeClr val="bg1"/>
                </a:solidFill>
              </a:rPr>
              <a:t>Important</a:t>
            </a:r>
            <a:endParaRPr lang="en-US" sz="1000" dirty="0">
              <a:solidFill>
                <a:schemeClr val="bg1"/>
              </a:solidFill>
            </a:endParaRPr>
          </a:p>
        </p:txBody>
      </p:sp>
      <p:sp>
        <p:nvSpPr>
          <p:cNvPr id="155" name="TextBox 154"/>
          <p:cNvSpPr txBox="1"/>
          <p:nvPr/>
        </p:nvSpPr>
        <p:spPr bwMode="auto">
          <a:xfrm>
            <a:off x="1981200" y="4139822"/>
            <a:ext cx="1066800"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solidFill>
                  <a:schemeClr val="bg1"/>
                </a:solidFill>
              </a:rPr>
              <a:t>Computer</a:t>
            </a:r>
            <a:endParaRPr lang="en-US" sz="1000" dirty="0">
              <a:solidFill>
                <a:schemeClr val="bg1"/>
              </a:solidFill>
            </a:endParaRPr>
          </a:p>
        </p:txBody>
      </p:sp>
      <p:sp>
        <p:nvSpPr>
          <p:cNvPr id="156" name="TextBox 155"/>
          <p:cNvSpPr txBox="1"/>
          <p:nvPr/>
        </p:nvSpPr>
        <p:spPr bwMode="auto">
          <a:xfrm>
            <a:off x="1981200" y="5122217"/>
            <a:ext cx="719142"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solidFill>
                  <a:schemeClr val="bg1"/>
                </a:solidFill>
              </a:rPr>
              <a:t>Cost</a:t>
            </a:r>
            <a:endParaRPr lang="en-US" sz="1000" dirty="0">
              <a:solidFill>
                <a:schemeClr val="bg1"/>
              </a:solidFill>
            </a:endParaRPr>
          </a:p>
        </p:txBody>
      </p:sp>
      <p:sp>
        <p:nvSpPr>
          <p:cNvPr id="159" name="TextBox 158"/>
          <p:cNvSpPr txBox="1"/>
          <p:nvPr/>
        </p:nvSpPr>
        <p:spPr bwMode="auto">
          <a:xfrm>
            <a:off x="4762500" y="2180907"/>
            <a:ext cx="719142" cy="307777"/>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solidFill>
                  <a:schemeClr val="bg1"/>
                </a:solidFill>
              </a:rPr>
              <a:t>Training materials</a:t>
            </a:r>
            <a:endParaRPr lang="en-US" sz="1000" dirty="0">
              <a:solidFill>
                <a:schemeClr val="bg1"/>
              </a:solidFill>
            </a:endParaRPr>
          </a:p>
        </p:txBody>
      </p:sp>
      <p:sp>
        <p:nvSpPr>
          <p:cNvPr id="168" name="TextBox 167"/>
          <p:cNvSpPr txBox="1"/>
          <p:nvPr/>
        </p:nvSpPr>
        <p:spPr bwMode="auto">
          <a:xfrm>
            <a:off x="4762500" y="3280462"/>
            <a:ext cx="719142"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solidFill>
                  <a:schemeClr val="bg1"/>
                </a:solidFill>
              </a:rPr>
              <a:t>Community</a:t>
            </a:r>
            <a:endParaRPr lang="en-US" sz="1000" dirty="0">
              <a:solidFill>
                <a:schemeClr val="bg1"/>
              </a:solidFill>
            </a:endParaRPr>
          </a:p>
        </p:txBody>
      </p:sp>
      <p:sp>
        <p:nvSpPr>
          <p:cNvPr id="174" name="TextBox 173"/>
          <p:cNvSpPr txBox="1"/>
          <p:nvPr/>
        </p:nvSpPr>
        <p:spPr bwMode="auto">
          <a:xfrm>
            <a:off x="4762500" y="4201829"/>
            <a:ext cx="719142"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solidFill>
                  <a:schemeClr val="bg1"/>
                </a:solidFill>
              </a:rPr>
              <a:t>Phone</a:t>
            </a:r>
            <a:endParaRPr lang="en-US" sz="1000" dirty="0">
              <a:solidFill>
                <a:schemeClr val="bg1"/>
              </a:solidFill>
            </a:endParaRPr>
          </a:p>
        </p:txBody>
      </p:sp>
      <p:sp>
        <p:nvSpPr>
          <p:cNvPr id="179" name="TextBox 178"/>
          <p:cNvSpPr txBox="1"/>
          <p:nvPr/>
        </p:nvSpPr>
        <p:spPr bwMode="auto">
          <a:xfrm>
            <a:off x="7348542" y="2257851"/>
            <a:ext cx="719142"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solidFill>
                  <a:schemeClr val="bg1"/>
                </a:solidFill>
              </a:rPr>
              <a:t>Time</a:t>
            </a:r>
            <a:endParaRPr lang="en-US" sz="1000" dirty="0">
              <a:solidFill>
                <a:schemeClr val="bg1"/>
              </a:solidFill>
            </a:endParaRPr>
          </a:p>
        </p:txBody>
      </p:sp>
      <p:sp>
        <p:nvSpPr>
          <p:cNvPr id="180" name="TextBox 179"/>
          <p:cNvSpPr txBox="1"/>
          <p:nvPr/>
        </p:nvSpPr>
        <p:spPr bwMode="auto">
          <a:xfrm>
            <a:off x="7348542" y="3118270"/>
            <a:ext cx="871542"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solidFill>
                  <a:schemeClr val="bg1"/>
                </a:solidFill>
              </a:rPr>
              <a:t>Tip / idea</a:t>
            </a:r>
            <a:endParaRPr lang="en-US" sz="1000" dirty="0">
              <a:solidFill>
                <a:schemeClr val="bg1"/>
              </a:solidFill>
            </a:endParaRPr>
          </a:p>
        </p:txBody>
      </p:sp>
      <p:sp>
        <p:nvSpPr>
          <p:cNvPr id="181" name="TextBox 180"/>
          <p:cNvSpPr txBox="1"/>
          <p:nvPr/>
        </p:nvSpPr>
        <p:spPr bwMode="auto">
          <a:xfrm>
            <a:off x="7348542" y="4057530"/>
            <a:ext cx="1066800"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solidFill>
                  <a:schemeClr val="bg1"/>
                </a:solidFill>
              </a:rPr>
              <a:t>Note</a:t>
            </a:r>
            <a:endParaRPr lang="en-US" sz="1000" dirty="0">
              <a:solidFill>
                <a:schemeClr val="bg1"/>
              </a:solidFill>
            </a:endParaRPr>
          </a:p>
        </p:txBody>
      </p:sp>
      <p:grpSp>
        <p:nvGrpSpPr>
          <p:cNvPr id="182" name="Group 4"/>
          <p:cNvGrpSpPr>
            <a:grpSpLocks noChangeAspect="1"/>
          </p:cNvGrpSpPr>
          <p:nvPr/>
        </p:nvGrpSpPr>
        <p:grpSpPr bwMode="auto">
          <a:xfrm>
            <a:off x="1166812" y="2105024"/>
            <a:ext cx="552449" cy="469900"/>
            <a:chOff x="735" y="941"/>
            <a:chExt cx="348" cy="296"/>
          </a:xfrm>
          <a:solidFill>
            <a:schemeClr val="bg1"/>
          </a:solidFill>
        </p:grpSpPr>
        <p:sp>
          <p:nvSpPr>
            <p:cNvPr id="183" name="Freeform 5"/>
            <p:cNvSpPr>
              <a:spLocks noEditPoints="1"/>
            </p:cNvSpPr>
            <p:nvPr/>
          </p:nvSpPr>
          <p:spPr bwMode="auto">
            <a:xfrm>
              <a:off x="735" y="941"/>
              <a:ext cx="348" cy="296"/>
            </a:xfrm>
            <a:custGeom>
              <a:avLst/>
              <a:gdLst>
                <a:gd name="T0" fmla="*/ 224 w 244"/>
                <a:gd name="T1" fmla="*/ 207 h 207"/>
                <a:gd name="T2" fmla="*/ 20 w 244"/>
                <a:gd name="T3" fmla="*/ 207 h 207"/>
                <a:gd name="T4" fmla="*/ 0 w 244"/>
                <a:gd name="T5" fmla="*/ 188 h 207"/>
                <a:gd name="T6" fmla="*/ 0 w 244"/>
                <a:gd name="T7" fmla="*/ 19 h 207"/>
                <a:gd name="T8" fmla="*/ 20 w 244"/>
                <a:gd name="T9" fmla="*/ 0 h 207"/>
                <a:gd name="T10" fmla="*/ 224 w 244"/>
                <a:gd name="T11" fmla="*/ 0 h 207"/>
                <a:gd name="T12" fmla="*/ 244 w 244"/>
                <a:gd name="T13" fmla="*/ 19 h 207"/>
                <a:gd name="T14" fmla="*/ 244 w 244"/>
                <a:gd name="T15" fmla="*/ 188 h 207"/>
                <a:gd name="T16" fmla="*/ 224 w 244"/>
                <a:gd name="T17" fmla="*/ 207 h 207"/>
                <a:gd name="T18" fmla="*/ 20 w 244"/>
                <a:gd name="T19" fmla="*/ 6 h 207"/>
                <a:gd name="T20" fmla="*/ 7 w 244"/>
                <a:gd name="T21" fmla="*/ 19 h 207"/>
                <a:gd name="T22" fmla="*/ 7 w 244"/>
                <a:gd name="T23" fmla="*/ 188 h 207"/>
                <a:gd name="T24" fmla="*/ 20 w 244"/>
                <a:gd name="T25" fmla="*/ 201 h 207"/>
                <a:gd name="T26" fmla="*/ 224 w 244"/>
                <a:gd name="T27" fmla="*/ 201 h 207"/>
                <a:gd name="T28" fmla="*/ 237 w 244"/>
                <a:gd name="T29" fmla="*/ 188 h 207"/>
                <a:gd name="T30" fmla="*/ 237 w 244"/>
                <a:gd name="T31" fmla="*/ 19 h 207"/>
                <a:gd name="T32" fmla="*/ 224 w 244"/>
                <a:gd name="T33" fmla="*/ 6 h 207"/>
                <a:gd name="T34" fmla="*/ 20 w 244"/>
                <a:gd name="T35" fmla="*/ 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07">
                  <a:moveTo>
                    <a:pt x="224" y="207"/>
                  </a:moveTo>
                  <a:cubicBezTo>
                    <a:pt x="20" y="207"/>
                    <a:pt x="20" y="207"/>
                    <a:pt x="20" y="207"/>
                  </a:cubicBezTo>
                  <a:cubicBezTo>
                    <a:pt x="9" y="207"/>
                    <a:pt x="0" y="199"/>
                    <a:pt x="0" y="188"/>
                  </a:cubicBezTo>
                  <a:cubicBezTo>
                    <a:pt x="0" y="19"/>
                    <a:pt x="0" y="19"/>
                    <a:pt x="0" y="19"/>
                  </a:cubicBezTo>
                  <a:cubicBezTo>
                    <a:pt x="0" y="8"/>
                    <a:pt x="9" y="0"/>
                    <a:pt x="20" y="0"/>
                  </a:cubicBezTo>
                  <a:cubicBezTo>
                    <a:pt x="224" y="0"/>
                    <a:pt x="224" y="0"/>
                    <a:pt x="224" y="0"/>
                  </a:cubicBezTo>
                  <a:cubicBezTo>
                    <a:pt x="235" y="0"/>
                    <a:pt x="244" y="8"/>
                    <a:pt x="244" y="19"/>
                  </a:cubicBezTo>
                  <a:cubicBezTo>
                    <a:pt x="244" y="188"/>
                    <a:pt x="244" y="188"/>
                    <a:pt x="244" y="188"/>
                  </a:cubicBezTo>
                  <a:cubicBezTo>
                    <a:pt x="244" y="199"/>
                    <a:pt x="235" y="207"/>
                    <a:pt x="224" y="207"/>
                  </a:cubicBezTo>
                  <a:close/>
                  <a:moveTo>
                    <a:pt x="20" y="6"/>
                  </a:moveTo>
                  <a:cubicBezTo>
                    <a:pt x="13" y="6"/>
                    <a:pt x="7" y="12"/>
                    <a:pt x="7" y="19"/>
                  </a:cubicBezTo>
                  <a:cubicBezTo>
                    <a:pt x="7" y="188"/>
                    <a:pt x="7" y="188"/>
                    <a:pt x="7" y="188"/>
                  </a:cubicBezTo>
                  <a:cubicBezTo>
                    <a:pt x="7" y="195"/>
                    <a:pt x="13" y="201"/>
                    <a:pt x="20" y="201"/>
                  </a:cubicBezTo>
                  <a:cubicBezTo>
                    <a:pt x="224" y="201"/>
                    <a:pt x="224" y="201"/>
                    <a:pt x="224" y="201"/>
                  </a:cubicBezTo>
                  <a:cubicBezTo>
                    <a:pt x="231" y="201"/>
                    <a:pt x="237" y="195"/>
                    <a:pt x="237" y="188"/>
                  </a:cubicBezTo>
                  <a:cubicBezTo>
                    <a:pt x="237" y="19"/>
                    <a:pt x="237" y="19"/>
                    <a:pt x="237" y="19"/>
                  </a:cubicBezTo>
                  <a:cubicBezTo>
                    <a:pt x="237" y="12"/>
                    <a:pt x="231" y="6"/>
                    <a:pt x="224" y="6"/>
                  </a:cubicBezTo>
                  <a:lnTo>
                    <a:pt x="2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6"/>
            <p:cNvSpPr>
              <a:spLocks/>
            </p:cNvSpPr>
            <p:nvPr/>
          </p:nvSpPr>
          <p:spPr bwMode="auto">
            <a:xfrm>
              <a:off x="886" y="1043"/>
              <a:ext cx="59" cy="98"/>
            </a:xfrm>
            <a:custGeom>
              <a:avLst/>
              <a:gdLst>
                <a:gd name="T0" fmla="*/ 0 w 59"/>
                <a:gd name="T1" fmla="*/ 0 h 98"/>
                <a:gd name="T2" fmla="*/ 59 w 59"/>
                <a:gd name="T3" fmla="*/ 48 h 98"/>
                <a:gd name="T4" fmla="*/ 0 w 59"/>
                <a:gd name="T5" fmla="*/ 98 h 98"/>
                <a:gd name="T6" fmla="*/ 0 w 59"/>
                <a:gd name="T7" fmla="*/ 0 h 98"/>
              </a:gdLst>
              <a:ahLst/>
              <a:cxnLst>
                <a:cxn ang="0">
                  <a:pos x="T0" y="T1"/>
                </a:cxn>
                <a:cxn ang="0">
                  <a:pos x="T2" y="T3"/>
                </a:cxn>
                <a:cxn ang="0">
                  <a:pos x="T4" y="T5"/>
                </a:cxn>
                <a:cxn ang="0">
                  <a:pos x="T6" y="T7"/>
                </a:cxn>
              </a:cxnLst>
              <a:rect l="0" t="0" r="r" b="b"/>
              <a:pathLst>
                <a:path w="59" h="98">
                  <a:moveTo>
                    <a:pt x="0" y="0"/>
                  </a:moveTo>
                  <a:lnTo>
                    <a:pt x="59" y="48"/>
                  </a:lnTo>
                  <a:lnTo>
                    <a:pt x="0" y="9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7"/>
            <p:cNvSpPr>
              <a:spLocks/>
            </p:cNvSpPr>
            <p:nvPr/>
          </p:nvSpPr>
          <p:spPr bwMode="auto">
            <a:xfrm>
              <a:off x="886" y="1043"/>
              <a:ext cx="59" cy="98"/>
            </a:xfrm>
            <a:custGeom>
              <a:avLst/>
              <a:gdLst>
                <a:gd name="T0" fmla="*/ 0 w 59"/>
                <a:gd name="T1" fmla="*/ 0 h 98"/>
                <a:gd name="T2" fmla="*/ 59 w 59"/>
                <a:gd name="T3" fmla="*/ 48 h 98"/>
                <a:gd name="T4" fmla="*/ 0 w 59"/>
                <a:gd name="T5" fmla="*/ 98 h 98"/>
              </a:gdLst>
              <a:ahLst/>
              <a:cxnLst>
                <a:cxn ang="0">
                  <a:pos x="T0" y="T1"/>
                </a:cxn>
                <a:cxn ang="0">
                  <a:pos x="T2" y="T3"/>
                </a:cxn>
                <a:cxn ang="0">
                  <a:pos x="T4" y="T5"/>
                </a:cxn>
              </a:cxnLst>
              <a:rect l="0" t="0" r="r" b="b"/>
              <a:pathLst>
                <a:path w="59" h="98">
                  <a:moveTo>
                    <a:pt x="0" y="0"/>
                  </a:moveTo>
                  <a:lnTo>
                    <a:pt x="59" y="48"/>
                  </a:lnTo>
                  <a:lnTo>
                    <a:pt x="0" y="9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8"/>
            <p:cNvSpPr>
              <a:spLocks noChangeArrowheads="1"/>
            </p:cNvSpPr>
            <p:nvPr/>
          </p:nvSpPr>
          <p:spPr bwMode="auto">
            <a:xfrm>
              <a:off x="741" y="974"/>
              <a:ext cx="337" cy="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9"/>
            <p:cNvSpPr>
              <a:spLocks noChangeArrowheads="1"/>
            </p:cNvSpPr>
            <p:nvPr/>
          </p:nvSpPr>
          <p:spPr bwMode="auto">
            <a:xfrm>
              <a:off x="775" y="945"/>
              <a:ext cx="10"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0"/>
            <p:cNvSpPr>
              <a:spLocks noChangeArrowheads="1"/>
            </p:cNvSpPr>
            <p:nvPr/>
          </p:nvSpPr>
          <p:spPr bwMode="auto">
            <a:xfrm>
              <a:off x="826" y="945"/>
              <a:ext cx="10"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1"/>
            <p:cNvSpPr>
              <a:spLocks noChangeArrowheads="1"/>
            </p:cNvSpPr>
            <p:nvPr/>
          </p:nvSpPr>
          <p:spPr bwMode="auto">
            <a:xfrm>
              <a:off x="878" y="945"/>
              <a:ext cx="10"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2"/>
            <p:cNvSpPr>
              <a:spLocks noChangeArrowheads="1"/>
            </p:cNvSpPr>
            <p:nvPr/>
          </p:nvSpPr>
          <p:spPr bwMode="auto">
            <a:xfrm>
              <a:off x="929" y="945"/>
              <a:ext cx="10"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13"/>
            <p:cNvSpPr>
              <a:spLocks noChangeArrowheads="1"/>
            </p:cNvSpPr>
            <p:nvPr/>
          </p:nvSpPr>
          <p:spPr bwMode="auto">
            <a:xfrm>
              <a:off x="981" y="945"/>
              <a:ext cx="10"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4"/>
            <p:cNvSpPr>
              <a:spLocks noChangeArrowheads="1"/>
            </p:cNvSpPr>
            <p:nvPr/>
          </p:nvSpPr>
          <p:spPr bwMode="auto">
            <a:xfrm>
              <a:off x="1032" y="945"/>
              <a:ext cx="10"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5"/>
            <p:cNvSpPr>
              <a:spLocks noChangeArrowheads="1"/>
            </p:cNvSpPr>
            <p:nvPr/>
          </p:nvSpPr>
          <p:spPr bwMode="auto">
            <a:xfrm>
              <a:off x="741" y="1194"/>
              <a:ext cx="337"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16"/>
            <p:cNvSpPr>
              <a:spLocks noChangeArrowheads="1"/>
            </p:cNvSpPr>
            <p:nvPr/>
          </p:nvSpPr>
          <p:spPr bwMode="auto">
            <a:xfrm>
              <a:off x="1033" y="1200"/>
              <a:ext cx="10"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7"/>
            <p:cNvSpPr>
              <a:spLocks noChangeArrowheads="1"/>
            </p:cNvSpPr>
            <p:nvPr/>
          </p:nvSpPr>
          <p:spPr bwMode="auto">
            <a:xfrm>
              <a:off x="982" y="1200"/>
              <a:ext cx="10"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18"/>
            <p:cNvSpPr>
              <a:spLocks noChangeArrowheads="1"/>
            </p:cNvSpPr>
            <p:nvPr/>
          </p:nvSpPr>
          <p:spPr bwMode="auto">
            <a:xfrm>
              <a:off x="931" y="1200"/>
              <a:ext cx="10"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9"/>
            <p:cNvSpPr>
              <a:spLocks noChangeArrowheads="1"/>
            </p:cNvSpPr>
            <p:nvPr/>
          </p:nvSpPr>
          <p:spPr bwMode="auto">
            <a:xfrm>
              <a:off x="879" y="1200"/>
              <a:ext cx="10"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20"/>
            <p:cNvSpPr>
              <a:spLocks noChangeArrowheads="1"/>
            </p:cNvSpPr>
            <p:nvPr/>
          </p:nvSpPr>
          <p:spPr bwMode="auto">
            <a:xfrm>
              <a:off x="828" y="1200"/>
              <a:ext cx="10"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21"/>
            <p:cNvSpPr>
              <a:spLocks noChangeArrowheads="1"/>
            </p:cNvSpPr>
            <p:nvPr/>
          </p:nvSpPr>
          <p:spPr bwMode="auto">
            <a:xfrm>
              <a:off x="776" y="1200"/>
              <a:ext cx="10"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0" name="Group 28"/>
          <p:cNvGrpSpPr>
            <a:grpSpLocks noChangeAspect="1"/>
          </p:cNvGrpSpPr>
          <p:nvPr/>
        </p:nvGrpSpPr>
        <p:grpSpPr bwMode="auto">
          <a:xfrm>
            <a:off x="1192213" y="3028229"/>
            <a:ext cx="501650" cy="498476"/>
            <a:chOff x="751" y="1847"/>
            <a:chExt cx="316" cy="314"/>
          </a:xfrm>
          <a:solidFill>
            <a:schemeClr val="bg1"/>
          </a:solidFill>
        </p:grpSpPr>
        <p:sp>
          <p:nvSpPr>
            <p:cNvPr id="201" name="Freeform 29"/>
            <p:cNvSpPr>
              <a:spLocks noEditPoints="1"/>
            </p:cNvSpPr>
            <p:nvPr/>
          </p:nvSpPr>
          <p:spPr bwMode="auto">
            <a:xfrm>
              <a:off x="751" y="1847"/>
              <a:ext cx="316" cy="314"/>
            </a:xfrm>
            <a:custGeom>
              <a:avLst/>
              <a:gdLst>
                <a:gd name="T0" fmla="*/ 112 w 221"/>
                <a:gd name="T1" fmla="*/ 220 h 220"/>
                <a:gd name="T2" fmla="*/ 4 w 221"/>
                <a:gd name="T3" fmla="*/ 213 h 220"/>
                <a:gd name="T4" fmla="*/ 12 w 221"/>
                <a:gd name="T5" fmla="*/ 179 h 220"/>
                <a:gd name="T6" fmla="*/ 65 w 221"/>
                <a:gd name="T7" fmla="*/ 69 h 220"/>
                <a:gd name="T8" fmla="*/ 110 w 221"/>
                <a:gd name="T9" fmla="*/ 0 h 220"/>
                <a:gd name="T10" fmla="*/ 155 w 221"/>
                <a:gd name="T11" fmla="*/ 68 h 220"/>
                <a:gd name="T12" fmla="*/ 208 w 221"/>
                <a:gd name="T13" fmla="*/ 178 h 220"/>
                <a:gd name="T14" fmla="*/ 216 w 221"/>
                <a:gd name="T15" fmla="*/ 213 h 220"/>
                <a:gd name="T16" fmla="*/ 112 w 221"/>
                <a:gd name="T17" fmla="*/ 220 h 220"/>
                <a:gd name="T18" fmla="*/ 9 w 221"/>
                <a:gd name="T19" fmla="*/ 209 h 220"/>
                <a:gd name="T20" fmla="*/ 112 w 221"/>
                <a:gd name="T21" fmla="*/ 214 h 220"/>
                <a:gd name="T22" fmla="*/ 211 w 221"/>
                <a:gd name="T23" fmla="*/ 209 h 220"/>
                <a:gd name="T24" fmla="*/ 110 w 221"/>
                <a:gd name="T25" fmla="*/ 7 h 220"/>
                <a:gd name="T26" fmla="*/ 9 w 221"/>
                <a:gd name="T27" fmla="*/ 20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20">
                  <a:moveTo>
                    <a:pt x="112" y="220"/>
                  </a:moveTo>
                  <a:cubicBezTo>
                    <a:pt x="88" y="220"/>
                    <a:pt x="10" y="220"/>
                    <a:pt x="4" y="213"/>
                  </a:cubicBezTo>
                  <a:cubicBezTo>
                    <a:pt x="2" y="211"/>
                    <a:pt x="0" y="209"/>
                    <a:pt x="12" y="179"/>
                  </a:cubicBezTo>
                  <a:cubicBezTo>
                    <a:pt x="24" y="151"/>
                    <a:pt x="45" y="107"/>
                    <a:pt x="65" y="69"/>
                  </a:cubicBezTo>
                  <a:cubicBezTo>
                    <a:pt x="101" y="0"/>
                    <a:pt x="107" y="0"/>
                    <a:pt x="110" y="0"/>
                  </a:cubicBezTo>
                  <a:cubicBezTo>
                    <a:pt x="113" y="0"/>
                    <a:pt x="119" y="0"/>
                    <a:pt x="155" y="68"/>
                  </a:cubicBezTo>
                  <a:cubicBezTo>
                    <a:pt x="175" y="106"/>
                    <a:pt x="196" y="150"/>
                    <a:pt x="208" y="178"/>
                  </a:cubicBezTo>
                  <a:cubicBezTo>
                    <a:pt x="221" y="209"/>
                    <a:pt x="218" y="211"/>
                    <a:pt x="216" y="213"/>
                  </a:cubicBezTo>
                  <a:cubicBezTo>
                    <a:pt x="210" y="219"/>
                    <a:pt x="149" y="220"/>
                    <a:pt x="112" y="220"/>
                  </a:cubicBezTo>
                  <a:close/>
                  <a:moveTo>
                    <a:pt x="9" y="209"/>
                  </a:moveTo>
                  <a:cubicBezTo>
                    <a:pt x="15" y="211"/>
                    <a:pt x="55" y="214"/>
                    <a:pt x="112" y="214"/>
                  </a:cubicBezTo>
                  <a:cubicBezTo>
                    <a:pt x="169" y="214"/>
                    <a:pt x="205" y="211"/>
                    <a:pt x="211" y="209"/>
                  </a:cubicBezTo>
                  <a:cubicBezTo>
                    <a:pt x="211" y="190"/>
                    <a:pt x="125" y="18"/>
                    <a:pt x="110" y="7"/>
                  </a:cubicBezTo>
                  <a:cubicBezTo>
                    <a:pt x="96" y="18"/>
                    <a:pt x="9" y="190"/>
                    <a:pt x="9" y="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30"/>
            <p:cNvSpPr>
              <a:spLocks/>
            </p:cNvSpPr>
            <p:nvPr/>
          </p:nvSpPr>
          <p:spPr bwMode="auto">
            <a:xfrm>
              <a:off x="888" y="1952"/>
              <a:ext cx="42" cy="120"/>
            </a:xfrm>
            <a:custGeom>
              <a:avLst/>
              <a:gdLst>
                <a:gd name="T0" fmla="*/ 36 w 42"/>
                <a:gd name="T1" fmla="*/ 120 h 120"/>
                <a:gd name="T2" fmla="*/ 5 w 42"/>
                <a:gd name="T3" fmla="*/ 120 h 120"/>
                <a:gd name="T4" fmla="*/ 0 w 42"/>
                <a:gd name="T5" fmla="*/ 0 h 120"/>
                <a:gd name="T6" fmla="*/ 42 w 42"/>
                <a:gd name="T7" fmla="*/ 0 h 120"/>
                <a:gd name="T8" fmla="*/ 36 w 42"/>
                <a:gd name="T9" fmla="*/ 120 h 120"/>
              </a:gdLst>
              <a:ahLst/>
              <a:cxnLst>
                <a:cxn ang="0">
                  <a:pos x="T0" y="T1"/>
                </a:cxn>
                <a:cxn ang="0">
                  <a:pos x="T2" y="T3"/>
                </a:cxn>
                <a:cxn ang="0">
                  <a:pos x="T4" y="T5"/>
                </a:cxn>
                <a:cxn ang="0">
                  <a:pos x="T6" y="T7"/>
                </a:cxn>
                <a:cxn ang="0">
                  <a:pos x="T8" y="T9"/>
                </a:cxn>
              </a:cxnLst>
              <a:rect l="0" t="0" r="r" b="b"/>
              <a:pathLst>
                <a:path w="42" h="120">
                  <a:moveTo>
                    <a:pt x="36" y="120"/>
                  </a:moveTo>
                  <a:lnTo>
                    <a:pt x="5" y="120"/>
                  </a:lnTo>
                  <a:lnTo>
                    <a:pt x="0" y="0"/>
                  </a:lnTo>
                  <a:lnTo>
                    <a:pt x="42" y="0"/>
                  </a:lnTo>
                  <a:lnTo>
                    <a:pt x="36"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Oval 31"/>
            <p:cNvSpPr>
              <a:spLocks noChangeArrowheads="1"/>
            </p:cNvSpPr>
            <p:nvPr/>
          </p:nvSpPr>
          <p:spPr bwMode="auto">
            <a:xfrm>
              <a:off x="888" y="2087"/>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4" name="Group 34"/>
          <p:cNvGrpSpPr>
            <a:grpSpLocks noChangeAspect="1"/>
          </p:cNvGrpSpPr>
          <p:nvPr/>
        </p:nvGrpSpPr>
        <p:grpSpPr bwMode="auto">
          <a:xfrm>
            <a:off x="1179513" y="3980727"/>
            <a:ext cx="527050" cy="482600"/>
            <a:chOff x="743" y="2327"/>
            <a:chExt cx="332" cy="304"/>
          </a:xfrm>
          <a:solidFill>
            <a:schemeClr val="bg1"/>
          </a:solidFill>
        </p:grpSpPr>
        <p:sp>
          <p:nvSpPr>
            <p:cNvPr id="205" name="Freeform 35"/>
            <p:cNvSpPr>
              <a:spLocks noEditPoints="1"/>
            </p:cNvSpPr>
            <p:nvPr/>
          </p:nvSpPr>
          <p:spPr bwMode="auto">
            <a:xfrm>
              <a:off x="743" y="2327"/>
              <a:ext cx="332" cy="304"/>
            </a:xfrm>
            <a:custGeom>
              <a:avLst/>
              <a:gdLst>
                <a:gd name="T0" fmla="*/ 213 w 232"/>
                <a:gd name="T1" fmla="*/ 0 h 213"/>
                <a:gd name="T2" fmla="*/ 19 w 232"/>
                <a:gd name="T3" fmla="*/ 0 h 213"/>
                <a:gd name="T4" fmla="*/ 0 w 232"/>
                <a:gd name="T5" fmla="*/ 20 h 213"/>
                <a:gd name="T6" fmla="*/ 0 w 232"/>
                <a:gd name="T7" fmla="*/ 151 h 213"/>
                <a:gd name="T8" fmla="*/ 19 w 232"/>
                <a:gd name="T9" fmla="*/ 170 h 213"/>
                <a:gd name="T10" fmla="*/ 81 w 232"/>
                <a:gd name="T11" fmla="*/ 170 h 213"/>
                <a:gd name="T12" fmla="*/ 81 w 232"/>
                <a:gd name="T13" fmla="*/ 185 h 213"/>
                <a:gd name="T14" fmla="*/ 58 w 232"/>
                <a:gd name="T15" fmla="*/ 190 h 213"/>
                <a:gd name="T16" fmla="*/ 54 w 232"/>
                <a:gd name="T17" fmla="*/ 190 h 213"/>
                <a:gd name="T18" fmla="*/ 54 w 232"/>
                <a:gd name="T19" fmla="*/ 213 h 213"/>
                <a:gd name="T20" fmla="*/ 170 w 232"/>
                <a:gd name="T21" fmla="*/ 213 h 213"/>
                <a:gd name="T22" fmla="*/ 170 w 232"/>
                <a:gd name="T23" fmla="*/ 190 h 213"/>
                <a:gd name="T24" fmla="*/ 166 w 232"/>
                <a:gd name="T25" fmla="*/ 190 h 213"/>
                <a:gd name="T26" fmla="*/ 143 w 232"/>
                <a:gd name="T27" fmla="*/ 186 h 213"/>
                <a:gd name="T28" fmla="*/ 143 w 232"/>
                <a:gd name="T29" fmla="*/ 170 h 213"/>
                <a:gd name="T30" fmla="*/ 213 w 232"/>
                <a:gd name="T31" fmla="*/ 170 h 213"/>
                <a:gd name="T32" fmla="*/ 232 w 232"/>
                <a:gd name="T33" fmla="*/ 151 h 213"/>
                <a:gd name="T34" fmla="*/ 232 w 232"/>
                <a:gd name="T35" fmla="*/ 20 h 213"/>
                <a:gd name="T36" fmla="*/ 213 w 232"/>
                <a:gd name="T37" fmla="*/ 0 h 213"/>
                <a:gd name="T38" fmla="*/ 162 w 232"/>
                <a:gd name="T39" fmla="*/ 197 h 213"/>
                <a:gd name="T40" fmla="*/ 162 w 232"/>
                <a:gd name="T41" fmla="*/ 205 h 213"/>
                <a:gd name="T42" fmla="*/ 62 w 232"/>
                <a:gd name="T43" fmla="*/ 205 h 213"/>
                <a:gd name="T44" fmla="*/ 62 w 232"/>
                <a:gd name="T45" fmla="*/ 197 h 213"/>
                <a:gd name="T46" fmla="*/ 89 w 232"/>
                <a:gd name="T47" fmla="*/ 186 h 213"/>
                <a:gd name="T48" fmla="*/ 89 w 232"/>
                <a:gd name="T49" fmla="*/ 170 h 213"/>
                <a:gd name="T50" fmla="*/ 135 w 232"/>
                <a:gd name="T51" fmla="*/ 170 h 213"/>
                <a:gd name="T52" fmla="*/ 135 w 232"/>
                <a:gd name="T53" fmla="*/ 186 h 213"/>
                <a:gd name="T54" fmla="*/ 162 w 232"/>
                <a:gd name="T55" fmla="*/ 197 h 213"/>
                <a:gd name="T56" fmla="*/ 224 w 232"/>
                <a:gd name="T57" fmla="*/ 151 h 213"/>
                <a:gd name="T58" fmla="*/ 213 w 232"/>
                <a:gd name="T59" fmla="*/ 163 h 213"/>
                <a:gd name="T60" fmla="*/ 19 w 232"/>
                <a:gd name="T61" fmla="*/ 163 h 213"/>
                <a:gd name="T62" fmla="*/ 8 w 232"/>
                <a:gd name="T63" fmla="*/ 151 h 213"/>
                <a:gd name="T64" fmla="*/ 8 w 232"/>
                <a:gd name="T65" fmla="*/ 20 h 213"/>
                <a:gd name="T66" fmla="*/ 19 w 232"/>
                <a:gd name="T67" fmla="*/ 8 h 213"/>
                <a:gd name="T68" fmla="*/ 213 w 232"/>
                <a:gd name="T69" fmla="*/ 8 h 213"/>
                <a:gd name="T70" fmla="*/ 224 w 232"/>
                <a:gd name="T71" fmla="*/ 20 h 213"/>
                <a:gd name="T72" fmla="*/ 224 w 232"/>
                <a:gd name="T73" fmla="*/ 15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2" h="213">
                  <a:moveTo>
                    <a:pt x="213" y="0"/>
                  </a:moveTo>
                  <a:cubicBezTo>
                    <a:pt x="19" y="0"/>
                    <a:pt x="19" y="0"/>
                    <a:pt x="19" y="0"/>
                  </a:cubicBezTo>
                  <a:cubicBezTo>
                    <a:pt x="9" y="0"/>
                    <a:pt x="0" y="9"/>
                    <a:pt x="0" y="20"/>
                  </a:cubicBezTo>
                  <a:cubicBezTo>
                    <a:pt x="0" y="151"/>
                    <a:pt x="0" y="151"/>
                    <a:pt x="0" y="151"/>
                  </a:cubicBezTo>
                  <a:cubicBezTo>
                    <a:pt x="0" y="162"/>
                    <a:pt x="9" y="170"/>
                    <a:pt x="19" y="170"/>
                  </a:cubicBezTo>
                  <a:cubicBezTo>
                    <a:pt x="81" y="170"/>
                    <a:pt x="81" y="170"/>
                    <a:pt x="81" y="170"/>
                  </a:cubicBezTo>
                  <a:cubicBezTo>
                    <a:pt x="81" y="185"/>
                    <a:pt x="81" y="185"/>
                    <a:pt x="81" y="185"/>
                  </a:cubicBezTo>
                  <a:cubicBezTo>
                    <a:pt x="80" y="188"/>
                    <a:pt x="69" y="190"/>
                    <a:pt x="58" y="190"/>
                  </a:cubicBezTo>
                  <a:cubicBezTo>
                    <a:pt x="54" y="190"/>
                    <a:pt x="54" y="190"/>
                    <a:pt x="54" y="190"/>
                  </a:cubicBezTo>
                  <a:cubicBezTo>
                    <a:pt x="54" y="213"/>
                    <a:pt x="54" y="213"/>
                    <a:pt x="54" y="213"/>
                  </a:cubicBezTo>
                  <a:cubicBezTo>
                    <a:pt x="170" y="213"/>
                    <a:pt x="170" y="213"/>
                    <a:pt x="170" y="213"/>
                  </a:cubicBezTo>
                  <a:cubicBezTo>
                    <a:pt x="170" y="190"/>
                    <a:pt x="170" y="190"/>
                    <a:pt x="170" y="190"/>
                  </a:cubicBezTo>
                  <a:cubicBezTo>
                    <a:pt x="166" y="190"/>
                    <a:pt x="166" y="190"/>
                    <a:pt x="166" y="190"/>
                  </a:cubicBezTo>
                  <a:cubicBezTo>
                    <a:pt x="156" y="190"/>
                    <a:pt x="144" y="188"/>
                    <a:pt x="143" y="186"/>
                  </a:cubicBezTo>
                  <a:cubicBezTo>
                    <a:pt x="143" y="170"/>
                    <a:pt x="143" y="170"/>
                    <a:pt x="143" y="170"/>
                  </a:cubicBezTo>
                  <a:cubicBezTo>
                    <a:pt x="213" y="170"/>
                    <a:pt x="213" y="170"/>
                    <a:pt x="213" y="170"/>
                  </a:cubicBezTo>
                  <a:cubicBezTo>
                    <a:pt x="223" y="170"/>
                    <a:pt x="232" y="162"/>
                    <a:pt x="232" y="151"/>
                  </a:cubicBezTo>
                  <a:cubicBezTo>
                    <a:pt x="232" y="20"/>
                    <a:pt x="232" y="20"/>
                    <a:pt x="232" y="20"/>
                  </a:cubicBezTo>
                  <a:cubicBezTo>
                    <a:pt x="232" y="9"/>
                    <a:pt x="223" y="0"/>
                    <a:pt x="213" y="0"/>
                  </a:cubicBezTo>
                  <a:close/>
                  <a:moveTo>
                    <a:pt x="162" y="197"/>
                  </a:moveTo>
                  <a:cubicBezTo>
                    <a:pt x="162" y="205"/>
                    <a:pt x="162" y="205"/>
                    <a:pt x="162" y="205"/>
                  </a:cubicBezTo>
                  <a:cubicBezTo>
                    <a:pt x="62" y="205"/>
                    <a:pt x="62" y="205"/>
                    <a:pt x="62" y="205"/>
                  </a:cubicBezTo>
                  <a:cubicBezTo>
                    <a:pt x="62" y="197"/>
                    <a:pt x="62" y="197"/>
                    <a:pt x="62" y="197"/>
                  </a:cubicBezTo>
                  <a:cubicBezTo>
                    <a:pt x="73" y="197"/>
                    <a:pt x="89" y="195"/>
                    <a:pt x="89" y="186"/>
                  </a:cubicBezTo>
                  <a:cubicBezTo>
                    <a:pt x="89" y="170"/>
                    <a:pt x="89" y="170"/>
                    <a:pt x="89" y="170"/>
                  </a:cubicBezTo>
                  <a:cubicBezTo>
                    <a:pt x="135" y="170"/>
                    <a:pt x="135" y="170"/>
                    <a:pt x="135" y="170"/>
                  </a:cubicBezTo>
                  <a:cubicBezTo>
                    <a:pt x="135" y="186"/>
                    <a:pt x="135" y="186"/>
                    <a:pt x="135" y="186"/>
                  </a:cubicBezTo>
                  <a:cubicBezTo>
                    <a:pt x="135" y="195"/>
                    <a:pt x="151" y="197"/>
                    <a:pt x="162" y="197"/>
                  </a:cubicBezTo>
                  <a:close/>
                  <a:moveTo>
                    <a:pt x="224" y="151"/>
                  </a:moveTo>
                  <a:cubicBezTo>
                    <a:pt x="224" y="157"/>
                    <a:pt x="219" y="163"/>
                    <a:pt x="213" y="163"/>
                  </a:cubicBezTo>
                  <a:cubicBezTo>
                    <a:pt x="19" y="163"/>
                    <a:pt x="19" y="163"/>
                    <a:pt x="19" y="163"/>
                  </a:cubicBezTo>
                  <a:cubicBezTo>
                    <a:pt x="13" y="163"/>
                    <a:pt x="8" y="157"/>
                    <a:pt x="8" y="151"/>
                  </a:cubicBezTo>
                  <a:cubicBezTo>
                    <a:pt x="8" y="20"/>
                    <a:pt x="8" y="20"/>
                    <a:pt x="8" y="20"/>
                  </a:cubicBezTo>
                  <a:cubicBezTo>
                    <a:pt x="8" y="13"/>
                    <a:pt x="13" y="8"/>
                    <a:pt x="19" y="8"/>
                  </a:cubicBezTo>
                  <a:cubicBezTo>
                    <a:pt x="213" y="8"/>
                    <a:pt x="213" y="8"/>
                    <a:pt x="213" y="8"/>
                  </a:cubicBezTo>
                  <a:cubicBezTo>
                    <a:pt x="219" y="8"/>
                    <a:pt x="224" y="13"/>
                    <a:pt x="224" y="20"/>
                  </a:cubicBezTo>
                  <a:lnTo>
                    <a:pt x="224"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36"/>
            <p:cNvSpPr>
              <a:spLocks noEditPoints="1"/>
            </p:cNvSpPr>
            <p:nvPr/>
          </p:nvSpPr>
          <p:spPr bwMode="auto">
            <a:xfrm>
              <a:off x="771" y="2355"/>
              <a:ext cx="276" cy="170"/>
            </a:xfrm>
            <a:custGeom>
              <a:avLst/>
              <a:gdLst>
                <a:gd name="T0" fmla="*/ 0 w 276"/>
                <a:gd name="T1" fmla="*/ 170 h 170"/>
                <a:gd name="T2" fmla="*/ 276 w 276"/>
                <a:gd name="T3" fmla="*/ 170 h 170"/>
                <a:gd name="T4" fmla="*/ 276 w 276"/>
                <a:gd name="T5" fmla="*/ 0 h 170"/>
                <a:gd name="T6" fmla="*/ 0 w 276"/>
                <a:gd name="T7" fmla="*/ 0 h 170"/>
                <a:gd name="T8" fmla="*/ 0 w 276"/>
                <a:gd name="T9" fmla="*/ 170 h 170"/>
                <a:gd name="T10" fmla="*/ 11 w 276"/>
                <a:gd name="T11" fmla="*/ 10 h 170"/>
                <a:gd name="T12" fmla="*/ 265 w 276"/>
                <a:gd name="T13" fmla="*/ 10 h 170"/>
                <a:gd name="T14" fmla="*/ 265 w 276"/>
                <a:gd name="T15" fmla="*/ 160 h 170"/>
                <a:gd name="T16" fmla="*/ 11 w 276"/>
                <a:gd name="T17" fmla="*/ 160 h 170"/>
                <a:gd name="T18" fmla="*/ 11 w 276"/>
                <a:gd name="T19" fmla="*/ 1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170">
                  <a:moveTo>
                    <a:pt x="0" y="170"/>
                  </a:moveTo>
                  <a:lnTo>
                    <a:pt x="276" y="170"/>
                  </a:lnTo>
                  <a:lnTo>
                    <a:pt x="276" y="0"/>
                  </a:lnTo>
                  <a:lnTo>
                    <a:pt x="0" y="0"/>
                  </a:lnTo>
                  <a:lnTo>
                    <a:pt x="0" y="170"/>
                  </a:lnTo>
                  <a:close/>
                  <a:moveTo>
                    <a:pt x="11" y="10"/>
                  </a:moveTo>
                  <a:lnTo>
                    <a:pt x="265" y="10"/>
                  </a:lnTo>
                  <a:lnTo>
                    <a:pt x="265" y="160"/>
                  </a:lnTo>
                  <a:lnTo>
                    <a:pt x="11" y="160"/>
                  </a:lnTo>
                  <a:lnTo>
                    <a:pt x="11"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7" name="Group 52"/>
          <p:cNvGrpSpPr>
            <a:grpSpLocks noChangeAspect="1"/>
          </p:cNvGrpSpPr>
          <p:nvPr/>
        </p:nvGrpSpPr>
        <p:grpSpPr bwMode="auto">
          <a:xfrm>
            <a:off x="1209677" y="4943475"/>
            <a:ext cx="468313" cy="466725"/>
            <a:chOff x="762" y="3726"/>
            <a:chExt cx="295" cy="294"/>
          </a:xfrm>
          <a:solidFill>
            <a:schemeClr val="bg1"/>
          </a:solidFill>
        </p:grpSpPr>
        <p:sp>
          <p:nvSpPr>
            <p:cNvPr id="208" name="Freeform 53"/>
            <p:cNvSpPr>
              <a:spLocks noEditPoints="1"/>
            </p:cNvSpPr>
            <p:nvPr/>
          </p:nvSpPr>
          <p:spPr bwMode="auto">
            <a:xfrm>
              <a:off x="762" y="3726"/>
              <a:ext cx="295" cy="294"/>
            </a:xfrm>
            <a:custGeom>
              <a:avLst/>
              <a:gdLst>
                <a:gd name="T0" fmla="*/ 103 w 206"/>
                <a:gd name="T1" fmla="*/ 206 h 206"/>
                <a:gd name="T2" fmla="*/ 0 w 206"/>
                <a:gd name="T3" fmla="*/ 103 h 206"/>
                <a:gd name="T4" fmla="*/ 103 w 206"/>
                <a:gd name="T5" fmla="*/ 0 h 206"/>
                <a:gd name="T6" fmla="*/ 206 w 206"/>
                <a:gd name="T7" fmla="*/ 103 h 206"/>
                <a:gd name="T8" fmla="*/ 103 w 206"/>
                <a:gd name="T9" fmla="*/ 206 h 206"/>
                <a:gd name="T10" fmla="*/ 103 w 206"/>
                <a:gd name="T11" fmla="*/ 7 h 206"/>
                <a:gd name="T12" fmla="*/ 7 w 206"/>
                <a:gd name="T13" fmla="*/ 103 h 206"/>
                <a:gd name="T14" fmla="*/ 103 w 206"/>
                <a:gd name="T15" fmla="*/ 199 h 206"/>
                <a:gd name="T16" fmla="*/ 199 w 206"/>
                <a:gd name="T17" fmla="*/ 103 h 206"/>
                <a:gd name="T18" fmla="*/ 103 w 206"/>
                <a:gd name="T19" fmla="*/ 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7"/>
                  </a:moveTo>
                  <a:cubicBezTo>
                    <a:pt x="50" y="7"/>
                    <a:pt x="7" y="50"/>
                    <a:pt x="7" y="103"/>
                  </a:cubicBezTo>
                  <a:cubicBezTo>
                    <a:pt x="7" y="156"/>
                    <a:pt x="50" y="199"/>
                    <a:pt x="103" y="199"/>
                  </a:cubicBezTo>
                  <a:cubicBezTo>
                    <a:pt x="156" y="199"/>
                    <a:pt x="199" y="156"/>
                    <a:pt x="199" y="103"/>
                  </a:cubicBezTo>
                  <a:cubicBezTo>
                    <a:pt x="199" y="50"/>
                    <a:pt x="156" y="7"/>
                    <a:pt x="10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54"/>
            <p:cNvSpPr>
              <a:spLocks/>
            </p:cNvSpPr>
            <p:nvPr/>
          </p:nvSpPr>
          <p:spPr bwMode="auto">
            <a:xfrm>
              <a:off x="854" y="3783"/>
              <a:ext cx="114" cy="199"/>
            </a:xfrm>
            <a:custGeom>
              <a:avLst/>
              <a:gdLst>
                <a:gd name="T0" fmla="*/ 68 w 80"/>
                <a:gd name="T1" fmla="*/ 36 h 139"/>
                <a:gd name="T2" fmla="*/ 43 w 80"/>
                <a:gd name="T3" fmla="*/ 27 h 139"/>
                <a:gd name="T4" fmla="*/ 22 w 80"/>
                <a:gd name="T5" fmla="*/ 42 h 139"/>
                <a:gd name="T6" fmla="*/ 80 w 80"/>
                <a:gd name="T7" fmla="*/ 94 h 139"/>
                <a:gd name="T8" fmla="*/ 48 w 80"/>
                <a:gd name="T9" fmla="*/ 123 h 139"/>
                <a:gd name="T10" fmla="*/ 48 w 80"/>
                <a:gd name="T11" fmla="*/ 139 h 139"/>
                <a:gd name="T12" fmla="*/ 35 w 80"/>
                <a:gd name="T13" fmla="*/ 139 h 139"/>
                <a:gd name="T14" fmla="*/ 35 w 80"/>
                <a:gd name="T15" fmla="*/ 123 h 139"/>
                <a:gd name="T16" fmla="*/ 0 w 80"/>
                <a:gd name="T17" fmla="*/ 111 h 139"/>
                <a:gd name="T18" fmla="*/ 8 w 80"/>
                <a:gd name="T19" fmla="*/ 101 h 139"/>
                <a:gd name="T20" fmla="*/ 40 w 80"/>
                <a:gd name="T21" fmla="*/ 112 h 139"/>
                <a:gd name="T22" fmla="*/ 63 w 80"/>
                <a:gd name="T23" fmla="*/ 95 h 139"/>
                <a:gd name="T24" fmla="*/ 5 w 80"/>
                <a:gd name="T25" fmla="*/ 43 h 139"/>
                <a:gd name="T26" fmla="*/ 35 w 80"/>
                <a:gd name="T27" fmla="*/ 16 h 139"/>
                <a:gd name="T28" fmla="*/ 35 w 80"/>
                <a:gd name="T29" fmla="*/ 0 h 139"/>
                <a:gd name="T30" fmla="*/ 48 w 80"/>
                <a:gd name="T31" fmla="*/ 0 h 139"/>
                <a:gd name="T32" fmla="*/ 48 w 80"/>
                <a:gd name="T33" fmla="*/ 16 h 139"/>
                <a:gd name="T34" fmla="*/ 78 w 80"/>
                <a:gd name="T35" fmla="*/ 28 h 139"/>
                <a:gd name="T36" fmla="*/ 68 w 80"/>
                <a:gd name="T37" fmla="*/ 3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39">
                  <a:moveTo>
                    <a:pt x="68" y="36"/>
                  </a:moveTo>
                  <a:cubicBezTo>
                    <a:pt x="61" y="30"/>
                    <a:pt x="54" y="27"/>
                    <a:pt x="43" y="27"/>
                  </a:cubicBezTo>
                  <a:cubicBezTo>
                    <a:pt x="30" y="27"/>
                    <a:pt x="22" y="33"/>
                    <a:pt x="22" y="42"/>
                  </a:cubicBezTo>
                  <a:cubicBezTo>
                    <a:pt x="22" y="66"/>
                    <a:pt x="80" y="60"/>
                    <a:pt x="80" y="94"/>
                  </a:cubicBezTo>
                  <a:cubicBezTo>
                    <a:pt x="80" y="110"/>
                    <a:pt x="68" y="121"/>
                    <a:pt x="48" y="123"/>
                  </a:cubicBezTo>
                  <a:cubicBezTo>
                    <a:pt x="48" y="139"/>
                    <a:pt x="48" y="139"/>
                    <a:pt x="48" y="139"/>
                  </a:cubicBezTo>
                  <a:cubicBezTo>
                    <a:pt x="35" y="139"/>
                    <a:pt x="35" y="139"/>
                    <a:pt x="35" y="139"/>
                  </a:cubicBezTo>
                  <a:cubicBezTo>
                    <a:pt x="35" y="123"/>
                    <a:pt x="35" y="123"/>
                    <a:pt x="35" y="123"/>
                  </a:cubicBezTo>
                  <a:cubicBezTo>
                    <a:pt x="22" y="122"/>
                    <a:pt x="9" y="117"/>
                    <a:pt x="0" y="111"/>
                  </a:cubicBezTo>
                  <a:cubicBezTo>
                    <a:pt x="8" y="101"/>
                    <a:pt x="8" y="101"/>
                    <a:pt x="8" y="101"/>
                  </a:cubicBezTo>
                  <a:cubicBezTo>
                    <a:pt x="17" y="107"/>
                    <a:pt x="28" y="112"/>
                    <a:pt x="40" y="112"/>
                  </a:cubicBezTo>
                  <a:cubicBezTo>
                    <a:pt x="56" y="112"/>
                    <a:pt x="63" y="106"/>
                    <a:pt x="63" y="95"/>
                  </a:cubicBezTo>
                  <a:cubicBezTo>
                    <a:pt x="63" y="69"/>
                    <a:pt x="5" y="75"/>
                    <a:pt x="5" y="43"/>
                  </a:cubicBezTo>
                  <a:cubicBezTo>
                    <a:pt x="5" y="29"/>
                    <a:pt x="17" y="18"/>
                    <a:pt x="35" y="16"/>
                  </a:cubicBezTo>
                  <a:cubicBezTo>
                    <a:pt x="35" y="0"/>
                    <a:pt x="35" y="0"/>
                    <a:pt x="35" y="0"/>
                  </a:cubicBezTo>
                  <a:cubicBezTo>
                    <a:pt x="48" y="0"/>
                    <a:pt x="48" y="0"/>
                    <a:pt x="48" y="0"/>
                  </a:cubicBezTo>
                  <a:cubicBezTo>
                    <a:pt x="48" y="16"/>
                    <a:pt x="48" y="16"/>
                    <a:pt x="48" y="16"/>
                  </a:cubicBezTo>
                  <a:cubicBezTo>
                    <a:pt x="61" y="17"/>
                    <a:pt x="70" y="22"/>
                    <a:pt x="78" y="28"/>
                  </a:cubicBezTo>
                  <a:lnTo>
                    <a:pt x="6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0" name="Freeform 67"/>
          <p:cNvSpPr>
            <a:spLocks noEditPoints="1"/>
          </p:cNvSpPr>
          <p:nvPr/>
        </p:nvSpPr>
        <p:spPr bwMode="auto">
          <a:xfrm>
            <a:off x="3930650" y="4079446"/>
            <a:ext cx="506413" cy="504824"/>
          </a:xfrm>
          <a:custGeom>
            <a:avLst/>
            <a:gdLst>
              <a:gd name="T0" fmla="*/ 181 w 223"/>
              <a:gd name="T1" fmla="*/ 222 h 222"/>
              <a:gd name="T2" fmla="*/ 181 w 223"/>
              <a:gd name="T3" fmla="*/ 222 h 222"/>
              <a:gd name="T4" fmla="*/ 150 w 223"/>
              <a:gd name="T5" fmla="*/ 218 h 222"/>
              <a:gd name="T6" fmla="*/ 67 w 223"/>
              <a:gd name="T7" fmla="*/ 157 h 222"/>
              <a:gd name="T8" fmla="*/ 67 w 223"/>
              <a:gd name="T9" fmla="*/ 156 h 222"/>
              <a:gd name="T10" fmla="*/ 5 w 223"/>
              <a:gd name="T11" fmla="*/ 74 h 222"/>
              <a:gd name="T12" fmla="*/ 5 w 223"/>
              <a:gd name="T13" fmla="*/ 25 h 222"/>
              <a:gd name="T14" fmla="*/ 8 w 223"/>
              <a:gd name="T15" fmla="*/ 22 h 222"/>
              <a:gd name="T16" fmla="*/ 36 w 223"/>
              <a:gd name="T17" fmla="*/ 1 h 222"/>
              <a:gd name="T18" fmla="*/ 83 w 223"/>
              <a:gd name="T19" fmla="*/ 48 h 222"/>
              <a:gd name="T20" fmla="*/ 80 w 223"/>
              <a:gd name="T21" fmla="*/ 62 h 222"/>
              <a:gd name="T22" fmla="*/ 60 w 223"/>
              <a:gd name="T23" fmla="*/ 78 h 222"/>
              <a:gd name="T24" fmla="*/ 96 w 223"/>
              <a:gd name="T25" fmla="*/ 127 h 222"/>
              <a:gd name="T26" fmla="*/ 145 w 223"/>
              <a:gd name="T27" fmla="*/ 163 h 222"/>
              <a:gd name="T28" fmla="*/ 172 w 223"/>
              <a:gd name="T29" fmla="*/ 140 h 222"/>
              <a:gd name="T30" fmla="*/ 176 w 223"/>
              <a:gd name="T31" fmla="*/ 140 h 222"/>
              <a:gd name="T32" fmla="*/ 222 w 223"/>
              <a:gd name="T33" fmla="*/ 187 h 222"/>
              <a:gd name="T34" fmla="*/ 201 w 223"/>
              <a:gd name="T35" fmla="*/ 215 h 222"/>
              <a:gd name="T36" fmla="*/ 198 w 223"/>
              <a:gd name="T37" fmla="*/ 218 h 222"/>
              <a:gd name="T38" fmla="*/ 181 w 223"/>
              <a:gd name="T39" fmla="*/ 222 h 222"/>
              <a:gd name="T40" fmla="*/ 72 w 223"/>
              <a:gd name="T41" fmla="*/ 152 h 222"/>
              <a:gd name="T42" fmla="*/ 151 w 223"/>
              <a:gd name="T43" fmla="*/ 212 h 222"/>
              <a:gd name="T44" fmla="*/ 181 w 223"/>
              <a:gd name="T45" fmla="*/ 216 h 222"/>
              <a:gd name="T46" fmla="*/ 193 w 223"/>
              <a:gd name="T47" fmla="*/ 213 h 222"/>
              <a:gd name="T48" fmla="*/ 197 w 223"/>
              <a:gd name="T49" fmla="*/ 210 h 222"/>
              <a:gd name="T50" fmla="*/ 215 w 223"/>
              <a:gd name="T51" fmla="*/ 188 h 222"/>
              <a:gd name="T52" fmla="*/ 173 w 223"/>
              <a:gd name="T53" fmla="*/ 146 h 222"/>
              <a:gd name="T54" fmla="*/ 172 w 223"/>
              <a:gd name="T55" fmla="*/ 146 h 222"/>
              <a:gd name="T56" fmla="*/ 151 w 223"/>
              <a:gd name="T57" fmla="*/ 166 h 222"/>
              <a:gd name="T58" fmla="*/ 147 w 223"/>
              <a:gd name="T59" fmla="*/ 170 h 222"/>
              <a:gd name="T60" fmla="*/ 93 w 223"/>
              <a:gd name="T61" fmla="*/ 133 h 222"/>
              <a:gd name="T62" fmla="*/ 93 w 223"/>
              <a:gd name="T63" fmla="*/ 133 h 222"/>
              <a:gd name="T64" fmla="*/ 90 w 223"/>
              <a:gd name="T65" fmla="*/ 130 h 222"/>
              <a:gd name="T66" fmla="*/ 90 w 223"/>
              <a:gd name="T67" fmla="*/ 130 h 222"/>
              <a:gd name="T68" fmla="*/ 53 w 223"/>
              <a:gd name="T69" fmla="*/ 75 h 222"/>
              <a:gd name="T70" fmla="*/ 57 w 223"/>
              <a:gd name="T71" fmla="*/ 72 h 222"/>
              <a:gd name="T72" fmla="*/ 75 w 223"/>
              <a:gd name="T73" fmla="*/ 57 h 222"/>
              <a:gd name="T74" fmla="*/ 77 w 223"/>
              <a:gd name="T75" fmla="*/ 50 h 222"/>
              <a:gd name="T76" fmla="*/ 35 w 223"/>
              <a:gd name="T77" fmla="*/ 8 h 222"/>
              <a:gd name="T78" fmla="*/ 35 w 223"/>
              <a:gd name="T79" fmla="*/ 8 h 222"/>
              <a:gd name="T80" fmla="*/ 13 w 223"/>
              <a:gd name="T81" fmla="*/ 26 h 222"/>
              <a:gd name="T82" fmla="*/ 10 w 223"/>
              <a:gd name="T83" fmla="*/ 30 h 222"/>
              <a:gd name="T84" fmla="*/ 12 w 223"/>
              <a:gd name="T85" fmla="*/ 72 h 222"/>
              <a:gd name="T86" fmla="*/ 72 w 223"/>
              <a:gd name="T87" fmla="*/ 15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2">
                <a:moveTo>
                  <a:pt x="181" y="222"/>
                </a:moveTo>
                <a:cubicBezTo>
                  <a:pt x="181" y="222"/>
                  <a:pt x="181" y="222"/>
                  <a:pt x="181" y="222"/>
                </a:cubicBezTo>
                <a:cubicBezTo>
                  <a:pt x="173" y="222"/>
                  <a:pt x="163" y="221"/>
                  <a:pt x="150" y="218"/>
                </a:cubicBezTo>
                <a:cubicBezTo>
                  <a:pt x="136" y="215"/>
                  <a:pt x="74" y="163"/>
                  <a:pt x="67" y="157"/>
                </a:cubicBezTo>
                <a:cubicBezTo>
                  <a:pt x="67" y="156"/>
                  <a:pt x="67" y="156"/>
                  <a:pt x="67" y="156"/>
                </a:cubicBezTo>
                <a:cubicBezTo>
                  <a:pt x="61" y="149"/>
                  <a:pt x="8" y="87"/>
                  <a:pt x="5" y="74"/>
                </a:cubicBezTo>
                <a:cubicBezTo>
                  <a:pt x="0" y="47"/>
                  <a:pt x="0" y="32"/>
                  <a:pt x="5" y="25"/>
                </a:cubicBezTo>
                <a:cubicBezTo>
                  <a:pt x="6" y="24"/>
                  <a:pt x="7" y="23"/>
                  <a:pt x="8" y="22"/>
                </a:cubicBezTo>
                <a:cubicBezTo>
                  <a:pt x="19" y="10"/>
                  <a:pt x="29" y="0"/>
                  <a:pt x="36" y="1"/>
                </a:cubicBezTo>
                <a:cubicBezTo>
                  <a:pt x="46" y="3"/>
                  <a:pt x="79" y="37"/>
                  <a:pt x="83" y="48"/>
                </a:cubicBezTo>
                <a:cubicBezTo>
                  <a:pt x="85" y="52"/>
                  <a:pt x="83" y="56"/>
                  <a:pt x="80" y="62"/>
                </a:cubicBezTo>
                <a:cubicBezTo>
                  <a:pt x="75" y="68"/>
                  <a:pt x="66" y="76"/>
                  <a:pt x="60" y="78"/>
                </a:cubicBezTo>
                <a:cubicBezTo>
                  <a:pt x="63" y="85"/>
                  <a:pt x="78" y="109"/>
                  <a:pt x="96" y="127"/>
                </a:cubicBezTo>
                <a:cubicBezTo>
                  <a:pt x="114" y="145"/>
                  <a:pt x="138" y="160"/>
                  <a:pt x="145" y="163"/>
                </a:cubicBezTo>
                <a:cubicBezTo>
                  <a:pt x="148" y="155"/>
                  <a:pt x="161" y="140"/>
                  <a:pt x="172" y="140"/>
                </a:cubicBezTo>
                <a:cubicBezTo>
                  <a:pt x="173" y="140"/>
                  <a:pt x="175" y="140"/>
                  <a:pt x="176" y="140"/>
                </a:cubicBezTo>
                <a:cubicBezTo>
                  <a:pt x="186" y="144"/>
                  <a:pt x="220" y="177"/>
                  <a:pt x="222" y="187"/>
                </a:cubicBezTo>
                <a:cubicBezTo>
                  <a:pt x="223" y="195"/>
                  <a:pt x="213" y="204"/>
                  <a:pt x="201" y="215"/>
                </a:cubicBezTo>
                <a:cubicBezTo>
                  <a:pt x="200" y="216"/>
                  <a:pt x="199" y="217"/>
                  <a:pt x="198" y="218"/>
                </a:cubicBezTo>
                <a:cubicBezTo>
                  <a:pt x="195" y="221"/>
                  <a:pt x="189" y="222"/>
                  <a:pt x="181" y="222"/>
                </a:cubicBezTo>
                <a:close/>
                <a:moveTo>
                  <a:pt x="72" y="152"/>
                </a:moveTo>
                <a:cubicBezTo>
                  <a:pt x="99" y="175"/>
                  <a:pt x="142" y="210"/>
                  <a:pt x="151" y="212"/>
                </a:cubicBezTo>
                <a:cubicBezTo>
                  <a:pt x="164" y="214"/>
                  <a:pt x="174" y="216"/>
                  <a:pt x="181" y="216"/>
                </a:cubicBezTo>
                <a:cubicBezTo>
                  <a:pt x="189" y="216"/>
                  <a:pt x="192" y="214"/>
                  <a:pt x="193" y="213"/>
                </a:cubicBezTo>
                <a:cubicBezTo>
                  <a:pt x="194" y="212"/>
                  <a:pt x="196" y="211"/>
                  <a:pt x="197" y="210"/>
                </a:cubicBezTo>
                <a:cubicBezTo>
                  <a:pt x="203" y="205"/>
                  <a:pt x="216" y="193"/>
                  <a:pt x="215" y="188"/>
                </a:cubicBezTo>
                <a:cubicBezTo>
                  <a:pt x="214" y="182"/>
                  <a:pt x="183" y="150"/>
                  <a:pt x="173" y="146"/>
                </a:cubicBezTo>
                <a:cubicBezTo>
                  <a:pt x="173" y="146"/>
                  <a:pt x="173" y="146"/>
                  <a:pt x="172" y="146"/>
                </a:cubicBezTo>
                <a:cubicBezTo>
                  <a:pt x="164" y="146"/>
                  <a:pt x="151" y="163"/>
                  <a:pt x="151" y="166"/>
                </a:cubicBezTo>
                <a:cubicBezTo>
                  <a:pt x="151" y="168"/>
                  <a:pt x="150" y="170"/>
                  <a:pt x="147" y="170"/>
                </a:cubicBezTo>
                <a:cubicBezTo>
                  <a:pt x="139" y="170"/>
                  <a:pt x="111" y="151"/>
                  <a:pt x="93" y="133"/>
                </a:cubicBezTo>
                <a:cubicBezTo>
                  <a:pt x="93" y="133"/>
                  <a:pt x="93" y="133"/>
                  <a:pt x="93" y="133"/>
                </a:cubicBezTo>
                <a:cubicBezTo>
                  <a:pt x="90" y="130"/>
                  <a:pt x="90" y="130"/>
                  <a:pt x="90" y="130"/>
                </a:cubicBezTo>
                <a:cubicBezTo>
                  <a:pt x="90" y="130"/>
                  <a:pt x="90" y="130"/>
                  <a:pt x="90" y="130"/>
                </a:cubicBezTo>
                <a:cubicBezTo>
                  <a:pt x="73" y="113"/>
                  <a:pt x="51" y="81"/>
                  <a:pt x="53" y="75"/>
                </a:cubicBezTo>
                <a:cubicBezTo>
                  <a:pt x="54" y="73"/>
                  <a:pt x="55" y="72"/>
                  <a:pt x="57" y="72"/>
                </a:cubicBezTo>
                <a:cubicBezTo>
                  <a:pt x="59" y="72"/>
                  <a:pt x="70" y="65"/>
                  <a:pt x="75" y="57"/>
                </a:cubicBezTo>
                <a:cubicBezTo>
                  <a:pt x="77" y="54"/>
                  <a:pt x="77" y="51"/>
                  <a:pt x="77" y="50"/>
                </a:cubicBezTo>
                <a:cubicBezTo>
                  <a:pt x="73" y="40"/>
                  <a:pt x="41" y="9"/>
                  <a:pt x="35" y="8"/>
                </a:cubicBezTo>
                <a:cubicBezTo>
                  <a:pt x="35" y="8"/>
                  <a:pt x="35" y="8"/>
                  <a:pt x="35" y="8"/>
                </a:cubicBezTo>
                <a:cubicBezTo>
                  <a:pt x="30" y="8"/>
                  <a:pt x="19" y="20"/>
                  <a:pt x="13" y="26"/>
                </a:cubicBezTo>
                <a:cubicBezTo>
                  <a:pt x="12" y="28"/>
                  <a:pt x="11" y="29"/>
                  <a:pt x="10" y="30"/>
                </a:cubicBezTo>
                <a:cubicBezTo>
                  <a:pt x="8" y="32"/>
                  <a:pt x="5" y="41"/>
                  <a:pt x="12" y="72"/>
                </a:cubicBezTo>
                <a:cubicBezTo>
                  <a:pt x="14" y="82"/>
                  <a:pt x="49" y="125"/>
                  <a:pt x="72" y="1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11" name="Group 70"/>
          <p:cNvGrpSpPr>
            <a:grpSpLocks noChangeAspect="1"/>
          </p:cNvGrpSpPr>
          <p:nvPr/>
        </p:nvGrpSpPr>
        <p:grpSpPr bwMode="auto">
          <a:xfrm>
            <a:off x="3824285" y="3144414"/>
            <a:ext cx="723900" cy="527050"/>
            <a:chOff x="2409" y="2816"/>
            <a:chExt cx="456" cy="332"/>
          </a:xfrm>
          <a:solidFill>
            <a:schemeClr val="bg1"/>
          </a:solidFill>
        </p:grpSpPr>
        <p:sp>
          <p:nvSpPr>
            <p:cNvPr id="212" name="Freeform 71"/>
            <p:cNvSpPr>
              <a:spLocks noEditPoints="1"/>
            </p:cNvSpPr>
            <p:nvPr/>
          </p:nvSpPr>
          <p:spPr bwMode="auto">
            <a:xfrm>
              <a:off x="2421" y="2816"/>
              <a:ext cx="108" cy="108"/>
            </a:xfrm>
            <a:custGeom>
              <a:avLst/>
              <a:gdLst>
                <a:gd name="T0" fmla="*/ 38 w 76"/>
                <a:gd name="T1" fmla="*/ 76 h 76"/>
                <a:gd name="T2" fmla="*/ 0 w 76"/>
                <a:gd name="T3" fmla="*/ 38 h 76"/>
                <a:gd name="T4" fmla="*/ 38 w 76"/>
                <a:gd name="T5" fmla="*/ 0 h 76"/>
                <a:gd name="T6" fmla="*/ 76 w 76"/>
                <a:gd name="T7" fmla="*/ 38 h 76"/>
                <a:gd name="T8" fmla="*/ 38 w 76"/>
                <a:gd name="T9" fmla="*/ 76 h 76"/>
                <a:gd name="T10" fmla="*/ 38 w 76"/>
                <a:gd name="T11" fmla="*/ 6 h 76"/>
                <a:gd name="T12" fmla="*/ 6 w 76"/>
                <a:gd name="T13" fmla="*/ 38 h 76"/>
                <a:gd name="T14" fmla="*/ 38 w 76"/>
                <a:gd name="T15" fmla="*/ 69 h 76"/>
                <a:gd name="T16" fmla="*/ 69 w 76"/>
                <a:gd name="T17" fmla="*/ 38 h 76"/>
                <a:gd name="T18" fmla="*/ 38 w 76"/>
                <a:gd name="T19"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38" y="76"/>
                  </a:moveTo>
                  <a:cubicBezTo>
                    <a:pt x="17" y="76"/>
                    <a:pt x="0" y="59"/>
                    <a:pt x="0" y="38"/>
                  </a:cubicBezTo>
                  <a:cubicBezTo>
                    <a:pt x="0" y="17"/>
                    <a:pt x="17" y="0"/>
                    <a:pt x="38" y="0"/>
                  </a:cubicBezTo>
                  <a:cubicBezTo>
                    <a:pt x="59" y="0"/>
                    <a:pt x="76" y="17"/>
                    <a:pt x="76" y="38"/>
                  </a:cubicBezTo>
                  <a:cubicBezTo>
                    <a:pt x="76" y="59"/>
                    <a:pt x="59" y="76"/>
                    <a:pt x="38" y="76"/>
                  </a:cubicBezTo>
                  <a:close/>
                  <a:moveTo>
                    <a:pt x="38" y="6"/>
                  </a:moveTo>
                  <a:cubicBezTo>
                    <a:pt x="20" y="6"/>
                    <a:pt x="6" y="20"/>
                    <a:pt x="6" y="38"/>
                  </a:cubicBezTo>
                  <a:cubicBezTo>
                    <a:pt x="6" y="55"/>
                    <a:pt x="20" y="69"/>
                    <a:pt x="38" y="69"/>
                  </a:cubicBezTo>
                  <a:cubicBezTo>
                    <a:pt x="55" y="69"/>
                    <a:pt x="69" y="55"/>
                    <a:pt x="69" y="38"/>
                  </a:cubicBezTo>
                  <a:cubicBezTo>
                    <a:pt x="69" y="20"/>
                    <a:pt x="55" y="6"/>
                    <a:pt x="3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72"/>
            <p:cNvSpPr>
              <a:spLocks noEditPoints="1"/>
            </p:cNvSpPr>
            <p:nvPr/>
          </p:nvSpPr>
          <p:spPr bwMode="auto">
            <a:xfrm>
              <a:off x="2409" y="2927"/>
              <a:ext cx="130" cy="221"/>
            </a:xfrm>
            <a:custGeom>
              <a:avLst/>
              <a:gdLst>
                <a:gd name="T0" fmla="*/ 72 w 91"/>
                <a:gd name="T1" fmla="*/ 155 h 155"/>
                <a:gd name="T2" fmla="*/ 19 w 91"/>
                <a:gd name="T3" fmla="*/ 155 h 155"/>
                <a:gd name="T4" fmla="*/ 19 w 91"/>
                <a:gd name="T5" fmla="*/ 90 h 155"/>
                <a:gd name="T6" fmla="*/ 0 w 91"/>
                <a:gd name="T7" fmla="*/ 90 h 155"/>
                <a:gd name="T8" fmla="*/ 0 w 91"/>
                <a:gd name="T9" fmla="*/ 24 h 155"/>
                <a:gd name="T10" fmla="*/ 7 w 91"/>
                <a:gd name="T11" fmla="*/ 7 h 155"/>
                <a:gd name="T12" fmla="*/ 23 w 91"/>
                <a:gd name="T13" fmla="*/ 0 h 155"/>
                <a:gd name="T14" fmla="*/ 67 w 91"/>
                <a:gd name="T15" fmla="*/ 0 h 155"/>
                <a:gd name="T16" fmla="*/ 91 w 91"/>
                <a:gd name="T17" fmla="*/ 24 h 155"/>
                <a:gd name="T18" fmla="*/ 91 w 91"/>
                <a:gd name="T19" fmla="*/ 90 h 155"/>
                <a:gd name="T20" fmla="*/ 72 w 91"/>
                <a:gd name="T21" fmla="*/ 90 h 155"/>
                <a:gd name="T22" fmla="*/ 72 w 91"/>
                <a:gd name="T23" fmla="*/ 155 h 155"/>
                <a:gd name="T24" fmla="*/ 26 w 91"/>
                <a:gd name="T25" fmla="*/ 148 h 155"/>
                <a:gd name="T26" fmla="*/ 66 w 91"/>
                <a:gd name="T27" fmla="*/ 148 h 155"/>
                <a:gd name="T28" fmla="*/ 66 w 91"/>
                <a:gd name="T29" fmla="*/ 84 h 155"/>
                <a:gd name="T30" fmla="*/ 84 w 91"/>
                <a:gd name="T31" fmla="*/ 84 h 155"/>
                <a:gd name="T32" fmla="*/ 84 w 91"/>
                <a:gd name="T33" fmla="*/ 24 h 155"/>
                <a:gd name="T34" fmla="*/ 67 w 91"/>
                <a:gd name="T35" fmla="*/ 7 h 155"/>
                <a:gd name="T36" fmla="*/ 23 w 91"/>
                <a:gd name="T37" fmla="*/ 7 h 155"/>
                <a:gd name="T38" fmla="*/ 12 w 91"/>
                <a:gd name="T39" fmla="*/ 12 h 155"/>
                <a:gd name="T40" fmla="*/ 7 w 91"/>
                <a:gd name="T41" fmla="*/ 24 h 155"/>
                <a:gd name="T42" fmla="*/ 7 w 91"/>
                <a:gd name="T43" fmla="*/ 84 h 155"/>
                <a:gd name="T44" fmla="*/ 26 w 91"/>
                <a:gd name="T45" fmla="*/ 84 h 155"/>
                <a:gd name="T46" fmla="*/ 26 w 91"/>
                <a:gd name="T47" fmla="*/ 1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155">
                  <a:moveTo>
                    <a:pt x="72" y="155"/>
                  </a:moveTo>
                  <a:cubicBezTo>
                    <a:pt x="19" y="155"/>
                    <a:pt x="19" y="155"/>
                    <a:pt x="19" y="155"/>
                  </a:cubicBezTo>
                  <a:cubicBezTo>
                    <a:pt x="19" y="90"/>
                    <a:pt x="19" y="90"/>
                    <a:pt x="19" y="90"/>
                  </a:cubicBezTo>
                  <a:cubicBezTo>
                    <a:pt x="0" y="90"/>
                    <a:pt x="0" y="90"/>
                    <a:pt x="0" y="90"/>
                  </a:cubicBezTo>
                  <a:cubicBezTo>
                    <a:pt x="0" y="24"/>
                    <a:pt x="0" y="24"/>
                    <a:pt x="0" y="24"/>
                  </a:cubicBezTo>
                  <a:cubicBezTo>
                    <a:pt x="0" y="17"/>
                    <a:pt x="3" y="12"/>
                    <a:pt x="7" y="7"/>
                  </a:cubicBezTo>
                  <a:cubicBezTo>
                    <a:pt x="11" y="3"/>
                    <a:pt x="17" y="0"/>
                    <a:pt x="23" y="0"/>
                  </a:cubicBezTo>
                  <a:cubicBezTo>
                    <a:pt x="67" y="0"/>
                    <a:pt x="67" y="0"/>
                    <a:pt x="67" y="0"/>
                  </a:cubicBezTo>
                  <a:cubicBezTo>
                    <a:pt x="80" y="0"/>
                    <a:pt x="91" y="11"/>
                    <a:pt x="91" y="24"/>
                  </a:cubicBezTo>
                  <a:cubicBezTo>
                    <a:pt x="91" y="90"/>
                    <a:pt x="91" y="90"/>
                    <a:pt x="91" y="90"/>
                  </a:cubicBezTo>
                  <a:cubicBezTo>
                    <a:pt x="72" y="90"/>
                    <a:pt x="72" y="90"/>
                    <a:pt x="72" y="90"/>
                  </a:cubicBezTo>
                  <a:lnTo>
                    <a:pt x="72" y="155"/>
                  </a:lnTo>
                  <a:close/>
                  <a:moveTo>
                    <a:pt x="26" y="148"/>
                  </a:moveTo>
                  <a:cubicBezTo>
                    <a:pt x="66" y="148"/>
                    <a:pt x="66" y="148"/>
                    <a:pt x="66" y="148"/>
                  </a:cubicBezTo>
                  <a:cubicBezTo>
                    <a:pt x="66" y="84"/>
                    <a:pt x="66" y="84"/>
                    <a:pt x="66" y="84"/>
                  </a:cubicBezTo>
                  <a:cubicBezTo>
                    <a:pt x="84" y="84"/>
                    <a:pt x="84" y="84"/>
                    <a:pt x="84" y="84"/>
                  </a:cubicBezTo>
                  <a:cubicBezTo>
                    <a:pt x="84" y="24"/>
                    <a:pt x="84" y="24"/>
                    <a:pt x="84" y="24"/>
                  </a:cubicBezTo>
                  <a:cubicBezTo>
                    <a:pt x="84" y="14"/>
                    <a:pt x="77" y="7"/>
                    <a:pt x="67" y="7"/>
                  </a:cubicBezTo>
                  <a:cubicBezTo>
                    <a:pt x="23" y="7"/>
                    <a:pt x="23" y="7"/>
                    <a:pt x="23" y="7"/>
                  </a:cubicBezTo>
                  <a:cubicBezTo>
                    <a:pt x="19" y="7"/>
                    <a:pt x="15" y="9"/>
                    <a:pt x="12" y="12"/>
                  </a:cubicBezTo>
                  <a:cubicBezTo>
                    <a:pt x="8" y="15"/>
                    <a:pt x="7" y="19"/>
                    <a:pt x="7" y="24"/>
                  </a:cubicBezTo>
                  <a:cubicBezTo>
                    <a:pt x="7" y="84"/>
                    <a:pt x="7" y="84"/>
                    <a:pt x="7" y="84"/>
                  </a:cubicBezTo>
                  <a:cubicBezTo>
                    <a:pt x="26" y="84"/>
                    <a:pt x="26" y="84"/>
                    <a:pt x="26" y="84"/>
                  </a:cubicBezTo>
                  <a:lnTo>
                    <a:pt x="26"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73"/>
            <p:cNvSpPr>
              <a:spLocks noEditPoints="1"/>
            </p:cNvSpPr>
            <p:nvPr/>
          </p:nvSpPr>
          <p:spPr bwMode="auto">
            <a:xfrm>
              <a:off x="2586" y="2816"/>
              <a:ext cx="108" cy="108"/>
            </a:xfrm>
            <a:custGeom>
              <a:avLst/>
              <a:gdLst>
                <a:gd name="T0" fmla="*/ 38 w 76"/>
                <a:gd name="T1" fmla="*/ 76 h 76"/>
                <a:gd name="T2" fmla="*/ 0 w 76"/>
                <a:gd name="T3" fmla="*/ 38 h 76"/>
                <a:gd name="T4" fmla="*/ 38 w 76"/>
                <a:gd name="T5" fmla="*/ 0 h 76"/>
                <a:gd name="T6" fmla="*/ 76 w 76"/>
                <a:gd name="T7" fmla="*/ 38 h 76"/>
                <a:gd name="T8" fmla="*/ 38 w 76"/>
                <a:gd name="T9" fmla="*/ 76 h 76"/>
                <a:gd name="T10" fmla="*/ 38 w 76"/>
                <a:gd name="T11" fmla="*/ 6 h 76"/>
                <a:gd name="T12" fmla="*/ 6 w 76"/>
                <a:gd name="T13" fmla="*/ 38 h 76"/>
                <a:gd name="T14" fmla="*/ 38 w 76"/>
                <a:gd name="T15" fmla="*/ 69 h 76"/>
                <a:gd name="T16" fmla="*/ 69 w 76"/>
                <a:gd name="T17" fmla="*/ 38 h 76"/>
                <a:gd name="T18" fmla="*/ 38 w 76"/>
                <a:gd name="T19"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38" y="76"/>
                  </a:moveTo>
                  <a:cubicBezTo>
                    <a:pt x="17" y="76"/>
                    <a:pt x="0" y="59"/>
                    <a:pt x="0" y="38"/>
                  </a:cubicBezTo>
                  <a:cubicBezTo>
                    <a:pt x="0" y="17"/>
                    <a:pt x="17" y="0"/>
                    <a:pt x="38" y="0"/>
                  </a:cubicBezTo>
                  <a:cubicBezTo>
                    <a:pt x="59" y="0"/>
                    <a:pt x="76" y="17"/>
                    <a:pt x="76" y="38"/>
                  </a:cubicBezTo>
                  <a:cubicBezTo>
                    <a:pt x="76" y="59"/>
                    <a:pt x="59" y="76"/>
                    <a:pt x="38" y="76"/>
                  </a:cubicBezTo>
                  <a:close/>
                  <a:moveTo>
                    <a:pt x="38" y="6"/>
                  </a:moveTo>
                  <a:cubicBezTo>
                    <a:pt x="20" y="6"/>
                    <a:pt x="6" y="20"/>
                    <a:pt x="6" y="38"/>
                  </a:cubicBezTo>
                  <a:cubicBezTo>
                    <a:pt x="6" y="55"/>
                    <a:pt x="20" y="69"/>
                    <a:pt x="38" y="69"/>
                  </a:cubicBezTo>
                  <a:cubicBezTo>
                    <a:pt x="55" y="69"/>
                    <a:pt x="69" y="55"/>
                    <a:pt x="69" y="38"/>
                  </a:cubicBezTo>
                  <a:cubicBezTo>
                    <a:pt x="69" y="20"/>
                    <a:pt x="55" y="6"/>
                    <a:pt x="3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74"/>
            <p:cNvSpPr>
              <a:spLocks noEditPoints="1"/>
            </p:cNvSpPr>
            <p:nvPr/>
          </p:nvSpPr>
          <p:spPr bwMode="auto">
            <a:xfrm>
              <a:off x="2575" y="2927"/>
              <a:ext cx="129" cy="221"/>
            </a:xfrm>
            <a:custGeom>
              <a:avLst/>
              <a:gdLst>
                <a:gd name="T0" fmla="*/ 72 w 91"/>
                <a:gd name="T1" fmla="*/ 155 h 155"/>
                <a:gd name="T2" fmla="*/ 19 w 91"/>
                <a:gd name="T3" fmla="*/ 155 h 155"/>
                <a:gd name="T4" fmla="*/ 19 w 91"/>
                <a:gd name="T5" fmla="*/ 90 h 155"/>
                <a:gd name="T6" fmla="*/ 0 w 91"/>
                <a:gd name="T7" fmla="*/ 90 h 155"/>
                <a:gd name="T8" fmla="*/ 0 w 91"/>
                <a:gd name="T9" fmla="*/ 24 h 155"/>
                <a:gd name="T10" fmla="*/ 7 w 91"/>
                <a:gd name="T11" fmla="*/ 7 h 155"/>
                <a:gd name="T12" fmla="*/ 23 w 91"/>
                <a:gd name="T13" fmla="*/ 0 h 155"/>
                <a:gd name="T14" fmla="*/ 67 w 91"/>
                <a:gd name="T15" fmla="*/ 0 h 155"/>
                <a:gd name="T16" fmla="*/ 91 w 91"/>
                <a:gd name="T17" fmla="*/ 24 h 155"/>
                <a:gd name="T18" fmla="*/ 91 w 91"/>
                <a:gd name="T19" fmla="*/ 90 h 155"/>
                <a:gd name="T20" fmla="*/ 72 w 91"/>
                <a:gd name="T21" fmla="*/ 90 h 155"/>
                <a:gd name="T22" fmla="*/ 72 w 91"/>
                <a:gd name="T23" fmla="*/ 155 h 155"/>
                <a:gd name="T24" fmla="*/ 26 w 91"/>
                <a:gd name="T25" fmla="*/ 148 h 155"/>
                <a:gd name="T26" fmla="*/ 66 w 91"/>
                <a:gd name="T27" fmla="*/ 148 h 155"/>
                <a:gd name="T28" fmla="*/ 66 w 91"/>
                <a:gd name="T29" fmla="*/ 84 h 155"/>
                <a:gd name="T30" fmla="*/ 84 w 91"/>
                <a:gd name="T31" fmla="*/ 84 h 155"/>
                <a:gd name="T32" fmla="*/ 84 w 91"/>
                <a:gd name="T33" fmla="*/ 24 h 155"/>
                <a:gd name="T34" fmla="*/ 67 w 91"/>
                <a:gd name="T35" fmla="*/ 7 h 155"/>
                <a:gd name="T36" fmla="*/ 23 w 91"/>
                <a:gd name="T37" fmla="*/ 7 h 155"/>
                <a:gd name="T38" fmla="*/ 12 w 91"/>
                <a:gd name="T39" fmla="*/ 12 h 155"/>
                <a:gd name="T40" fmla="*/ 7 w 91"/>
                <a:gd name="T41" fmla="*/ 24 h 155"/>
                <a:gd name="T42" fmla="*/ 7 w 91"/>
                <a:gd name="T43" fmla="*/ 84 h 155"/>
                <a:gd name="T44" fmla="*/ 26 w 91"/>
                <a:gd name="T45" fmla="*/ 84 h 155"/>
                <a:gd name="T46" fmla="*/ 26 w 91"/>
                <a:gd name="T47" fmla="*/ 1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155">
                  <a:moveTo>
                    <a:pt x="72" y="155"/>
                  </a:moveTo>
                  <a:cubicBezTo>
                    <a:pt x="19" y="155"/>
                    <a:pt x="19" y="155"/>
                    <a:pt x="19" y="155"/>
                  </a:cubicBezTo>
                  <a:cubicBezTo>
                    <a:pt x="19" y="90"/>
                    <a:pt x="19" y="90"/>
                    <a:pt x="19" y="90"/>
                  </a:cubicBezTo>
                  <a:cubicBezTo>
                    <a:pt x="0" y="90"/>
                    <a:pt x="0" y="90"/>
                    <a:pt x="0" y="90"/>
                  </a:cubicBezTo>
                  <a:cubicBezTo>
                    <a:pt x="0" y="24"/>
                    <a:pt x="0" y="24"/>
                    <a:pt x="0" y="24"/>
                  </a:cubicBezTo>
                  <a:cubicBezTo>
                    <a:pt x="0" y="17"/>
                    <a:pt x="3" y="12"/>
                    <a:pt x="7" y="7"/>
                  </a:cubicBezTo>
                  <a:cubicBezTo>
                    <a:pt x="11" y="3"/>
                    <a:pt x="17" y="0"/>
                    <a:pt x="23" y="0"/>
                  </a:cubicBezTo>
                  <a:cubicBezTo>
                    <a:pt x="67" y="0"/>
                    <a:pt x="67" y="0"/>
                    <a:pt x="67" y="0"/>
                  </a:cubicBezTo>
                  <a:cubicBezTo>
                    <a:pt x="80" y="0"/>
                    <a:pt x="91" y="11"/>
                    <a:pt x="91" y="24"/>
                  </a:cubicBezTo>
                  <a:cubicBezTo>
                    <a:pt x="91" y="90"/>
                    <a:pt x="91" y="90"/>
                    <a:pt x="91" y="90"/>
                  </a:cubicBezTo>
                  <a:cubicBezTo>
                    <a:pt x="72" y="90"/>
                    <a:pt x="72" y="90"/>
                    <a:pt x="72" y="90"/>
                  </a:cubicBezTo>
                  <a:lnTo>
                    <a:pt x="72" y="155"/>
                  </a:lnTo>
                  <a:close/>
                  <a:moveTo>
                    <a:pt x="26" y="148"/>
                  </a:moveTo>
                  <a:cubicBezTo>
                    <a:pt x="66" y="148"/>
                    <a:pt x="66" y="148"/>
                    <a:pt x="66" y="148"/>
                  </a:cubicBezTo>
                  <a:cubicBezTo>
                    <a:pt x="66" y="84"/>
                    <a:pt x="66" y="84"/>
                    <a:pt x="66" y="84"/>
                  </a:cubicBezTo>
                  <a:cubicBezTo>
                    <a:pt x="84" y="84"/>
                    <a:pt x="84" y="84"/>
                    <a:pt x="84" y="84"/>
                  </a:cubicBezTo>
                  <a:cubicBezTo>
                    <a:pt x="84" y="24"/>
                    <a:pt x="84" y="24"/>
                    <a:pt x="84" y="24"/>
                  </a:cubicBezTo>
                  <a:cubicBezTo>
                    <a:pt x="84" y="14"/>
                    <a:pt x="76" y="7"/>
                    <a:pt x="67" y="7"/>
                  </a:cubicBezTo>
                  <a:cubicBezTo>
                    <a:pt x="23" y="7"/>
                    <a:pt x="23" y="7"/>
                    <a:pt x="23" y="7"/>
                  </a:cubicBezTo>
                  <a:cubicBezTo>
                    <a:pt x="19" y="7"/>
                    <a:pt x="15" y="9"/>
                    <a:pt x="12" y="12"/>
                  </a:cubicBezTo>
                  <a:cubicBezTo>
                    <a:pt x="8" y="15"/>
                    <a:pt x="7" y="19"/>
                    <a:pt x="7" y="24"/>
                  </a:cubicBezTo>
                  <a:cubicBezTo>
                    <a:pt x="7" y="84"/>
                    <a:pt x="7" y="84"/>
                    <a:pt x="7" y="84"/>
                  </a:cubicBezTo>
                  <a:cubicBezTo>
                    <a:pt x="26" y="84"/>
                    <a:pt x="26" y="84"/>
                    <a:pt x="26" y="84"/>
                  </a:cubicBezTo>
                  <a:lnTo>
                    <a:pt x="26"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75"/>
            <p:cNvSpPr>
              <a:spLocks noEditPoints="1"/>
            </p:cNvSpPr>
            <p:nvPr/>
          </p:nvSpPr>
          <p:spPr bwMode="auto">
            <a:xfrm>
              <a:off x="2747" y="2816"/>
              <a:ext cx="108" cy="108"/>
            </a:xfrm>
            <a:custGeom>
              <a:avLst/>
              <a:gdLst>
                <a:gd name="T0" fmla="*/ 38 w 76"/>
                <a:gd name="T1" fmla="*/ 76 h 76"/>
                <a:gd name="T2" fmla="*/ 0 w 76"/>
                <a:gd name="T3" fmla="*/ 38 h 76"/>
                <a:gd name="T4" fmla="*/ 38 w 76"/>
                <a:gd name="T5" fmla="*/ 0 h 76"/>
                <a:gd name="T6" fmla="*/ 76 w 76"/>
                <a:gd name="T7" fmla="*/ 38 h 76"/>
                <a:gd name="T8" fmla="*/ 38 w 76"/>
                <a:gd name="T9" fmla="*/ 76 h 76"/>
                <a:gd name="T10" fmla="*/ 38 w 76"/>
                <a:gd name="T11" fmla="*/ 6 h 76"/>
                <a:gd name="T12" fmla="*/ 7 w 76"/>
                <a:gd name="T13" fmla="*/ 38 h 76"/>
                <a:gd name="T14" fmla="*/ 38 w 76"/>
                <a:gd name="T15" fmla="*/ 69 h 76"/>
                <a:gd name="T16" fmla="*/ 70 w 76"/>
                <a:gd name="T17" fmla="*/ 38 h 76"/>
                <a:gd name="T18" fmla="*/ 38 w 76"/>
                <a:gd name="T19"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38" y="76"/>
                  </a:moveTo>
                  <a:cubicBezTo>
                    <a:pt x="17" y="76"/>
                    <a:pt x="0" y="59"/>
                    <a:pt x="0" y="38"/>
                  </a:cubicBezTo>
                  <a:cubicBezTo>
                    <a:pt x="0" y="17"/>
                    <a:pt x="17" y="0"/>
                    <a:pt x="38" y="0"/>
                  </a:cubicBezTo>
                  <a:cubicBezTo>
                    <a:pt x="59" y="0"/>
                    <a:pt x="76" y="17"/>
                    <a:pt x="76" y="38"/>
                  </a:cubicBezTo>
                  <a:cubicBezTo>
                    <a:pt x="76" y="59"/>
                    <a:pt x="59" y="76"/>
                    <a:pt x="38" y="76"/>
                  </a:cubicBezTo>
                  <a:close/>
                  <a:moveTo>
                    <a:pt x="38" y="6"/>
                  </a:moveTo>
                  <a:cubicBezTo>
                    <a:pt x="21" y="6"/>
                    <a:pt x="7" y="20"/>
                    <a:pt x="7" y="38"/>
                  </a:cubicBezTo>
                  <a:cubicBezTo>
                    <a:pt x="7" y="55"/>
                    <a:pt x="21" y="69"/>
                    <a:pt x="38" y="69"/>
                  </a:cubicBezTo>
                  <a:cubicBezTo>
                    <a:pt x="56" y="69"/>
                    <a:pt x="70" y="55"/>
                    <a:pt x="70" y="38"/>
                  </a:cubicBezTo>
                  <a:cubicBezTo>
                    <a:pt x="70" y="20"/>
                    <a:pt x="56" y="6"/>
                    <a:pt x="3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76"/>
            <p:cNvSpPr>
              <a:spLocks noEditPoints="1"/>
            </p:cNvSpPr>
            <p:nvPr/>
          </p:nvSpPr>
          <p:spPr bwMode="auto">
            <a:xfrm>
              <a:off x="2737" y="2927"/>
              <a:ext cx="128" cy="221"/>
            </a:xfrm>
            <a:custGeom>
              <a:avLst/>
              <a:gdLst>
                <a:gd name="T0" fmla="*/ 72 w 90"/>
                <a:gd name="T1" fmla="*/ 155 h 155"/>
                <a:gd name="T2" fmla="*/ 19 w 90"/>
                <a:gd name="T3" fmla="*/ 155 h 155"/>
                <a:gd name="T4" fmla="*/ 19 w 90"/>
                <a:gd name="T5" fmla="*/ 90 h 155"/>
                <a:gd name="T6" fmla="*/ 0 w 90"/>
                <a:gd name="T7" fmla="*/ 90 h 155"/>
                <a:gd name="T8" fmla="*/ 0 w 90"/>
                <a:gd name="T9" fmla="*/ 24 h 155"/>
                <a:gd name="T10" fmla="*/ 23 w 90"/>
                <a:gd name="T11" fmla="*/ 0 h 155"/>
                <a:gd name="T12" fmla="*/ 67 w 90"/>
                <a:gd name="T13" fmla="*/ 0 h 155"/>
                <a:gd name="T14" fmla="*/ 90 w 90"/>
                <a:gd name="T15" fmla="*/ 24 h 155"/>
                <a:gd name="T16" fmla="*/ 90 w 90"/>
                <a:gd name="T17" fmla="*/ 90 h 155"/>
                <a:gd name="T18" fmla="*/ 72 w 90"/>
                <a:gd name="T19" fmla="*/ 90 h 155"/>
                <a:gd name="T20" fmla="*/ 72 w 90"/>
                <a:gd name="T21" fmla="*/ 155 h 155"/>
                <a:gd name="T22" fmla="*/ 25 w 90"/>
                <a:gd name="T23" fmla="*/ 148 h 155"/>
                <a:gd name="T24" fmla="*/ 65 w 90"/>
                <a:gd name="T25" fmla="*/ 148 h 155"/>
                <a:gd name="T26" fmla="*/ 65 w 90"/>
                <a:gd name="T27" fmla="*/ 84 h 155"/>
                <a:gd name="T28" fmla="*/ 84 w 90"/>
                <a:gd name="T29" fmla="*/ 84 h 155"/>
                <a:gd name="T30" fmla="*/ 84 w 90"/>
                <a:gd name="T31" fmla="*/ 24 h 155"/>
                <a:gd name="T32" fmla="*/ 67 w 90"/>
                <a:gd name="T33" fmla="*/ 7 h 155"/>
                <a:gd name="T34" fmla="*/ 23 w 90"/>
                <a:gd name="T35" fmla="*/ 7 h 155"/>
                <a:gd name="T36" fmla="*/ 6 w 90"/>
                <a:gd name="T37" fmla="*/ 24 h 155"/>
                <a:gd name="T38" fmla="*/ 6 w 90"/>
                <a:gd name="T39" fmla="*/ 84 h 155"/>
                <a:gd name="T40" fmla="*/ 25 w 90"/>
                <a:gd name="T41" fmla="*/ 84 h 155"/>
                <a:gd name="T42" fmla="*/ 25 w 90"/>
                <a:gd name="T43" fmla="*/ 1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55">
                  <a:moveTo>
                    <a:pt x="72" y="155"/>
                  </a:moveTo>
                  <a:cubicBezTo>
                    <a:pt x="19" y="155"/>
                    <a:pt x="19" y="155"/>
                    <a:pt x="19" y="155"/>
                  </a:cubicBezTo>
                  <a:cubicBezTo>
                    <a:pt x="19" y="90"/>
                    <a:pt x="19" y="90"/>
                    <a:pt x="19" y="90"/>
                  </a:cubicBezTo>
                  <a:cubicBezTo>
                    <a:pt x="0" y="90"/>
                    <a:pt x="0" y="90"/>
                    <a:pt x="0" y="90"/>
                  </a:cubicBezTo>
                  <a:cubicBezTo>
                    <a:pt x="0" y="24"/>
                    <a:pt x="0" y="24"/>
                    <a:pt x="0" y="24"/>
                  </a:cubicBezTo>
                  <a:cubicBezTo>
                    <a:pt x="0" y="11"/>
                    <a:pt x="10" y="0"/>
                    <a:pt x="23" y="0"/>
                  </a:cubicBezTo>
                  <a:cubicBezTo>
                    <a:pt x="67" y="0"/>
                    <a:pt x="67" y="0"/>
                    <a:pt x="67" y="0"/>
                  </a:cubicBezTo>
                  <a:cubicBezTo>
                    <a:pt x="80" y="0"/>
                    <a:pt x="90" y="11"/>
                    <a:pt x="90" y="24"/>
                  </a:cubicBezTo>
                  <a:cubicBezTo>
                    <a:pt x="90" y="90"/>
                    <a:pt x="90" y="90"/>
                    <a:pt x="90" y="90"/>
                  </a:cubicBezTo>
                  <a:cubicBezTo>
                    <a:pt x="72" y="90"/>
                    <a:pt x="72" y="90"/>
                    <a:pt x="72" y="90"/>
                  </a:cubicBezTo>
                  <a:lnTo>
                    <a:pt x="72" y="155"/>
                  </a:lnTo>
                  <a:close/>
                  <a:moveTo>
                    <a:pt x="25" y="148"/>
                  </a:moveTo>
                  <a:cubicBezTo>
                    <a:pt x="65" y="148"/>
                    <a:pt x="65" y="148"/>
                    <a:pt x="65" y="148"/>
                  </a:cubicBezTo>
                  <a:cubicBezTo>
                    <a:pt x="65" y="84"/>
                    <a:pt x="65" y="84"/>
                    <a:pt x="65" y="84"/>
                  </a:cubicBezTo>
                  <a:cubicBezTo>
                    <a:pt x="84" y="84"/>
                    <a:pt x="84" y="84"/>
                    <a:pt x="84" y="84"/>
                  </a:cubicBezTo>
                  <a:cubicBezTo>
                    <a:pt x="84" y="24"/>
                    <a:pt x="84" y="24"/>
                    <a:pt x="84" y="24"/>
                  </a:cubicBezTo>
                  <a:cubicBezTo>
                    <a:pt x="84" y="14"/>
                    <a:pt x="76" y="7"/>
                    <a:pt x="67" y="7"/>
                  </a:cubicBezTo>
                  <a:cubicBezTo>
                    <a:pt x="23" y="7"/>
                    <a:pt x="23" y="7"/>
                    <a:pt x="23" y="7"/>
                  </a:cubicBezTo>
                  <a:cubicBezTo>
                    <a:pt x="14" y="7"/>
                    <a:pt x="6" y="14"/>
                    <a:pt x="6" y="24"/>
                  </a:cubicBezTo>
                  <a:cubicBezTo>
                    <a:pt x="6" y="84"/>
                    <a:pt x="6" y="84"/>
                    <a:pt x="6" y="84"/>
                  </a:cubicBezTo>
                  <a:cubicBezTo>
                    <a:pt x="25" y="84"/>
                    <a:pt x="25" y="84"/>
                    <a:pt x="25" y="84"/>
                  </a:cubicBezTo>
                  <a:lnTo>
                    <a:pt x="2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8" name="Group 96"/>
          <p:cNvGrpSpPr>
            <a:grpSpLocks noChangeAspect="1"/>
          </p:cNvGrpSpPr>
          <p:nvPr/>
        </p:nvGrpSpPr>
        <p:grpSpPr bwMode="auto">
          <a:xfrm>
            <a:off x="3937000" y="2095500"/>
            <a:ext cx="496888" cy="519113"/>
            <a:chOff x="2480" y="935"/>
            <a:chExt cx="313" cy="327"/>
          </a:xfrm>
          <a:solidFill>
            <a:schemeClr val="bg1"/>
          </a:solidFill>
        </p:grpSpPr>
        <p:sp>
          <p:nvSpPr>
            <p:cNvPr id="219" name="Freeform 97"/>
            <p:cNvSpPr>
              <a:spLocks/>
            </p:cNvSpPr>
            <p:nvPr/>
          </p:nvSpPr>
          <p:spPr bwMode="auto">
            <a:xfrm>
              <a:off x="2494" y="955"/>
              <a:ext cx="213" cy="288"/>
            </a:xfrm>
            <a:custGeom>
              <a:avLst/>
              <a:gdLst>
                <a:gd name="T0" fmla="*/ 146 w 149"/>
                <a:gd name="T1" fmla="*/ 202 h 202"/>
                <a:gd name="T2" fmla="*/ 3 w 149"/>
                <a:gd name="T3" fmla="*/ 202 h 202"/>
                <a:gd name="T4" fmla="*/ 0 w 149"/>
                <a:gd name="T5" fmla="*/ 198 h 202"/>
                <a:gd name="T6" fmla="*/ 0 w 149"/>
                <a:gd name="T7" fmla="*/ 3 h 202"/>
                <a:gd name="T8" fmla="*/ 3 w 149"/>
                <a:gd name="T9" fmla="*/ 0 h 202"/>
                <a:gd name="T10" fmla="*/ 93 w 149"/>
                <a:gd name="T11" fmla="*/ 0 h 202"/>
                <a:gd name="T12" fmla="*/ 96 w 149"/>
                <a:gd name="T13" fmla="*/ 3 h 202"/>
                <a:gd name="T14" fmla="*/ 93 w 149"/>
                <a:gd name="T15" fmla="*/ 7 h 202"/>
                <a:gd name="T16" fmla="*/ 6 w 149"/>
                <a:gd name="T17" fmla="*/ 7 h 202"/>
                <a:gd name="T18" fmla="*/ 6 w 149"/>
                <a:gd name="T19" fmla="*/ 195 h 202"/>
                <a:gd name="T20" fmla="*/ 143 w 149"/>
                <a:gd name="T21" fmla="*/ 195 h 202"/>
                <a:gd name="T22" fmla="*/ 143 w 149"/>
                <a:gd name="T23" fmla="*/ 137 h 202"/>
                <a:gd name="T24" fmla="*/ 146 w 149"/>
                <a:gd name="T25" fmla="*/ 134 h 202"/>
                <a:gd name="T26" fmla="*/ 149 w 149"/>
                <a:gd name="T27" fmla="*/ 137 h 202"/>
                <a:gd name="T28" fmla="*/ 149 w 149"/>
                <a:gd name="T29" fmla="*/ 198 h 202"/>
                <a:gd name="T30" fmla="*/ 146 w 149"/>
                <a:gd name="T31"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202">
                  <a:moveTo>
                    <a:pt x="146" y="202"/>
                  </a:moveTo>
                  <a:cubicBezTo>
                    <a:pt x="3" y="202"/>
                    <a:pt x="3" y="202"/>
                    <a:pt x="3" y="202"/>
                  </a:cubicBezTo>
                  <a:cubicBezTo>
                    <a:pt x="1" y="202"/>
                    <a:pt x="0" y="200"/>
                    <a:pt x="0" y="198"/>
                  </a:cubicBezTo>
                  <a:cubicBezTo>
                    <a:pt x="0" y="3"/>
                    <a:pt x="0" y="3"/>
                    <a:pt x="0" y="3"/>
                  </a:cubicBezTo>
                  <a:cubicBezTo>
                    <a:pt x="0" y="1"/>
                    <a:pt x="1" y="0"/>
                    <a:pt x="3" y="0"/>
                  </a:cubicBezTo>
                  <a:cubicBezTo>
                    <a:pt x="93" y="0"/>
                    <a:pt x="93" y="0"/>
                    <a:pt x="93" y="0"/>
                  </a:cubicBezTo>
                  <a:cubicBezTo>
                    <a:pt x="94" y="0"/>
                    <a:pt x="96" y="1"/>
                    <a:pt x="96" y="3"/>
                  </a:cubicBezTo>
                  <a:cubicBezTo>
                    <a:pt x="96" y="5"/>
                    <a:pt x="94" y="7"/>
                    <a:pt x="93" y="7"/>
                  </a:cubicBezTo>
                  <a:cubicBezTo>
                    <a:pt x="6" y="7"/>
                    <a:pt x="6" y="7"/>
                    <a:pt x="6" y="7"/>
                  </a:cubicBezTo>
                  <a:cubicBezTo>
                    <a:pt x="6" y="195"/>
                    <a:pt x="6" y="195"/>
                    <a:pt x="6" y="195"/>
                  </a:cubicBezTo>
                  <a:cubicBezTo>
                    <a:pt x="143" y="195"/>
                    <a:pt x="143" y="195"/>
                    <a:pt x="143" y="195"/>
                  </a:cubicBezTo>
                  <a:cubicBezTo>
                    <a:pt x="143" y="137"/>
                    <a:pt x="143" y="137"/>
                    <a:pt x="143" y="137"/>
                  </a:cubicBezTo>
                  <a:cubicBezTo>
                    <a:pt x="143" y="135"/>
                    <a:pt x="144" y="134"/>
                    <a:pt x="146" y="134"/>
                  </a:cubicBezTo>
                  <a:cubicBezTo>
                    <a:pt x="148" y="134"/>
                    <a:pt x="149" y="135"/>
                    <a:pt x="149" y="137"/>
                  </a:cubicBezTo>
                  <a:cubicBezTo>
                    <a:pt x="149" y="198"/>
                    <a:pt x="149" y="198"/>
                    <a:pt x="149" y="198"/>
                  </a:cubicBezTo>
                  <a:cubicBezTo>
                    <a:pt x="149" y="200"/>
                    <a:pt x="148" y="202"/>
                    <a:pt x="146"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98"/>
            <p:cNvSpPr>
              <a:spLocks/>
            </p:cNvSpPr>
            <p:nvPr/>
          </p:nvSpPr>
          <p:spPr bwMode="auto">
            <a:xfrm>
              <a:off x="2523" y="1150"/>
              <a:ext cx="203" cy="112"/>
            </a:xfrm>
            <a:custGeom>
              <a:avLst/>
              <a:gdLst>
                <a:gd name="T0" fmla="*/ 139 w 142"/>
                <a:gd name="T1" fmla="*/ 78 h 78"/>
                <a:gd name="T2" fmla="*/ 4 w 142"/>
                <a:gd name="T3" fmla="*/ 78 h 78"/>
                <a:gd name="T4" fmla="*/ 0 w 142"/>
                <a:gd name="T5" fmla="*/ 74 h 78"/>
                <a:gd name="T6" fmla="*/ 4 w 142"/>
                <a:gd name="T7" fmla="*/ 71 h 78"/>
                <a:gd name="T8" fmla="*/ 135 w 142"/>
                <a:gd name="T9" fmla="*/ 71 h 78"/>
                <a:gd name="T10" fmla="*/ 135 w 142"/>
                <a:gd name="T11" fmla="*/ 3 h 78"/>
                <a:gd name="T12" fmla="*/ 139 w 142"/>
                <a:gd name="T13" fmla="*/ 0 h 78"/>
                <a:gd name="T14" fmla="*/ 142 w 142"/>
                <a:gd name="T15" fmla="*/ 3 h 78"/>
                <a:gd name="T16" fmla="*/ 142 w 142"/>
                <a:gd name="T17" fmla="*/ 74 h 78"/>
                <a:gd name="T18" fmla="*/ 139 w 142"/>
                <a:gd name="T1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78">
                  <a:moveTo>
                    <a:pt x="139" y="78"/>
                  </a:moveTo>
                  <a:cubicBezTo>
                    <a:pt x="4" y="78"/>
                    <a:pt x="4" y="78"/>
                    <a:pt x="4" y="78"/>
                  </a:cubicBezTo>
                  <a:cubicBezTo>
                    <a:pt x="2" y="78"/>
                    <a:pt x="0" y="76"/>
                    <a:pt x="0" y="74"/>
                  </a:cubicBezTo>
                  <a:cubicBezTo>
                    <a:pt x="0" y="72"/>
                    <a:pt x="2" y="71"/>
                    <a:pt x="4" y="71"/>
                  </a:cubicBezTo>
                  <a:cubicBezTo>
                    <a:pt x="135" y="71"/>
                    <a:pt x="135" y="71"/>
                    <a:pt x="135" y="71"/>
                  </a:cubicBezTo>
                  <a:cubicBezTo>
                    <a:pt x="135" y="3"/>
                    <a:pt x="135" y="3"/>
                    <a:pt x="135" y="3"/>
                  </a:cubicBezTo>
                  <a:cubicBezTo>
                    <a:pt x="135" y="1"/>
                    <a:pt x="137" y="0"/>
                    <a:pt x="139" y="0"/>
                  </a:cubicBezTo>
                  <a:cubicBezTo>
                    <a:pt x="140" y="0"/>
                    <a:pt x="142" y="1"/>
                    <a:pt x="142" y="3"/>
                  </a:cubicBezTo>
                  <a:cubicBezTo>
                    <a:pt x="142" y="74"/>
                    <a:pt x="142" y="74"/>
                    <a:pt x="142" y="74"/>
                  </a:cubicBezTo>
                  <a:cubicBezTo>
                    <a:pt x="142" y="76"/>
                    <a:pt x="140" y="78"/>
                    <a:pt x="1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99"/>
            <p:cNvSpPr>
              <a:spLocks/>
            </p:cNvSpPr>
            <p:nvPr/>
          </p:nvSpPr>
          <p:spPr bwMode="auto">
            <a:xfrm>
              <a:off x="2480" y="976"/>
              <a:ext cx="36" cy="10"/>
            </a:xfrm>
            <a:custGeom>
              <a:avLst/>
              <a:gdLst>
                <a:gd name="T0" fmla="*/ 22 w 25"/>
                <a:gd name="T1" fmla="*/ 7 h 7"/>
                <a:gd name="T2" fmla="*/ 3 w 25"/>
                <a:gd name="T3" fmla="*/ 7 h 7"/>
                <a:gd name="T4" fmla="*/ 0 w 25"/>
                <a:gd name="T5" fmla="*/ 4 h 7"/>
                <a:gd name="T6" fmla="*/ 3 w 25"/>
                <a:gd name="T7" fmla="*/ 0 h 7"/>
                <a:gd name="T8" fmla="*/ 22 w 25"/>
                <a:gd name="T9" fmla="*/ 0 h 7"/>
                <a:gd name="T10" fmla="*/ 25 w 25"/>
                <a:gd name="T11" fmla="*/ 4 h 7"/>
                <a:gd name="T12" fmla="*/ 22 w 2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5" h="7">
                  <a:moveTo>
                    <a:pt x="22" y="7"/>
                  </a:moveTo>
                  <a:cubicBezTo>
                    <a:pt x="3" y="7"/>
                    <a:pt x="3" y="7"/>
                    <a:pt x="3" y="7"/>
                  </a:cubicBezTo>
                  <a:cubicBezTo>
                    <a:pt x="1" y="7"/>
                    <a:pt x="0" y="5"/>
                    <a:pt x="0" y="4"/>
                  </a:cubicBezTo>
                  <a:cubicBezTo>
                    <a:pt x="0" y="2"/>
                    <a:pt x="1" y="0"/>
                    <a:pt x="3" y="0"/>
                  </a:cubicBezTo>
                  <a:cubicBezTo>
                    <a:pt x="22" y="0"/>
                    <a:pt x="22" y="0"/>
                    <a:pt x="22" y="0"/>
                  </a:cubicBezTo>
                  <a:cubicBezTo>
                    <a:pt x="24" y="0"/>
                    <a:pt x="25" y="2"/>
                    <a:pt x="25" y="4"/>
                  </a:cubicBezTo>
                  <a:cubicBezTo>
                    <a:pt x="25" y="5"/>
                    <a:pt x="24" y="7"/>
                    <a:pt x="2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00"/>
            <p:cNvSpPr>
              <a:spLocks/>
            </p:cNvSpPr>
            <p:nvPr/>
          </p:nvSpPr>
          <p:spPr bwMode="auto">
            <a:xfrm>
              <a:off x="2480" y="990"/>
              <a:ext cx="36" cy="10"/>
            </a:xfrm>
            <a:custGeom>
              <a:avLst/>
              <a:gdLst>
                <a:gd name="T0" fmla="*/ 22 w 25"/>
                <a:gd name="T1" fmla="*/ 7 h 7"/>
                <a:gd name="T2" fmla="*/ 3 w 25"/>
                <a:gd name="T3" fmla="*/ 7 h 7"/>
                <a:gd name="T4" fmla="*/ 0 w 25"/>
                <a:gd name="T5" fmla="*/ 4 h 7"/>
                <a:gd name="T6" fmla="*/ 3 w 25"/>
                <a:gd name="T7" fmla="*/ 0 h 7"/>
                <a:gd name="T8" fmla="*/ 22 w 25"/>
                <a:gd name="T9" fmla="*/ 0 h 7"/>
                <a:gd name="T10" fmla="*/ 25 w 25"/>
                <a:gd name="T11" fmla="*/ 4 h 7"/>
                <a:gd name="T12" fmla="*/ 22 w 2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5" h="7">
                  <a:moveTo>
                    <a:pt x="22" y="7"/>
                  </a:moveTo>
                  <a:cubicBezTo>
                    <a:pt x="3" y="7"/>
                    <a:pt x="3" y="7"/>
                    <a:pt x="3" y="7"/>
                  </a:cubicBezTo>
                  <a:cubicBezTo>
                    <a:pt x="1" y="7"/>
                    <a:pt x="0" y="5"/>
                    <a:pt x="0" y="4"/>
                  </a:cubicBezTo>
                  <a:cubicBezTo>
                    <a:pt x="0" y="2"/>
                    <a:pt x="1" y="0"/>
                    <a:pt x="3" y="0"/>
                  </a:cubicBezTo>
                  <a:cubicBezTo>
                    <a:pt x="22" y="0"/>
                    <a:pt x="22" y="0"/>
                    <a:pt x="22" y="0"/>
                  </a:cubicBezTo>
                  <a:cubicBezTo>
                    <a:pt x="24" y="0"/>
                    <a:pt x="25" y="2"/>
                    <a:pt x="25" y="4"/>
                  </a:cubicBezTo>
                  <a:cubicBezTo>
                    <a:pt x="25" y="5"/>
                    <a:pt x="24" y="7"/>
                    <a:pt x="2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01"/>
            <p:cNvSpPr>
              <a:spLocks/>
            </p:cNvSpPr>
            <p:nvPr/>
          </p:nvSpPr>
          <p:spPr bwMode="auto">
            <a:xfrm>
              <a:off x="2480" y="1030"/>
              <a:ext cx="36" cy="10"/>
            </a:xfrm>
            <a:custGeom>
              <a:avLst/>
              <a:gdLst>
                <a:gd name="T0" fmla="*/ 22 w 25"/>
                <a:gd name="T1" fmla="*/ 7 h 7"/>
                <a:gd name="T2" fmla="*/ 3 w 25"/>
                <a:gd name="T3" fmla="*/ 7 h 7"/>
                <a:gd name="T4" fmla="*/ 0 w 25"/>
                <a:gd name="T5" fmla="*/ 3 h 7"/>
                <a:gd name="T6" fmla="*/ 3 w 25"/>
                <a:gd name="T7" fmla="*/ 0 h 7"/>
                <a:gd name="T8" fmla="*/ 22 w 25"/>
                <a:gd name="T9" fmla="*/ 0 h 7"/>
                <a:gd name="T10" fmla="*/ 25 w 25"/>
                <a:gd name="T11" fmla="*/ 3 h 7"/>
                <a:gd name="T12" fmla="*/ 22 w 2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5" h="7">
                  <a:moveTo>
                    <a:pt x="22" y="7"/>
                  </a:moveTo>
                  <a:cubicBezTo>
                    <a:pt x="3" y="7"/>
                    <a:pt x="3" y="7"/>
                    <a:pt x="3" y="7"/>
                  </a:cubicBezTo>
                  <a:cubicBezTo>
                    <a:pt x="1" y="7"/>
                    <a:pt x="0" y="5"/>
                    <a:pt x="0" y="3"/>
                  </a:cubicBezTo>
                  <a:cubicBezTo>
                    <a:pt x="0" y="2"/>
                    <a:pt x="1" y="0"/>
                    <a:pt x="3" y="0"/>
                  </a:cubicBezTo>
                  <a:cubicBezTo>
                    <a:pt x="22" y="0"/>
                    <a:pt x="22" y="0"/>
                    <a:pt x="22" y="0"/>
                  </a:cubicBezTo>
                  <a:cubicBezTo>
                    <a:pt x="24" y="0"/>
                    <a:pt x="25" y="2"/>
                    <a:pt x="25" y="3"/>
                  </a:cubicBezTo>
                  <a:cubicBezTo>
                    <a:pt x="25" y="5"/>
                    <a:pt x="24" y="7"/>
                    <a:pt x="2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02"/>
            <p:cNvSpPr>
              <a:spLocks/>
            </p:cNvSpPr>
            <p:nvPr/>
          </p:nvSpPr>
          <p:spPr bwMode="auto">
            <a:xfrm>
              <a:off x="2480" y="1045"/>
              <a:ext cx="36" cy="10"/>
            </a:xfrm>
            <a:custGeom>
              <a:avLst/>
              <a:gdLst>
                <a:gd name="T0" fmla="*/ 22 w 25"/>
                <a:gd name="T1" fmla="*/ 7 h 7"/>
                <a:gd name="T2" fmla="*/ 3 w 25"/>
                <a:gd name="T3" fmla="*/ 7 h 7"/>
                <a:gd name="T4" fmla="*/ 0 w 25"/>
                <a:gd name="T5" fmla="*/ 3 h 7"/>
                <a:gd name="T6" fmla="*/ 3 w 25"/>
                <a:gd name="T7" fmla="*/ 0 h 7"/>
                <a:gd name="T8" fmla="*/ 22 w 25"/>
                <a:gd name="T9" fmla="*/ 0 h 7"/>
                <a:gd name="T10" fmla="*/ 25 w 25"/>
                <a:gd name="T11" fmla="*/ 3 h 7"/>
                <a:gd name="T12" fmla="*/ 22 w 2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5" h="7">
                  <a:moveTo>
                    <a:pt x="22" y="7"/>
                  </a:moveTo>
                  <a:cubicBezTo>
                    <a:pt x="3" y="7"/>
                    <a:pt x="3" y="7"/>
                    <a:pt x="3" y="7"/>
                  </a:cubicBezTo>
                  <a:cubicBezTo>
                    <a:pt x="1" y="7"/>
                    <a:pt x="0" y="5"/>
                    <a:pt x="0" y="3"/>
                  </a:cubicBezTo>
                  <a:cubicBezTo>
                    <a:pt x="0" y="1"/>
                    <a:pt x="1" y="0"/>
                    <a:pt x="3" y="0"/>
                  </a:cubicBezTo>
                  <a:cubicBezTo>
                    <a:pt x="22" y="0"/>
                    <a:pt x="22" y="0"/>
                    <a:pt x="22" y="0"/>
                  </a:cubicBezTo>
                  <a:cubicBezTo>
                    <a:pt x="24" y="0"/>
                    <a:pt x="25" y="1"/>
                    <a:pt x="25" y="3"/>
                  </a:cubicBezTo>
                  <a:cubicBezTo>
                    <a:pt x="25" y="5"/>
                    <a:pt x="24" y="7"/>
                    <a:pt x="2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03"/>
            <p:cNvSpPr>
              <a:spLocks/>
            </p:cNvSpPr>
            <p:nvPr/>
          </p:nvSpPr>
          <p:spPr bwMode="auto">
            <a:xfrm>
              <a:off x="2480" y="1085"/>
              <a:ext cx="36" cy="8"/>
            </a:xfrm>
            <a:custGeom>
              <a:avLst/>
              <a:gdLst>
                <a:gd name="T0" fmla="*/ 22 w 25"/>
                <a:gd name="T1" fmla="*/ 6 h 6"/>
                <a:gd name="T2" fmla="*/ 3 w 25"/>
                <a:gd name="T3" fmla="*/ 6 h 6"/>
                <a:gd name="T4" fmla="*/ 0 w 25"/>
                <a:gd name="T5" fmla="*/ 3 h 6"/>
                <a:gd name="T6" fmla="*/ 3 w 25"/>
                <a:gd name="T7" fmla="*/ 0 h 6"/>
                <a:gd name="T8" fmla="*/ 22 w 25"/>
                <a:gd name="T9" fmla="*/ 0 h 6"/>
                <a:gd name="T10" fmla="*/ 25 w 25"/>
                <a:gd name="T11" fmla="*/ 3 h 6"/>
                <a:gd name="T12" fmla="*/ 22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22" y="6"/>
                  </a:moveTo>
                  <a:cubicBezTo>
                    <a:pt x="3" y="6"/>
                    <a:pt x="3" y="6"/>
                    <a:pt x="3" y="6"/>
                  </a:cubicBezTo>
                  <a:cubicBezTo>
                    <a:pt x="1" y="6"/>
                    <a:pt x="0" y="5"/>
                    <a:pt x="0" y="3"/>
                  </a:cubicBezTo>
                  <a:cubicBezTo>
                    <a:pt x="0" y="1"/>
                    <a:pt x="1" y="0"/>
                    <a:pt x="3" y="0"/>
                  </a:cubicBezTo>
                  <a:cubicBezTo>
                    <a:pt x="22" y="0"/>
                    <a:pt x="22" y="0"/>
                    <a:pt x="22" y="0"/>
                  </a:cubicBezTo>
                  <a:cubicBezTo>
                    <a:pt x="24" y="0"/>
                    <a:pt x="25" y="1"/>
                    <a:pt x="25" y="3"/>
                  </a:cubicBezTo>
                  <a:cubicBezTo>
                    <a:pt x="25" y="5"/>
                    <a:pt x="24" y="6"/>
                    <a:pt x="2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04"/>
            <p:cNvSpPr>
              <a:spLocks/>
            </p:cNvSpPr>
            <p:nvPr/>
          </p:nvSpPr>
          <p:spPr bwMode="auto">
            <a:xfrm>
              <a:off x="2480" y="1099"/>
              <a:ext cx="36" cy="9"/>
            </a:xfrm>
            <a:custGeom>
              <a:avLst/>
              <a:gdLst>
                <a:gd name="T0" fmla="*/ 22 w 25"/>
                <a:gd name="T1" fmla="*/ 6 h 6"/>
                <a:gd name="T2" fmla="*/ 3 w 25"/>
                <a:gd name="T3" fmla="*/ 6 h 6"/>
                <a:gd name="T4" fmla="*/ 0 w 25"/>
                <a:gd name="T5" fmla="*/ 3 h 6"/>
                <a:gd name="T6" fmla="*/ 3 w 25"/>
                <a:gd name="T7" fmla="*/ 0 h 6"/>
                <a:gd name="T8" fmla="*/ 22 w 25"/>
                <a:gd name="T9" fmla="*/ 0 h 6"/>
                <a:gd name="T10" fmla="*/ 25 w 25"/>
                <a:gd name="T11" fmla="*/ 3 h 6"/>
                <a:gd name="T12" fmla="*/ 22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22" y="6"/>
                  </a:moveTo>
                  <a:cubicBezTo>
                    <a:pt x="3" y="6"/>
                    <a:pt x="3" y="6"/>
                    <a:pt x="3" y="6"/>
                  </a:cubicBezTo>
                  <a:cubicBezTo>
                    <a:pt x="1" y="6"/>
                    <a:pt x="0" y="5"/>
                    <a:pt x="0" y="3"/>
                  </a:cubicBezTo>
                  <a:cubicBezTo>
                    <a:pt x="0" y="1"/>
                    <a:pt x="1" y="0"/>
                    <a:pt x="3" y="0"/>
                  </a:cubicBezTo>
                  <a:cubicBezTo>
                    <a:pt x="22" y="0"/>
                    <a:pt x="22" y="0"/>
                    <a:pt x="22" y="0"/>
                  </a:cubicBezTo>
                  <a:cubicBezTo>
                    <a:pt x="24" y="0"/>
                    <a:pt x="25" y="1"/>
                    <a:pt x="25" y="3"/>
                  </a:cubicBezTo>
                  <a:cubicBezTo>
                    <a:pt x="25" y="5"/>
                    <a:pt x="24" y="6"/>
                    <a:pt x="2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05"/>
            <p:cNvSpPr>
              <a:spLocks/>
            </p:cNvSpPr>
            <p:nvPr/>
          </p:nvSpPr>
          <p:spPr bwMode="auto">
            <a:xfrm>
              <a:off x="2480" y="1138"/>
              <a:ext cx="36" cy="10"/>
            </a:xfrm>
            <a:custGeom>
              <a:avLst/>
              <a:gdLst>
                <a:gd name="T0" fmla="*/ 22 w 25"/>
                <a:gd name="T1" fmla="*/ 7 h 7"/>
                <a:gd name="T2" fmla="*/ 3 w 25"/>
                <a:gd name="T3" fmla="*/ 7 h 7"/>
                <a:gd name="T4" fmla="*/ 0 w 25"/>
                <a:gd name="T5" fmla="*/ 4 h 7"/>
                <a:gd name="T6" fmla="*/ 3 w 25"/>
                <a:gd name="T7" fmla="*/ 0 h 7"/>
                <a:gd name="T8" fmla="*/ 22 w 25"/>
                <a:gd name="T9" fmla="*/ 0 h 7"/>
                <a:gd name="T10" fmla="*/ 25 w 25"/>
                <a:gd name="T11" fmla="*/ 4 h 7"/>
                <a:gd name="T12" fmla="*/ 22 w 2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5" h="7">
                  <a:moveTo>
                    <a:pt x="22" y="7"/>
                  </a:moveTo>
                  <a:cubicBezTo>
                    <a:pt x="3" y="7"/>
                    <a:pt x="3" y="7"/>
                    <a:pt x="3" y="7"/>
                  </a:cubicBezTo>
                  <a:cubicBezTo>
                    <a:pt x="1" y="7"/>
                    <a:pt x="0" y="6"/>
                    <a:pt x="0" y="4"/>
                  </a:cubicBezTo>
                  <a:cubicBezTo>
                    <a:pt x="0" y="2"/>
                    <a:pt x="1" y="0"/>
                    <a:pt x="3" y="0"/>
                  </a:cubicBezTo>
                  <a:cubicBezTo>
                    <a:pt x="22" y="0"/>
                    <a:pt x="22" y="0"/>
                    <a:pt x="22" y="0"/>
                  </a:cubicBezTo>
                  <a:cubicBezTo>
                    <a:pt x="24" y="0"/>
                    <a:pt x="25" y="2"/>
                    <a:pt x="25" y="4"/>
                  </a:cubicBezTo>
                  <a:cubicBezTo>
                    <a:pt x="25" y="6"/>
                    <a:pt x="24" y="7"/>
                    <a:pt x="2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06"/>
            <p:cNvSpPr>
              <a:spLocks/>
            </p:cNvSpPr>
            <p:nvPr/>
          </p:nvSpPr>
          <p:spPr bwMode="auto">
            <a:xfrm>
              <a:off x="2480" y="1152"/>
              <a:ext cx="36" cy="10"/>
            </a:xfrm>
            <a:custGeom>
              <a:avLst/>
              <a:gdLst>
                <a:gd name="T0" fmla="*/ 22 w 25"/>
                <a:gd name="T1" fmla="*/ 7 h 7"/>
                <a:gd name="T2" fmla="*/ 3 w 25"/>
                <a:gd name="T3" fmla="*/ 7 h 7"/>
                <a:gd name="T4" fmla="*/ 0 w 25"/>
                <a:gd name="T5" fmla="*/ 4 h 7"/>
                <a:gd name="T6" fmla="*/ 3 w 25"/>
                <a:gd name="T7" fmla="*/ 0 h 7"/>
                <a:gd name="T8" fmla="*/ 22 w 25"/>
                <a:gd name="T9" fmla="*/ 0 h 7"/>
                <a:gd name="T10" fmla="*/ 25 w 25"/>
                <a:gd name="T11" fmla="*/ 4 h 7"/>
                <a:gd name="T12" fmla="*/ 22 w 2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5" h="7">
                  <a:moveTo>
                    <a:pt x="22" y="7"/>
                  </a:moveTo>
                  <a:cubicBezTo>
                    <a:pt x="3" y="7"/>
                    <a:pt x="3" y="7"/>
                    <a:pt x="3" y="7"/>
                  </a:cubicBezTo>
                  <a:cubicBezTo>
                    <a:pt x="1" y="7"/>
                    <a:pt x="0" y="6"/>
                    <a:pt x="0" y="4"/>
                  </a:cubicBezTo>
                  <a:cubicBezTo>
                    <a:pt x="0" y="2"/>
                    <a:pt x="1" y="0"/>
                    <a:pt x="3" y="0"/>
                  </a:cubicBezTo>
                  <a:cubicBezTo>
                    <a:pt x="22" y="0"/>
                    <a:pt x="22" y="0"/>
                    <a:pt x="22" y="0"/>
                  </a:cubicBezTo>
                  <a:cubicBezTo>
                    <a:pt x="24" y="0"/>
                    <a:pt x="25" y="2"/>
                    <a:pt x="25" y="4"/>
                  </a:cubicBezTo>
                  <a:cubicBezTo>
                    <a:pt x="25" y="6"/>
                    <a:pt x="24" y="7"/>
                    <a:pt x="2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07"/>
            <p:cNvSpPr>
              <a:spLocks/>
            </p:cNvSpPr>
            <p:nvPr/>
          </p:nvSpPr>
          <p:spPr bwMode="auto">
            <a:xfrm>
              <a:off x="2480" y="1192"/>
              <a:ext cx="36" cy="10"/>
            </a:xfrm>
            <a:custGeom>
              <a:avLst/>
              <a:gdLst>
                <a:gd name="T0" fmla="*/ 22 w 25"/>
                <a:gd name="T1" fmla="*/ 7 h 7"/>
                <a:gd name="T2" fmla="*/ 3 w 25"/>
                <a:gd name="T3" fmla="*/ 7 h 7"/>
                <a:gd name="T4" fmla="*/ 0 w 25"/>
                <a:gd name="T5" fmla="*/ 4 h 7"/>
                <a:gd name="T6" fmla="*/ 3 w 25"/>
                <a:gd name="T7" fmla="*/ 0 h 7"/>
                <a:gd name="T8" fmla="*/ 22 w 25"/>
                <a:gd name="T9" fmla="*/ 0 h 7"/>
                <a:gd name="T10" fmla="*/ 25 w 25"/>
                <a:gd name="T11" fmla="*/ 4 h 7"/>
                <a:gd name="T12" fmla="*/ 22 w 2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5" h="7">
                  <a:moveTo>
                    <a:pt x="22" y="7"/>
                  </a:moveTo>
                  <a:cubicBezTo>
                    <a:pt x="3" y="7"/>
                    <a:pt x="3" y="7"/>
                    <a:pt x="3" y="7"/>
                  </a:cubicBezTo>
                  <a:cubicBezTo>
                    <a:pt x="1" y="7"/>
                    <a:pt x="0" y="5"/>
                    <a:pt x="0" y="4"/>
                  </a:cubicBezTo>
                  <a:cubicBezTo>
                    <a:pt x="0" y="2"/>
                    <a:pt x="1" y="0"/>
                    <a:pt x="3" y="0"/>
                  </a:cubicBezTo>
                  <a:cubicBezTo>
                    <a:pt x="22" y="0"/>
                    <a:pt x="22" y="0"/>
                    <a:pt x="22" y="0"/>
                  </a:cubicBezTo>
                  <a:cubicBezTo>
                    <a:pt x="24" y="0"/>
                    <a:pt x="25" y="2"/>
                    <a:pt x="25" y="4"/>
                  </a:cubicBezTo>
                  <a:cubicBezTo>
                    <a:pt x="25" y="5"/>
                    <a:pt x="24" y="7"/>
                    <a:pt x="2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08"/>
            <p:cNvSpPr>
              <a:spLocks/>
            </p:cNvSpPr>
            <p:nvPr/>
          </p:nvSpPr>
          <p:spPr bwMode="auto">
            <a:xfrm>
              <a:off x="2480" y="1206"/>
              <a:ext cx="36" cy="10"/>
            </a:xfrm>
            <a:custGeom>
              <a:avLst/>
              <a:gdLst>
                <a:gd name="T0" fmla="*/ 22 w 25"/>
                <a:gd name="T1" fmla="*/ 7 h 7"/>
                <a:gd name="T2" fmla="*/ 3 w 25"/>
                <a:gd name="T3" fmla="*/ 7 h 7"/>
                <a:gd name="T4" fmla="*/ 0 w 25"/>
                <a:gd name="T5" fmla="*/ 3 h 7"/>
                <a:gd name="T6" fmla="*/ 3 w 25"/>
                <a:gd name="T7" fmla="*/ 0 h 7"/>
                <a:gd name="T8" fmla="*/ 22 w 25"/>
                <a:gd name="T9" fmla="*/ 0 h 7"/>
                <a:gd name="T10" fmla="*/ 25 w 25"/>
                <a:gd name="T11" fmla="*/ 3 h 7"/>
                <a:gd name="T12" fmla="*/ 22 w 2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5" h="7">
                  <a:moveTo>
                    <a:pt x="22" y="7"/>
                  </a:moveTo>
                  <a:cubicBezTo>
                    <a:pt x="3" y="7"/>
                    <a:pt x="3" y="7"/>
                    <a:pt x="3" y="7"/>
                  </a:cubicBezTo>
                  <a:cubicBezTo>
                    <a:pt x="1" y="7"/>
                    <a:pt x="0" y="5"/>
                    <a:pt x="0" y="3"/>
                  </a:cubicBezTo>
                  <a:cubicBezTo>
                    <a:pt x="0" y="2"/>
                    <a:pt x="1" y="0"/>
                    <a:pt x="3" y="0"/>
                  </a:cubicBezTo>
                  <a:cubicBezTo>
                    <a:pt x="22" y="0"/>
                    <a:pt x="22" y="0"/>
                    <a:pt x="22" y="0"/>
                  </a:cubicBezTo>
                  <a:cubicBezTo>
                    <a:pt x="24" y="0"/>
                    <a:pt x="25" y="2"/>
                    <a:pt x="25" y="3"/>
                  </a:cubicBezTo>
                  <a:cubicBezTo>
                    <a:pt x="25" y="5"/>
                    <a:pt x="24" y="7"/>
                    <a:pt x="2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09"/>
            <p:cNvSpPr>
              <a:spLocks noEditPoints="1"/>
            </p:cNvSpPr>
            <p:nvPr/>
          </p:nvSpPr>
          <p:spPr bwMode="auto">
            <a:xfrm>
              <a:off x="2641" y="935"/>
              <a:ext cx="152" cy="203"/>
            </a:xfrm>
            <a:custGeom>
              <a:avLst/>
              <a:gdLst>
                <a:gd name="T0" fmla="*/ 102 w 106"/>
                <a:gd name="T1" fmla="*/ 142 h 142"/>
                <a:gd name="T2" fmla="*/ 4 w 106"/>
                <a:gd name="T3" fmla="*/ 142 h 142"/>
                <a:gd name="T4" fmla="*/ 0 w 106"/>
                <a:gd name="T5" fmla="*/ 139 h 142"/>
                <a:gd name="T6" fmla="*/ 0 w 106"/>
                <a:gd name="T7" fmla="*/ 3 h 142"/>
                <a:gd name="T8" fmla="*/ 4 w 106"/>
                <a:gd name="T9" fmla="*/ 0 h 142"/>
                <a:gd name="T10" fmla="*/ 53 w 106"/>
                <a:gd name="T11" fmla="*/ 0 h 142"/>
                <a:gd name="T12" fmla="*/ 55 w 106"/>
                <a:gd name="T13" fmla="*/ 1 h 142"/>
                <a:gd name="T14" fmla="*/ 104 w 106"/>
                <a:gd name="T15" fmla="*/ 42 h 142"/>
                <a:gd name="T16" fmla="*/ 106 w 106"/>
                <a:gd name="T17" fmla="*/ 44 h 142"/>
                <a:gd name="T18" fmla="*/ 106 w 106"/>
                <a:gd name="T19" fmla="*/ 139 h 142"/>
                <a:gd name="T20" fmla="*/ 102 w 106"/>
                <a:gd name="T21" fmla="*/ 142 h 142"/>
                <a:gd name="T22" fmla="*/ 7 w 106"/>
                <a:gd name="T23" fmla="*/ 136 h 142"/>
                <a:gd name="T24" fmla="*/ 99 w 106"/>
                <a:gd name="T25" fmla="*/ 136 h 142"/>
                <a:gd name="T26" fmla="*/ 99 w 106"/>
                <a:gd name="T27" fmla="*/ 46 h 142"/>
                <a:gd name="T28" fmla="*/ 52 w 106"/>
                <a:gd name="T29" fmla="*/ 6 h 142"/>
                <a:gd name="T30" fmla="*/ 7 w 106"/>
                <a:gd name="T31" fmla="*/ 6 h 142"/>
                <a:gd name="T32" fmla="*/ 7 w 106"/>
                <a:gd name="T33"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142">
                  <a:moveTo>
                    <a:pt x="102" y="142"/>
                  </a:moveTo>
                  <a:cubicBezTo>
                    <a:pt x="4" y="142"/>
                    <a:pt x="4" y="142"/>
                    <a:pt x="4" y="142"/>
                  </a:cubicBezTo>
                  <a:cubicBezTo>
                    <a:pt x="2" y="142"/>
                    <a:pt x="0" y="141"/>
                    <a:pt x="0" y="139"/>
                  </a:cubicBezTo>
                  <a:cubicBezTo>
                    <a:pt x="0" y="3"/>
                    <a:pt x="0" y="3"/>
                    <a:pt x="0" y="3"/>
                  </a:cubicBezTo>
                  <a:cubicBezTo>
                    <a:pt x="0" y="1"/>
                    <a:pt x="2" y="0"/>
                    <a:pt x="4" y="0"/>
                  </a:cubicBezTo>
                  <a:cubicBezTo>
                    <a:pt x="53" y="0"/>
                    <a:pt x="53" y="0"/>
                    <a:pt x="53" y="0"/>
                  </a:cubicBezTo>
                  <a:cubicBezTo>
                    <a:pt x="54" y="0"/>
                    <a:pt x="55" y="0"/>
                    <a:pt x="55" y="1"/>
                  </a:cubicBezTo>
                  <a:cubicBezTo>
                    <a:pt x="104" y="42"/>
                    <a:pt x="104" y="42"/>
                    <a:pt x="104" y="42"/>
                  </a:cubicBezTo>
                  <a:cubicBezTo>
                    <a:pt x="105" y="42"/>
                    <a:pt x="106" y="43"/>
                    <a:pt x="106" y="44"/>
                  </a:cubicBezTo>
                  <a:cubicBezTo>
                    <a:pt x="106" y="139"/>
                    <a:pt x="106" y="139"/>
                    <a:pt x="106" y="139"/>
                  </a:cubicBezTo>
                  <a:cubicBezTo>
                    <a:pt x="106" y="141"/>
                    <a:pt x="104" y="142"/>
                    <a:pt x="102" y="142"/>
                  </a:cubicBezTo>
                  <a:close/>
                  <a:moveTo>
                    <a:pt x="7" y="136"/>
                  </a:moveTo>
                  <a:cubicBezTo>
                    <a:pt x="99" y="136"/>
                    <a:pt x="99" y="136"/>
                    <a:pt x="99" y="136"/>
                  </a:cubicBezTo>
                  <a:cubicBezTo>
                    <a:pt x="99" y="46"/>
                    <a:pt x="99" y="46"/>
                    <a:pt x="99" y="46"/>
                  </a:cubicBezTo>
                  <a:cubicBezTo>
                    <a:pt x="52" y="6"/>
                    <a:pt x="52" y="6"/>
                    <a:pt x="52" y="6"/>
                  </a:cubicBezTo>
                  <a:cubicBezTo>
                    <a:pt x="7" y="6"/>
                    <a:pt x="7" y="6"/>
                    <a:pt x="7" y="6"/>
                  </a:cubicBezTo>
                  <a:lnTo>
                    <a:pt x="7"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10"/>
            <p:cNvSpPr>
              <a:spLocks/>
            </p:cNvSpPr>
            <p:nvPr/>
          </p:nvSpPr>
          <p:spPr bwMode="auto">
            <a:xfrm>
              <a:off x="2713" y="935"/>
              <a:ext cx="80" cy="72"/>
            </a:xfrm>
            <a:custGeom>
              <a:avLst/>
              <a:gdLst>
                <a:gd name="T0" fmla="*/ 52 w 56"/>
                <a:gd name="T1" fmla="*/ 51 h 51"/>
                <a:gd name="T2" fmla="*/ 3 w 56"/>
                <a:gd name="T3" fmla="*/ 51 h 51"/>
                <a:gd name="T4" fmla="*/ 0 w 56"/>
                <a:gd name="T5" fmla="*/ 48 h 51"/>
                <a:gd name="T6" fmla="*/ 0 w 56"/>
                <a:gd name="T7" fmla="*/ 3 h 51"/>
                <a:gd name="T8" fmla="*/ 3 w 56"/>
                <a:gd name="T9" fmla="*/ 0 h 51"/>
                <a:gd name="T10" fmla="*/ 6 w 56"/>
                <a:gd name="T11" fmla="*/ 3 h 51"/>
                <a:gd name="T12" fmla="*/ 6 w 56"/>
                <a:gd name="T13" fmla="*/ 45 h 51"/>
                <a:gd name="T14" fmla="*/ 52 w 56"/>
                <a:gd name="T15" fmla="*/ 45 h 51"/>
                <a:gd name="T16" fmla="*/ 56 w 56"/>
                <a:gd name="T17" fmla="*/ 48 h 51"/>
                <a:gd name="T18" fmla="*/ 52 w 56"/>
                <a:gd name="T1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1">
                  <a:moveTo>
                    <a:pt x="52" y="51"/>
                  </a:moveTo>
                  <a:cubicBezTo>
                    <a:pt x="3" y="51"/>
                    <a:pt x="3" y="51"/>
                    <a:pt x="3" y="51"/>
                  </a:cubicBezTo>
                  <a:cubicBezTo>
                    <a:pt x="1" y="51"/>
                    <a:pt x="0" y="50"/>
                    <a:pt x="0" y="48"/>
                  </a:cubicBezTo>
                  <a:cubicBezTo>
                    <a:pt x="0" y="3"/>
                    <a:pt x="0" y="3"/>
                    <a:pt x="0" y="3"/>
                  </a:cubicBezTo>
                  <a:cubicBezTo>
                    <a:pt x="0" y="1"/>
                    <a:pt x="1" y="0"/>
                    <a:pt x="3" y="0"/>
                  </a:cubicBezTo>
                  <a:cubicBezTo>
                    <a:pt x="5" y="0"/>
                    <a:pt x="6" y="1"/>
                    <a:pt x="6" y="3"/>
                  </a:cubicBezTo>
                  <a:cubicBezTo>
                    <a:pt x="6" y="45"/>
                    <a:pt x="6" y="45"/>
                    <a:pt x="6" y="45"/>
                  </a:cubicBezTo>
                  <a:cubicBezTo>
                    <a:pt x="52" y="45"/>
                    <a:pt x="52" y="45"/>
                    <a:pt x="52" y="45"/>
                  </a:cubicBezTo>
                  <a:cubicBezTo>
                    <a:pt x="54" y="45"/>
                    <a:pt x="56" y="46"/>
                    <a:pt x="56" y="48"/>
                  </a:cubicBezTo>
                  <a:cubicBezTo>
                    <a:pt x="56" y="50"/>
                    <a:pt x="54" y="51"/>
                    <a:pt x="52"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3" name="Group 113"/>
          <p:cNvGrpSpPr>
            <a:grpSpLocks noChangeAspect="1"/>
          </p:cNvGrpSpPr>
          <p:nvPr/>
        </p:nvGrpSpPr>
        <p:grpSpPr bwMode="auto">
          <a:xfrm>
            <a:off x="6683383" y="2146301"/>
            <a:ext cx="452438" cy="452438"/>
            <a:chOff x="4210" y="967"/>
            <a:chExt cx="285" cy="285"/>
          </a:xfrm>
          <a:solidFill>
            <a:schemeClr val="bg1"/>
          </a:solidFill>
        </p:grpSpPr>
        <p:sp>
          <p:nvSpPr>
            <p:cNvPr id="234" name="Freeform 114"/>
            <p:cNvSpPr>
              <a:spLocks/>
            </p:cNvSpPr>
            <p:nvPr/>
          </p:nvSpPr>
          <p:spPr bwMode="auto">
            <a:xfrm>
              <a:off x="4210" y="967"/>
              <a:ext cx="285" cy="285"/>
            </a:xfrm>
            <a:custGeom>
              <a:avLst/>
              <a:gdLst>
                <a:gd name="T0" fmla="*/ 99 w 199"/>
                <a:gd name="T1" fmla="*/ 0 h 198"/>
                <a:gd name="T2" fmla="*/ 96 w 199"/>
                <a:gd name="T3" fmla="*/ 0 h 198"/>
                <a:gd name="T4" fmla="*/ 96 w 199"/>
                <a:gd name="T5" fmla="*/ 40 h 198"/>
                <a:gd name="T6" fmla="*/ 99 w 199"/>
                <a:gd name="T7" fmla="*/ 43 h 198"/>
                <a:gd name="T8" fmla="*/ 103 w 199"/>
                <a:gd name="T9" fmla="*/ 40 h 198"/>
                <a:gd name="T10" fmla="*/ 103 w 199"/>
                <a:gd name="T11" fmla="*/ 6 h 198"/>
                <a:gd name="T12" fmla="*/ 192 w 199"/>
                <a:gd name="T13" fmla="*/ 99 h 198"/>
                <a:gd name="T14" fmla="*/ 99 w 199"/>
                <a:gd name="T15" fmla="*/ 192 h 198"/>
                <a:gd name="T16" fmla="*/ 7 w 199"/>
                <a:gd name="T17" fmla="*/ 99 h 198"/>
                <a:gd name="T18" fmla="*/ 32 w 199"/>
                <a:gd name="T19" fmla="*/ 35 h 198"/>
                <a:gd name="T20" fmla="*/ 32 w 199"/>
                <a:gd name="T21" fmla="*/ 30 h 198"/>
                <a:gd name="T22" fmla="*/ 27 w 199"/>
                <a:gd name="T23" fmla="*/ 31 h 198"/>
                <a:gd name="T24" fmla="*/ 0 w 199"/>
                <a:gd name="T25" fmla="*/ 99 h 198"/>
                <a:gd name="T26" fmla="*/ 99 w 199"/>
                <a:gd name="T27" fmla="*/ 198 h 198"/>
                <a:gd name="T28" fmla="*/ 199 w 199"/>
                <a:gd name="T29" fmla="*/ 99 h 198"/>
                <a:gd name="T30" fmla="*/ 99 w 199"/>
                <a:gd name="T31"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 h="198">
                  <a:moveTo>
                    <a:pt x="99" y="0"/>
                  </a:moveTo>
                  <a:cubicBezTo>
                    <a:pt x="96" y="0"/>
                    <a:pt x="96" y="0"/>
                    <a:pt x="96" y="0"/>
                  </a:cubicBezTo>
                  <a:cubicBezTo>
                    <a:pt x="96" y="40"/>
                    <a:pt x="96" y="40"/>
                    <a:pt x="96" y="40"/>
                  </a:cubicBezTo>
                  <a:cubicBezTo>
                    <a:pt x="96" y="41"/>
                    <a:pt x="97" y="43"/>
                    <a:pt x="99" y="43"/>
                  </a:cubicBezTo>
                  <a:cubicBezTo>
                    <a:pt x="101" y="43"/>
                    <a:pt x="103" y="41"/>
                    <a:pt x="103" y="40"/>
                  </a:cubicBezTo>
                  <a:cubicBezTo>
                    <a:pt x="103" y="6"/>
                    <a:pt x="103" y="6"/>
                    <a:pt x="103" y="6"/>
                  </a:cubicBezTo>
                  <a:cubicBezTo>
                    <a:pt x="152" y="8"/>
                    <a:pt x="192" y="49"/>
                    <a:pt x="192" y="99"/>
                  </a:cubicBezTo>
                  <a:cubicBezTo>
                    <a:pt x="192" y="150"/>
                    <a:pt x="150" y="192"/>
                    <a:pt x="99" y="192"/>
                  </a:cubicBezTo>
                  <a:cubicBezTo>
                    <a:pt x="48" y="192"/>
                    <a:pt x="7" y="150"/>
                    <a:pt x="7" y="99"/>
                  </a:cubicBezTo>
                  <a:cubicBezTo>
                    <a:pt x="7" y="75"/>
                    <a:pt x="16" y="52"/>
                    <a:pt x="32" y="35"/>
                  </a:cubicBezTo>
                  <a:cubicBezTo>
                    <a:pt x="34" y="34"/>
                    <a:pt x="33" y="32"/>
                    <a:pt x="32" y="30"/>
                  </a:cubicBezTo>
                  <a:cubicBezTo>
                    <a:pt x="31" y="29"/>
                    <a:pt x="29" y="29"/>
                    <a:pt x="27" y="31"/>
                  </a:cubicBezTo>
                  <a:cubicBezTo>
                    <a:pt x="10" y="49"/>
                    <a:pt x="0" y="73"/>
                    <a:pt x="0" y="99"/>
                  </a:cubicBezTo>
                  <a:cubicBezTo>
                    <a:pt x="0" y="154"/>
                    <a:pt x="45" y="198"/>
                    <a:pt x="99" y="198"/>
                  </a:cubicBezTo>
                  <a:cubicBezTo>
                    <a:pt x="154" y="198"/>
                    <a:pt x="199" y="154"/>
                    <a:pt x="199" y="99"/>
                  </a:cubicBezTo>
                  <a:cubicBezTo>
                    <a:pt x="199" y="44"/>
                    <a:pt x="154" y="0"/>
                    <a:pt x="9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15"/>
            <p:cNvSpPr>
              <a:spLocks/>
            </p:cNvSpPr>
            <p:nvPr/>
          </p:nvSpPr>
          <p:spPr bwMode="auto">
            <a:xfrm>
              <a:off x="4286" y="1044"/>
              <a:ext cx="86" cy="84"/>
            </a:xfrm>
            <a:custGeom>
              <a:avLst/>
              <a:gdLst>
                <a:gd name="T0" fmla="*/ 46 w 60"/>
                <a:gd name="T1" fmla="*/ 59 h 59"/>
                <a:gd name="T2" fmla="*/ 60 w 60"/>
                <a:gd name="T3" fmla="*/ 46 h 59"/>
                <a:gd name="T4" fmla="*/ 52 w 60"/>
                <a:gd name="T5" fmla="*/ 34 h 59"/>
                <a:gd name="T6" fmla="*/ 0 w 60"/>
                <a:gd name="T7" fmla="*/ 0 h 59"/>
                <a:gd name="T8" fmla="*/ 35 w 60"/>
                <a:gd name="T9" fmla="*/ 53 h 59"/>
                <a:gd name="T10" fmla="*/ 46 w 60"/>
                <a:gd name="T11" fmla="*/ 59 h 59"/>
              </a:gdLst>
              <a:ahLst/>
              <a:cxnLst>
                <a:cxn ang="0">
                  <a:pos x="T0" y="T1"/>
                </a:cxn>
                <a:cxn ang="0">
                  <a:pos x="T2" y="T3"/>
                </a:cxn>
                <a:cxn ang="0">
                  <a:pos x="T4" y="T5"/>
                </a:cxn>
                <a:cxn ang="0">
                  <a:pos x="T6" y="T7"/>
                </a:cxn>
                <a:cxn ang="0">
                  <a:pos x="T8" y="T9"/>
                </a:cxn>
                <a:cxn ang="0">
                  <a:pos x="T10" y="T11"/>
                </a:cxn>
              </a:cxnLst>
              <a:rect l="0" t="0" r="r" b="b"/>
              <a:pathLst>
                <a:path w="60" h="59">
                  <a:moveTo>
                    <a:pt x="46" y="59"/>
                  </a:moveTo>
                  <a:cubicBezTo>
                    <a:pt x="54" y="59"/>
                    <a:pt x="60" y="53"/>
                    <a:pt x="60" y="46"/>
                  </a:cubicBezTo>
                  <a:cubicBezTo>
                    <a:pt x="60" y="41"/>
                    <a:pt x="57" y="36"/>
                    <a:pt x="52" y="34"/>
                  </a:cubicBezTo>
                  <a:cubicBezTo>
                    <a:pt x="0" y="0"/>
                    <a:pt x="0" y="0"/>
                    <a:pt x="0" y="0"/>
                  </a:cubicBezTo>
                  <a:cubicBezTo>
                    <a:pt x="35" y="53"/>
                    <a:pt x="35" y="53"/>
                    <a:pt x="35" y="53"/>
                  </a:cubicBezTo>
                  <a:cubicBezTo>
                    <a:pt x="37" y="57"/>
                    <a:pt x="41" y="59"/>
                    <a:pt x="46"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6" name="Freeform 119"/>
          <p:cNvSpPr>
            <a:spLocks noEditPoints="1"/>
          </p:cNvSpPr>
          <p:nvPr/>
        </p:nvSpPr>
        <p:spPr bwMode="auto">
          <a:xfrm>
            <a:off x="6753236" y="3031695"/>
            <a:ext cx="317501" cy="508000"/>
          </a:xfrm>
          <a:custGeom>
            <a:avLst/>
            <a:gdLst>
              <a:gd name="T0" fmla="*/ 70 w 139"/>
              <a:gd name="T1" fmla="*/ 0 h 224"/>
              <a:gd name="T2" fmla="*/ 0 w 139"/>
              <a:gd name="T3" fmla="*/ 69 h 224"/>
              <a:gd name="T4" fmla="*/ 21 w 139"/>
              <a:gd name="T5" fmla="*/ 118 h 224"/>
              <a:gd name="T6" fmla="*/ 21 w 139"/>
              <a:gd name="T7" fmla="*/ 119 h 224"/>
              <a:gd name="T8" fmla="*/ 35 w 139"/>
              <a:gd name="T9" fmla="*/ 154 h 224"/>
              <a:gd name="T10" fmla="*/ 35 w 139"/>
              <a:gd name="T11" fmla="*/ 170 h 224"/>
              <a:gd name="T12" fmla="*/ 35 w 139"/>
              <a:gd name="T13" fmla="*/ 191 h 224"/>
              <a:gd name="T14" fmla="*/ 51 w 139"/>
              <a:gd name="T15" fmla="*/ 207 h 224"/>
              <a:gd name="T16" fmla="*/ 70 w 139"/>
              <a:gd name="T17" fmla="*/ 224 h 224"/>
              <a:gd name="T18" fmla="*/ 89 w 139"/>
              <a:gd name="T19" fmla="*/ 207 h 224"/>
              <a:gd name="T20" fmla="*/ 104 w 139"/>
              <a:gd name="T21" fmla="*/ 191 h 224"/>
              <a:gd name="T22" fmla="*/ 104 w 139"/>
              <a:gd name="T23" fmla="*/ 170 h 224"/>
              <a:gd name="T24" fmla="*/ 104 w 139"/>
              <a:gd name="T25" fmla="*/ 154 h 224"/>
              <a:gd name="T26" fmla="*/ 118 w 139"/>
              <a:gd name="T27" fmla="*/ 119 h 224"/>
              <a:gd name="T28" fmla="*/ 119 w 139"/>
              <a:gd name="T29" fmla="*/ 118 h 224"/>
              <a:gd name="T30" fmla="*/ 139 w 139"/>
              <a:gd name="T31" fmla="*/ 69 h 224"/>
              <a:gd name="T32" fmla="*/ 70 w 139"/>
              <a:gd name="T33" fmla="*/ 0 h 224"/>
              <a:gd name="T34" fmla="*/ 70 w 139"/>
              <a:gd name="T35" fmla="*/ 216 h 224"/>
              <a:gd name="T36" fmla="*/ 59 w 139"/>
              <a:gd name="T37" fmla="*/ 208 h 224"/>
              <a:gd name="T38" fmla="*/ 62 w 139"/>
              <a:gd name="T39" fmla="*/ 208 h 224"/>
              <a:gd name="T40" fmla="*/ 77 w 139"/>
              <a:gd name="T41" fmla="*/ 208 h 224"/>
              <a:gd name="T42" fmla="*/ 81 w 139"/>
              <a:gd name="T43" fmla="*/ 208 h 224"/>
              <a:gd name="T44" fmla="*/ 70 w 139"/>
              <a:gd name="T45" fmla="*/ 216 h 224"/>
              <a:gd name="T46" fmla="*/ 97 w 139"/>
              <a:gd name="T47" fmla="*/ 191 h 224"/>
              <a:gd name="T48" fmla="*/ 77 w 139"/>
              <a:gd name="T49" fmla="*/ 201 h 224"/>
              <a:gd name="T50" fmla="*/ 62 w 139"/>
              <a:gd name="T51" fmla="*/ 201 h 224"/>
              <a:gd name="T52" fmla="*/ 54 w 139"/>
              <a:gd name="T53" fmla="*/ 200 h 224"/>
              <a:gd name="T54" fmla="*/ 43 w 139"/>
              <a:gd name="T55" fmla="*/ 191 h 224"/>
              <a:gd name="T56" fmla="*/ 43 w 139"/>
              <a:gd name="T57" fmla="*/ 170 h 224"/>
              <a:gd name="T58" fmla="*/ 97 w 139"/>
              <a:gd name="T59" fmla="*/ 170 h 224"/>
              <a:gd name="T60" fmla="*/ 97 w 139"/>
              <a:gd name="T61" fmla="*/ 191 h 224"/>
              <a:gd name="T62" fmla="*/ 113 w 139"/>
              <a:gd name="T63" fmla="*/ 113 h 224"/>
              <a:gd name="T64" fmla="*/ 97 w 139"/>
              <a:gd name="T65" fmla="*/ 154 h 224"/>
              <a:gd name="T66" fmla="*/ 97 w 139"/>
              <a:gd name="T67" fmla="*/ 162 h 224"/>
              <a:gd name="T68" fmla="*/ 43 w 139"/>
              <a:gd name="T69" fmla="*/ 162 h 224"/>
              <a:gd name="T70" fmla="*/ 43 w 139"/>
              <a:gd name="T71" fmla="*/ 154 h 224"/>
              <a:gd name="T72" fmla="*/ 26 w 139"/>
              <a:gd name="T73" fmla="*/ 113 h 224"/>
              <a:gd name="T74" fmla="*/ 8 w 139"/>
              <a:gd name="T75" fmla="*/ 69 h 224"/>
              <a:gd name="T76" fmla="*/ 70 w 139"/>
              <a:gd name="T77" fmla="*/ 7 h 224"/>
              <a:gd name="T78" fmla="*/ 132 w 139"/>
              <a:gd name="T79" fmla="*/ 69 h 224"/>
              <a:gd name="T80" fmla="*/ 113 w 139"/>
              <a:gd name="T81" fmla="*/ 11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9" h="224">
                <a:moveTo>
                  <a:pt x="70" y="0"/>
                </a:moveTo>
                <a:cubicBezTo>
                  <a:pt x="31" y="0"/>
                  <a:pt x="0" y="31"/>
                  <a:pt x="0" y="69"/>
                </a:cubicBezTo>
                <a:cubicBezTo>
                  <a:pt x="0" y="88"/>
                  <a:pt x="7" y="105"/>
                  <a:pt x="21" y="118"/>
                </a:cubicBezTo>
                <a:cubicBezTo>
                  <a:pt x="21" y="119"/>
                  <a:pt x="21" y="119"/>
                  <a:pt x="21" y="119"/>
                </a:cubicBezTo>
                <a:cubicBezTo>
                  <a:pt x="22" y="119"/>
                  <a:pt x="35" y="130"/>
                  <a:pt x="35" y="154"/>
                </a:cubicBezTo>
                <a:cubicBezTo>
                  <a:pt x="35" y="170"/>
                  <a:pt x="35" y="170"/>
                  <a:pt x="35" y="170"/>
                </a:cubicBezTo>
                <a:cubicBezTo>
                  <a:pt x="35" y="191"/>
                  <a:pt x="35" y="191"/>
                  <a:pt x="35" y="191"/>
                </a:cubicBezTo>
                <a:cubicBezTo>
                  <a:pt x="35" y="198"/>
                  <a:pt x="41" y="204"/>
                  <a:pt x="51" y="207"/>
                </a:cubicBezTo>
                <a:cubicBezTo>
                  <a:pt x="52" y="216"/>
                  <a:pt x="60" y="224"/>
                  <a:pt x="70" y="224"/>
                </a:cubicBezTo>
                <a:cubicBezTo>
                  <a:pt x="80" y="224"/>
                  <a:pt x="88" y="216"/>
                  <a:pt x="89" y="207"/>
                </a:cubicBezTo>
                <a:cubicBezTo>
                  <a:pt x="98" y="204"/>
                  <a:pt x="104" y="198"/>
                  <a:pt x="104" y="191"/>
                </a:cubicBezTo>
                <a:cubicBezTo>
                  <a:pt x="104" y="170"/>
                  <a:pt x="104" y="170"/>
                  <a:pt x="104" y="170"/>
                </a:cubicBezTo>
                <a:cubicBezTo>
                  <a:pt x="104" y="154"/>
                  <a:pt x="104" y="154"/>
                  <a:pt x="104" y="154"/>
                </a:cubicBezTo>
                <a:cubicBezTo>
                  <a:pt x="104" y="130"/>
                  <a:pt x="118" y="119"/>
                  <a:pt x="118" y="119"/>
                </a:cubicBezTo>
                <a:cubicBezTo>
                  <a:pt x="119" y="118"/>
                  <a:pt x="119" y="118"/>
                  <a:pt x="119" y="118"/>
                </a:cubicBezTo>
                <a:cubicBezTo>
                  <a:pt x="132" y="105"/>
                  <a:pt x="139" y="88"/>
                  <a:pt x="139" y="69"/>
                </a:cubicBezTo>
                <a:cubicBezTo>
                  <a:pt x="139" y="31"/>
                  <a:pt x="108" y="0"/>
                  <a:pt x="70" y="0"/>
                </a:cubicBezTo>
                <a:close/>
                <a:moveTo>
                  <a:pt x="70" y="216"/>
                </a:moveTo>
                <a:cubicBezTo>
                  <a:pt x="65" y="216"/>
                  <a:pt x="60" y="213"/>
                  <a:pt x="59" y="208"/>
                </a:cubicBezTo>
                <a:cubicBezTo>
                  <a:pt x="60" y="208"/>
                  <a:pt x="61" y="208"/>
                  <a:pt x="62" y="208"/>
                </a:cubicBezTo>
                <a:cubicBezTo>
                  <a:pt x="77" y="208"/>
                  <a:pt x="77" y="208"/>
                  <a:pt x="77" y="208"/>
                </a:cubicBezTo>
                <a:cubicBezTo>
                  <a:pt x="78" y="208"/>
                  <a:pt x="80" y="208"/>
                  <a:pt x="81" y="208"/>
                </a:cubicBezTo>
                <a:cubicBezTo>
                  <a:pt x="79" y="213"/>
                  <a:pt x="75" y="216"/>
                  <a:pt x="70" y="216"/>
                </a:cubicBezTo>
                <a:close/>
                <a:moveTo>
                  <a:pt x="97" y="191"/>
                </a:moveTo>
                <a:cubicBezTo>
                  <a:pt x="97" y="195"/>
                  <a:pt x="88" y="201"/>
                  <a:pt x="77" y="201"/>
                </a:cubicBezTo>
                <a:cubicBezTo>
                  <a:pt x="62" y="201"/>
                  <a:pt x="62" y="201"/>
                  <a:pt x="62" y="201"/>
                </a:cubicBezTo>
                <a:cubicBezTo>
                  <a:pt x="59" y="201"/>
                  <a:pt x="57" y="200"/>
                  <a:pt x="54" y="200"/>
                </a:cubicBezTo>
                <a:cubicBezTo>
                  <a:pt x="48" y="198"/>
                  <a:pt x="43" y="194"/>
                  <a:pt x="43" y="191"/>
                </a:cubicBezTo>
                <a:cubicBezTo>
                  <a:pt x="43" y="170"/>
                  <a:pt x="43" y="170"/>
                  <a:pt x="43" y="170"/>
                </a:cubicBezTo>
                <a:cubicBezTo>
                  <a:pt x="97" y="170"/>
                  <a:pt x="97" y="170"/>
                  <a:pt x="97" y="170"/>
                </a:cubicBezTo>
                <a:lnTo>
                  <a:pt x="97" y="191"/>
                </a:lnTo>
                <a:close/>
                <a:moveTo>
                  <a:pt x="113" y="113"/>
                </a:moveTo>
                <a:cubicBezTo>
                  <a:pt x="111" y="115"/>
                  <a:pt x="97" y="127"/>
                  <a:pt x="97" y="154"/>
                </a:cubicBezTo>
                <a:cubicBezTo>
                  <a:pt x="97" y="162"/>
                  <a:pt x="97" y="162"/>
                  <a:pt x="97" y="162"/>
                </a:cubicBezTo>
                <a:cubicBezTo>
                  <a:pt x="43" y="162"/>
                  <a:pt x="43" y="162"/>
                  <a:pt x="43" y="162"/>
                </a:cubicBezTo>
                <a:cubicBezTo>
                  <a:pt x="43" y="154"/>
                  <a:pt x="43" y="154"/>
                  <a:pt x="43" y="154"/>
                </a:cubicBezTo>
                <a:cubicBezTo>
                  <a:pt x="43" y="127"/>
                  <a:pt x="28" y="115"/>
                  <a:pt x="26" y="113"/>
                </a:cubicBezTo>
                <a:cubicBezTo>
                  <a:pt x="14" y="101"/>
                  <a:pt x="8" y="86"/>
                  <a:pt x="8" y="69"/>
                </a:cubicBezTo>
                <a:cubicBezTo>
                  <a:pt x="8" y="35"/>
                  <a:pt x="36" y="7"/>
                  <a:pt x="70" y="7"/>
                </a:cubicBezTo>
                <a:cubicBezTo>
                  <a:pt x="104" y="7"/>
                  <a:pt x="132" y="35"/>
                  <a:pt x="132" y="69"/>
                </a:cubicBezTo>
                <a:cubicBezTo>
                  <a:pt x="132" y="86"/>
                  <a:pt x="125" y="101"/>
                  <a:pt x="113" y="1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7" name="Group 122"/>
          <p:cNvGrpSpPr>
            <a:grpSpLocks noChangeAspect="1"/>
          </p:cNvGrpSpPr>
          <p:nvPr/>
        </p:nvGrpSpPr>
        <p:grpSpPr bwMode="auto">
          <a:xfrm>
            <a:off x="6700838" y="3944513"/>
            <a:ext cx="419100" cy="495300"/>
            <a:chOff x="4221" y="1866"/>
            <a:chExt cx="264" cy="312"/>
          </a:xfrm>
          <a:solidFill>
            <a:schemeClr val="bg1"/>
          </a:solidFill>
        </p:grpSpPr>
        <p:sp>
          <p:nvSpPr>
            <p:cNvPr id="238" name="Freeform 123"/>
            <p:cNvSpPr>
              <a:spLocks noEditPoints="1"/>
            </p:cNvSpPr>
            <p:nvPr/>
          </p:nvSpPr>
          <p:spPr bwMode="auto">
            <a:xfrm>
              <a:off x="4221" y="1866"/>
              <a:ext cx="264" cy="312"/>
            </a:xfrm>
            <a:custGeom>
              <a:avLst/>
              <a:gdLst>
                <a:gd name="T0" fmla="*/ 156 w 185"/>
                <a:gd name="T1" fmla="*/ 218 h 218"/>
                <a:gd name="T2" fmla="*/ 28 w 185"/>
                <a:gd name="T3" fmla="*/ 218 h 218"/>
                <a:gd name="T4" fmla="*/ 0 w 185"/>
                <a:gd name="T5" fmla="*/ 190 h 218"/>
                <a:gd name="T6" fmla="*/ 0 w 185"/>
                <a:gd name="T7" fmla="*/ 29 h 218"/>
                <a:gd name="T8" fmla="*/ 28 w 185"/>
                <a:gd name="T9" fmla="*/ 0 h 218"/>
                <a:gd name="T10" fmla="*/ 156 w 185"/>
                <a:gd name="T11" fmla="*/ 0 h 218"/>
                <a:gd name="T12" fmla="*/ 185 w 185"/>
                <a:gd name="T13" fmla="*/ 29 h 218"/>
                <a:gd name="T14" fmla="*/ 185 w 185"/>
                <a:gd name="T15" fmla="*/ 190 h 218"/>
                <a:gd name="T16" fmla="*/ 156 w 185"/>
                <a:gd name="T17" fmla="*/ 218 h 218"/>
                <a:gd name="T18" fmla="*/ 28 w 185"/>
                <a:gd name="T19" fmla="*/ 7 h 218"/>
                <a:gd name="T20" fmla="*/ 6 w 185"/>
                <a:gd name="T21" fmla="*/ 29 h 218"/>
                <a:gd name="T22" fmla="*/ 6 w 185"/>
                <a:gd name="T23" fmla="*/ 190 h 218"/>
                <a:gd name="T24" fmla="*/ 28 w 185"/>
                <a:gd name="T25" fmla="*/ 212 h 218"/>
                <a:gd name="T26" fmla="*/ 156 w 185"/>
                <a:gd name="T27" fmla="*/ 212 h 218"/>
                <a:gd name="T28" fmla="*/ 178 w 185"/>
                <a:gd name="T29" fmla="*/ 190 h 218"/>
                <a:gd name="T30" fmla="*/ 178 w 185"/>
                <a:gd name="T31" fmla="*/ 29 h 218"/>
                <a:gd name="T32" fmla="*/ 156 w 185"/>
                <a:gd name="T33" fmla="*/ 7 h 218"/>
                <a:gd name="T34" fmla="*/ 28 w 185"/>
                <a:gd name="T35" fmla="*/ 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 h="218">
                  <a:moveTo>
                    <a:pt x="156" y="218"/>
                  </a:moveTo>
                  <a:cubicBezTo>
                    <a:pt x="28" y="218"/>
                    <a:pt x="28" y="218"/>
                    <a:pt x="28" y="218"/>
                  </a:cubicBezTo>
                  <a:cubicBezTo>
                    <a:pt x="13" y="218"/>
                    <a:pt x="0" y="205"/>
                    <a:pt x="0" y="190"/>
                  </a:cubicBezTo>
                  <a:cubicBezTo>
                    <a:pt x="0" y="29"/>
                    <a:pt x="0" y="29"/>
                    <a:pt x="0" y="29"/>
                  </a:cubicBezTo>
                  <a:cubicBezTo>
                    <a:pt x="0" y="13"/>
                    <a:pt x="13" y="0"/>
                    <a:pt x="28" y="0"/>
                  </a:cubicBezTo>
                  <a:cubicBezTo>
                    <a:pt x="156" y="0"/>
                    <a:pt x="156" y="0"/>
                    <a:pt x="156" y="0"/>
                  </a:cubicBezTo>
                  <a:cubicBezTo>
                    <a:pt x="172" y="0"/>
                    <a:pt x="185" y="13"/>
                    <a:pt x="185" y="29"/>
                  </a:cubicBezTo>
                  <a:cubicBezTo>
                    <a:pt x="185" y="190"/>
                    <a:pt x="185" y="190"/>
                    <a:pt x="185" y="190"/>
                  </a:cubicBezTo>
                  <a:cubicBezTo>
                    <a:pt x="185" y="205"/>
                    <a:pt x="172" y="218"/>
                    <a:pt x="156" y="218"/>
                  </a:cubicBezTo>
                  <a:close/>
                  <a:moveTo>
                    <a:pt x="28" y="7"/>
                  </a:moveTo>
                  <a:cubicBezTo>
                    <a:pt x="16" y="7"/>
                    <a:pt x="6" y="16"/>
                    <a:pt x="6" y="29"/>
                  </a:cubicBezTo>
                  <a:cubicBezTo>
                    <a:pt x="6" y="190"/>
                    <a:pt x="6" y="190"/>
                    <a:pt x="6" y="190"/>
                  </a:cubicBezTo>
                  <a:cubicBezTo>
                    <a:pt x="6" y="202"/>
                    <a:pt x="16" y="212"/>
                    <a:pt x="28" y="212"/>
                  </a:cubicBezTo>
                  <a:cubicBezTo>
                    <a:pt x="156" y="212"/>
                    <a:pt x="156" y="212"/>
                    <a:pt x="156" y="212"/>
                  </a:cubicBezTo>
                  <a:cubicBezTo>
                    <a:pt x="168" y="212"/>
                    <a:pt x="178" y="202"/>
                    <a:pt x="178" y="190"/>
                  </a:cubicBezTo>
                  <a:cubicBezTo>
                    <a:pt x="178" y="29"/>
                    <a:pt x="178" y="29"/>
                    <a:pt x="178" y="29"/>
                  </a:cubicBezTo>
                  <a:cubicBezTo>
                    <a:pt x="178" y="16"/>
                    <a:pt x="168" y="7"/>
                    <a:pt x="156" y="7"/>
                  </a:cubicBezTo>
                  <a:lnTo>
                    <a:pt x="2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24"/>
            <p:cNvSpPr>
              <a:spLocks/>
            </p:cNvSpPr>
            <p:nvPr/>
          </p:nvSpPr>
          <p:spPr bwMode="auto">
            <a:xfrm>
              <a:off x="4255" y="1919"/>
              <a:ext cx="192" cy="9"/>
            </a:xfrm>
            <a:custGeom>
              <a:avLst/>
              <a:gdLst>
                <a:gd name="T0" fmla="*/ 131 w 134"/>
                <a:gd name="T1" fmla="*/ 6 h 6"/>
                <a:gd name="T2" fmla="*/ 3 w 134"/>
                <a:gd name="T3" fmla="*/ 6 h 6"/>
                <a:gd name="T4" fmla="*/ 0 w 134"/>
                <a:gd name="T5" fmla="*/ 3 h 6"/>
                <a:gd name="T6" fmla="*/ 3 w 134"/>
                <a:gd name="T7" fmla="*/ 0 h 6"/>
                <a:gd name="T8" fmla="*/ 131 w 134"/>
                <a:gd name="T9" fmla="*/ 0 h 6"/>
                <a:gd name="T10" fmla="*/ 134 w 134"/>
                <a:gd name="T11" fmla="*/ 3 h 6"/>
                <a:gd name="T12" fmla="*/ 131 w 13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34" h="6">
                  <a:moveTo>
                    <a:pt x="131" y="6"/>
                  </a:moveTo>
                  <a:cubicBezTo>
                    <a:pt x="3" y="6"/>
                    <a:pt x="3" y="6"/>
                    <a:pt x="3" y="6"/>
                  </a:cubicBezTo>
                  <a:cubicBezTo>
                    <a:pt x="1" y="6"/>
                    <a:pt x="0" y="5"/>
                    <a:pt x="0" y="3"/>
                  </a:cubicBezTo>
                  <a:cubicBezTo>
                    <a:pt x="0" y="1"/>
                    <a:pt x="1" y="0"/>
                    <a:pt x="3" y="0"/>
                  </a:cubicBezTo>
                  <a:cubicBezTo>
                    <a:pt x="131" y="0"/>
                    <a:pt x="131" y="0"/>
                    <a:pt x="131" y="0"/>
                  </a:cubicBezTo>
                  <a:cubicBezTo>
                    <a:pt x="133" y="0"/>
                    <a:pt x="134" y="1"/>
                    <a:pt x="134" y="3"/>
                  </a:cubicBezTo>
                  <a:cubicBezTo>
                    <a:pt x="134" y="5"/>
                    <a:pt x="133" y="6"/>
                    <a:pt x="13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125"/>
            <p:cNvSpPr>
              <a:spLocks/>
            </p:cNvSpPr>
            <p:nvPr/>
          </p:nvSpPr>
          <p:spPr bwMode="auto">
            <a:xfrm>
              <a:off x="4255" y="1959"/>
              <a:ext cx="192" cy="9"/>
            </a:xfrm>
            <a:custGeom>
              <a:avLst/>
              <a:gdLst>
                <a:gd name="T0" fmla="*/ 131 w 134"/>
                <a:gd name="T1" fmla="*/ 6 h 6"/>
                <a:gd name="T2" fmla="*/ 3 w 134"/>
                <a:gd name="T3" fmla="*/ 6 h 6"/>
                <a:gd name="T4" fmla="*/ 0 w 134"/>
                <a:gd name="T5" fmla="*/ 3 h 6"/>
                <a:gd name="T6" fmla="*/ 3 w 134"/>
                <a:gd name="T7" fmla="*/ 0 h 6"/>
                <a:gd name="T8" fmla="*/ 131 w 134"/>
                <a:gd name="T9" fmla="*/ 0 h 6"/>
                <a:gd name="T10" fmla="*/ 134 w 134"/>
                <a:gd name="T11" fmla="*/ 3 h 6"/>
                <a:gd name="T12" fmla="*/ 131 w 13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34" h="6">
                  <a:moveTo>
                    <a:pt x="131" y="6"/>
                  </a:moveTo>
                  <a:cubicBezTo>
                    <a:pt x="3" y="6"/>
                    <a:pt x="3" y="6"/>
                    <a:pt x="3" y="6"/>
                  </a:cubicBezTo>
                  <a:cubicBezTo>
                    <a:pt x="1" y="6"/>
                    <a:pt x="0" y="5"/>
                    <a:pt x="0" y="3"/>
                  </a:cubicBezTo>
                  <a:cubicBezTo>
                    <a:pt x="0" y="1"/>
                    <a:pt x="1" y="0"/>
                    <a:pt x="3" y="0"/>
                  </a:cubicBezTo>
                  <a:cubicBezTo>
                    <a:pt x="131" y="0"/>
                    <a:pt x="131" y="0"/>
                    <a:pt x="131" y="0"/>
                  </a:cubicBezTo>
                  <a:cubicBezTo>
                    <a:pt x="133" y="0"/>
                    <a:pt x="134" y="1"/>
                    <a:pt x="134" y="3"/>
                  </a:cubicBezTo>
                  <a:cubicBezTo>
                    <a:pt x="134" y="5"/>
                    <a:pt x="133" y="6"/>
                    <a:pt x="13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26"/>
            <p:cNvSpPr>
              <a:spLocks/>
            </p:cNvSpPr>
            <p:nvPr/>
          </p:nvSpPr>
          <p:spPr bwMode="auto">
            <a:xfrm>
              <a:off x="4255" y="1999"/>
              <a:ext cx="192" cy="9"/>
            </a:xfrm>
            <a:custGeom>
              <a:avLst/>
              <a:gdLst>
                <a:gd name="T0" fmla="*/ 131 w 134"/>
                <a:gd name="T1" fmla="*/ 6 h 6"/>
                <a:gd name="T2" fmla="*/ 3 w 134"/>
                <a:gd name="T3" fmla="*/ 6 h 6"/>
                <a:gd name="T4" fmla="*/ 0 w 134"/>
                <a:gd name="T5" fmla="*/ 3 h 6"/>
                <a:gd name="T6" fmla="*/ 3 w 134"/>
                <a:gd name="T7" fmla="*/ 0 h 6"/>
                <a:gd name="T8" fmla="*/ 131 w 134"/>
                <a:gd name="T9" fmla="*/ 0 h 6"/>
                <a:gd name="T10" fmla="*/ 134 w 134"/>
                <a:gd name="T11" fmla="*/ 3 h 6"/>
                <a:gd name="T12" fmla="*/ 131 w 13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34" h="6">
                  <a:moveTo>
                    <a:pt x="131" y="6"/>
                  </a:moveTo>
                  <a:cubicBezTo>
                    <a:pt x="3" y="6"/>
                    <a:pt x="3" y="6"/>
                    <a:pt x="3" y="6"/>
                  </a:cubicBezTo>
                  <a:cubicBezTo>
                    <a:pt x="1" y="6"/>
                    <a:pt x="0" y="5"/>
                    <a:pt x="0" y="3"/>
                  </a:cubicBezTo>
                  <a:cubicBezTo>
                    <a:pt x="0" y="1"/>
                    <a:pt x="1" y="0"/>
                    <a:pt x="3" y="0"/>
                  </a:cubicBezTo>
                  <a:cubicBezTo>
                    <a:pt x="131" y="0"/>
                    <a:pt x="131" y="0"/>
                    <a:pt x="131" y="0"/>
                  </a:cubicBezTo>
                  <a:cubicBezTo>
                    <a:pt x="133" y="0"/>
                    <a:pt x="134" y="1"/>
                    <a:pt x="134" y="3"/>
                  </a:cubicBezTo>
                  <a:cubicBezTo>
                    <a:pt x="134" y="5"/>
                    <a:pt x="133" y="6"/>
                    <a:pt x="13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27"/>
            <p:cNvSpPr>
              <a:spLocks/>
            </p:cNvSpPr>
            <p:nvPr/>
          </p:nvSpPr>
          <p:spPr bwMode="auto">
            <a:xfrm>
              <a:off x="4255" y="2039"/>
              <a:ext cx="192" cy="9"/>
            </a:xfrm>
            <a:custGeom>
              <a:avLst/>
              <a:gdLst>
                <a:gd name="T0" fmla="*/ 131 w 134"/>
                <a:gd name="T1" fmla="*/ 6 h 6"/>
                <a:gd name="T2" fmla="*/ 3 w 134"/>
                <a:gd name="T3" fmla="*/ 6 h 6"/>
                <a:gd name="T4" fmla="*/ 0 w 134"/>
                <a:gd name="T5" fmla="*/ 3 h 6"/>
                <a:gd name="T6" fmla="*/ 3 w 134"/>
                <a:gd name="T7" fmla="*/ 0 h 6"/>
                <a:gd name="T8" fmla="*/ 131 w 134"/>
                <a:gd name="T9" fmla="*/ 0 h 6"/>
                <a:gd name="T10" fmla="*/ 134 w 134"/>
                <a:gd name="T11" fmla="*/ 3 h 6"/>
                <a:gd name="T12" fmla="*/ 131 w 13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34" h="6">
                  <a:moveTo>
                    <a:pt x="131" y="6"/>
                  </a:moveTo>
                  <a:cubicBezTo>
                    <a:pt x="3" y="6"/>
                    <a:pt x="3" y="6"/>
                    <a:pt x="3" y="6"/>
                  </a:cubicBezTo>
                  <a:cubicBezTo>
                    <a:pt x="1" y="6"/>
                    <a:pt x="0" y="5"/>
                    <a:pt x="0" y="3"/>
                  </a:cubicBezTo>
                  <a:cubicBezTo>
                    <a:pt x="0" y="1"/>
                    <a:pt x="1" y="0"/>
                    <a:pt x="3" y="0"/>
                  </a:cubicBezTo>
                  <a:cubicBezTo>
                    <a:pt x="131" y="0"/>
                    <a:pt x="131" y="0"/>
                    <a:pt x="131" y="0"/>
                  </a:cubicBezTo>
                  <a:cubicBezTo>
                    <a:pt x="133" y="0"/>
                    <a:pt x="134" y="1"/>
                    <a:pt x="134" y="3"/>
                  </a:cubicBezTo>
                  <a:cubicBezTo>
                    <a:pt x="134" y="5"/>
                    <a:pt x="133" y="6"/>
                    <a:pt x="13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128"/>
            <p:cNvSpPr>
              <a:spLocks/>
            </p:cNvSpPr>
            <p:nvPr/>
          </p:nvSpPr>
          <p:spPr bwMode="auto">
            <a:xfrm>
              <a:off x="4255" y="2079"/>
              <a:ext cx="192" cy="9"/>
            </a:xfrm>
            <a:custGeom>
              <a:avLst/>
              <a:gdLst>
                <a:gd name="T0" fmla="*/ 131 w 134"/>
                <a:gd name="T1" fmla="*/ 6 h 6"/>
                <a:gd name="T2" fmla="*/ 3 w 134"/>
                <a:gd name="T3" fmla="*/ 6 h 6"/>
                <a:gd name="T4" fmla="*/ 0 w 134"/>
                <a:gd name="T5" fmla="*/ 3 h 6"/>
                <a:gd name="T6" fmla="*/ 3 w 134"/>
                <a:gd name="T7" fmla="*/ 0 h 6"/>
                <a:gd name="T8" fmla="*/ 131 w 134"/>
                <a:gd name="T9" fmla="*/ 0 h 6"/>
                <a:gd name="T10" fmla="*/ 134 w 134"/>
                <a:gd name="T11" fmla="*/ 3 h 6"/>
                <a:gd name="T12" fmla="*/ 131 w 13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34" h="6">
                  <a:moveTo>
                    <a:pt x="131" y="6"/>
                  </a:moveTo>
                  <a:cubicBezTo>
                    <a:pt x="3" y="6"/>
                    <a:pt x="3" y="6"/>
                    <a:pt x="3" y="6"/>
                  </a:cubicBezTo>
                  <a:cubicBezTo>
                    <a:pt x="1" y="6"/>
                    <a:pt x="0" y="5"/>
                    <a:pt x="0" y="3"/>
                  </a:cubicBezTo>
                  <a:cubicBezTo>
                    <a:pt x="0" y="1"/>
                    <a:pt x="1" y="0"/>
                    <a:pt x="3" y="0"/>
                  </a:cubicBezTo>
                  <a:cubicBezTo>
                    <a:pt x="131" y="0"/>
                    <a:pt x="131" y="0"/>
                    <a:pt x="131" y="0"/>
                  </a:cubicBezTo>
                  <a:cubicBezTo>
                    <a:pt x="133" y="0"/>
                    <a:pt x="134" y="1"/>
                    <a:pt x="134" y="3"/>
                  </a:cubicBezTo>
                  <a:cubicBezTo>
                    <a:pt x="134" y="5"/>
                    <a:pt x="133" y="6"/>
                    <a:pt x="13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129"/>
            <p:cNvSpPr>
              <a:spLocks/>
            </p:cNvSpPr>
            <p:nvPr/>
          </p:nvSpPr>
          <p:spPr bwMode="auto">
            <a:xfrm>
              <a:off x="4255" y="2119"/>
              <a:ext cx="192" cy="9"/>
            </a:xfrm>
            <a:custGeom>
              <a:avLst/>
              <a:gdLst>
                <a:gd name="T0" fmla="*/ 131 w 134"/>
                <a:gd name="T1" fmla="*/ 6 h 6"/>
                <a:gd name="T2" fmla="*/ 3 w 134"/>
                <a:gd name="T3" fmla="*/ 6 h 6"/>
                <a:gd name="T4" fmla="*/ 0 w 134"/>
                <a:gd name="T5" fmla="*/ 3 h 6"/>
                <a:gd name="T6" fmla="*/ 3 w 134"/>
                <a:gd name="T7" fmla="*/ 0 h 6"/>
                <a:gd name="T8" fmla="*/ 131 w 134"/>
                <a:gd name="T9" fmla="*/ 0 h 6"/>
                <a:gd name="T10" fmla="*/ 134 w 134"/>
                <a:gd name="T11" fmla="*/ 3 h 6"/>
                <a:gd name="T12" fmla="*/ 131 w 13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34" h="6">
                  <a:moveTo>
                    <a:pt x="131" y="6"/>
                  </a:moveTo>
                  <a:cubicBezTo>
                    <a:pt x="3" y="6"/>
                    <a:pt x="3" y="6"/>
                    <a:pt x="3" y="6"/>
                  </a:cubicBezTo>
                  <a:cubicBezTo>
                    <a:pt x="1" y="6"/>
                    <a:pt x="0" y="5"/>
                    <a:pt x="0" y="3"/>
                  </a:cubicBezTo>
                  <a:cubicBezTo>
                    <a:pt x="0" y="1"/>
                    <a:pt x="1" y="0"/>
                    <a:pt x="3" y="0"/>
                  </a:cubicBezTo>
                  <a:cubicBezTo>
                    <a:pt x="131" y="0"/>
                    <a:pt x="131" y="0"/>
                    <a:pt x="131" y="0"/>
                  </a:cubicBezTo>
                  <a:cubicBezTo>
                    <a:pt x="133" y="0"/>
                    <a:pt x="134" y="1"/>
                    <a:pt x="134" y="3"/>
                  </a:cubicBezTo>
                  <a:cubicBezTo>
                    <a:pt x="134" y="5"/>
                    <a:pt x="133" y="6"/>
                    <a:pt x="13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4" name="Group 4"/>
          <p:cNvGrpSpPr>
            <a:grpSpLocks noChangeAspect="1"/>
          </p:cNvGrpSpPr>
          <p:nvPr/>
        </p:nvGrpSpPr>
        <p:grpSpPr bwMode="auto">
          <a:xfrm>
            <a:off x="3962400" y="4941733"/>
            <a:ext cx="457201" cy="457201"/>
            <a:chOff x="2531" y="3241"/>
            <a:chExt cx="260" cy="260"/>
          </a:xfrm>
          <a:solidFill>
            <a:schemeClr val="bg1"/>
          </a:solidFill>
        </p:grpSpPr>
        <p:sp>
          <p:nvSpPr>
            <p:cNvPr id="85" name="Freeform 84"/>
            <p:cNvSpPr>
              <a:spLocks noEditPoints="1"/>
            </p:cNvSpPr>
            <p:nvPr/>
          </p:nvSpPr>
          <p:spPr bwMode="auto">
            <a:xfrm>
              <a:off x="2531" y="3241"/>
              <a:ext cx="211" cy="211"/>
            </a:xfrm>
            <a:custGeom>
              <a:avLst/>
              <a:gdLst>
                <a:gd name="T0" fmla="*/ 211 w 211"/>
                <a:gd name="T1" fmla="*/ 0 h 211"/>
                <a:gd name="T2" fmla="*/ 0 w 211"/>
                <a:gd name="T3" fmla="*/ 0 h 211"/>
                <a:gd name="T4" fmla="*/ 0 w 211"/>
                <a:gd name="T5" fmla="*/ 211 h 211"/>
                <a:gd name="T6" fmla="*/ 211 w 211"/>
                <a:gd name="T7" fmla="*/ 211 h 211"/>
                <a:gd name="T8" fmla="*/ 211 w 211"/>
                <a:gd name="T9" fmla="*/ 0 h 211"/>
                <a:gd name="T10" fmla="*/ 199 w 211"/>
                <a:gd name="T11" fmla="*/ 199 h 211"/>
                <a:gd name="T12" fmla="*/ 12 w 211"/>
                <a:gd name="T13" fmla="*/ 199 h 211"/>
                <a:gd name="T14" fmla="*/ 12 w 211"/>
                <a:gd name="T15" fmla="*/ 12 h 211"/>
                <a:gd name="T16" fmla="*/ 199 w 211"/>
                <a:gd name="T17" fmla="*/ 12 h 211"/>
                <a:gd name="T18" fmla="*/ 199 w 211"/>
                <a:gd name="T19" fmla="*/ 19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11">
                  <a:moveTo>
                    <a:pt x="211" y="0"/>
                  </a:moveTo>
                  <a:lnTo>
                    <a:pt x="0" y="0"/>
                  </a:lnTo>
                  <a:lnTo>
                    <a:pt x="0" y="211"/>
                  </a:lnTo>
                  <a:lnTo>
                    <a:pt x="211" y="211"/>
                  </a:lnTo>
                  <a:lnTo>
                    <a:pt x="211" y="0"/>
                  </a:lnTo>
                  <a:close/>
                  <a:moveTo>
                    <a:pt x="199" y="199"/>
                  </a:moveTo>
                  <a:lnTo>
                    <a:pt x="12" y="199"/>
                  </a:lnTo>
                  <a:lnTo>
                    <a:pt x="12" y="12"/>
                  </a:lnTo>
                  <a:lnTo>
                    <a:pt x="199" y="12"/>
                  </a:lnTo>
                  <a:lnTo>
                    <a:pt x="199" y="1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5"/>
            <p:cNvSpPr>
              <a:spLocks/>
            </p:cNvSpPr>
            <p:nvPr/>
          </p:nvSpPr>
          <p:spPr bwMode="auto">
            <a:xfrm>
              <a:off x="2580" y="3289"/>
              <a:ext cx="211" cy="212"/>
            </a:xfrm>
            <a:custGeom>
              <a:avLst/>
              <a:gdLst>
                <a:gd name="T0" fmla="*/ 211 w 211"/>
                <a:gd name="T1" fmla="*/ 0 h 212"/>
                <a:gd name="T2" fmla="*/ 199 w 211"/>
                <a:gd name="T3" fmla="*/ 0 h 212"/>
                <a:gd name="T4" fmla="*/ 199 w 211"/>
                <a:gd name="T5" fmla="*/ 199 h 212"/>
                <a:gd name="T6" fmla="*/ 0 w 211"/>
                <a:gd name="T7" fmla="*/ 199 h 212"/>
                <a:gd name="T8" fmla="*/ 0 w 211"/>
                <a:gd name="T9" fmla="*/ 212 h 212"/>
                <a:gd name="T10" fmla="*/ 211 w 211"/>
                <a:gd name="T11" fmla="*/ 212 h 212"/>
                <a:gd name="T12" fmla="*/ 211 w 211"/>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211" h="212">
                  <a:moveTo>
                    <a:pt x="211" y="0"/>
                  </a:moveTo>
                  <a:lnTo>
                    <a:pt x="199" y="0"/>
                  </a:lnTo>
                  <a:lnTo>
                    <a:pt x="199" y="199"/>
                  </a:lnTo>
                  <a:lnTo>
                    <a:pt x="0" y="199"/>
                  </a:lnTo>
                  <a:lnTo>
                    <a:pt x="0" y="212"/>
                  </a:lnTo>
                  <a:lnTo>
                    <a:pt x="211" y="212"/>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7" name="TextBox 86"/>
          <p:cNvSpPr txBox="1"/>
          <p:nvPr/>
        </p:nvSpPr>
        <p:spPr bwMode="auto">
          <a:xfrm>
            <a:off x="4762500" y="5122217"/>
            <a:ext cx="719142"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solidFill>
                  <a:schemeClr val="bg1"/>
                </a:solidFill>
              </a:rPr>
              <a:t>Whitepaper</a:t>
            </a:r>
            <a:endParaRPr lang="en-US" sz="1000" dirty="0">
              <a:solidFill>
                <a:schemeClr val="bg1"/>
              </a:solidFill>
            </a:endParaRPr>
          </a:p>
        </p:txBody>
      </p:sp>
    </p:spTree>
    <p:extLst>
      <p:ext uri="{BB962C8B-B14F-4D97-AF65-F5344CB8AC3E}">
        <p14:creationId xmlns:p14="http://schemas.microsoft.com/office/powerpoint/2010/main" val="29675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Icons in circles</a:t>
            </a:r>
            <a:endParaRPr lang="en-US" dirty="0"/>
          </a:p>
        </p:txBody>
      </p:sp>
      <p:grpSp>
        <p:nvGrpSpPr>
          <p:cNvPr id="42" name="Group 41"/>
          <p:cNvGrpSpPr/>
          <p:nvPr/>
        </p:nvGrpSpPr>
        <p:grpSpPr>
          <a:xfrm>
            <a:off x="6853242" y="225722"/>
            <a:ext cx="2024058" cy="618590"/>
            <a:chOff x="6853242" y="225722"/>
            <a:chExt cx="2024058" cy="618590"/>
          </a:xfrm>
        </p:grpSpPr>
        <p:sp>
          <p:nvSpPr>
            <p:cNvPr id="43" name="Rectangle 42"/>
            <p:cNvSpPr/>
            <p:nvPr/>
          </p:nvSpPr>
          <p:spPr>
            <a:xfrm>
              <a:off x="6853242" y="225722"/>
              <a:ext cx="2024058" cy="618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r>
                <a:rPr lang="en-US" sz="1200" dirty="0" smtClean="0">
                  <a:solidFill>
                    <a:schemeClr val="tx2"/>
                  </a:solidFill>
                </a:rPr>
                <a:t>INSTRUCTIONAL CONTENT</a:t>
              </a:r>
              <a:endParaRPr lang="en-US" sz="1200" dirty="0">
                <a:solidFill>
                  <a:schemeClr val="tx2"/>
                </a:solidFill>
              </a:endParaRPr>
            </a:p>
          </p:txBody>
        </p:sp>
        <p:grpSp>
          <p:nvGrpSpPr>
            <p:cNvPr id="44" name="Group 4"/>
            <p:cNvGrpSpPr>
              <a:grpSpLocks noChangeAspect="1"/>
            </p:cNvGrpSpPr>
            <p:nvPr/>
          </p:nvGrpSpPr>
          <p:grpSpPr bwMode="auto">
            <a:xfrm>
              <a:off x="6989763" y="344488"/>
              <a:ext cx="377825" cy="377825"/>
              <a:chOff x="4403" y="217"/>
              <a:chExt cx="238" cy="238"/>
            </a:xfrm>
          </p:grpSpPr>
          <p:sp>
            <p:nvSpPr>
              <p:cNvPr id="45" name="Freeform 5"/>
              <p:cNvSpPr>
                <a:spLocks noEditPoints="1"/>
              </p:cNvSpPr>
              <p:nvPr/>
            </p:nvSpPr>
            <p:spPr bwMode="auto">
              <a:xfrm>
                <a:off x="4403" y="267"/>
                <a:ext cx="189" cy="188"/>
              </a:xfrm>
              <a:custGeom>
                <a:avLst/>
                <a:gdLst>
                  <a:gd name="T0" fmla="*/ 165 w 250"/>
                  <a:gd name="T1" fmla="*/ 0 h 249"/>
                  <a:gd name="T2" fmla="*/ 163 w 250"/>
                  <a:gd name="T3" fmla="*/ 3 h 249"/>
                  <a:gd name="T4" fmla="*/ 32 w 250"/>
                  <a:gd name="T5" fmla="*/ 132 h 249"/>
                  <a:gd name="T6" fmla="*/ 28 w 250"/>
                  <a:gd name="T7" fmla="*/ 139 h 249"/>
                  <a:gd name="T8" fmla="*/ 1 w 250"/>
                  <a:gd name="T9" fmla="*/ 232 h 249"/>
                  <a:gd name="T10" fmla="*/ 2 w 250"/>
                  <a:gd name="T11" fmla="*/ 243 h 249"/>
                  <a:gd name="T12" fmla="*/ 16 w 250"/>
                  <a:gd name="T13" fmla="*/ 248 h 249"/>
                  <a:gd name="T14" fmla="*/ 102 w 250"/>
                  <a:gd name="T15" fmla="*/ 222 h 249"/>
                  <a:gd name="T16" fmla="*/ 121 w 250"/>
                  <a:gd name="T17" fmla="*/ 211 h 249"/>
                  <a:gd name="T18" fmla="*/ 247 w 250"/>
                  <a:gd name="T19" fmla="*/ 87 h 249"/>
                  <a:gd name="T20" fmla="*/ 250 w 250"/>
                  <a:gd name="T21" fmla="*/ 84 h 249"/>
                  <a:gd name="T22" fmla="*/ 165 w 250"/>
                  <a:gd name="T23" fmla="*/ 0 h 249"/>
                  <a:gd name="T24" fmla="*/ 50 w 250"/>
                  <a:gd name="T25" fmla="*/ 215 h 249"/>
                  <a:gd name="T26" fmla="*/ 33 w 250"/>
                  <a:gd name="T27" fmla="*/ 198 h 249"/>
                  <a:gd name="T28" fmla="*/ 45 w 250"/>
                  <a:gd name="T29" fmla="*/ 154 h 249"/>
                  <a:gd name="T30" fmla="*/ 93 w 250"/>
                  <a:gd name="T31" fmla="*/ 202 h 249"/>
                  <a:gd name="T32" fmla="*/ 50 w 250"/>
                  <a:gd name="T33" fmla="*/ 21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249">
                    <a:moveTo>
                      <a:pt x="165" y="0"/>
                    </a:moveTo>
                    <a:cubicBezTo>
                      <a:pt x="165" y="1"/>
                      <a:pt x="164" y="2"/>
                      <a:pt x="163" y="3"/>
                    </a:cubicBezTo>
                    <a:cubicBezTo>
                      <a:pt x="119" y="46"/>
                      <a:pt x="76" y="89"/>
                      <a:pt x="32" y="132"/>
                    </a:cubicBezTo>
                    <a:cubicBezTo>
                      <a:pt x="30" y="134"/>
                      <a:pt x="29" y="136"/>
                      <a:pt x="28" y="139"/>
                    </a:cubicBezTo>
                    <a:cubicBezTo>
                      <a:pt x="19" y="170"/>
                      <a:pt x="10" y="201"/>
                      <a:pt x="1" y="232"/>
                    </a:cubicBezTo>
                    <a:cubicBezTo>
                      <a:pt x="0" y="236"/>
                      <a:pt x="0" y="240"/>
                      <a:pt x="2" y="243"/>
                    </a:cubicBezTo>
                    <a:cubicBezTo>
                      <a:pt x="5" y="248"/>
                      <a:pt x="10" y="249"/>
                      <a:pt x="16" y="248"/>
                    </a:cubicBezTo>
                    <a:cubicBezTo>
                      <a:pt x="45" y="239"/>
                      <a:pt x="74" y="231"/>
                      <a:pt x="102" y="222"/>
                    </a:cubicBezTo>
                    <a:cubicBezTo>
                      <a:pt x="110" y="220"/>
                      <a:pt x="115" y="217"/>
                      <a:pt x="121" y="211"/>
                    </a:cubicBezTo>
                    <a:cubicBezTo>
                      <a:pt x="163" y="170"/>
                      <a:pt x="205" y="128"/>
                      <a:pt x="247" y="87"/>
                    </a:cubicBezTo>
                    <a:cubicBezTo>
                      <a:pt x="248" y="86"/>
                      <a:pt x="249" y="85"/>
                      <a:pt x="250" y="84"/>
                    </a:cubicBezTo>
                    <a:cubicBezTo>
                      <a:pt x="221" y="56"/>
                      <a:pt x="194" y="28"/>
                      <a:pt x="165" y="0"/>
                    </a:cubicBezTo>
                    <a:close/>
                    <a:moveTo>
                      <a:pt x="50" y="215"/>
                    </a:moveTo>
                    <a:cubicBezTo>
                      <a:pt x="33" y="198"/>
                      <a:pt x="33" y="198"/>
                      <a:pt x="33" y="198"/>
                    </a:cubicBezTo>
                    <a:cubicBezTo>
                      <a:pt x="45" y="154"/>
                      <a:pt x="45" y="154"/>
                      <a:pt x="45" y="154"/>
                    </a:cubicBezTo>
                    <a:cubicBezTo>
                      <a:pt x="93" y="202"/>
                      <a:pt x="93" y="202"/>
                      <a:pt x="93" y="202"/>
                    </a:cubicBezTo>
                    <a:lnTo>
                      <a:pt x="50" y="2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6"/>
              <p:cNvSpPr>
                <a:spLocks/>
              </p:cNvSpPr>
              <p:nvPr/>
            </p:nvSpPr>
            <p:spPr bwMode="auto">
              <a:xfrm>
                <a:off x="4563" y="217"/>
                <a:ext cx="78" cy="78"/>
              </a:xfrm>
              <a:custGeom>
                <a:avLst/>
                <a:gdLst>
                  <a:gd name="T0" fmla="*/ 0 w 104"/>
                  <a:gd name="T1" fmla="*/ 23 h 103"/>
                  <a:gd name="T2" fmla="*/ 81 w 104"/>
                  <a:gd name="T3" fmla="*/ 103 h 103"/>
                  <a:gd name="T4" fmla="*/ 92 w 104"/>
                  <a:gd name="T5" fmla="*/ 92 h 103"/>
                  <a:gd name="T6" fmla="*/ 92 w 104"/>
                  <a:gd name="T7" fmla="*/ 51 h 103"/>
                  <a:gd name="T8" fmla="*/ 53 w 104"/>
                  <a:gd name="T9" fmla="*/ 11 h 103"/>
                  <a:gd name="T10" fmla="*/ 20 w 104"/>
                  <a:gd name="T11" fmla="*/ 5 h 103"/>
                  <a:gd name="T12" fmla="*/ 0 w 104"/>
                  <a:gd name="T13" fmla="*/ 23 h 103"/>
                </a:gdLst>
                <a:ahLst/>
                <a:cxnLst>
                  <a:cxn ang="0">
                    <a:pos x="T0" y="T1"/>
                  </a:cxn>
                  <a:cxn ang="0">
                    <a:pos x="T2" y="T3"/>
                  </a:cxn>
                  <a:cxn ang="0">
                    <a:pos x="T4" y="T5"/>
                  </a:cxn>
                  <a:cxn ang="0">
                    <a:pos x="T6" y="T7"/>
                  </a:cxn>
                  <a:cxn ang="0">
                    <a:pos x="T8" y="T9"/>
                  </a:cxn>
                  <a:cxn ang="0">
                    <a:pos x="T10" y="T11"/>
                  </a:cxn>
                  <a:cxn ang="0">
                    <a:pos x="T12" y="T13"/>
                  </a:cxn>
                </a:cxnLst>
                <a:rect l="0" t="0" r="r" b="b"/>
                <a:pathLst>
                  <a:path w="104" h="103">
                    <a:moveTo>
                      <a:pt x="0" y="23"/>
                    </a:moveTo>
                    <a:cubicBezTo>
                      <a:pt x="27" y="50"/>
                      <a:pt x="54" y="76"/>
                      <a:pt x="81" y="103"/>
                    </a:cubicBezTo>
                    <a:cubicBezTo>
                      <a:pt x="84" y="99"/>
                      <a:pt x="88" y="96"/>
                      <a:pt x="92" y="92"/>
                    </a:cubicBezTo>
                    <a:cubicBezTo>
                      <a:pt x="104" y="80"/>
                      <a:pt x="104" y="63"/>
                      <a:pt x="92" y="51"/>
                    </a:cubicBezTo>
                    <a:cubicBezTo>
                      <a:pt x="79" y="38"/>
                      <a:pt x="66" y="24"/>
                      <a:pt x="53" y="11"/>
                    </a:cubicBezTo>
                    <a:cubicBezTo>
                      <a:pt x="43" y="3"/>
                      <a:pt x="31" y="0"/>
                      <a:pt x="20" y="5"/>
                    </a:cubicBezTo>
                    <a:cubicBezTo>
                      <a:pt x="12" y="9"/>
                      <a:pt x="7" y="17"/>
                      <a:pt x="0" y="2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7"/>
              <p:cNvSpPr>
                <a:spLocks/>
              </p:cNvSpPr>
              <p:nvPr/>
            </p:nvSpPr>
            <p:spPr bwMode="auto">
              <a:xfrm>
                <a:off x="4538" y="243"/>
                <a:ext cx="78" cy="77"/>
              </a:xfrm>
              <a:custGeom>
                <a:avLst/>
                <a:gdLst>
                  <a:gd name="T0" fmla="*/ 102 w 102"/>
                  <a:gd name="T1" fmla="*/ 84 h 101"/>
                  <a:gd name="T2" fmla="*/ 18 w 102"/>
                  <a:gd name="T3" fmla="*/ 0 h 101"/>
                  <a:gd name="T4" fmla="*/ 0 w 102"/>
                  <a:gd name="T5" fmla="*/ 17 h 101"/>
                  <a:gd name="T6" fmla="*/ 83 w 102"/>
                  <a:gd name="T7" fmla="*/ 101 h 101"/>
                  <a:gd name="T8" fmla="*/ 102 w 102"/>
                  <a:gd name="T9" fmla="*/ 84 h 101"/>
                </a:gdLst>
                <a:ahLst/>
                <a:cxnLst>
                  <a:cxn ang="0">
                    <a:pos x="T0" y="T1"/>
                  </a:cxn>
                  <a:cxn ang="0">
                    <a:pos x="T2" y="T3"/>
                  </a:cxn>
                  <a:cxn ang="0">
                    <a:pos x="T4" y="T5"/>
                  </a:cxn>
                  <a:cxn ang="0">
                    <a:pos x="T6" y="T7"/>
                  </a:cxn>
                  <a:cxn ang="0">
                    <a:pos x="T8" y="T9"/>
                  </a:cxn>
                </a:cxnLst>
                <a:rect l="0" t="0" r="r" b="b"/>
                <a:pathLst>
                  <a:path w="102" h="101">
                    <a:moveTo>
                      <a:pt x="102" y="84"/>
                    </a:moveTo>
                    <a:cubicBezTo>
                      <a:pt x="74" y="56"/>
                      <a:pt x="46" y="28"/>
                      <a:pt x="18" y="0"/>
                    </a:cubicBezTo>
                    <a:cubicBezTo>
                      <a:pt x="12" y="5"/>
                      <a:pt x="6" y="11"/>
                      <a:pt x="0" y="17"/>
                    </a:cubicBezTo>
                    <a:cubicBezTo>
                      <a:pt x="28" y="45"/>
                      <a:pt x="55" y="73"/>
                      <a:pt x="83" y="101"/>
                    </a:cubicBezTo>
                    <a:cubicBezTo>
                      <a:pt x="89" y="95"/>
                      <a:pt x="96" y="89"/>
                      <a:pt x="102" y="8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3" name="Group 22"/>
          <p:cNvGrpSpPr/>
          <p:nvPr/>
        </p:nvGrpSpPr>
        <p:grpSpPr>
          <a:xfrm>
            <a:off x="1089021" y="2024060"/>
            <a:ext cx="663579" cy="663579"/>
            <a:chOff x="1127121" y="1333500"/>
            <a:chExt cx="663579" cy="663579"/>
          </a:xfrm>
        </p:grpSpPr>
        <p:sp>
          <p:nvSpPr>
            <p:cNvPr id="3" name="Oval 2"/>
            <p:cNvSpPr/>
            <p:nvPr/>
          </p:nvSpPr>
          <p:spPr>
            <a:xfrm>
              <a:off x="1127121" y="1333500"/>
              <a:ext cx="663579" cy="663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4"/>
            <p:cNvGrpSpPr>
              <a:grpSpLocks noChangeAspect="1"/>
            </p:cNvGrpSpPr>
            <p:nvPr/>
          </p:nvGrpSpPr>
          <p:grpSpPr bwMode="auto">
            <a:xfrm>
              <a:off x="1267629" y="1501420"/>
              <a:ext cx="388406" cy="330368"/>
              <a:chOff x="735" y="941"/>
              <a:chExt cx="348" cy="296"/>
            </a:xfrm>
          </p:grpSpPr>
          <p:sp>
            <p:nvSpPr>
              <p:cNvPr id="222" name="Freeform 5"/>
              <p:cNvSpPr>
                <a:spLocks noEditPoints="1"/>
              </p:cNvSpPr>
              <p:nvPr/>
            </p:nvSpPr>
            <p:spPr bwMode="auto">
              <a:xfrm>
                <a:off x="735" y="941"/>
                <a:ext cx="348" cy="296"/>
              </a:xfrm>
              <a:custGeom>
                <a:avLst/>
                <a:gdLst>
                  <a:gd name="T0" fmla="*/ 224 w 244"/>
                  <a:gd name="T1" fmla="*/ 207 h 207"/>
                  <a:gd name="T2" fmla="*/ 20 w 244"/>
                  <a:gd name="T3" fmla="*/ 207 h 207"/>
                  <a:gd name="T4" fmla="*/ 0 w 244"/>
                  <a:gd name="T5" fmla="*/ 188 h 207"/>
                  <a:gd name="T6" fmla="*/ 0 w 244"/>
                  <a:gd name="T7" fmla="*/ 19 h 207"/>
                  <a:gd name="T8" fmla="*/ 20 w 244"/>
                  <a:gd name="T9" fmla="*/ 0 h 207"/>
                  <a:gd name="T10" fmla="*/ 224 w 244"/>
                  <a:gd name="T11" fmla="*/ 0 h 207"/>
                  <a:gd name="T12" fmla="*/ 244 w 244"/>
                  <a:gd name="T13" fmla="*/ 19 h 207"/>
                  <a:gd name="T14" fmla="*/ 244 w 244"/>
                  <a:gd name="T15" fmla="*/ 188 h 207"/>
                  <a:gd name="T16" fmla="*/ 224 w 244"/>
                  <a:gd name="T17" fmla="*/ 207 h 207"/>
                  <a:gd name="T18" fmla="*/ 20 w 244"/>
                  <a:gd name="T19" fmla="*/ 6 h 207"/>
                  <a:gd name="T20" fmla="*/ 7 w 244"/>
                  <a:gd name="T21" fmla="*/ 19 h 207"/>
                  <a:gd name="T22" fmla="*/ 7 w 244"/>
                  <a:gd name="T23" fmla="*/ 188 h 207"/>
                  <a:gd name="T24" fmla="*/ 20 w 244"/>
                  <a:gd name="T25" fmla="*/ 201 h 207"/>
                  <a:gd name="T26" fmla="*/ 224 w 244"/>
                  <a:gd name="T27" fmla="*/ 201 h 207"/>
                  <a:gd name="T28" fmla="*/ 237 w 244"/>
                  <a:gd name="T29" fmla="*/ 188 h 207"/>
                  <a:gd name="T30" fmla="*/ 237 w 244"/>
                  <a:gd name="T31" fmla="*/ 19 h 207"/>
                  <a:gd name="T32" fmla="*/ 224 w 244"/>
                  <a:gd name="T33" fmla="*/ 6 h 207"/>
                  <a:gd name="T34" fmla="*/ 20 w 244"/>
                  <a:gd name="T35" fmla="*/ 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07">
                    <a:moveTo>
                      <a:pt x="224" y="207"/>
                    </a:moveTo>
                    <a:cubicBezTo>
                      <a:pt x="20" y="207"/>
                      <a:pt x="20" y="207"/>
                      <a:pt x="20" y="207"/>
                    </a:cubicBezTo>
                    <a:cubicBezTo>
                      <a:pt x="9" y="207"/>
                      <a:pt x="0" y="199"/>
                      <a:pt x="0" y="188"/>
                    </a:cubicBezTo>
                    <a:cubicBezTo>
                      <a:pt x="0" y="19"/>
                      <a:pt x="0" y="19"/>
                      <a:pt x="0" y="19"/>
                    </a:cubicBezTo>
                    <a:cubicBezTo>
                      <a:pt x="0" y="8"/>
                      <a:pt x="9" y="0"/>
                      <a:pt x="20" y="0"/>
                    </a:cubicBezTo>
                    <a:cubicBezTo>
                      <a:pt x="224" y="0"/>
                      <a:pt x="224" y="0"/>
                      <a:pt x="224" y="0"/>
                    </a:cubicBezTo>
                    <a:cubicBezTo>
                      <a:pt x="235" y="0"/>
                      <a:pt x="244" y="8"/>
                      <a:pt x="244" y="19"/>
                    </a:cubicBezTo>
                    <a:cubicBezTo>
                      <a:pt x="244" y="188"/>
                      <a:pt x="244" y="188"/>
                      <a:pt x="244" y="188"/>
                    </a:cubicBezTo>
                    <a:cubicBezTo>
                      <a:pt x="244" y="199"/>
                      <a:pt x="235" y="207"/>
                      <a:pt x="224" y="207"/>
                    </a:cubicBezTo>
                    <a:close/>
                    <a:moveTo>
                      <a:pt x="20" y="6"/>
                    </a:moveTo>
                    <a:cubicBezTo>
                      <a:pt x="13" y="6"/>
                      <a:pt x="7" y="12"/>
                      <a:pt x="7" y="19"/>
                    </a:cubicBezTo>
                    <a:cubicBezTo>
                      <a:pt x="7" y="188"/>
                      <a:pt x="7" y="188"/>
                      <a:pt x="7" y="188"/>
                    </a:cubicBezTo>
                    <a:cubicBezTo>
                      <a:pt x="7" y="195"/>
                      <a:pt x="13" y="201"/>
                      <a:pt x="20" y="201"/>
                    </a:cubicBezTo>
                    <a:cubicBezTo>
                      <a:pt x="224" y="201"/>
                      <a:pt x="224" y="201"/>
                      <a:pt x="224" y="201"/>
                    </a:cubicBezTo>
                    <a:cubicBezTo>
                      <a:pt x="231" y="201"/>
                      <a:pt x="237" y="195"/>
                      <a:pt x="237" y="188"/>
                    </a:cubicBezTo>
                    <a:cubicBezTo>
                      <a:pt x="237" y="19"/>
                      <a:pt x="237" y="19"/>
                      <a:pt x="237" y="19"/>
                    </a:cubicBezTo>
                    <a:cubicBezTo>
                      <a:pt x="237" y="12"/>
                      <a:pt x="231" y="6"/>
                      <a:pt x="224" y="6"/>
                    </a:cubicBezTo>
                    <a:lnTo>
                      <a:pt x="2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6"/>
              <p:cNvSpPr>
                <a:spLocks/>
              </p:cNvSpPr>
              <p:nvPr/>
            </p:nvSpPr>
            <p:spPr bwMode="auto">
              <a:xfrm>
                <a:off x="886" y="1043"/>
                <a:ext cx="59" cy="98"/>
              </a:xfrm>
              <a:custGeom>
                <a:avLst/>
                <a:gdLst>
                  <a:gd name="T0" fmla="*/ 0 w 59"/>
                  <a:gd name="T1" fmla="*/ 0 h 98"/>
                  <a:gd name="T2" fmla="*/ 59 w 59"/>
                  <a:gd name="T3" fmla="*/ 48 h 98"/>
                  <a:gd name="T4" fmla="*/ 0 w 59"/>
                  <a:gd name="T5" fmla="*/ 98 h 98"/>
                  <a:gd name="T6" fmla="*/ 0 w 59"/>
                  <a:gd name="T7" fmla="*/ 0 h 98"/>
                </a:gdLst>
                <a:ahLst/>
                <a:cxnLst>
                  <a:cxn ang="0">
                    <a:pos x="T0" y="T1"/>
                  </a:cxn>
                  <a:cxn ang="0">
                    <a:pos x="T2" y="T3"/>
                  </a:cxn>
                  <a:cxn ang="0">
                    <a:pos x="T4" y="T5"/>
                  </a:cxn>
                  <a:cxn ang="0">
                    <a:pos x="T6" y="T7"/>
                  </a:cxn>
                </a:cxnLst>
                <a:rect l="0" t="0" r="r" b="b"/>
                <a:pathLst>
                  <a:path w="59" h="98">
                    <a:moveTo>
                      <a:pt x="0" y="0"/>
                    </a:moveTo>
                    <a:lnTo>
                      <a:pt x="59" y="48"/>
                    </a:lnTo>
                    <a:lnTo>
                      <a:pt x="0" y="9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7"/>
              <p:cNvSpPr>
                <a:spLocks/>
              </p:cNvSpPr>
              <p:nvPr/>
            </p:nvSpPr>
            <p:spPr bwMode="auto">
              <a:xfrm>
                <a:off x="886" y="1043"/>
                <a:ext cx="59" cy="98"/>
              </a:xfrm>
              <a:custGeom>
                <a:avLst/>
                <a:gdLst>
                  <a:gd name="T0" fmla="*/ 0 w 59"/>
                  <a:gd name="T1" fmla="*/ 0 h 98"/>
                  <a:gd name="T2" fmla="*/ 59 w 59"/>
                  <a:gd name="T3" fmla="*/ 48 h 98"/>
                  <a:gd name="T4" fmla="*/ 0 w 59"/>
                  <a:gd name="T5" fmla="*/ 98 h 98"/>
                </a:gdLst>
                <a:ahLst/>
                <a:cxnLst>
                  <a:cxn ang="0">
                    <a:pos x="T0" y="T1"/>
                  </a:cxn>
                  <a:cxn ang="0">
                    <a:pos x="T2" y="T3"/>
                  </a:cxn>
                  <a:cxn ang="0">
                    <a:pos x="T4" y="T5"/>
                  </a:cxn>
                </a:cxnLst>
                <a:rect l="0" t="0" r="r" b="b"/>
                <a:pathLst>
                  <a:path w="59" h="98">
                    <a:moveTo>
                      <a:pt x="0" y="0"/>
                    </a:moveTo>
                    <a:lnTo>
                      <a:pt x="59" y="48"/>
                    </a:lnTo>
                    <a:lnTo>
                      <a:pt x="0"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8"/>
              <p:cNvSpPr>
                <a:spLocks noChangeArrowheads="1"/>
              </p:cNvSpPr>
              <p:nvPr/>
            </p:nvSpPr>
            <p:spPr bwMode="auto">
              <a:xfrm>
                <a:off x="741" y="974"/>
                <a:ext cx="33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9"/>
              <p:cNvSpPr>
                <a:spLocks noChangeArrowheads="1"/>
              </p:cNvSpPr>
              <p:nvPr/>
            </p:nvSpPr>
            <p:spPr bwMode="auto">
              <a:xfrm>
                <a:off x="775" y="945"/>
                <a:ext cx="10"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10"/>
              <p:cNvSpPr>
                <a:spLocks noChangeArrowheads="1"/>
              </p:cNvSpPr>
              <p:nvPr/>
            </p:nvSpPr>
            <p:spPr bwMode="auto">
              <a:xfrm>
                <a:off x="826" y="945"/>
                <a:ext cx="10"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Rectangle 11"/>
              <p:cNvSpPr>
                <a:spLocks noChangeArrowheads="1"/>
              </p:cNvSpPr>
              <p:nvPr/>
            </p:nvSpPr>
            <p:spPr bwMode="auto">
              <a:xfrm>
                <a:off x="878" y="945"/>
                <a:ext cx="10"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Rectangle 12"/>
              <p:cNvSpPr>
                <a:spLocks noChangeArrowheads="1"/>
              </p:cNvSpPr>
              <p:nvPr/>
            </p:nvSpPr>
            <p:spPr bwMode="auto">
              <a:xfrm>
                <a:off x="929" y="945"/>
                <a:ext cx="10"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13"/>
              <p:cNvSpPr>
                <a:spLocks noChangeArrowheads="1"/>
              </p:cNvSpPr>
              <p:nvPr/>
            </p:nvSpPr>
            <p:spPr bwMode="auto">
              <a:xfrm>
                <a:off x="981" y="945"/>
                <a:ext cx="10"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14"/>
              <p:cNvSpPr>
                <a:spLocks noChangeArrowheads="1"/>
              </p:cNvSpPr>
              <p:nvPr/>
            </p:nvSpPr>
            <p:spPr bwMode="auto">
              <a:xfrm>
                <a:off x="1032" y="945"/>
                <a:ext cx="10"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15"/>
              <p:cNvSpPr>
                <a:spLocks noChangeArrowheads="1"/>
              </p:cNvSpPr>
              <p:nvPr/>
            </p:nvSpPr>
            <p:spPr bwMode="auto">
              <a:xfrm>
                <a:off x="741" y="1194"/>
                <a:ext cx="337"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16"/>
              <p:cNvSpPr>
                <a:spLocks noChangeArrowheads="1"/>
              </p:cNvSpPr>
              <p:nvPr/>
            </p:nvSpPr>
            <p:spPr bwMode="auto">
              <a:xfrm>
                <a:off x="1033" y="1200"/>
                <a:ext cx="10"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17"/>
              <p:cNvSpPr>
                <a:spLocks noChangeArrowheads="1"/>
              </p:cNvSpPr>
              <p:nvPr/>
            </p:nvSpPr>
            <p:spPr bwMode="auto">
              <a:xfrm>
                <a:off x="982" y="1200"/>
                <a:ext cx="10"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18"/>
              <p:cNvSpPr>
                <a:spLocks noChangeArrowheads="1"/>
              </p:cNvSpPr>
              <p:nvPr/>
            </p:nvSpPr>
            <p:spPr bwMode="auto">
              <a:xfrm>
                <a:off x="931" y="1200"/>
                <a:ext cx="10"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19"/>
              <p:cNvSpPr>
                <a:spLocks noChangeArrowheads="1"/>
              </p:cNvSpPr>
              <p:nvPr/>
            </p:nvSpPr>
            <p:spPr bwMode="auto">
              <a:xfrm>
                <a:off x="879" y="1200"/>
                <a:ext cx="10"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Rectangle 20"/>
              <p:cNvSpPr>
                <a:spLocks noChangeArrowheads="1"/>
              </p:cNvSpPr>
              <p:nvPr/>
            </p:nvSpPr>
            <p:spPr bwMode="auto">
              <a:xfrm>
                <a:off x="828" y="1200"/>
                <a:ext cx="10"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Rectangle 21"/>
              <p:cNvSpPr>
                <a:spLocks noChangeArrowheads="1"/>
              </p:cNvSpPr>
              <p:nvPr/>
            </p:nvSpPr>
            <p:spPr bwMode="auto">
              <a:xfrm>
                <a:off x="776" y="1200"/>
                <a:ext cx="10"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 name="Group 5"/>
          <p:cNvGrpSpPr/>
          <p:nvPr/>
        </p:nvGrpSpPr>
        <p:grpSpPr>
          <a:xfrm>
            <a:off x="1089021" y="2978229"/>
            <a:ext cx="663579" cy="663579"/>
            <a:chOff x="1127121" y="2808818"/>
            <a:chExt cx="663579" cy="663579"/>
          </a:xfrm>
        </p:grpSpPr>
        <p:sp>
          <p:nvSpPr>
            <p:cNvPr id="198" name="Oval 197"/>
            <p:cNvSpPr/>
            <p:nvPr/>
          </p:nvSpPr>
          <p:spPr>
            <a:xfrm>
              <a:off x="1127121" y="2808818"/>
              <a:ext cx="663579" cy="663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0" name="Group 28"/>
            <p:cNvGrpSpPr>
              <a:grpSpLocks noChangeAspect="1"/>
            </p:cNvGrpSpPr>
            <p:nvPr/>
          </p:nvGrpSpPr>
          <p:grpSpPr bwMode="auto">
            <a:xfrm>
              <a:off x="1254627" y="2895600"/>
              <a:ext cx="421773" cy="419104"/>
              <a:chOff x="751" y="1847"/>
              <a:chExt cx="316" cy="314"/>
            </a:xfrm>
          </p:grpSpPr>
          <p:sp>
            <p:nvSpPr>
              <p:cNvPr id="241" name="Freeform 29"/>
              <p:cNvSpPr>
                <a:spLocks noEditPoints="1"/>
              </p:cNvSpPr>
              <p:nvPr/>
            </p:nvSpPr>
            <p:spPr bwMode="auto">
              <a:xfrm>
                <a:off x="751" y="1847"/>
                <a:ext cx="316" cy="314"/>
              </a:xfrm>
              <a:custGeom>
                <a:avLst/>
                <a:gdLst>
                  <a:gd name="T0" fmla="*/ 112 w 221"/>
                  <a:gd name="T1" fmla="*/ 220 h 220"/>
                  <a:gd name="T2" fmla="*/ 4 w 221"/>
                  <a:gd name="T3" fmla="*/ 213 h 220"/>
                  <a:gd name="T4" fmla="*/ 12 w 221"/>
                  <a:gd name="T5" fmla="*/ 179 h 220"/>
                  <a:gd name="T6" fmla="*/ 65 w 221"/>
                  <a:gd name="T7" fmla="*/ 69 h 220"/>
                  <a:gd name="T8" fmla="*/ 110 w 221"/>
                  <a:gd name="T9" fmla="*/ 0 h 220"/>
                  <a:gd name="T10" fmla="*/ 155 w 221"/>
                  <a:gd name="T11" fmla="*/ 68 h 220"/>
                  <a:gd name="T12" fmla="*/ 208 w 221"/>
                  <a:gd name="T13" fmla="*/ 178 h 220"/>
                  <a:gd name="T14" fmla="*/ 216 w 221"/>
                  <a:gd name="T15" fmla="*/ 213 h 220"/>
                  <a:gd name="T16" fmla="*/ 112 w 221"/>
                  <a:gd name="T17" fmla="*/ 220 h 220"/>
                  <a:gd name="T18" fmla="*/ 9 w 221"/>
                  <a:gd name="T19" fmla="*/ 209 h 220"/>
                  <a:gd name="T20" fmla="*/ 112 w 221"/>
                  <a:gd name="T21" fmla="*/ 214 h 220"/>
                  <a:gd name="T22" fmla="*/ 211 w 221"/>
                  <a:gd name="T23" fmla="*/ 209 h 220"/>
                  <a:gd name="T24" fmla="*/ 110 w 221"/>
                  <a:gd name="T25" fmla="*/ 7 h 220"/>
                  <a:gd name="T26" fmla="*/ 9 w 221"/>
                  <a:gd name="T27" fmla="*/ 20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20">
                    <a:moveTo>
                      <a:pt x="112" y="220"/>
                    </a:moveTo>
                    <a:cubicBezTo>
                      <a:pt x="88" y="220"/>
                      <a:pt x="10" y="220"/>
                      <a:pt x="4" y="213"/>
                    </a:cubicBezTo>
                    <a:cubicBezTo>
                      <a:pt x="2" y="211"/>
                      <a:pt x="0" y="209"/>
                      <a:pt x="12" y="179"/>
                    </a:cubicBezTo>
                    <a:cubicBezTo>
                      <a:pt x="24" y="151"/>
                      <a:pt x="45" y="107"/>
                      <a:pt x="65" y="69"/>
                    </a:cubicBezTo>
                    <a:cubicBezTo>
                      <a:pt x="101" y="0"/>
                      <a:pt x="107" y="0"/>
                      <a:pt x="110" y="0"/>
                    </a:cubicBezTo>
                    <a:cubicBezTo>
                      <a:pt x="113" y="0"/>
                      <a:pt x="119" y="0"/>
                      <a:pt x="155" y="68"/>
                    </a:cubicBezTo>
                    <a:cubicBezTo>
                      <a:pt x="175" y="106"/>
                      <a:pt x="196" y="150"/>
                      <a:pt x="208" y="178"/>
                    </a:cubicBezTo>
                    <a:cubicBezTo>
                      <a:pt x="221" y="209"/>
                      <a:pt x="218" y="211"/>
                      <a:pt x="216" y="213"/>
                    </a:cubicBezTo>
                    <a:cubicBezTo>
                      <a:pt x="210" y="219"/>
                      <a:pt x="149" y="220"/>
                      <a:pt x="112" y="220"/>
                    </a:cubicBezTo>
                    <a:close/>
                    <a:moveTo>
                      <a:pt x="9" y="209"/>
                    </a:moveTo>
                    <a:cubicBezTo>
                      <a:pt x="15" y="211"/>
                      <a:pt x="55" y="214"/>
                      <a:pt x="112" y="214"/>
                    </a:cubicBezTo>
                    <a:cubicBezTo>
                      <a:pt x="169" y="214"/>
                      <a:pt x="205" y="211"/>
                      <a:pt x="211" y="209"/>
                    </a:cubicBezTo>
                    <a:cubicBezTo>
                      <a:pt x="211" y="190"/>
                      <a:pt x="125" y="18"/>
                      <a:pt x="110" y="7"/>
                    </a:cubicBezTo>
                    <a:cubicBezTo>
                      <a:pt x="96" y="18"/>
                      <a:pt x="9" y="190"/>
                      <a:pt x="9" y="2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30"/>
              <p:cNvSpPr>
                <a:spLocks/>
              </p:cNvSpPr>
              <p:nvPr/>
            </p:nvSpPr>
            <p:spPr bwMode="auto">
              <a:xfrm>
                <a:off x="888" y="1952"/>
                <a:ext cx="42" cy="120"/>
              </a:xfrm>
              <a:custGeom>
                <a:avLst/>
                <a:gdLst>
                  <a:gd name="T0" fmla="*/ 36 w 42"/>
                  <a:gd name="T1" fmla="*/ 120 h 120"/>
                  <a:gd name="T2" fmla="*/ 5 w 42"/>
                  <a:gd name="T3" fmla="*/ 120 h 120"/>
                  <a:gd name="T4" fmla="*/ 0 w 42"/>
                  <a:gd name="T5" fmla="*/ 0 h 120"/>
                  <a:gd name="T6" fmla="*/ 42 w 42"/>
                  <a:gd name="T7" fmla="*/ 0 h 120"/>
                  <a:gd name="T8" fmla="*/ 36 w 42"/>
                  <a:gd name="T9" fmla="*/ 120 h 120"/>
                </a:gdLst>
                <a:ahLst/>
                <a:cxnLst>
                  <a:cxn ang="0">
                    <a:pos x="T0" y="T1"/>
                  </a:cxn>
                  <a:cxn ang="0">
                    <a:pos x="T2" y="T3"/>
                  </a:cxn>
                  <a:cxn ang="0">
                    <a:pos x="T4" y="T5"/>
                  </a:cxn>
                  <a:cxn ang="0">
                    <a:pos x="T6" y="T7"/>
                  </a:cxn>
                  <a:cxn ang="0">
                    <a:pos x="T8" y="T9"/>
                  </a:cxn>
                </a:cxnLst>
                <a:rect l="0" t="0" r="r" b="b"/>
                <a:pathLst>
                  <a:path w="42" h="120">
                    <a:moveTo>
                      <a:pt x="36" y="120"/>
                    </a:moveTo>
                    <a:lnTo>
                      <a:pt x="5" y="120"/>
                    </a:lnTo>
                    <a:lnTo>
                      <a:pt x="0" y="0"/>
                    </a:lnTo>
                    <a:lnTo>
                      <a:pt x="42" y="0"/>
                    </a:lnTo>
                    <a:lnTo>
                      <a:pt x="36"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Oval 31"/>
              <p:cNvSpPr>
                <a:spLocks noChangeArrowheads="1"/>
              </p:cNvSpPr>
              <p:nvPr/>
            </p:nvSpPr>
            <p:spPr bwMode="auto">
              <a:xfrm>
                <a:off x="888" y="2087"/>
                <a:ext cx="40" cy="4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6" name="Group 25"/>
          <p:cNvGrpSpPr/>
          <p:nvPr/>
        </p:nvGrpSpPr>
        <p:grpSpPr>
          <a:xfrm>
            <a:off x="1089021" y="3879628"/>
            <a:ext cx="663579" cy="663579"/>
            <a:chOff x="1127121" y="3546477"/>
            <a:chExt cx="663579" cy="663579"/>
          </a:xfrm>
        </p:grpSpPr>
        <p:sp>
          <p:nvSpPr>
            <p:cNvPr id="199" name="Oval 198"/>
            <p:cNvSpPr/>
            <p:nvPr/>
          </p:nvSpPr>
          <p:spPr>
            <a:xfrm>
              <a:off x="1127121" y="3546477"/>
              <a:ext cx="663579" cy="663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4" name="Group 34"/>
            <p:cNvGrpSpPr>
              <a:grpSpLocks noChangeAspect="1"/>
            </p:cNvGrpSpPr>
            <p:nvPr/>
          </p:nvGrpSpPr>
          <p:grpSpPr bwMode="auto">
            <a:xfrm>
              <a:off x="1256715" y="3696294"/>
              <a:ext cx="410300" cy="375697"/>
              <a:chOff x="743" y="2327"/>
              <a:chExt cx="332" cy="304"/>
            </a:xfrm>
            <a:solidFill>
              <a:schemeClr val="bg1"/>
            </a:solidFill>
          </p:grpSpPr>
          <p:sp>
            <p:nvSpPr>
              <p:cNvPr id="245" name="Freeform 35"/>
              <p:cNvSpPr>
                <a:spLocks noEditPoints="1"/>
              </p:cNvSpPr>
              <p:nvPr/>
            </p:nvSpPr>
            <p:spPr bwMode="auto">
              <a:xfrm>
                <a:off x="743" y="2327"/>
                <a:ext cx="332" cy="304"/>
              </a:xfrm>
              <a:custGeom>
                <a:avLst/>
                <a:gdLst>
                  <a:gd name="T0" fmla="*/ 213 w 232"/>
                  <a:gd name="T1" fmla="*/ 0 h 213"/>
                  <a:gd name="T2" fmla="*/ 19 w 232"/>
                  <a:gd name="T3" fmla="*/ 0 h 213"/>
                  <a:gd name="T4" fmla="*/ 0 w 232"/>
                  <a:gd name="T5" fmla="*/ 20 h 213"/>
                  <a:gd name="T6" fmla="*/ 0 w 232"/>
                  <a:gd name="T7" fmla="*/ 151 h 213"/>
                  <a:gd name="T8" fmla="*/ 19 w 232"/>
                  <a:gd name="T9" fmla="*/ 170 h 213"/>
                  <a:gd name="T10" fmla="*/ 81 w 232"/>
                  <a:gd name="T11" fmla="*/ 170 h 213"/>
                  <a:gd name="T12" fmla="*/ 81 w 232"/>
                  <a:gd name="T13" fmla="*/ 185 h 213"/>
                  <a:gd name="T14" fmla="*/ 58 w 232"/>
                  <a:gd name="T15" fmla="*/ 190 h 213"/>
                  <a:gd name="T16" fmla="*/ 54 w 232"/>
                  <a:gd name="T17" fmla="*/ 190 h 213"/>
                  <a:gd name="T18" fmla="*/ 54 w 232"/>
                  <a:gd name="T19" fmla="*/ 213 h 213"/>
                  <a:gd name="T20" fmla="*/ 170 w 232"/>
                  <a:gd name="T21" fmla="*/ 213 h 213"/>
                  <a:gd name="T22" fmla="*/ 170 w 232"/>
                  <a:gd name="T23" fmla="*/ 190 h 213"/>
                  <a:gd name="T24" fmla="*/ 166 w 232"/>
                  <a:gd name="T25" fmla="*/ 190 h 213"/>
                  <a:gd name="T26" fmla="*/ 143 w 232"/>
                  <a:gd name="T27" fmla="*/ 186 h 213"/>
                  <a:gd name="T28" fmla="*/ 143 w 232"/>
                  <a:gd name="T29" fmla="*/ 170 h 213"/>
                  <a:gd name="T30" fmla="*/ 213 w 232"/>
                  <a:gd name="T31" fmla="*/ 170 h 213"/>
                  <a:gd name="T32" fmla="*/ 232 w 232"/>
                  <a:gd name="T33" fmla="*/ 151 h 213"/>
                  <a:gd name="T34" fmla="*/ 232 w 232"/>
                  <a:gd name="T35" fmla="*/ 20 h 213"/>
                  <a:gd name="T36" fmla="*/ 213 w 232"/>
                  <a:gd name="T37" fmla="*/ 0 h 213"/>
                  <a:gd name="T38" fmla="*/ 162 w 232"/>
                  <a:gd name="T39" fmla="*/ 197 h 213"/>
                  <a:gd name="T40" fmla="*/ 162 w 232"/>
                  <a:gd name="T41" fmla="*/ 205 h 213"/>
                  <a:gd name="T42" fmla="*/ 62 w 232"/>
                  <a:gd name="T43" fmla="*/ 205 h 213"/>
                  <a:gd name="T44" fmla="*/ 62 w 232"/>
                  <a:gd name="T45" fmla="*/ 197 h 213"/>
                  <a:gd name="T46" fmla="*/ 89 w 232"/>
                  <a:gd name="T47" fmla="*/ 186 h 213"/>
                  <a:gd name="T48" fmla="*/ 89 w 232"/>
                  <a:gd name="T49" fmla="*/ 170 h 213"/>
                  <a:gd name="T50" fmla="*/ 135 w 232"/>
                  <a:gd name="T51" fmla="*/ 170 h 213"/>
                  <a:gd name="T52" fmla="*/ 135 w 232"/>
                  <a:gd name="T53" fmla="*/ 186 h 213"/>
                  <a:gd name="T54" fmla="*/ 162 w 232"/>
                  <a:gd name="T55" fmla="*/ 197 h 213"/>
                  <a:gd name="T56" fmla="*/ 224 w 232"/>
                  <a:gd name="T57" fmla="*/ 151 h 213"/>
                  <a:gd name="T58" fmla="*/ 213 w 232"/>
                  <a:gd name="T59" fmla="*/ 163 h 213"/>
                  <a:gd name="T60" fmla="*/ 19 w 232"/>
                  <a:gd name="T61" fmla="*/ 163 h 213"/>
                  <a:gd name="T62" fmla="*/ 8 w 232"/>
                  <a:gd name="T63" fmla="*/ 151 h 213"/>
                  <a:gd name="T64" fmla="*/ 8 w 232"/>
                  <a:gd name="T65" fmla="*/ 20 h 213"/>
                  <a:gd name="T66" fmla="*/ 19 w 232"/>
                  <a:gd name="T67" fmla="*/ 8 h 213"/>
                  <a:gd name="T68" fmla="*/ 213 w 232"/>
                  <a:gd name="T69" fmla="*/ 8 h 213"/>
                  <a:gd name="T70" fmla="*/ 224 w 232"/>
                  <a:gd name="T71" fmla="*/ 20 h 213"/>
                  <a:gd name="T72" fmla="*/ 224 w 232"/>
                  <a:gd name="T73" fmla="*/ 15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2" h="213">
                    <a:moveTo>
                      <a:pt x="213" y="0"/>
                    </a:moveTo>
                    <a:cubicBezTo>
                      <a:pt x="19" y="0"/>
                      <a:pt x="19" y="0"/>
                      <a:pt x="19" y="0"/>
                    </a:cubicBezTo>
                    <a:cubicBezTo>
                      <a:pt x="9" y="0"/>
                      <a:pt x="0" y="9"/>
                      <a:pt x="0" y="20"/>
                    </a:cubicBezTo>
                    <a:cubicBezTo>
                      <a:pt x="0" y="151"/>
                      <a:pt x="0" y="151"/>
                      <a:pt x="0" y="151"/>
                    </a:cubicBezTo>
                    <a:cubicBezTo>
                      <a:pt x="0" y="162"/>
                      <a:pt x="9" y="170"/>
                      <a:pt x="19" y="170"/>
                    </a:cubicBezTo>
                    <a:cubicBezTo>
                      <a:pt x="81" y="170"/>
                      <a:pt x="81" y="170"/>
                      <a:pt x="81" y="170"/>
                    </a:cubicBezTo>
                    <a:cubicBezTo>
                      <a:pt x="81" y="185"/>
                      <a:pt x="81" y="185"/>
                      <a:pt x="81" y="185"/>
                    </a:cubicBezTo>
                    <a:cubicBezTo>
                      <a:pt x="80" y="188"/>
                      <a:pt x="69" y="190"/>
                      <a:pt x="58" y="190"/>
                    </a:cubicBezTo>
                    <a:cubicBezTo>
                      <a:pt x="54" y="190"/>
                      <a:pt x="54" y="190"/>
                      <a:pt x="54" y="190"/>
                    </a:cubicBezTo>
                    <a:cubicBezTo>
                      <a:pt x="54" y="213"/>
                      <a:pt x="54" y="213"/>
                      <a:pt x="54" y="213"/>
                    </a:cubicBezTo>
                    <a:cubicBezTo>
                      <a:pt x="170" y="213"/>
                      <a:pt x="170" y="213"/>
                      <a:pt x="170" y="213"/>
                    </a:cubicBezTo>
                    <a:cubicBezTo>
                      <a:pt x="170" y="190"/>
                      <a:pt x="170" y="190"/>
                      <a:pt x="170" y="190"/>
                    </a:cubicBezTo>
                    <a:cubicBezTo>
                      <a:pt x="166" y="190"/>
                      <a:pt x="166" y="190"/>
                      <a:pt x="166" y="190"/>
                    </a:cubicBezTo>
                    <a:cubicBezTo>
                      <a:pt x="156" y="190"/>
                      <a:pt x="144" y="188"/>
                      <a:pt x="143" y="186"/>
                    </a:cubicBezTo>
                    <a:cubicBezTo>
                      <a:pt x="143" y="170"/>
                      <a:pt x="143" y="170"/>
                      <a:pt x="143" y="170"/>
                    </a:cubicBezTo>
                    <a:cubicBezTo>
                      <a:pt x="213" y="170"/>
                      <a:pt x="213" y="170"/>
                      <a:pt x="213" y="170"/>
                    </a:cubicBezTo>
                    <a:cubicBezTo>
                      <a:pt x="223" y="170"/>
                      <a:pt x="232" y="162"/>
                      <a:pt x="232" y="151"/>
                    </a:cubicBezTo>
                    <a:cubicBezTo>
                      <a:pt x="232" y="20"/>
                      <a:pt x="232" y="20"/>
                      <a:pt x="232" y="20"/>
                    </a:cubicBezTo>
                    <a:cubicBezTo>
                      <a:pt x="232" y="9"/>
                      <a:pt x="223" y="0"/>
                      <a:pt x="213" y="0"/>
                    </a:cubicBezTo>
                    <a:close/>
                    <a:moveTo>
                      <a:pt x="162" y="197"/>
                    </a:moveTo>
                    <a:cubicBezTo>
                      <a:pt x="162" y="205"/>
                      <a:pt x="162" y="205"/>
                      <a:pt x="162" y="205"/>
                    </a:cubicBezTo>
                    <a:cubicBezTo>
                      <a:pt x="62" y="205"/>
                      <a:pt x="62" y="205"/>
                      <a:pt x="62" y="205"/>
                    </a:cubicBezTo>
                    <a:cubicBezTo>
                      <a:pt x="62" y="197"/>
                      <a:pt x="62" y="197"/>
                      <a:pt x="62" y="197"/>
                    </a:cubicBezTo>
                    <a:cubicBezTo>
                      <a:pt x="73" y="197"/>
                      <a:pt x="89" y="195"/>
                      <a:pt x="89" y="186"/>
                    </a:cubicBezTo>
                    <a:cubicBezTo>
                      <a:pt x="89" y="170"/>
                      <a:pt x="89" y="170"/>
                      <a:pt x="89" y="170"/>
                    </a:cubicBezTo>
                    <a:cubicBezTo>
                      <a:pt x="135" y="170"/>
                      <a:pt x="135" y="170"/>
                      <a:pt x="135" y="170"/>
                    </a:cubicBezTo>
                    <a:cubicBezTo>
                      <a:pt x="135" y="186"/>
                      <a:pt x="135" y="186"/>
                      <a:pt x="135" y="186"/>
                    </a:cubicBezTo>
                    <a:cubicBezTo>
                      <a:pt x="135" y="195"/>
                      <a:pt x="151" y="197"/>
                      <a:pt x="162" y="197"/>
                    </a:cubicBezTo>
                    <a:close/>
                    <a:moveTo>
                      <a:pt x="224" y="151"/>
                    </a:moveTo>
                    <a:cubicBezTo>
                      <a:pt x="224" y="157"/>
                      <a:pt x="219" y="163"/>
                      <a:pt x="213" y="163"/>
                    </a:cubicBezTo>
                    <a:cubicBezTo>
                      <a:pt x="19" y="163"/>
                      <a:pt x="19" y="163"/>
                      <a:pt x="19" y="163"/>
                    </a:cubicBezTo>
                    <a:cubicBezTo>
                      <a:pt x="13" y="163"/>
                      <a:pt x="8" y="157"/>
                      <a:pt x="8" y="151"/>
                    </a:cubicBezTo>
                    <a:cubicBezTo>
                      <a:pt x="8" y="20"/>
                      <a:pt x="8" y="20"/>
                      <a:pt x="8" y="20"/>
                    </a:cubicBezTo>
                    <a:cubicBezTo>
                      <a:pt x="8" y="13"/>
                      <a:pt x="13" y="8"/>
                      <a:pt x="19" y="8"/>
                    </a:cubicBezTo>
                    <a:cubicBezTo>
                      <a:pt x="213" y="8"/>
                      <a:pt x="213" y="8"/>
                      <a:pt x="213" y="8"/>
                    </a:cubicBezTo>
                    <a:cubicBezTo>
                      <a:pt x="219" y="8"/>
                      <a:pt x="224" y="13"/>
                      <a:pt x="224" y="20"/>
                    </a:cubicBezTo>
                    <a:lnTo>
                      <a:pt x="224"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36"/>
              <p:cNvSpPr>
                <a:spLocks noEditPoints="1"/>
              </p:cNvSpPr>
              <p:nvPr/>
            </p:nvSpPr>
            <p:spPr bwMode="auto">
              <a:xfrm>
                <a:off x="771" y="2355"/>
                <a:ext cx="276" cy="170"/>
              </a:xfrm>
              <a:custGeom>
                <a:avLst/>
                <a:gdLst>
                  <a:gd name="T0" fmla="*/ 0 w 276"/>
                  <a:gd name="T1" fmla="*/ 170 h 170"/>
                  <a:gd name="T2" fmla="*/ 276 w 276"/>
                  <a:gd name="T3" fmla="*/ 170 h 170"/>
                  <a:gd name="T4" fmla="*/ 276 w 276"/>
                  <a:gd name="T5" fmla="*/ 0 h 170"/>
                  <a:gd name="T6" fmla="*/ 0 w 276"/>
                  <a:gd name="T7" fmla="*/ 0 h 170"/>
                  <a:gd name="T8" fmla="*/ 0 w 276"/>
                  <a:gd name="T9" fmla="*/ 170 h 170"/>
                  <a:gd name="T10" fmla="*/ 11 w 276"/>
                  <a:gd name="T11" fmla="*/ 10 h 170"/>
                  <a:gd name="T12" fmla="*/ 265 w 276"/>
                  <a:gd name="T13" fmla="*/ 10 h 170"/>
                  <a:gd name="T14" fmla="*/ 265 w 276"/>
                  <a:gd name="T15" fmla="*/ 160 h 170"/>
                  <a:gd name="T16" fmla="*/ 11 w 276"/>
                  <a:gd name="T17" fmla="*/ 160 h 170"/>
                  <a:gd name="T18" fmla="*/ 11 w 276"/>
                  <a:gd name="T19" fmla="*/ 1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170">
                    <a:moveTo>
                      <a:pt x="0" y="170"/>
                    </a:moveTo>
                    <a:lnTo>
                      <a:pt x="276" y="170"/>
                    </a:lnTo>
                    <a:lnTo>
                      <a:pt x="276" y="0"/>
                    </a:lnTo>
                    <a:lnTo>
                      <a:pt x="0" y="0"/>
                    </a:lnTo>
                    <a:lnTo>
                      <a:pt x="0" y="170"/>
                    </a:lnTo>
                    <a:close/>
                    <a:moveTo>
                      <a:pt x="11" y="10"/>
                    </a:moveTo>
                    <a:lnTo>
                      <a:pt x="265" y="10"/>
                    </a:lnTo>
                    <a:lnTo>
                      <a:pt x="265" y="160"/>
                    </a:lnTo>
                    <a:lnTo>
                      <a:pt x="11" y="160"/>
                    </a:lnTo>
                    <a:lnTo>
                      <a:pt x="11"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0" name="Group 9"/>
          <p:cNvGrpSpPr/>
          <p:nvPr/>
        </p:nvGrpSpPr>
        <p:grpSpPr>
          <a:xfrm>
            <a:off x="1089021" y="4845047"/>
            <a:ext cx="663579" cy="663579"/>
            <a:chOff x="1127121" y="5759454"/>
            <a:chExt cx="663579" cy="663579"/>
          </a:xfrm>
        </p:grpSpPr>
        <p:sp>
          <p:nvSpPr>
            <p:cNvPr id="202" name="Oval 201"/>
            <p:cNvSpPr/>
            <p:nvPr/>
          </p:nvSpPr>
          <p:spPr>
            <a:xfrm>
              <a:off x="1127121" y="5759454"/>
              <a:ext cx="663579" cy="663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6" name="Group 52"/>
            <p:cNvGrpSpPr>
              <a:grpSpLocks noChangeAspect="1"/>
            </p:cNvGrpSpPr>
            <p:nvPr/>
          </p:nvGrpSpPr>
          <p:grpSpPr bwMode="auto">
            <a:xfrm>
              <a:off x="1222484" y="5858361"/>
              <a:ext cx="468313" cy="466725"/>
              <a:chOff x="762" y="3726"/>
              <a:chExt cx="295" cy="294"/>
            </a:xfrm>
          </p:grpSpPr>
          <p:sp>
            <p:nvSpPr>
              <p:cNvPr id="257" name="Freeform 53"/>
              <p:cNvSpPr>
                <a:spLocks noEditPoints="1"/>
              </p:cNvSpPr>
              <p:nvPr/>
            </p:nvSpPr>
            <p:spPr bwMode="auto">
              <a:xfrm>
                <a:off x="762" y="3726"/>
                <a:ext cx="295" cy="294"/>
              </a:xfrm>
              <a:custGeom>
                <a:avLst/>
                <a:gdLst>
                  <a:gd name="T0" fmla="*/ 103 w 206"/>
                  <a:gd name="T1" fmla="*/ 206 h 206"/>
                  <a:gd name="T2" fmla="*/ 0 w 206"/>
                  <a:gd name="T3" fmla="*/ 103 h 206"/>
                  <a:gd name="T4" fmla="*/ 103 w 206"/>
                  <a:gd name="T5" fmla="*/ 0 h 206"/>
                  <a:gd name="T6" fmla="*/ 206 w 206"/>
                  <a:gd name="T7" fmla="*/ 103 h 206"/>
                  <a:gd name="T8" fmla="*/ 103 w 206"/>
                  <a:gd name="T9" fmla="*/ 206 h 206"/>
                  <a:gd name="T10" fmla="*/ 103 w 206"/>
                  <a:gd name="T11" fmla="*/ 7 h 206"/>
                  <a:gd name="T12" fmla="*/ 7 w 206"/>
                  <a:gd name="T13" fmla="*/ 103 h 206"/>
                  <a:gd name="T14" fmla="*/ 103 w 206"/>
                  <a:gd name="T15" fmla="*/ 199 h 206"/>
                  <a:gd name="T16" fmla="*/ 199 w 206"/>
                  <a:gd name="T17" fmla="*/ 103 h 206"/>
                  <a:gd name="T18" fmla="*/ 103 w 206"/>
                  <a:gd name="T19" fmla="*/ 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7"/>
                    </a:moveTo>
                    <a:cubicBezTo>
                      <a:pt x="50" y="7"/>
                      <a:pt x="7" y="50"/>
                      <a:pt x="7" y="103"/>
                    </a:cubicBezTo>
                    <a:cubicBezTo>
                      <a:pt x="7" y="156"/>
                      <a:pt x="50" y="199"/>
                      <a:pt x="103" y="199"/>
                    </a:cubicBezTo>
                    <a:cubicBezTo>
                      <a:pt x="156" y="199"/>
                      <a:pt x="199" y="156"/>
                      <a:pt x="199" y="103"/>
                    </a:cubicBezTo>
                    <a:cubicBezTo>
                      <a:pt x="199" y="50"/>
                      <a:pt x="156" y="7"/>
                      <a:pt x="103"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54"/>
              <p:cNvSpPr>
                <a:spLocks/>
              </p:cNvSpPr>
              <p:nvPr/>
            </p:nvSpPr>
            <p:spPr bwMode="auto">
              <a:xfrm>
                <a:off x="854" y="3783"/>
                <a:ext cx="114" cy="199"/>
              </a:xfrm>
              <a:custGeom>
                <a:avLst/>
                <a:gdLst>
                  <a:gd name="T0" fmla="*/ 68 w 80"/>
                  <a:gd name="T1" fmla="*/ 36 h 139"/>
                  <a:gd name="T2" fmla="*/ 43 w 80"/>
                  <a:gd name="T3" fmla="*/ 27 h 139"/>
                  <a:gd name="T4" fmla="*/ 22 w 80"/>
                  <a:gd name="T5" fmla="*/ 42 h 139"/>
                  <a:gd name="T6" fmla="*/ 80 w 80"/>
                  <a:gd name="T7" fmla="*/ 94 h 139"/>
                  <a:gd name="T8" fmla="*/ 48 w 80"/>
                  <a:gd name="T9" fmla="*/ 123 h 139"/>
                  <a:gd name="T10" fmla="*/ 48 w 80"/>
                  <a:gd name="T11" fmla="*/ 139 h 139"/>
                  <a:gd name="T12" fmla="*/ 35 w 80"/>
                  <a:gd name="T13" fmla="*/ 139 h 139"/>
                  <a:gd name="T14" fmla="*/ 35 w 80"/>
                  <a:gd name="T15" fmla="*/ 123 h 139"/>
                  <a:gd name="T16" fmla="*/ 0 w 80"/>
                  <a:gd name="T17" fmla="*/ 111 h 139"/>
                  <a:gd name="T18" fmla="*/ 8 w 80"/>
                  <a:gd name="T19" fmla="*/ 101 h 139"/>
                  <a:gd name="T20" fmla="*/ 40 w 80"/>
                  <a:gd name="T21" fmla="*/ 112 h 139"/>
                  <a:gd name="T22" fmla="*/ 63 w 80"/>
                  <a:gd name="T23" fmla="*/ 95 h 139"/>
                  <a:gd name="T24" fmla="*/ 5 w 80"/>
                  <a:gd name="T25" fmla="*/ 43 h 139"/>
                  <a:gd name="T26" fmla="*/ 35 w 80"/>
                  <a:gd name="T27" fmla="*/ 16 h 139"/>
                  <a:gd name="T28" fmla="*/ 35 w 80"/>
                  <a:gd name="T29" fmla="*/ 0 h 139"/>
                  <a:gd name="T30" fmla="*/ 48 w 80"/>
                  <a:gd name="T31" fmla="*/ 0 h 139"/>
                  <a:gd name="T32" fmla="*/ 48 w 80"/>
                  <a:gd name="T33" fmla="*/ 16 h 139"/>
                  <a:gd name="T34" fmla="*/ 78 w 80"/>
                  <a:gd name="T35" fmla="*/ 28 h 139"/>
                  <a:gd name="T36" fmla="*/ 68 w 80"/>
                  <a:gd name="T37" fmla="*/ 3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39">
                    <a:moveTo>
                      <a:pt x="68" y="36"/>
                    </a:moveTo>
                    <a:cubicBezTo>
                      <a:pt x="61" y="30"/>
                      <a:pt x="54" y="27"/>
                      <a:pt x="43" y="27"/>
                    </a:cubicBezTo>
                    <a:cubicBezTo>
                      <a:pt x="30" y="27"/>
                      <a:pt x="22" y="33"/>
                      <a:pt x="22" y="42"/>
                    </a:cubicBezTo>
                    <a:cubicBezTo>
                      <a:pt x="22" y="66"/>
                      <a:pt x="80" y="60"/>
                      <a:pt x="80" y="94"/>
                    </a:cubicBezTo>
                    <a:cubicBezTo>
                      <a:pt x="80" y="110"/>
                      <a:pt x="68" y="121"/>
                      <a:pt x="48" y="123"/>
                    </a:cubicBezTo>
                    <a:cubicBezTo>
                      <a:pt x="48" y="139"/>
                      <a:pt x="48" y="139"/>
                      <a:pt x="48" y="139"/>
                    </a:cubicBezTo>
                    <a:cubicBezTo>
                      <a:pt x="35" y="139"/>
                      <a:pt x="35" y="139"/>
                      <a:pt x="35" y="139"/>
                    </a:cubicBezTo>
                    <a:cubicBezTo>
                      <a:pt x="35" y="123"/>
                      <a:pt x="35" y="123"/>
                      <a:pt x="35" y="123"/>
                    </a:cubicBezTo>
                    <a:cubicBezTo>
                      <a:pt x="22" y="122"/>
                      <a:pt x="9" y="117"/>
                      <a:pt x="0" y="111"/>
                    </a:cubicBezTo>
                    <a:cubicBezTo>
                      <a:pt x="8" y="101"/>
                      <a:pt x="8" y="101"/>
                      <a:pt x="8" y="101"/>
                    </a:cubicBezTo>
                    <a:cubicBezTo>
                      <a:pt x="17" y="107"/>
                      <a:pt x="28" y="112"/>
                      <a:pt x="40" y="112"/>
                    </a:cubicBezTo>
                    <a:cubicBezTo>
                      <a:pt x="56" y="112"/>
                      <a:pt x="63" y="106"/>
                      <a:pt x="63" y="95"/>
                    </a:cubicBezTo>
                    <a:cubicBezTo>
                      <a:pt x="63" y="69"/>
                      <a:pt x="5" y="75"/>
                      <a:pt x="5" y="43"/>
                    </a:cubicBezTo>
                    <a:cubicBezTo>
                      <a:pt x="5" y="29"/>
                      <a:pt x="17" y="18"/>
                      <a:pt x="35" y="16"/>
                    </a:cubicBezTo>
                    <a:cubicBezTo>
                      <a:pt x="35" y="0"/>
                      <a:pt x="35" y="0"/>
                      <a:pt x="35" y="0"/>
                    </a:cubicBezTo>
                    <a:cubicBezTo>
                      <a:pt x="48" y="0"/>
                      <a:pt x="48" y="0"/>
                      <a:pt x="48" y="0"/>
                    </a:cubicBezTo>
                    <a:cubicBezTo>
                      <a:pt x="48" y="16"/>
                      <a:pt x="48" y="16"/>
                      <a:pt x="48" y="16"/>
                    </a:cubicBezTo>
                    <a:cubicBezTo>
                      <a:pt x="61" y="17"/>
                      <a:pt x="70" y="22"/>
                      <a:pt x="78" y="28"/>
                    </a:cubicBezTo>
                    <a:lnTo>
                      <a:pt x="6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2" name="Group 11"/>
          <p:cNvGrpSpPr/>
          <p:nvPr/>
        </p:nvGrpSpPr>
        <p:grpSpPr>
          <a:xfrm>
            <a:off x="3870320" y="3883967"/>
            <a:ext cx="663579" cy="663579"/>
            <a:chOff x="3879847" y="5021795"/>
            <a:chExt cx="663579" cy="663579"/>
          </a:xfrm>
        </p:grpSpPr>
        <p:sp>
          <p:nvSpPr>
            <p:cNvPr id="219" name="Oval 218"/>
            <p:cNvSpPr/>
            <p:nvPr/>
          </p:nvSpPr>
          <p:spPr>
            <a:xfrm>
              <a:off x="3879847" y="5021795"/>
              <a:ext cx="663579" cy="663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67"/>
            <p:cNvSpPr>
              <a:spLocks noEditPoints="1"/>
            </p:cNvSpPr>
            <p:nvPr/>
          </p:nvSpPr>
          <p:spPr bwMode="auto">
            <a:xfrm>
              <a:off x="4003913" y="5143500"/>
              <a:ext cx="433155" cy="431796"/>
            </a:xfrm>
            <a:custGeom>
              <a:avLst/>
              <a:gdLst>
                <a:gd name="T0" fmla="*/ 181 w 223"/>
                <a:gd name="T1" fmla="*/ 222 h 222"/>
                <a:gd name="T2" fmla="*/ 181 w 223"/>
                <a:gd name="T3" fmla="*/ 222 h 222"/>
                <a:gd name="T4" fmla="*/ 150 w 223"/>
                <a:gd name="T5" fmla="*/ 218 h 222"/>
                <a:gd name="T6" fmla="*/ 67 w 223"/>
                <a:gd name="T7" fmla="*/ 157 h 222"/>
                <a:gd name="T8" fmla="*/ 67 w 223"/>
                <a:gd name="T9" fmla="*/ 156 h 222"/>
                <a:gd name="T10" fmla="*/ 5 w 223"/>
                <a:gd name="T11" fmla="*/ 74 h 222"/>
                <a:gd name="T12" fmla="*/ 5 w 223"/>
                <a:gd name="T13" fmla="*/ 25 h 222"/>
                <a:gd name="T14" fmla="*/ 8 w 223"/>
                <a:gd name="T15" fmla="*/ 22 h 222"/>
                <a:gd name="T16" fmla="*/ 36 w 223"/>
                <a:gd name="T17" fmla="*/ 1 h 222"/>
                <a:gd name="T18" fmla="*/ 83 w 223"/>
                <a:gd name="T19" fmla="*/ 48 h 222"/>
                <a:gd name="T20" fmla="*/ 80 w 223"/>
                <a:gd name="T21" fmla="*/ 62 h 222"/>
                <a:gd name="T22" fmla="*/ 60 w 223"/>
                <a:gd name="T23" fmla="*/ 78 h 222"/>
                <a:gd name="T24" fmla="*/ 96 w 223"/>
                <a:gd name="T25" fmla="*/ 127 h 222"/>
                <a:gd name="T26" fmla="*/ 145 w 223"/>
                <a:gd name="T27" fmla="*/ 163 h 222"/>
                <a:gd name="T28" fmla="*/ 172 w 223"/>
                <a:gd name="T29" fmla="*/ 140 h 222"/>
                <a:gd name="T30" fmla="*/ 176 w 223"/>
                <a:gd name="T31" fmla="*/ 140 h 222"/>
                <a:gd name="T32" fmla="*/ 222 w 223"/>
                <a:gd name="T33" fmla="*/ 187 h 222"/>
                <a:gd name="T34" fmla="*/ 201 w 223"/>
                <a:gd name="T35" fmla="*/ 215 h 222"/>
                <a:gd name="T36" fmla="*/ 198 w 223"/>
                <a:gd name="T37" fmla="*/ 218 h 222"/>
                <a:gd name="T38" fmla="*/ 181 w 223"/>
                <a:gd name="T39" fmla="*/ 222 h 222"/>
                <a:gd name="T40" fmla="*/ 72 w 223"/>
                <a:gd name="T41" fmla="*/ 152 h 222"/>
                <a:gd name="T42" fmla="*/ 151 w 223"/>
                <a:gd name="T43" fmla="*/ 212 h 222"/>
                <a:gd name="T44" fmla="*/ 181 w 223"/>
                <a:gd name="T45" fmla="*/ 216 h 222"/>
                <a:gd name="T46" fmla="*/ 193 w 223"/>
                <a:gd name="T47" fmla="*/ 213 h 222"/>
                <a:gd name="T48" fmla="*/ 197 w 223"/>
                <a:gd name="T49" fmla="*/ 210 h 222"/>
                <a:gd name="T50" fmla="*/ 215 w 223"/>
                <a:gd name="T51" fmla="*/ 188 h 222"/>
                <a:gd name="T52" fmla="*/ 173 w 223"/>
                <a:gd name="T53" fmla="*/ 146 h 222"/>
                <a:gd name="T54" fmla="*/ 172 w 223"/>
                <a:gd name="T55" fmla="*/ 146 h 222"/>
                <a:gd name="T56" fmla="*/ 151 w 223"/>
                <a:gd name="T57" fmla="*/ 166 h 222"/>
                <a:gd name="T58" fmla="*/ 147 w 223"/>
                <a:gd name="T59" fmla="*/ 170 h 222"/>
                <a:gd name="T60" fmla="*/ 93 w 223"/>
                <a:gd name="T61" fmla="*/ 133 h 222"/>
                <a:gd name="T62" fmla="*/ 93 w 223"/>
                <a:gd name="T63" fmla="*/ 133 h 222"/>
                <a:gd name="T64" fmla="*/ 90 w 223"/>
                <a:gd name="T65" fmla="*/ 130 h 222"/>
                <a:gd name="T66" fmla="*/ 90 w 223"/>
                <a:gd name="T67" fmla="*/ 130 h 222"/>
                <a:gd name="T68" fmla="*/ 53 w 223"/>
                <a:gd name="T69" fmla="*/ 75 h 222"/>
                <a:gd name="T70" fmla="*/ 57 w 223"/>
                <a:gd name="T71" fmla="*/ 72 h 222"/>
                <a:gd name="T72" fmla="*/ 75 w 223"/>
                <a:gd name="T73" fmla="*/ 57 h 222"/>
                <a:gd name="T74" fmla="*/ 77 w 223"/>
                <a:gd name="T75" fmla="*/ 50 h 222"/>
                <a:gd name="T76" fmla="*/ 35 w 223"/>
                <a:gd name="T77" fmla="*/ 8 h 222"/>
                <a:gd name="T78" fmla="*/ 35 w 223"/>
                <a:gd name="T79" fmla="*/ 8 h 222"/>
                <a:gd name="T80" fmla="*/ 13 w 223"/>
                <a:gd name="T81" fmla="*/ 26 h 222"/>
                <a:gd name="T82" fmla="*/ 10 w 223"/>
                <a:gd name="T83" fmla="*/ 30 h 222"/>
                <a:gd name="T84" fmla="*/ 12 w 223"/>
                <a:gd name="T85" fmla="*/ 72 h 222"/>
                <a:gd name="T86" fmla="*/ 72 w 223"/>
                <a:gd name="T87" fmla="*/ 15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2">
                  <a:moveTo>
                    <a:pt x="181" y="222"/>
                  </a:moveTo>
                  <a:cubicBezTo>
                    <a:pt x="181" y="222"/>
                    <a:pt x="181" y="222"/>
                    <a:pt x="181" y="222"/>
                  </a:cubicBezTo>
                  <a:cubicBezTo>
                    <a:pt x="173" y="222"/>
                    <a:pt x="163" y="221"/>
                    <a:pt x="150" y="218"/>
                  </a:cubicBezTo>
                  <a:cubicBezTo>
                    <a:pt x="136" y="215"/>
                    <a:pt x="74" y="163"/>
                    <a:pt x="67" y="157"/>
                  </a:cubicBezTo>
                  <a:cubicBezTo>
                    <a:pt x="67" y="156"/>
                    <a:pt x="67" y="156"/>
                    <a:pt x="67" y="156"/>
                  </a:cubicBezTo>
                  <a:cubicBezTo>
                    <a:pt x="61" y="149"/>
                    <a:pt x="8" y="87"/>
                    <a:pt x="5" y="74"/>
                  </a:cubicBezTo>
                  <a:cubicBezTo>
                    <a:pt x="0" y="47"/>
                    <a:pt x="0" y="32"/>
                    <a:pt x="5" y="25"/>
                  </a:cubicBezTo>
                  <a:cubicBezTo>
                    <a:pt x="6" y="24"/>
                    <a:pt x="7" y="23"/>
                    <a:pt x="8" y="22"/>
                  </a:cubicBezTo>
                  <a:cubicBezTo>
                    <a:pt x="19" y="10"/>
                    <a:pt x="29" y="0"/>
                    <a:pt x="36" y="1"/>
                  </a:cubicBezTo>
                  <a:cubicBezTo>
                    <a:pt x="46" y="3"/>
                    <a:pt x="79" y="37"/>
                    <a:pt x="83" y="48"/>
                  </a:cubicBezTo>
                  <a:cubicBezTo>
                    <a:pt x="85" y="52"/>
                    <a:pt x="83" y="56"/>
                    <a:pt x="80" y="62"/>
                  </a:cubicBezTo>
                  <a:cubicBezTo>
                    <a:pt x="75" y="68"/>
                    <a:pt x="66" y="76"/>
                    <a:pt x="60" y="78"/>
                  </a:cubicBezTo>
                  <a:cubicBezTo>
                    <a:pt x="63" y="85"/>
                    <a:pt x="78" y="109"/>
                    <a:pt x="96" y="127"/>
                  </a:cubicBezTo>
                  <a:cubicBezTo>
                    <a:pt x="114" y="145"/>
                    <a:pt x="138" y="160"/>
                    <a:pt x="145" y="163"/>
                  </a:cubicBezTo>
                  <a:cubicBezTo>
                    <a:pt x="148" y="155"/>
                    <a:pt x="161" y="140"/>
                    <a:pt x="172" y="140"/>
                  </a:cubicBezTo>
                  <a:cubicBezTo>
                    <a:pt x="173" y="140"/>
                    <a:pt x="175" y="140"/>
                    <a:pt x="176" y="140"/>
                  </a:cubicBezTo>
                  <a:cubicBezTo>
                    <a:pt x="186" y="144"/>
                    <a:pt x="220" y="177"/>
                    <a:pt x="222" y="187"/>
                  </a:cubicBezTo>
                  <a:cubicBezTo>
                    <a:pt x="223" y="195"/>
                    <a:pt x="213" y="204"/>
                    <a:pt x="201" y="215"/>
                  </a:cubicBezTo>
                  <a:cubicBezTo>
                    <a:pt x="200" y="216"/>
                    <a:pt x="199" y="217"/>
                    <a:pt x="198" y="218"/>
                  </a:cubicBezTo>
                  <a:cubicBezTo>
                    <a:pt x="195" y="221"/>
                    <a:pt x="189" y="222"/>
                    <a:pt x="181" y="222"/>
                  </a:cubicBezTo>
                  <a:close/>
                  <a:moveTo>
                    <a:pt x="72" y="152"/>
                  </a:moveTo>
                  <a:cubicBezTo>
                    <a:pt x="99" y="175"/>
                    <a:pt x="142" y="210"/>
                    <a:pt x="151" y="212"/>
                  </a:cubicBezTo>
                  <a:cubicBezTo>
                    <a:pt x="164" y="214"/>
                    <a:pt x="174" y="216"/>
                    <a:pt x="181" y="216"/>
                  </a:cubicBezTo>
                  <a:cubicBezTo>
                    <a:pt x="189" y="216"/>
                    <a:pt x="192" y="214"/>
                    <a:pt x="193" y="213"/>
                  </a:cubicBezTo>
                  <a:cubicBezTo>
                    <a:pt x="194" y="212"/>
                    <a:pt x="196" y="211"/>
                    <a:pt x="197" y="210"/>
                  </a:cubicBezTo>
                  <a:cubicBezTo>
                    <a:pt x="203" y="205"/>
                    <a:pt x="216" y="193"/>
                    <a:pt x="215" y="188"/>
                  </a:cubicBezTo>
                  <a:cubicBezTo>
                    <a:pt x="214" y="182"/>
                    <a:pt x="183" y="150"/>
                    <a:pt x="173" y="146"/>
                  </a:cubicBezTo>
                  <a:cubicBezTo>
                    <a:pt x="173" y="146"/>
                    <a:pt x="173" y="146"/>
                    <a:pt x="172" y="146"/>
                  </a:cubicBezTo>
                  <a:cubicBezTo>
                    <a:pt x="164" y="146"/>
                    <a:pt x="151" y="163"/>
                    <a:pt x="151" y="166"/>
                  </a:cubicBezTo>
                  <a:cubicBezTo>
                    <a:pt x="151" y="168"/>
                    <a:pt x="150" y="170"/>
                    <a:pt x="147" y="170"/>
                  </a:cubicBezTo>
                  <a:cubicBezTo>
                    <a:pt x="139" y="170"/>
                    <a:pt x="111" y="151"/>
                    <a:pt x="93" y="133"/>
                  </a:cubicBezTo>
                  <a:cubicBezTo>
                    <a:pt x="93" y="133"/>
                    <a:pt x="93" y="133"/>
                    <a:pt x="93" y="133"/>
                  </a:cubicBezTo>
                  <a:cubicBezTo>
                    <a:pt x="90" y="130"/>
                    <a:pt x="90" y="130"/>
                    <a:pt x="90" y="130"/>
                  </a:cubicBezTo>
                  <a:cubicBezTo>
                    <a:pt x="90" y="130"/>
                    <a:pt x="90" y="130"/>
                    <a:pt x="90" y="130"/>
                  </a:cubicBezTo>
                  <a:cubicBezTo>
                    <a:pt x="73" y="113"/>
                    <a:pt x="51" y="81"/>
                    <a:pt x="53" y="75"/>
                  </a:cubicBezTo>
                  <a:cubicBezTo>
                    <a:pt x="54" y="73"/>
                    <a:pt x="55" y="72"/>
                    <a:pt x="57" y="72"/>
                  </a:cubicBezTo>
                  <a:cubicBezTo>
                    <a:pt x="59" y="72"/>
                    <a:pt x="70" y="65"/>
                    <a:pt x="75" y="57"/>
                  </a:cubicBezTo>
                  <a:cubicBezTo>
                    <a:pt x="77" y="54"/>
                    <a:pt x="77" y="51"/>
                    <a:pt x="77" y="50"/>
                  </a:cubicBezTo>
                  <a:cubicBezTo>
                    <a:pt x="73" y="40"/>
                    <a:pt x="41" y="9"/>
                    <a:pt x="35" y="8"/>
                  </a:cubicBezTo>
                  <a:cubicBezTo>
                    <a:pt x="35" y="8"/>
                    <a:pt x="35" y="8"/>
                    <a:pt x="35" y="8"/>
                  </a:cubicBezTo>
                  <a:cubicBezTo>
                    <a:pt x="30" y="8"/>
                    <a:pt x="19" y="20"/>
                    <a:pt x="13" y="26"/>
                  </a:cubicBezTo>
                  <a:cubicBezTo>
                    <a:pt x="12" y="28"/>
                    <a:pt x="11" y="29"/>
                    <a:pt x="10" y="30"/>
                  </a:cubicBezTo>
                  <a:cubicBezTo>
                    <a:pt x="8" y="32"/>
                    <a:pt x="5" y="41"/>
                    <a:pt x="12" y="72"/>
                  </a:cubicBezTo>
                  <a:cubicBezTo>
                    <a:pt x="14" y="82"/>
                    <a:pt x="49" y="125"/>
                    <a:pt x="72" y="1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3870321" y="2974638"/>
            <a:ext cx="663579" cy="663579"/>
            <a:chOff x="3879848" y="4284136"/>
            <a:chExt cx="663579" cy="663579"/>
          </a:xfrm>
        </p:grpSpPr>
        <p:sp>
          <p:nvSpPr>
            <p:cNvPr id="207" name="Oval 206"/>
            <p:cNvSpPr/>
            <p:nvPr/>
          </p:nvSpPr>
          <p:spPr>
            <a:xfrm>
              <a:off x="3879848" y="4284136"/>
              <a:ext cx="663579" cy="663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7" name="Group 70"/>
            <p:cNvGrpSpPr>
              <a:grpSpLocks noChangeAspect="1"/>
            </p:cNvGrpSpPr>
            <p:nvPr/>
          </p:nvGrpSpPr>
          <p:grpSpPr bwMode="auto">
            <a:xfrm>
              <a:off x="3962400" y="4446695"/>
              <a:ext cx="486086" cy="353905"/>
              <a:chOff x="2409" y="2816"/>
              <a:chExt cx="456" cy="332"/>
            </a:xfrm>
          </p:grpSpPr>
          <p:sp>
            <p:nvSpPr>
              <p:cNvPr id="268" name="Freeform 71"/>
              <p:cNvSpPr>
                <a:spLocks noEditPoints="1"/>
              </p:cNvSpPr>
              <p:nvPr/>
            </p:nvSpPr>
            <p:spPr bwMode="auto">
              <a:xfrm>
                <a:off x="2421" y="2816"/>
                <a:ext cx="108" cy="108"/>
              </a:xfrm>
              <a:custGeom>
                <a:avLst/>
                <a:gdLst>
                  <a:gd name="T0" fmla="*/ 38 w 76"/>
                  <a:gd name="T1" fmla="*/ 76 h 76"/>
                  <a:gd name="T2" fmla="*/ 0 w 76"/>
                  <a:gd name="T3" fmla="*/ 38 h 76"/>
                  <a:gd name="T4" fmla="*/ 38 w 76"/>
                  <a:gd name="T5" fmla="*/ 0 h 76"/>
                  <a:gd name="T6" fmla="*/ 76 w 76"/>
                  <a:gd name="T7" fmla="*/ 38 h 76"/>
                  <a:gd name="T8" fmla="*/ 38 w 76"/>
                  <a:gd name="T9" fmla="*/ 76 h 76"/>
                  <a:gd name="T10" fmla="*/ 38 w 76"/>
                  <a:gd name="T11" fmla="*/ 6 h 76"/>
                  <a:gd name="T12" fmla="*/ 6 w 76"/>
                  <a:gd name="T13" fmla="*/ 38 h 76"/>
                  <a:gd name="T14" fmla="*/ 38 w 76"/>
                  <a:gd name="T15" fmla="*/ 69 h 76"/>
                  <a:gd name="T16" fmla="*/ 69 w 76"/>
                  <a:gd name="T17" fmla="*/ 38 h 76"/>
                  <a:gd name="T18" fmla="*/ 38 w 76"/>
                  <a:gd name="T19"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38" y="76"/>
                    </a:moveTo>
                    <a:cubicBezTo>
                      <a:pt x="17" y="76"/>
                      <a:pt x="0" y="59"/>
                      <a:pt x="0" y="38"/>
                    </a:cubicBezTo>
                    <a:cubicBezTo>
                      <a:pt x="0" y="17"/>
                      <a:pt x="17" y="0"/>
                      <a:pt x="38" y="0"/>
                    </a:cubicBezTo>
                    <a:cubicBezTo>
                      <a:pt x="59" y="0"/>
                      <a:pt x="76" y="17"/>
                      <a:pt x="76" y="38"/>
                    </a:cubicBezTo>
                    <a:cubicBezTo>
                      <a:pt x="76" y="59"/>
                      <a:pt x="59" y="76"/>
                      <a:pt x="38" y="76"/>
                    </a:cubicBezTo>
                    <a:close/>
                    <a:moveTo>
                      <a:pt x="38" y="6"/>
                    </a:moveTo>
                    <a:cubicBezTo>
                      <a:pt x="20" y="6"/>
                      <a:pt x="6" y="20"/>
                      <a:pt x="6" y="38"/>
                    </a:cubicBezTo>
                    <a:cubicBezTo>
                      <a:pt x="6" y="55"/>
                      <a:pt x="20" y="69"/>
                      <a:pt x="38" y="69"/>
                    </a:cubicBezTo>
                    <a:cubicBezTo>
                      <a:pt x="55" y="69"/>
                      <a:pt x="69" y="55"/>
                      <a:pt x="69" y="38"/>
                    </a:cubicBezTo>
                    <a:cubicBezTo>
                      <a:pt x="69" y="20"/>
                      <a:pt x="55" y="6"/>
                      <a:pt x="3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72"/>
              <p:cNvSpPr>
                <a:spLocks noEditPoints="1"/>
              </p:cNvSpPr>
              <p:nvPr/>
            </p:nvSpPr>
            <p:spPr bwMode="auto">
              <a:xfrm>
                <a:off x="2409" y="2927"/>
                <a:ext cx="130" cy="221"/>
              </a:xfrm>
              <a:custGeom>
                <a:avLst/>
                <a:gdLst>
                  <a:gd name="T0" fmla="*/ 72 w 91"/>
                  <a:gd name="T1" fmla="*/ 155 h 155"/>
                  <a:gd name="T2" fmla="*/ 19 w 91"/>
                  <a:gd name="T3" fmla="*/ 155 h 155"/>
                  <a:gd name="T4" fmla="*/ 19 w 91"/>
                  <a:gd name="T5" fmla="*/ 90 h 155"/>
                  <a:gd name="T6" fmla="*/ 0 w 91"/>
                  <a:gd name="T7" fmla="*/ 90 h 155"/>
                  <a:gd name="T8" fmla="*/ 0 w 91"/>
                  <a:gd name="T9" fmla="*/ 24 h 155"/>
                  <a:gd name="T10" fmla="*/ 7 w 91"/>
                  <a:gd name="T11" fmla="*/ 7 h 155"/>
                  <a:gd name="T12" fmla="*/ 23 w 91"/>
                  <a:gd name="T13" fmla="*/ 0 h 155"/>
                  <a:gd name="T14" fmla="*/ 67 w 91"/>
                  <a:gd name="T15" fmla="*/ 0 h 155"/>
                  <a:gd name="T16" fmla="*/ 91 w 91"/>
                  <a:gd name="T17" fmla="*/ 24 h 155"/>
                  <a:gd name="T18" fmla="*/ 91 w 91"/>
                  <a:gd name="T19" fmla="*/ 90 h 155"/>
                  <a:gd name="T20" fmla="*/ 72 w 91"/>
                  <a:gd name="T21" fmla="*/ 90 h 155"/>
                  <a:gd name="T22" fmla="*/ 72 w 91"/>
                  <a:gd name="T23" fmla="*/ 155 h 155"/>
                  <a:gd name="T24" fmla="*/ 26 w 91"/>
                  <a:gd name="T25" fmla="*/ 148 h 155"/>
                  <a:gd name="T26" fmla="*/ 66 w 91"/>
                  <a:gd name="T27" fmla="*/ 148 h 155"/>
                  <a:gd name="T28" fmla="*/ 66 w 91"/>
                  <a:gd name="T29" fmla="*/ 84 h 155"/>
                  <a:gd name="T30" fmla="*/ 84 w 91"/>
                  <a:gd name="T31" fmla="*/ 84 h 155"/>
                  <a:gd name="T32" fmla="*/ 84 w 91"/>
                  <a:gd name="T33" fmla="*/ 24 h 155"/>
                  <a:gd name="T34" fmla="*/ 67 w 91"/>
                  <a:gd name="T35" fmla="*/ 7 h 155"/>
                  <a:gd name="T36" fmla="*/ 23 w 91"/>
                  <a:gd name="T37" fmla="*/ 7 h 155"/>
                  <a:gd name="T38" fmla="*/ 12 w 91"/>
                  <a:gd name="T39" fmla="*/ 12 h 155"/>
                  <a:gd name="T40" fmla="*/ 7 w 91"/>
                  <a:gd name="T41" fmla="*/ 24 h 155"/>
                  <a:gd name="T42" fmla="*/ 7 w 91"/>
                  <a:gd name="T43" fmla="*/ 84 h 155"/>
                  <a:gd name="T44" fmla="*/ 26 w 91"/>
                  <a:gd name="T45" fmla="*/ 84 h 155"/>
                  <a:gd name="T46" fmla="*/ 26 w 91"/>
                  <a:gd name="T47" fmla="*/ 1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155">
                    <a:moveTo>
                      <a:pt x="72" y="155"/>
                    </a:moveTo>
                    <a:cubicBezTo>
                      <a:pt x="19" y="155"/>
                      <a:pt x="19" y="155"/>
                      <a:pt x="19" y="155"/>
                    </a:cubicBezTo>
                    <a:cubicBezTo>
                      <a:pt x="19" y="90"/>
                      <a:pt x="19" y="90"/>
                      <a:pt x="19" y="90"/>
                    </a:cubicBezTo>
                    <a:cubicBezTo>
                      <a:pt x="0" y="90"/>
                      <a:pt x="0" y="90"/>
                      <a:pt x="0" y="90"/>
                    </a:cubicBezTo>
                    <a:cubicBezTo>
                      <a:pt x="0" y="24"/>
                      <a:pt x="0" y="24"/>
                      <a:pt x="0" y="24"/>
                    </a:cubicBezTo>
                    <a:cubicBezTo>
                      <a:pt x="0" y="17"/>
                      <a:pt x="3" y="12"/>
                      <a:pt x="7" y="7"/>
                    </a:cubicBezTo>
                    <a:cubicBezTo>
                      <a:pt x="11" y="3"/>
                      <a:pt x="17" y="0"/>
                      <a:pt x="23" y="0"/>
                    </a:cubicBezTo>
                    <a:cubicBezTo>
                      <a:pt x="67" y="0"/>
                      <a:pt x="67" y="0"/>
                      <a:pt x="67" y="0"/>
                    </a:cubicBezTo>
                    <a:cubicBezTo>
                      <a:pt x="80" y="0"/>
                      <a:pt x="91" y="11"/>
                      <a:pt x="91" y="24"/>
                    </a:cubicBezTo>
                    <a:cubicBezTo>
                      <a:pt x="91" y="90"/>
                      <a:pt x="91" y="90"/>
                      <a:pt x="91" y="90"/>
                    </a:cubicBezTo>
                    <a:cubicBezTo>
                      <a:pt x="72" y="90"/>
                      <a:pt x="72" y="90"/>
                      <a:pt x="72" y="90"/>
                    </a:cubicBezTo>
                    <a:lnTo>
                      <a:pt x="72" y="155"/>
                    </a:lnTo>
                    <a:close/>
                    <a:moveTo>
                      <a:pt x="26" y="148"/>
                    </a:moveTo>
                    <a:cubicBezTo>
                      <a:pt x="66" y="148"/>
                      <a:pt x="66" y="148"/>
                      <a:pt x="66" y="148"/>
                    </a:cubicBezTo>
                    <a:cubicBezTo>
                      <a:pt x="66" y="84"/>
                      <a:pt x="66" y="84"/>
                      <a:pt x="66" y="84"/>
                    </a:cubicBezTo>
                    <a:cubicBezTo>
                      <a:pt x="84" y="84"/>
                      <a:pt x="84" y="84"/>
                      <a:pt x="84" y="84"/>
                    </a:cubicBezTo>
                    <a:cubicBezTo>
                      <a:pt x="84" y="24"/>
                      <a:pt x="84" y="24"/>
                      <a:pt x="84" y="24"/>
                    </a:cubicBezTo>
                    <a:cubicBezTo>
                      <a:pt x="84" y="14"/>
                      <a:pt x="77" y="7"/>
                      <a:pt x="67" y="7"/>
                    </a:cubicBezTo>
                    <a:cubicBezTo>
                      <a:pt x="23" y="7"/>
                      <a:pt x="23" y="7"/>
                      <a:pt x="23" y="7"/>
                    </a:cubicBezTo>
                    <a:cubicBezTo>
                      <a:pt x="19" y="7"/>
                      <a:pt x="15" y="9"/>
                      <a:pt x="12" y="12"/>
                    </a:cubicBezTo>
                    <a:cubicBezTo>
                      <a:pt x="8" y="15"/>
                      <a:pt x="7" y="19"/>
                      <a:pt x="7" y="24"/>
                    </a:cubicBezTo>
                    <a:cubicBezTo>
                      <a:pt x="7" y="84"/>
                      <a:pt x="7" y="84"/>
                      <a:pt x="7" y="84"/>
                    </a:cubicBezTo>
                    <a:cubicBezTo>
                      <a:pt x="26" y="84"/>
                      <a:pt x="26" y="84"/>
                      <a:pt x="26" y="84"/>
                    </a:cubicBezTo>
                    <a:lnTo>
                      <a:pt x="26"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73"/>
              <p:cNvSpPr>
                <a:spLocks noEditPoints="1"/>
              </p:cNvSpPr>
              <p:nvPr/>
            </p:nvSpPr>
            <p:spPr bwMode="auto">
              <a:xfrm>
                <a:off x="2586" y="2816"/>
                <a:ext cx="108" cy="108"/>
              </a:xfrm>
              <a:custGeom>
                <a:avLst/>
                <a:gdLst>
                  <a:gd name="T0" fmla="*/ 38 w 76"/>
                  <a:gd name="T1" fmla="*/ 76 h 76"/>
                  <a:gd name="T2" fmla="*/ 0 w 76"/>
                  <a:gd name="T3" fmla="*/ 38 h 76"/>
                  <a:gd name="T4" fmla="*/ 38 w 76"/>
                  <a:gd name="T5" fmla="*/ 0 h 76"/>
                  <a:gd name="T6" fmla="*/ 76 w 76"/>
                  <a:gd name="T7" fmla="*/ 38 h 76"/>
                  <a:gd name="T8" fmla="*/ 38 w 76"/>
                  <a:gd name="T9" fmla="*/ 76 h 76"/>
                  <a:gd name="T10" fmla="*/ 38 w 76"/>
                  <a:gd name="T11" fmla="*/ 6 h 76"/>
                  <a:gd name="T12" fmla="*/ 6 w 76"/>
                  <a:gd name="T13" fmla="*/ 38 h 76"/>
                  <a:gd name="T14" fmla="*/ 38 w 76"/>
                  <a:gd name="T15" fmla="*/ 69 h 76"/>
                  <a:gd name="T16" fmla="*/ 69 w 76"/>
                  <a:gd name="T17" fmla="*/ 38 h 76"/>
                  <a:gd name="T18" fmla="*/ 38 w 76"/>
                  <a:gd name="T19"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38" y="76"/>
                    </a:moveTo>
                    <a:cubicBezTo>
                      <a:pt x="17" y="76"/>
                      <a:pt x="0" y="59"/>
                      <a:pt x="0" y="38"/>
                    </a:cubicBezTo>
                    <a:cubicBezTo>
                      <a:pt x="0" y="17"/>
                      <a:pt x="17" y="0"/>
                      <a:pt x="38" y="0"/>
                    </a:cubicBezTo>
                    <a:cubicBezTo>
                      <a:pt x="59" y="0"/>
                      <a:pt x="76" y="17"/>
                      <a:pt x="76" y="38"/>
                    </a:cubicBezTo>
                    <a:cubicBezTo>
                      <a:pt x="76" y="59"/>
                      <a:pt x="59" y="76"/>
                      <a:pt x="38" y="76"/>
                    </a:cubicBezTo>
                    <a:close/>
                    <a:moveTo>
                      <a:pt x="38" y="6"/>
                    </a:moveTo>
                    <a:cubicBezTo>
                      <a:pt x="20" y="6"/>
                      <a:pt x="6" y="20"/>
                      <a:pt x="6" y="38"/>
                    </a:cubicBezTo>
                    <a:cubicBezTo>
                      <a:pt x="6" y="55"/>
                      <a:pt x="20" y="69"/>
                      <a:pt x="38" y="69"/>
                    </a:cubicBezTo>
                    <a:cubicBezTo>
                      <a:pt x="55" y="69"/>
                      <a:pt x="69" y="55"/>
                      <a:pt x="69" y="38"/>
                    </a:cubicBezTo>
                    <a:cubicBezTo>
                      <a:pt x="69" y="20"/>
                      <a:pt x="55" y="6"/>
                      <a:pt x="3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74"/>
              <p:cNvSpPr>
                <a:spLocks noEditPoints="1"/>
              </p:cNvSpPr>
              <p:nvPr/>
            </p:nvSpPr>
            <p:spPr bwMode="auto">
              <a:xfrm>
                <a:off x="2575" y="2927"/>
                <a:ext cx="129" cy="221"/>
              </a:xfrm>
              <a:custGeom>
                <a:avLst/>
                <a:gdLst>
                  <a:gd name="T0" fmla="*/ 72 w 91"/>
                  <a:gd name="T1" fmla="*/ 155 h 155"/>
                  <a:gd name="T2" fmla="*/ 19 w 91"/>
                  <a:gd name="T3" fmla="*/ 155 h 155"/>
                  <a:gd name="T4" fmla="*/ 19 w 91"/>
                  <a:gd name="T5" fmla="*/ 90 h 155"/>
                  <a:gd name="T6" fmla="*/ 0 w 91"/>
                  <a:gd name="T7" fmla="*/ 90 h 155"/>
                  <a:gd name="T8" fmla="*/ 0 w 91"/>
                  <a:gd name="T9" fmla="*/ 24 h 155"/>
                  <a:gd name="T10" fmla="*/ 7 w 91"/>
                  <a:gd name="T11" fmla="*/ 7 h 155"/>
                  <a:gd name="T12" fmla="*/ 23 w 91"/>
                  <a:gd name="T13" fmla="*/ 0 h 155"/>
                  <a:gd name="T14" fmla="*/ 67 w 91"/>
                  <a:gd name="T15" fmla="*/ 0 h 155"/>
                  <a:gd name="T16" fmla="*/ 91 w 91"/>
                  <a:gd name="T17" fmla="*/ 24 h 155"/>
                  <a:gd name="T18" fmla="*/ 91 w 91"/>
                  <a:gd name="T19" fmla="*/ 90 h 155"/>
                  <a:gd name="T20" fmla="*/ 72 w 91"/>
                  <a:gd name="T21" fmla="*/ 90 h 155"/>
                  <a:gd name="T22" fmla="*/ 72 w 91"/>
                  <a:gd name="T23" fmla="*/ 155 h 155"/>
                  <a:gd name="T24" fmla="*/ 26 w 91"/>
                  <a:gd name="T25" fmla="*/ 148 h 155"/>
                  <a:gd name="T26" fmla="*/ 66 w 91"/>
                  <a:gd name="T27" fmla="*/ 148 h 155"/>
                  <a:gd name="T28" fmla="*/ 66 w 91"/>
                  <a:gd name="T29" fmla="*/ 84 h 155"/>
                  <a:gd name="T30" fmla="*/ 84 w 91"/>
                  <a:gd name="T31" fmla="*/ 84 h 155"/>
                  <a:gd name="T32" fmla="*/ 84 w 91"/>
                  <a:gd name="T33" fmla="*/ 24 h 155"/>
                  <a:gd name="T34" fmla="*/ 67 w 91"/>
                  <a:gd name="T35" fmla="*/ 7 h 155"/>
                  <a:gd name="T36" fmla="*/ 23 w 91"/>
                  <a:gd name="T37" fmla="*/ 7 h 155"/>
                  <a:gd name="T38" fmla="*/ 12 w 91"/>
                  <a:gd name="T39" fmla="*/ 12 h 155"/>
                  <a:gd name="T40" fmla="*/ 7 w 91"/>
                  <a:gd name="T41" fmla="*/ 24 h 155"/>
                  <a:gd name="T42" fmla="*/ 7 w 91"/>
                  <a:gd name="T43" fmla="*/ 84 h 155"/>
                  <a:gd name="T44" fmla="*/ 26 w 91"/>
                  <a:gd name="T45" fmla="*/ 84 h 155"/>
                  <a:gd name="T46" fmla="*/ 26 w 91"/>
                  <a:gd name="T47" fmla="*/ 1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155">
                    <a:moveTo>
                      <a:pt x="72" y="155"/>
                    </a:moveTo>
                    <a:cubicBezTo>
                      <a:pt x="19" y="155"/>
                      <a:pt x="19" y="155"/>
                      <a:pt x="19" y="155"/>
                    </a:cubicBezTo>
                    <a:cubicBezTo>
                      <a:pt x="19" y="90"/>
                      <a:pt x="19" y="90"/>
                      <a:pt x="19" y="90"/>
                    </a:cubicBezTo>
                    <a:cubicBezTo>
                      <a:pt x="0" y="90"/>
                      <a:pt x="0" y="90"/>
                      <a:pt x="0" y="90"/>
                    </a:cubicBezTo>
                    <a:cubicBezTo>
                      <a:pt x="0" y="24"/>
                      <a:pt x="0" y="24"/>
                      <a:pt x="0" y="24"/>
                    </a:cubicBezTo>
                    <a:cubicBezTo>
                      <a:pt x="0" y="17"/>
                      <a:pt x="3" y="12"/>
                      <a:pt x="7" y="7"/>
                    </a:cubicBezTo>
                    <a:cubicBezTo>
                      <a:pt x="11" y="3"/>
                      <a:pt x="17" y="0"/>
                      <a:pt x="23" y="0"/>
                    </a:cubicBezTo>
                    <a:cubicBezTo>
                      <a:pt x="67" y="0"/>
                      <a:pt x="67" y="0"/>
                      <a:pt x="67" y="0"/>
                    </a:cubicBezTo>
                    <a:cubicBezTo>
                      <a:pt x="80" y="0"/>
                      <a:pt x="91" y="11"/>
                      <a:pt x="91" y="24"/>
                    </a:cubicBezTo>
                    <a:cubicBezTo>
                      <a:pt x="91" y="90"/>
                      <a:pt x="91" y="90"/>
                      <a:pt x="91" y="90"/>
                    </a:cubicBezTo>
                    <a:cubicBezTo>
                      <a:pt x="72" y="90"/>
                      <a:pt x="72" y="90"/>
                      <a:pt x="72" y="90"/>
                    </a:cubicBezTo>
                    <a:lnTo>
                      <a:pt x="72" y="155"/>
                    </a:lnTo>
                    <a:close/>
                    <a:moveTo>
                      <a:pt x="26" y="148"/>
                    </a:moveTo>
                    <a:cubicBezTo>
                      <a:pt x="66" y="148"/>
                      <a:pt x="66" y="148"/>
                      <a:pt x="66" y="148"/>
                    </a:cubicBezTo>
                    <a:cubicBezTo>
                      <a:pt x="66" y="84"/>
                      <a:pt x="66" y="84"/>
                      <a:pt x="66" y="84"/>
                    </a:cubicBezTo>
                    <a:cubicBezTo>
                      <a:pt x="84" y="84"/>
                      <a:pt x="84" y="84"/>
                      <a:pt x="84" y="84"/>
                    </a:cubicBezTo>
                    <a:cubicBezTo>
                      <a:pt x="84" y="24"/>
                      <a:pt x="84" y="24"/>
                      <a:pt x="84" y="24"/>
                    </a:cubicBezTo>
                    <a:cubicBezTo>
                      <a:pt x="84" y="14"/>
                      <a:pt x="76" y="7"/>
                      <a:pt x="67" y="7"/>
                    </a:cubicBezTo>
                    <a:cubicBezTo>
                      <a:pt x="23" y="7"/>
                      <a:pt x="23" y="7"/>
                      <a:pt x="23" y="7"/>
                    </a:cubicBezTo>
                    <a:cubicBezTo>
                      <a:pt x="19" y="7"/>
                      <a:pt x="15" y="9"/>
                      <a:pt x="12" y="12"/>
                    </a:cubicBezTo>
                    <a:cubicBezTo>
                      <a:pt x="8" y="15"/>
                      <a:pt x="7" y="19"/>
                      <a:pt x="7" y="24"/>
                    </a:cubicBezTo>
                    <a:cubicBezTo>
                      <a:pt x="7" y="84"/>
                      <a:pt x="7" y="84"/>
                      <a:pt x="7" y="84"/>
                    </a:cubicBezTo>
                    <a:cubicBezTo>
                      <a:pt x="26" y="84"/>
                      <a:pt x="26" y="84"/>
                      <a:pt x="26" y="84"/>
                    </a:cubicBezTo>
                    <a:lnTo>
                      <a:pt x="26"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75"/>
              <p:cNvSpPr>
                <a:spLocks noEditPoints="1"/>
              </p:cNvSpPr>
              <p:nvPr/>
            </p:nvSpPr>
            <p:spPr bwMode="auto">
              <a:xfrm>
                <a:off x="2747" y="2816"/>
                <a:ext cx="108" cy="108"/>
              </a:xfrm>
              <a:custGeom>
                <a:avLst/>
                <a:gdLst>
                  <a:gd name="T0" fmla="*/ 38 w 76"/>
                  <a:gd name="T1" fmla="*/ 76 h 76"/>
                  <a:gd name="T2" fmla="*/ 0 w 76"/>
                  <a:gd name="T3" fmla="*/ 38 h 76"/>
                  <a:gd name="T4" fmla="*/ 38 w 76"/>
                  <a:gd name="T5" fmla="*/ 0 h 76"/>
                  <a:gd name="T6" fmla="*/ 76 w 76"/>
                  <a:gd name="T7" fmla="*/ 38 h 76"/>
                  <a:gd name="T8" fmla="*/ 38 w 76"/>
                  <a:gd name="T9" fmla="*/ 76 h 76"/>
                  <a:gd name="T10" fmla="*/ 38 w 76"/>
                  <a:gd name="T11" fmla="*/ 6 h 76"/>
                  <a:gd name="T12" fmla="*/ 7 w 76"/>
                  <a:gd name="T13" fmla="*/ 38 h 76"/>
                  <a:gd name="T14" fmla="*/ 38 w 76"/>
                  <a:gd name="T15" fmla="*/ 69 h 76"/>
                  <a:gd name="T16" fmla="*/ 70 w 76"/>
                  <a:gd name="T17" fmla="*/ 38 h 76"/>
                  <a:gd name="T18" fmla="*/ 38 w 76"/>
                  <a:gd name="T19"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38" y="76"/>
                    </a:moveTo>
                    <a:cubicBezTo>
                      <a:pt x="17" y="76"/>
                      <a:pt x="0" y="59"/>
                      <a:pt x="0" y="38"/>
                    </a:cubicBezTo>
                    <a:cubicBezTo>
                      <a:pt x="0" y="17"/>
                      <a:pt x="17" y="0"/>
                      <a:pt x="38" y="0"/>
                    </a:cubicBezTo>
                    <a:cubicBezTo>
                      <a:pt x="59" y="0"/>
                      <a:pt x="76" y="17"/>
                      <a:pt x="76" y="38"/>
                    </a:cubicBezTo>
                    <a:cubicBezTo>
                      <a:pt x="76" y="59"/>
                      <a:pt x="59" y="76"/>
                      <a:pt x="38" y="76"/>
                    </a:cubicBezTo>
                    <a:close/>
                    <a:moveTo>
                      <a:pt x="38" y="6"/>
                    </a:moveTo>
                    <a:cubicBezTo>
                      <a:pt x="21" y="6"/>
                      <a:pt x="7" y="20"/>
                      <a:pt x="7" y="38"/>
                    </a:cubicBezTo>
                    <a:cubicBezTo>
                      <a:pt x="7" y="55"/>
                      <a:pt x="21" y="69"/>
                      <a:pt x="38" y="69"/>
                    </a:cubicBezTo>
                    <a:cubicBezTo>
                      <a:pt x="56" y="69"/>
                      <a:pt x="70" y="55"/>
                      <a:pt x="70" y="38"/>
                    </a:cubicBezTo>
                    <a:cubicBezTo>
                      <a:pt x="70" y="20"/>
                      <a:pt x="56" y="6"/>
                      <a:pt x="3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76"/>
              <p:cNvSpPr>
                <a:spLocks noEditPoints="1"/>
              </p:cNvSpPr>
              <p:nvPr/>
            </p:nvSpPr>
            <p:spPr bwMode="auto">
              <a:xfrm>
                <a:off x="2737" y="2927"/>
                <a:ext cx="128" cy="221"/>
              </a:xfrm>
              <a:custGeom>
                <a:avLst/>
                <a:gdLst>
                  <a:gd name="T0" fmla="*/ 72 w 90"/>
                  <a:gd name="T1" fmla="*/ 155 h 155"/>
                  <a:gd name="T2" fmla="*/ 19 w 90"/>
                  <a:gd name="T3" fmla="*/ 155 h 155"/>
                  <a:gd name="T4" fmla="*/ 19 w 90"/>
                  <a:gd name="T5" fmla="*/ 90 h 155"/>
                  <a:gd name="T6" fmla="*/ 0 w 90"/>
                  <a:gd name="T7" fmla="*/ 90 h 155"/>
                  <a:gd name="T8" fmla="*/ 0 w 90"/>
                  <a:gd name="T9" fmla="*/ 24 h 155"/>
                  <a:gd name="T10" fmla="*/ 23 w 90"/>
                  <a:gd name="T11" fmla="*/ 0 h 155"/>
                  <a:gd name="T12" fmla="*/ 67 w 90"/>
                  <a:gd name="T13" fmla="*/ 0 h 155"/>
                  <a:gd name="T14" fmla="*/ 90 w 90"/>
                  <a:gd name="T15" fmla="*/ 24 h 155"/>
                  <a:gd name="T16" fmla="*/ 90 w 90"/>
                  <a:gd name="T17" fmla="*/ 90 h 155"/>
                  <a:gd name="T18" fmla="*/ 72 w 90"/>
                  <a:gd name="T19" fmla="*/ 90 h 155"/>
                  <a:gd name="T20" fmla="*/ 72 w 90"/>
                  <a:gd name="T21" fmla="*/ 155 h 155"/>
                  <a:gd name="T22" fmla="*/ 25 w 90"/>
                  <a:gd name="T23" fmla="*/ 148 h 155"/>
                  <a:gd name="T24" fmla="*/ 65 w 90"/>
                  <a:gd name="T25" fmla="*/ 148 h 155"/>
                  <a:gd name="T26" fmla="*/ 65 w 90"/>
                  <a:gd name="T27" fmla="*/ 84 h 155"/>
                  <a:gd name="T28" fmla="*/ 84 w 90"/>
                  <a:gd name="T29" fmla="*/ 84 h 155"/>
                  <a:gd name="T30" fmla="*/ 84 w 90"/>
                  <a:gd name="T31" fmla="*/ 24 h 155"/>
                  <a:gd name="T32" fmla="*/ 67 w 90"/>
                  <a:gd name="T33" fmla="*/ 7 h 155"/>
                  <a:gd name="T34" fmla="*/ 23 w 90"/>
                  <a:gd name="T35" fmla="*/ 7 h 155"/>
                  <a:gd name="T36" fmla="*/ 6 w 90"/>
                  <a:gd name="T37" fmla="*/ 24 h 155"/>
                  <a:gd name="T38" fmla="*/ 6 w 90"/>
                  <a:gd name="T39" fmla="*/ 84 h 155"/>
                  <a:gd name="T40" fmla="*/ 25 w 90"/>
                  <a:gd name="T41" fmla="*/ 84 h 155"/>
                  <a:gd name="T42" fmla="*/ 25 w 90"/>
                  <a:gd name="T43" fmla="*/ 1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55">
                    <a:moveTo>
                      <a:pt x="72" y="155"/>
                    </a:moveTo>
                    <a:cubicBezTo>
                      <a:pt x="19" y="155"/>
                      <a:pt x="19" y="155"/>
                      <a:pt x="19" y="155"/>
                    </a:cubicBezTo>
                    <a:cubicBezTo>
                      <a:pt x="19" y="90"/>
                      <a:pt x="19" y="90"/>
                      <a:pt x="19" y="90"/>
                    </a:cubicBezTo>
                    <a:cubicBezTo>
                      <a:pt x="0" y="90"/>
                      <a:pt x="0" y="90"/>
                      <a:pt x="0" y="90"/>
                    </a:cubicBezTo>
                    <a:cubicBezTo>
                      <a:pt x="0" y="24"/>
                      <a:pt x="0" y="24"/>
                      <a:pt x="0" y="24"/>
                    </a:cubicBezTo>
                    <a:cubicBezTo>
                      <a:pt x="0" y="11"/>
                      <a:pt x="10" y="0"/>
                      <a:pt x="23" y="0"/>
                    </a:cubicBezTo>
                    <a:cubicBezTo>
                      <a:pt x="67" y="0"/>
                      <a:pt x="67" y="0"/>
                      <a:pt x="67" y="0"/>
                    </a:cubicBezTo>
                    <a:cubicBezTo>
                      <a:pt x="80" y="0"/>
                      <a:pt x="90" y="11"/>
                      <a:pt x="90" y="24"/>
                    </a:cubicBezTo>
                    <a:cubicBezTo>
                      <a:pt x="90" y="90"/>
                      <a:pt x="90" y="90"/>
                      <a:pt x="90" y="90"/>
                    </a:cubicBezTo>
                    <a:cubicBezTo>
                      <a:pt x="72" y="90"/>
                      <a:pt x="72" y="90"/>
                      <a:pt x="72" y="90"/>
                    </a:cubicBezTo>
                    <a:lnTo>
                      <a:pt x="72" y="155"/>
                    </a:lnTo>
                    <a:close/>
                    <a:moveTo>
                      <a:pt x="25" y="148"/>
                    </a:moveTo>
                    <a:cubicBezTo>
                      <a:pt x="65" y="148"/>
                      <a:pt x="65" y="148"/>
                      <a:pt x="65" y="148"/>
                    </a:cubicBezTo>
                    <a:cubicBezTo>
                      <a:pt x="65" y="84"/>
                      <a:pt x="65" y="84"/>
                      <a:pt x="65" y="84"/>
                    </a:cubicBezTo>
                    <a:cubicBezTo>
                      <a:pt x="84" y="84"/>
                      <a:pt x="84" y="84"/>
                      <a:pt x="84" y="84"/>
                    </a:cubicBezTo>
                    <a:cubicBezTo>
                      <a:pt x="84" y="24"/>
                      <a:pt x="84" y="24"/>
                      <a:pt x="84" y="24"/>
                    </a:cubicBezTo>
                    <a:cubicBezTo>
                      <a:pt x="84" y="14"/>
                      <a:pt x="76" y="7"/>
                      <a:pt x="67" y="7"/>
                    </a:cubicBezTo>
                    <a:cubicBezTo>
                      <a:pt x="23" y="7"/>
                      <a:pt x="23" y="7"/>
                      <a:pt x="23" y="7"/>
                    </a:cubicBezTo>
                    <a:cubicBezTo>
                      <a:pt x="14" y="7"/>
                      <a:pt x="6" y="14"/>
                      <a:pt x="6" y="24"/>
                    </a:cubicBezTo>
                    <a:cubicBezTo>
                      <a:pt x="6" y="84"/>
                      <a:pt x="6" y="84"/>
                      <a:pt x="6" y="84"/>
                    </a:cubicBezTo>
                    <a:cubicBezTo>
                      <a:pt x="25" y="84"/>
                      <a:pt x="25" y="84"/>
                      <a:pt x="25" y="84"/>
                    </a:cubicBezTo>
                    <a:lnTo>
                      <a:pt x="25"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4" name="Group 23"/>
          <p:cNvGrpSpPr/>
          <p:nvPr/>
        </p:nvGrpSpPr>
        <p:grpSpPr>
          <a:xfrm>
            <a:off x="3870321" y="2020455"/>
            <a:ext cx="663579" cy="663579"/>
            <a:chOff x="3879848" y="1333500"/>
            <a:chExt cx="663579" cy="663579"/>
          </a:xfrm>
        </p:grpSpPr>
        <p:sp>
          <p:nvSpPr>
            <p:cNvPr id="203" name="Oval 202"/>
            <p:cNvSpPr/>
            <p:nvPr/>
          </p:nvSpPr>
          <p:spPr>
            <a:xfrm>
              <a:off x="3879848" y="1333500"/>
              <a:ext cx="663579" cy="663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96"/>
            <p:cNvGrpSpPr>
              <a:grpSpLocks noChangeAspect="1"/>
            </p:cNvGrpSpPr>
            <p:nvPr/>
          </p:nvGrpSpPr>
          <p:grpSpPr bwMode="auto">
            <a:xfrm>
              <a:off x="4026058" y="1455756"/>
              <a:ext cx="393542" cy="411144"/>
              <a:chOff x="2480" y="935"/>
              <a:chExt cx="313" cy="327"/>
            </a:xfrm>
          </p:grpSpPr>
          <p:sp>
            <p:nvSpPr>
              <p:cNvPr id="286" name="Freeform 97"/>
              <p:cNvSpPr>
                <a:spLocks/>
              </p:cNvSpPr>
              <p:nvPr/>
            </p:nvSpPr>
            <p:spPr bwMode="auto">
              <a:xfrm>
                <a:off x="2494" y="955"/>
                <a:ext cx="213" cy="288"/>
              </a:xfrm>
              <a:custGeom>
                <a:avLst/>
                <a:gdLst>
                  <a:gd name="T0" fmla="*/ 146 w 149"/>
                  <a:gd name="T1" fmla="*/ 202 h 202"/>
                  <a:gd name="T2" fmla="*/ 3 w 149"/>
                  <a:gd name="T3" fmla="*/ 202 h 202"/>
                  <a:gd name="T4" fmla="*/ 0 w 149"/>
                  <a:gd name="T5" fmla="*/ 198 h 202"/>
                  <a:gd name="T6" fmla="*/ 0 w 149"/>
                  <a:gd name="T7" fmla="*/ 3 h 202"/>
                  <a:gd name="T8" fmla="*/ 3 w 149"/>
                  <a:gd name="T9" fmla="*/ 0 h 202"/>
                  <a:gd name="T10" fmla="*/ 93 w 149"/>
                  <a:gd name="T11" fmla="*/ 0 h 202"/>
                  <a:gd name="T12" fmla="*/ 96 w 149"/>
                  <a:gd name="T13" fmla="*/ 3 h 202"/>
                  <a:gd name="T14" fmla="*/ 93 w 149"/>
                  <a:gd name="T15" fmla="*/ 7 h 202"/>
                  <a:gd name="T16" fmla="*/ 6 w 149"/>
                  <a:gd name="T17" fmla="*/ 7 h 202"/>
                  <a:gd name="T18" fmla="*/ 6 w 149"/>
                  <a:gd name="T19" fmla="*/ 195 h 202"/>
                  <a:gd name="T20" fmla="*/ 143 w 149"/>
                  <a:gd name="T21" fmla="*/ 195 h 202"/>
                  <a:gd name="T22" fmla="*/ 143 w 149"/>
                  <a:gd name="T23" fmla="*/ 137 h 202"/>
                  <a:gd name="T24" fmla="*/ 146 w 149"/>
                  <a:gd name="T25" fmla="*/ 134 h 202"/>
                  <a:gd name="T26" fmla="*/ 149 w 149"/>
                  <a:gd name="T27" fmla="*/ 137 h 202"/>
                  <a:gd name="T28" fmla="*/ 149 w 149"/>
                  <a:gd name="T29" fmla="*/ 198 h 202"/>
                  <a:gd name="T30" fmla="*/ 146 w 149"/>
                  <a:gd name="T31"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202">
                    <a:moveTo>
                      <a:pt x="146" y="202"/>
                    </a:moveTo>
                    <a:cubicBezTo>
                      <a:pt x="3" y="202"/>
                      <a:pt x="3" y="202"/>
                      <a:pt x="3" y="202"/>
                    </a:cubicBezTo>
                    <a:cubicBezTo>
                      <a:pt x="1" y="202"/>
                      <a:pt x="0" y="200"/>
                      <a:pt x="0" y="198"/>
                    </a:cubicBezTo>
                    <a:cubicBezTo>
                      <a:pt x="0" y="3"/>
                      <a:pt x="0" y="3"/>
                      <a:pt x="0" y="3"/>
                    </a:cubicBezTo>
                    <a:cubicBezTo>
                      <a:pt x="0" y="1"/>
                      <a:pt x="1" y="0"/>
                      <a:pt x="3" y="0"/>
                    </a:cubicBezTo>
                    <a:cubicBezTo>
                      <a:pt x="93" y="0"/>
                      <a:pt x="93" y="0"/>
                      <a:pt x="93" y="0"/>
                    </a:cubicBezTo>
                    <a:cubicBezTo>
                      <a:pt x="94" y="0"/>
                      <a:pt x="96" y="1"/>
                      <a:pt x="96" y="3"/>
                    </a:cubicBezTo>
                    <a:cubicBezTo>
                      <a:pt x="96" y="5"/>
                      <a:pt x="94" y="7"/>
                      <a:pt x="93" y="7"/>
                    </a:cubicBezTo>
                    <a:cubicBezTo>
                      <a:pt x="6" y="7"/>
                      <a:pt x="6" y="7"/>
                      <a:pt x="6" y="7"/>
                    </a:cubicBezTo>
                    <a:cubicBezTo>
                      <a:pt x="6" y="195"/>
                      <a:pt x="6" y="195"/>
                      <a:pt x="6" y="195"/>
                    </a:cubicBezTo>
                    <a:cubicBezTo>
                      <a:pt x="143" y="195"/>
                      <a:pt x="143" y="195"/>
                      <a:pt x="143" y="195"/>
                    </a:cubicBezTo>
                    <a:cubicBezTo>
                      <a:pt x="143" y="137"/>
                      <a:pt x="143" y="137"/>
                      <a:pt x="143" y="137"/>
                    </a:cubicBezTo>
                    <a:cubicBezTo>
                      <a:pt x="143" y="135"/>
                      <a:pt x="144" y="134"/>
                      <a:pt x="146" y="134"/>
                    </a:cubicBezTo>
                    <a:cubicBezTo>
                      <a:pt x="148" y="134"/>
                      <a:pt x="149" y="135"/>
                      <a:pt x="149" y="137"/>
                    </a:cubicBezTo>
                    <a:cubicBezTo>
                      <a:pt x="149" y="198"/>
                      <a:pt x="149" y="198"/>
                      <a:pt x="149" y="198"/>
                    </a:cubicBezTo>
                    <a:cubicBezTo>
                      <a:pt x="149" y="200"/>
                      <a:pt x="148" y="202"/>
                      <a:pt x="146" y="2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98"/>
              <p:cNvSpPr>
                <a:spLocks/>
              </p:cNvSpPr>
              <p:nvPr/>
            </p:nvSpPr>
            <p:spPr bwMode="auto">
              <a:xfrm>
                <a:off x="2523" y="1150"/>
                <a:ext cx="203" cy="112"/>
              </a:xfrm>
              <a:custGeom>
                <a:avLst/>
                <a:gdLst>
                  <a:gd name="T0" fmla="*/ 139 w 142"/>
                  <a:gd name="T1" fmla="*/ 78 h 78"/>
                  <a:gd name="T2" fmla="*/ 4 w 142"/>
                  <a:gd name="T3" fmla="*/ 78 h 78"/>
                  <a:gd name="T4" fmla="*/ 0 w 142"/>
                  <a:gd name="T5" fmla="*/ 74 h 78"/>
                  <a:gd name="T6" fmla="*/ 4 w 142"/>
                  <a:gd name="T7" fmla="*/ 71 h 78"/>
                  <a:gd name="T8" fmla="*/ 135 w 142"/>
                  <a:gd name="T9" fmla="*/ 71 h 78"/>
                  <a:gd name="T10" fmla="*/ 135 w 142"/>
                  <a:gd name="T11" fmla="*/ 3 h 78"/>
                  <a:gd name="T12" fmla="*/ 139 w 142"/>
                  <a:gd name="T13" fmla="*/ 0 h 78"/>
                  <a:gd name="T14" fmla="*/ 142 w 142"/>
                  <a:gd name="T15" fmla="*/ 3 h 78"/>
                  <a:gd name="T16" fmla="*/ 142 w 142"/>
                  <a:gd name="T17" fmla="*/ 74 h 78"/>
                  <a:gd name="T18" fmla="*/ 139 w 142"/>
                  <a:gd name="T1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78">
                    <a:moveTo>
                      <a:pt x="139" y="78"/>
                    </a:moveTo>
                    <a:cubicBezTo>
                      <a:pt x="4" y="78"/>
                      <a:pt x="4" y="78"/>
                      <a:pt x="4" y="78"/>
                    </a:cubicBezTo>
                    <a:cubicBezTo>
                      <a:pt x="2" y="78"/>
                      <a:pt x="0" y="76"/>
                      <a:pt x="0" y="74"/>
                    </a:cubicBezTo>
                    <a:cubicBezTo>
                      <a:pt x="0" y="72"/>
                      <a:pt x="2" y="71"/>
                      <a:pt x="4" y="71"/>
                    </a:cubicBezTo>
                    <a:cubicBezTo>
                      <a:pt x="135" y="71"/>
                      <a:pt x="135" y="71"/>
                      <a:pt x="135" y="71"/>
                    </a:cubicBezTo>
                    <a:cubicBezTo>
                      <a:pt x="135" y="3"/>
                      <a:pt x="135" y="3"/>
                      <a:pt x="135" y="3"/>
                    </a:cubicBezTo>
                    <a:cubicBezTo>
                      <a:pt x="135" y="1"/>
                      <a:pt x="137" y="0"/>
                      <a:pt x="139" y="0"/>
                    </a:cubicBezTo>
                    <a:cubicBezTo>
                      <a:pt x="140" y="0"/>
                      <a:pt x="142" y="1"/>
                      <a:pt x="142" y="3"/>
                    </a:cubicBezTo>
                    <a:cubicBezTo>
                      <a:pt x="142" y="74"/>
                      <a:pt x="142" y="74"/>
                      <a:pt x="142" y="74"/>
                    </a:cubicBezTo>
                    <a:cubicBezTo>
                      <a:pt x="142" y="76"/>
                      <a:pt x="140" y="78"/>
                      <a:pt x="139"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99"/>
              <p:cNvSpPr>
                <a:spLocks/>
              </p:cNvSpPr>
              <p:nvPr/>
            </p:nvSpPr>
            <p:spPr bwMode="auto">
              <a:xfrm>
                <a:off x="2480" y="976"/>
                <a:ext cx="36" cy="10"/>
              </a:xfrm>
              <a:custGeom>
                <a:avLst/>
                <a:gdLst>
                  <a:gd name="T0" fmla="*/ 22 w 25"/>
                  <a:gd name="T1" fmla="*/ 7 h 7"/>
                  <a:gd name="T2" fmla="*/ 3 w 25"/>
                  <a:gd name="T3" fmla="*/ 7 h 7"/>
                  <a:gd name="T4" fmla="*/ 0 w 25"/>
                  <a:gd name="T5" fmla="*/ 4 h 7"/>
                  <a:gd name="T6" fmla="*/ 3 w 25"/>
                  <a:gd name="T7" fmla="*/ 0 h 7"/>
                  <a:gd name="T8" fmla="*/ 22 w 25"/>
                  <a:gd name="T9" fmla="*/ 0 h 7"/>
                  <a:gd name="T10" fmla="*/ 25 w 25"/>
                  <a:gd name="T11" fmla="*/ 4 h 7"/>
                  <a:gd name="T12" fmla="*/ 22 w 2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5" h="7">
                    <a:moveTo>
                      <a:pt x="22" y="7"/>
                    </a:moveTo>
                    <a:cubicBezTo>
                      <a:pt x="3" y="7"/>
                      <a:pt x="3" y="7"/>
                      <a:pt x="3" y="7"/>
                    </a:cubicBezTo>
                    <a:cubicBezTo>
                      <a:pt x="1" y="7"/>
                      <a:pt x="0" y="5"/>
                      <a:pt x="0" y="4"/>
                    </a:cubicBezTo>
                    <a:cubicBezTo>
                      <a:pt x="0" y="2"/>
                      <a:pt x="1" y="0"/>
                      <a:pt x="3" y="0"/>
                    </a:cubicBezTo>
                    <a:cubicBezTo>
                      <a:pt x="22" y="0"/>
                      <a:pt x="22" y="0"/>
                      <a:pt x="22" y="0"/>
                    </a:cubicBezTo>
                    <a:cubicBezTo>
                      <a:pt x="24" y="0"/>
                      <a:pt x="25" y="2"/>
                      <a:pt x="25" y="4"/>
                    </a:cubicBezTo>
                    <a:cubicBezTo>
                      <a:pt x="25" y="5"/>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100"/>
              <p:cNvSpPr>
                <a:spLocks/>
              </p:cNvSpPr>
              <p:nvPr/>
            </p:nvSpPr>
            <p:spPr bwMode="auto">
              <a:xfrm>
                <a:off x="2480" y="990"/>
                <a:ext cx="36" cy="10"/>
              </a:xfrm>
              <a:custGeom>
                <a:avLst/>
                <a:gdLst>
                  <a:gd name="T0" fmla="*/ 22 w 25"/>
                  <a:gd name="T1" fmla="*/ 7 h 7"/>
                  <a:gd name="T2" fmla="*/ 3 w 25"/>
                  <a:gd name="T3" fmla="*/ 7 h 7"/>
                  <a:gd name="T4" fmla="*/ 0 w 25"/>
                  <a:gd name="T5" fmla="*/ 4 h 7"/>
                  <a:gd name="T6" fmla="*/ 3 w 25"/>
                  <a:gd name="T7" fmla="*/ 0 h 7"/>
                  <a:gd name="T8" fmla="*/ 22 w 25"/>
                  <a:gd name="T9" fmla="*/ 0 h 7"/>
                  <a:gd name="T10" fmla="*/ 25 w 25"/>
                  <a:gd name="T11" fmla="*/ 4 h 7"/>
                  <a:gd name="T12" fmla="*/ 22 w 2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5" h="7">
                    <a:moveTo>
                      <a:pt x="22" y="7"/>
                    </a:moveTo>
                    <a:cubicBezTo>
                      <a:pt x="3" y="7"/>
                      <a:pt x="3" y="7"/>
                      <a:pt x="3" y="7"/>
                    </a:cubicBezTo>
                    <a:cubicBezTo>
                      <a:pt x="1" y="7"/>
                      <a:pt x="0" y="5"/>
                      <a:pt x="0" y="4"/>
                    </a:cubicBezTo>
                    <a:cubicBezTo>
                      <a:pt x="0" y="2"/>
                      <a:pt x="1" y="0"/>
                      <a:pt x="3" y="0"/>
                    </a:cubicBezTo>
                    <a:cubicBezTo>
                      <a:pt x="22" y="0"/>
                      <a:pt x="22" y="0"/>
                      <a:pt x="22" y="0"/>
                    </a:cubicBezTo>
                    <a:cubicBezTo>
                      <a:pt x="24" y="0"/>
                      <a:pt x="25" y="2"/>
                      <a:pt x="25" y="4"/>
                    </a:cubicBezTo>
                    <a:cubicBezTo>
                      <a:pt x="25" y="5"/>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101"/>
              <p:cNvSpPr>
                <a:spLocks/>
              </p:cNvSpPr>
              <p:nvPr/>
            </p:nvSpPr>
            <p:spPr bwMode="auto">
              <a:xfrm>
                <a:off x="2480" y="1030"/>
                <a:ext cx="36" cy="10"/>
              </a:xfrm>
              <a:custGeom>
                <a:avLst/>
                <a:gdLst>
                  <a:gd name="T0" fmla="*/ 22 w 25"/>
                  <a:gd name="T1" fmla="*/ 7 h 7"/>
                  <a:gd name="T2" fmla="*/ 3 w 25"/>
                  <a:gd name="T3" fmla="*/ 7 h 7"/>
                  <a:gd name="T4" fmla="*/ 0 w 25"/>
                  <a:gd name="T5" fmla="*/ 3 h 7"/>
                  <a:gd name="T6" fmla="*/ 3 w 25"/>
                  <a:gd name="T7" fmla="*/ 0 h 7"/>
                  <a:gd name="T8" fmla="*/ 22 w 25"/>
                  <a:gd name="T9" fmla="*/ 0 h 7"/>
                  <a:gd name="T10" fmla="*/ 25 w 25"/>
                  <a:gd name="T11" fmla="*/ 3 h 7"/>
                  <a:gd name="T12" fmla="*/ 22 w 2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5" h="7">
                    <a:moveTo>
                      <a:pt x="22" y="7"/>
                    </a:moveTo>
                    <a:cubicBezTo>
                      <a:pt x="3" y="7"/>
                      <a:pt x="3" y="7"/>
                      <a:pt x="3" y="7"/>
                    </a:cubicBezTo>
                    <a:cubicBezTo>
                      <a:pt x="1" y="7"/>
                      <a:pt x="0" y="5"/>
                      <a:pt x="0" y="3"/>
                    </a:cubicBezTo>
                    <a:cubicBezTo>
                      <a:pt x="0" y="2"/>
                      <a:pt x="1" y="0"/>
                      <a:pt x="3" y="0"/>
                    </a:cubicBezTo>
                    <a:cubicBezTo>
                      <a:pt x="22" y="0"/>
                      <a:pt x="22" y="0"/>
                      <a:pt x="22" y="0"/>
                    </a:cubicBezTo>
                    <a:cubicBezTo>
                      <a:pt x="24" y="0"/>
                      <a:pt x="25" y="2"/>
                      <a:pt x="25" y="3"/>
                    </a:cubicBezTo>
                    <a:cubicBezTo>
                      <a:pt x="25" y="5"/>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102"/>
              <p:cNvSpPr>
                <a:spLocks/>
              </p:cNvSpPr>
              <p:nvPr/>
            </p:nvSpPr>
            <p:spPr bwMode="auto">
              <a:xfrm>
                <a:off x="2480" y="1045"/>
                <a:ext cx="36" cy="10"/>
              </a:xfrm>
              <a:custGeom>
                <a:avLst/>
                <a:gdLst>
                  <a:gd name="T0" fmla="*/ 22 w 25"/>
                  <a:gd name="T1" fmla="*/ 7 h 7"/>
                  <a:gd name="T2" fmla="*/ 3 w 25"/>
                  <a:gd name="T3" fmla="*/ 7 h 7"/>
                  <a:gd name="T4" fmla="*/ 0 w 25"/>
                  <a:gd name="T5" fmla="*/ 3 h 7"/>
                  <a:gd name="T6" fmla="*/ 3 w 25"/>
                  <a:gd name="T7" fmla="*/ 0 h 7"/>
                  <a:gd name="T8" fmla="*/ 22 w 25"/>
                  <a:gd name="T9" fmla="*/ 0 h 7"/>
                  <a:gd name="T10" fmla="*/ 25 w 25"/>
                  <a:gd name="T11" fmla="*/ 3 h 7"/>
                  <a:gd name="T12" fmla="*/ 22 w 2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5" h="7">
                    <a:moveTo>
                      <a:pt x="22" y="7"/>
                    </a:moveTo>
                    <a:cubicBezTo>
                      <a:pt x="3" y="7"/>
                      <a:pt x="3" y="7"/>
                      <a:pt x="3" y="7"/>
                    </a:cubicBezTo>
                    <a:cubicBezTo>
                      <a:pt x="1" y="7"/>
                      <a:pt x="0" y="5"/>
                      <a:pt x="0" y="3"/>
                    </a:cubicBezTo>
                    <a:cubicBezTo>
                      <a:pt x="0" y="1"/>
                      <a:pt x="1" y="0"/>
                      <a:pt x="3" y="0"/>
                    </a:cubicBezTo>
                    <a:cubicBezTo>
                      <a:pt x="22" y="0"/>
                      <a:pt x="22" y="0"/>
                      <a:pt x="22" y="0"/>
                    </a:cubicBezTo>
                    <a:cubicBezTo>
                      <a:pt x="24" y="0"/>
                      <a:pt x="25" y="1"/>
                      <a:pt x="25" y="3"/>
                    </a:cubicBezTo>
                    <a:cubicBezTo>
                      <a:pt x="25" y="5"/>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103"/>
              <p:cNvSpPr>
                <a:spLocks/>
              </p:cNvSpPr>
              <p:nvPr/>
            </p:nvSpPr>
            <p:spPr bwMode="auto">
              <a:xfrm>
                <a:off x="2480" y="1085"/>
                <a:ext cx="36" cy="8"/>
              </a:xfrm>
              <a:custGeom>
                <a:avLst/>
                <a:gdLst>
                  <a:gd name="T0" fmla="*/ 22 w 25"/>
                  <a:gd name="T1" fmla="*/ 6 h 6"/>
                  <a:gd name="T2" fmla="*/ 3 w 25"/>
                  <a:gd name="T3" fmla="*/ 6 h 6"/>
                  <a:gd name="T4" fmla="*/ 0 w 25"/>
                  <a:gd name="T5" fmla="*/ 3 h 6"/>
                  <a:gd name="T6" fmla="*/ 3 w 25"/>
                  <a:gd name="T7" fmla="*/ 0 h 6"/>
                  <a:gd name="T8" fmla="*/ 22 w 25"/>
                  <a:gd name="T9" fmla="*/ 0 h 6"/>
                  <a:gd name="T10" fmla="*/ 25 w 25"/>
                  <a:gd name="T11" fmla="*/ 3 h 6"/>
                  <a:gd name="T12" fmla="*/ 22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22" y="6"/>
                    </a:moveTo>
                    <a:cubicBezTo>
                      <a:pt x="3" y="6"/>
                      <a:pt x="3" y="6"/>
                      <a:pt x="3" y="6"/>
                    </a:cubicBezTo>
                    <a:cubicBezTo>
                      <a:pt x="1" y="6"/>
                      <a:pt x="0" y="5"/>
                      <a:pt x="0" y="3"/>
                    </a:cubicBezTo>
                    <a:cubicBezTo>
                      <a:pt x="0" y="1"/>
                      <a:pt x="1" y="0"/>
                      <a:pt x="3" y="0"/>
                    </a:cubicBezTo>
                    <a:cubicBezTo>
                      <a:pt x="22" y="0"/>
                      <a:pt x="22" y="0"/>
                      <a:pt x="22" y="0"/>
                    </a:cubicBezTo>
                    <a:cubicBezTo>
                      <a:pt x="24" y="0"/>
                      <a:pt x="25" y="1"/>
                      <a:pt x="25" y="3"/>
                    </a:cubicBezTo>
                    <a:cubicBezTo>
                      <a:pt x="25" y="5"/>
                      <a:pt x="24" y="6"/>
                      <a:pt x="22"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104"/>
              <p:cNvSpPr>
                <a:spLocks/>
              </p:cNvSpPr>
              <p:nvPr/>
            </p:nvSpPr>
            <p:spPr bwMode="auto">
              <a:xfrm>
                <a:off x="2480" y="1099"/>
                <a:ext cx="36" cy="9"/>
              </a:xfrm>
              <a:custGeom>
                <a:avLst/>
                <a:gdLst>
                  <a:gd name="T0" fmla="*/ 22 w 25"/>
                  <a:gd name="T1" fmla="*/ 6 h 6"/>
                  <a:gd name="T2" fmla="*/ 3 w 25"/>
                  <a:gd name="T3" fmla="*/ 6 h 6"/>
                  <a:gd name="T4" fmla="*/ 0 w 25"/>
                  <a:gd name="T5" fmla="*/ 3 h 6"/>
                  <a:gd name="T6" fmla="*/ 3 w 25"/>
                  <a:gd name="T7" fmla="*/ 0 h 6"/>
                  <a:gd name="T8" fmla="*/ 22 w 25"/>
                  <a:gd name="T9" fmla="*/ 0 h 6"/>
                  <a:gd name="T10" fmla="*/ 25 w 25"/>
                  <a:gd name="T11" fmla="*/ 3 h 6"/>
                  <a:gd name="T12" fmla="*/ 22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22" y="6"/>
                    </a:moveTo>
                    <a:cubicBezTo>
                      <a:pt x="3" y="6"/>
                      <a:pt x="3" y="6"/>
                      <a:pt x="3" y="6"/>
                    </a:cubicBezTo>
                    <a:cubicBezTo>
                      <a:pt x="1" y="6"/>
                      <a:pt x="0" y="5"/>
                      <a:pt x="0" y="3"/>
                    </a:cubicBezTo>
                    <a:cubicBezTo>
                      <a:pt x="0" y="1"/>
                      <a:pt x="1" y="0"/>
                      <a:pt x="3" y="0"/>
                    </a:cubicBezTo>
                    <a:cubicBezTo>
                      <a:pt x="22" y="0"/>
                      <a:pt x="22" y="0"/>
                      <a:pt x="22" y="0"/>
                    </a:cubicBezTo>
                    <a:cubicBezTo>
                      <a:pt x="24" y="0"/>
                      <a:pt x="25" y="1"/>
                      <a:pt x="25" y="3"/>
                    </a:cubicBezTo>
                    <a:cubicBezTo>
                      <a:pt x="25" y="5"/>
                      <a:pt x="24" y="6"/>
                      <a:pt x="22"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105"/>
              <p:cNvSpPr>
                <a:spLocks/>
              </p:cNvSpPr>
              <p:nvPr/>
            </p:nvSpPr>
            <p:spPr bwMode="auto">
              <a:xfrm>
                <a:off x="2480" y="1138"/>
                <a:ext cx="36" cy="10"/>
              </a:xfrm>
              <a:custGeom>
                <a:avLst/>
                <a:gdLst>
                  <a:gd name="T0" fmla="*/ 22 w 25"/>
                  <a:gd name="T1" fmla="*/ 7 h 7"/>
                  <a:gd name="T2" fmla="*/ 3 w 25"/>
                  <a:gd name="T3" fmla="*/ 7 h 7"/>
                  <a:gd name="T4" fmla="*/ 0 w 25"/>
                  <a:gd name="T5" fmla="*/ 4 h 7"/>
                  <a:gd name="T6" fmla="*/ 3 w 25"/>
                  <a:gd name="T7" fmla="*/ 0 h 7"/>
                  <a:gd name="T8" fmla="*/ 22 w 25"/>
                  <a:gd name="T9" fmla="*/ 0 h 7"/>
                  <a:gd name="T10" fmla="*/ 25 w 25"/>
                  <a:gd name="T11" fmla="*/ 4 h 7"/>
                  <a:gd name="T12" fmla="*/ 22 w 2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5" h="7">
                    <a:moveTo>
                      <a:pt x="22" y="7"/>
                    </a:moveTo>
                    <a:cubicBezTo>
                      <a:pt x="3" y="7"/>
                      <a:pt x="3" y="7"/>
                      <a:pt x="3" y="7"/>
                    </a:cubicBezTo>
                    <a:cubicBezTo>
                      <a:pt x="1" y="7"/>
                      <a:pt x="0" y="6"/>
                      <a:pt x="0" y="4"/>
                    </a:cubicBezTo>
                    <a:cubicBezTo>
                      <a:pt x="0" y="2"/>
                      <a:pt x="1" y="0"/>
                      <a:pt x="3" y="0"/>
                    </a:cubicBezTo>
                    <a:cubicBezTo>
                      <a:pt x="22" y="0"/>
                      <a:pt x="22" y="0"/>
                      <a:pt x="22" y="0"/>
                    </a:cubicBezTo>
                    <a:cubicBezTo>
                      <a:pt x="24" y="0"/>
                      <a:pt x="25" y="2"/>
                      <a:pt x="25" y="4"/>
                    </a:cubicBezTo>
                    <a:cubicBezTo>
                      <a:pt x="25" y="6"/>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106"/>
              <p:cNvSpPr>
                <a:spLocks/>
              </p:cNvSpPr>
              <p:nvPr/>
            </p:nvSpPr>
            <p:spPr bwMode="auto">
              <a:xfrm>
                <a:off x="2480" y="1152"/>
                <a:ext cx="36" cy="10"/>
              </a:xfrm>
              <a:custGeom>
                <a:avLst/>
                <a:gdLst>
                  <a:gd name="T0" fmla="*/ 22 w 25"/>
                  <a:gd name="T1" fmla="*/ 7 h 7"/>
                  <a:gd name="T2" fmla="*/ 3 w 25"/>
                  <a:gd name="T3" fmla="*/ 7 h 7"/>
                  <a:gd name="T4" fmla="*/ 0 w 25"/>
                  <a:gd name="T5" fmla="*/ 4 h 7"/>
                  <a:gd name="T6" fmla="*/ 3 w 25"/>
                  <a:gd name="T7" fmla="*/ 0 h 7"/>
                  <a:gd name="T8" fmla="*/ 22 w 25"/>
                  <a:gd name="T9" fmla="*/ 0 h 7"/>
                  <a:gd name="T10" fmla="*/ 25 w 25"/>
                  <a:gd name="T11" fmla="*/ 4 h 7"/>
                  <a:gd name="T12" fmla="*/ 22 w 2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5" h="7">
                    <a:moveTo>
                      <a:pt x="22" y="7"/>
                    </a:moveTo>
                    <a:cubicBezTo>
                      <a:pt x="3" y="7"/>
                      <a:pt x="3" y="7"/>
                      <a:pt x="3" y="7"/>
                    </a:cubicBezTo>
                    <a:cubicBezTo>
                      <a:pt x="1" y="7"/>
                      <a:pt x="0" y="6"/>
                      <a:pt x="0" y="4"/>
                    </a:cubicBezTo>
                    <a:cubicBezTo>
                      <a:pt x="0" y="2"/>
                      <a:pt x="1" y="0"/>
                      <a:pt x="3" y="0"/>
                    </a:cubicBezTo>
                    <a:cubicBezTo>
                      <a:pt x="22" y="0"/>
                      <a:pt x="22" y="0"/>
                      <a:pt x="22" y="0"/>
                    </a:cubicBezTo>
                    <a:cubicBezTo>
                      <a:pt x="24" y="0"/>
                      <a:pt x="25" y="2"/>
                      <a:pt x="25" y="4"/>
                    </a:cubicBezTo>
                    <a:cubicBezTo>
                      <a:pt x="25" y="6"/>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107"/>
              <p:cNvSpPr>
                <a:spLocks/>
              </p:cNvSpPr>
              <p:nvPr/>
            </p:nvSpPr>
            <p:spPr bwMode="auto">
              <a:xfrm>
                <a:off x="2480" y="1192"/>
                <a:ext cx="36" cy="10"/>
              </a:xfrm>
              <a:custGeom>
                <a:avLst/>
                <a:gdLst>
                  <a:gd name="T0" fmla="*/ 22 w 25"/>
                  <a:gd name="T1" fmla="*/ 7 h 7"/>
                  <a:gd name="T2" fmla="*/ 3 w 25"/>
                  <a:gd name="T3" fmla="*/ 7 h 7"/>
                  <a:gd name="T4" fmla="*/ 0 w 25"/>
                  <a:gd name="T5" fmla="*/ 4 h 7"/>
                  <a:gd name="T6" fmla="*/ 3 w 25"/>
                  <a:gd name="T7" fmla="*/ 0 h 7"/>
                  <a:gd name="T8" fmla="*/ 22 w 25"/>
                  <a:gd name="T9" fmla="*/ 0 h 7"/>
                  <a:gd name="T10" fmla="*/ 25 w 25"/>
                  <a:gd name="T11" fmla="*/ 4 h 7"/>
                  <a:gd name="T12" fmla="*/ 22 w 2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5" h="7">
                    <a:moveTo>
                      <a:pt x="22" y="7"/>
                    </a:moveTo>
                    <a:cubicBezTo>
                      <a:pt x="3" y="7"/>
                      <a:pt x="3" y="7"/>
                      <a:pt x="3" y="7"/>
                    </a:cubicBezTo>
                    <a:cubicBezTo>
                      <a:pt x="1" y="7"/>
                      <a:pt x="0" y="5"/>
                      <a:pt x="0" y="4"/>
                    </a:cubicBezTo>
                    <a:cubicBezTo>
                      <a:pt x="0" y="2"/>
                      <a:pt x="1" y="0"/>
                      <a:pt x="3" y="0"/>
                    </a:cubicBezTo>
                    <a:cubicBezTo>
                      <a:pt x="22" y="0"/>
                      <a:pt x="22" y="0"/>
                      <a:pt x="22" y="0"/>
                    </a:cubicBezTo>
                    <a:cubicBezTo>
                      <a:pt x="24" y="0"/>
                      <a:pt x="25" y="2"/>
                      <a:pt x="25" y="4"/>
                    </a:cubicBezTo>
                    <a:cubicBezTo>
                      <a:pt x="25" y="5"/>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108"/>
              <p:cNvSpPr>
                <a:spLocks/>
              </p:cNvSpPr>
              <p:nvPr/>
            </p:nvSpPr>
            <p:spPr bwMode="auto">
              <a:xfrm>
                <a:off x="2480" y="1206"/>
                <a:ext cx="36" cy="10"/>
              </a:xfrm>
              <a:custGeom>
                <a:avLst/>
                <a:gdLst>
                  <a:gd name="T0" fmla="*/ 22 w 25"/>
                  <a:gd name="T1" fmla="*/ 7 h 7"/>
                  <a:gd name="T2" fmla="*/ 3 w 25"/>
                  <a:gd name="T3" fmla="*/ 7 h 7"/>
                  <a:gd name="T4" fmla="*/ 0 w 25"/>
                  <a:gd name="T5" fmla="*/ 3 h 7"/>
                  <a:gd name="T6" fmla="*/ 3 w 25"/>
                  <a:gd name="T7" fmla="*/ 0 h 7"/>
                  <a:gd name="T8" fmla="*/ 22 w 25"/>
                  <a:gd name="T9" fmla="*/ 0 h 7"/>
                  <a:gd name="T10" fmla="*/ 25 w 25"/>
                  <a:gd name="T11" fmla="*/ 3 h 7"/>
                  <a:gd name="T12" fmla="*/ 22 w 2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5" h="7">
                    <a:moveTo>
                      <a:pt x="22" y="7"/>
                    </a:moveTo>
                    <a:cubicBezTo>
                      <a:pt x="3" y="7"/>
                      <a:pt x="3" y="7"/>
                      <a:pt x="3" y="7"/>
                    </a:cubicBezTo>
                    <a:cubicBezTo>
                      <a:pt x="1" y="7"/>
                      <a:pt x="0" y="5"/>
                      <a:pt x="0" y="3"/>
                    </a:cubicBezTo>
                    <a:cubicBezTo>
                      <a:pt x="0" y="2"/>
                      <a:pt x="1" y="0"/>
                      <a:pt x="3" y="0"/>
                    </a:cubicBezTo>
                    <a:cubicBezTo>
                      <a:pt x="22" y="0"/>
                      <a:pt x="22" y="0"/>
                      <a:pt x="22" y="0"/>
                    </a:cubicBezTo>
                    <a:cubicBezTo>
                      <a:pt x="24" y="0"/>
                      <a:pt x="25" y="2"/>
                      <a:pt x="25" y="3"/>
                    </a:cubicBezTo>
                    <a:cubicBezTo>
                      <a:pt x="25" y="5"/>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09"/>
              <p:cNvSpPr>
                <a:spLocks noEditPoints="1"/>
              </p:cNvSpPr>
              <p:nvPr/>
            </p:nvSpPr>
            <p:spPr bwMode="auto">
              <a:xfrm>
                <a:off x="2641" y="935"/>
                <a:ext cx="152" cy="203"/>
              </a:xfrm>
              <a:custGeom>
                <a:avLst/>
                <a:gdLst>
                  <a:gd name="T0" fmla="*/ 102 w 106"/>
                  <a:gd name="T1" fmla="*/ 142 h 142"/>
                  <a:gd name="T2" fmla="*/ 4 w 106"/>
                  <a:gd name="T3" fmla="*/ 142 h 142"/>
                  <a:gd name="T4" fmla="*/ 0 w 106"/>
                  <a:gd name="T5" fmla="*/ 139 h 142"/>
                  <a:gd name="T6" fmla="*/ 0 w 106"/>
                  <a:gd name="T7" fmla="*/ 3 h 142"/>
                  <a:gd name="T8" fmla="*/ 4 w 106"/>
                  <a:gd name="T9" fmla="*/ 0 h 142"/>
                  <a:gd name="T10" fmla="*/ 53 w 106"/>
                  <a:gd name="T11" fmla="*/ 0 h 142"/>
                  <a:gd name="T12" fmla="*/ 55 w 106"/>
                  <a:gd name="T13" fmla="*/ 1 h 142"/>
                  <a:gd name="T14" fmla="*/ 104 w 106"/>
                  <a:gd name="T15" fmla="*/ 42 h 142"/>
                  <a:gd name="T16" fmla="*/ 106 w 106"/>
                  <a:gd name="T17" fmla="*/ 44 h 142"/>
                  <a:gd name="T18" fmla="*/ 106 w 106"/>
                  <a:gd name="T19" fmla="*/ 139 h 142"/>
                  <a:gd name="T20" fmla="*/ 102 w 106"/>
                  <a:gd name="T21" fmla="*/ 142 h 142"/>
                  <a:gd name="T22" fmla="*/ 7 w 106"/>
                  <a:gd name="T23" fmla="*/ 136 h 142"/>
                  <a:gd name="T24" fmla="*/ 99 w 106"/>
                  <a:gd name="T25" fmla="*/ 136 h 142"/>
                  <a:gd name="T26" fmla="*/ 99 w 106"/>
                  <a:gd name="T27" fmla="*/ 46 h 142"/>
                  <a:gd name="T28" fmla="*/ 52 w 106"/>
                  <a:gd name="T29" fmla="*/ 6 h 142"/>
                  <a:gd name="T30" fmla="*/ 7 w 106"/>
                  <a:gd name="T31" fmla="*/ 6 h 142"/>
                  <a:gd name="T32" fmla="*/ 7 w 106"/>
                  <a:gd name="T33"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142">
                    <a:moveTo>
                      <a:pt x="102" y="142"/>
                    </a:moveTo>
                    <a:cubicBezTo>
                      <a:pt x="4" y="142"/>
                      <a:pt x="4" y="142"/>
                      <a:pt x="4" y="142"/>
                    </a:cubicBezTo>
                    <a:cubicBezTo>
                      <a:pt x="2" y="142"/>
                      <a:pt x="0" y="141"/>
                      <a:pt x="0" y="139"/>
                    </a:cubicBezTo>
                    <a:cubicBezTo>
                      <a:pt x="0" y="3"/>
                      <a:pt x="0" y="3"/>
                      <a:pt x="0" y="3"/>
                    </a:cubicBezTo>
                    <a:cubicBezTo>
                      <a:pt x="0" y="1"/>
                      <a:pt x="2" y="0"/>
                      <a:pt x="4" y="0"/>
                    </a:cubicBezTo>
                    <a:cubicBezTo>
                      <a:pt x="53" y="0"/>
                      <a:pt x="53" y="0"/>
                      <a:pt x="53" y="0"/>
                    </a:cubicBezTo>
                    <a:cubicBezTo>
                      <a:pt x="54" y="0"/>
                      <a:pt x="55" y="0"/>
                      <a:pt x="55" y="1"/>
                    </a:cubicBezTo>
                    <a:cubicBezTo>
                      <a:pt x="104" y="42"/>
                      <a:pt x="104" y="42"/>
                      <a:pt x="104" y="42"/>
                    </a:cubicBezTo>
                    <a:cubicBezTo>
                      <a:pt x="105" y="42"/>
                      <a:pt x="106" y="43"/>
                      <a:pt x="106" y="44"/>
                    </a:cubicBezTo>
                    <a:cubicBezTo>
                      <a:pt x="106" y="139"/>
                      <a:pt x="106" y="139"/>
                      <a:pt x="106" y="139"/>
                    </a:cubicBezTo>
                    <a:cubicBezTo>
                      <a:pt x="106" y="141"/>
                      <a:pt x="104" y="142"/>
                      <a:pt x="102" y="142"/>
                    </a:cubicBezTo>
                    <a:close/>
                    <a:moveTo>
                      <a:pt x="7" y="136"/>
                    </a:moveTo>
                    <a:cubicBezTo>
                      <a:pt x="99" y="136"/>
                      <a:pt x="99" y="136"/>
                      <a:pt x="99" y="136"/>
                    </a:cubicBezTo>
                    <a:cubicBezTo>
                      <a:pt x="99" y="46"/>
                      <a:pt x="99" y="46"/>
                      <a:pt x="99" y="46"/>
                    </a:cubicBezTo>
                    <a:cubicBezTo>
                      <a:pt x="52" y="6"/>
                      <a:pt x="52" y="6"/>
                      <a:pt x="52" y="6"/>
                    </a:cubicBezTo>
                    <a:cubicBezTo>
                      <a:pt x="7" y="6"/>
                      <a:pt x="7" y="6"/>
                      <a:pt x="7" y="6"/>
                    </a:cubicBezTo>
                    <a:lnTo>
                      <a:pt x="7" y="1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10"/>
              <p:cNvSpPr>
                <a:spLocks/>
              </p:cNvSpPr>
              <p:nvPr/>
            </p:nvSpPr>
            <p:spPr bwMode="auto">
              <a:xfrm>
                <a:off x="2713" y="935"/>
                <a:ext cx="80" cy="72"/>
              </a:xfrm>
              <a:custGeom>
                <a:avLst/>
                <a:gdLst>
                  <a:gd name="T0" fmla="*/ 52 w 56"/>
                  <a:gd name="T1" fmla="*/ 51 h 51"/>
                  <a:gd name="T2" fmla="*/ 3 w 56"/>
                  <a:gd name="T3" fmla="*/ 51 h 51"/>
                  <a:gd name="T4" fmla="*/ 0 w 56"/>
                  <a:gd name="T5" fmla="*/ 48 h 51"/>
                  <a:gd name="T6" fmla="*/ 0 w 56"/>
                  <a:gd name="T7" fmla="*/ 3 h 51"/>
                  <a:gd name="T8" fmla="*/ 3 w 56"/>
                  <a:gd name="T9" fmla="*/ 0 h 51"/>
                  <a:gd name="T10" fmla="*/ 6 w 56"/>
                  <a:gd name="T11" fmla="*/ 3 h 51"/>
                  <a:gd name="T12" fmla="*/ 6 w 56"/>
                  <a:gd name="T13" fmla="*/ 45 h 51"/>
                  <a:gd name="T14" fmla="*/ 52 w 56"/>
                  <a:gd name="T15" fmla="*/ 45 h 51"/>
                  <a:gd name="T16" fmla="*/ 56 w 56"/>
                  <a:gd name="T17" fmla="*/ 48 h 51"/>
                  <a:gd name="T18" fmla="*/ 52 w 56"/>
                  <a:gd name="T1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1">
                    <a:moveTo>
                      <a:pt x="52" y="51"/>
                    </a:moveTo>
                    <a:cubicBezTo>
                      <a:pt x="3" y="51"/>
                      <a:pt x="3" y="51"/>
                      <a:pt x="3" y="51"/>
                    </a:cubicBezTo>
                    <a:cubicBezTo>
                      <a:pt x="1" y="51"/>
                      <a:pt x="0" y="50"/>
                      <a:pt x="0" y="48"/>
                    </a:cubicBezTo>
                    <a:cubicBezTo>
                      <a:pt x="0" y="3"/>
                      <a:pt x="0" y="3"/>
                      <a:pt x="0" y="3"/>
                    </a:cubicBezTo>
                    <a:cubicBezTo>
                      <a:pt x="0" y="1"/>
                      <a:pt x="1" y="0"/>
                      <a:pt x="3" y="0"/>
                    </a:cubicBezTo>
                    <a:cubicBezTo>
                      <a:pt x="5" y="0"/>
                      <a:pt x="6" y="1"/>
                      <a:pt x="6" y="3"/>
                    </a:cubicBezTo>
                    <a:cubicBezTo>
                      <a:pt x="6" y="45"/>
                      <a:pt x="6" y="45"/>
                      <a:pt x="6" y="45"/>
                    </a:cubicBezTo>
                    <a:cubicBezTo>
                      <a:pt x="52" y="45"/>
                      <a:pt x="52" y="45"/>
                      <a:pt x="52" y="45"/>
                    </a:cubicBezTo>
                    <a:cubicBezTo>
                      <a:pt x="54" y="45"/>
                      <a:pt x="56" y="46"/>
                      <a:pt x="56" y="48"/>
                    </a:cubicBezTo>
                    <a:cubicBezTo>
                      <a:pt x="56" y="50"/>
                      <a:pt x="54" y="51"/>
                      <a:pt x="52"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8" name="Group 17"/>
          <p:cNvGrpSpPr/>
          <p:nvPr/>
        </p:nvGrpSpPr>
        <p:grpSpPr>
          <a:xfrm>
            <a:off x="6461121" y="2017122"/>
            <a:ext cx="663579" cy="663579"/>
            <a:chOff x="6524626" y="1333500"/>
            <a:chExt cx="663579" cy="663579"/>
          </a:xfrm>
        </p:grpSpPr>
        <p:sp>
          <p:nvSpPr>
            <p:cNvPr id="210" name="Oval 209"/>
            <p:cNvSpPr/>
            <p:nvPr/>
          </p:nvSpPr>
          <p:spPr>
            <a:xfrm>
              <a:off x="6524626" y="1333500"/>
              <a:ext cx="663579" cy="663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0" name="Group 113"/>
            <p:cNvGrpSpPr>
              <a:grpSpLocks noChangeAspect="1"/>
            </p:cNvGrpSpPr>
            <p:nvPr/>
          </p:nvGrpSpPr>
          <p:grpSpPr bwMode="auto">
            <a:xfrm>
              <a:off x="6632575" y="1439070"/>
              <a:ext cx="452438" cy="452438"/>
              <a:chOff x="4210" y="967"/>
              <a:chExt cx="285" cy="285"/>
            </a:xfrm>
          </p:grpSpPr>
          <p:sp>
            <p:nvSpPr>
              <p:cNvPr id="301" name="Freeform 114"/>
              <p:cNvSpPr>
                <a:spLocks/>
              </p:cNvSpPr>
              <p:nvPr/>
            </p:nvSpPr>
            <p:spPr bwMode="auto">
              <a:xfrm>
                <a:off x="4210" y="967"/>
                <a:ext cx="285" cy="285"/>
              </a:xfrm>
              <a:custGeom>
                <a:avLst/>
                <a:gdLst>
                  <a:gd name="T0" fmla="*/ 99 w 199"/>
                  <a:gd name="T1" fmla="*/ 0 h 198"/>
                  <a:gd name="T2" fmla="*/ 96 w 199"/>
                  <a:gd name="T3" fmla="*/ 0 h 198"/>
                  <a:gd name="T4" fmla="*/ 96 w 199"/>
                  <a:gd name="T5" fmla="*/ 40 h 198"/>
                  <a:gd name="T6" fmla="*/ 99 w 199"/>
                  <a:gd name="T7" fmla="*/ 43 h 198"/>
                  <a:gd name="T8" fmla="*/ 103 w 199"/>
                  <a:gd name="T9" fmla="*/ 40 h 198"/>
                  <a:gd name="T10" fmla="*/ 103 w 199"/>
                  <a:gd name="T11" fmla="*/ 6 h 198"/>
                  <a:gd name="T12" fmla="*/ 192 w 199"/>
                  <a:gd name="T13" fmla="*/ 99 h 198"/>
                  <a:gd name="T14" fmla="*/ 99 w 199"/>
                  <a:gd name="T15" fmla="*/ 192 h 198"/>
                  <a:gd name="T16" fmla="*/ 7 w 199"/>
                  <a:gd name="T17" fmla="*/ 99 h 198"/>
                  <a:gd name="T18" fmla="*/ 32 w 199"/>
                  <a:gd name="T19" fmla="*/ 35 h 198"/>
                  <a:gd name="T20" fmla="*/ 32 w 199"/>
                  <a:gd name="T21" fmla="*/ 30 h 198"/>
                  <a:gd name="T22" fmla="*/ 27 w 199"/>
                  <a:gd name="T23" fmla="*/ 31 h 198"/>
                  <a:gd name="T24" fmla="*/ 0 w 199"/>
                  <a:gd name="T25" fmla="*/ 99 h 198"/>
                  <a:gd name="T26" fmla="*/ 99 w 199"/>
                  <a:gd name="T27" fmla="*/ 198 h 198"/>
                  <a:gd name="T28" fmla="*/ 199 w 199"/>
                  <a:gd name="T29" fmla="*/ 99 h 198"/>
                  <a:gd name="T30" fmla="*/ 99 w 199"/>
                  <a:gd name="T31"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 h="198">
                    <a:moveTo>
                      <a:pt x="99" y="0"/>
                    </a:moveTo>
                    <a:cubicBezTo>
                      <a:pt x="96" y="0"/>
                      <a:pt x="96" y="0"/>
                      <a:pt x="96" y="0"/>
                    </a:cubicBezTo>
                    <a:cubicBezTo>
                      <a:pt x="96" y="40"/>
                      <a:pt x="96" y="40"/>
                      <a:pt x="96" y="40"/>
                    </a:cubicBezTo>
                    <a:cubicBezTo>
                      <a:pt x="96" y="41"/>
                      <a:pt x="97" y="43"/>
                      <a:pt x="99" y="43"/>
                    </a:cubicBezTo>
                    <a:cubicBezTo>
                      <a:pt x="101" y="43"/>
                      <a:pt x="103" y="41"/>
                      <a:pt x="103" y="40"/>
                    </a:cubicBezTo>
                    <a:cubicBezTo>
                      <a:pt x="103" y="6"/>
                      <a:pt x="103" y="6"/>
                      <a:pt x="103" y="6"/>
                    </a:cubicBezTo>
                    <a:cubicBezTo>
                      <a:pt x="152" y="8"/>
                      <a:pt x="192" y="49"/>
                      <a:pt x="192" y="99"/>
                    </a:cubicBezTo>
                    <a:cubicBezTo>
                      <a:pt x="192" y="150"/>
                      <a:pt x="150" y="192"/>
                      <a:pt x="99" y="192"/>
                    </a:cubicBezTo>
                    <a:cubicBezTo>
                      <a:pt x="48" y="192"/>
                      <a:pt x="7" y="150"/>
                      <a:pt x="7" y="99"/>
                    </a:cubicBezTo>
                    <a:cubicBezTo>
                      <a:pt x="7" y="75"/>
                      <a:pt x="16" y="52"/>
                      <a:pt x="32" y="35"/>
                    </a:cubicBezTo>
                    <a:cubicBezTo>
                      <a:pt x="34" y="34"/>
                      <a:pt x="33" y="32"/>
                      <a:pt x="32" y="30"/>
                    </a:cubicBezTo>
                    <a:cubicBezTo>
                      <a:pt x="31" y="29"/>
                      <a:pt x="29" y="29"/>
                      <a:pt x="27" y="31"/>
                    </a:cubicBezTo>
                    <a:cubicBezTo>
                      <a:pt x="10" y="49"/>
                      <a:pt x="0" y="73"/>
                      <a:pt x="0" y="99"/>
                    </a:cubicBezTo>
                    <a:cubicBezTo>
                      <a:pt x="0" y="154"/>
                      <a:pt x="45" y="198"/>
                      <a:pt x="99" y="198"/>
                    </a:cubicBezTo>
                    <a:cubicBezTo>
                      <a:pt x="154" y="198"/>
                      <a:pt x="199" y="154"/>
                      <a:pt x="199" y="99"/>
                    </a:cubicBezTo>
                    <a:cubicBezTo>
                      <a:pt x="199" y="44"/>
                      <a:pt x="154" y="0"/>
                      <a:pt x="9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15"/>
              <p:cNvSpPr>
                <a:spLocks/>
              </p:cNvSpPr>
              <p:nvPr/>
            </p:nvSpPr>
            <p:spPr bwMode="auto">
              <a:xfrm>
                <a:off x="4286" y="1044"/>
                <a:ext cx="86" cy="84"/>
              </a:xfrm>
              <a:custGeom>
                <a:avLst/>
                <a:gdLst>
                  <a:gd name="T0" fmla="*/ 46 w 60"/>
                  <a:gd name="T1" fmla="*/ 59 h 59"/>
                  <a:gd name="T2" fmla="*/ 60 w 60"/>
                  <a:gd name="T3" fmla="*/ 46 h 59"/>
                  <a:gd name="T4" fmla="*/ 52 w 60"/>
                  <a:gd name="T5" fmla="*/ 34 h 59"/>
                  <a:gd name="T6" fmla="*/ 0 w 60"/>
                  <a:gd name="T7" fmla="*/ 0 h 59"/>
                  <a:gd name="T8" fmla="*/ 35 w 60"/>
                  <a:gd name="T9" fmla="*/ 53 h 59"/>
                  <a:gd name="T10" fmla="*/ 46 w 60"/>
                  <a:gd name="T11" fmla="*/ 59 h 59"/>
                </a:gdLst>
                <a:ahLst/>
                <a:cxnLst>
                  <a:cxn ang="0">
                    <a:pos x="T0" y="T1"/>
                  </a:cxn>
                  <a:cxn ang="0">
                    <a:pos x="T2" y="T3"/>
                  </a:cxn>
                  <a:cxn ang="0">
                    <a:pos x="T4" y="T5"/>
                  </a:cxn>
                  <a:cxn ang="0">
                    <a:pos x="T6" y="T7"/>
                  </a:cxn>
                  <a:cxn ang="0">
                    <a:pos x="T8" y="T9"/>
                  </a:cxn>
                  <a:cxn ang="0">
                    <a:pos x="T10" y="T11"/>
                  </a:cxn>
                </a:cxnLst>
                <a:rect l="0" t="0" r="r" b="b"/>
                <a:pathLst>
                  <a:path w="60" h="59">
                    <a:moveTo>
                      <a:pt x="46" y="59"/>
                    </a:moveTo>
                    <a:cubicBezTo>
                      <a:pt x="54" y="59"/>
                      <a:pt x="60" y="53"/>
                      <a:pt x="60" y="46"/>
                    </a:cubicBezTo>
                    <a:cubicBezTo>
                      <a:pt x="60" y="41"/>
                      <a:pt x="57" y="36"/>
                      <a:pt x="52" y="34"/>
                    </a:cubicBezTo>
                    <a:cubicBezTo>
                      <a:pt x="0" y="0"/>
                      <a:pt x="0" y="0"/>
                      <a:pt x="0" y="0"/>
                    </a:cubicBezTo>
                    <a:cubicBezTo>
                      <a:pt x="35" y="53"/>
                      <a:pt x="35" y="53"/>
                      <a:pt x="35" y="53"/>
                    </a:cubicBezTo>
                    <a:cubicBezTo>
                      <a:pt x="37" y="57"/>
                      <a:pt x="41" y="59"/>
                      <a:pt x="46"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9" name="Group 18"/>
          <p:cNvGrpSpPr/>
          <p:nvPr/>
        </p:nvGrpSpPr>
        <p:grpSpPr>
          <a:xfrm>
            <a:off x="6461121" y="2969181"/>
            <a:ext cx="663579" cy="663579"/>
            <a:chOff x="6524626" y="2071159"/>
            <a:chExt cx="663579" cy="663579"/>
          </a:xfrm>
        </p:grpSpPr>
        <p:sp>
          <p:nvSpPr>
            <p:cNvPr id="211" name="Oval 210"/>
            <p:cNvSpPr/>
            <p:nvPr/>
          </p:nvSpPr>
          <p:spPr>
            <a:xfrm>
              <a:off x="6524626" y="2071159"/>
              <a:ext cx="663579" cy="663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119"/>
            <p:cNvSpPr>
              <a:spLocks noEditPoints="1"/>
            </p:cNvSpPr>
            <p:nvPr/>
          </p:nvSpPr>
          <p:spPr bwMode="auto">
            <a:xfrm>
              <a:off x="6705602" y="2180697"/>
              <a:ext cx="303940" cy="486303"/>
            </a:xfrm>
            <a:custGeom>
              <a:avLst/>
              <a:gdLst>
                <a:gd name="T0" fmla="*/ 70 w 139"/>
                <a:gd name="T1" fmla="*/ 0 h 224"/>
                <a:gd name="T2" fmla="*/ 0 w 139"/>
                <a:gd name="T3" fmla="*/ 69 h 224"/>
                <a:gd name="T4" fmla="*/ 21 w 139"/>
                <a:gd name="T5" fmla="*/ 118 h 224"/>
                <a:gd name="T6" fmla="*/ 21 w 139"/>
                <a:gd name="T7" fmla="*/ 119 h 224"/>
                <a:gd name="T8" fmla="*/ 35 w 139"/>
                <a:gd name="T9" fmla="*/ 154 h 224"/>
                <a:gd name="T10" fmla="*/ 35 w 139"/>
                <a:gd name="T11" fmla="*/ 170 h 224"/>
                <a:gd name="T12" fmla="*/ 35 w 139"/>
                <a:gd name="T13" fmla="*/ 191 h 224"/>
                <a:gd name="T14" fmla="*/ 51 w 139"/>
                <a:gd name="T15" fmla="*/ 207 h 224"/>
                <a:gd name="T16" fmla="*/ 70 w 139"/>
                <a:gd name="T17" fmla="*/ 224 h 224"/>
                <a:gd name="T18" fmla="*/ 89 w 139"/>
                <a:gd name="T19" fmla="*/ 207 h 224"/>
                <a:gd name="T20" fmla="*/ 104 w 139"/>
                <a:gd name="T21" fmla="*/ 191 h 224"/>
                <a:gd name="T22" fmla="*/ 104 w 139"/>
                <a:gd name="T23" fmla="*/ 170 h 224"/>
                <a:gd name="T24" fmla="*/ 104 w 139"/>
                <a:gd name="T25" fmla="*/ 154 h 224"/>
                <a:gd name="T26" fmla="*/ 118 w 139"/>
                <a:gd name="T27" fmla="*/ 119 h 224"/>
                <a:gd name="T28" fmla="*/ 119 w 139"/>
                <a:gd name="T29" fmla="*/ 118 h 224"/>
                <a:gd name="T30" fmla="*/ 139 w 139"/>
                <a:gd name="T31" fmla="*/ 69 h 224"/>
                <a:gd name="T32" fmla="*/ 70 w 139"/>
                <a:gd name="T33" fmla="*/ 0 h 224"/>
                <a:gd name="T34" fmla="*/ 70 w 139"/>
                <a:gd name="T35" fmla="*/ 216 h 224"/>
                <a:gd name="T36" fmla="*/ 59 w 139"/>
                <a:gd name="T37" fmla="*/ 208 h 224"/>
                <a:gd name="T38" fmla="*/ 62 w 139"/>
                <a:gd name="T39" fmla="*/ 208 h 224"/>
                <a:gd name="T40" fmla="*/ 77 w 139"/>
                <a:gd name="T41" fmla="*/ 208 h 224"/>
                <a:gd name="T42" fmla="*/ 81 w 139"/>
                <a:gd name="T43" fmla="*/ 208 h 224"/>
                <a:gd name="T44" fmla="*/ 70 w 139"/>
                <a:gd name="T45" fmla="*/ 216 h 224"/>
                <a:gd name="T46" fmla="*/ 97 w 139"/>
                <a:gd name="T47" fmla="*/ 191 h 224"/>
                <a:gd name="T48" fmla="*/ 77 w 139"/>
                <a:gd name="T49" fmla="*/ 201 h 224"/>
                <a:gd name="T50" fmla="*/ 62 w 139"/>
                <a:gd name="T51" fmla="*/ 201 h 224"/>
                <a:gd name="T52" fmla="*/ 54 w 139"/>
                <a:gd name="T53" fmla="*/ 200 h 224"/>
                <a:gd name="T54" fmla="*/ 43 w 139"/>
                <a:gd name="T55" fmla="*/ 191 h 224"/>
                <a:gd name="T56" fmla="*/ 43 w 139"/>
                <a:gd name="T57" fmla="*/ 170 h 224"/>
                <a:gd name="T58" fmla="*/ 97 w 139"/>
                <a:gd name="T59" fmla="*/ 170 h 224"/>
                <a:gd name="T60" fmla="*/ 97 w 139"/>
                <a:gd name="T61" fmla="*/ 191 h 224"/>
                <a:gd name="T62" fmla="*/ 113 w 139"/>
                <a:gd name="T63" fmla="*/ 113 h 224"/>
                <a:gd name="T64" fmla="*/ 97 w 139"/>
                <a:gd name="T65" fmla="*/ 154 h 224"/>
                <a:gd name="T66" fmla="*/ 97 w 139"/>
                <a:gd name="T67" fmla="*/ 162 h 224"/>
                <a:gd name="T68" fmla="*/ 43 w 139"/>
                <a:gd name="T69" fmla="*/ 162 h 224"/>
                <a:gd name="T70" fmla="*/ 43 w 139"/>
                <a:gd name="T71" fmla="*/ 154 h 224"/>
                <a:gd name="T72" fmla="*/ 26 w 139"/>
                <a:gd name="T73" fmla="*/ 113 h 224"/>
                <a:gd name="T74" fmla="*/ 8 w 139"/>
                <a:gd name="T75" fmla="*/ 69 h 224"/>
                <a:gd name="T76" fmla="*/ 70 w 139"/>
                <a:gd name="T77" fmla="*/ 7 h 224"/>
                <a:gd name="T78" fmla="*/ 132 w 139"/>
                <a:gd name="T79" fmla="*/ 69 h 224"/>
                <a:gd name="T80" fmla="*/ 113 w 139"/>
                <a:gd name="T81" fmla="*/ 11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9" h="224">
                  <a:moveTo>
                    <a:pt x="70" y="0"/>
                  </a:moveTo>
                  <a:cubicBezTo>
                    <a:pt x="31" y="0"/>
                    <a:pt x="0" y="31"/>
                    <a:pt x="0" y="69"/>
                  </a:cubicBezTo>
                  <a:cubicBezTo>
                    <a:pt x="0" y="88"/>
                    <a:pt x="7" y="105"/>
                    <a:pt x="21" y="118"/>
                  </a:cubicBezTo>
                  <a:cubicBezTo>
                    <a:pt x="21" y="119"/>
                    <a:pt x="21" y="119"/>
                    <a:pt x="21" y="119"/>
                  </a:cubicBezTo>
                  <a:cubicBezTo>
                    <a:pt x="22" y="119"/>
                    <a:pt x="35" y="130"/>
                    <a:pt x="35" y="154"/>
                  </a:cubicBezTo>
                  <a:cubicBezTo>
                    <a:pt x="35" y="170"/>
                    <a:pt x="35" y="170"/>
                    <a:pt x="35" y="170"/>
                  </a:cubicBezTo>
                  <a:cubicBezTo>
                    <a:pt x="35" y="191"/>
                    <a:pt x="35" y="191"/>
                    <a:pt x="35" y="191"/>
                  </a:cubicBezTo>
                  <a:cubicBezTo>
                    <a:pt x="35" y="198"/>
                    <a:pt x="41" y="204"/>
                    <a:pt x="51" y="207"/>
                  </a:cubicBezTo>
                  <a:cubicBezTo>
                    <a:pt x="52" y="216"/>
                    <a:pt x="60" y="224"/>
                    <a:pt x="70" y="224"/>
                  </a:cubicBezTo>
                  <a:cubicBezTo>
                    <a:pt x="80" y="224"/>
                    <a:pt x="88" y="216"/>
                    <a:pt x="89" y="207"/>
                  </a:cubicBezTo>
                  <a:cubicBezTo>
                    <a:pt x="98" y="204"/>
                    <a:pt x="104" y="198"/>
                    <a:pt x="104" y="191"/>
                  </a:cubicBezTo>
                  <a:cubicBezTo>
                    <a:pt x="104" y="170"/>
                    <a:pt x="104" y="170"/>
                    <a:pt x="104" y="170"/>
                  </a:cubicBezTo>
                  <a:cubicBezTo>
                    <a:pt x="104" y="154"/>
                    <a:pt x="104" y="154"/>
                    <a:pt x="104" y="154"/>
                  </a:cubicBezTo>
                  <a:cubicBezTo>
                    <a:pt x="104" y="130"/>
                    <a:pt x="118" y="119"/>
                    <a:pt x="118" y="119"/>
                  </a:cubicBezTo>
                  <a:cubicBezTo>
                    <a:pt x="119" y="118"/>
                    <a:pt x="119" y="118"/>
                    <a:pt x="119" y="118"/>
                  </a:cubicBezTo>
                  <a:cubicBezTo>
                    <a:pt x="132" y="105"/>
                    <a:pt x="139" y="88"/>
                    <a:pt x="139" y="69"/>
                  </a:cubicBezTo>
                  <a:cubicBezTo>
                    <a:pt x="139" y="31"/>
                    <a:pt x="108" y="0"/>
                    <a:pt x="70" y="0"/>
                  </a:cubicBezTo>
                  <a:close/>
                  <a:moveTo>
                    <a:pt x="70" y="216"/>
                  </a:moveTo>
                  <a:cubicBezTo>
                    <a:pt x="65" y="216"/>
                    <a:pt x="60" y="213"/>
                    <a:pt x="59" y="208"/>
                  </a:cubicBezTo>
                  <a:cubicBezTo>
                    <a:pt x="60" y="208"/>
                    <a:pt x="61" y="208"/>
                    <a:pt x="62" y="208"/>
                  </a:cubicBezTo>
                  <a:cubicBezTo>
                    <a:pt x="77" y="208"/>
                    <a:pt x="77" y="208"/>
                    <a:pt x="77" y="208"/>
                  </a:cubicBezTo>
                  <a:cubicBezTo>
                    <a:pt x="78" y="208"/>
                    <a:pt x="80" y="208"/>
                    <a:pt x="81" y="208"/>
                  </a:cubicBezTo>
                  <a:cubicBezTo>
                    <a:pt x="79" y="213"/>
                    <a:pt x="75" y="216"/>
                    <a:pt x="70" y="216"/>
                  </a:cubicBezTo>
                  <a:close/>
                  <a:moveTo>
                    <a:pt x="97" y="191"/>
                  </a:moveTo>
                  <a:cubicBezTo>
                    <a:pt x="97" y="195"/>
                    <a:pt x="88" y="201"/>
                    <a:pt x="77" y="201"/>
                  </a:cubicBezTo>
                  <a:cubicBezTo>
                    <a:pt x="62" y="201"/>
                    <a:pt x="62" y="201"/>
                    <a:pt x="62" y="201"/>
                  </a:cubicBezTo>
                  <a:cubicBezTo>
                    <a:pt x="59" y="201"/>
                    <a:pt x="57" y="200"/>
                    <a:pt x="54" y="200"/>
                  </a:cubicBezTo>
                  <a:cubicBezTo>
                    <a:pt x="48" y="198"/>
                    <a:pt x="43" y="194"/>
                    <a:pt x="43" y="191"/>
                  </a:cubicBezTo>
                  <a:cubicBezTo>
                    <a:pt x="43" y="170"/>
                    <a:pt x="43" y="170"/>
                    <a:pt x="43" y="170"/>
                  </a:cubicBezTo>
                  <a:cubicBezTo>
                    <a:pt x="97" y="170"/>
                    <a:pt x="97" y="170"/>
                    <a:pt x="97" y="170"/>
                  </a:cubicBezTo>
                  <a:lnTo>
                    <a:pt x="97" y="191"/>
                  </a:lnTo>
                  <a:close/>
                  <a:moveTo>
                    <a:pt x="113" y="113"/>
                  </a:moveTo>
                  <a:cubicBezTo>
                    <a:pt x="111" y="115"/>
                    <a:pt x="97" y="127"/>
                    <a:pt x="97" y="154"/>
                  </a:cubicBezTo>
                  <a:cubicBezTo>
                    <a:pt x="97" y="162"/>
                    <a:pt x="97" y="162"/>
                    <a:pt x="97" y="162"/>
                  </a:cubicBezTo>
                  <a:cubicBezTo>
                    <a:pt x="43" y="162"/>
                    <a:pt x="43" y="162"/>
                    <a:pt x="43" y="162"/>
                  </a:cubicBezTo>
                  <a:cubicBezTo>
                    <a:pt x="43" y="154"/>
                    <a:pt x="43" y="154"/>
                    <a:pt x="43" y="154"/>
                  </a:cubicBezTo>
                  <a:cubicBezTo>
                    <a:pt x="43" y="127"/>
                    <a:pt x="28" y="115"/>
                    <a:pt x="26" y="113"/>
                  </a:cubicBezTo>
                  <a:cubicBezTo>
                    <a:pt x="14" y="101"/>
                    <a:pt x="8" y="86"/>
                    <a:pt x="8" y="69"/>
                  </a:cubicBezTo>
                  <a:cubicBezTo>
                    <a:pt x="8" y="35"/>
                    <a:pt x="36" y="7"/>
                    <a:pt x="70" y="7"/>
                  </a:cubicBezTo>
                  <a:cubicBezTo>
                    <a:pt x="104" y="7"/>
                    <a:pt x="132" y="35"/>
                    <a:pt x="132" y="69"/>
                  </a:cubicBezTo>
                  <a:cubicBezTo>
                    <a:pt x="132" y="86"/>
                    <a:pt x="125" y="101"/>
                    <a:pt x="113"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 name="Group 26"/>
          <p:cNvGrpSpPr/>
          <p:nvPr/>
        </p:nvGrpSpPr>
        <p:grpSpPr>
          <a:xfrm>
            <a:off x="6461121" y="3887361"/>
            <a:ext cx="663579" cy="663579"/>
            <a:chOff x="6524626" y="2808818"/>
            <a:chExt cx="663579" cy="663579"/>
          </a:xfrm>
        </p:grpSpPr>
        <p:sp>
          <p:nvSpPr>
            <p:cNvPr id="212" name="Oval 211"/>
            <p:cNvSpPr/>
            <p:nvPr/>
          </p:nvSpPr>
          <p:spPr>
            <a:xfrm>
              <a:off x="6524626" y="2808818"/>
              <a:ext cx="663579" cy="663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122"/>
            <p:cNvGrpSpPr>
              <a:grpSpLocks noChangeAspect="1"/>
            </p:cNvGrpSpPr>
            <p:nvPr/>
          </p:nvGrpSpPr>
          <p:grpSpPr bwMode="auto">
            <a:xfrm>
              <a:off x="6665677" y="2915189"/>
              <a:ext cx="381476" cy="450835"/>
              <a:chOff x="4221" y="1866"/>
              <a:chExt cx="264" cy="312"/>
            </a:xfrm>
          </p:grpSpPr>
          <p:sp>
            <p:nvSpPr>
              <p:cNvPr id="305" name="Freeform 123"/>
              <p:cNvSpPr>
                <a:spLocks noEditPoints="1"/>
              </p:cNvSpPr>
              <p:nvPr/>
            </p:nvSpPr>
            <p:spPr bwMode="auto">
              <a:xfrm>
                <a:off x="4221" y="1866"/>
                <a:ext cx="264" cy="312"/>
              </a:xfrm>
              <a:custGeom>
                <a:avLst/>
                <a:gdLst>
                  <a:gd name="T0" fmla="*/ 156 w 185"/>
                  <a:gd name="T1" fmla="*/ 218 h 218"/>
                  <a:gd name="T2" fmla="*/ 28 w 185"/>
                  <a:gd name="T3" fmla="*/ 218 h 218"/>
                  <a:gd name="T4" fmla="*/ 0 w 185"/>
                  <a:gd name="T5" fmla="*/ 190 h 218"/>
                  <a:gd name="T6" fmla="*/ 0 w 185"/>
                  <a:gd name="T7" fmla="*/ 29 h 218"/>
                  <a:gd name="T8" fmla="*/ 28 w 185"/>
                  <a:gd name="T9" fmla="*/ 0 h 218"/>
                  <a:gd name="T10" fmla="*/ 156 w 185"/>
                  <a:gd name="T11" fmla="*/ 0 h 218"/>
                  <a:gd name="T12" fmla="*/ 185 w 185"/>
                  <a:gd name="T13" fmla="*/ 29 h 218"/>
                  <a:gd name="T14" fmla="*/ 185 w 185"/>
                  <a:gd name="T15" fmla="*/ 190 h 218"/>
                  <a:gd name="T16" fmla="*/ 156 w 185"/>
                  <a:gd name="T17" fmla="*/ 218 h 218"/>
                  <a:gd name="T18" fmla="*/ 28 w 185"/>
                  <a:gd name="T19" fmla="*/ 7 h 218"/>
                  <a:gd name="T20" fmla="*/ 6 w 185"/>
                  <a:gd name="T21" fmla="*/ 29 h 218"/>
                  <a:gd name="T22" fmla="*/ 6 w 185"/>
                  <a:gd name="T23" fmla="*/ 190 h 218"/>
                  <a:gd name="T24" fmla="*/ 28 w 185"/>
                  <a:gd name="T25" fmla="*/ 212 h 218"/>
                  <a:gd name="T26" fmla="*/ 156 w 185"/>
                  <a:gd name="T27" fmla="*/ 212 h 218"/>
                  <a:gd name="T28" fmla="*/ 178 w 185"/>
                  <a:gd name="T29" fmla="*/ 190 h 218"/>
                  <a:gd name="T30" fmla="*/ 178 w 185"/>
                  <a:gd name="T31" fmla="*/ 29 h 218"/>
                  <a:gd name="T32" fmla="*/ 156 w 185"/>
                  <a:gd name="T33" fmla="*/ 7 h 218"/>
                  <a:gd name="T34" fmla="*/ 28 w 185"/>
                  <a:gd name="T35" fmla="*/ 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 h="218">
                    <a:moveTo>
                      <a:pt x="156" y="218"/>
                    </a:moveTo>
                    <a:cubicBezTo>
                      <a:pt x="28" y="218"/>
                      <a:pt x="28" y="218"/>
                      <a:pt x="28" y="218"/>
                    </a:cubicBezTo>
                    <a:cubicBezTo>
                      <a:pt x="13" y="218"/>
                      <a:pt x="0" y="205"/>
                      <a:pt x="0" y="190"/>
                    </a:cubicBezTo>
                    <a:cubicBezTo>
                      <a:pt x="0" y="29"/>
                      <a:pt x="0" y="29"/>
                      <a:pt x="0" y="29"/>
                    </a:cubicBezTo>
                    <a:cubicBezTo>
                      <a:pt x="0" y="13"/>
                      <a:pt x="13" y="0"/>
                      <a:pt x="28" y="0"/>
                    </a:cubicBezTo>
                    <a:cubicBezTo>
                      <a:pt x="156" y="0"/>
                      <a:pt x="156" y="0"/>
                      <a:pt x="156" y="0"/>
                    </a:cubicBezTo>
                    <a:cubicBezTo>
                      <a:pt x="172" y="0"/>
                      <a:pt x="185" y="13"/>
                      <a:pt x="185" y="29"/>
                    </a:cubicBezTo>
                    <a:cubicBezTo>
                      <a:pt x="185" y="190"/>
                      <a:pt x="185" y="190"/>
                      <a:pt x="185" y="190"/>
                    </a:cubicBezTo>
                    <a:cubicBezTo>
                      <a:pt x="185" y="205"/>
                      <a:pt x="172" y="218"/>
                      <a:pt x="156" y="218"/>
                    </a:cubicBezTo>
                    <a:close/>
                    <a:moveTo>
                      <a:pt x="28" y="7"/>
                    </a:moveTo>
                    <a:cubicBezTo>
                      <a:pt x="16" y="7"/>
                      <a:pt x="6" y="16"/>
                      <a:pt x="6" y="29"/>
                    </a:cubicBezTo>
                    <a:cubicBezTo>
                      <a:pt x="6" y="190"/>
                      <a:pt x="6" y="190"/>
                      <a:pt x="6" y="190"/>
                    </a:cubicBezTo>
                    <a:cubicBezTo>
                      <a:pt x="6" y="202"/>
                      <a:pt x="16" y="212"/>
                      <a:pt x="28" y="212"/>
                    </a:cubicBezTo>
                    <a:cubicBezTo>
                      <a:pt x="156" y="212"/>
                      <a:pt x="156" y="212"/>
                      <a:pt x="156" y="212"/>
                    </a:cubicBezTo>
                    <a:cubicBezTo>
                      <a:pt x="168" y="212"/>
                      <a:pt x="178" y="202"/>
                      <a:pt x="178" y="190"/>
                    </a:cubicBezTo>
                    <a:cubicBezTo>
                      <a:pt x="178" y="29"/>
                      <a:pt x="178" y="29"/>
                      <a:pt x="178" y="29"/>
                    </a:cubicBezTo>
                    <a:cubicBezTo>
                      <a:pt x="178" y="16"/>
                      <a:pt x="168" y="7"/>
                      <a:pt x="156" y="7"/>
                    </a:cubicBezTo>
                    <a:lnTo>
                      <a:pt x="2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124"/>
              <p:cNvSpPr>
                <a:spLocks/>
              </p:cNvSpPr>
              <p:nvPr/>
            </p:nvSpPr>
            <p:spPr bwMode="auto">
              <a:xfrm>
                <a:off x="4255" y="1919"/>
                <a:ext cx="192" cy="9"/>
              </a:xfrm>
              <a:custGeom>
                <a:avLst/>
                <a:gdLst>
                  <a:gd name="T0" fmla="*/ 131 w 134"/>
                  <a:gd name="T1" fmla="*/ 6 h 6"/>
                  <a:gd name="T2" fmla="*/ 3 w 134"/>
                  <a:gd name="T3" fmla="*/ 6 h 6"/>
                  <a:gd name="T4" fmla="*/ 0 w 134"/>
                  <a:gd name="T5" fmla="*/ 3 h 6"/>
                  <a:gd name="T6" fmla="*/ 3 w 134"/>
                  <a:gd name="T7" fmla="*/ 0 h 6"/>
                  <a:gd name="T8" fmla="*/ 131 w 134"/>
                  <a:gd name="T9" fmla="*/ 0 h 6"/>
                  <a:gd name="T10" fmla="*/ 134 w 134"/>
                  <a:gd name="T11" fmla="*/ 3 h 6"/>
                  <a:gd name="T12" fmla="*/ 131 w 13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34" h="6">
                    <a:moveTo>
                      <a:pt x="131" y="6"/>
                    </a:moveTo>
                    <a:cubicBezTo>
                      <a:pt x="3" y="6"/>
                      <a:pt x="3" y="6"/>
                      <a:pt x="3" y="6"/>
                    </a:cubicBezTo>
                    <a:cubicBezTo>
                      <a:pt x="1" y="6"/>
                      <a:pt x="0" y="5"/>
                      <a:pt x="0" y="3"/>
                    </a:cubicBezTo>
                    <a:cubicBezTo>
                      <a:pt x="0" y="1"/>
                      <a:pt x="1" y="0"/>
                      <a:pt x="3" y="0"/>
                    </a:cubicBezTo>
                    <a:cubicBezTo>
                      <a:pt x="131" y="0"/>
                      <a:pt x="131" y="0"/>
                      <a:pt x="131" y="0"/>
                    </a:cubicBezTo>
                    <a:cubicBezTo>
                      <a:pt x="133" y="0"/>
                      <a:pt x="134" y="1"/>
                      <a:pt x="134" y="3"/>
                    </a:cubicBezTo>
                    <a:cubicBezTo>
                      <a:pt x="134" y="5"/>
                      <a:pt x="133" y="6"/>
                      <a:pt x="131"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125"/>
              <p:cNvSpPr>
                <a:spLocks/>
              </p:cNvSpPr>
              <p:nvPr/>
            </p:nvSpPr>
            <p:spPr bwMode="auto">
              <a:xfrm>
                <a:off x="4255" y="1959"/>
                <a:ext cx="192" cy="9"/>
              </a:xfrm>
              <a:custGeom>
                <a:avLst/>
                <a:gdLst>
                  <a:gd name="T0" fmla="*/ 131 w 134"/>
                  <a:gd name="T1" fmla="*/ 6 h 6"/>
                  <a:gd name="T2" fmla="*/ 3 w 134"/>
                  <a:gd name="T3" fmla="*/ 6 h 6"/>
                  <a:gd name="T4" fmla="*/ 0 w 134"/>
                  <a:gd name="T5" fmla="*/ 3 h 6"/>
                  <a:gd name="T6" fmla="*/ 3 w 134"/>
                  <a:gd name="T7" fmla="*/ 0 h 6"/>
                  <a:gd name="T8" fmla="*/ 131 w 134"/>
                  <a:gd name="T9" fmla="*/ 0 h 6"/>
                  <a:gd name="T10" fmla="*/ 134 w 134"/>
                  <a:gd name="T11" fmla="*/ 3 h 6"/>
                  <a:gd name="T12" fmla="*/ 131 w 13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34" h="6">
                    <a:moveTo>
                      <a:pt x="131" y="6"/>
                    </a:moveTo>
                    <a:cubicBezTo>
                      <a:pt x="3" y="6"/>
                      <a:pt x="3" y="6"/>
                      <a:pt x="3" y="6"/>
                    </a:cubicBezTo>
                    <a:cubicBezTo>
                      <a:pt x="1" y="6"/>
                      <a:pt x="0" y="5"/>
                      <a:pt x="0" y="3"/>
                    </a:cubicBezTo>
                    <a:cubicBezTo>
                      <a:pt x="0" y="1"/>
                      <a:pt x="1" y="0"/>
                      <a:pt x="3" y="0"/>
                    </a:cubicBezTo>
                    <a:cubicBezTo>
                      <a:pt x="131" y="0"/>
                      <a:pt x="131" y="0"/>
                      <a:pt x="131" y="0"/>
                    </a:cubicBezTo>
                    <a:cubicBezTo>
                      <a:pt x="133" y="0"/>
                      <a:pt x="134" y="1"/>
                      <a:pt x="134" y="3"/>
                    </a:cubicBezTo>
                    <a:cubicBezTo>
                      <a:pt x="134" y="5"/>
                      <a:pt x="133" y="6"/>
                      <a:pt x="131"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126"/>
              <p:cNvSpPr>
                <a:spLocks/>
              </p:cNvSpPr>
              <p:nvPr/>
            </p:nvSpPr>
            <p:spPr bwMode="auto">
              <a:xfrm>
                <a:off x="4255" y="1999"/>
                <a:ext cx="192" cy="9"/>
              </a:xfrm>
              <a:custGeom>
                <a:avLst/>
                <a:gdLst>
                  <a:gd name="T0" fmla="*/ 131 w 134"/>
                  <a:gd name="T1" fmla="*/ 6 h 6"/>
                  <a:gd name="T2" fmla="*/ 3 w 134"/>
                  <a:gd name="T3" fmla="*/ 6 h 6"/>
                  <a:gd name="T4" fmla="*/ 0 w 134"/>
                  <a:gd name="T5" fmla="*/ 3 h 6"/>
                  <a:gd name="T6" fmla="*/ 3 w 134"/>
                  <a:gd name="T7" fmla="*/ 0 h 6"/>
                  <a:gd name="T8" fmla="*/ 131 w 134"/>
                  <a:gd name="T9" fmla="*/ 0 h 6"/>
                  <a:gd name="T10" fmla="*/ 134 w 134"/>
                  <a:gd name="T11" fmla="*/ 3 h 6"/>
                  <a:gd name="T12" fmla="*/ 131 w 13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34" h="6">
                    <a:moveTo>
                      <a:pt x="131" y="6"/>
                    </a:moveTo>
                    <a:cubicBezTo>
                      <a:pt x="3" y="6"/>
                      <a:pt x="3" y="6"/>
                      <a:pt x="3" y="6"/>
                    </a:cubicBezTo>
                    <a:cubicBezTo>
                      <a:pt x="1" y="6"/>
                      <a:pt x="0" y="5"/>
                      <a:pt x="0" y="3"/>
                    </a:cubicBezTo>
                    <a:cubicBezTo>
                      <a:pt x="0" y="1"/>
                      <a:pt x="1" y="0"/>
                      <a:pt x="3" y="0"/>
                    </a:cubicBezTo>
                    <a:cubicBezTo>
                      <a:pt x="131" y="0"/>
                      <a:pt x="131" y="0"/>
                      <a:pt x="131" y="0"/>
                    </a:cubicBezTo>
                    <a:cubicBezTo>
                      <a:pt x="133" y="0"/>
                      <a:pt x="134" y="1"/>
                      <a:pt x="134" y="3"/>
                    </a:cubicBezTo>
                    <a:cubicBezTo>
                      <a:pt x="134" y="5"/>
                      <a:pt x="133" y="6"/>
                      <a:pt x="131"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127"/>
              <p:cNvSpPr>
                <a:spLocks/>
              </p:cNvSpPr>
              <p:nvPr/>
            </p:nvSpPr>
            <p:spPr bwMode="auto">
              <a:xfrm>
                <a:off x="4255" y="2039"/>
                <a:ext cx="192" cy="9"/>
              </a:xfrm>
              <a:custGeom>
                <a:avLst/>
                <a:gdLst>
                  <a:gd name="T0" fmla="*/ 131 w 134"/>
                  <a:gd name="T1" fmla="*/ 6 h 6"/>
                  <a:gd name="T2" fmla="*/ 3 w 134"/>
                  <a:gd name="T3" fmla="*/ 6 h 6"/>
                  <a:gd name="T4" fmla="*/ 0 w 134"/>
                  <a:gd name="T5" fmla="*/ 3 h 6"/>
                  <a:gd name="T6" fmla="*/ 3 w 134"/>
                  <a:gd name="T7" fmla="*/ 0 h 6"/>
                  <a:gd name="T8" fmla="*/ 131 w 134"/>
                  <a:gd name="T9" fmla="*/ 0 h 6"/>
                  <a:gd name="T10" fmla="*/ 134 w 134"/>
                  <a:gd name="T11" fmla="*/ 3 h 6"/>
                  <a:gd name="T12" fmla="*/ 131 w 13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34" h="6">
                    <a:moveTo>
                      <a:pt x="131" y="6"/>
                    </a:moveTo>
                    <a:cubicBezTo>
                      <a:pt x="3" y="6"/>
                      <a:pt x="3" y="6"/>
                      <a:pt x="3" y="6"/>
                    </a:cubicBezTo>
                    <a:cubicBezTo>
                      <a:pt x="1" y="6"/>
                      <a:pt x="0" y="5"/>
                      <a:pt x="0" y="3"/>
                    </a:cubicBezTo>
                    <a:cubicBezTo>
                      <a:pt x="0" y="1"/>
                      <a:pt x="1" y="0"/>
                      <a:pt x="3" y="0"/>
                    </a:cubicBezTo>
                    <a:cubicBezTo>
                      <a:pt x="131" y="0"/>
                      <a:pt x="131" y="0"/>
                      <a:pt x="131" y="0"/>
                    </a:cubicBezTo>
                    <a:cubicBezTo>
                      <a:pt x="133" y="0"/>
                      <a:pt x="134" y="1"/>
                      <a:pt x="134" y="3"/>
                    </a:cubicBezTo>
                    <a:cubicBezTo>
                      <a:pt x="134" y="5"/>
                      <a:pt x="133" y="6"/>
                      <a:pt x="131"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128"/>
              <p:cNvSpPr>
                <a:spLocks/>
              </p:cNvSpPr>
              <p:nvPr/>
            </p:nvSpPr>
            <p:spPr bwMode="auto">
              <a:xfrm>
                <a:off x="4255" y="2079"/>
                <a:ext cx="192" cy="9"/>
              </a:xfrm>
              <a:custGeom>
                <a:avLst/>
                <a:gdLst>
                  <a:gd name="T0" fmla="*/ 131 w 134"/>
                  <a:gd name="T1" fmla="*/ 6 h 6"/>
                  <a:gd name="T2" fmla="*/ 3 w 134"/>
                  <a:gd name="T3" fmla="*/ 6 h 6"/>
                  <a:gd name="T4" fmla="*/ 0 w 134"/>
                  <a:gd name="T5" fmla="*/ 3 h 6"/>
                  <a:gd name="T6" fmla="*/ 3 w 134"/>
                  <a:gd name="T7" fmla="*/ 0 h 6"/>
                  <a:gd name="T8" fmla="*/ 131 w 134"/>
                  <a:gd name="T9" fmla="*/ 0 h 6"/>
                  <a:gd name="T10" fmla="*/ 134 w 134"/>
                  <a:gd name="T11" fmla="*/ 3 h 6"/>
                  <a:gd name="T12" fmla="*/ 131 w 13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34" h="6">
                    <a:moveTo>
                      <a:pt x="131" y="6"/>
                    </a:moveTo>
                    <a:cubicBezTo>
                      <a:pt x="3" y="6"/>
                      <a:pt x="3" y="6"/>
                      <a:pt x="3" y="6"/>
                    </a:cubicBezTo>
                    <a:cubicBezTo>
                      <a:pt x="1" y="6"/>
                      <a:pt x="0" y="5"/>
                      <a:pt x="0" y="3"/>
                    </a:cubicBezTo>
                    <a:cubicBezTo>
                      <a:pt x="0" y="1"/>
                      <a:pt x="1" y="0"/>
                      <a:pt x="3" y="0"/>
                    </a:cubicBezTo>
                    <a:cubicBezTo>
                      <a:pt x="131" y="0"/>
                      <a:pt x="131" y="0"/>
                      <a:pt x="131" y="0"/>
                    </a:cubicBezTo>
                    <a:cubicBezTo>
                      <a:pt x="133" y="0"/>
                      <a:pt x="134" y="1"/>
                      <a:pt x="134" y="3"/>
                    </a:cubicBezTo>
                    <a:cubicBezTo>
                      <a:pt x="134" y="5"/>
                      <a:pt x="133" y="6"/>
                      <a:pt x="131"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129"/>
              <p:cNvSpPr>
                <a:spLocks/>
              </p:cNvSpPr>
              <p:nvPr/>
            </p:nvSpPr>
            <p:spPr bwMode="auto">
              <a:xfrm>
                <a:off x="4255" y="2119"/>
                <a:ext cx="192" cy="9"/>
              </a:xfrm>
              <a:custGeom>
                <a:avLst/>
                <a:gdLst>
                  <a:gd name="T0" fmla="*/ 131 w 134"/>
                  <a:gd name="T1" fmla="*/ 6 h 6"/>
                  <a:gd name="T2" fmla="*/ 3 w 134"/>
                  <a:gd name="T3" fmla="*/ 6 h 6"/>
                  <a:gd name="T4" fmla="*/ 0 w 134"/>
                  <a:gd name="T5" fmla="*/ 3 h 6"/>
                  <a:gd name="T6" fmla="*/ 3 w 134"/>
                  <a:gd name="T7" fmla="*/ 0 h 6"/>
                  <a:gd name="T8" fmla="*/ 131 w 134"/>
                  <a:gd name="T9" fmla="*/ 0 h 6"/>
                  <a:gd name="T10" fmla="*/ 134 w 134"/>
                  <a:gd name="T11" fmla="*/ 3 h 6"/>
                  <a:gd name="T12" fmla="*/ 131 w 13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34" h="6">
                    <a:moveTo>
                      <a:pt x="131" y="6"/>
                    </a:moveTo>
                    <a:cubicBezTo>
                      <a:pt x="3" y="6"/>
                      <a:pt x="3" y="6"/>
                      <a:pt x="3" y="6"/>
                    </a:cubicBezTo>
                    <a:cubicBezTo>
                      <a:pt x="1" y="6"/>
                      <a:pt x="0" y="5"/>
                      <a:pt x="0" y="3"/>
                    </a:cubicBezTo>
                    <a:cubicBezTo>
                      <a:pt x="0" y="1"/>
                      <a:pt x="1" y="0"/>
                      <a:pt x="3" y="0"/>
                    </a:cubicBezTo>
                    <a:cubicBezTo>
                      <a:pt x="131" y="0"/>
                      <a:pt x="131" y="0"/>
                      <a:pt x="131" y="0"/>
                    </a:cubicBezTo>
                    <a:cubicBezTo>
                      <a:pt x="133" y="0"/>
                      <a:pt x="134" y="1"/>
                      <a:pt x="134" y="3"/>
                    </a:cubicBezTo>
                    <a:cubicBezTo>
                      <a:pt x="134" y="5"/>
                      <a:pt x="133" y="6"/>
                      <a:pt x="131"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68" name="TextBox 167"/>
          <p:cNvSpPr txBox="1"/>
          <p:nvPr/>
        </p:nvSpPr>
        <p:spPr bwMode="auto">
          <a:xfrm>
            <a:off x="1981200" y="2257851"/>
            <a:ext cx="719142"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Video</a:t>
            </a:r>
            <a:endParaRPr lang="en-US" sz="1000" dirty="0"/>
          </a:p>
        </p:txBody>
      </p:sp>
      <p:sp>
        <p:nvSpPr>
          <p:cNvPr id="169" name="TextBox 168"/>
          <p:cNvSpPr txBox="1"/>
          <p:nvPr/>
        </p:nvSpPr>
        <p:spPr bwMode="auto">
          <a:xfrm>
            <a:off x="1981200" y="3171409"/>
            <a:ext cx="1066800"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Important</a:t>
            </a:r>
            <a:endParaRPr lang="en-US" sz="1000" dirty="0"/>
          </a:p>
        </p:txBody>
      </p:sp>
      <p:sp>
        <p:nvSpPr>
          <p:cNvPr id="170" name="TextBox 169"/>
          <p:cNvSpPr txBox="1"/>
          <p:nvPr/>
        </p:nvSpPr>
        <p:spPr bwMode="auto">
          <a:xfrm>
            <a:off x="1981200" y="4139822"/>
            <a:ext cx="1066800"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Computer</a:t>
            </a:r>
            <a:endParaRPr lang="en-US" sz="1000" dirty="0"/>
          </a:p>
        </p:txBody>
      </p:sp>
      <p:sp>
        <p:nvSpPr>
          <p:cNvPr id="171" name="TextBox 170"/>
          <p:cNvSpPr txBox="1"/>
          <p:nvPr/>
        </p:nvSpPr>
        <p:spPr bwMode="auto">
          <a:xfrm>
            <a:off x="1981200" y="5122217"/>
            <a:ext cx="719142"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Cost</a:t>
            </a:r>
            <a:endParaRPr lang="en-US" sz="1000" dirty="0"/>
          </a:p>
        </p:txBody>
      </p:sp>
      <p:sp>
        <p:nvSpPr>
          <p:cNvPr id="172" name="TextBox 171"/>
          <p:cNvSpPr txBox="1"/>
          <p:nvPr/>
        </p:nvSpPr>
        <p:spPr bwMode="auto">
          <a:xfrm>
            <a:off x="4762500" y="2180907"/>
            <a:ext cx="719142" cy="307777"/>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Training materials</a:t>
            </a:r>
            <a:endParaRPr lang="en-US" sz="1000" dirty="0"/>
          </a:p>
        </p:txBody>
      </p:sp>
      <p:sp>
        <p:nvSpPr>
          <p:cNvPr id="173" name="TextBox 172"/>
          <p:cNvSpPr txBox="1"/>
          <p:nvPr/>
        </p:nvSpPr>
        <p:spPr bwMode="auto">
          <a:xfrm>
            <a:off x="4762500" y="3200400"/>
            <a:ext cx="719142"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Community</a:t>
            </a:r>
            <a:endParaRPr lang="en-US" sz="1000" dirty="0"/>
          </a:p>
        </p:txBody>
      </p:sp>
      <p:sp>
        <p:nvSpPr>
          <p:cNvPr id="174" name="TextBox 173"/>
          <p:cNvSpPr txBox="1"/>
          <p:nvPr/>
        </p:nvSpPr>
        <p:spPr bwMode="auto">
          <a:xfrm>
            <a:off x="4762500" y="4114800"/>
            <a:ext cx="719142"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Phone</a:t>
            </a:r>
            <a:endParaRPr lang="en-US" sz="1000" dirty="0"/>
          </a:p>
        </p:txBody>
      </p:sp>
      <p:sp>
        <p:nvSpPr>
          <p:cNvPr id="175" name="TextBox 174"/>
          <p:cNvSpPr txBox="1"/>
          <p:nvPr/>
        </p:nvSpPr>
        <p:spPr bwMode="auto">
          <a:xfrm>
            <a:off x="7348542" y="2257851"/>
            <a:ext cx="719142"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Time</a:t>
            </a:r>
            <a:endParaRPr lang="en-US" sz="1000" dirty="0"/>
          </a:p>
        </p:txBody>
      </p:sp>
      <p:sp>
        <p:nvSpPr>
          <p:cNvPr id="176" name="TextBox 175"/>
          <p:cNvSpPr txBox="1"/>
          <p:nvPr/>
        </p:nvSpPr>
        <p:spPr bwMode="auto">
          <a:xfrm>
            <a:off x="7348542" y="3198912"/>
            <a:ext cx="871542"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Tip / idea</a:t>
            </a:r>
            <a:endParaRPr lang="en-US" sz="1000" dirty="0"/>
          </a:p>
        </p:txBody>
      </p:sp>
      <p:sp>
        <p:nvSpPr>
          <p:cNvPr id="177" name="TextBox 176"/>
          <p:cNvSpPr txBox="1"/>
          <p:nvPr/>
        </p:nvSpPr>
        <p:spPr bwMode="auto">
          <a:xfrm>
            <a:off x="7348542" y="4113312"/>
            <a:ext cx="1066800"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Note</a:t>
            </a:r>
            <a:endParaRPr lang="en-US" sz="1000" dirty="0"/>
          </a:p>
        </p:txBody>
      </p:sp>
      <p:grpSp>
        <p:nvGrpSpPr>
          <p:cNvPr id="4" name="Group 3"/>
          <p:cNvGrpSpPr/>
          <p:nvPr/>
        </p:nvGrpSpPr>
        <p:grpSpPr>
          <a:xfrm>
            <a:off x="3870320" y="4845047"/>
            <a:ext cx="663579" cy="663579"/>
            <a:chOff x="3870320" y="4845047"/>
            <a:chExt cx="663579" cy="663579"/>
          </a:xfrm>
        </p:grpSpPr>
        <p:sp>
          <p:nvSpPr>
            <p:cNvPr id="107" name="Oval 106"/>
            <p:cNvSpPr/>
            <p:nvPr/>
          </p:nvSpPr>
          <p:spPr>
            <a:xfrm>
              <a:off x="3870320" y="4845047"/>
              <a:ext cx="663579" cy="663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4"/>
            <p:cNvGrpSpPr>
              <a:grpSpLocks noChangeAspect="1"/>
            </p:cNvGrpSpPr>
            <p:nvPr/>
          </p:nvGrpSpPr>
          <p:grpSpPr bwMode="auto">
            <a:xfrm>
              <a:off x="4016531" y="5000415"/>
              <a:ext cx="369734" cy="369734"/>
              <a:chOff x="2531" y="3241"/>
              <a:chExt cx="260" cy="260"/>
            </a:xfrm>
            <a:solidFill>
              <a:schemeClr val="bg1"/>
            </a:solidFill>
          </p:grpSpPr>
          <p:sp>
            <p:nvSpPr>
              <p:cNvPr id="104" name="Freeform 103"/>
              <p:cNvSpPr>
                <a:spLocks noEditPoints="1"/>
              </p:cNvSpPr>
              <p:nvPr/>
            </p:nvSpPr>
            <p:spPr bwMode="auto">
              <a:xfrm>
                <a:off x="2531" y="3241"/>
                <a:ext cx="211" cy="211"/>
              </a:xfrm>
              <a:custGeom>
                <a:avLst/>
                <a:gdLst>
                  <a:gd name="T0" fmla="*/ 211 w 211"/>
                  <a:gd name="T1" fmla="*/ 0 h 211"/>
                  <a:gd name="T2" fmla="*/ 0 w 211"/>
                  <a:gd name="T3" fmla="*/ 0 h 211"/>
                  <a:gd name="T4" fmla="*/ 0 w 211"/>
                  <a:gd name="T5" fmla="*/ 211 h 211"/>
                  <a:gd name="T6" fmla="*/ 211 w 211"/>
                  <a:gd name="T7" fmla="*/ 211 h 211"/>
                  <a:gd name="T8" fmla="*/ 211 w 211"/>
                  <a:gd name="T9" fmla="*/ 0 h 211"/>
                  <a:gd name="T10" fmla="*/ 199 w 211"/>
                  <a:gd name="T11" fmla="*/ 199 h 211"/>
                  <a:gd name="T12" fmla="*/ 12 w 211"/>
                  <a:gd name="T13" fmla="*/ 199 h 211"/>
                  <a:gd name="T14" fmla="*/ 12 w 211"/>
                  <a:gd name="T15" fmla="*/ 12 h 211"/>
                  <a:gd name="T16" fmla="*/ 199 w 211"/>
                  <a:gd name="T17" fmla="*/ 12 h 211"/>
                  <a:gd name="T18" fmla="*/ 199 w 211"/>
                  <a:gd name="T19" fmla="*/ 19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11">
                    <a:moveTo>
                      <a:pt x="211" y="0"/>
                    </a:moveTo>
                    <a:lnTo>
                      <a:pt x="0" y="0"/>
                    </a:lnTo>
                    <a:lnTo>
                      <a:pt x="0" y="211"/>
                    </a:lnTo>
                    <a:lnTo>
                      <a:pt x="211" y="211"/>
                    </a:lnTo>
                    <a:lnTo>
                      <a:pt x="211" y="0"/>
                    </a:lnTo>
                    <a:close/>
                    <a:moveTo>
                      <a:pt x="199" y="199"/>
                    </a:moveTo>
                    <a:lnTo>
                      <a:pt x="12" y="199"/>
                    </a:lnTo>
                    <a:lnTo>
                      <a:pt x="12" y="12"/>
                    </a:lnTo>
                    <a:lnTo>
                      <a:pt x="199" y="12"/>
                    </a:lnTo>
                    <a:lnTo>
                      <a:pt x="199" y="1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4"/>
              <p:cNvSpPr>
                <a:spLocks/>
              </p:cNvSpPr>
              <p:nvPr/>
            </p:nvSpPr>
            <p:spPr bwMode="auto">
              <a:xfrm>
                <a:off x="2580" y="3289"/>
                <a:ext cx="211" cy="212"/>
              </a:xfrm>
              <a:custGeom>
                <a:avLst/>
                <a:gdLst>
                  <a:gd name="T0" fmla="*/ 211 w 211"/>
                  <a:gd name="T1" fmla="*/ 0 h 212"/>
                  <a:gd name="T2" fmla="*/ 199 w 211"/>
                  <a:gd name="T3" fmla="*/ 0 h 212"/>
                  <a:gd name="T4" fmla="*/ 199 w 211"/>
                  <a:gd name="T5" fmla="*/ 199 h 212"/>
                  <a:gd name="T6" fmla="*/ 0 w 211"/>
                  <a:gd name="T7" fmla="*/ 199 h 212"/>
                  <a:gd name="T8" fmla="*/ 0 w 211"/>
                  <a:gd name="T9" fmla="*/ 212 h 212"/>
                  <a:gd name="T10" fmla="*/ 211 w 211"/>
                  <a:gd name="T11" fmla="*/ 212 h 212"/>
                  <a:gd name="T12" fmla="*/ 211 w 211"/>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211" h="212">
                    <a:moveTo>
                      <a:pt x="211" y="0"/>
                    </a:moveTo>
                    <a:lnTo>
                      <a:pt x="199" y="0"/>
                    </a:lnTo>
                    <a:lnTo>
                      <a:pt x="199" y="199"/>
                    </a:lnTo>
                    <a:lnTo>
                      <a:pt x="0" y="199"/>
                    </a:lnTo>
                    <a:lnTo>
                      <a:pt x="0" y="212"/>
                    </a:lnTo>
                    <a:lnTo>
                      <a:pt x="211" y="212"/>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06" name="TextBox 105"/>
          <p:cNvSpPr txBox="1"/>
          <p:nvPr/>
        </p:nvSpPr>
        <p:spPr bwMode="auto">
          <a:xfrm>
            <a:off x="4762500" y="5122217"/>
            <a:ext cx="719142" cy="153888"/>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sz="1000" dirty="0" smtClean="0"/>
              <a:t>Whitepaper</a:t>
            </a:r>
            <a:endParaRPr lang="en-US" sz="1000" dirty="0"/>
          </a:p>
        </p:txBody>
      </p:sp>
    </p:spTree>
    <p:extLst>
      <p:ext uri="{BB962C8B-B14F-4D97-AF65-F5344CB8AC3E}">
        <p14:creationId xmlns:p14="http://schemas.microsoft.com/office/powerpoint/2010/main" val="22593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14152" t="15610" r="15347" b="12052"/>
          <a:stretch/>
        </p:blipFill>
        <p:spPr>
          <a:xfrm>
            <a:off x="400585" y="1447799"/>
            <a:ext cx="2247900" cy="232410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353" y="4495800"/>
            <a:ext cx="2880046" cy="1459223"/>
          </a:xfrm>
          <a:prstGeom prst="rect">
            <a:avLst/>
          </a:prstGeom>
        </p:spPr>
      </p:pic>
      <p:grpSp>
        <p:nvGrpSpPr>
          <p:cNvPr id="44" name="Group 43"/>
          <p:cNvGrpSpPr/>
          <p:nvPr/>
        </p:nvGrpSpPr>
        <p:grpSpPr>
          <a:xfrm>
            <a:off x="2362200" y="1817404"/>
            <a:ext cx="1898555" cy="1630681"/>
            <a:chOff x="2229940" y="4724400"/>
            <a:chExt cx="1552648" cy="1333579"/>
          </a:xfrm>
        </p:grpSpPr>
        <p:sp>
          <p:nvSpPr>
            <p:cNvPr id="40" name="Right Bracket 39"/>
            <p:cNvSpPr/>
            <p:nvPr/>
          </p:nvSpPr>
          <p:spPr>
            <a:xfrm>
              <a:off x="2229940" y="4724400"/>
              <a:ext cx="360860" cy="1333579"/>
            </a:xfrm>
            <a:prstGeom prst="rightBracket">
              <a:avLst>
                <a:gd name="adj" fmla="val 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3" name="Straight Connector 42"/>
            <p:cNvCxnSpPr/>
            <p:nvPr/>
          </p:nvCxnSpPr>
          <p:spPr>
            <a:xfrm>
              <a:off x="2590800" y="5383147"/>
              <a:ext cx="209907"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bwMode="auto">
            <a:xfrm>
              <a:off x="2758385" y="4976464"/>
              <a:ext cx="1024203" cy="830614"/>
            </a:xfrm>
            <a:prstGeom prst="rect">
              <a:avLst/>
            </a:prstGeom>
            <a:solidFill>
              <a:schemeClr val="bg1">
                <a:lumMod val="85000"/>
              </a:schemeClr>
            </a:solidFill>
            <a:ln>
              <a:noFill/>
            </a:ln>
            <a:extLst/>
          </p:spPr>
          <p:txBody>
            <a:bodyPr wrap="square" lIns="91440" tIns="45720" rIns="91440" bIns="45720" rtlCol="0">
              <a:spAutoFit/>
            </a:bodyPr>
            <a:lstStyle/>
            <a:p>
              <a:pPr eaLnBrk="1" fontAlgn="base" hangingPunct="1">
                <a:spcBef>
                  <a:spcPct val="20000"/>
                </a:spcBef>
                <a:spcAft>
                  <a:spcPct val="0"/>
                </a:spcAft>
                <a:buFont typeface="Arial" pitchFamily="34" charset="0"/>
                <a:buNone/>
              </a:pPr>
              <a:r>
                <a:rPr lang="en-US" sz="1000" dirty="0" smtClean="0"/>
                <a:t>Use secondary colors sparingly. </a:t>
              </a:r>
              <a:r>
                <a:rPr lang="en-US" sz="1000" dirty="0" err="1" smtClean="0"/>
                <a:t>Vertafore</a:t>
              </a:r>
              <a:r>
                <a:rPr lang="en-US" sz="1000" dirty="0" smtClean="0"/>
                <a:t> orange is the primary accent color along with grayscale.</a:t>
              </a:r>
            </a:p>
          </p:txBody>
        </p:sp>
      </p:grpSp>
      <p:sp>
        <p:nvSpPr>
          <p:cNvPr id="2" name="Title 1"/>
          <p:cNvSpPr>
            <a:spLocks noGrp="1"/>
          </p:cNvSpPr>
          <p:nvPr>
            <p:ph type="title"/>
          </p:nvPr>
        </p:nvSpPr>
        <p:spPr/>
        <p:txBody>
          <a:bodyPr/>
          <a:lstStyle/>
          <a:p>
            <a:r>
              <a:rPr lang="en-US" dirty="0" smtClean="0"/>
              <a:t>Color use</a:t>
            </a:r>
            <a:endParaRPr lang="en-US" dirty="0"/>
          </a:p>
        </p:txBody>
      </p:sp>
      <p:grpSp>
        <p:nvGrpSpPr>
          <p:cNvPr id="9" name="Group 8"/>
          <p:cNvGrpSpPr/>
          <p:nvPr/>
        </p:nvGrpSpPr>
        <p:grpSpPr>
          <a:xfrm>
            <a:off x="457200" y="4191001"/>
            <a:ext cx="2967041" cy="1787914"/>
            <a:chOff x="460921" y="4191000"/>
            <a:chExt cx="3210281" cy="1934488"/>
          </a:xfrm>
        </p:grpSpPr>
        <p:sp>
          <p:nvSpPr>
            <p:cNvPr id="4" name="TextBox 3"/>
            <p:cNvSpPr txBox="1"/>
            <p:nvPr/>
          </p:nvSpPr>
          <p:spPr bwMode="auto">
            <a:xfrm>
              <a:off x="1611153" y="4191000"/>
              <a:ext cx="489220" cy="266406"/>
            </a:xfrm>
            <a:prstGeom prst="wedgeRectCallout">
              <a:avLst>
                <a:gd name="adj1" fmla="val 36235"/>
                <a:gd name="adj2" fmla="val 97441"/>
              </a:avLst>
            </a:prstGeom>
            <a:solidFill>
              <a:schemeClr val="bg1">
                <a:lumMod val="85000"/>
              </a:schemeClr>
            </a:solidFill>
            <a:ln>
              <a:noFill/>
            </a:ln>
            <a:extLst/>
          </p:spPr>
          <p:txBody>
            <a:bodyPr wrap="square" lIns="91440" tIns="45720" rIns="91440" bIns="45720" rtlCol="0">
              <a:spAutoFit/>
            </a:bodyPr>
            <a:lstStyle/>
            <a:p>
              <a:pPr eaLnBrk="1" fontAlgn="base" hangingPunct="1">
                <a:spcBef>
                  <a:spcPct val="20000"/>
                </a:spcBef>
                <a:spcAft>
                  <a:spcPct val="0"/>
                </a:spcAft>
                <a:buFont typeface="Arial" pitchFamily="34" charset="0"/>
                <a:buNone/>
              </a:pPr>
              <a:r>
                <a:rPr lang="en-US" sz="1000" dirty="0" smtClean="0"/>
                <a:t>Text</a:t>
              </a:r>
            </a:p>
          </p:txBody>
        </p:sp>
        <p:sp>
          <p:nvSpPr>
            <p:cNvPr id="5" name="TextBox 4"/>
            <p:cNvSpPr txBox="1"/>
            <p:nvPr/>
          </p:nvSpPr>
          <p:spPr bwMode="auto">
            <a:xfrm>
              <a:off x="460921" y="4876800"/>
              <a:ext cx="990600" cy="400110"/>
            </a:xfrm>
            <a:prstGeom prst="wedgeRectCallout">
              <a:avLst>
                <a:gd name="adj1" fmla="val 65270"/>
                <a:gd name="adj2" fmla="val 23383"/>
              </a:avLst>
            </a:prstGeom>
            <a:solidFill>
              <a:schemeClr val="bg1">
                <a:lumMod val="85000"/>
              </a:schemeClr>
            </a:solidFill>
            <a:ln>
              <a:noFill/>
            </a:ln>
            <a:extLst/>
          </p:spPr>
          <p:txBody>
            <a:bodyPr wrap="square" lIns="91440" tIns="45720" rIns="91440" bIns="45720" rtlCol="0">
              <a:spAutoFit/>
            </a:bodyPr>
            <a:lstStyle/>
            <a:p>
              <a:pPr eaLnBrk="1" fontAlgn="base" hangingPunct="1">
                <a:spcBef>
                  <a:spcPct val="20000"/>
                </a:spcBef>
                <a:spcAft>
                  <a:spcPct val="0"/>
                </a:spcAft>
                <a:buFont typeface="Arial" pitchFamily="34" charset="0"/>
                <a:buNone/>
              </a:pPr>
              <a:r>
                <a:rPr lang="en-US" sz="1000" dirty="0" smtClean="0"/>
                <a:t>Text box background</a:t>
              </a:r>
            </a:p>
          </p:txBody>
        </p:sp>
        <p:sp>
          <p:nvSpPr>
            <p:cNvPr id="6" name="TextBox 5"/>
            <p:cNvSpPr txBox="1"/>
            <p:nvPr/>
          </p:nvSpPr>
          <p:spPr bwMode="auto">
            <a:xfrm>
              <a:off x="2522094" y="4191000"/>
              <a:ext cx="1149108" cy="266406"/>
            </a:xfrm>
            <a:prstGeom prst="wedgeRectCallout">
              <a:avLst>
                <a:gd name="adj1" fmla="val -41456"/>
                <a:gd name="adj2" fmla="val 100153"/>
              </a:avLst>
            </a:prstGeom>
            <a:solidFill>
              <a:schemeClr val="bg1">
                <a:lumMod val="85000"/>
              </a:schemeClr>
            </a:solidFill>
            <a:ln>
              <a:noFill/>
            </a:ln>
            <a:extLst/>
          </p:spPr>
          <p:txBody>
            <a:bodyPr wrap="square" lIns="91440" tIns="45720" rIns="91440" bIns="45720" rtlCol="0">
              <a:spAutoFit/>
            </a:bodyPr>
            <a:lstStyle/>
            <a:p>
              <a:pPr eaLnBrk="1" fontAlgn="base" hangingPunct="1">
                <a:spcBef>
                  <a:spcPct val="20000"/>
                </a:spcBef>
                <a:spcAft>
                  <a:spcPct val="0"/>
                </a:spcAft>
                <a:buFont typeface="Arial" pitchFamily="34" charset="0"/>
                <a:buNone/>
              </a:pPr>
              <a:r>
                <a:rPr lang="en-US" sz="1000" dirty="0" smtClean="0"/>
                <a:t>Primary accent</a:t>
              </a:r>
            </a:p>
          </p:txBody>
        </p:sp>
        <p:sp>
          <p:nvSpPr>
            <p:cNvPr id="7" name="TextBox 6"/>
            <p:cNvSpPr txBox="1"/>
            <p:nvPr/>
          </p:nvSpPr>
          <p:spPr bwMode="auto">
            <a:xfrm>
              <a:off x="460921" y="5359569"/>
              <a:ext cx="990600" cy="765919"/>
            </a:xfrm>
            <a:prstGeom prst="wedgeRectCallout">
              <a:avLst>
                <a:gd name="adj1" fmla="val 63455"/>
                <a:gd name="adj2" fmla="val -33568"/>
              </a:avLst>
            </a:prstGeom>
            <a:solidFill>
              <a:schemeClr val="bg1">
                <a:lumMod val="85000"/>
              </a:schemeClr>
            </a:solidFill>
            <a:ln>
              <a:noFill/>
            </a:ln>
            <a:extLst/>
          </p:spPr>
          <p:txBody>
            <a:bodyPr wrap="square" lIns="91440" tIns="45720" rIns="91440" bIns="45720" rtlCol="0">
              <a:spAutoFit/>
            </a:bodyPr>
            <a:lstStyle/>
            <a:p>
              <a:pPr eaLnBrk="1" fontAlgn="base" hangingPunct="1">
                <a:spcBef>
                  <a:spcPct val="20000"/>
                </a:spcBef>
                <a:spcAft>
                  <a:spcPct val="0"/>
                </a:spcAft>
                <a:buFont typeface="Arial" pitchFamily="34" charset="0"/>
                <a:buNone/>
              </a:pPr>
              <a:r>
                <a:rPr lang="en-US" sz="1000" dirty="0" smtClean="0"/>
                <a:t>Lines, arrows, </a:t>
              </a:r>
              <a:br>
                <a:rPr lang="en-US" sz="1000" dirty="0" smtClean="0"/>
              </a:br>
              <a:r>
                <a:rPr lang="en-US" sz="1000" dirty="0" smtClean="0"/>
                <a:t>and table borderlines</a:t>
              </a:r>
            </a:p>
          </p:txBody>
        </p:sp>
      </p:grpSp>
      <p:grpSp>
        <p:nvGrpSpPr>
          <p:cNvPr id="10" name="Group 9"/>
          <p:cNvGrpSpPr/>
          <p:nvPr/>
        </p:nvGrpSpPr>
        <p:grpSpPr>
          <a:xfrm>
            <a:off x="5943600" y="1746495"/>
            <a:ext cx="2438400" cy="1171483"/>
            <a:chOff x="4810235" y="4489600"/>
            <a:chExt cx="1955599" cy="988700"/>
          </a:xfrm>
        </p:grpSpPr>
        <p:sp>
          <p:nvSpPr>
            <p:cNvPr id="21" name="TextBox 20"/>
            <p:cNvSpPr txBox="1"/>
            <p:nvPr/>
          </p:nvSpPr>
          <p:spPr bwMode="auto">
            <a:xfrm>
              <a:off x="4816566" y="4489600"/>
              <a:ext cx="1949267" cy="246221"/>
            </a:xfrm>
            <a:prstGeom prst="wedgeRectCallout">
              <a:avLst>
                <a:gd name="adj1" fmla="val -17145"/>
                <a:gd name="adj2" fmla="val 31650"/>
              </a:avLst>
            </a:prstGeom>
            <a:solidFill>
              <a:schemeClr val="bg1">
                <a:lumMod val="85000"/>
              </a:schemeClr>
            </a:solidFill>
            <a:ln>
              <a:noFill/>
            </a:ln>
            <a:extLst/>
          </p:spPr>
          <p:txBody>
            <a:bodyPr wrap="square" lIns="91440" tIns="45720" rIns="91440" bIns="45720" rtlCol="0">
              <a:spAutoFit/>
            </a:bodyPr>
            <a:lstStyle/>
            <a:p>
              <a:pPr eaLnBrk="1" fontAlgn="base" hangingPunct="1">
                <a:spcBef>
                  <a:spcPct val="20000"/>
                </a:spcBef>
                <a:spcAft>
                  <a:spcPct val="0"/>
                </a:spcAft>
                <a:buFont typeface="Arial" pitchFamily="34" charset="0"/>
                <a:buNone/>
              </a:pPr>
              <a:r>
                <a:rPr lang="en-US" sz="1000" dirty="0" smtClean="0"/>
                <a:t>Color sequence for charts</a:t>
              </a:r>
            </a:p>
          </p:txBody>
        </p:sp>
        <p:sp>
          <p:nvSpPr>
            <p:cNvPr id="42" name="Rectangle 41"/>
            <p:cNvSpPr/>
            <p:nvPr/>
          </p:nvSpPr>
          <p:spPr>
            <a:xfrm>
              <a:off x="4810235" y="4910732"/>
              <a:ext cx="248959" cy="22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chemeClr val="bg1"/>
                  </a:solidFill>
                </a:rPr>
                <a:t>1</a:t>
              </a:r>
              <a:endParaRPr lang="en-US" sz="1200" dirty="0">
                <a:solidFill>
                  <a:schemeClr val="bg1"/>
                </a:solidFill>
              </a:endParaRPr>
            </a:p>
          </p:txBody>
        </p:sp>
        <p:sp>
          <p:nvSpPr>
            <p:cNvPr id="57" name="Rectangle 56"/>
            <p:cNvSpPr/>
            <p:nvPr/>
          </p:nvSpPr>
          <p:spPr>
            <a:xfrm>
              <a:off x="5151563" y="4910732"/>
              <a:ext cx="248959" cy="226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chemeClr val="bg1"/>
                  </a:solidFill>
                </a:rPr>
                <a:t>2</a:t>
              </a:r>
              <a:endParaRPr lang="en-US" sz="1200" dirty="0">
                <a:solidFill>
                  <a:schemeClr val="bg1"/>
                </a:solidFill>
              </a:endParaRPr>
            </a:p>
          </p:txBody>
        </p:sp>
        <p:sp>
          <p:nvSpPr>
            <p:cNvPr id="61" name="Rectangle 60"/>
            <p:cNvSpPr/>
            <p:nvPr/>
          </p:nvSpPr>
          <p:spPr>
            <a:xfrm>
              <a:off x="5492891" y="4910732"/>
              <a:ext cx="248959" cy="226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chemeClr val="bg1"/>
                  </a:solidFill>
                </a:rPr>
                <a:t>3</a:t>
              </a:r>
              <a:endParaRPr lang="en-US" sz="1200" dirty="0">
                <a:solidFill>
                  <a:schemeClr val="bg1"/>
                </a:solidFill>
              </a:endParaRPr>
            </a:p>
          </p:txBody>
        </p:sp>
        <p:sp>
          <p:nvSpPr>
            <p:cNvPr id="62" name="Rectangle 61"/>
            <p:cNvSpPr/>
            <p:nvPr/>
          </p:nvSpPr>
          <p:spPr>
            <a:xfrm>
              <a:off x="5834219" y="4910732"/>
              <a:ext cx="248959" cy="226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chemeClr val="bg1"/>
                  </a:solidFill>
                </a:rPr>
                <a:t>4</a:t>
              </a:r>
              <a:endParaRPr lang="en-US" sz="1200" dirty="0">
                <a:solidFill>
                  <a:schemeClr val="bg1"/>
                </a:solidFill>
              </a:endParaRPr>
            </a:p>
          </p:txBody>
        </p:sp>
        <p:sp>
          <p:nvSpPr>
            <p:cNvPr id="63" name="Rectangle 62"/>
            <p:cNvSpPr/>
            <p:nvPr/>
          </p:nvSpPr>
          <p:spPr>
            <a:xfrm>
              <a:off x="6175547" y="4910732"/>
              <a:ext cx="248959" cy="226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chemeClr val="bg1"/>
                  </a:solidFill>
                </a:rPr>
                <a:t>5</a:t>
              </a:r>
              <a:endParaRPr lang="en-US" sz="1200" dirty="0">
                <a:solidFill>
                  <a:schemeClr val="bg1"/>
                </a:solidFill>
              </a:endParaRPr>
            </a:p>
          </p:txBody>
        </p:sp>
        <p:sp>
          <p:nvSpPr>
            <p:cNvPr id="64" name="Rectangle 63"/>
            <p:cNvSpPr/>
            <p:nvPr/>
          </p:nvSpPr>
          <p:spPr>
            <a:xfrm>
              <a:off x="6516875" y="4910732"/>
              <a:ext cx="248959" cy="2267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chemeClr val="bg1"/>
                  </a:solidFill>
                </a:rPr>
                <a:t>6</a:t>
              </a:r>
              <a:endParaRPr lang="en-US" sz="1200" dirty="0">
                <a:solidFill>
                  <a:schemeClr val="bg1"/>
                </a:solidFill>
              </a:endParaRPr>
            </a:p>
          </p:txBody>
        </p:sp>
        <p:sp>
          <p:nvSpPr>
            <p:cNvPr id="65" name="Rectangle 64"/>
            <p:cNvSpPr/>
            <p:nvPr/>
          </p:nvSpPr>
          <p:spPr>
            <a:xfrm>
              <a:off x="4810235" y="5251600"/>
              <a:ext cx="248959" cy="226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chemeClr val="bg1"/>
                  </a:solidFill>
                </a:rPr>
                <a:t>7</a:t>
              </a:r>
              <a:endParaRPr lang="en-US" sz="1200" dirty="0">
                <a:solidFill>
                  <a:schemeClr val="bg1"/>
                </a:solidFill>
              </a:endParaRPr>
            </a:p>
          </p:txBody>
        </p:sp>
        <p:sp>
          <p:nvSpPr>
            <p:cNvPr id="66" name="Rectangle 65"/>
            <p:cNvSpPr/>
            <p:nvPr/>
          </p:nvSpPr>
          <p:spPr>
            <a:xfrm>
              <a:off x="5151563" y="5251600"/>
              <a:ext cx="248959" cy="2267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chemeClr val="bg1"/>
                  </a:solidFill>
                </a:rPr>
                <a:t>8</a:t>
              </a:r>
              <a:endParaRPr lang="en-US" sz="1200" dirty="0">
                <a:solidFill>
                  <a:schemeClr val="bg1"/>
                </a:solidFill>
              </a:endParaRPr>
            </a:p>
          </p:txBody>
        </p:sp>
        <p:sp>
          <p:nvSpPr>
            <p:cNvPr id="67" name="Rectangle 66"/>
            <p:cNvSpPr/>
            <p:nvPr/>
          </p:nvSpPr>
          <p:spPr>
            <a:xfrm>
              <a:off x="5492891" y="5251600"/>
              <a:ext cx="248959" cy="2267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chemeClr val="bg1"/>
                  </a:solidFill>
                </a:rPr>
                <a:t>9</a:t>
              </a:r>
              <a:endParaRPr lang="en-US" sz="1200" dirty="0">
                <a:solidFill>
                  <a:schemeClr val="bg1"/>
                </a:solidFill>
              </a:endParaRPr>
            </a:p>
          </p:txBody>
        </p:sp>
        <p:sp>
          <p:nvSpPr>
            <p:cNvPr id="68" name="Rectangle 67"/>
            <p:cNvSpPr/>
            <p:nvPr/>
          </p:nvSpPr>
          <p:spPr>
            <a:xfrm>
              <a:off x="5834219" y="5251600"/>
              <a:ext cx="248959" cy="2267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chemeClr val="bg1"/>
                  </a:solidFill>
                </a:rPr>
                <a:t>10</a:t>
              </a:r>
              <a:endParaRPr lang="en-US" sz="1200" dirty="0">
                <a:solidFill>
                  <a:schemeClr val="bg1"/>
                </a:solidFill>
              </a:endParaRPr>
            </a:p>
          </p:txBody>
        </p:sp>
        <p:sp>
          <p:nvSpPr>
            <p:cNvPr id="69" name="Rectangle 68"/>
            <p:cNvSpPr/>
            <p:nvPr/>
          </p:nvSpPr>
          <p:spPr>
            <a:xfrm>
              <a:off x="6175547" y="5251600"/>
              <a:ext cx="248959" cy="2267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chemeClr val="bg1"/>
                  </a:solidFill>
                </a:rPr>
                <a:t>11</a:t>
              </a:r>
              <a:endParaRPr lang="en-US" sz="1200" dirty="0">
                <a:solidFill>
                  <a:schemeClr val="bg1"/>
                </a:solidFill>
              </a:endParaRPr>
            </a:p>
          </p:txBody>
        </p:sp>
        <p:sp>
          <p:nvSpPr>
            <p:cNvPr id="70" name="Rectangle 69"/>
            <p:cNvSpPr/>
            <p:nvPr/>
          </p:nvSpPr>
          <p:spPr>
            <a:xfrm>
              <a:off x="6516875" y="5251600"/>
              <a:ext cx="248959" cy="2267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chemeClr val="bg1"/>
                  </a:solidFill>
                </a:rPr>
                <a:t>12</a:t>
              </a:r>
              <a:endParaRPr lang="en-US" sz="1200" dirty="0">
                <a:solidFill>
                  <a:schemeClr val="bg1"/>
                </a:solidFill>
              </a:endParaRPr>
            </a:p>
          </p:txBody>
        </p:sp>
      </p:grpSp>
      <p:graphicFrame>
        <p:nvGraphicFramePr>
          <p:cNvPr id="71" name="Chart 70"/>
          <p:cNvGraphicFramePr/>
          <p:nvPr>
            <p:extLst>
              <p:ext uri="{D42A27DB-BD31-4B8C-83A1-F6EECF244321}">
                <p14:modId xmlns:p14="http://schemas.microsoft.com/office/powerpoint/2010/main" val="297512885"/>
              </p:ext>
            </p:extLst>
          </p:nvPr>
        </p:nvGraphicFramePr>
        <p:xfrm>
          <a:off x="5869671" y="3340592"/>
          <a:ext cx="2664729" cy="2450608"/>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p:cNvCxnSpPr/>
          <p:nvPr/>
        </p:nvCxnSpPr>
        <p:spPr>
          <a:xfrm>
            <a:off x="5105400" y="1485900"/>
            <a:ext cx="0" cy="4953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6853242" y="225722"/>
            <a:ext cx="2024058" cy="618590"/>
            <a:chOff x="6853242" y="225722"/>
            <a:chExt cx="2024058" cy="618590"/>
          </a:xfrm>
        </p:grpSpPr>
        <p:sp>
          <p:nvSpPr>
            <p:cNvPr id="59" name="Rectangle 58"/>
            <p:cNvSpPr/>
            <p:nvPr/>
          </p:nvSpPr>
          <p:spPr>
            <a:xfrm>
              <a:off x="6853242" y="225722"/>
              <a:ext cx="2024058" cy="618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r>
                <a:rPr lang="en-US" sz="1200" dirty="0" smtClean="0">
                  <a:solidFill>
                    <a:schemeClr val="tx2"/>
                  </a:solidFill>
                </a:rPr>
                <a:t>INSTRUCTIONAL CONTENT</a:t>
              </a:r>
              <a:endParaRPr lang="en-US" sz="1200" dirty="0">
                <a:solidFill>
                  <a:schemeClr val="tx2"/>
                </a:solidFill>
              </a:endParaRPr>
            </a:p>
          </p:txBody>
        </p:sp>
        <p:grpSp>
          <p:nvGrpSpPr>
            <p:cNvPr id="11" name="Group 4"/>
            <p:cNvGrpSpPr>
              <a:grpSpLocks noChangeAspect="1"/>
            </p:cNvGrpSpPr>
            <p:nvPr/>
          </p:nvGrpSpPr>
          <p:grpSpPr bwMode="auto">
            <a:xfrm>
              <a:off x="6989763" y="344488"/>
              <a:ext cx="377825" cy="377825"/>
              <a:chOff x="4403" y="217"/>
              <a:chExt cx="238" cy="238"/>
            </a:xfrm>
          </p:grpSpPr>
          <p:sp>
            <p:nvSpPr>
              <p:cNvPr id="14" name="Freeform 5"/>
              <p:cNvSpPr>
                <a:spLocks noEditPoints="1"/>
              </p:cNvSpPr>
              <p:nvPr/>
            </p:nvSpPr>
            <p:spPr bwMode="auto">
              <a:xfrm>
                <a:off x="4403" y="267"/>
                <a:ext cx="189" cy="188"/>
              </a:xfrm>
              <a:custGeom>
                <a:avLst/>
                <a:gdLst>
                  <a:gd name="T0" fmla="*/ 165 w 250"/>
                  <a:gd name="T1" fmla="*/ 0 h 249"/>
                  <a:gd name="T2" fmla="*/ 163 w 250"/>
                  <a:gd name="T3" fmla="*/ 3 h 249"/>
                  <a:gd name="T4" fmla="*/ 32 w 250"/>
                  <a:gd name="T5" fmla="*/ 132 h 249"/>
                  <a:gd name="T6" fmla="*/ 28 w 250"/>
                  <a:gd name="T7" fmla="*/ 139 h 249"/>
                  <a:gd name="T8" fmla="*/ 1 w 250"/>
                  <a:gd name="T9" fmla="*/ 232 h 249"/>
                  <a:gd name="T10" fmla="*/ 2 w 250"/>
                  <a:gd name="T11" fmla="*/ 243 h 249"/>
                  <a:gd name="T12" fmla="*/ 16 w 250"/>
                  <a:gd name="T13" fmla="*/ 248 h 249"/>
                  <a:gd name="T14" fmla="*/ 102 w 250"/>
                  <a:gd name="T15" fmla="*/ 222 h 249"/>
                  <a:gd name="T16" fmla="*/ 121 w 250"/>
                  <a:gd name="T17" fmla="*/ 211 h 249"/>
                  <a:gd name="T18" fmla="*/ 247 w 250"/>
                  <a:gd name="T19" fmla="*/ 87 h 249"/>
                  <a:gd name="T20" fmla="*/ 250 w 250"/>
                  <a:gd name="T21" fmla="*/ 84 h 249"/>
                  <a:gd name="T22" fmla="*/ 165 w 250"/>
                  <a:gd name="T23" fmla="*/ 0 h 249"/>
                  <a:gd name="T24" fmla="*/ 50 w 250"/>
                  <a:gd name="T25" fmla="*/ 215 h 249"/>
                  <a:gd name="T26" fmla="*/ 33 w 250"/>
                  <a:gd name="T27" fmla="*/ 198 h 249"/>
                  <a:gd name="T28" fmla="*/ 45 w 250"/>
                  <a:gd name="T29" fmla="*/ 154 h 249"/>
                  <a:gd name="T30" fmla="*/ 93 w 250"/>
                  <a:gd name="T31" fmla="*/ 202 h 249"/>
                  <a:gd name="T32" fmla="*/ 50 w 250"/>
                  <a:gd name="T33" fmla="*/ 21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249">
                    <a:moveTo>
                      <a:pt x="165" y="0"/>
                    </a:moveTo>
                    <a:cubicBezTo>
                      <a:pt x="165" y="1"/>
                      <a:pt x="164" y="2"/>
                      <a:pt x="163" y="3"/>
                    </a:cubicBezTo>
                    <a:cubicBezTo>
                      <a:pt x="119" y="46"/>
                      <a:pt x="76" y="89"/>
                      <a:pt x="32" y="132"/>
                    </a:cubicBezTo>
                    <a:cubicBezTo>
                      <a:pt x="30" y="134"/>
                      <a:pt x="29" y="136"/>
                      <a:pt x="28" y="139"/>
                    </a:cubicBezTo>
                    <a:cubicBezTo>
                      <a:pt x="19" y="170"/>
                      <a:pt x="10" y="201"/>
                      <a:pt x="1" y="232"/>
                    </a:cubicBezTo>
                    <a:cubicBezTo>
                      <a:pt x="0" y="236"/>
                      <a:pt x="0" y="240"/>
                      <a:pt x="2" y="243"/>
                    </a:cubicBezTo>
                    <a:cubicBezTo>
                      <a:pt x="5" y="248"/>
                      <a:pt x="10" y="249"/>
                      <a:pt x="16" y="248"/>
                    </a:cubicBezTo>
                    <a:cubicBezTo>
                      <a:pt x="45" y="239"/>
                      <a:pt x="74" y="231"/>
                      <a:pt x="102" y="222"/>
                    </a:cubicBezTo>
                    <a:cubicBezTo>
                      <a:pt x="110" y="220"/>
                      <a:pt x="115" y="217"/>
                      <a:pt x="121" y="211"/>
                    </a:cubicBezTo>
                    <a:cubicBezTo>
                      <a:pt x="163" y="170"/>
                      <a:pt x="205" y="128"/>
                      <a:pt x="247" y="87"/>
                    </a:cubicBezTo>
                    <a:cubicBezTo>
                      <a:pt x="248" y="86"/>
                      <a:pt x="249" y="85"/>
                      <a:pt x="250" y="84"/>
                    </a:cubicBezTo>
                    <a:cubicBezTo>
                      <a:pt x="221" y="56"/>
                      <a:pt x="194" y="28"/>
                      <a:pt x="165" y="0"/>
                    </a:cubicBezTo>
                    <a:close/>
                    <a:moveTo>
                      <a:pt x="50" y="215"/>
                    </a:moveTo>
                    <a:cubicBezTo>
                      <a:pt x="33" y="198"/>
                      <a:pt x="33" y="198"/>
                      <a:pt x="33" y="198"/>
                    </a:cubicBezTo>
                    <a:cubicBezTo>
                      <a:pt x="45" y="154"/>
                      <a:pt x="45" y="154"/>
                      <a:pt x="45" y="154"/>
                    </a:cubicBezTo>
                    <a:cubicBezTo>
                      <a:pt x="93" y="202"/>
                      <a:pt x="93" y="202"/>
                      <a:pt x="93" y="202"/>
                    </a:cubicBezTo>
                    <a:lnTo>
                      <a:pt x="50" y="2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p:cNvSpPr>
              <p:nvPr/>
            </p:nvSpPr>
            <p:spPr bwMode="auto">
              <a:xfrm>
                <a:off x="4563" y="217"/>
                <a:ext cx="78" cy="78"/>
              </a:xfrm>
              <a:custGeom>
                <a:avLst/>
                <a:gdLst>
                  <a:gd name="T0" fmla="*/ 0 w 104"/>
                  <a:gd name="T1" fmla="*/ 23 h 103"/>
                  <a:gd name="T2" fmla="*/ 81 w 104"/>
                  <a:gd name="T3" fmla="*/ 103 h 103"/>
                  <a:gd name="T4" fmla="*/ 92 w 104"/>
                  <a:gd name="T5" fmla="*/ 92 h 103"/>
                  <a:gd name="T6" fmla="*/ 92 w 104"/>
                  <a:gd name="T7" fmla="*/ 51 h 103"/>
                  <a:gd name="T8" fmla="*/ 53 w 104"/>
                  <a:gd name="T9" fmla="*/ 11 h 103"/>
                  <a:gd name="T10" fmla="*/ 20 w 104"/>
                  <a:gd name="T11" fmla="*/ 5 h 103"/>
                  <a:gd name="T12" fmla="*/ 0 w 104"/>
                  <a:gd name="T13" fmla="*/ 23 h 103"/>
                </a:gdLst>
                <a:ahLst/>
                <a:cxnLst>
                  <a:cxn ang="0">
                    <a:pos x="T0" y="T1"/>
                  </a:cxn>
                  <a:cxn ang="0">
                    <a:pos x="T2" y="T3"/>
                  </a:cxn>
                  <a:cxn ang="0">
                    <a:pos x="T4" y="T5"/>
                  </a:cxn>
                  <a:cxn ang="0">
                    <a:pos x="T6" y="T7"/>
                  </a:cxn>
                  <a:cxn ang="0">
                    <a:pos x="T8" y="T9"/>
                  </a:cxn>
                  <a:cxn ang="0">
                    <a:pos x="T10" y="T11"/>
                  </a:cxn>
                  <a:cxn ang="0">
                    <a:pos x="T12" y="T13"/>
                  </a:cxn>
                </a:cxnLst>
                <a:rect l="0" t="0" r="r" b="b"/>
                <a:pathLst>
                  <a:path w="104" h="103">
                    <a:moveTo>
                      <a:pt x="0" y="23"/>
                    </a:moveTo>
                    <a:cubicBezTo>
                      <a:pt x="27" y="50"/>
                      <a:pt x="54" y="76"/>
                      <a:pt x="81" y="103"/>
                    </a:cubicBezTo>
                    <a:cubicBezTo>
                      <a:pt x="84" y="99"/>
                      <a:pt x="88" y="96"/>
                      <a:pt x="92" y="92"/>
                    </a:cubicBezTo>
                    <a:cubicBezTo>
                      <a:pt x="104" y="80"/>
                      <a:pt x="104" y="63"/>
                      <a:pt x="92" y="51"/>
                    </a:cubicBezTo>
                    <a:cubicBezTo>
                      <a:pt x="79" y="38"/>
                      <a:pt x="66" y="24"/>
                      <a:pt x="53" y="11"/>
                    </a:cubicBezTo>
                    <a:cubicBezTo>
                      <a:pt x="43" y="3"/>
                      <a:pt x="31" y="0"/>
                      <a:pt x="20" y="5"/>
                    </a:cubicBezTo>
                    <a:cubicBezTo>
                      <a:pt x="12" y="9"/>
                      <a:pt x="7" y="17"/>
                      <a:pt x="0" y="2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a:off x="4538" y="243"/>
                <a:ext cx="78" cy="77"/>
              </a:xfrm>
              <a:custGeom>
                <a:avLst/>
                <a:gdLst>
                  <a:gd name="T0" fmla="*/ 102 w 102"/>
                  <a:gd name="T1" fmla="*/ 84 h 101"/>
                  <a:gd name="T2" fmla="*/ 18 w 102"/>
                  <a:gd name="T3" fmla="*/ 0 h 101"/>
                  <a:gd name="T4" fmla="*/ 0 w 102"/>
                  <a:gd name="T5" fmla="*/ 17 h 101"/>
                  <a:gd name="T6" fmla="*/ 83 w 102"/>
                  <a:gd name="T7" fmla="*/ 101 h 101"/>
                  <a:gd name="T8" fmla="*/ 102 w 102"/>
                  <a:gd name="T9" fmla="*/ 84 h 101"/>
                </a:gdLst>
                <a:ahLst/>
                <a:cxnLst>
                  <a:cxn ang="0">
                    <a:pos x="T0" y="T1"/>
                  </a:cxn>
                  <a:cxn ang="0">
                    <a:pos x="T2" y="T3"/>
                  </a:cxn>
                  <a:cxn ang="0">
                    <a:pos x="T4" y="T5"/>
                  </a:cxn>
                  <a:cxn ang="0">
                    <a:pos x="T6" y="T7"/>
                  </a:cxn>
                  <a:cxn ang="0">
                    <a:pos x="T8" y="T9"/>
                  </a:cxn>
                </a:cxnLst>
                <a:rect l="0" t="0" r="r" b="b"/>
                <a:pathLst>
                  <a:path w="102" h="101">
                    <a:moveTo>
                      <a:pt x="102" y="84"/>
                    </a:moveTo>
                    <a:cubicBezTo>
                      <a:pt x="74" y="56"/>
                      <a:pt x="46" y="28"/>
                      <a:pt x="18" y="0"/>
                    </a:cubicBezTo>
                    <a:cubicBezTo>
                      <a:pt x="12" y="5"/>
                      <a:pt x="6" y="11"/>
                      <a:pt x="0" y="17"/>
                    </a:cubicBezTo>
                    <a:cubicBezTo>
                      <a:pt x="28" y="45"/>
                      <a:pt x="55" y="73"/>
                      <a:pt x="83" y="101"/>
                    </a:cubicBezTo>
                    <a:cubicBezTo>
                      <a:pt x="89" y="95"/>
                      <a:pt x="96" y="89"/>
                      <a:pt x="102" y="8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79152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a master layout</a:t>
            </a:r>
            <a:endParaRPr lang="en-US" dirty="0"/>
          </a:p>
        </p:txBody>
      </p:sp>
      <p:sp>
        <p:nvSpPr>
          <p:cNvPr id="4" name="Content Placeholder 2"/>
          <p:cNvSpPr txBox="1">
            <a:spLocks/>
          </p:cNvSpPr>
          <p:nvPr/>
        </p:nvSpPr>
        <p:spPr>
          <a:xfrm>
            <a:off x="470338" y="1600200"/>
            <a:ext cx="2425262" cy="1371600"/>
          </a:xfrm>
          <a:prstGeom prst="rect">
            <a:avLst/>
          </a:prstGeom>
        </p:spPr>
        <p:txBody>
          <a:bodyPr lIns="0" tIns="0" rIns="0" bIns="0"/>
          <a:lstStyle>
            <a:lvl1pPr marL="169863" indent="-169863" algn="l" rtl="0" eaLnBrk="0" fontAlgn="base" hangingPunct="0">
              <a:spcBef>
                <a:spcPts val="0"/>
              </a:spcBef>
              <a:spcAft>
                <a:spcPts val="600"/>
              </a:spcAft>
              <a:buClr>
                <a:schemeClr val="bg2"/>
              </a:buClr>
              <a:buFont typeface="Arial" pitchFamily="34" charset="0"/>
              <a:buChar char="•"/>
              <a:defRPr sz="2000" kern="1200">
                <a:solidFill>
                  <a:schemeClr val="tx1"/>
                </a:solidFill>
                <a:latin typeface="+mn-lt"/>
                <a:ea typeface="MS PGothic" pitchFamily="34" charset="-128"/>
                <a:cs typeface="ＭＳ Ｐゴシック" charset="0"/>
              </a:defRPr>
            </a:lvl1pPr>
            <a:lvl2pPr marL="685800" indent="-228600" algn="l" rtl="0" eaLnBrk="0" fontAlgn="base" hangingPunct="0">
              <a:spcBef>
                <a:spcPts val="0"/>
              </a:spcBef>
              <a:spcAft>
                <a:spcPts val="600"/>
              </a:spcAft>
              <a:buClr>
                <a:schemeClr val="bg2"/>
              </a:buClr>
              <a:buFont typeface="Arial" pitchFamily="34" charset="0"/>
              <a:buChar char="–"/>
              <a:defRPr sz="1800" kern="1200">
                <a:solidFill>
                  <a:schemeClr val="tx1"/>
                </a:solidFill>
                <a:latin typeface="+mn-lt"/>
                <a:ea typeface="MS PGothic" pitchFamily="34" charset="-128"/>
                <a:cs typeface="+mn-cs"/>
              </a:defRPr>
            </a:lvl2pPr>
            <a:lvl3pPr marL="1084263" indent="-169863" algn="l" rtl="0" eaLnBrk="0" fontAlgn="base" hangingPunct="0">
              <a:spcBef>
                <a:spcPts val="0"/>
              </a:spcBef>
              <a:spcAft>
                <a:spcPts val="600"/>
              </a:spcAft>
              <a:buClr>
                <a:schemeClr val="bg2"/>
              </a:buClr>
              <a:buFont typeface="Arial" pitchFamily="34" charset="0"/>
              <a:buChar char="•"/>
              <a:defRPr sz="1600" kern="1200">
                <a:solidFill>
                  <a:schemeClr val="tx1"/>
                </a:solidFill>
                <a:latin typeface="+mn-lt"/>
                <a:ea typeface="MS PGothic" pitchFamily="34" charset="-128"/>
                <a:cs typeface="+mn-cs"/>
              </a:defRPr>
            </a:lvl3pPr>
            <a:lvl4pPr marL="1541463" indent="-169863" algn="l" rtl="0" eaLnBrk="0" fontAlgn="base" hangingPunct="0">
              <a:spcBef>
                <a:spcPts val="0"/>
              </a:spcBef>
              <a:spcAft>
                <a:spcPts val="600"/>
              </a:spcAft>
              <a:buClr>
                <a:schemeClr val="bg2"/>
              </a:buClr>
              <a:buFont typeface="Arial" pitchFamily="34" charset="0"/>
              <a:buChar char="–"/>
              <a:defRPr sz="1200" kern="1200">
                <a:solidFill>
                  <a:schemeClr val="tx1"/>
                </a:solidFill>
                <a:latin typeface="+mn-lt"/>
                <a:ea typeface="MS PGothic" pitchFamily="34" charset="-128"/>
                <a:cs typeface="+mn-cs"/>
              </a:defRPr>
            </a:lvl4pPr>
            <a:lvl5pPr marL="1998663" indent="-169863" algn="l" rtl="0" eaLnBrk="0" fontAlgn="base" hangingPunct="0">
              <a:spcBef>
                <a:spcPts val="0"/>
              </a:spcBef>
              <a:spcAft>
                <a:spcPts val="600"/>
              </a:spcAft>
              <a:buClr>
                <a:schemeClr val="bg2"/>
              </a:buClr>
              <a:buFont typeface="Arial" pitchFamily="34" charset="0"/>
              <a:buChar char="»"/>
              <a:defRPr sz="12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smtClean="0">
                <a:solidFill>
                  <a:schemeClr val="tx2"/>
                </a:solidFill>
                <a:ea typeface="ＭＳ Ｐゴシック"/>
                <a:cs typeface="ＭＳ Ｐゴシック"/>
              </a:rPr>
              <a:t>Using pre-defined slide layouts</a:t>
            </a:r>
          </a:p>
          <a:p>
            <a:pPr marL="171450" lvl="1" indent="-171450">
              <a:buClr>
                <a:schemeClr val="tx2"/>
              </a:buClr>
              <a:buFont typeface="Arial" panose="020B0604020202020204" pitchFamily="34" charset="0"/>
              <a:buChar char="•"/>
            </a:pPr>
            <a:r>
              <a:rPr lang="en-US" sz="1200" dirty="0" smtClean="0">
                <a:ea typeface="ＭＳ Ｐゴシック"/>
              </a:rPr>
              <a:t>Insert new slide</a:t>
            </a:r>
          </a:p>
          <a:p>
            <a:pPr marL="171450" lvl="1" indent="-171450">
              <a:buClr>
                <a:schemeClr val="tx2"/>
              </a:buClr>
              <a:buFont typeface="Arial" panose="020B0604020202020204" pitchFamily="34" charset="0"/>
              <a:buChar char="•"/>
            </a:pPr>
            <a:r>
              <a:rPr lang="en-US" sz="1200" dirty="0" smtClean="0">
                <a:ea typeface="ＭＳ Ｐゴシック"/>
              </a:rPr>
              <a:t>Right-click blank area of slide</a:t>
            </a:r>
          </a:p>
          <a:p>
            <a:pPr marL="171450" lvl="1" indent="-171450">
              <a:buClr>
                <a:schemeClr val="tx2"/>
              </a:buClr>
              <a:buFont typeface="Arial" panose="020B0604020202020204" pitchFamily="34" charset="0"/>
              <a:buChar char="•"/>
            </a:pPr>
            <a:r>
              <a:rPr lang="en-US" sz="1200" dirty="0" smtClean="0">
                <a:ea typeface="ＭＳ Ｐゴシック"/>
              </a:rPr>
              <a:t>Point at </a:t>
            </a:r>
            <a:r>
              <a:rPr lang="en-US" sz="1200" cap="small" dirty="0" smtClean="0">
                <a:ea typeface="ＭＳ Ｐゴシック"/>
              </a:rPr>
              <a:t>layout</a:t>
            </a:r>
          </a:p>
          <a:p>
            <a:pPr marL="171450" lvl="1" indent="-171450">
              <a:buClr>
                <a:schemeClr val="tx2"/>
              </a:buClr>
              <a:buFont typeface="Arial" panose="020B0604020202020204" pitchFamily="34" charset="0"/>
              <a:buChar char="•"/>
            </a:pPr>
            <a:r>
              <a:rPr lang="en-US" sz="1200" dirty="0" smtClean="0">
                <a:ea typeface="ＭＳ Ｐゴシック"/>
              </a:rPr>
              <a:t>Click desired layout</a:t>
            </a:r>
          </a:p>
        </p:txBody>
      </p:sp>
      <p:sp>
        <p:nvSpPr>
          <p:cNvPr id="5" name="TextBox 7"/>
          <p:cNvSpPr txBox="1">
            <a:spLocks noChangeArrowheads="1"/>
          </p:cNvSpPr>
          <p:nvPr/>
        </p:nvSpPr>
        <p:spPr bwMode="auto">
          <a:xfrm>
            <a:off x="457200" y="4343400"/>
            <a:ext cx="2438400" cy="14311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marL="285750" indent="-285750">
              <a:buFont typeface="Arial" panose="020B0604020202020204" pitchFamily="34" charset="0"/>
              <a:buChar cha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spcAft>
                <a:spcPts val="600"/>
              </a:spcAft>
              <a:buNone/>
            </a:pPr>
            <a:r>
              <a:rPr lang="en-US" dirty="0">
                <a:solidFill>
                  <a:schemeClr val="tx1"/>
                </a:solidFill>
              </a:rPr>
              <a:t>You can change the layout of an existing </a:t>
            </a:r>
            <a:r>
              <a:rPr lang="en-US" dirty="0" smtClean="0">
                <a:solidFill>
                  <a:schemeClr val="tx1"/>
                </a:solidFill>
              </a:rPr>
              <a:t>slide </a:t>
            </a:r>
            <a:r>
              <a:rPr lang="en-US" dirty="0">
                <a:solidFill>
                  <a:schemeClr val="tx1"/>
                </a:solidFill>
              </a:rPr>
              <a:t>by simply applying the desired layout</a:t>
            </a:r>
            <a:r>
              <a:rPr lang="en-US" dirty="0" smtClean="0">
                <a:solidFill>
                  <a:schemeClr val="tx1"/>
                </a:solidFill>
              </a:rPr>
              <a:t>.</a:t>
            </a:r>
            <a:r>
              <a:rPr lang="en-US" dirty="0">
                <a:solidFill>
                  <a:schemeClr val="tx1"/>
                </a:solidFill>
              </a:rPr>
              <a:t> </a:t>
            </a:r>
            <a:endParaRPr lang="en-US" dirty="0" smtClean="0">
              <a:solidFill>
                <a:schemeClr val="tx1"/>
              </a:solidFill>
            </a:endParaRPr>
          </a:p>
          <a:p>
            <a:pPr marL="0" indent="0">
              <a:spcAft>
                <a:spcPts val="600"/>
              </a:spcAft>
              <a:buNone/>
            </a:pPr>
            <a:r>
              <a:rPr lang="en-US" dirty="0" smtClean="0">
                <a:solidFill>
                  <a:schemeClr val="tx1"/>
                </a:solidFill>
              </a:rPr>
              <a:t>Always </a:t>
            </a:r>
            <a:r>
              <a:rPr lang="en-US" dirty="0">
                <a:solidFill>
                  <a:schemeClr val="tx1"/>
                </a:solidFill>
              </a:rPr>
              <a:t>begin with a title slide and end with a closing slide</a:t>
            </a:r>
          </a:p>
          <a:p>
            <a:pPr marL="0" indent="0">
              <a:spcAft>
                <a:spcPts val="600"/>
              </a:spcAft>
              <a:buNone/>
            </a:pPr>
            <a:r>
              <a:rPr lang="en-US" dirty="0">
                <a:solidFill>
                  <a:schemeClr val="tx1"/>
                </a:solidFill>
              </a:rPr>
              <a:t>Delete guidelines and instructions slides from final </a:t>
            </a:r>
            <a:r>
              <a:rPr lang="en-US" dirty="0" smtClean="0">
                <a:solidFill>
                  <a:schemeClr val="tx1"/>
                </a:solidFill>
              </a:rPr>
              <a:t>presentation</a:t>
            </a:r>
            <a:endParaRPr lang="en-US" dirty="0">
              <a:solidFill>
                <a:schemeClr val="tx1"/>
              </a:solidFill>
            </a:endParaRPr>
          </a:p>
        </p:txBody>
      </p:sp>
      <p:sp>
        <p:nvSpPr>
          <p:cNvPr id="19" name="Content Placeholder 2"/>
          <p:cNvSpPr txBox="1">
            <a:spLocks/>
          </p:cNvSpPr>
          <p:nvPr/>
        </p:nvSpPr>
        <p:spPr>
          <a:xfrm>
            <a:off x="470338" y="3200400"/>
            <a:ext cx="2425262" cy="838200"/>
          </a:xfrm>
          <a:prstGeom prst="rect">
            <a:avLst/>
          </a:prstGeom>
        </p:spPr>
        <p:txBody>
          <a:bodyPr lIns="0" tIns="0" rIns="0" bIns="0"/>
          <a:lstStyle>
            <a:lvl1pPr marL="169863" indent="-169863" algn="l" rtl="0" eaLnBrk="0" fontAlgn="base" hangingPunct="0">
              <a:spcBef>
                <a:spcPts val="0"/>
              </a:spcBef>
              <a:spcAft>
                <a:spcPts val="600"/>
              </a:spcAft>
              <a:buClr>
                <a:schemeClr val="bg2"/>
              </a:buClr>
              <a:buFont typeface="Arial" pitchFamily="34" charset="0"/>
              <a:buChar char="•"/>
              <a:defRPr sz="2000" kern="1200">
                <a:solidFill>
                  <a:schemeClr val="tx1"/>
                </a:solidFill>
                <a:latin typeface="+mn-lt"/>
                <a:ea typeface="MS PGothic" pitchFamily="34" charset="-128"/>
                <a:cs typeface="ＭＳ Ｐゴシック" charset="0"/>
              </a:defRPr>
            </a:lvl1pPr>
            <a:lvl2pPr marL="685800" indent="-228600" algn="l" rtl="0" eaLnBrk="0" fontAlgn="base" hangingPunct="0">
              <a:spcBef>
                <a:spcPts val="0"/>
              </a:spcBef>
              <a:spcAft>
                <a:spcPts val="600"/>
              </a:spcAft>
              <a:buClr>
                <a:schemeClr val="bg2"/>
              </a:buClr>
              <a:buFont typeface="Arial" pitchFamily="34" charset="0"/>
              <a:buChar char="–"/>
              <a:defRPr sz="1800" kern="1200">
                <a:solidFill>
                  <a:schemeClr val="tx1"/>
                </a:solidFill>
                <a:latin typeface="+mn-lt"/>
                <a:ea typeface="MS PGothic" pitchFamily="34" charset="-128"/>
                <a:cs typeface="+mn-cs"/>
              </a:defRPr>
            </a:lvl2pPr>
            <a:lvl3pPr marL="1084263" indent="-169863" algn="l" rtl="0" eaLnBrk="0" fontAlgn="base" hangingPunct="0">
              <a:spcBef>
                <a:spcPts val="0"/>
              </a:spcBef>
              <a:spcAft>
                <a:spcPts val="600"/>
              </a:spcAft>
              <a:buClr>
                <a:schemeClr val="bg2"/>
              </a:buClr>
              <a:buFont typeface="Arial" pitchFamily="34" charset="0"/>
              <a:buChar char="•"/>
              <a:defRPr sz="1600" kern="1200">
                <a:solidFill>
                  <a:schemeClr val="tx1"/>
                </a:solidFill>
                <a:latin typeface="+mn-lt"/>
                <a:ea typeface="MS PGothic" pitchFamily="34" charset="-128"/>
                <a:cs typeface="+mn-cs"/>
              </a:defRPr>
            </a:lvl3pPr>
            <a:lvl4pPr marL="1541463" indent="-169863" algn="l" rtl="0" eaLnBrk="0" fontAlgn="base" hangingPunct="0">
              <a:spcBef>
                <a:spcPts val="0"/>
              </a:spcBef>
              <a:spcAft>
                <a:spcPts val="600"/>
              </a:spcAft>
              <a:buClr>
                <a:schemeClr val="bg2"/>
              </a:buClr>
              <a:buFont typeface="Arial" pitchFamily="34" charset="0"/>
              <a:buChar char="–"/>
              <a:defRPr sz="1200" kern="1200">
                <a:solidFill>
                  <a:schemeClr val="tx1"/>
                </a:solidFill>
                <a:latin typeface="+mn-lt"/>
                <a:ea typeface="MS PGothic" pitchFamily="34" charset="-128"/>
                <a:cs typeface="+mn-cs"/>
              </a:defRPr>
            </a:lvl4pPr>
            <a:lvl5pPr marL="1998663" indent="-169863" algn="l" rtl="0" eaLnBrk="0" fontAlgn="base" hangingPunct="0">
              <a:spcBef>
                <a:spcPts val="0"/>
              </a:spcBef>
              <a:spcAft>
                <a:spcPts val="600"/>
              </a:spcAft>
              <a:buClr>
                <a:schemeClr val="bg2"/>
              </a:buClr>
              <a:buFont typeface="Arial" pitchFamily="34" charset="0"/>
              <a:buChar char="»"/>
              <a:defRPr sz="12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smtClean="0">
                <a:solidFill>
                  <a:schemeClr val="tx2"/>
                </a:solidFill>
                <a:ea typeface="ＭＳ Ｐゴシック"/>
                <a:cs typeface="ＭＳ Ｐゴシック"/>
              </a:rPr>
              <a:t>Resetting a slide layout</a:t>
            </a:r>
          </a:p>
          <a:p>
            <a:pPr marL="171450" lvl="1" indent="-171450">
              <a:buClr>
                <a:schemeClr val="tx2"/>
              </a:buClr>
              <a:buFont typeface="Arial" panose="020B0604020202020204" pitchFamily="34" charset="0"/>
              <a:buChar char="•"/>
            </a:pPr>
            <a:r>
              <a:rPr lang="en-US" sz="1200" dirty="0" smtClean="0">
                <a:ea typeface="ＭＳ Ｐゴシック"/>
              </a:rPr>
              <a:t>Right-click blank area of slide</a:t>
            </a:r>
          </a:p>
          <a:p>
            <a:pPr marL="171450" lvl="1" indent="-171450">
              <a:buClr>
                <a:schemeClr val="tx2"/>
              </a:buClr>
              <a:buFont typeface="Arial" panose="020B0604020202020204" pitchFamily="34" charset="0"/>
              <a:buChar char="•"/>
            </a:pPr>
            <a:r>
              <a:rPr lang="en-US" sz="1200" dirty="0" smtClean="0">
                <a:ea typeface="ＭＳ Ｐゴシック"/>
              </a:rPr>
              <a:t>Click </a:t>
            </a:r>
            <a:r>
              <a:rPr lang="en-US" sz="1200" cap="small" dirty="0" smtClean="0">
                <a:ea typeface="ＭＳ Ｐゴシック"/>
              </a:rPr>
              <a:t>reset slide</a:t>
            </a:r>
          </a:p>
        </p:txBody>
      </p:sp>
      <p:sp>
        <p:nvSpPr>
          <p:cNvPr id="11" name="Rectangle 10"/>
          <p:cNvSpPr/>
          <p:nvPr/>
        </p:nvSpPr>
        <p:spPr>
          <a:xfrm>
            <a:off x="6853242" y="225722"/>
            <a:ext cx="2024058" cy="618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r>
              <a:rPr lang="en-US" sz="1200" dirty="0" smtClean="0">
                <a:solidFill>
                  <a:schemeClr val="tx2"/>
                </a:solidFill>
              </a:rPr>
              <a:t>INSTRUCTIONAL CONTENT</a:t>
            </a:r>
            <a:endParaRPr lang="en-US" sz="1200" dirty="0">
              <a:solidFill>
                <a:schemeClr val="tx2"/>
              </a:solidFill>
            </a:endParaRPr>
          </a:p>
        </p:txBody>
      </p:sp>
      <p:grpSp>
        <p:nvGrpSpPr>
          <p:cNvPr id="12" name="Group 4"/>
          <p:cNvGrpSpPr>
            <a:grpSpLocks noChangeAspect="1"/>
          </p:cNvGrpSpPr>
          <p:nvPr/>
        </p:nvGrpSpPr>
        <p:grpSpPr bwMode="auto">
          <a:xfrm>
            <a:off x="6989763" y="344488"/>
            <a:ext cx="377825" cy="377825"/>
            <a:chOff x="4403" y="217"/>
            <a:chExt cx="238" cy="238"/>
          </a:xfrm>
        </p:grpSpPr>
        <p:sp>
          <p:nvSpPr>
            <p:cNvPr id="13" name="Freeform 5"/>
            <p:cNvSpPr>
              <a:spLocks noEditPoints="1"/>
            </p:cNvSpPr>
            <p:nvPr/>
          </p:nvSpPr>
          <p:spPr bwMode="auto">
            <a:xfrm>
              <a:off x="4403" y="267"/>
              <a:ext cx="189" cy="188"/>
            </a:xfrm>
            <a:custGeom>
              <a:avLst/>
              <a:gdLst>
                <a:gd name="T0" fmla="*/ 165 w 250"/>
                <a:gd name="T1" fmla="*/ 0 h 249"/>
                <a:gd name="T2" fmla="*/ 163 w 250"/>
                <a:gd name="T3" fmla="*/ 3 h 249"/>
                <a:gd name="T4" fmla="*/ 32 w 250"/>
                <a:gd name="T5" fmla="*/ 132 h 249"/>
                <a:gd name="T6" fmla="*/ 28 w 250"/>
                <a:gd name="T7" fmla="*/ 139 h 249"/>
                <a:gd name="T8" fmla="*/ 1 w 250"/>
                <a:gd name="T9" fmla="*/ 232 h 249"/>
                <a:gd name="T10" fmla="*/ 2 w 250"/>
                <a:gd name="T11" fmla="*/ 243 h 249"/>
                <a:gd name="T12" fmla="*/ 16 w 250"/>
                <a:gd name="T13" fmla="*/ 248 h 249"/>
                <a:gd name="T14" fmla="*/ 102 w 250"/>
                <a:gd name="T15" fmla="*/ 222 h 249"/>
                <a:gd name="T16" fmla="*/ 121 w 250"/>
                <a:gd name="T17" fmla="*/ 211 h 249"/>
                <a:gd name="T18" fmla="*/ 247 w 250"/>
                <a:gd name="T19" fmla="*/ 87 h 249"/>
                <a:gd name="T20" fmla="*/ 250 w 250"/>
                <a:gd name="T21" fmla="*/ 84 h 249"/>
                <a:gd name="T22" fmla="*/ 165 w 250"/>
                <a:gd name="T23" fmla="*/ 0 h 249"/>
                <a:gd name="T24" fmla="*/ 50 w 250"/>
                <a:gd name="T25" fmla="*/ 215 h 249"/>
                <a:gd name="T26" fmla="*/ 33 w 250"/>
                <a:gd name="T27" fmla="*/ 198 h 249"/>
                <a:gd name="T28" fmla="*/ 45 w 250"/>
                <a:gd name="T29" fmla="*/ 154 h 249"/>
                <a:gd name="T30" fmla="*/ 93 w 250"/>
                <a:gd name="T31" fmla="*/ 202 h 249"/>
                <a:gd name="T32" fmla="*/ 50 w 250"/>
                <a:gd name="T33" fmla="*/ 21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249">
                  <a:moveTo>
                    <a:pt x="165" y="0"/>
                  </a:moveTo>
                  <a:cubicBezTo>
                    <a:pt x="165" y="1"/>
                    <a:pt x="164" y="2"/>
                    <a:pt x="163" y="3"/>
                  </a:cubicBezTo>
                  <a:cubicBezTo>
                    <a:pt x="119" y="46"/>
                    <a:pt x="76" y="89"/>
                    <a:pt x="32" y="132"/>
                  </a:cubicBezTo>
                  <a:cubicBezTo>
                    <a:pt x="30" y="134"/>
                    <a:pt x="29" y="136"/>
                    <a:pt x="28" y="139"/>
                  </a:cubicBezTo>
                  <a:cubicBezTo>
                    <a:pt x="19" y="170"/>
                    <a:pt x="10" y="201"/>
                    <a:pt x="1" y="232"/>
                  </a:cubicBezTo>
                  <a:cubicBezTo>
                    <a:pt x="0" y="236"/>
                    <a:pt x="0" y="240"/>
                    <a:pt x="2" y="243"/>
                  </a:cubicBezTo>
                  <a:cubicBezTo>
                    <a:pt x="5" y="248"/>
                    <a:pt x="10" y="249"/>
                    <a:pt x="16" y="248"/>
                  </a:cubicBezTo>
                  <a:cubicBezTo>
                    <a:pt x="45" y="239"/>
                    <a:pt x="74" y="231"/>
                    <a:pt x="102" y="222"/>
                  </a:cubicBezTo>
                  <a:cubicBezTo>
                    <a:pt x="110" y="220"/>
                    <a:pt x="115" y="217"/>
                    <a:pt x="121" y="211"/>
                  </a:cubicBezTo>
                  <a:cubicBezTo>
                    <a:pt x="163" y="170"/>
                    <a:pt x="205" y="128"/>
                    <a:pt x="247" y="87"/>
                  </a:cubicBezTo>
                  <a:cubicBezTo>
                    <a:pt x="248" y="86"/>
                    <a:pt x="249" y="85"/>
                    <a:pt x="250" y="84"/>
                  </a:cubicBezTo>
                  <a:cubicBezTo>
                    <a:pt x="221" y="56"/>
                    <a:pt x="194" y="28"/>
                    <a:pt x="165" y="0"/>
                  </a:cubicBezTo>
                  <a:close/>
                  <a:moveTo>
                    <a:pt x="50" y="215"/>
                  </a:moveTo>
                  <a:cubicBezTo>
                    <a:pt x="33" y="198"/>
                    <a:pt x="33" y="198"/>
                    <a:pt x="33" y="198"/>
                  </a:cubicBezTo>
                  <a:cubicBezTo>
                    <a:pt x="45" y="154"/>
                    <a:pt x="45" y="154"/>
                    <a:pt x="45" y="154"/>
                  </a:cubicBezTo>
                  <a:cubicBezTo>
                    <a:pt x="93" y="202"/>
                    <a:pt x="93" y="202"/>
                    <a:pt x="93" y="202"/>
                  </a:cubicBezTo>
                  <a:lnTo>
                    <a:pt x="50" y="2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p:cNvSpPr>
            <p:nvPr/>
          </p:nvSpPr>
          <p:spPr bwMode="auto">
            <a:xfrm>
              <a:off x="4563" y="217"/>
              <a:ext cx="78" cy="78"/>
            </a:xfrm>
            <a:custGeom>
              <a:avLst/>
              <a:gdLst>
                <a:gd name="T0" fmla="*/ 0 w 104"/>
                <a:gd name="T1" fmla="*/ 23 h 103"/>
                <a:gd name="T2" fmla="*/ 81 w 104"/>
                <a:gd name="T3" fmla="*/ 103 h 103"/>
                <a:gd name="T4" fmla="*/ 92 w 104"/>
                <a:gd name="T5" fmla="*/ 92 h 103"/>
                <a:gd name="T6" fmla="*/ 92 w 104"/>
                <a:gd name="T7" fmla="*/ 51 h 103"/>
                <a:gd name="T8" fmla="*/ 53 w 104"/>
                <a:gd name="T9" fmla="*/ 11 h 103"/>
                <a:gd name="T10" fmla="*/ 20 w 104"/>
                <a:gd name="T11" fmla="*/ 5 h 103"/>
                <a:gd name="T12" fmla="*/ 0 w 104"/>
                <a:gd name="T13" fmla="*/ 23 h 103"/>
              </a:gdLst>
              <a:ahLst/>
              <a:cxnLst>
                <a:cxn ang="0">
                  <a:pos x="T0" y="T1"/>
                </a:cxn>
                <a:cxn ang="0">
                  <a:pos x="T2" y="T3"/>
                </a:cxn>
                <a:cxn ang="0">
                  <a:pos x="T4" y="T5"/>
                </a:cxn>
                <a:cxn ang="0">
                  <a:pos x="T6" y="T7"/>
                </a:cxn>
                <a:cxn ang="0">
                  <a:pos x="T8" y="T9"/>
                </a:cxn>
                <a:cxn ang="0">
                  <a:pos x="T10" y="T11"/>
                </a:cxn>
                <a:cxn ang="0">
                  <a:pos x="T12" y="T13"/>
                </a:cxn>
              </a:cxnLst>
              <a:rect l="0" t="0" r="r" b="b"/>
              <a:pathLst>
                <a:path w="104" h="103">
                  <a:moveTo>
                    <a:pt x="0" y="23"/>
                  </a:moveTo>
                  <a:cubicBezTo>
                    <a:pt x="27" y="50"/>
                    <a:pt x="54" y="76"/>
                    <a:pt x="81" y="103"/>
                  </a:cubicBezTo>
                  <a:cubicBezTo>
                    <a:pt x="84" y="99"/>
                    <a:pt x="88" y="96"/>
                    <a:pt x="92" y="92"/>
                  </a:cubicBezTo>
                  <a:cubicBezTo>
                    <a:pt x="104" y="80"/>
                    <a:pt x="104" y="63"/>
                    <a:pt x="92" y="51"/>
                  </a:cubicBezTo>
                  <a:cubicBezTo>
                    <a:pt x="79" y="38"/>
                    <a:pt x="66" y="24"/>
                    <a:pt x="53" y="11"/>
                  </a:cubicBezTo>
                  <a:cubicBezTo>
                    <a:pt x="43" y="3"/>
                    <a:pt x="31" y="0"/>
                    <a:pt x="20" y="5"/>
                  </a:cubicBezTo>
                  <a:cubicBezTo>
                    <a:pt x="12" y="9"/>
                    <a:pt x="7" y="17"/>
                    <a:pt x="0" y="2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7"/>
            <p:cNvSpPr>
              <a:spLocks/>
            </p:cNvSpPr>
            <p:nvPr/>
          </p:nvSpPr>
          <p:spPr bwMode="auto">
            <a:xfrm>
              <a:off x="4538" y="243"/>
              <a:ext cx="78" cy="77"/>
            </a:xfrm>
            <a:custGeom>
              <a:avLst/>
              <a:gdLst>
                <a:gd name="T0" fmla="*/ 102 w 102"/>
                <a:gd name="T1" fmla="*/ 84 h 101"/>
                <a:gd name="T2" fmla="*/ 18 w 102"/>
                <a:gd name="T3" fmla="*/ 0 h 101"/>
                <a:gd name="T4" fmla="*/ 0 w 102"/>
                <a:gd name="T5" fmla="*/ 17 h 101"/>
                <a:gd name="T6" fmla="*/ 83 w 102"/>
                <a:gd name="T7" fmla="*/ 101 h 101"/>
                <a:gd name="T8" fmla="*/ 102 w 102"/>
                <a:gd name="T9" fmla="*/ 84 h 101"/>
              </a:gdLst>
              <a:ahLst/>
              <a:cxnLst>
                <a:cxn ang="0">
                  <a:pos x="T0" y="T1"/>
                </a:cxn>
                <a:cxn ang="0">
                  <a:pos x="T2" y="T3"/>
                </a:cxn>
                <a:cxn ang="0">
                  <a:pos x="T4" y="T5"/>
                </a:cxn>
                <a:cxn ang="0">
                  <a:pos x="T6" y="T7"/>
                </a:cxn>
                <a:cxn ang="0">
                  <a:pos x="T8" y="T9"/>
                </a:cxn>
              </a:cxnLst>
              <a:rect l="0" t="0" r="r" b="b"/>
              <a:pathLst>
                <a:path w="102" h="101">
                  <a:moveTo>
                    <a:pt x="102" y="84"/>
                  </a:moveTo>
                  <a:cubicBezTo>
                    <a:pt x="74" y="56"/>
                    <a:pt x="46" y="28"/>
                    <a:pt x="18" y="0"/>
                  </a:cubicBezTo>
                  <a:cubicBezTo>
                    <a:pt x="12" y="5"/>
                    <a:pt x="6" y="11"/>
                    <a:pt x="0" y="17"/>
                  </a:cubicBezTo>
                  <a:cubicBezTo>
                    <a:pt x="28" y="45"/>
                    <a:pt x="55" y="73"/>
                    <a:pt x="83" y="101"/>
                  </a:cubicBezTo>
                  <a:cubicBezTo>
                    <a:pt x="89" y="95"/>
                    <a:pt x="96" y="89"/>
                    <a:pt x="102" y="8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8058" y="1600200"/>
            <a:ext cx="4300542" cy="4615915"/>
          </a:xfrm>
          <a:prstGeom prst="rect">
            <a:avLst/>
          </a:prstGeom>
        </p:spPr>
      </p:pic>
    </p:spTree>
    <p:extLst>
      <p:ext uri="{BB962C8B-B14F-4D97-AF65-F5344CB8AC3E}">
        <p14:creationId xmlns:p14="http://schemas.microsoft.com/office/powerpoint/2010/main" val="414944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741" t="3703" r="10034" b="2408"/>
          <a:stretch/>
        </p:blipFill>
        <p:spPr>
          <a:xfrm>
            <a:off x="3334110" y="1524000"/>
            <a:ext cx="2625969" cy="4876800"/>
          </a:xfrm>
          <a:prstGeom prst="rect">
            <a:avLst/>
          </a:prstGeom>
        </p:spPr>
      </p:pic>
      <p:sp>
        <p:nvSpPr>
          <p:cNvPr id="2" name="Title 1"/>
          <p:cNvSpPr>
            <a:spLocks noGrp="1"/>
          </p:cNvSpPr>
          <p:nvPr>
            <p:ph type="title"/>
          </p:nvPr>
        </p:nvSpPr>
        <p:spPr/>
        <p:txBody>
          <a:bodyPr/>
          <a:lstStyle/>
          <a:p>
            <a:r>
              <a:rPr lang="en-US" dirty="0" smtClean="0"/>
              <a:t>Transitioning the new template</a:t>
            </a:r>
            <a:endParaRPr lang="en-US" dirty="0"/>
          </a:p>
        </p:txBody>
      </p:sp>
      <p:sp>
        <p:nvSpPr>
          <p:cNvPr id="4" name="Content Placeholder 2"/>
          <p:cNvSpPr txBox="1">
            <a:spLocks/>
          </p:cNvSpPr>
          <p:nvPr/>
        </p:nvSpPr>
        <p:spPr bwMode="auto">
          <a:xfrm>
            <a:off x="457200" y="1485899"/>
            <a:ext cx="2438400" cy="323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9863" indent="-169863" algn="l" rtl="0" eaLnBrk="0" fontAlgn="base" hangingPunct="0">
              <a:spcBef>
                <a:spcPts val="0"/>
              </a:spcBef>
              <a:spcAft>
                <a:spcPts val="600"/>
              </a:spcAft>
              <a:buClr>
                <a:schemeClr val="bg2"/>
              </a:buClr>
              <a:buFont typeface="Arial" pitchFamily="34" charset="0"/>
              <a:buChar char="•"/>
              <a:defRPr sz="2000" kern="1200">
                <a:solidFill>
                  <a:schemeClr val="tx1"/>
                </a:solidFill>
                <a:latin typeface="+mn-lt"/>
                <a:ea typeface="MS PGothic" pitchFamily="34" charset="-128"/>
                <a:cs typeface="ＭＳ Ｐゴシック" charset="0"/>
              </a:defRPr>
            </a:lvl1pPr>
            <a:lvl2pPr marL="685800" indent="-228600" algn="l" rtl="0" eaLnBrk="0" fontAlgn="base" hangingPunct="0">
              <a:spcBef>
                <a:spcPts val="0"/>
              </a:spcBef>
              <a:spcAft>
                <a:spcPts val="600"/>
              </a:spcAft>
              <a:buClr>
                <a:schemeClr val="bg2"/>
              </a:buClr>
              <a:buFont typeface="Arial" pitchFamily="34" charset="0"/>
              <a:buChar char="–"/>
              <a:defRPr sz="1800" kern="1200">
                <a:solidFill>
                  <a:schemeClr val="tx1"/>
                </a:solidFill>
                <a:latin typeface="+mn-lt"/>
                <a:ea typeface="MS PGothic" pitchFamily="34" charset="-128"/>
                <a:cs typeface="+mn-cs"/>
              </a:defRPr>
            </a:lvl2pPr>
            <a:lvl3pPr marL="1084263" indent="-169863" algn="l" rtl="0" eaLnBrk="0" fontAlgn="base" hangingPunct="0">
              <a:spcBef>
                <a:spcPts val="0"/>
              </a:spcBef>
              <a:spcAft>
                <a:spcPts val="600"/>
              </a:spcAft>
              <a:buClr>
                <a:schemeClr val="bg2"/>
              </a:buClr>
              <a:buFont typeface="Arial" pitchFamily="34" charset="0"/>
              <a:buChar char="•"/>
              <a:defRPr sz="1600" kern="1200">
                <a:solidFill>
                  <a:schemeClr val="tx1"/>
                </a:solidFill>
                <a:latin typeface="+mn-lt"/>
                <a:ea typeface="MS PGothic" pitchFamily="34" charset="-128"/>
                <a:cs typeface="+mn-cs"/>
              </a:defRPr>
            </a:lvl3pPr>
            <a:lvl4pPr marL="1541463" indent="-169863" algn="l" rtl="0" eaLnBrk="0" fontAlgn="base" hangingPunct="0">
              <a:spcBef>
                <a:spcPts val="0"/>
              </a:spcBef>
              <a:spcAft>
                <a:spcPts val="600"/>
              </a:spcAft>
              <a:buClr>
                <a:schemeClr val="bg2"/>
              </a:buClr>
              <a:buFont typeface="Arial" pitchFamily="34" charset="0"/>
              <a:buChar char="–"/>
              <a:defRPr sz="1200" kern="1200">
                <a:solidFill>
                  <a:schemeClr val="tx1"/>
                </a:solidFill>
                <a:latin typeface="+mn-lt"/>
                <a:ea typeface="MS PGothic" pitchFamily="34" charset="-128"/>
                <a:cs typeface="+mn-cs"/>
              </a:defRPr>
            </a:lvl4pPr>
            <a:lvl5pPr marL="1998663" indent="-169863" algn="l" rtl="0" eaLnBrk="0" fontAlgn="base" hangingPunct="0">
              <a:spcBef>
                <a:spcPts val="0"/>
              </a:spcBef>
              <a:spcAft>
                <a:spcPts val="600"/>
              </a:spcAft>
              <a:buClr>
                <a:schemeClr val="bg2"/>
              </a:buClr>
              <a:buFont typeface="Arial" pitchFamily="34" charset="0"/>
              <a:buChar char="»"/>
              <a:defRPr sz="12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Clr>
                <a:schemeClr val="tx2"/>
              </a:buClr>
              <a:buFont typeface="+mj-lt"/>
              <a:buAutoNum type="arabicPeriod"/>
            </a:pPr>
            <a:r>
              <a:rPr lang="en-US" sz="1200" dirty="0" smtClean="0">
                <a:ea typeface="ＭＳ Ｐゴシック"/>
                <a:cs typeface="ＭＳ Ｐゴシック"/>
              </a:rPr>
              <a:t>Begin with the new </a:t>
            </a:r>
            <a:r>
              <a:rPr lang="en-US" sz="1200" dirty="0" err="1" smtClean="0">
                <a:ea typeface="ＭＳ Ｐゴシック"/>
                <a:cs typeface="ＭＳ Ｐゴシック"/>
              </a:rPr>
              <a:t>Vertafore</a:t>
            </a:r>
            <a:r>
              <a:rPr lang="en-US" sz="1200" dirty="0" smtClean="0">
                <a:ea typeface="ＭＳ Ｐゴシック"/>
                <a:cs typeface="ＭＳ Ｐゴシック"/>
              </a:rPr>
              <a:t/>
            </a:r>
            <a:br>
              <a:rPr lang="en-US" sz="1200" dirty="0" smtClean="0">
                <a:ea typeface="ＭＳ Ｐゴシック"/>
                <a:cs typeface="ＭＳ Ｐゴシック"/>
              </a:rPr>
            </a:br>
            <a:r>
              <a:rPr lang="en-US" sz="1200" dirty="0" smtClean="0">
                <a:ea typeface="ＭＳ Ｐゴシック"/>
                <a:cs typeface="ＭＳ Ｐゴシック"/>
              </a:rPr>
              <a:t>template</a:t>
            </a:r>
          </a:p>
          <a:p>
            <a:pPr marL="342900" indent="-342900">
              <a:buClr>
                <a:schemeClr val="tx2"/>
              </a:buClr>
              <a:buFont typeface="+mj-lt"/>
              <a:buAutoNum type="arabicPeriod"/>
            </a:pPr>
            <a:r>
              <a:rPr lang="en-US" sz="1200" dirty="0" smtClean="0">
                <a:ea typeface="ＭＳ Ｐゴシック"/>
                <a:cs typeface="ＭＳ Ｐゴシック"/>
              </a:rPr>
              <a:t>Click the arrow next to </a:t>
            </a:r>
            <a:r>
              <a:rPr lang="en-US" sz="1200" cap="small" dirty="0" smtClean="0">
                <a:ea typeface="ＭＳ Ｐゴシック"/>
                <a:cs typeface="ＭＳ Ｐゴシック"/>
              </a:rPr>
              <a:t>new slide</a:t>
            </a:r>
          </a:p>
          <a:p>
            <a:pPr marL="342900" indent="-342900">
              <a:buClr>
                <a:schemeClr val="tx2"/>
              </a:buClr>
              <a:buFont typeface="+mj-lt"/>
              <a:buAutoNum type="arabicPeriod"/>
            </a:pPr>
            <a:r>
              <a:rPr lang="en-US" sz="1200" dirty="0" smtClean="0">
                <a:ea typeface="ＭＳ Ｐゴシック"/>
                <a:cs typeface="ＭＳ Ｐゴシック"/>
              </a:rPr>
              <a:t>Click </a:t>
            </a:r>
            <a:r>
              <a:rPr lang="en-US" sz="1200" cap="small" dirty="0" smtClean="0">
                <a:ea typeface="ＭＳ Ｐゴシック"/>
                <a:cs typeface="ＭＳ Ｐゴシック"/>
              </a:rPr>
              <a:t>reuse </a:t>
            </a:r>
            <a:r>
              <a:rPr lang="en-US" sz="1200" cap="small" dirty="0">
                <a:ea typeface="ＭＳ Ｐゴシック"/>
                <a:cs typeface="ＭＳ Ｐゴシック"/>
              </a:rPr>
              <a:t>s</a:t>
            </a:r>
            <a:r>
              <a:rPr lang="en-US" sz="1200" cap="small" dirty="0" smtClean="0">
                <a:ea typeface="ＭＳ Ｐゴシック"/>
                <a:cs typeface="ＭＳ Ｐゴシック"/>
              </a:rPr>
              <a:t>lides</a:t>
            </a:r>
          </a:p>
          <a:p>
            <a:pPr marL="342900" indent="-342900">
              <a:buClr>
                <a:schemeClr val="tx2"/>
              </a:buClr>
              <a:buFont typeface="+mj-lt"/>
              <a:buAutoNum type="arabicPeriod"/>
            </a:pPr>
            <a:r>
              <a:rPr lang="en-US" sz="1200" dirty="0" smtClean="0">
                <a:ea typeface="ＭＳ Ｐゴシック"/>
                <a:cs typeface="ＭＳ Ｐゴシック"/>
              </a:rPr>
              <a:t>Browse to the presentation you want to add</a:t>
            </a:r>
          </a:p>
          <a:p>
            <a:pPr marL="342900" indent="-342900">
              <a:buClr>
                <a:schemeClr val="tx2"/>
              </a:buClr>
              <a:buFont typeface="+mj-lt"/>
              <a:buAutoNum type="arabicPeriod"/>
            </a:pPr>
            <a:r>
              <a:rPr lang="en-US" sz="1200" dirty="0" smtClean="0">
                <a:ea typeface="ＭＳ Ｐゴシック"/>
                <a:cs typeface="ＭＳ Ｐゴシック"/>
              </a:rPr>
              <a:t>Select (click) each slide in your old presentation. As you select the slides on the right, they will appear in the slides tab on the left side of your screen in the new template</a:t>
            </a:r>
          </a:p>
          <a:p>
            <a:pPr marL="342900" indent="-342900">
              <a:buClr>
                <a:schemeClr val="tx2"/>
              </a:buClr>
              <a:buFont typeface="+mj-lt"/>
              <a:buAutoNum type="arabicPeriod"/>
            </a:pPr>
            <a:r>
              <a:rPr lang="en-US" sz="1200" dirty="0" smtClean="0">
                <a:ea typeface="ＭＳ Ｐゴシック"/>
                <a:cs typeface="ＭＳ Ｐゴシック"/>
              </a:rPr>
              <a:t>Rename your presentation before you save</a:t>
            </a:r>
          </a:p>
        </p:txBody>
      </p:sp>
      <p:sp>
        <p:nvSpPr>
          <p:cNvPr id="8" name="TextBox 16"/>
          <p:cNvSpPr txBox="1">
            <a:spLocks noChangeArrowheads="1"/>
          </p:cNvSpPr>
          <p:nvPr/>
        </p:nvSpPr>
        <p:spPr bwMode="auto">
          <a:xfrm>
            <a:off x="457200" y="4876800"/>
            <a:ext cx="2438400" cy="938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indent="0">
              <a:spcAft>
                <a:spcPts val="600"/>
              </a:spcAft>
              <a:buFont typeface="Arial" panose="020B0604020202020204" pitchFamily="34" charset="0"/>
              <a:buNone/>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This is the best method to preserve the original slide most accurately. If the slide doesn’t </a:t>
            </a:r>
            <a:r>
              <a:rPr lang="en-US" dirty="0" smtClean="0">
                <a:solidFill>
                  <a:schemeClr val="tx1"/>
                </a:solidFill>
              </a:rPr>
              <a:t>transition over </a:t>
            </a:r>
            <a:r>
              <a:rPr lang="en-US" dirty="0">
                <a:solidFill>
                  <a:schemeClr val="tx1"/>
                </a:solidFill>
              </a:rPr>
              <a:t>properly, </a:t>
            </a:r>
            <a:r>
              <a:rPr lang="en-US" cap="small" dirty="0">
                <a:solidFill>
                  <a:schemeClr val="tx1"/>
                </a:solidFill>
              </a:rPr>
              <a:t>right-click</a:t>
            </a:r>
            <a:r>
              <a:rPr lang="en-US" dirty="0">
                <a:solidFill>
                  <a:schemeClr val="tx1"/>
                </a:solidFill>
              </a:rPr>
              <a:t> the slide and click </a:t>
            </a:r>
            <a:r>
              <a:rPr lang="en-US" cap="small" dirty="0" smtClean="0">
                <a:solidFill>
                  <a:schemeClr val="tx1"/>
                </a:solidFill>
              </a:rPr>
              <a:t>reset </a:t>
            </a:r>
            <a:r>
              <a:rPr lang="en-US" cap="small" dirty="0">
                <a:solidFill>
                  <a:schemeClr val="tx1"/>
                </a:solidFill>
              </a:rPr>
              <a:t>s</a:t>
            </a:r>
            <a:r>
              <a:rPr lang="en-US" cap="small" dirty="0" smtClean="0">
                <a:solidFill>
                  <a:schemeClr val="tx1"/>
                </a:solidFill>
              </a:rPr>
              <a:t>lide</a:t>
            </a:r>
            <a:r>
              <a:rPr lang="en-US" dirty="0">
                <a:solidFill>
                  <a:schemeClr val="tx1"/>
                </a:solidFill>
              </a:rPr>
              <a:t>.</a:t>
            </a: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10606"/>
          <a:stretch/>
        </p:blipFill>
        <p:spPr>
          <a:xfrm>
            <a:off x="6248400" y="1524000"/>
            <a:ext cx="1864640" cy="4495800"/>
          </a:xfrm>
          <a:prstGeom prst="rect">
            <a:avLst/>
          </a:prstGeom>
        </p:spPr>
      </p:pic>
      <p:sp>
        <p:nvSpPr>
          <p:cNvPr id="3" name="Oval 2"/>
          <p:cNvSpPr/>
          <p:nvPr/>
        </p:nvSpPr>
        <p:spPr>
          <a:xfrm>
            <a:off x="3200400" y="1714500"/>
            <a:ext cx="238027" cy="2380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2</a:t>
            </a:r>
            <a:endParaRPr lang="en-US" sz="1200" dirty="0">
              <a:solidFill>
                <a:schemeClr val="bg1"/>
              </a:solidFill>
            </a:endParaRPr>
          </a:p>
        </p:txBody>
      </p:sp>
      <p:sp>
        <p:nvSpPr>
          <p:cNvPr id="21" name="Oval 20"/>
          <p:cNvSpPr/>
          <p:nvPr/>
        </p:nvSpPr>
        <p:spPr>
          <a:xfrm>
            <a:off x="4229100" y="6162773"/>
            <a:ext cx="238027" cy="2380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3</a:t>
            </a:r>
            <a:endParaRPr lang="en-US" sz="1200" dirty="0">
              <a:solidFill>
                <a:schemeClr val="bg1"/>
              </a:solidFill>
            </a:endParaRPr>
          </a:p>
        </p:txBody>
      </p:sp>
      <p:sp>
        <p:nvSpPr>
          <p:cNvPr id="22" name="Oval 21"/>
          <p:cNvSpPr/>
          <p:nvPr/>
        </p:nvSpPr>
        <p:spPr>
          <a:xfrm>
            <a:off x="7875013" y="2154335"/>
            <a:ext cx="238027" cy="2380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4</a:t>
            </a:r>
            <a:endParaRPr lang="en-US" sz="1200" dirty="0">
              <a:solidFill>
                <a:schemeClr val="bg1"/>
              </a:solidFill>
            </a:endParaRPr>
          </a:p>
        </p:txBody>
      </p:sp>
      <p:sp>
        <p:nvSpPr>
          <p:cNvPr id="19" name="Rectangle 18"/>
          <p:cNvSpPr/>
          <p:nvPr/>
        </p:nvSpPr>
        <p:spPr>
          <a:xfrm>
            <a:off x="6853242" y="225722"/>
            <a:ext cx="2024058" cy="618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r>
              <a:rPr lang="en-US" sz="1200" dirty="0" smtClean="0">
                <a:solidFill>
                  <a:schemeClr val="tx2"/>
                </a:solidFill>
              </a:rPr>
              <a:t>INSTRUCTIONAL CONTENT</a:t>
            </a:r>
            <a:endParaRPr lang="en-US" sz="1200" dirty="0">
              <a:solidFill>
                <a:schemeClr val="tx2"/>
              </a:solidFill>
            </a:endParaRPr>
          </a:p>
        </p:txBody>
      </p:sp>
      <p:grpSp>
        <p:nvGrpSpPr>
          <p:cNvPr id="20" name="Group 4"/>
          <p:cNvGrpSpPr>
            <a:grpSpLocks noChangeAspect="1"/>
          </p:cNvGrpSpPr>
          <p:nvPr/>
        </p:nvGrpSpPr>
        <p:grpSpPr bwMode="auto">
          <a:xfrm>
            <a:off x="6989763" y="344488"/>
            <a:ext cx="377825" cy="377825"/>
            <a:chOff x="4403" y="217"/>
            <a:chExt cx="238" cy="238"/>
          </a:xfrm>
        </p:grpSpPr>
        <p:sp>
          <p:nvSpPr>
            <p:cNvPr id="23" name="Freeform 5"/>
            <p:cNvSpPr>
              <a:spLocks noEditPoints="1"/>
            </p:cNvSpPr>
            <p:nvPr/>
          </p:nvSpPr>
          <p:spPr bwMode="auto">
            <a:xfrm>
              <a:off x="4403" y="267"/>
              <a:ext cx="189" cy="188"/>
            </a:xfrm>
            <a:custGeom>
              <a:avLst/>
              <a:gdLst>
                <a:gd name="T0" fmla="*/ 165 w 250"/>
                <a:gd name="T1" fmla="*/ 0 h 249"/>
                <a:gd name="T2" fmla="*/ 163 w 250"/>
                <a:gd name="T3" fmla="*/ 3 h 249"/>
                <a:gd name="T4" fmla="*/ 32 w 250"/>
                <a:gd name="T5" fmla="*/ 132 h 249"/>
                <a:gd name="T6" fmla="*/ 28 w 250"/>
                <a:gd name="T7" fmla="*/ 139 h 249"/>
                <a:gd name="T8" fmla="*/ 1 w 250"/>
                <a:gd name="T9" fmla="*/ 232 h 249"/>
                <a:gd name="T10" fmla="*/ 2 w 250"/>
                <a:gd name="T11" fmla="*/ 243 h 249"/>
                <a:gd name="T12" fmla="*/ 16 w 250"/>
                <a:gd name="T13" fmla="*/ 248 h 249"/>
                <a:gd name="T14" fmla="*/ 102 w 250"/>
                <a:gd name="T15" fmla="*/ 222 h 249"/>
                <a:gd name="T16" fmla="*/ 121 w 250"/>
                <a:gd name="T17" fmla="*/ 211 h 249"/>
                <a:gd name="T18" fmla="*/ 247 w 250"/>
                <a:gd name="T19" fmla="*/ 87 h 249"/>
                <a:gd name="T20" fmla="*/ 250 w 250"/>
                <a:gd name="T21" fmla="*/ 84 h 249"/>
                <a:gd name="T22" fmla="*/ 165 w 250"/>
                <a:gd name="T23" fmla="*/ 0 h 249"/>
                <a:gd name="T24" fmla="*/ 50 w 250"/>
                <a:gd name="T25" fmla="*/ 215 h 249"/>
                <a:gd name="T26" fmla="*/ 33 w 250"/>
                <a:gd name="T27" fmla="*/ 198 h 249"/>
                <a:gd name="T28" fmla="*/ 45 w 250"/>
                <a:gd name="T29" fmla="*/ 154 h 249"/>
                <a:gd name="T30" fmla="*/ 93 w 250"/>
                <a:gd name="T31" fmla="*/ 202 h 249"/>
                <a:gd name="T32" fmla="*/ 50 w 250"/>
                <a:gd name="T33" fmla="*/ 21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249">
                  <a:moveTo>
                    <a:pt x="165" y="0"/>
                  </a:moveTo>
                  <a:cubicBezTo>
                    <a:pt x="165" y="1"/>
                    <a:pt x="164" y="2"/>
                    <a:pt x="163" y="3"/>
                  </a:cubicBezTo>
                  <a:cubicBezTo>
                    <a:pt x="119" y="46"/>
                    <a:pt x="76" y="89"/>
                    <a:pt x="32" y="132"/>
                  </a:cubicBezTo>
                  <a:cubicBezTo>
                    <a:pt x="30" y="134"/>
                    <a:pt x="29" y="136"/>
                    <a:pt x="28" y="139"/>
                  </a:cubicBezTo>
                  <a:cubicBezTo>
                    <a:pt x="19" y="170"/>
                    <a:pt x="10" y="201"/>
                    <a:pt x="1" y="232"/>
                  </a:cubicBezTo>
                  <a:cubicBezTo>
                    <a:pt x="0" y="236"/>
                    <a:pt x="0" y="240"/>
                    <a:pt x="2" y="243"/>
                  </a:cubicBezTo>
                  <a:cubicBezTo>
                    <a:pt x="5" y="248"/>
                    <a:pt x="10" y="249"/>
                    <a:pt x="16" y="248"/>
                  </a:cubicBezTo>
                  <a:cubicBezTo>
                    <a:pt x="45" y="239"/>
                    <a:pt x="74" y="231"/>
                    <a:pt x="102" y="222"/>
                  </a:cubicBezTo>
                  <a:cubicBezTo>
                    <a:pt x="110" y="220"/>
                    <a:pt x="115" y="217"/>
                    <a:pt x="121" y="211"/>
                  </a:cubicBezTo>
                  <a:cubicBezTo>
                    <a:pt x="163" y="170"/>
                    <a:pt x="205" y="128"/>
                    <a:pt x="247" y="87"/>
                  </a:cubicBezTo>
                  <a:cubicBezTo>
                    <a:pt x="248" y="86"/>
                    <a:pt x="249" y="85"/>
                    <a:pt x="250" y="84"/>
                  </a:cubicBezTo>
                  <a:cubicBezTo>
                    <a:pt x="221" y="56"/>
                    <a:pt x="194" y="28"/>
                    <a:pt x="165" y="0"/>
                  </a:cubicBezTo>
                  <a:close/>
                  <a:moveTo>
                    <a:pt x="50" y="215"/>
                  </a:moveTo>
                  <a:cubicBezTo>
                    <a:pt x="33" y="198"/>
                    <a:pt x="33" y="198"/>
                    <a:pt x="33" y="198"/>
                  </a:cubicBezTo>
                  <a:cubicBezTo>
                    <a:pt x="45" y="154"/>
                    <a:pt x="45" y="154"/>
                    <a:pt x="45" y="154"/>
                  </a:cubicBezTo>
                  <a:cubicBezTo>
                    <a:pt x="93" y="202"/>
                    <a:pt x="93" y="202"/>
                    <a:pt x="93" y="202"/>
                  </a:cubicBezTo>
                  <a:lnTo>
                    <a:pt x="50" y="2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p:cNvSpPr>
            <p:nvPr/>
          </p:nvSpPr>
          <p:spPr bwMode="auto">
            <a:xfrm>
              <a:off x="4563" y="217"/>
              <a:ext cx="78" cy="78"/>
            </a:xfrm>
            <a:custGeom>
              <a:avLst/>
              <a:gdLst>
                <a:gd name="T0" fmla="*/ 0 w 104"/>
                <a:gd name="T1" fmla="*/ 23 h 103"/>
                <a:gd name="T2" fmla="*/ 81 w 104"/>
                <a:gd name="T3" fmla="*/ 103 h 103"/>
                <a:gd name="T4" fmla="*/ 92 w 104"/>
                <a:gd name="T5" fmla="*/ 92 h 103"/>
                <a:gd name="T6" fmla="*/ 92 w 104"/>
                <a:gd name="T7" fmla="*/ 51 h 103"/>
                <a:gd name="T8" fmla="*/ 53 w 104"/>
                <a:gd name="T9" fmla="*/ 11 h 103"/>
                <a:gd name="T10" fmla="*/ 20 w 104"/>
                <a:gd name="T11" fmla="*/ 5 h 103"/>
                <a:gd name="T12" fmla="*/ 0 w 104"/>
                <a:gd name="T13" fmla="*/ 23 h 103"/>
              </a:gdLst>
              <a:ahLst/>
              <a:cxnLst>
                <a:cxn ang="0">
                  <a:pos x="T0" y="T1"/>
                </a:cxn>
                <a:cxn ang="0">
                  <a:pos x="T2" y="T3"/>
                </a:cxn>
                <a:cxn ang="0">
                  <a:pos x="T4" y="T5"/>
                </a:cxn>
                <a:cxn ang="0">
                  <a:pos x="T6" y="T7"/>
                </a:cxn>
                <a:cxn ang="0">
                  <a:pos x="T8" y="T9"/>
                </a:cxn>
                <a:cxn ang="0">
                  <a:pos x="T10" y="T11"/>
                </a:cxn>
                <a:cxn ang="0">
                  <a:pos x="T12" y="T13"/>
                </a:cxn>
              </a:cxnLst>
              <a:rect l="0" t="0" r="r" b="b"/>
              <a:pathLst>
                <a:path w="104" h="103">
                  <a:moveTo>
                    <a:pt x="0" y="23"/>
                  </a:moveTo>
                  <a:cubicBezTo>
                    <a:pt x="27" y="50"/>
                    <a:pt x="54" y="76"/>
                    <a:pt x="81" y="103"/>
                  </a:cubicBezTo>
                  <a:cubicBezTo>
                    <a:pt x="84" y="99"/>
                    <a:pt x="88" y="96"/>
                    <a:pt x="92" y="92"/>
                  </a:cubicBezTo>
                  <a:cubicBezTo>
                    <a:pt x="104" y="80"/>
                    <a:pt x="104" y="63"/>
                    <a:pt x="92" y="51"/>
                  </a:cubicBezTo>
                  <a:cubicBezTo>
                    <a:pt x="79" y="38"/>
                    <a:pt x="66" y="24"/>
                    <a:pt x="53" y="11"/>
                  </a:cubicBezTo>
                  <a:cubicBezTo>
                    <a:pt x="43" y="3"/>
                    <a:pt x="31" y="0"/>
                    <a:pt x="20" y="5"/>
                  </a:cubicBezTo>
                  <a:cubicBezTo>
                    <a:pt x="12" y="9"/>
                    <a:pt x="7" y="17"/>
                    <a:pt x="0" y="2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p:cNvSpPr>
            <p:nvPr/>
          </p:nvSpPr>
          <p:spPr bwMode="auto">
            <a:xfrm>
              <a:off x="4538" y="243"/>
              <a:ext cx="78" cy="77"/>
            </a:xfrm>
            <a:custGeom>
              <a:avLst/>
              <a:gdLst>
                <a:gd name="T0" fmla="*/ 102 w 102"/>
                <a:gd name="T1" fmla="*/ 84 h 101"/>
                <a:gd name="T2" fmla="*/ 18 w 102"/>
                <a:gd name="T3" fmla="*/ 0 h 101"/>
                <a:gd name="T4" fmla="*/ 0 w 102"/>
                <a:gd name="T5" fmla="*/ 17 h 101"/>
                <a:gd name="T6" fmla="*/ 83 w 102"/>
                <a:gd name="T7" fmla="*/ 101 h 101"/>
                <a:gd name="T8" fmla="*/ 102 w 102"/>
                <a:gd name="T9" fmla="*/ 84 h 101"/>
              </a:gdLst>
              <a:ahLst/>
              <a:cxnLst>
                <a:cxn ang="0">
                  <a:pos x="T0" y="T1"/>
                </a:cxn>
                <a:cxn ang="0">
                  <a:pos x="T2" y="T3"/>
                </a:cxn>
                <a:cxn ang="0">
                  <a:pos x="T4" y="T5"/>
                </a:cxn>
                <a:cxn ang="0">
                  <a:pos x="T6" y="T7"/>
                </a:cxn>
                <a:cxn ang="0">
                  <a:pos x="T8" y="T9"/>
                </a:cxn>
              </a:cxnLst>
              <a:rect l="0" t="0" r="r" b="b"/>
              <a:pathLst>
                <a:path w="102" h="101">
                  <a:moveTo>
                    <a:pt x="102" y="84"/>
                  </a:moveTo>
                  <a:cubicBezTo>
                    <a:pt x="74" y="56"/>
                    <a:pt x="46" y="28"/>
                    <a:pt x="18" y="0"/>
                  </a:cubicBezTo>
                  <a:cubicBezTo>
                    <a:pt x="12" y="5"/>
                    <a:pt x="6" y="11"/>
                    <a:pt x="0" y="17"/>
                  </a:cubicBezTo>
                  <a:cubicBezTo>
                    <a:pt x="28" y="45"/>
                    <a:pt x="55" y="73"/>
                    <a:pt x="83" y="101"/>
                  </a:cubicBezTo>
                  <a:cubicBezTo>
                    <a:pt x="89" y="95"/>
                    <a:pt x="96" y="89"/>
                    <a:pt x="102" y="8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3836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Inserting tables</a:t>
            </a:r>
            <a:endParaRPr lang="en-US" dirty="0"/>
          </a:p>
        </p:txBody>
      </p:sp>
      <p:sp>
        <p:nvSpPr>
          <p:cNvPr id="4" name="Content Placeholder 5"/>
          <p:cNvSpPr txBox="1">
            <a:spLocks/>
          </p:cNvSpPr>
          <p:nvPr/>
        </p:nvSpPr>
        <p:spPr>
          <a:xfrm>
            <a:off x="457200" y="1631360"/>
            <a:ext cx="3810000" cy="1570037"/>
          </a:xfrm>
          <a:prstGeom prst="rect">
            <a:avLst/>
          </a:prstGeom>
        </p:spPr>
        <p:txBody>
          <a:bodyPr lIns="0" tIns="0" rIns="0" bIns="0">
            <a:normAutofit/>
          </a:bodyPr>
          <a:lstStyle>
            <a:lvl1pPr marL="169863" indent="-169863" algn="l" rtl="0" eaLnBrk="0" fontAlgn="base" hangingPunct="0">
              <a:spcBef>
                <a:spcPts val="0"/>
              </a:spcBef>
              <a:spcAft>
                <a:spcPts val="600"/>
              </a:spcAft>
              <a:buClr>
                <a:schemeClr val="bg2"/>
              </a:buClr>
              <a:buFont typeface="Arial" pitchFamily="34" charset="0"/>
              <a:buChar char="•"/>
              <a:defRPr sz="2000" kern="1200">
                <a:solidFill>
                  <a:schemeClr val="tx1"/>
                </a:solidFill>
                <a:latin typeface="+mn-lt"/>
                <a:ea typeface="MS PGothic" pitchFamily="34" charset="-128"/>
                <a:cs typeface="ＭＳ Ｐゴシック" charset="0"/>
              </a:defRPr>
            </a:lvl1pPr>
            <a:lvl2pPr marL="685800" indent="-228600" algn="l" rtl="0" eaLnBrk="0" fontAlgn="base" hangingPunct="0">
              <a:spcBef>
                <a:spcPts val="0"/>
              </a:spcBef>
              <a:spcAft>
                <a:spcPts val="600"/>
              </a:spcAft>
              <a:buClr>
                <a:schemeClr val="bg2"/>
              </a:buClr>
              <a:buFont typeface="Arial" pitchFamily="34" charset="0"/>
              <a:buChar char="–"/>
              <a:defRPr sz="1800" kern="1200">
                <a:solidFill>
                  <a:schemeClr val="tx1"/>
                </a:solidFill>
                <a:latin typeface="+mn-lt"/>
                <a:ea typeface="MS PGothic" pitchFamily="34" charset="-128"/>
                <a:cs typeface="+mn-cs"/>
              </a:defRPr>
            </a:lvl2pPr>
            <a:lvl3pPr marL="1084263" indent="-169863" algn="l" rtl="0" eaLnBrk="0" fontAlgn="base" hangingPunct="0">
              <a:spcBef>
                <a:spcPts val="0"/>
              </a:spcBef>
              <a:spcAft>
                <a:spcPts val="600"/>
              </a:spcAft>
              <a:buClr>
                <a:schemeClr val="bg2"/>
              </a:buClr>
              <a:buFont typeface="Arial" pitchFamily="34" charset="0"/>
              <a:buChar char="•"/>
              <a:defRPr sz="1600" kern="1200">
                <a:solidFill>
                  <a:schemeClr val="tx1"/>
                </a:solidFill>
                <a:latin typeface="+mn-lt"/>
                <a:ea typeface="MS PGothic" pitchFamily="34" charset="-128"/>
                <a:cs typeface="+mn-cs"/>
              </a:defRPr>
            </a:lvl3pPr>
            <a:lvl4pPr marL="1541463" indent="-169863" algn="l" rtl="0" eaLnBrk="0" fontAlgn="base" hangingPunct="0">
              <a:spcBef>
                <a:spcPts val="0"/>
              </a:spcBef>
              <a:spcAft>
                <a:spcPts val="600"/>
              </a:spcAft>
              <a:buClr>
                <a:schemeClr val="bg2"/>
              </a:buClr>
              <a:buFont typeface="Arial" pitchFamily="34" charset="0"/>
              <a:buChar char="–"/>
              <a:defRPr sz="1200" kern="1200">
                <a:solidFill>
                  <a:schemeClr val="tx1"/>
                </a:solidFill>
                <a:latin typeface="+mn-lt"/>
                <a:ea typeface="MS PGothic" pitchFamily="34" charset="-128"/>
                <a:cs typeface="+mn-cs"/>
              </a:defRPr>
            </a:lvl4pPr>
            <a:lvl5pPr marL="1998663" indent="-169863" algn="l" rtl="0" eaLnBrk="0" fontAlgn="base" hangingPunct="0">
              <a:spcBef>
                <a:spcPts val="0"/>
              </a:spcBef>
              <a:spcAft>
                <a:spcPts val="600"/>
              </a:spcAft>
              <a:buClr>
                <a:schemeClr val="bg2"/>
              </a:buClr>
              <a:buFont typeface="Arial" pitchFamily="34" charset="0"/>
              <a:buChar char="»"/>
              <a:defRPr sz="12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Clr>
                <a:schemeClr val="tx2"/>
              </a:buClr>
              <a:buFont typeface="+mj-lt"/>
              <a:buAutoNum type="arabicPeriod"/>
              <a:defRPr/>
            </a:pPr>
            <a:r>
              <a:rPr lang="en-US" sz="1200" dirty="0" smtClean="0"/>
              <a:t>On the </a:t>
            </a:r>
            <a:r>
              <a:rPr lang="en-US" sz="1200" cap="small" dirty="0"/>
              <a:t>i</a:t>
            </a:r>
            <a:r>
              <a:rPr lang="en-US" sz="1200" cap="small" dirty="0" smtClean="0"/>
              <a:t>nsert</a:t>
            </a:r>
            <a:r>
              <a:rPr lang="en-US" sz="1200" dirty="0" smtClean="0"/>
              <a:t> tab, click </a:t>
            </a:r>
            <a:r>
              <a:rPr lang="en-US" sz="1200" cap="small" dirty="0" smtClean="0"/>
              <a:t>table</a:t>
            </a:r>
          </a:p>
          <a:p>
            <a:pPr marL="342900" indent="-342900">
              <a:buClr>
                <a:schemeClr val="tx2"/>
              </a:buClr>
              <a:buFont typeface="+mj-lt"/>
              <a:buAutoNum type="arabicPeriod"/>
              <a:defRPr/>
            </a:pPr>
            <a:r>
              <a:rPr lang="en-US" sz="1200" dirty="0" smtClean="0"/>
              <a:t>Select the number of rows and columns on the menu</a:t>
            </a:r>
          </a:p>
          <a:p>
            <a:pPr marL="342900" indent="-342900">
              <a:buClr>
                <a:schemeClr val="tx2"/>
              </a:buClr>
              <a:buFont typeface="+mj-lt"/>
              <a:buAutoNum type="arabicPeriod"/>
              <a:defRPr/>
            </a:pPr>
            <a:r>
              <a:rPr lang="en-US" sz="1200" dirty="0"/>
              <a:t>To enter the exact number of rows and columns, click </a:t>
            </a:r>
            <a:r>
              <a:rPr lang="en-US" sz="1200" cap="small" dirty="0" smtClean="0"/>
              <a:t>table</a:t>
            </a:r>
            <a:r>
              <a:rPr lang="en-US" sz="1200" dirty="0"/>
              <a:t>, </a:t>
            </a:r>
            <a:r>
              <a:rPr lang="en-US" sz="1200" cap="small" dirty="0" smtClean="0"/>
              <a:t>insert table</a:t>
            </a:r>
            <a:r>
              <a:rPr lang="en-US" sz="1200" dirty="0"/>
              <a:t>, and enter the </a:t>
            </a:r>
            <a:r>
              <a:rPr lang="en-US" sz="1200" dirty="0" smtClean="0"/>
              <a:t>values</a:t>
            </a:r>
          </a:p>
          <a:p>
            <a:pPr marL="342900" indent="-342900">
              <a:buClr>
                <a:schemeClr val="tx2"/>
              </a:buClr>
              <a:buFont typeface="+mj-lt"/>
              <a:buAutoNum type="arabicPeriod"/>
              <a:defRPr/>
            </a:pPr>
            <a:r>
              <a:rPr lang="en-US" sz="1200" dirty="0" smtClean="0"/>
              <a:t>Enter data in the table cells</a:t>
            </a:r>
          </a:p>
        </p:txBody>
      </p:sp>
      <p:graphicFrame>
        <p:nvGraphicFramePr>
          <p:cNvPr id="6" name="Table 5"/>
          <p:cNvGraphicFramePr>
            <a:graphicFrameLocks noGrp="1"/>
          </p:cNvGraphicFramePr>
          <p:nvPr>
            <p:extLst>
              <p:ext uri="{D42A27DB-BD31-4B8C-83A1-F6EECF244321}">
                <p14:modId xmlns:p14="http://schemas.microsoft.com/office/powerpoint/2010/main" val="765592421"/>
              </p:ext>
            </p:extLst>
          </p:nvPr>
        </p:nvGraphicFramePr>
        <p:xfrm>
          <a:off x="457200" y="3353797"/>
          <a:ext cx="3867361" cy="1676400"/>
        </p:xfrm>
        <a:graphic>
          <a:graphicData uri="http://schemas.openxmlformats.org/drawingml/2006/table">
            <a:tbl>
              <a:tblPr firstRow="1" bandRow="1">
                <a:tableStyleId>{912C8C85-51F0-491E-9774-3900AFEF0FD7}</a:tableStyleId>
              </a:tblPr>
              <a:tblGrid>
                <a:gridCol w="1873599"/>
                <a:gridCol w="996881"/>
                <a:gridCol w="996881"/>
              </a:tblGrid>
              <a:tr h="419100">
                <a:tc>
                  <a:txBody>
                    <a:bodyPr/>
                    <a:lstStyle/>
                    <a:p>
                      <a:pPr algn="l"/>
                      <a:r>
                        <a:rPr lang="en-US" sz="1600" b="0" cap="none" baseline="0" dirty="0" smtClean="0"/>
                        <a:t>Category</a:t>
                      </a:r>
                      <a:endParaRPr lang="en-US" sz="1600" b="0" cap="none" baseline="0" dirty="0">
                        <a:solidFill>
                          <a:schemeClr val="bg2">
                            <a:lumMod val="50000"/>
                          </a:schemeClr>
                        </a:solidFill>
                      </a:endParaRPr>
                    </a:p>
                  </a:txBody>
                  <a:tcPr marL="45720" marR="4572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l"/>
                      <a:r>
                        <a:rPr lang="en-US" sz="1600" b="0" cap="none" baseline="0" dirty="0" smtClean="0"/>
                        <a:t>Title 1</a:t>
                      </a:r>
                      <a:endParaRPr lang="en-US" sz="1600" b="0" cap="none" baseline="0" dirty="0">
                        <a:solidFill>
                          <a:schemeClr val="bg2">
                            <a:lumMod val="50000"/>
                          </a:schemeClr>
                        </a:solidFill>
                      </a:endParaRPr>
                    </a:p>
                  </a:txBody>
                  <a:tcPr marL="45720" marR="4572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l"/>
                      <a:r>
                        <a:rPr lang="en-US" sz="1600" b="0" cap="none" baseline="0" dirty="0" smtClean="0"/>
                        <a:t>Title 2</a:t>
                      </a:r>
                      <a:endParaRPr lang="en-US" sz="1600" b="0" cap="none" baseline="0" dirty="0">
                        <a:solidFill>
                          <a:schemeClr val="bg2">
                            <a:lumMod val="50000"/>
                          </a:schemeClr>
                        </a:solidFill>
                      </a:endParaRPr>
                    </a:p>
                  </a:txBody>
                  <a:tcPr marL="45720" marR="4572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r>
              <a:tr h="419100">
                <a:tc>
                  <a:txBody>
                    <a:bodyPr/>
                    <a:lstStyle/>
                    <a:p>
                      <a:pPr algn="l"/>
                      <a:r>
                        <a:rPr lang="en-US" sz="1400" b="0" dirty="0" smtClean="0">
                          <a:solidFill>
                            <a:schemeClr val="tx2"/>
                          </a:solidFill>
                        </a:rPr>
                        <a:t>First Row</a:t>
                      </a:r>
                      <a:endParaRPr lang="en-US" sz="1400" b="0" dirty="0">
                        <a:solidFill>
                          <a:schemeClr val="tx2"/>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a:r>
                        <a:rPr lang="en-US" sz="1400" b="0" dirty="0" smtClean="0">
                          <a:solidFill>
                            <a:schemeClr val="tx1"/>
                          </a:solidFill>
                        </a:rPr>
                        <a:t>Text</a:t>
                      </a:r>
                      <a:endParaRPr lang="en-US" sz="1400" b="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a:r>
                        <a:rPr lang="en-US" sz="1400" b="0" dirty="0" smtClean="0">
                          <a:solidFill>
                            <a:schemeClr val="tx1"/>
                          </a:solidFill>
                        </a:rPr>
                        <a:t>Text</a:t>
                      </a:r>
                      <a:endParaRPr lang="en-US" sz="1400" b="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419100">
                <a:tc>
                  <a:txBody>
                    <a:bodyPr/>
                    <a:lstStyle/>
                    <a:p>
                      <a:pPr algn="l"/>
                      <a:r>
                        <a:rPr lang="en-US" sz="1400" b="0" dirty="0" smtClean="0">
                          <a:solidFill>
                            <a:schemeClr val="tx2"/>
                          </a:solidFill>
                        </a:rPr>
                        <a:t>Second Row</a:t>
                      </a:r>
                      <a:endParaRPr lang="en-US" sz="1400" b="0" dirty="0">
                        <a:solidFill>
                          <a:schemeClr val="tx2"/>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419100">
                <a:tc>
                  <a:txBody>
                    <a:bodyPr/>
                    <a:lstStyle/>
                    <a:p>
                      <a:pPr algn="l"/>
                      <a:r>
                        <a:rPr lang="en-US" sz="1400" b="0" dirty="0" smtClean="0">
                          <a:solidFill>
                            <a:schemeClr val="tx2"/>
                          </a:solidFill>
                        </a:rPr>
                        <a:t>Third Row</a:t>
                      </a:r>
                      <a:endParaRPr lang="en-US" sz="1400" b="0" dirty="0">
                        <a:solidFill>
                          <a:schemeClr val="tx2"/>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Text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bl>
          </a:graphicData>
        </a:graphic>
      </p:graphicFrame>
      <p:sp>
        <p:nvSpPr>
          <p:cNvPr id="7" name="TextBox 16"/>
          <p:cNvSpPr txBox="1">
            <a:spLocks noChangeArrowheads="1"/>
          </p:cNvSpPr>
          <p:nvPr/>
        </p:nvSpPr>
        <p:spPr bwMode="auto">
          <a:xfrm>
            <a:off x="4876800" y="1624216"/>
            <a:ext cx="3810000" cy="10002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defPPr>
              <a:defRPr lang="en-US"/>
            </a:defPPr>
            <a:lvl1pPr indent="0">
              <a:spcAft>
                <a:spcPts val="600"/>
              </a:spcAft>
              <a:buFont typeface="Arial" panose="020B0604020202020204" pitchFamily="34" charset="0"/>
              <a:buNone/>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solidFill>
                  <a:schemeClr val="tx1"/>
                </a:solidFill>
              </a:rPr>
              <a:t>CHANGING THE LOOK </a:t>
            </a:r>
          </a:p>
          <a:p>
            <a:pPr marL="171450" indent="-171450">
              <a:buFont typeface="Arial" panose="020B0604020202020204" pitchFamily="34" charset="0"/>
              <a:buChar char="•"/>
            </a:pPr>
            <a:r>
              <a:rPr lang="en-US" dirty="0" smtClean="0">
                <a:solidFill>
                  <a:schemeClr val="tx1"/>
                </a:solidFill>
              </a:rPr>
              <a:t>Click </a:t>
            </a:r>
            <a:r>
              <a:rPr lang="en-US" dirty="0">
                <a:solidFill>
                  <a:schemeClr val="tx1"/>
                </a:solidFill>
              </a:rPr>
              <a:t>the table</a:t>
            </a:r>
          </a:p>
          <a:p>
            <a:pPr marL="171450" indent="-171450">
              <a:buFont typeface="Arial" panose="020B0604020202020204" pitchFamily="34" charset="0"/>
              <a:buChar char="•"/>
            </a:pPr>
            <a:r>
              <a:rPr lang="en-US" dirty="0">
                <a:solidFill>
                  <a:schemeClr val="tx1"/>
                </a:solidFill>
              </a:rPr>
              <a:t>Click the </a:t>
            </a:r>
            <a:r>
              <a:rPr lang="en-US" cap="small" dirty="0" smtClean="0">
                <a:solidFill>
                  <a:schemeClr val="tx1"/>
                </a:solidFill>
              </a:rPr>
              <a:t>design</a:t>
            </a:r>
            <a:r>
              <a:rPr lang="en-US" dirty="0" smtClean="0">
                <a:solidFill>
                  <a:schemeClr val="tx1"/>
                </a:solidFill>
              </a:rPr>
              <a:t> </a:t>
            </a:r>
            <a:r>
              <a:rPr lang="en-US" dirty="0">
                <a:solidFill>
                  <a:schemeClr val="tx1"/>
                </a:solidFill>
              </a:rPr>
              <a:t>tab</a:t>
            </a:r>
          </a:p>
          <a:p>
            <a:pPr marL="171450" indent="-171450">
              <a:buFont typeface="Arial" panose="020B0604020202020204" pitchFamily="34" charset="0"/>
              <a:buChar char="•"/>
            </a:pPr>
            <a:r>
              <a:rPr lang="en-US" dirty="0">
                <a:solidFill>
                  <a:schemeClr val="tx1"/>
                </a:solidFill>
              </a:rPr>
              <a:t>Pick a design in the </a:t>
            </a:r>
            <a:r>
              <a:rPr lang="en-US" cap="small" dirty="0" smtClean="0">
                <a:solidFill>
                  <a:schemeClr val="tx1"/>
                </a:solidFill>
              </a:rPr>
              <a:t>table </a:t>
            </a:r>
            <a:r>
              <a:rPr lang="en-US" cap="small" dirty="0">
                <a:solidFill>
                  <a:schemeClr val="tx1"/>
                </a:solidFill>
              </a:rPr>
              <a:t>s</a:t>
            </a:r>
            <a:r>
              <a:rPr lang="en-US" cap="small" dirty="0" smtClean="0">
                <a:solidFill>
                  <a:schemeClr val="tx1"/>
                </a:solidFill>
              </a:rPr>
              <a:t>tyles</a:t>
            </a:r>
            <a:r>
              <a:rPr lang="en-US" dirty="0" smtClean="0">
                <a:solidFill>
                  <a:schemeClr val="tx1"/>
                </a:solidFill>
              </a:rPr>
              <a:t> </a:t>
            </a:r>
            <a:r>
              <a:rPr lang="en-US" dirty="0">
                <a:solidFill>
                  <a:schemeClr val="tx1"/>
                </a:solidFill>
              </a:rPr>
              <a:t>gallery </a:t>
            </a:r>
          </a:p>
        </p:txBody>
      </p:sp>
      <p:sp>
        <p:nvSpPr>
          <p:cNvPr id="8" name="TextBox 16"/>
          <p:cNvSpPr txBox="1">
            <a:spLocks noChangeArrowheads="1"/>
          </p:cNvSpPr>
          <p:nvPr/>
        </p:nvSpPr>
        <p:spPr bwMode="auto">
          <a:xfrm>
            <a:off x="4876800" y="2972797"/>
            <a:ext cx="3810000" cy="24929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indent="0">
              <a:spcAft>
                <a:spcPts val="600"/>
              </a:spcAft>
              <a:buFont typeface="Arial" panose="020B0604020202020204" pitchFamily="34" charset="0"/>
              <a:buNone/>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solidFill>
                  <a:schemeClr val="tx1"/>
                </a:solidFill>
              </a:rPr>
              <a:t>CHANGING SPECIFIC ELEMENTS </a:t>
            </a:r>
          </a:p>
          <a:p>
            <a:r>
              <a:rPr lang="en-US" dirty="0" smtClean="0">
                <a:solidFill>
                  <a:schemeClr val="tx1"/>
                </a:solidFill>
              </a:rPr>
              <a:t>Click </a:t>
            </a:r>
            <a:r>
              <a:rPr lang="en-US" dirty="0">
                <a:solidFill>
                  <a:schemeClr val="tx1"/>
                </a:solidFill>
              </a:rPr>
              <a:t>inside a cell that you want to change or drag to select multiple </a:t>
            </a:r>
            <a:r>
              <a:rPr lang="en-US" dirty="0" smtClean="0">
                <a:solidFill>
                  <a:schemeClr val="tx1"/>
                </a:solidFill>
              </a:rPr>
              <a:t>cells. Then use </a:t>
            </a:r>
            <a:r>
              <a:rPr lang="en-US" dirty="0">
                <a:solidFill>
                  <a:schemeClr val="tx1"/>
                </a:solidFill>
              </a:rPr>
              <a:t>the tools on the </a:t>
            </a:r>
            <a:r>
              <a:rPr lang="en-US" cap="small" dirty="0" smtClean="0">
                <a:solidFill>
                  <a:schemeClr val="tx1"/>
                </a:solidFill>
              </a:rPr>
              <a:t>design</a:t>
            </a:r>
            <a:r>
              <a:rPr lang="en-US" dirty="0" smtClean="0">
                <a:solidFill>
                  <a:schemeClr val="tx1"/>
                </a:solidFill>
              </a:rPr>
              <a:t> </a:t>
            </a:r>
            <a:r>
              <a:rPr lang="en-US" dirty="0">
                <a:solidFill>
                  <a:schemeClr val="tx1"/>
                </a:solidFill>
              </a:rPr>
              <a:t>and </a:t>
            </a:r>
            <a:r>
              <a:rPr lang="en-US" cap="small" dirty="0" smtClean="0">
                <a:solidFill>
                  <a:schemeClr val="tx1"/>
                </a:solidFill>
              </a:rPr>
              <a:t>layout</a:t>
            </a:r>
            <a:r>
              <a:rPr lang="en-US" dirty="0" smtClean="0">
                <a:solidFill>
                  <a:schemeClr val="tx1"/>
                </a:solidFill>
              </a:rPr>
              <a:t> tabs. You can:</a:t>
            </a:r>
            <a:endParaRPr lang="en-US" dirty="0">
              <a:solidFill>
                <a:schemeClr val="tx1"/>
              </a:solidFill>
            </a:endParaRPr>
          </a:p>
          <a:p>
            <a:pPr marL="171450" indent="-171450">
              <a:buFont typeface="Arial" panose="020B0604020202020204" pitchFamily="34" charset="0"/>
              <a:buChar char="•"/>
            </a:pPr>
            <a:r>
              <a:rPr lang="en-US" dirty="0">
                <a:solidFill>
                  <a:schemeClr val="tx1"/>
                </a:solidFill>
              </a:rPr>
              <a:t>Pick fill colors using the options on the </a:t>
            </a:r>
            <a:r>
              <a:rPr lang="en-US" cap="small" dirty="0" smtClean="0">
                <a:solidFill>
                  <a:schemeClr val="tx1"/>
                </a:solidFill>
              </a:rPr>
              <a:t>shading</a:t>
            </a:r>
            <a:r>
              <a:rPr lang="en-US" dirty="0" smtClean="0">
                <a:solidFill>
                  <a:schemeClr val="tx1"/>
                </a:solidFill>
              </a:rPr>
              <a:t> </a:t>
            </a:r>
            <a:r>
              <a:rPr lang="en-US" dirty="0">
                <a:solidFill>
                  <a:schemeClr val="tx1"/>
                </a:solidFill>
              </a:rPr>
              <a:t>button</a:t>
            </a:r>
          </a:p>
          <a:p>
            <a:pPr marL="171450" indent="-171450">
              <a:buFont typeface="Arial" panose="020B0604020202020204" pitchFamily="34" charset="0"/>
              <a:buChar char="•"/>
            </a:pPr>
            <a:r>
              <a:rPr lang="en-US" dirty="0">
                <a:solidFill>
                  <a:schemeClr val="tx1"/>
                </a:solidFill>
              </a:rPr>
              <a:t>Change the borders using the tools in the </a:t>
            </a:r>
            <a:r>
              <a:rPr lang="en-US" cap="small" dirty="0" smtClean="0">
                <a:solidFill>
                  <a:schemeClr val="tx1"/>
                </a:solidFill>
              </a:rPr>
              <a:t>draw </a:t>
            </a:r>
            <a:r>
              <a:rPr lang="en-US" cap="small" dirty="0">
                <a:solidFill>
                  <a:schemeClr val="tx1"/>
                </a:solidFill>
              </a:rPr>
              <a:t>b</a:t>
            </a:r>
            <a:r>
              <a:rPr lang="en-US" cap="small" dirty="0" smtClean="0">
                <a:solidFill>
                  <a:schemeClr val="tx1"/>
                </a:solidFill>
              </a:rPr>
              <a:t>orders </a:t>
            </a:r>
            <a:r>
              <a:rPr lang="en-US" dirty="0">
                <a:solidFill>
                  <a:schemeClr val="tx1"/>
                </a:solidFill>
              </a:rPr>
              <a:t>group</a:t>
            </a:r>
          </a:p>
          <a:p>
            <a:pPr marL="171450" indent="-171450">
              <a:buFont typeface="Arial" panose="020B0604020202020204" pitchFamily="34" charset="0"/>
              <a:buChar char="•"/>
            </a:pPr>
            <a:r>
              <a:rPr lang="en-US" dirty="0">
                <a:solidFill>
                  <a:schemeClr val="tx1"/>
                </a:solidFill>
              </a:rPr>
              <a:t>Select the line (pen) style and thickness</a:t>
            </a:r>
          </a:p>
          <a:p>
            <a:pPr marL="171450" indent="-171450">
              <a:buFont typeface="Arial" panose="020B0604020202020204" pitchFamily="34" charset="0"/>
              <a:buChar char="•"/>
            </a:pPr>
            <a:r>
              <a:rPr lang="en-US" dirty="0">
                <a:solidFill>
                  <a:schemeClr val="tx1"/>
                </a:solidFill>
              </a:rPr>
              <a:t>Select the </a:t>
            </a:r>
            <a:r>
              <a:rPr lang="en-US" dirty="0" smtClean="0">
                <a:solidFill>
                  <a:schemeClr val="tx1"/>
                </a:solidFill>
              </a:rPr>
              <a:t>pen color</a:t>
            </a:r>
            <a:endParaRPr lang="en-US" dirty="0">
              <a:solidFill>
                <a:schemeClr val="tx1"/>
              </a:solidFill>
            </a:endParaRPr>
          </a:p>
          <a:p>
            <a:pPr marL="171450" indent="-171450">
              <a:buFont typeface="Arial" panose="020B0604020202020204" pitchFamily="34" charset="0"/>
              <a:buChar char="•"/>
            </a:pPr>
            <a:r>
              <a:rPr lang="en-US" dirty="0">
                <a:solidFill>
                  <a:schemeClr val="tx1"/>
                </a:solidFill>
              </a:rPr>
              <a:t>Click the </a:t>
            </a:r>
            <a:r>
              <a:rPr lang="en-US" cap="small" dirty="0" smtClean="0">
                <a:solidFill>
                  <a:schemeClr val="tx1"/>
                </a:solidFill>
              </a:rPr>
              <a:t>borders</a:t>
            </a:r>
            <a:r>
              <a:rPr lang="en-US" dirty="0" smtClean="0">
                <a:solidFill>
                  <a:schemeClr val="tx1"/>
                </a:solidFill>
              </a:rPr>
              <a:t> </a:t>
            </a:r>
            <a:r>
              <a:rPr lang="en-US" dirty="0">
                <a:solidFill>
                  <a:schemeClr val="tx1"/>
                </a:solidFill>
              </a:rPr>
              <a:t>button and select the options</a:t>
            </a:r>
          </a:p>
          <a:p>
            <a:pPr marL="171450" indent="-171450">
              <a:buFont typeface="Arial" panose="020B0604020202020204" pitchFamily="34" charset="0"/>
              <a:buChar char="•"/>
            </a:pPr>
            <a:r>
              <a:rPr lang="en-US" dirty="0">
                <a:solidFill>
                  <a:schemeClr val="tx1"/>
                </a:solidFill>
              </a:rPr>
              <a:t>Click the </a:t>
            </a:r>
            <a:r>
              <a:rPr lang="en-US" cap="small" dirty="0" smtClean="0">
                <a:solidFill>
                  <a:schemeClr val="tx1"/>
                </a:solidFill>
              </a:rPr>
              <a:t>effects</a:t>
            </a:r>
            <a:r>
              <a:rPr lang="en-US" dirty="0" smtClean="0">
                <a:solidFill>
                  <a:schemeClr val="tx1"/>
                </a:solidFill>
              </a:rPr>
              <a:t> </a:t>
            </a:r>
            <a:r>
              <a:rPr lang="en-US" dirty="0">
                <a:solidFill>
                  <a:schemeClr val="tx1"/>
                </a:solidFill>
              </a:rPr>
              <a:t>button and select the </a:t>
            </a:r>
            <a:r>
              <a:rPr lang="en-US" dirty="0" smtClean="0">
                <a:solidFill>
                  <a:schemeClr val="tx1"/>
                </a:solidFill>
              </a:rPr>
              <a:t>options</a:t>
            </a:r>
            <a:endParaRPr lang="en-US" dirty="0">
              <a:solidFill>
                <a:schemeClr val="tx1"/>
              </a:solidFill>
            </a:endParaRPr>
          </a:p>
        </p:txBody>
      </p:sp>
      <p:sp>
        <p:nvSpPr>
          <p:cNvPr id="12" name="TextBox 16"/>
          <p:cNvSpPr txBox="1">
            <a:spLocks noChangeArrowheads="1"/>
          </p:cNvSpPr>
          <p:nvPr/>
        </p:nvSpPr>
        <p:spPr bwMode="auto">
          <a:xfrm>
            <a:off x="457200" y="5436513"/>
            <a:ext cx="2057400" cy="430887"/>
          </a:xfrm>
          <a:prstGeom prst="wedgeRectCallout">
            <a:avLst>
              <a:gd name="adj1" fmla="val 33334"/>
              <a:gd name="adj2" fmla="val -1143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indent="0">
              <a:spcAft>
                <a:spcPts val="600"/>
              </a:spcAft>
              <a:buFont typeface="Arial" panose="020B0604020202020204" pitchFamily="34" charset="0"/>
              <a:buNone/>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solidFill>
                  <a:schemeClr val="tx1"/>
                </a:solidFill>
              </a:rPr>
              <a:t>Update the default table style to this recommended style</a:t>
            </a:r>
            <a:endParaRPr lang="en-US" dirty="0">
              <a:solidFill>
                <a:schemeClr val="tx1"/>
              </a:solidFill>
            </a:endParaRPr>
          </a:p>
        </p:txBody>
      </p:sp>
      <p:sp>
        <p:nvSpPr>
          <p:cNvPr id="14" name="Rectangle 13"/>
          <p:cNvSpPr/>
          <p:nvPr/>
        </p:nvSpPr>
        <p:spPr>
          <a:xfrm>
            <a:off x="6853242" y="225722"/>
            <a:ext cx="2024058" cy="618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r>
              <a:rPr lang="en-US" sz="1200" dirty="0" smtClean="0">
                <a:solidFill>
                  <a:schemeClr val="tx2"/>
                </a:solidFill>
              </a:rPr>
              <a:t>INSTRUCTIONAL CONTENT</a:t>
            </a:r>
            <a:endParaRPr lang="en-US" sz="1200" dirty="0">
              <a:solidFill>
                <a:schemeClr val="tx2"/>
              </a:solidFill>
            </a:endParaRPr>
          </a:p>
        </p:txBody>
      </p:sp>
      <p:grpSp>
        <p:nvGrpSpPr>
          <p:cNvPr id="15" name="Group 4"/>
          <p:cNvGrpSpPr>
            <a:grpSpLocks noChangeAspect="1"/>
          </p:cNvGrpSpPr>
          <p:nvPr/>
        </p:nvGrpSpPr>
        <p:grpSpPr bwMode="auto">
          <a:xfrm>
            <a:off x="6989763" y="344488"/>
            <a:ext cx="377825" cy="377825"/>
            <a:chOff x="4403" y="217"/>
            <a:chExt cx="238" cy="238"/>
          </a:xfrm>
        </p:grpSpPr>
        <p:sp>
          <p:nvSpPr>
            <p:cNvPr id="16" name="Freeform 5"/>
            <p:cNvSpPr>
              <a:spLocks noEditPoints="1"/>
            </p:cNvSpPr>
            <p:nvPr/>
          </p:nvSpPr>
          <p:spPr bwMode="auto">
            <a:xfrm>
              <a:off x="4403" y="267"/>
              <a:ext cx="189" cy="188"/>
            </a:xfrm>
            <a:custGeom>
              <a:avLst/>
              <a:gdLst>
                <a:gd name="T0" fmla="*/ 165 w 250"/>
                <a:gd name="T1" fmla="*/ 0 h 249"/>
                <a:gd name="T2" fmla="*/ 163 w 250"/>
                <a:gd name="T3" fmla="*/ 3 h 249"/>
                <a:gd name="T4" fmla="*/ 32 w 250"/>
                <a:gd name="T5" fmla="*/ 132 h 249"/>
                <a:gd name="T6" fmla="*/ 28 w 250"/>
                <a:gd name="T7" fmla="*/ 139 h 249"/>
                <a:gd name="T8" fmla="*/ 1 w 250"/>
                <a:gd name="T9" fmla="*/ 232 h 249"/>
                <a:gd name="T10" fmla="*/ 2 w 250"/>
                <a:gd name="T11" fmla="*/ 243 h 249"/>
                <a:gd name="T12" fmla="*/ 16 w 250"/>
                <a:gd name="T13" fmla="*/ 248 h 249"/>
                <a:gd name="T14" fmla="*/ 102 w 250"/>
                <a:gd name="T15" fmla="*/ 222 h 249"/>
                <a:gd name="T16" fmla="*/ 121 w 250"/>
                <a:gd name="T17" fmla="*/ 211 h 249"/>
                <a:gd name="T18" fmla="*/ 247 w 250"/>
                <a:gd name="T19" fmla="*/ 87 h 249"/>
                <a:gd name="T20" fmla="*/ 250 w 250"/>
                <a:gd name="T21" fmla="*/ 84 h 249"/>
                <a:gd name="T22" fmla="*/ 165 w 250"/>
                <a:gd name="T23" fmla="*/ 0 h 249"/>
                <a:gd name="T24" fmla="*/ 50 w 250"/>
                <a:gd name="T25" fmla="*/ 215 h 249"/>
                <a:gd name="T26" fmla="*/ 33 w 250"/>
                <a:gd name="T27" fmla="*/ 198 h 249"/>
                <a:gd name="T28" fmla="*/ 45 w 250"/>
                <a:gd name="T29" fmla="*/ 154 h 249"/>
                <a:gd name="T30" fmla="*/ 93 w 250"/>
                <a:gd name="T31" fmla="*/ 202 h 249"/>
                <a:gd name="T32" fmla="*/ 50 w 250"/>
                <a:gd name="T33" fmla="*/ 21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249">
                  <a:moveTo>
                    <a:pt x="165" y="0"/>
                  </a:moveTo>
                  <a:cubicBezTo>
                    <a:pt x="165" y="1"/>
                    <a:pt x="164" y="2"/>
                    <a:pt x="163" y="3"/>
                  </a:cubicBezTo>
                  <a:cubicBezTo>
                    <a:pt x="119" y="46"/>
                    <a:pt x="76" y="89"/>
                    <a:pt x="32" y="132"/>
                  </a:cubicBezTo>
                  <a:cubicBezTo>
                    <a:pt x="30" y="134"/>
                    <a:pt x="29" y="136"/>
                    <a:pt x="28" y="139"/>
                  </a:cubicBezTo>
                  <a:cubicBezTo>
                    <a:pt x="19" y="170"/>
                    <a:pt x="10" y="201"/>
                    <a:pt x="1" y="232"/>
                  </a:cubicBezTo>
                  <a:cubicBezTo>
                    <a:pt x="0" y="236"/>
                    <a:pt x="0" y="240"/>
                    <a:pt x="2" y="243"/>
                  </a:cubicBezTo>
                  <a:cubicBezTo>
                    <a:pt x="5" y="248"/>
                    <a:pt x="10" y="249"/>
                    <a:pt x="16" y="248"/>
                  </a:cubicBezTo>
                  <a:cubicBezTo>
                    <a:pt x="45" y="239"/>
                    <a:pt x="74" y="231"/>
                    <a:pt x="102" y="222"/>
                  </a:cubicBezTo>
                  <a:cubicBezTo>
                    <a:pt x="110" y="220"/>
                    <a:pt x="115" y="217"/>
                    <a:pt x="121" y="211"/>
                  </a:cubicBezTo>
                  <a:cubicBezTo>
                    <a:pt x="163" y="170"/>
                    <a:pt x="205" y="128"/>
                    <a:pt x="247" y="87"/>
                  </a:cubicBezTo>
                  <a:cubicBezTo>
                    <a:pt x="248" y="86"/>
                    <a:pt x="249" y="85"/>
                    <a:pt x="250" y="84"/>
                  </a:cubicBezTo>
                  <a:cubicBezTo>
                    <a:pt x="221" y="56"/>
                    <a:pt x="194" y="28"/>
                    <a:pt x="165" y="0"/>
                  </a:cubicBezTo>
                  <a:close/>
                  <a:moveTo>
                    <a:pt x="50" y="215"/>
                  </a:moveTo>
                  <a:cubicBezTo>
                    <a:pt x="33" y="198"/>
                    <a:pt x="33" y="198"/>
                    <a:pt x="33" y="198"/>
                  </a:cubicBezTo>
                  <a:cubicBezTo>
                    <a:pt x="45" y="154"/>
                    <a:pt x="45" y="154"/>
                    <a:pt x="45" y="154"/>
                  </a:cubicBezTo>
                  <a:cubicBezTo>
                    <a:pt x="93" y="202"/>
                    <a:pt x="93" y="202"/>
                    <a:pt x="93" y="202"/>
                  </a:cubicBezTo>
                  <a:lnTo>
                    <a:pt x="50" y="2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
            <p:cNvSpPr>
              <a:spLocks/>
            </p:cNvSpPr>
            <p:nvPr/>
          </p:nvSpPr>
          <p:spPr bwMode="auto">
            <a:xfrm>
              <a:off x="4563" y="217"/>
              <a:ext cx="78" cy="78"/>
            </a:xfrm>
            <a:custGeom>
              <a:avLst/>
              <a:gdLst>
                <a:gd name="T0" fmla="*/ 0 w 104"/>
                <a:gd name="T1" fmla="*/ 23 h 103"/>
                <a:gd name="T2" fmla="*/ 81 w 104"/>
                <a:gd name="T3" fmla="*/ 103 h 103"/>
                <a:gd name="T4" fmla="*/ 92 w 104"/>
                <a:gd name="T5" fmla="*/ 92 h 103"/>
                <a:gd name="T6" fmla="*/ 92 w 104"/>
                <a:gd name="T7" fmla="*/ 51 h 103"/>
                <a:gd name="T8" fmla="*/ 53 w 104"/>
                <a:gd name="T9" fmla="*/ 11 h 103"/>
                <a:gd name="T10" fmla="*/ 20 w 104"/>
                <a:gd name="T11" fmla="*/ 5 h 103"/>
                <a:gd name="T12" fmla="*/ 0 w 104"/>
                <a:gd name="T13" fmla="*/ 23 h 103"/>
              </a:gdLst>
              <a:ahLst/>
              <a:cxnLst>
                <a:cxn ang="0">
                  <a:pos x="T0" y="T1"/>
                </a:cxn>
                <a:cxn ang="0">
                  <a:pos x="T2" y="T3"/>
                </a:cxn>
                <a:cxn ang="0">
                  <a:pos x="T4" y="T5"/>
                </a:cxn>
                <a:cxn ang="0">
                  <a:pos x="T6" y="T7"/>
                </a:cxn>
                <a:cxn ang="0">
                  <a:pos x="T8" y="T9"/>
                </a:cxn>
                <a:cxn ang="0">
                  <a:pos x="T10" y="T11"/>
                </a:cxn>
                <a:cxn ang="0">
                  <a:pos x="T12" y="T13"/>
                </a:cxn>
              </a:cxnLst>
              <a:rect l="0" t="0" r="r" b="b"/>
              <a:pathLst>
                <a:path w="104" h="103">
                  <a:moveTo>
                    <a:pt x="0" y="23"/>
                  </a:moveTo>
                  <a:cubicBezTo>
                    <a:pt x="27" y="50"/>
                    <a:pt x="54" y="76"/>
                    <a:pt x="81" y="103"/>
                  </a:cubicBezTo>
                  <a:cubicBezTo>
                    <a:pt x="84" y="99"/>
                    <a:pt x="88" y="96"/>
                    <a:pt x="92" y="92"/>
                  </a:cubicBezTo>
                  <a:cubicBezTo>
                    <a:pt x="104" y="80"/>
                    <a:pt x="104" y="63"/>
                    <a:pt x="92" y="51"/>
                  </a:cubicBezTo>
                  <a:cubicBezTo>
                    <a:pt x="79" y="38"/>
                    <a:pt x="66" y="24"/>
                    <a:pt x="53" y="11"/>
                  </a:cubicBezTo>
                  <a:cubicBezTo>
                    <a:pt x="43" y="3"/>
                    <a:pt x="31" y="0"/>
                    <a:pt x="20" y="5"/>
                  </a:cubicBezTo>
                  <a:cubicBezTo>
                    <a:pt x="12" y="9"/>
                    <a:pt x="7" y="17"/>
                    <a:pt x="0" y="2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p:cNvSpPr>
              <a:spLocks/>
            </p:cNvSpPr>
            <p:nvPr/>
          </p:nvSpPr>
          <p:spPr bwMode="auto">
            <a:xfrm>
              <a:off x="4538" y="243"/>
              <a:ext cx="78" cy="77"/>
            </a:xfrm>
            <a:custGeom>
              <a:avLst/>
              <a:gdLst>
                <a:gd name="T0" fmla="*/ 102 w 102"/>
                <a:gd name="T1" fmla="*/ 84 h 101"/>
                <a:gd name="T2" fmla="*/ 18 w 102"/>
                <a:gd name="T3" fmla="*/ 0 h 101"/>
                <a:gd name="T4" fmla="*/ 0 w 102"/>
                <a:gd name="T5" fmla="*/ 17 h 101"/>
                <a:gd name="T6" fmla="*/ 83 w 102"/>
                <a:gd name="T7" fmla="*/ 101 h 101"/>
                <a:gd name="T8" fmla="*/ 102 w 102"/>
                <a:gd name="T9" fmla="*/ 84 h 101"/>
              </a:gdLst>
              <a:ahLst/>
              <a:cxnLst>
                <a:cxn ang="0">
                  <a:pos x="T0" y="T1"/>
                </a:cxn>
                <a:cxn ang="0">
                  <a:pos x="T2" y="T3"/>
                </a:cxn>
                <a:cxn ang="0">
                  <a:pos x="T4" y="T5"/>
                </a:cxn>
                <a:cxn ang="0">
                  <a:pos x="T6" y="T7"/>
                </a:cxn>
                <a:cxn ang="0">
                  <a:pos x="T8" y="T9"/>
                </a:cxn>
              </a:cxnLst>
              <a:rect l="0" t="0" r="r" b="b"/>
              <a:pathLst>
                <a:path w="102" h="101">
                  <a:moveTo>
                    <a:pt x="102" y="84"/>
                  </a:moveTo>
                  <a:cubicBezTo>
                    <a:pt x="74" y="56"/>
                    <a:pt x="46" y="28"/>
                    <a:pt x="18" y="0"/>
                  </a:cubicBezTo>
                  <a:cubicBezTo>
                    <a:pt x="12" y="5"/>
                    <a:pt x="6" y="11"/>
                    <a:pt x="0" y="17"/>
                  </a:cubicBezTo>
                  <a:cubicBezTo>
                    <a:pt x="28" y="45"/>
                    <a:pt x="55" y="73"/>
                    <a:pt x="83" y="101"/>
                  </a:cubicBezTo>
                  <a:cubicBezTo>
                    <a:pt x="89" y="95"/>
                    <a:pt x="96" y="89"/>
                    <a:pt x="102" y="8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8249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Inserting charts</a:t>
            </a:r>
            <a:endParaRPr lang="en-US" dirty="0"/>
          </a:p>
        </p:txBody>
      </p:sp>
      <p:sp>
        <p:nvSpPr>
          <p:cNvPr id="4" name="Content Placeholder 5"/>
          <p:cNvSpPr txBox="1">
            <a:spLocks/>
          </p:cNvSpPr>
          <p:nvPr/>
        </p:nvSpPr>
        <p:spPr>
          <a:xfrm>
            <a:off x="457200" y="1638300"/>
            <a:ext cx="2438400" cy="1722438"/>
          </a:xfrm>
          <a:prstGeom prst="rect">
            <a:avLst/>
          </a:prstGeom>
        </p:spPr>
        <p:txBody>
          <a:bodyPr lIns="0" tIns="0" rIns="0" bIns="0"/>
          <a:lstStyle>
            <a:lvl1pPr marL="169863" indent="-169863" algn="l" rtl="0" eaLnBrk="0" fontAlgn="base" hangingPunct="0">
              <a:spcBef>
                <a:spcPts val="0"/>
              </a:spcBef>
              <a:spcAft>
                <a:spcPts val="600"/>
              </a:spcAft>
              <a:buClr>
                <a:schemeClr val="bg2"/>
              </a:buClr>
              <a:buFont typeface="Arial" pitchFamily="34" charset="0"/>
              <a:buChar char="•"/>
              <a:defRPr sz="2000" kern="1200">
                <a:solidFill>
                  <a:schemeClr val="tx1"/>
                </a:solidFill>
                <a:latin typeface="+mn-lt"/>
                <a:ea typeface="MS PGothic" pitchFamily="34" charset="-128"/>
                <a:cs typeface="ＭＳ Ｐゴシック" charset="0"/>
              </a:defRPr>
            </a:lvl1pPr>
            <a:lvl2pPr marL="685800" indent="-228600" algn="l" rtl="0" eaLnBrk="0" fontAlgn="base" hangingPunct="0">
              <a:spcBef>
                <a:spcPts val="0"/>
              </a:spcBef>
              <a:spcAft>
                <a:spcPts val="600"/>
              </a:spcAft>
              <a:buClr>
                <a:schemeClr val="bg2"/>
              </a:buClr>
              <a:buFont typeface="Arial" pitchFamily="34" charset="0"/>
              <a:buChar char="–"/>
              <a:defRPr sz="1800" kern="1200">
                <a:solidFill>
                  <a:schemeClr val="tx1"/>
                </a:solidFill>
                <a:latin typeface="+mn-lt"/>
                <a:ea typeface="MS PGothic" pitchFamily="34" charset="-128"/>
                <a:cs typeface="+mn-cs"/>
              </a:defRPr>
            </a:lvl2pPr>
            <a:lvl3pPr marL="1084263" indent="-169863" algn="l" rtl="0" eaLnBrk="0" fontAlgn="base" hangingPunct="0">
              <a:spcBef>
                <a:spcPts val="0"/>
              </a:spcBef>
              <a:spcAft>
                <a:spcPts val="600"/>
              </a:spcAft>
              <a:buClr>
                <a:schemeClr val="bg2"/>
              </a:buClr>
              <a:buFont typeface="Arial" pitchFamily="34" charset="0"/>
              <a:buChar char="•"/>
              <a:defRPr sz="1600" kern="1200">
                <a:solidFill>
                  <a:schemeClr val="tx1"/>
                </a:solidFill>
                <a:latin typeface="+mn-lt"/>
                <a:ea typeface="MS PGothic" pitchFamily="34" charset="-128"/>
                <a:cs typeface="+mn-cs"/>
              </a:defRPr>
            </a:lvl3pPr>
            <a:lvl4pPr marL="1541463" indent="-169863" algn="l" rtl="0" eaLnBrk="0" fontAlgn="base" hangingPunct="0">
              <a:spcBef>
                <a:spcPts val="0"/>
              </a:spcBef>
              <a:spcAft>
                <a:spcPts val="600"/>
              </a:spcAft>
              <a:buClr>
                <a:schemeClr val="bg2"/>
              </a:buClr>
              <a:buFont typeface="Arial" pitchFamily="34" charset="0"/>
              <a:buChar char="–"/>
              <a:defRPr sz="1200" kern="1200">
                <a:solidFill>
                  <a:schemeClr val="tx1"/>
                </a:solidFill>
                <a:latin typeface="+mn-lt"/>
                <a:ea typeface="MS PGothic" pitchFamily="34" charset="-128"/>
                <a:cs typeface="+mn-cs"/>
              </a:defRPr>
            </a:lvl4pPr>
            <a:lvl5pPr marL="1998663" indent="-169863" algn="l" rtl="0" eaLnBrk="0" fontAlgn="base" hangingPunct="0">
              <a:spcBef>
                <a:spcPts val="0"/>
              </a:spcBef>
              <a:spcAft>
                <a:spcPts val="600"/>
              </a:spcAft>
              <a:buClr>
                <a:schemeClr val="bg2"/>
              </a:buClr>
              <a:buFont typeface="Arial" pitchFamily="34" charset="0"/>
              <a:buChar char="»"/>
              <a:defRPr sz="12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Clr>
                <a:schemeClr val="tx2"/>
              </a:buClr>
              <a:buFont typeface="+mj-lt"/>
              <a:buAutoNum type="arabicPeriod"/>
            </a:pPr>
            <a:r>
              <a:rPr lang="en-US" sz="1200" dirty="0" smtClean="0">
                <a:ea typeface="ＭＳ Ｐゴシック"/>
                <a:cs typeface="ＭＳ Ｐゴシック"/>
              </a:rPr>
              <a:t>On the </a:t>
            </a:r>
            <a:r>
              <a:rPr lang="en-US" sz="1200" cap="small" dirty="0" smtClean="0">
                <a:ea typeface="ＭＳ Ｐゴシック"/>
                <a:cs typeface="ＭＳ Ｐゴシック"/>
              </a:rPr>
              <a:t>insert</a:t>
            </a:r>
            <a:r>
              <a:rPr lang="en-US" sz="1200" dirty="0" smtClean="0">
                <a:ea typeface="ＭＳ Ｐゴシック"/>
                <a:cs typeface="ＭＳ Ｐゴシック"/>
              </a:rPr>
              <a:t> tab, click </a:t>
            </a:r>
            <a:r>
              <a:rPr lang="en-US" sz="1200" cap="small" dirty="0" smtClean="0">
                <a:ea typeface="ＭＳ Ｐゴシック"/>
                <a:cs typeface="ＭＳ Ｐゴシック"/>
              </a:rPr>
              <a:t>chart</a:t>
            </a:r>
          </a:p>
          <a:p>
            <a:pPr marL="342900" indent="-342900">
              <a:buClr>
                <a:schemeClr val="tx2"/>
              </a:buClr>
              <a:buFont typeface="+mj-lt"/>
              <a:buAutoNum type="arabicPeriod"/>
            </a:pPr>
            <a:r>
              <a:rPr lang="en-US" sz="1200" dirty="0" smtClean="0">
                <a:ea typeface="ＭＳ Ｐゴシック"/>
                <a:cs typeface="ＭＳ Ｐゴシック"/>
              </a:rPr>
              <a:t>Select the type of chart</a:t>
            </a:r>
          </a:p>
          <a:p>
            <a:pPr marL="342900" indent="-342900">
              <a:buClr>
                <a:schemeClr val="tx2"/>
              </a:buClr>
              <a:buFont typeface="+mj-lt"/>
              <a:buAutoNum type="arabicPeriod"/>
            </a:pPr>
            <a:r>
              <a:rPr lang="en-US" sz="1200" dirty="0" smtClean="0">
                <a:ea typeface="ＭＳ Ｐゴシック"/>
                <a:cs typeface="ＭＳ Ｐゴシック"/>
              </a:rPr>
              <a:t>Enter data in the spreadsheet that opens when the chart is added</a:t>
            </a:r>
          </a:p>
          <a:p>
            <a:pPr marL="342900" indent="-342900">
              <a:buClr>
                <a:schemeClr val="tx2"/>
              </a:buClr>
              <a:buFont typeface="+mj-lt"/>
              <a:buAutoNum type="arabicPeriod"/>
            </a:pPr>
            <a:r>
              <a:rPr lang="en-US" sz="1200" dirty="0" smtClean="0">
                <a:ea typeface="ＭＳ Ｐゴシック"/>
                <a:cs typeface="ＭＳ Ｐゴシック"/>
              </a:rPr>
              <a:t>Close the spreadsheet</a:t>
            </a:r>
          </a:p>
        </p:txBody>
      </p:sp>
      <p:graphicFrame>
        <p:nvGraphicFramePr>
          <p:cNvPr id="5" name="Chart 4"/>
          <p:cNvGraphicFramePr/>
          <p:nvPr>
            <p:extLst>
              <p:ext uri="{D42A27DB-BD31-4B8C-83A1-F6EECF244321}">
                <p14:modId xmlns:p14="http://schemas.microsoft.com/office/powerpoint/2010/main" val="2737168308"/>
              </p:ext>
            </p:extLst>
          </p:nvPr>
        </p:nvGraphicFramePr>
        <p:xfrm>
          <a:off x="3962400" y="2057400"/>
          <a:ext cx="3962400"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7"/>
          <p:cNvSpPr txBox="1">
            <a:spLocks noChangeArrowheads="1"/>
          </p:cNvSpPr>
          <p:nvPr/>
        </p:nvSpPr>
        <p:spPr bwMode="auto">
          <a:xfrm>
            <a:off x="457200" y="3208337"/>
            <a:ext cx="2438400" cy="7540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marL="285750" indent="-285750">
              <a:buFont typeface="Arial" panose="020B0604020202020204" pitchFamily="34" charset="0"/>
              <a:buChar cha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spcAft>
                <a:spcPts val="600"/>
              </a:spcAft>
              <a:buNone/>
            </a:pPr>
            <a:r>
              <a:rPr lang="en-US" dirty="0" smtClean="0">
                <a:solidFill>
                  <a:schemeClr val="tx1"/>
                </a:solidFill>
              </a:rPr>
              <a:t>EDITING THE DATA</a:t>
            </a:r>
          </a:p>
          <a:p>
            <a:pPr>
              <a:spcAft>
                <a:spcPts val="600"/>
              </a:spcAft>
            </a:pPr>
            <a:r>
              <a:rPr lang="en-US" dirty="0">
                <a:solidFill>
                  <a:schemeClr val="tx1"/>
                </a:solidFill>
              </a:rPr>
              <a:t>Right-click the chart</a:t>
            </a:r>
          </a:p>
          <a:p>
            <a:pPr>
              <a:spcAft>
                <a:spcPts val="600"/>
              </a:spcAft>
            </a:pPr>
            <a:r>
              <a:rPr lang="en-US" dirty="0">
                <a:solidFill>
                  <a:schemeClr val="tx1"/>
                </a:solidFill>
              </a:rPr>
              <a:t>Click </a:t>
            </a:r>
            <a:r>
              <a:rPr lang="en-US" cap="small" dirty="0" smtClean="0">
                <a:solidFill>
                  <a:schemeClr val="tx1"/>
                </a:solidFill>
              </a:rPr>
              <a:t>edit </a:t>
            </a:r>
            <a:r>
              <a:rPr lang="en-US" cap="small" dirty="0">
                <a:solidFill>
                  <a:schemeClr val="tx1"/>
                </a:solidFill>
              </a:rPr>
              <a:t>d</a:t>
            </a:r>
            <a:r>
              <a:rPr lang="en-US" cap="small" dirty="0" smtClean="0">
                <a:solidFill>
                  <a:schemeClr val="tx1"/>
                </a:solidFill>
              </a:rPr>
              <a:t>ata</a:t>
            </a:r>
            <a:endParaRPr lang="en-US" cap="small" dirty="0">
              <a:solidFill>
                <a:schemeClr val="tx1"/>
              </a:solidFill>
            </a:endParaRPr>
          </a:p>
        </p:txBody>
      </p:sp>
      <p:sp>
        <p:nvSpPr>
          <p:cNvPr id="8" name="TextBox 7"/>
          <p:cNvSpPr txBox="1">
            <a:spLocks noChangeArrowheads="1"/>
          </p:cNvSpPr>
          <p:nvPr/>
        </p:nvSpPr>
        <p:spPr bwMode="auto">
          <a:xfrm>
            <a:off x="457200" y="4084637"/>
            <a:ext cx="2438400" cy="17543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marL="285750" indent="-285750">
              <a:buFont typeface="Arial" panose="020B0604020202020204" pitchFamily="34" charset="0"/>
              <a:buChar cha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spcAft>
                <a:spcPts val="600"/>
              </a:spcAft>
              <a:buNone/>
            </a:pPr>
            <a:r>
              <a:rPr lang="en-US" dirty="0" smtClean="0">
                <a:solidFill>
                  <a:schemeClr val="tx1"/>
                </a:solidFill>
              </a:rPr>
              <a:t>CHANGING THE LOOK </a:t>
            </a:r>
          </a:p>
          <a:p>
            <a:pPr>
              <a:spcAft>
                <a:spcPts val="600"/>
              </a:spcAft>
            </a:pPr>
            <a:r>
              <a:rPr lang="en-US" dirty="0">
                <a:solidFill>
                  <a:schemeClr val="tx1"/>
                </a:solidFill>
              </a:rPr>
              <a:t>Select the elements within the chart</a:t>
            </a:r>
          </a:p>
          <a:p>
            <a:pPr>
              <a:spcAft>
                <a:spcPts val="600"/>
              </a:spcAft>
            </a:pPr>
            <a:r>
              <a:rPr lang="en-US" dirty="0">
                <a:solidFill>
                  <a:schemeClr val="tx1"/>
                </a:solidFill>
              </a:rPr>
              <a:t>Use the tools on the </a:t>
            </a:r>
            <a:r>
              <a:rPr lang="en-US" cap="small" dirty="0" smtClean="0">
                <a:solidFill>
                  <a:schemeClr val="tx1"/>
                </a:solidFill>
              </a:rPr>
              <a:t>design</a:t>
            </a:r>
            <a:r>
              <a:rPr lang="en-US" dirty="0" smtClean="0">
                <a:solidFill>
                  <a:schemeClr val="tx1"/>
                </a:solidFill>
              </a:rPr>
              <a:t> </a:t>
            </a:r>
            <a:r>
              <a:rPr lang="en-US" dirty="0">
                <a:solidFill>
                  <a:schemeClr val="tx1"/>
                </a:solidFill>
              </a:rPr>
              <a:t>and </a:t>
            </a:r>
            <a:r>
              <a:rPr lang="en-US" cap="small" dirty="0" smtClean="0">
                <a:solidFill>
                  <a:schemeClr val="tx1"/>
                </a:solidFill>
              </a:rPr>
              <a:t>format</a:t>
            </a:r>
            <a:r>
              <a:rPr lang="en-US" dirty="0" smtClean="0">
                <a:solidFill>
                  <a:schemeClr val="tx1"/>
                </a:solidFill>
              </a:rPr>
              <a:t> tabs</a:t>
            </a:r>
            <a:endParaRPr lang="en-US" dirty="0">
              <a:solidFill>
                <a:schemeClr val="tx1"/>
              </a:solidFill>
            </a:endParaRPr>
          </a:p>
          <a:p>
            <a:pPr>
              <a:spcAft>
                <a:spcPts val="600"/>
              </a:spcAft>
            </a:pPr>
            <a:r>
              <a:rPr lang="en-US" dirty="0">
                <a:solidFill>
                  <a:schemeClr val="tx1"/>
                </a:solidFill>
              </a:rPr>
              <a:t>Pick a layout in the </a:t>
            </a:r>
            <a:r>
              <a:rPr lang="en-US" cap="small" dirty="0" smtClean="0">
                <a:solidFill>
                  <a:schemeClr val="tx1"/>
                </a:solidFill>
              </a:rPr>
              <a:t>chart </a:t>
            </a:r>
            <a:r>
              <a:rPr lang="en-US" cap="small" dirty="0">
                <a:solidFill>
                  <a:schemeClr val="tx1"/>
                </a:solidFill>
              </a:rPr>
              <a:t>l</a:t>
            </a:r>
            <a:r>
              <a:rPr lang="en-US" cap="small" dirty="0" smtClean="0">
                <a:solidFill>
                  <a:schemeClr val="tx1"/>
                </a:solidFill>
              </a:rPr>
              <a:t>ayouts</a:t>
            </a:r>
            <a:r>
              <a:rPr lang="en-US" dirty="0" smtClean="0">
                <a:solidFill>
                  <a:schemeClr val="tx1"/>
                </a:solidFill>
              </a:rPr>
              <a:t> </a:t>
            </a:r>
            <a:r>
              <a:rPr lang="en-US" dirty="0">
                <a:solidFill>
                  <a:schemeClr val="tx1"/>
                </a:solidFill>
              </a:rPr>
              <a:t>gallery</a:t>
            </a:r>
          </a:p>
          <a:p>
            <a:pPr>
              <a:spcAft>
                <a:spcPts val="600"/>
              </a:spcAft>
            </a:pPr>
            <a:r>
              <a:rPr lang="en-US" dirty="0">
                <a:solidFill>
                  <a:schemeClr val="tx1"/>
                </a:solidFill>
              </a:rPr>
              <a:t>Adjust colors</a:t>
            </a:r>
          </a:p>
        </p:txBody>
      </p:sp>
      <p:sp>
        <p:nvSpPr>
          <p:cNvPr id="13" name="Rectangle 12"/>
          <p:cNvSpPr/>
          <p:nvPr/>
        </p:nvSpPr>
        <p:spPr>
          <a:xfrm>
            <a:off x="6853242" y="225722"/>
            <a:ext cx="2024058" cy="618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r>
              <a:rPr lang="en-US" sz="1200" dirty="0" smtClean="0">
                <a:solidFill>
                  <a:schemeClr val="tx2"/>
                </a:solidFill>
              </a:rPr>
              <a:t>INSTRUCTIONAL CONTENT</a:t>
            </a:r>
            <a:endParaRPr lang="en-US" sz="1200" dirty="0">
              <a:solidFill>
                <a:schemeClr val="tx2"/>
              </a:solidFill>
            </a:endParaRPr>
          </a:p>
        </p:txBody>
      </p:sp>
      <p:grpSp>
        <p:nvGrpSpPr>
          <p:cNvPr id="14" name="Group 4"/>
          <p:cNvGrpSpPr>
            <a:grpSpLocks noChangeAspect="1"/>
          </p:cNvGrpSpPr>
          <p:nvPr/>
        </p:nvGrpSpPr>
        <p:grpSpPr bwMode="auto">
          <a:xfrm>
            <a:off x="6989763" y="344488"/>
            <a:ext cx="377825" cy="377825"/>
            <a:chOff x="4403" y="217"/>
            <a:chExt cx="238" cy="238"/>
          </a:xfrm>
        </p:grpSpPr>
        <p:sp>
          <p:nvSpPr>
            <p:cNvPr id="15" name="Freeform 5"/>
            <p:cNvSpPr>
              <a:spLocks noEditPoints="1"/>
            </p:cNvSpPr>
            <p:nvPr/>
          </p:nvSpPr>
          <p:spPr bwMode="auto">
            <a:xfrm>
              <a:off x="4403" y="267"/>
              <a:ext cx="189" cy="188"/>
            </a:xfrm>
            <a:custGeom>
              <a:avLst/>
              <a:gdLst>
                <a:gd name="T0" fmla="*/ 165 w 250"/>
                <a:gd name="T1" fmla="*/ 0 h 249"/>
                <a:gd name="T2" fmla="*/ 163 w 250"/>
                <a:gd name="T3" fmla="*/ 3 h 249"/>
                <a:gd name="T4" fmla="*/ 32 w 250"/>
                <a:gd name="T5" fmla="*/ 132 h 249"/>
                <a:gd name="T6" fmla="*/ 28 w 250"/>
                <a:gd name="T7" fmla="*/ 139 h 249"/>
                <a:gd name="T8" fmla="*/ 1 w 250"/>
                <a:gd name="T9" fmla="*/ 232 h 249"/>
                <a:gd name="T10" fmla="*/ 2 w 250"/>
                <a:gd name="T11" fmla="*/ 243 h 249"/>
                <a:gd name="T12" fmla="*/ 16 w 250"/>
                <a:gd name="T13" fmla="*/ 248 h 249"/>
                <a:gd name="T14" fmla="*/ 102 w 250"/>
                <a:gd name="T15" fmla="*/ 222 h 249"/>
                <a:gd name="T16" fmla="*/ 121 w 250"/>
                <a:gd name="T17" fmla="*/ 211 h 249"/>
                <a:gd name="T18" fmla="*/ 247 w 250"/>
                <a:gd name="T19" fmla="*/ 87 h 249"/>
                <a:gd name="T20" fmla="*/ 250 w 250"/>
                <a:gd name="T21" fmla="*/ 84 h 249"/>
                <a:gd name="T22" fmla="*/ 165 w 250"/>
                <a:gd name="T23" fmla="*/ 0 h 249"/>
                <a:gd name="T24" fmla="*/ 50 w 250"/>
                <a:gd name="T25" fmla="*/ 215 h 249"/>
                <a:gd name="T26" fmla="*/ 33 w 250"/>
                <a:gd name="T27" fmla="*/ 198 h 249"/>
                <a:gd name="T28" fmla="*/ 45 w 250"/>
                <a:gd name="T29" fmla="*/ 154 h 249"/>
                <a:gd name="T30" fmla="*/ 93 w 250"/>
                <a:gd name="T31" fmla="*/ 202 h 249"/>
                <a:gd name="T32" fmla="*/ 50 w 250"/>
                <a:gd name="T33" fmla="*/ 21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249">
                  <a:moveTo>
                    <a:pt x="165" y="0"/>
                  </a:moveTo>
                  <a:cubicBezTo>
                    <a:pt x="165" y="1"/>
                    <a:pt x="164" y="2"/>
                    <a:pt x="163" y="3"/>
                  </a:cubicBezTo>
                  <a:cubicBezTo>
                    <a:pt x="119" y="46"/>
                    <a:pt x="76" y="89"/>
                    <a:pt x="32" y="132"/>
                  </a:cubicBezTo>
                  <a:cubicBezTo>
                    <a:pt x="30" y="134"/>
                    <a:pt x="29" y="136"/>
                    <a:pt x="28" y="139"/>
                  </a:cubicBezTo>
                  <a:cubicBezTo>
                    <a:pt x="19" y="170"/>
                    <a:pt x="10" y="201"/>
                    <a:pt x="1" y="232"/>
                  </a:cubicBezTo>
                  <a:cubicBezTo>
                    <a:pt x="0" y="236"/>
                    <a:pt x="0" y="240"/>
                    <a:pt x="2" y="243"/>
                  </a:cubicBezTo>
                  <a:cubicBezTo>
                    <a:pt x="5" y="248"/>
                    <a:pt x="10" y="249"/>
                    <a:pt x="16" y="248"/>
                  </a:cubicBezTo>
                  <a:cubicBezTo>
                    <a:pt x="45" y="239"/>
                    <a:pt x="74" y="231"/>
                    <a:pt x="102" y="222"/>
                  </a:cubicBezTo>
                  <a:cubicBezTo>
                    <a:pt x="110" y="220"/>
                    <a:pt x="115" y="217"/>
                    <a:pt x="121" y="211"/>
                  </a:cubicBezTo>
                  <a:cubicBezTo>
                    <a:pt x="163" y="170"/>
                    <a:pt x="205" y="128"/>
                    <a:pt x="247" y="87"/>
                  </a:cubicBezTo>
                  <a:cubicBezTo>
                    <a:pt x="248" y="86"/>
                    <a:pt x="249" y="85"/>
                    <a:pt x="250" y="84"/>
                  </a:cubicBezTo>
                  <a:cubicBezTo>
                    <a:pt x="221" y="56"/>
                    <a:pt x="194" y="28"/>
                    <a:pt x="165" y="0"/>
                  </a:cubicBezTo>
                  <a:close/>
                  <a:moveTo>
                    <a:pt x="50" y="215"/>
                  </a:moveTo>
                  <a:cubicBezTo>
                    <a:pt x="33" y="198"/>
                    <a:pt x="33" y="198"/>
                    <a:pt x="33" y="198"/>
                  </a:cubicBezTo>
                  <a:cubicBezTo>
                    <a:pt x="45" y="154"/>
                    <a:pt x="45" y="154"/>
                    <a:pt x="45" y="154"/>
                  </a:cubicBezTo>
                  <a:cubicBezTo>
                    <a:pt x="93" y="202"/>
                    <a:pt x="93" y="202"/>
                    <a:pt x="93" y="202"/>
                  </a:cubicBezTo>
                  <a:lnTo>
                    <a:pt x="50" y="2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p:nvSpPr>
          <p:spPr bwMode="auto">
            <a:xfrm>
              <a:off x="4563" y="217"/>
              <a:ext cx="78" cy="78"/>
            </a:xfrm>
            <a:custGeom>
              <a:avLst/>
              <a:gdLst>
                <a:gd name="T0" fmla="*/ 0 w 104"/>
                <a:gd name="T1" fmla="*/ 23 h 103"/>
                <a:gd name="T2" fmla="*/ 81 w 104"/>
                <a:gd name="T3" fmla="*/ 103 h 103"/>
                <a:gd name="T4" fmla="*/ 92 w 104"/>
                <a:gd name="T5" fmla="*/ 92 h 103"/>
                <a:gd name="T6" fmla="*/ 92 w 104"/>
                <a:gd name="T7" fmla="*/ 51 h 103"/>
                <a:gd name="T8" fmla="*/ 53 w 104"/>
                <a:gd name="T9" fmla="*/ 11 h 103"/>
                <a:gd name="T10" fmla="*/ 20 w 104"/>
                <a:gd name="T11" fmla="*/ 5 h 103"/>
                <a:gd name="T12" fmla="*/ 0 w 104"/>
                <a:gd name="T13" fmla="*/ 23 h 103"/>
              </a:gdLst>
              <a:ahLst/>
              <a:cxnLst>
                <a:cxn ang="0">
                  <a:pos x="T0" y="T1"/>
                </a:cxn>
                <a:cxn ang="0">
                  <a:pos x="T2" y="T3"/>
                </a:cxn>
                <a:cxn ang="0">
                  <a:pos x="T4" y="T5"/>
                </a:cxn>
                <a:cxn ang="0">
                  <a:pos x="T6" y="T7"/>
                </a:cxn>
                <a:cxn ang="0">
                  <a:pos x="T8" y="T9"/>
                </a:cxn>
                <a:cxn ang="0">
                  <a:pos x="T10" y="T11"/>
                </a:cxn>
                <a:cxn ang="0">
                  <a:pos x="T12" y="T13"/>
                </a:cxn>
              </a:cxnLst>
              <a:rect l="0" t="0" r="r" b="b"/>
              <a:pathLst>
                <a:path w="104" h="103">
                  <a:moveTo>
                    <a:pt x="0" y="23"/>
                  </a:moveTo>
                  <a:cubicBezTo>
                    <a:pt x="27" y="50"/>
                    <a:pt x="54" y="76"/>
                    <a:pt x="81" y="103"/>
                  </a:cubicBezTo>
                  <a:cubicBezTo>
                    <a:pt x="84" y="99"/>
                    <a:pt x="88" y="96"/>
                    <a:pt x="92" y="92"/>
                  </a:cubicBezTo>
                  <a:cubicBezTo>
                    <a:pt x="104" y="80"/>
                    <a:pt x="104" y="63"/>
                    <a:pt x="92" y="51"/>
                  </a:cubicBezTo>
                  <a:cubicBezTo>
                    <a:pt x="79" y="38"/>
                    <a:pt x="66" y="24"/>
                    <a:pt x="53" y="11"/>
                  </a:cubicBezTo>
                  <a:cubicBezTo>
                    <a:pt x="43" y="3"/>
                    <a:pt x="31" y="0"/>
                    <a:pt x="20" y="5"/>
                  </a:cubicBezTo>
                  <a:cubicBezTo>
                    <a:pt x="12" y="9"/>
                    <a:pt x="7" y="17"/>
                    <a:pt x="0" y="2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
            <p:cNvSpPr>
              <a:spLocks/>
            </p:cNvSpPr>
            <p:nvPr/>
          </p:nvSpPr>
          <p:spPr bwMode="auto">
            <a:xfrm>
              <a:off x="4538" y="243"/>
              <a:ext cx="78" cy="77"/>
            </a:xfrm>
            <a:custGeom>
              <a:avLst/>
              <a:gdLst>
                <a:gd name="T0" fmla="*/ 102 w 102"/>
                <a:gd name="T1" fmla="*/ 84 h 101"/>
                <a:gd name="T2" fmla="*/ 18 w 102"/>
                <a:gd name="T3" fmla="*/ 0 h 101"/>
                <a:gd name="T4" fmla="*/ 0 w 102"/>
                <a:gd name="T5" fmla="*/ 17 h 101"/>
                <a:gd name="T6" fmla="*/ 83 w 102"/>
                <a:gd name="T7" fmla="*/ 101 h 101"/>
                <a:gd name="T8" fmla="*/ 102 w 102"/>
                <a:gd name="T9" fmla="*/ 84 h 101"/>
              </a:gdLst>
              <a:ahLst/>
              <a:cxnLst>
                <a:cxn ang="0">
                  <a:pos x="T0" y="T1"/>
                </a:cxn>
                <a:cxn ang="0">
                  <a:pos x="T2" y="T3"/>
                </a:cxn>
                <a:cxn ang="0">
                  <a:pos x="T4" y="T5"/>
                </a:cxn>
                <a:cxn ang="0">
                  <a:pos x="T6" y="T7"/>
                </a:cxn>
                <a:cxn ang="0">
                  <a:pos x="T8" y="T9"/>
                </a:cxn>
              </a:cxnLst>
              <a:rect l="0" t="0" r="r" b="b"/>
              <a:pathLst>
                <a:path w="102" h="101">
                  <a:moveTo>
                    <a:pt x="102" y="84"/>
                  </a:moveTo>
                  <a:cubicBezTo>
                    <a:pt x="74" y="56"/>
                    <a:pt x="46" y="28"/>
                    <a:pt x="18" y="0"/>
                  </a:cubicBezTo>
                  <a:cubicBezTo>
                    <a:pt x="12" y="5"/>
                    <a:pt x="6" y="11"/>
                    <a:pt x="0" y="17"/>
                  </a:cubicBezTo>
                  <a:cubicBezTo>
                    <a:pt x="28" y="45"/>
                    <a:pt x="55" y="73"/>
                    <a:pt x="83" y="101"/>
                  </a:cubicBezTo>
                  <a:cubicBezTo>
                    <a:pt x="89" y="95"/>
                    <a:pt x="96" y="89"/>
                    <a:pt x="102" y="8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6040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Capitalization</a:t>
            </a:r>
            <a:endParaRPr lang="en-US" dirty="0"/>
          </a:p>
        </p:txBody>
      </p:sp>
      <p:sp>
        <p:nvSpPr>
          <p:cNvPr id="6" name="Content Placeholder 5"/>
          <p:cNvSpPr>
            <a:spLocks noGrp="1"/>
          </p:cNvSpPr>
          <p:nvPr>
            <p:ph sz="half" idx="2"/>
          </p:nvPr>
        </p:nvSpPr>
        <p:spPr/>
        <p:txBody>
          <a:bodyPr/>
          <a:lstStyle/>
          <a:p>
            <a:pPr marL="0" indent="0">
              <a:buNone/>
            </a:pPr>
            <a:r>
              <a:rPr lang="en-US" sz="1400" dirty="0" smtClean="0"/>
              <a:t>Use sentence case capitalization throughout presentations. This means only the first words of titles are capitalized (proper nouns also need to be capitalized).</a:t>
            </a:r>
            <a:endParaRPr lang="en-US" sz="1400" dirty="0"/>
          </a:p>
          <a:p>
            <a:pPr marL="0" indent="0">
              <a:buNone/>
            </a:pPr>
            <a:endParaRPr lang="en-US" sz="1400" dirty="0"/>
          </a:p>
        </p:txBody>
      </p:sp>
      <p:sp>
        <p:nvSpPr>
          <p:cNvPr id="7" name="Text Placeholder 6"/>
          <p:cNvSpPr>
            <a:spLocks noGrp="1"/>
          </p:cNvSpPr>
          <p:nvPr>
            <p:ph type="body" idx="13"/>
          </p:nvPr>
        </p:nvSpPr>
        <p:spPr/>
        <p:txBody>
          <a:bodyPr/>
          <a:lstStyle/>
          <a:p>
            <a:r>
              <a:rPr lang="en-US" dirty="0" smtClean="0"/>
              <a:t>Bullets</a:t>
            </a:r>
            <a:endParaRPr lang="en-US" dirty="0"/>
          </a:p>
        </p:txBody>
      </p:sp>
      <p:sp>
        <p:nvSpPr>
          <p:cNvPr id="8" name="Content Placeholder 7"/>
          <p:cNvSpPr>
            <a:spLocks noGrp="1"/>
          </p:cNvSpPr>
          <p:nvPr>
            <p:ph sz="half" idx="14"/>
          </p:nvPr>
        </p:nvSpPr>
        <p:spPr/>
        <p:txBody>
          <a:bodyPr/>
          <a:lstStyle/>
          <a:p>
            <a:pPr marL="0" indent="0">
              <a:buNone/>
            </a:pPr>
            <a:r>
              <a:rPr lang="en-US" sz="1400" dirty="0" smtClean="0"/>
              <a:t>Capitalize </a:t>
            </a:r>
            <a:r>
              <a:rPr lang="en-US" sz="1400" dirty="0"/>
              <a:t>the first word only on all </a:t>
            </a:r>
            <a:r>
              <a:rPr lang="en-US" sz="1400" dirty="0" smtClean="0"/>
              <a:t>bullets </a:t>
            </a:r>
            <a:r>
              <a:rPr lang="en-US" sz="1400" dirty="0"/>
              <a:t>(proper nouns also need to be capitalized</a:t>
            </a:r>
            <a:r>
              <a:rPr lang="en-US" sz="1400" dirty="0" smtClean="0"/>
              <a:t>).</a:t>
            </a:r>
          </a:p>
          <a:p>
            <a:pPr marL="0" indent="0">
              <a:buNone/>
            </a:pPr>
            <a:r>
              <a:rPr lang="en-US" sz="1400" dirty="0" smtClean="0"/>
              <a:t>Do </a:t>
            </a:r>
            <a:r>
              <a:rPr lang="en-US" sz="1400" dirty="0"/>
              <a:t>not use periods after bullet items </a:t>
            </a:r>
            <a:r>
              <a:rPr lang="en-US" sz="1400" dirty="0" smtClean="0"/>
              <a:t>that are not complete sentences.</a:t>
            </a:r>
            <a:endParaRPr lang="en-US" sz="1400" dirty="0"/>
          </a:p>
        </p:txBody>
      </p:sp>
      <p:sp>
        <p:nvSpPr>
          <p:cNvPr id="2" name="Title 1"/>
          <p:cNvSpPr>
            <a:spLocks noGrp="1"/>
          </p:cNvSpPr>
          <p:nvPr>
            <p:ph type="title"/>
          </p:nvPr>
        </p:nvSpPr>
        <p:spPr/>
        <p:txBody>
          <a:bodyPr/>
          <a:lstStyle/>
          <a:p>
            <a:r>
              <a:rPr lang="en-US" dirty="0" smtClean="0"/>
              <a:t>Editing guidelines</a:t>
            </a:r>
            <a:endParaRPr lang="en-US" dirty="0"/>
          </a:p>
        </p:txBody>
      </p:sp>
      <p:sp>
        <p:nvSpPr>
          <p:cNvPr id="3" name="TextBox 2"/>
          <p:cNvSpPr txBox="1"/>
          <p:nvPr/>
        </p:nvSpPr>
        <p:spPr bwMode="auto">
          <a:xfrm>
            <a:off x="925288" y="3288289"/>
            <a:ext cx="2514600" cy="830997"/>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dirty="0" smtClean="0">
                <a:solidFill>
                  <a:schemeClr val="tx1">
                    <a:lumMod val="60000"/>
                    <a:lumOff val="40000"/>
                  </a:schemeClr>
                </a:solidFill>
              </a:rPr>
              <a:t>Sentence case capitalizes the first word and any proper nouns</a:t>
            </a:r>
          </a:p>
        </p:txBody>
      </p:sp>
      <p:sp>
        <p:nvSpPr>
          <p:cNvPr id="13" name="TextBox 12"/>
          <p:cNvSpPr txBox="1"/>
          <p:nvPr/>
        </p:nvSpPr>
        <p:spPr bwMode="auto">
          <a:xfrm>
            <a:off x="925288" y="4509701"/>
            <a:ext cx="2590800" cy="830997"/>
          </a:xfrm>
          <a:prstGeom prst="rect">
            <a:avLst/>
          </a:prstGeom>
          <a:noFill/>
          <a:ln>
            <a:noFill/>
          </a:ln>
          <a:extLst/>
        </p:spPr>
        <p:txBody>
          <a:bodyPr wrap="square" lIns="0" tIns="0" rIns="0" bIns="0" rtlCol="0">
            <a:spAutoFit/>
          </a:bodyPr>
          <a:lstStyle/>
          <a:p>
            <a:pPr eaLnBrk="1" fontAlgn="base" hangingPunct="1">
              <a:spcBef>
                <a:spcPct val="20000"/>
              </a:spcBef>
              <a:spcAft>
                <a:spcPct val="0"/>
              </a:spcAft>
              <a:buFont typeface="Arial" pitchFamily="34" charset="0"/>
              <a:buNone/>
            </a:pPr>
            <a:r>
              <a:rPr lang="en-US" dirty="0" smtClean="0">
                <a:solidFill>
                  <a:schemeClr val="tx1">
                    <a:lumMod val="60000"/>
                    <a:lumOff val="40000"/>
                  </a:schemeClr>
                </a:solidFill>
              </a:rPr>
              <a:t>Title Case Is Seen Less Often in Digital Communications</a:t>
            </a:r>
          </a:p>
        </p:txBody>
      </p:sp>
      <p:sp>
        <p:nvSpPr>
          <p:cNvPr id="4" name="&quot;No&quot; Symbol 3"/>
          <p:cNvSpPr/>
          <p:nvPr/>
        </p:nvSpPr>
        <p:spPr>
          <a:xfrm>
            <a:off x="457200" y="4495800"/>
            <a:ext cx="304800" cy="304800"/>
          </a:xfrm>
          <a:prstGeom prst="noSmoking">
            <a:avLst>
              <a:gd name="adj" fmla="val 1143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oup 11"/>
          <p:cNvGrpSpPr/>
          <p:nvPr/>
        </p:nvGrpSpPr>
        <p:grpSpPr>
          <a:xfrm>
            <a:off x="457200" y="3193509"/>
            <a:ext cx="304800" cy="385679"/>
            <a:chOff x="533400" y="3193509"/>
            <a:chExt cx="304800" cy="385679"/>
          </a:xfrm>
        </p:grpSpPr>
        <p:sp>
          <p:nvSpPr>
            <p:cNvPr id="14" name="Donut 13"/>
            <p:cNvSpPr/>
            <p:nvPr/>
          </p:nvSpPr>
          <p:spPr>
            <a:xfrm>
              <a:off x="533400" y="3274388"/>
              <a:ext cx="304800" cy="304800"/>
            </a:xfrm>
            <a:prstGeom prst="donut">
              <a:avLst>
                <a:gd name="adj" fmla="val 108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16"/>
            <p:cNvSpPr/>
            <p:nvPr/>
          </p:nvSpPr>
          <p:spPr>
            <a:xfrm rot="2637824">
              <a:off x="707873" y="3193509"/>
              <a:ext cx="101134" cy="299730"/>
            </a:xfrm>
            <a:custGeom>
              <a:avLst/>
              <a:gdLst>
                <a:gd name="connsiteX0" fmla="*/ 118432 w 155008"/>
                <a:gd name="connsiteY0" fmla="*/ 0 h 231204"/>
                <a:gd name="connsiteX1" fmla="*/ 155008 w 155008"/>
                <a:gd name="connsiteY1" fmla="*/ 0 h 231204"/>
                <a:gd name="connsiteX2" fmla="*/ 155008 w 155008"/>
                <a:gd name="connsiteY2" fmla="*/ 228600 h 231204"/>
                <a:gd name="connsiteX3" fmla="*/ 152400 w 155008"/>
                <a:gd name="connsiteY3" fmla="*/ 228600 h 231204"/>
                <a:gd name="connsiteX4" fmla="*/ 152400 w 155008"/>
                <a:gd name="connsiteY4" fmla="*/ 231204 h 231204"/>
                <a:gd name="connsiteX5" fmla="*/ 0 w 155008"/>
                <a:gd name="connsiteY5" fmla="*/ 231204 h 231204"/>
                <a:gd name="connsiteX6" fmla="*/ 0 w 155008"/>
                <a:gd name="connsiteY6" fmla="*/ 194628 h 231204"/>
                <a:gd name="connsiteX7" fmla="*/ 118432 w 155008"/>
                <a:gd name="connsiteY7" fmla="*/ 194628 h 231204"/>
                <a:gd name="connsiteX0" fmla="*/ 118432 w 155008"/>
                <a:gd name="connsiteY0" fmla="*/ 0 h 231204"/>
                <a:gd name="connsiteX1" fmla="*/ 155008 w 155008"/>
                <a:gd name="connsiteY1" fmla="*/ 0 h 231204"/>
                <a:gd name="connsiteX2" fmla="*/ 155008 w 155008"/>
                <a:gd name="connsiteY2" fmla="*/ 228600 h 231204"/>
                <a:gd name="connsiteX3" fmla="*/ 152400 w 155008"/>
                <a:gd name="connsiteY3" fmla="*/ 228600 h 231204"/>
                <a:gd name="connsiteX4" fmla="*/ 152400 w 155008"/>
                <a:gd name="connsiteY4" fmla="*/ 231204 h 231204"/>
                <a:gd name="connsiteX5" fmla="*/ 0 w 155008"/>
                <a:gd name="connsiteY5" fmla="*/ 231204 h 231204"/>
                <a:gd name="connsiteX6" fmla="*/ 35384 w 155008"/>
                <a:gd name="connsiteY6" fmla="*/ 193583 h 231204"/>
                <a:gd name="connsiteX7" fmla="*/ 118432 w 155008"/>
                <a:gd name="connsiteY7" fmla="*/ 194628 h 231204"/>
                <a:gd name="connsiteX8" fmla="*/ 118432 w 155008"/>
                <a:gd name="connsiteY8" fmla="*/ 0 h 231204"/>
                <a:gd name="connsiteX0" fmla="*/ 83048 w 119624"/>
                <a:gd name="connsiteY0" fmla="*/ 0 h 231204"/>
                <a:gd name="connsiteX1" fmla="*/ 119624 w 119624"/>
                <a:gd name="connsiteY1" fmla="*/ 0 h 231204"/>
                <a:gd name="connsiteX2" fmla="*/ 119624 w 119624"/>
                <a:gd name="connsiteY2" fmla="*/ 228600 h 231204"/>
                <a:gd name="connsiteX3" fmla="*/ 117016 w 119624"/>
                <a:gd name="connsiteY3" fmla="*/ 228600 h 231204"/>
                <a:gd name="connsiteX4" fmla="*/ 117016 w 119624"/>
                <a:gd name="connsiteY4" fmla="*/ 231204 h 231204"/>
                <a:gd name="connsiteX5" fmla="*/ 6735 w 119624"/>
                <a:gd name="connsiteY5" fmla="*/ 230281 h 231204"/>
                <a:gd name="connsiteX6" fmla="*/ 0 w 119624"/>
                <a:gd name="connsiteY6" fmla="*/ 193583 h 231204"/>
                <a:gd name="connsiteX7" fmla="*/ 83048 w 119624"/>
                <a:gd name="connsiteY7" fmla="*/ 194628 h 231204"/>
                <a:gd name="connsiteX8" fmla="*/ 83048 w 119624"/>
                <a:gd name="connsiteY8" fmla="*/ 0 h 231204"/>
                <a:gd name="connsiteX0" fmla="*/ 76313 w 112889"/>
                <a:gd name="connsiteY0" fmla="*/ 0 h 231204"/>
                <a:gd name="connsiteX1" fmla="*/ 112889 w 112889"/>
                <a:gd name="connsiteY1" fmla="*/ 0 h 231204"/>
                <a:gd name="connsiteX2" fmla="*/ 112889 w 112889"/>
                <a:gd name="connsiteY2" fmla="*/ 228600 h 231204"/>
                <a:gd name="connsiteX3" fmla="*/ 110281 w 112889"/>
                <a:gd name="connsiteY3" fmla="*/ 228600 h 231204"/>
                <a:gd name="connsiteX4" fmla="*/ 110281 w 112889"/>
                <a:gd name="connsiteY4" fmla="*/ 231204 h 231204"/>
                <a:gd name="connsiteX5" fmla="*/ 0 w 112889"/>
                <a:gd name="connsiteY5" fmla="*/ 230281 h 231204"/>
                <a:gd name="connsiteX6" fmla="*/ 15181 w 112889"/>
                <a:gd name="connsiteY6" fmla="*/ 192296 h 231204"/>
                <a:gd name="connsiteX7" fmla="*/ 76313 w 112889"/>
                <a:gd name="connsiteY7" fmla="*/ 194628 h 231204"/>
                <a:gd name="connsiteX8" fmla="*/ 76313 w 112889"/>
                <a:gd name="connsiteY8" fmla="*/ 0 h 231204"/>
                <a:gd name="connsiteX0" fmla="*/ 64558 w 101134"/>
                <a:gd name="connsiteY0" fmla="*/ 0 h 232177"/>
                <a:gd name="connsiteX1" fmla="*/ 101134 w 101134"/>
                <a:gd name="connsiteY1" fmla="*/ 0 h 232177"/>
                <a:gd name="connsiteX2" fmla="*/ 101134 w 101134"/>
                <a:gd name="connsiteY2" fmla="*/ 228600 h 232177"/>
                <a:gd name="connsiteX3" fmla="*/ 98526 w 101134"/>
                <a:gd name="connsiteY3" fmla="*/ 228600 h 232177"/>
                <a:gd name="connsiteX4" fmla="*/ 98526 w 101134"/>
                <a:gd name="connsiteY4" fmla="*/ 231204 h 232177"/>
                <a:gd name="connsiteX5" fmla="*/ 0 w 101134"/>
                <a:gd name="connsiteY5" fmla="*/ 232177 h 232177"/>
                <a:gd name="connsiteX6" fmla="*/ 3426 w 101134"/>
                <a:gd name="connsiteY6" fmla="*/ 192296 h 232177"/>
                <a:gd name="connsiteX7" fmla="*/ 64558 w 101134"/>
                <a:gd name="connsiteY7" fmla="*/ 194628 h 232177"/>
                <a:gd name="connsiteX8" fmla="*/ 64558 w 101134"/>
                <a:gd name="connsiteY8" fmla="*/ 0 h 23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34" h="232177">
                  <a:moveTo>
                    <a:pt x="64558" y="0"/>
                  </a:moveTo>
                  <a:lnTo>
                    <a:pt x="101134" y="0"/>
                  </a:lnTo>
                  <a:lnTo>
                    <a:pt x="101134" y="228600"/>
                  </a:lnTo>
                  <a:lnTo>
                    <a:pt x="98526" y="228600"/>
                  </a:lnTo>
                  <a:lnTo>
                    <a:pt x="98526" y="231204"/>
                  </a:lnTo>
                  <a:lnTo>
                    <a:pt x="0" y="232177"/>
                  </a:lnTo>
                  <a:lnTo>
                    <a:pt x="3426" y="192296"/>
                  </a:lnTo>
                  <a:lnTo>
                    <a:pt x="64558" y="194628"/>
                  </a:lnTo>
                  <a:lnTo>
                    <a:pt x="64558"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6853242" y="225722"/>
            <a:ext cx="2024058" cy="618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r>
              <a:rPr lang="en-US" sz="1200" dirty="0" smtClean="0">
                <a:solidFill>
                  <a:schemeClr val="tx2"/>
                </a:solidFill>
              </a:rPr>
              <a:t>INSTRUCTIONAL CONTENT</a:t>
            </a:r>
            <a:endParaRPr lang="en-US" sz="1200" dirty="0">
              <a:solidFill>
                <a:schemeClr val="tx2"/>
              </a:solidFill>
            </a:endParaRPr>
          </a:p>
        </p:txBody>
      </p:sp>
      <p:grpSp>
        <p:nvGrpSpPr>
          <p:cNvPr id="19" name="Group 4"/>
          <p:cNvGrpSpPr>
            <a:grpSpLocks noChangeAspect="1"/>
          </p:cNvGrpSpPr>
          <p:nvPr/>
        </p:nvGrpSpPr>
        <p:grpSpPr bwMode="auto">
          <a:xfrm>
            <a:off x="6989763" y="344488"/>
            <a:ext cx="377825" cy="377825"/>
            <a:chOff x="4403" y="217"/>
            <a:chExt cx="238" cy="238"/>
          </a:xfrm>
        </p:grpSpPr>
        <p:sp>
          <p:nvSpPr>
            <p:cNvPr id="20" name="Freeform 5"/>
            <p:cNvSpPr>
              <a:spLocks noEditPoints="1"/>
            </p:cNvSpPr>
            <p:nvPr/>
          </p:nvSpPr>
          <p:spPr bwMode="auto">
            <a:xfrm>
              <a:off x="4403" y="267"/>
              <a:ext cx="189" cy="188"/>
            </a:xfrm>
            <a:custGeom>
              <a:avLst/>
              <a:gdLst>
                <a:gd name="T0" fmla="*/ 165 w 250"/>
                <a:gd name="T1" fmla="*/ 0 h 249"/>
                <a:gd name="T2" fmla="*/ 163 w 250"/>
                <a:gd name="T3" fmla="*/ 3 h 249"/>
                <a:gd name="T4" fmla="*/ 32 w 250"/>
                <a:gd name="T5" fmla="*/ 132 h 249"/>
                <a:gd name="T6" fmla="*/ 28 w 250"/>
                <a:gd name="T7" fmla="*/ 139 h 249"/>
                <a:gd name="T8" fmla="*/ 1 w 250"/>
                <a:gd name="T9" fmla="*/ 232 h 249"/>
                <a:gd name="T10" fmla="*/ 2 w 250"/>
                <a:gd name="T11" fmla="*/ 243 h 249"/>
                <a:gd name="T12" fmla="*/ 16 w 250"/>
                <a:gd name="T13" fmla="*/ 248 h 249"/>
                <a:gd name="T14" fmla="*/ 102 w 250"/>
                <a:gd name="T15" fmla="*/ 222 h 249"/>
                <a:gd name="T16" fmla="*/ 121 w 250"/>
                <a:gd name="T17" fmla="*/ 211 h 249"/>
                <a:gd name="T18" fmla="*/ 247 w 250"/>
                <a:gd name="T19" fmla="*/ 87 h 249"/>
                <a:gd name="T20" fmla="*/ 250 w 250"/>
                <a:gd name="T21" fmla="*/ 84 h 249"/>
                <a:gd name="T22" fmla="*/ 165 w 250"/>
                <a:gd name="T23" fmla="*/ 0 h 249"/>
                <a:gd name="T24" fmla="*/ 50 w 250"/>
                <a:gd name="T25" fmla="*/ 215 h 249"/>
                <a:gd name="T26" fmla="*/ 33 w 250"/>
                <a:gd name="T27" fmla="*/ 198 h 249"/>
                <a:gd name="T28" fmla="*/ 45 w 250"/>
                <a:gd name="T29" fmla="*/ 154 h 249"/>
                <a:gd name="T30" fmla="*/ 93 w 250"/>
                <a:gd name="T31" fmla="*/ 202 h 249"/>
                <a:gd name="T32" fmla="*/ 50 w 250"/>
                <a:gd name="T33" fmla="*/ 21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249">
                  <a:moveTo>
                    <a:pt x="165" y="0"/>
                  </a:moveTo>
                  <a:cubicBezTo>
                    <a:pt x="165" y="1"/>
                    <a:pt x="164" y="2"/>
                    <a:pt x="163" y="3"/>
                  </a:cubicBezTo>
                  <a:cubicBezTo>
                    <a:pt x="119" y="46"/>
                    <a:pt x="76" y="89"/>
                    <a:pt x="32" y="132"/>
                  </a:cubicBezTo>
                  <a:cubicBezTo>
                    <a:pt x="30" y="134"/>
                    <a:pt x="29" y="136"/>
                    <a:pt x="28" y="139"/>
                  </a:cubicBezTo>
                  <a:cubicBezTo>
                    <a:pt x="19" y="170"/>
                    <a:pt x="10" y="201"/>
                    <a:pt x="1" y="232"/>
                  </a:cubicBezTo>
                  <a:cubicBezTo>
                    <a:pt x="0" y="236"/>
                    <a:pt x="0" y="240"/>
                    <a:pt x="2" y="243"/>
                  </a:cubicBezTo>
                  <a:cubicBezTo>
                    <a:pt x="5" y="248"/>
                    <a:pt x="10" y="249"/>
                    <a:pt x="16" y="248"/>
                  </a:cubicBezTo>
                  <a:cubicBezTo>
                    <a:pt x="45" y="239"/>
                    <a:pt x="74" y="231"/>
                    <a:pt x="102" y="222"/>
                  </a:cubicBezTo>
                  <a:cubicBezTo>
                    <a:pt x="110" y="220"/>
                    <a:pt x="115" y="217"/>
                    <a:pt x="121" y="211"/>
                  </a:cubicBezTo>
                  <a:cubicBezTo>
                    <a:pt x="163" y="170"/>
                    <a:pt x="205" y="128"/>
                    <a:pt x="247" y="87"/>
                  </a:cubicBezTo>
                  <a:cubicBezTo>
                    <a:pt x="248" y="86"/>
                    <a:pt x="249" y="85"/>
                    <a:pt x="250" y="84"/>
                  </a:cubicBezTo>
                  <a:cubicBezTo>
                    <a:pt x="221" y="56"/>
                    <a:pt x="194" y="28"/>
                    <a:pt x="165" y="0"/>
                  </a:cubicBezTo>
                  <a:close/>
                  <a:moveTo>
                    <a:pt x="50" y="215"/>
                  </a:moveTo>
                  <a:cubicBezTo>
                    <a:pt x="33" y="198"/>
                    <a:pt x="33" y="198"/>
                    <a:pt x="33" y="198"/>
                  </a:cubicBezTo>
                  <a:cubicBezTo>
                    <a:pt x="45" y="154"/>
                    <a:pt x="45" y="154"/>
                    <a:pt x="45" y="154"/>
                  </a:cubicBezTo>
                  <a:cubicBezTo>
                    <a:pt x="93" y="202"/>
                    <a:pt x="93" y="202"/>
                    <a:pt x="93" y="202"/>
                  </a:cubicBezTo>
                  <a:lnTo>
                    <a:pt x="50" y="2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
            <p:cNvSpPr>
              <a:spLocks/>
            </p:cNvSpPr>
            <p:nvPr/>
          </p:nvSpPr>
          <p:spPr bwMode="auto">
            <a:xfrm>
              <a:off x="4563" y="217"/>
              <a:ext cx="78" cy="78"/>
            </a:xfrm>
            <a:custGeom>
              <a:avLst/>
              <a:gdLst>
                <a:gd name="T0" fmla="*/ 0 w 104"/>
                <a:gd name="T1" fmla="*/ 23 h 103"/>
                <a:gd name="T2" fmla="*/ 81 w 104"/>
                <a:gd name="T3" fmla="*/ 103 h 103"/>
                <a:gd name="T4" fmla="*/ 92 w 104"/>
                <a:gd name="T5" fmla="*/ 92 h 103"/>
                <a:gd name="T6" fmla="*/ 92 w 104"/>
                <a:gd name="T7" fmla="*/ 51 h 103"/>
                <a:gd name="T8" fmla="*/ 53 w 104"/>
                <a:gd name="T9" fmla="*/ 11 h 103"/>
                <a:gd name="T10" fmla="*/ 20 w 104"/>
                <a:gd name="T11" fmla="*/ 5 h 103"/>
                <a:gd name="T12" fmla="*/ 0 w 104"/>
                <a:gd name="T13" fmla="*/ 23 h 103"/>
              </a:gdLst>
              <a:ahLst/>
              <a:cxnLst>
                <a:cxn ang="0">
                  <a:pos x="T0" y="T1"/>
                </a:cxn>
                <a:cxn ang="0">
                  <a:pos x="T2" y="T3"/>
                </a:cxn>
                <a:cxn ang="0">
                  <a:pos x="T4" y="T5"/>
                </a:cxn>
                <a:cxn ang="0">
                  <a:pos x="T6" y="T7"/>
                </a:cxn>
                <a:cxn ang="0">
                  <a:pos x="T8" y="T9"/>
                </a:cxn>
                <a:cxn ang="0">
                  <a:pos x="T10" y="T11"/>
                </a:cxn>
                <a:cxn ang="0">
                  <a:pos x="T12" y="T13"/>
                </a:cxn>
              </a:cxnLst>
              <a:rect l="0" t="0" r="r" b="b"/>
              <a:pathLst>
                <a:path w="104" h="103">
                  <a:moveTo>
                    <a:pt x="0" y="23"/>
                  </a:moveTo>
                  <a:cubicBezTo>
                    <a:pt x="27" y="50"/>
                    <a:pt x="54" y="76"/>
                    <a:pt x="81" y="103"/>
                  </a:cubicBezTo>
                  <a:cubicBezTo>
                    <a:pt x="84" y="99"/>
                    <a:pt x="88" y="96"/>
                    <a:pt x="92" y="92"/>
                  </a:cubicBezTo>
                  <a:cubicBezTo>
                    <a:pt x="104" y="80"/>
                    <a:pt x="104" y="63"/>
                    <a:pt x="92" y="51"/>
                  </a:cubicBezTo>
                  <a:cubicBezTo>
                    <a:pt x="79" y="38"/>
                    <a:pt x="66" y="24"/>
                    <a:pt x="53" y="11"/>
                  </a:cubicBezTo>
                  <a:cubicBezTo>
                    <a:pt x="43" y="3"/>
                    <a:pt x="31" y="0"/>
                    <a:pt x="20" y="5"/>
                  </a:cubicBezTo>
                  <a:cubicBezTo>
                    <a:pt x="12" y="9"/>
                    <a:pt x="7" y="17"/>
                    <a:pt x="0" y="2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7"/>
            <p:cNvSpPr>
              <a:spLocks/>
            </p:cNvSpPr>
            <p:nvPr/>
          </p:nvSpPr>
          <p:spPr bwMode="auto">
            <a:xfrm>
              <a:off x="4538" y="243"/>
              <a:ext cx="78" cy="77"/>
            </a:xfrm>
            <a:custGeom>
              <a:avLst/>
              <a:gdLst>
                <a:gd name="T0" fmla="*/ 102 w 102"/>
                <a:gd name="T1" fmla="*/ 84 h 101"/>
                <a:gd name="T2" fmla="*/ 18 w 102"/>
                <a:gd name="T3" fmla="*/ 0 h 101"/>
                <a:gd name="T4" fmla="*/ 0 w 102"/>
                <a:gd name="T5" fmla="*/ 17 h 101"/>
                <a:gd name="T6" fmla="*/ 83 w 102"/>
                <a:gd name="T7" fmla="*/ 101 h 101"/>
                <a:gd name="T8" fmla="*/ 102 w 102"/>
                <a:gd name="T9" fmla="*/ 84 h 101"/>
              </a:gdLst>
              <a:ahLst/>
              <a:cxnLst>
                <a:cxn ang="0">
                  <a:pos x="T0" y="T1"/>
                </a:cxn>
                <a:cxn ang="0">
                  <a:pos x="T2" y="T3"/>
                </a:cxn>
                <a:cxn ang="0">
                  <a:pos x="T4" y="T5"/>
                </a:cxn>
                <a:cxn ang="0">
                  <a:pos x="T6" y="T7"/>
                </a:cxn>
                <a:cxn ang="0">
                  <a:pos x="T8" y="T9"/>
                </a:cxn>
              </a:cxnLst>
              <a:rect l="0" t="0" r="r" b="b"/>
              <a:pathLst>
                <a:path w="102" h="101">
                  <a:moveTo>
                    <a:pt x="102" y="84"/>
                  </a:moveTo>
                  <a:cubicBezTo>
                    <a:pt x="74" y="56"/>
                    <a:pt x="46" y="28"/>
                    <a:pt x="18" y="0"/>
                  </a:cubicBezTo>
                  <a:cubicBezTo>
                    <a:pt x="12" y="5"/>
                    <a:pt x="6" y="11"/>
                    <a:pt x="0" y="17"/>
                  </a:cubicBezTo>
                  <a:cubicBezTo>
                    <a:pt x="28" y="45"/>
                    <a:pt x="55" y="73"/>
                    <a:pt x="83" y="101"/>
                  </a:cubicBezTo>
                  <a:cubicBezTo>
                    <a:pt x="89" y="95"/>
                    <a:pt x="96" y="89"/>
                    <a:pt x="102" y="8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5741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continuous </a:t>
            </a:r>
            <a:r>
              <a:rPr lang="en-US" dirty="0"/>
              <a:t>d</a:t>
            </a:r>
            <a:r>
              <a:rPr lang="en-US" dirty="0" smtClean="0"/>
              <a:t>elivery</a:t>
            </a:r>
            <a:endParaRPr lang="en-US" dirty="0"/>
          </a:p>
        </p:txBody>
      </p:sp>
      <p:sp>
        <p:nvSpPr>
          <p:cNvPr id="3" name="Content Placeholder 2"/>
          <p:cNvSpPr>
            <a:spLocks noGrp="1"/>
          </p:cNvSpPr>
          <p:nvPr>
            <p:ph idx="1"/>
          </p:nvPr>
        </p:nvSpPr>
        <p:spPr>
          <a:xfrm>
            <a:off x="457200" y="1524000"/>
            <a:ext cx="5334000" cy="4465637"/>
          </a:xfrm>
        </p:spPr>
        <p:txBody>
          <a:bodyPr/>
          <a:lstStyle/>
          <a:p>
            <a:pPr>
              <a:spcAft>
                <a:spcPts val="1200"/>
              </a:spcAft>
            </a:pPr>
            <a:r>
              <a:rPr lang="en-US" dirty="0" smtClean="0"/>
              <a:t>Organizational</a:t>
            </a:r>
          </a:p>
          <a:p>
            <a:pPr lvl="1">
              <a:spcAft>
                <a:spcPts val="1200"/>
              </a:spcAft>
            </a:pPr>
            <a:r>
              <a:rPr lang="en-US" dirty="0" smtClean="0"/>
              <a:t>Development and </a:t>
            </a:r>
            <a:r>
              <a:rPr lang="en-US" dirty="0"/>
              <a:t>O</a:t>
            </a:r>
            <a:r>
              <a:rPr lang="en-US" dirty="0" smtClean="0"/>
              <a:t>perations cultures</a:t>
            </a:r>
          </a:p>
          <a:p>
            <a:pPr lvl="1">
              <a:spcAft>
                <a:spcPts val="1200"/>
              </a:spcAft>
            </a:pPr>
            <a:r>
              <a:rPr lang="en-US" dirty="0"/>
              <a:t>C</a:t>
            </a:r>
            <a:r>
              <a:rPr lang="en-US" dirty="0" smtClean="0"/>
              <a:t>hange approval processes too slow</a:t>
            </a:r>
            <a:endParaRPr lang="en-US" dirty="0" smtClean="0"/>
          </a:p>
          <a:p>
            <a:pPr>
              <a:spcAft>
                <a:spcPts val="1200"/>
              </a:spcAft>
            </a:pPr>
            <a:r>
              <a:rPr lang="en-US" dirty="0" smtClean="0"/>
              <a:t>Technical</a:t>
            </a:r>
          </a:p>
          <a:p>
            <a:pPr lvl="1">
              <a:spcAft>
                <a:spcPts val="1200"/>
              </a:spcAft>
            </a:pPr>
            <a:r>
              <a:rPr lang="en-US" dirty="0" smtClean="0"/>
              <a:t>Applications too slow to build and deploy</a:t>
            </a:r>
          </a:p>
          <a:p>
            <a:pPr lvl="1">
              <a:spcAft>
                <a:spcPts val="1200"/>
              </a:spcAft>
            </a:pPr>
            <a:r>
              <a:rPr lang="en-US" dirty="0" smtClean="0"/>
              <a:t>Application dependencies too complex</a:t>
            </a:r>
          </a:p>
          <a:p>
            <a:pPr>
              <a:spcAft>
                <a:spcPts val="1200"/>
              </a:spcAft>
            </a:pPr>
            <a:r>
              <a:rPr lang="en-US" dirty="0" smtClean="0"/>
              <a:t>Business context</a:t>
            </a:r>
          </a:p>
          <a:p>
            <a:pPr lvl="1">
              <a:spcAft>
                <a:spcPts val="1200"/>
              </a:spcAft>
            </a:pPr>
            <a:r>
              <a:rPr lang="en-US" dirty="0" smtClean="0"/>
              <a:t>Regulations limiting access to customer data</a:t>
            </a:r>
          </a:p>
          <a:p>
            <a:pPr lvl="1">
              <a:spcAft>
                <a:spcPts val="1200"/>
              </a:spcAft>
            </a:pPr>
            <a:r>
              <a:rPr lang="en-US" dirty="0" smtClean="0"/>
              <a:t>Security rules limiting network access to production</a:t>
            </a:r>
          </a:p>
        </p:txBody>
      </p:sp>
      <p:pic>
        <p:nvPicPr>
          <p:cNvPr id="6" name="Picture 5"/>
          <p:cNvPicPr>
            <a:picLocks noChangeAspect="1"/>
          </p:cNvPicPr>
          <p:nvPr/>
        </p:nvPicPr>
        <p:blipFill>
          <a:blip r:embed="rId2"/>
          <a:stretch>
            <a:fillRect/>
          </a:stretch>
        </p:blipFill>
        <p:spPr>
          <a:xfrm>
            <a:off x="5791200" y="2385218"/>
            <a:ext cx="2743200" cy="2743200"/>
          </a:xfrm>
          <a:prstGeom prst="rect">
            <a:avLst/>
          </a:prstGeom>
        </p:spPr>
      </p:pic>
    </p:spTree>
    <p:extLst>
      <p:ext uri="{BB962C8B-B14F-4D97-AF65-F5344CB8AC3E}">
        <p14:creationId xmlns:p14="http://schemas.microsoft.com/office/powerpoint/2010/main" val="19620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continuous </a:t>
            </a:r>
            <a:r>
              <a:rPr lang="en-US" dirty="0"/>
              <a:t>d</a:t>
            </a:r>
            <a:r>
              <a:rPr lang="en-US" dirty="0" smtClean="0"/>
              <a:t>elivery</a:t>
            </a:r>
            <a:endParaRPr lang="en-US" dirty="0"/>
          </a:p>
        </p:txBody>
      </p:sp>
      <p:sp>
        <p:nvSpPr>
          <p:cNvPr id="3" name="Content Placeholder 2"/>
          <p:cNvSpPr>
            <a:spLocks noGrp="1"/>
          </p:cNvSpPr>
          <p:nvPr>
            <p:ph idx="1"/>
          </p:nvPr>
        </p:nvSpPr>
        <p:spPr>
          <a:xfrm>
            <a:off x="457200" y="1524000"/>
            <a:ext cx="5334000" cy="4465637"/>
          </a:xfrm>
        </p:spPr>
        <p:txBody>
          <a:bodyPr/>
          <a:lstStyle/>
          <a:p>
            <a:pPr>
              <a:spcAft>
                <a:spcPts val="1200"/>
              </a:spcAft>
            </a:pPr>
            <a:r>
              <a:rPr lang="en-US" dirty="0" smtClean="0"/>
              <a:t>Cultural</a:t>
            </a:r>
          </a:p>
          <a:p>
            <a:pPr lvl="1">
              <a:spcAft>
                <a:spcPts val="1200"/>
              </a:spcAft>
            </a:pPr>
            <a:r>
              <a:rPr lang="en-US" dirty="0" smtClean="0"/>
              <a:t>Development teams</a:t>
            </a:r>
          </a:p>
          <a:p>
            <a:pPr lvl="1">
              <a:spcAft>
                <a:spcPts val="1200"/>
              </a:spcAft>
            </a:pPr>
            <a:r>
              <a:rPr lang="en-US" dirty="0" smtClean="0"/>
              <a:t>Operational change processes too slow</a:t>
            </a:r>
            <a:endParaRPr lang="en-US" dirty="0" smtClean="0"/>
          </a:p>
          <a:p>
            <a:pPr>
              <a:spcAft>
                <a:spcPts val="1200"/>
              </a:spcAft>
            </a:pPr>
            <a:r>
              <a:rPr lang="en-US" dirty="0" smtClean="0"/>
              <a:t>Technical</a:t>
            </a:r>
          </a:p>
          <a:p>
            <a:pPr lvl="1">
              <a:spcAft>
                <a:spcPts val="1200"/>
              </a:spcAft>
            </a:pPr>
            <a:r>
              <a:rPr lang="en-US" dirty="0" smtClean="0"/>
              <a:t>Applications take too long to build and deploy</a:t>
            </a:r>
          </a:p>
          <a:p>
            <a:pPr lvl="1">
              <a:spcAft>
                <a:spcPts val="1200"/>
              </a:spcAft>
            </a:pPr>
            <a:r>
              <a:rPr lang="en-US" dirty="0" smtClean="0"/>
              <a:t>Application dependencies</a:t>
            </a:r>
          </a:p>
          <a:p>
            <a:pPr>
              <a:spcAft>
                <a:spcPts val="1200"/>
              </a:spcAft>
            </a:pPr>
            <a:r>
              <a:rPr lang="en-US" dirty="0" smtClean="0"/>
              <a:t>Business context</a:t>
            </a:r>
          </a:p>
          <a:p>
            <a:pPr lvl="1">
              <a:spcAft>
                <a:spcPts val="1200"/>
              </a:spcAft>
            </a:pPr>
            <a:r>
              <a:rPr lang="en-US" dirty="0" smtClean="0"/>
              <a:t>Regulations limiting access to production</a:t>
            </a:r>
          </a:p>
          <a:p>
            <a:pPr lvl="1">
              <a:spcAft>
                <a:spcPts val="1200"/>
              </a:spcAft>
            </a:pPr>
            <a:r>
              <a:rPr lang="en-US" dirty="0" smtClean="0"/>
              <a:t>Security rules changes to production from outside</a:t>
            </a:r>
          </a:p>
          <a:p>
            <a:pPr lvl="1">
              <a:spcAft>
                <a:spcPts val="1200"/>
              </a:spcAft>
            </a:pPr>
            <a:endParaRPr lang="en-US" dirty="0"/>
          </a:p>
        </p:txBody>
      </p:sp>
    </p:spTree>
    <p:extLst>
      <p:ext uri="{BB962C8B-B14F-4D97-AF65-F5344CB8AC3E}">
        <p14:creationId xmlns:p14="http://schemas.microsoft.com/office/powerpoint/2010/main" val="202081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a:t>C</a:t>
            </a:r>
            <a:r>
              <a:rPr lang="en-US" dirty="0" smtClean="0"/>
              <a:t>ontinuous </a:t>
            </a:r>
            <a:r>
              <a:rPr lang="en-US" dirty="0"/>
              <a:t>D</a:t>
            </a:r>
            <a:r>
              <a:rPr lang="en-US" dirty="0" smtClean="0"/>
              <a:t>elivery?</a:t>
            </a:r>
            <a:endParaRPr lang="en-US" dirty="0"/>
          </a:p>
        </p:txBody>
      </p:sp>
      <p:sp>
        <p:nvSpPr>
          <p:cNvPr id="3" name="Content Placeholder 2"/>
          <p:cNvSpPr>
            <a:spLocks noGrp="1"/>
          </p:cNvSpPr>
          <p:nvPr>
            <p:ph idx="1"/>
          </p:nvPr>
        </p:nvSpPr>
        <p:spPr>
          <a:xfrm>
            <a:off x="457200" y="1524000"/>
            <a:ext cx="5334000" cy="4465637"/>
          </a:xfrm>
        </p:spPr>
        <p:txBody>
          <a:bodyPr/>
          <a:lstStyle/>
          <a:p>
            <a:pPr marL="0" indent="0">
              <a:spcAft>
                <a:spcPts val="1200"/>
              </a:spcAft>
              <a:buNone/>
            </a:pPr>
            <a:r>
              <a:rPr lang="en-US" i="1" dirty="0" smtClean="0"/>
              <a:t>A set of principles and practices to reduce the cost, time, and risk of delivering incremental changes to users</a:t>
            </a:r>
          </a:p>
          <a:p>
            <a:pPr>
              <a:spcAft>
                <a:spcPts val="1200"/>
              </a:spcAft>
              <a:buFontTx/>
              <a:buChar char="-"/>
            </a:pPr>
            <a:r>
              <a:rPr lang="en-US" i="1" dirty="0" smtClean="0"/>
              <a:t>Jez Humble</a:t>
            </a:r>
          </a:p>
          <a:p>
            <a:pPr marL="0" indent="0">
              <a:spcAft>
                <a:spcPts val="1200"/>
              </a:spcAft>
              <a:buNone/>
            </a:pPr>
            <a:r>
              <a:rPr lang="en-US" i="1" dirty="0" smtClean="0"/>
              <a:t/>
            </a:r>
            <a:br>
              <a:rPr lang="en-US" i="1" dirty="0" smtClean="0"/>
            </a:br>
            <a:r>
              <a:rPr lang="en-US" dirty="0" smtClean="0"/>
              <a:t>You might be continuously delivering if you:</a:t>
            </a:r>
          </a:p>
          <a:p>
            <a:pPr>
              <a:spcAft>
                <a:spcPts val="1200"/>
              </a:spcAft>
            </a:pPr>
            <a:r>
              <a:rPr lang="en-US" dirty="0" smtClean="0"/>
              <a:t>Automate your deployments</a:t>
            </a:r>
          </a:p>
          <a:p>
            <a:pPr>
              <a:spcAft>
                <a:spcPts val="1200"/>
              </a:spcAft>
            </a:pPr>
            <a:r>
              <a:rPr lang="en-US" dirty="0"/>
              <a:t>Automate your </a:t>
            </a:r>
            <a:r>
              <a:rPr lang="en-US" dirty="0" smtClean="0"/>
              <a:t>infrastructure setup</a:t>
            </a:r>
            <a:endParaRPr lang="en-US" dirty="0" smtClean="0"/>
          </a:p>
          <a:p>
            <a:pPr>
              <a:spcAft>
                <a:spcPts val="1200"/>
              </a:spcAft>
            </a:pPr>
            <a:r>
              <a:rPr lang="en-US" dirty="0" smtClean="0"/>
              <a:t>Have a delivery pipeline</a:t>
            </a:r>
          </a:p>
          <a:p>
            <a:pPr>
              <a:spcAft>
                <a:spcPts val="1200"/>
              </a:spcAft>
            </a:pPr>
            <a:r>
              <a:rPr lang="en-US" dirty="0" smtClean="0"/>
              <a:t>Run automated tests in all environments</a:t>
            </a:r>
          </a:p>
          <a:p>
            <a:pPr>
              <a:spcAft>
                <a:spcPts val="1200"/>
              </a:spcAft>
            </a:pPr>
            <a:r>
              <a:rPr lang="en-US" dirty="0" smtClean="0"/>
              <a:t>Could release at any time (even if you don’t)</a:t>
            </a:r>
            <a:endParaRPr lang="en-US" b="1" dirty="0" smtClean="0"/>
          </a:p>
          <a:p>
            <a:pPr>
              <a:spcAft>
                <a:spcPts val="1200"/>
              </a:spcAft>
            </a:pPr>
            <a:endParaRPr lang="en-US" dirty="0" smtClean="0"/>
          </a:p>
          <a:p>
            <a:pPr>
              <a:spcAft>
                <a:spcPts val="1200"/>
              </a:spcAft>
            </a:pPr>
            <a:endParaRPr lang="en-US" i="1" dirty="0"/>
          </a:p>
        </p:txBody>
      </p:sp>
      <p:pic>
        <p:nvPicPr>
          <p:cNvPr id="1026" name="Picture 2" descr="Synchronize, Sync, Arrows, Cycle, Recycling, 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2436560"/>
            <a:ext cx="2743200" cy="2640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51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7200" y="1905000"/>
            <a:ext cx="3886200" cy="517524"/>
          </a:xfrm>
        </p:spPr>
        <p:txBody>
          <a:bodyPr/>
          <a:lstStyle/>
          <a:p>
            <a:r>
              <a:rPr lang="en-US" dirty="0" smtClean="0"/>
              <a:t>Heading goes here</a:t>
            </a:r>
            <a:endParaRPr lang="en-US" dirty="0"/>
          </a:p>
        </p:txBody>
      </p:sp>
      <p:sp>
        <p:nvSpPr>
          <p:cNvPr id="88" name="Content Placeholder 2"/>
          <p:cNvSpPr>
            <a:spLocks noGrp="1"/>
          </p:cNvSpPr>
          <p:nvPr>
            <p:ph sz="half" idx="2"/>
          </p:nvPr>
        </p:nvSpPr>
        <p:spPr>
          <a:xfrm>
            <a:off x="457200" y="2525712"/>
            <a:ext cx="3886200" cy="2617788"/>
          </a:xfrm>
        </p:spPr>
        <p:txBody>
          <a:bodyPr/>
          <a:lstStyle/>
          <a:p>
            <a:pPr marL="0" indent="0" eaLnBrk="1" hangingPunct="1">
              <a:spcBef>
                <a:spcPts val="0"/>
              </a:spcBef>
              <a:spcAft>
                <a:spcPts val="600"/>
              </a:spcAft>
              <a:buFont typeface="Arial" pitchFamily="34" charset="0"/>
              <a:buNone/>
            </a:pPr>
            <a:r>
              <a:rPr lang="en-US" altLang="en-US" dirty="0" err="1" smtClean="0"/>
              <a:t>Lorem</a:t>
            </a:r>
            <a:r>
              <a:rPr lang="en-US" altLang="en-US" dirty="0" smtClean="0"/>
              <a:t> </a:t>
            </a:r>
            <a:r>
              <a:rPr lang="en-US" altLang="en-US" dirty="0" err="1" smtClean="0"/>
              <a:t>ipsum</a:t>
            </a:r>
            <a:r>
              <a:rPr lang="en-US" altLang="en-US" dirty="0" smtClean="0"/>
              <a:t> dolor sit </a:t>
            </a:r>
            <a:r>
              <a:rPr lang="en-US" altLang="en-US" dirty="0" err="1" smtClean="0"/>
              <a:t>amet</a:t>
            </a:r>
            <a:r>
              <a:rPr lang="en-US" altLang="en-US" dirty="0" smtClean="0"/>
              <a:t>, </a:t>
            </a:r>
            <a:r>
              <a:rPr lang="en-US" altLang="en-US" dirty="0" err="1" smtClean="0"/>
              <a:t>consectetur</a:t>
            </a:r>
            <a:r>
              <a:rPr lang="en-US" altLang="en-US" dirty="0" smtClean="0"/>
              <a:t> </a:t>
            </a:r>
            <a:r>
              <a:rPr lang="en-US" altLang="en-US" dirty="0" err="1" smtClean="0"/>
              <a:t>adipiscing</a:t>
            </a:r>
            <a:r>
              <a:rPr lang="en-US" altLang="en-US" dirty="0" smtClean="0"/>
              <a:t> </a:t>
            </a:r>
            <a:r>
              <a:rPr lang="en-US" altLang="en-US" dirty="0" err="1" smtClean="0"/>
              <a:t>elit</a:t>
            </a:r>
            <a:r>
              <a:rPr lang="en-US" altLang="en-US" dirty="0" smtClean="0"/>
              <a:t>. </a:t>
            </a:r>
            <a:r>
              <a:rPr lang="en-US" altLang="en-US" dirty="0" err="1" smtClean="0"/>
              <a:t>Lorem</a:t>
            </a:r>
            <a:r>
              <a:rPr lang="en-US" altLang="en-US" dirty="0" smtClean="0"/>
              <a:t> </a:t>
            </a:r>
            <a:r>
              <a:rPr lang="en-US" altLang="en-US" dirty="0" err="1" smtClean="0"/>
              <a:t>Ipsum</a:t>
            </a:r>
            <a:r>
              <a:rPr lang="en-US" altLang="en-US" dirty="0" smtClean="0"/>
              <a:t> has been the industry's standard dummy text ever since the 1500s, when an unknown printer took a galley of type and scrambled it to make a type specimen book. It has survived not only five centuries, but also the leap into electronic typesetting.</a:t>
            </a:r>
          </a:p>
          <a:p>
            <a:pPr marL="0" indent="0" eaLnBrk="1" hangingPunct="1">
              <a:spcBef>
                <a:spcPts val="0"/>
              </a:spcBef>
              <a:spcAft>
                <a:spcPts val="600"/>
              </a:spcAft>
              <a:buFont typeface="Arial" pitchFamily="34" charset="0"/>
              <a:buNone/>
            </a:pPr>
            <a:r>
              <a:rPr lang="en-US" altLang="en-US" dirty="0" smtClean="0"/>
              <a:t>It was </a:t>
            </a:r>
            <a:r>
              <a:rPr lang="en-US" altLang="en-US" dirty="0" err="1" smtClean="0"/>
              <a:t>popularised</a:t>
            </a:r>
            <a:r>
              <a:rPr lang="en-US" altLang="en-US" dirty="0" smtClean="0"/>
              <a:t> in the 1960s with the release of </a:t>
            </a:r>
            <a:r>
              <a:rPr lang="en-US" altLang="en-US" dirty="0" err="1" smtClean="0"/>
              <a:t>Letraset</a:t>
            </a:r>
            <a:r>
              <a:rPr lang="en-US" altLang="en-US" dirty="0" smtClean="0"/>
              <a:t> sheets containing </a:t>
            </a:r>
            <a:r>
              <a:rPr lang="en-US" altLang="en-US" dirty="0" err="1" smtClean="0"/>
              <a:t>Lorem</a:t>
            </a:r>
            <a:r>
              <a:rPr lang="en-US" altLang="en-US" dirty="0" smtClean="0"/>
              <a:t> </a:t>
            </a:r>
            <a:r>
              <a:rPr lang="en-US" altLang="en-US" dirty="0" err="1" smtClean="0"/>
              <a:t>Ipsum</a:t>
            </a:r>
            <a:r>
              <a:rPr lang="en-US" altLang="en-US" dirty="0" smtClean="0"/>
              <a:t> passages.</a:t>
            </a:r>
          </a:p>
        </p:txBody>
      </p:sp>
      <p:sp>
        <p:nvSpPr>
          <p:cNvPr id="5" name="Text Placeholder 4"/>
          <p:cNvSpPr>
            <a:spLocks noGrp="1"/>
          </p:cNvSpPr>
          <p:nvPr>
            <p:ph type="body" idx="13"/>
          </p:nvPr>
        </p:nvSpPr>
        <p:spPr>
          <a:xfrm>
            <a:off x="4800600" y="1905000"/>
            <a:ext cx="3886200" cy="517524"/>
          </a:xfrm>
        </p:spPr>
        <p:txBody>
          <a:bodyPr/>
          <a:lstStyle/>
          <a:p>
            <a:r>
              <a:rPr lang="en-US" dirty="0" smtClean="0"/>
              <a:t>Heading goes here</a:t>
            </a:r>
            <a:endParaRPr lang="en-US" dirty="0"/>
          </a:p>
        </p:txBody>
      </p:sp>
      <p:pic>
        <p:nvPicPr>
          <p:cNvPr id="7" name="Content Placeholder 6"/>
          <p:cNvPicPr>
            <a:picLocks noGrp="1" noChangeAspect="1"/>
          </p:cNvPicPr>
          <p:nvPr>
            <p:ph sz="half" idx="14"/>
          </p:nvPr>
        </p:nvPicPr>
        <p:blipFill>
          <a:blip r:embed="rId3" cstate="email">
            <a:extLst>
              <a:ext uri="{28A0092B-C50C-407E-A947-70E740481C1C}">
                <a14:useLocalDpi xmlns:a14="http://schemas.microsoft.com/office/drawing/2010/main"/>
              </a:ext>
            </a:extLst>
          </a:blip>
          <a:stretch>
            <a:fillRect/>
          </a:stretch>
        </p:blipFill>
        <p:spPr>
          <a:xfrm>
            <a:off x="4800600" y="2552700"/>
            <a:ext cx="3886200" cy="2590800"/>
          </a:xfrm>
        </p:spPr>
      </p:pic>
      <p:sp>
        <p:nvSpPr>
          <p:cNvPr id="2" name="Title 1"/>
          <p:cNvSpPr>
            <a:spLocks noGrp="1"/>
          </p:cNvSpPr>
          <p:nvPr>
            <p:ph type="title"/>
          </p:nvPr>
        </p:nvSpPr>
        <p:spPr/>
        <p:txBody>
          <a:bodyPr/>
          <a:lstStyle/>
          <a:p>
            <a:r>
              <a:rPr lang="en-US" dirty="0" smtClean="0"/>
              <a:t>Two columns of content</a:t>
            </a:r>
            <a:endParaRPr lang="en-US" dirty="0"/>
          </a:p>
        </p:txBody>
      </p:sp>
    </p:spTree>
    <p:extLst>
      <p:ext uri="{BB962C8B-B14F-4D97-AF65-F5344CB8AC3E}">
        <p14:creationId xmlns:p14="http://schemas.microsoft.com/office/powerpoint/2010/main" val="231036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57200" y="1676400"/>
            <a:ext cx="2438400" cy="517524"/>
          </a:xfrm>
        </p:spPr>
        <p:txBody>
          <a:bodyPr/>
          <a:lstStyle/>
          <a:p>
            <a:r>
              <a:rPr lang="en-US" dirty="0" smtClean="0"/>
              <a:t>Martin sole</a:t>
            </a:r>
            <a:endParaRPr lang="en-US" dirty="0"/>
          </a:p>
        </p:txBody>
      </p:sp>
      <p:sp>
        <p:nvSpPr>
          <p:cNvPr id="88" name="Content Placeholder 2"/>
          <p:cNvSpPr>
            <a:spLocks noGrp="1"/>
          </p:cNvSpPr>
          <p:nvPr>
            <p:ph sz="half" idx="2"/>
          </p:nvPr>
        </p:nvSpPr>
        <p:spPr>
          <a:xfrm>
            <a:off x="457200" y="4370014"/>
            <a:ext cx="2438400" cy="925886"/>
          </a:xfrm>
        </p:spPr>
        <p:txBody>
          <a:bodyPr/>
          <a:lstStyle/>
          <a:p>
            <a:pPr marL="0" lvl="0" indent="0">
              <a:buNone/>
            </a:pP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9" name="Text Placeholder 8"/>
          <p:cNvSpPr>
            <a:spLocks noGrp="1"/>
          </p:cNvSpPr>
          <p:nvPr>
            <p:ph type="body" idx="13"/>
          </p:nvPr>
        </p:nvSpPr>
        <p:spPr>
          <a:xfrm>
            <a:off x="3352800" y="1676400"/>
            <a:ext cx="2438400" cy="517524"/>
          </a:xfrm>
        </p:spPr>
        <p:txBody>
          <a:bodyPr/>
          <a:lstStyle/>
          <a:p>
            <a:r>
              <a:rPr lang="en-US" dirty="0" smtClean="0"/>
              <a:t>Background</a:t>
            </a:r>
            <a:endParaRPr lang="en-US" dirty="0"/>
          </a:p>
        </p:txBody>
      </p:sp>
      <p:sp>
        <p:nvSpPr>
          <p:cNvPr id="10" name="Content Placeholder 9"/>
          <p:cNvSpPr>
            <a:spLocks noGrp="1"/>
          </p:cNvSpPr>
          <p:nvPr>
            <p:ph sz="half" idx="14"/>
          </p:nvPr>
        </p:nvSpPr>
        <p:spPr>
          <a:xfrm>
            <a:off x="3352800" y="2297112"/>
            <a:ext cx="2438400" cy="2998788"/>
          </a:xfrm>
        </p:spPr>
        <p:txBody>
          <a:body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r>
              <a:rPr lang="en-US" dirty="0" err="1"/>
              <a:t>Lorem</a:t>
            </a:r>
            <a:r>
              <a:rPr lang="en-US" dirty="0"/>
              <a:t> </a:t>
            </a:r>
            <a:r>
              <a:rPr lang="en-US" dirty="0" err="1"/>
              <a:t>Ipsum</a:t>
            </a:r>
            <a:r>
              <a:rPr lang="en-US" dirty="0"/>
              <a:t> has been the industry's standard dummy text ever since the 1500s, when an unknown printer took a galley of type and scrambled it to make a type specimen book. It has survived not only five centuries, but also the leap into electronic typesetting.</a:t>
            </a:r>
          </a:p>
          <a:p>
            <a:pPr marL="0" indent="0">
              <a:buNone/>
            </a:pPr>
            <a:endParaRPr lang="en-US" dirty="0"/>
          </a:p>
        </p:txBody>
      </p:sp>
      <p:sp>
        <p:nvSpPr>
          <p:cNvPr id="11" name="Text Placeholder 10"/>
          <p:cNvSpPr>
            <a:spLocks noGrp="1"/>
          </p:cNvSpPr>
          <p:nvPr>
            <p:ph type="body" idx="15"/>
          </p:nvPr>
        </p:nvSpPr>
        <p:spPr>
          <a:xfrm>
            <a:off x="6240780" y="1676400"/>
            <a:ext cx="2438400" cy="517524"/>
          </a:xfrm>
        </p:spPr>
        <p:txBody>
          <a:bodyPr/>
          <a:lstStyle/>
          <a:p>
            <a:r>
              <a:rPr lang="en-US" dirty="0" smtClean="0"/>
              <a:t>Skills</a:t>
            </a:r>
            <a:endParaRPr lang="en-US" dirty="0"/>
          </a:p>
        </p:txBody>
      </p:sp>
      <p:sp>
        <p:nvSpPr>
          <p:cNvPr id="12" name="Content Placeholder 11"/>
          <p:cNvSpPr>
            <a:spLocks noGrp="1"/>
          </p:cNvSpPr>
          <p:nvPr>
            <p:ph sz="half" idx="16"/>
          </p:nvPr>
        </p:nvSpPr>
        <p:spPr>
          <a:xfrm>
            <a:off x="6240780" y="2297112"/>
            <a:ext cx="2438400" cy="582612"/>
          </a:xfrm>
        </p:spPr>
        <p:txBody>
          <a:bodyPr/>
          <a:lstStyle/>
          <a:p>
            <a:pPr marL="0" indent="0">
              <a:buNone/>
            </a:pP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 name="Title 1"/>
          <p:cNvSpPr>
            <a:spLocks noGrp="1"/>
          </p:cNvSpPr>
          <p:nvPr>
            <p:ph type="title"/>
          </p:nvPr>
        </p:nvSpPr>
        <p:spPr/>
        <p:txBody>
          <a:bodyPr/>
          <a:lstStyle/>
          <a:p>
            <a:r>
              <a:rPr lang="en-US" dirty="0" smtClean="0"/>
              <a:t>Three columns of content</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345217"/>
            <a:ext cx="2438400" cy="1873504"/>
          </a:xfrm>
          <a:prstGeom prst="rect">
            <a:avLst/>
          </a:prstGeom>
        </p:spPr>
      </p:pic>
      <p:grpSp>
        <p:nvGrpSpPr>
          <p:cNvPr id="6" name="Group 5"/>
          <p:cNvGrpSpPr/>
          <p:nvPr/>
        </p:nvGrpSpPr>
        <p:grpSpPr>
          <a:xfrm>
            <a:off x="6248400" y="2971800"/>
            <a:ext cx="2072640" cy="1556731"/>
            <a:chOff x="6248400" y="2710469"/>
            <a:chExt cx="2072640" cy="1556731"/>
          </a:xfrm>
        </p:grpSpPr>
        <p:sp>
          <p:nvSpPr>
            <p:cNvPr id="36" name="Rounded Rectangle 35"/>
            <p:cNvSpPr/>
            <p:nvPr/>
          </p:nvSpPr>
          <p:spPr>
            <a:xfrm>
              <a:off x="6442716" y="2710469"/>
              <a:ext cx="1878324" cy="216007"/>
            </a:xfrm>
            <a:prstGeom prst="round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7" name="Rounded Rectangle 36"/>
            <p:cNvSpPr/>
            <p:nvPr/>
          </p:nvSpPr>
          <p:spPr>
            <a:xfrm>
              <a:off x="6248400" y="2710469"/>
              <a:ext cx="1143000" cy="216007"/>
            </a:xfrm>
            <a:prstGeom prst="roundRect">
              <a:avLst/>
            </a:prstGeom>
            <a:solidFill>
              <a:schemeClr val="tx1">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00" dirty="0" smtClean="0">
                  <a:solidFill>
                    <a:prstClr val="white"/>
                  </a:solidFill>
                </a:rPr>
                <a:t>Skill title</a:t>
              </a:r>
              <a:endParaRPr lang="en-US" sz="1100" dirty="0">
                <a:solidFill>
                  <a:prstClr val="white"/>
                </a:solidFill>
              </a:endParaRPr>
            </a:p>
          </p:txBody>
        </p:sp>
        <p:sp>
          <p:nvSpPr>
            <p:cNvPr id="39" name="Rounded Rectangle 38"/>
            <p:cNvSpPr/>
            <p:nvPr/>
          </p:nvSpPr>
          <p:spPr>
            <a:xfrm>
              <a:off x="6442716" y="3157377"/>
              <a:ext cx="1878324" cy="216007"/>
            </a:xfrm>
            <a:prstGeom prst="round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0" name="Rounded Rectangle 39"/>
            <p:cNvSpPr/>
            <p:nvPr/>
          </p:nvSpPr>
          <p:spPr>
            <a:xfrm>
              <a:off x="6248400" y="3157377"/>
              <a:ext cx="1424940" cy="216007"/>
            </a:xfrm>
            <a:prstGeom prst="roundRect">
              <a:avLst/>
            </a:prstGeom>
            <a:solidFill>
              <a:schemeClr val="tx1">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00" dirty="0" smtClean="0">
                  <a:solidFill>
                    <a:prstClr val="white"/>
                  </a:solidFill>
                </a:rPr>
                <a:t>Skill title</a:t>
              </a:r>
              <a:endParaRPr lang="en-US" sz="1100" dirty="0">
                <a:solidFill>
                  <a:prstClr val="white"/>
                </a:solidFill>
              </a:endParaRPr>
            </a:p>
          </p:txBody>
        </p:sp>
        <p:sp>
          <p:nvSpPr>
            <p:cNvPr id="49" name="Rounded Rectangle 48"/>
            <p:cNvSpPr/>
            <p:nvPr/>
          </p:nvSpPr>
          <p:spPr>
            <a:xfrm>
              <a:off x="6442716" y="3604285"/>
              <a:ext cx="1878324" cy="216007"/>
            </a:xfrm>
            <a:prstGeom prst="round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0" name="Rounded Rectangle 49"/>
            <p:cNvSpPr/>
            <p:nvPr/>
          </p:nvSpPr>
          <p:spPr>
            <a:xfrm>
              <a:off x="6248400" y="3604285"/>
              <a:ext cx="1878330" cy="216007"/>
            </a:xfrm>
            <a:prstGeom prst="roundRect">
              <a:avLst/>
            </a:prstGeom>
            <a:solidFill>
              <a:schemeClr val="tx1">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00" dirty="0" smtClean="0">
                  <a:solidFill>
                    <a:prstClr val="white"/>
                  </a:solidFill>
                </a:rPr>
                <a:t>Skill title</a:t>
              </a:r>
              <a:endParaRPr lang="en-US" sz="1100" dirty="0">
                <a:solidFill>
                  <a:prstClr val="white"/>
                </a:solidFill>
              </a:endParaRPr>
            </a:p>
          </p:txBody>
        </p:sp>
        <p:sp>
          <p:nvSpPr>
            <p:cNvPr id="54" name="Rounded Rectangle 53"/>
            <p:cNvSpPr/>
            <p:nvPr/>
          </p:nvSpPr>
          <p:spPr>
            <a:xfrm>
              <a:off x="6442716" y="4051193"/>
              <a:ext cx="1878324" cy="216007"/>
            </a:xfrm>
            <a:prstGeom prst="round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6" name="Rounded Rectangle 55"/>
            <p:cNvSpPr/>
            <p:nvPr/>
          </p:nvSpPr>
          <p:spPr>
            <a:xfrm>
              <a:off x="6248400" y="4051193"/>
              <a:ext cx="1424940" cy="216007"/>
            </a:xfrm>
            <a:prstGeom prst="roundRect">
              <a:avLst/>
            </a:prstGeom>
            <a:solidFill>
              <a:schemeClr val="tx1">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00" dirty="0" smtClean="0">
                  <a:solidFill>
                    <a:prstClr val="white"/>
                  </a:solidFill>
                </a:rPr>
                <a:t>Skill title</a:t>
              </a:r>
              <a:endParaRPr lang="en-US" sz="1100" dirty="0">
                <a:solidFill>
                  <a:prstClr val="white"/>
                </a:solidFill>
              </a:endParaRPr>
            </a:p>
          </p:txBody>
        </p:sp>
      </p:grpSp>
    </p:spTree>
    <p:extLst>
      <p:ext uri="{BB962C8B-B14F-4D97-AF65-F5344CB8AC3E}">
        <p14:creationId xmlns:p14="http://schemas.microsoft.com/office/powerpoint/2010/main" val="221380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Testimonial example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6645"/>
            <a:ext cx="9144000" cy="3326130"/>
          </a:xfrm>
          <a:prstGeom prst="rect">
            <a:avLst/>
          </a:prstGeom>
        </p:spPr>
      </p:pic>
      <p:sp>
        <p:nvSpPr>
          <p:cNvPr id="9" name="Rectangle 8"/>
          <p:cNvSpPr/>
          <p:nvPr/>
        </p:nvSpPr>
        <p:spPr>
          <a:xfrm>
            <a:off x="4343400" y="3162300"/>
            <a:ext cx="42672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572000" y="3390900"/>
            <a:ext cx="3733800" cy="2133600"/>
            <a:chOff x="2480337" y="2133600"/>
            <a:chExt cx="3733800" cy="2133600"/>
          </a:xfrm>
        </p:grpSpPr>
        <p:sp>
          <p:nvSpPr>
            <p:cNvPr id="5" name="TextBox 4"/>
            <p:cNvSpPr txBox="1"/>
            <p:nvPr/>
          </p:nvSpPr>
          <p:spPr>
            <a:xfrm>
              <a:off x="2743200" y="2133600"/>
              <a:ext cx="3470937" cy="1723549"/>
            </a:xfrm>
            <a:prstGeom prst="rect">
              <a:avLst/>
            </a:prstGeom>
            <a:noFill/>
          </p:spPr>
          <p:txBody>
            <a:bodyPr wrap="square" lIns="0" tIns="0" rIns="0" bIns="0" rtlCol="0">
              <a:spAutoFit/>
            </a:bodyPr>
            <a:lstStyle/>
            <a:p>
              <a:r>
                <a:rPr lang="en-US" sz="1600" dirty="0"/>
                <a:t>“When one of our PL account managers left, we hired a part-time assistant account manager and were able to service our existing clients and continue to grow. </a:t>
              </a:r>
              <a:r>
                <a:rPr lang="en-US" sz="1600" dirty="0" err="1" smtClean="0"/>
                <a:t>Vertafore</a:t>
              </a:r>
              <a:r>
                <a:rPr lang="en-US" sz="1600" dirty="0" smtClean="0"/>
                <a:t> </a:t>
              </a:r>
              <a:r>
                <a:rPr lang="en-US" sz="1600" dirty="0"/>
                <a:t>Agency </a:t>
              </a:r>
              <a:r>
                <a:rPr lang="en-US" sz="1600" dirty="0" smtClean="0"/>
                <a:t>Platform </a:t>
              </a:r>
              <a:r>
                <a:rPr lang="en-US" sz="1600" dirty="0"/>
                <a:t>allowed us to accomplish more work with fewer resources.”</a:t>
              </a:r>
            </a:p>
          </p:txBody>
        </p:sp>
        <p:grpSp>
          <p:nvGrpSpPr>
            <p:cNvPr id="6" name="Group 5"/>
            <p:cNvGrpSpPr/>
            <p:nvPr/>
          </p:nvGrpSpPr>
          <p:grpSpPr>
            <a:xfrm>
              <a:off x="2480337" y="3663950"/>
              <a:ext cx="2929864" cy="603250"/>
              <a:chOff x="457200" y="2825750"/>
              <a:chExt cx="2929864" cy="603250"/>
            </a:xfrm>
          </p:grpSpPr>
          <p:sp>
            <p:nvSpPr>
              <p:cNvPr id="7" name="Freeform 5"/>
              <p:cNvSpPr>
                <a:spLocks/>
              </p:cNvSpPr>
              <p:nvPr/>
            </p:nvSpPr>
            <p:spPr bwMode="auto">
              <a:xfrm>
                <a:off x="457200" y="2825750"/>
                <a:ext cx="679450" cy="603250"/>
              </a:xfrm>
              <a:custGeom>
                <a:avLst/>
                <a:gdLst>
                  <a:gd name="T0" fmla="*/ 166 w 178"/>
                  <a:gd name="T1" fmla="*/ 77 h 158"/>
                  <a:gd name="T2" fmla="*/ 166 w 178"/>
                  <a:gd name="T3" fmla="*/ 108 h 158"/>
                  <a:gd name="T4" fmla="*/ 164 w 178"/>
                  <a:gd name="T5" fmla="*/ 110 h 158"/>
                  <a:gd name="T6" fmla="*/ 155 w 178"/>
                  <a:gd name="T7" fmla="*/ 110 h 158"/>
                  <a:gd name="T8" fmla="*/ 149 w 178"/>
                  <a:gd name="T9" fmla="*/ 116 h 158"/>
                  <a:gd name="T10" fmla="*/ 149 w 178"/>
                  <a:gd name="T11" fmla="*/ 138 h 158"/>
                  <a:gd name="T12" fmla="*/ 125 w 178"/>
                  <a:gd name="T13" fmla="*/ 112 h 158"/>
                  <a:gd name="T14" fmla="*/ 120 w 178"/>
                  <a:gd name="T15" fmla="*/ 110 h 158"/>
                  <a:gd name="T16" fmla="*/ 15 w 178"/>
                  <a:gd name="T17" fmla="*/ 110 h 158"/>
                  <a:gd name="T18" fmla="*/ 15 w 178"/>
                  <a:gd name="T19" fmla="*/ 110 h 158"/>
                  <a:gd name="T20" fmla="*/ 12 w 178"/>
                  <a:gd name="T21" fmla="*/ 108 h 158"/>
                  <a:gd name="T22" fmla="*/ 12 w 178"/>
                  <a:gd name="T23" fmla="*/ 77 h 158"/>
                  <a:gd name="T24" fmla="*/ 12 w 178"/>
                  <a:gd name="T25" fmla="*/ 14 h 158"/>
                  <a:gd name="T26" fmla="*/ 15 w 178"/>
                  <a:gd name="T27" fmla="*/ 12 h 158"/>
                  <a:gd name="T28" fmla="*/ 33 w 178"/>
                  <a:gd name="T29" fmla="*/ 12 h 158"/>
                  <a:gd name="T30" fmla="*/ 33 w 178"/>
                  <a:gd name="T31" fmla="*/ 0 h 158"/>
                  <a:gd name="T32" fmla="*/ 15 w 178"/>
                  <a:gd name="T33" fmla="*/ 0 h 158"/>
                  <a:gd name="T34" fmla="*/ 0 w 178"/>
                  <a:gd name="T35" fmla="*/ 14 h 158"/>
                  <a:gd name="T36" fmla="*/ 0 w 178"/>
                  <a:gd name="T37" fmla="*/ 77 h 158"/>
                  <a:gd name="T38" fmla="*/ 0 w 178"/>
                  <a:gd name="T39" fmla="*/ 108 h 158"/>
                  <a:gd name="T40" fmla="*/ 2 w 178"/>
                  <a:gd name="T41" fmla="*/ 114 h 158"/>
                  <a:gd name="T42" fmla="*/ 15 w 178"/>
                  <a:gd name="T43" fmla="*/ 122 h 158"/>
                  <a:gd name="T44" fmla="*/ 15 w 178"/>
                  <a:gd name="T45" fmla="*/ 122 h 158"/>
                  <a:gd name="T46" fmla="*/ 15 w 178"/>
                  <a:gd name="T47" fmla="*/ 122 h 158"/>
                  <a:gd name="T48" fmla="*/ 118 w 178"/>
                  <a:gd name="T49" fmla="*/ 122 h 158"/>
                  <a:gd name="T50" fmla="*/ 151 w 178"/>
                  <a:gd name="T51" fmla="*/ 157 h 158"/>
                  <a:gd name="T52" fmla="*/ 155 w 178"/>
                  <a:gd name="T53" fmla="*/ 158 h 158"/>
                  <a:gd name="T54" fmla="*/ 158 w 178"/>
                  <a:gd name="T55" fmla="*/ 158 h 158"/>
                  <a:gd name="T56" fmla="*/ 161 w 178"/>
                  <a:gd name="T57" fmla="*/ 153 h 158"/>
                  <a:gd name="T58" fmla="*/ 161 w 178"/>
                  <a:gd name="T59" fmla="*/ 122 h 158"/>
                  <a:gd name="T60" fmla="*/ 164 w 178"/>
                  <a:gd name="T61" fmla="*/ 122 h 158"/>
                  <a:gd name="T62" fmla="*/ 178 w 178"/>
                  <a:gd name="T63" fmla="*/ 108 h 158"/>
                  <a:gd name="T64" fmla="*/ 178 w 178"/>
                  <a:gd name="T65" fmla="*/ 77 h 158"/>
                  <a:gd name="T66" fmla="*/ 166 w 178"/>
                  <a:gd name="T67" fmla="*/ 7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8" h="158">
                    <a:moveTo>
                      <a:pt x="166" y="77"/>
                    </a:moveTo>
                    <a:cubicBezTo>
                      <a:pt x="166" y="108"/>
                      <a:pt x="166" y="108"/>
                      <a:pt x="166" y="108"/>
                    </a:cubicBezTo>
                    <a:cubicBezTo>
                      <a:pt x="166" y="109"/>
                      <a:pt x="165" y="110"/>
                      <a:pt x="164" y="110"/>
                    </a:cubicBezTo>
                    <a:cubicBezTo>
                      <a:pt x="155" y="110"/>
                      <a:pt x="155" y="110"/>
                      <a:pt x="155" y="110"/>
                    </a:cubicBezTo>
                    <a:cubicBezTo>
                      <a:pt x="152" y="110"/>
                      <a:pt x="149" y="113"/>
                      <a:pt x="149" y="116"/>
                    </a:cubicBezTo>
                    <a:cubicBezTo>
                      <a:pt x="149" y="138"/>
                      <a:pt x="149" y="138"/>
                      <a:pt x="149" y="138"/>
                    </a:cubicBezTo>
                    <a:cubicBezTo>
                      <a:pt x="125" y="112"/>
                      <a:pt x="125" y="112"/>
                      <a:pt x="125" y="112"/>
                    </a:cubicBezTo>
                    <a:cubicBezTo>
                      <a:pt x="124" y="111"/>
                      <a:pt x="122" y="110"/>
                      <a:pt x="120" y="110"/>
                    </a:cubicBezTo>
                    <a:cubicBezTo>
                      <a:pt x="15" y="110"/>
                      <a:pt x="15" y="110"/>
                      <a:pt x="15" y="110"/>
                    </a:cubicBezTo>
                    <a:cubicBezTo>
                      <a:pt x="15" y="110"/>
                      <a:pt x="15" y="110"/>
                      <a:pt x="15" y="110"/>
                    </a:cubicBezTo>
                    <a:cubicBezTo>
                      <a:pt x="13" y="110"/>
                      <a:pt x="12" y="109"/>
                      <a:pt x="12" y="108"/>
                    </a:cubicBezTo>
                    <a:cubicBezTo>
                      <a:pt x="12" y="77"/>
                      <a:pt x="12" y="77"/>
                      <a:pt x="12" y="77"/>
                    </a:cubicBezTo>
                    <a:cubicBezTo>
                      <a:pt x="12" y="14"/>
                      <a:pt x="12" y="14"/>
                      <a:pt x="12" y="14"/>
                    </a:cubicBezTo>
                    <a:cubicBezTo>
                      <a:pt x="12" y="13"/>
                      <a:pt x="13" y="12"/>
                      <a:pt x="15" y="12"/>
                    </a:cubicBezTo>
                    <a:cubicBezTo>
                      <a:pt x="33" y="12"/>
                      <a:pt x="33" y="12"/>
                      <a:pt x="33" y="12"/>
                    </a:cubicBezTo>
                    <a:cubicBezTo>
                      <a:pt x="33" y="0"/>
                      <a:pt x="33" y="0"/>
                      <a:pt x="33" y="0"/>
                    </a:cubicBezTo>
                    <a:cubicBezTo>
                      <a:pt x="15" y="0"/>
                      <a:pt x="15" y="0"/>
                      <a:pt x="15" y="0"/>
                    </a:cubicBezTo>
                    <a:cubicBezTo>
                      <a:pt x="7" y="0"/>
                      <a:pt x="0" y="6"/>
                      <a:pt x="0" y="14"/>
                    </a:cubicBezTo>
                    <a:cubicBezTo>
                      <a:pt x="0" y="77"/>
                      <a:pt x="0" y="77"/>
                      <a:pt x="0" y="77"/>
                    </a:cubicBezTo>
                    <a:cubicBezTo>
                      <a:pt x="0" y="108"/>
                      <a:pt x="0" y="108"/>
                      <a:pt x="0" y="108"/>
                    </a:cubicBezTo>
                    <a:cubicBezTo>
                      <a:pt x="0" y="110"/>
                      <a:pt x="1" y="112"/>
                      <a:pt x="2" y="114"/>
                    </a:cubicBezTo>
                    <a:cubicBezTo>
                      <a:pt x="4" y="119"/>
                      <a:pt x="9" y="122"/>
                      <a:pt x="15" y="122"/>
                    </a:cubicBezTo>
                    <a:cubicBezTo>
                      <a:pt x="15" y="122"/>
                      <a:pt x="15" y="122"/>
                      <a:pt x="15" y="122"/>
                    </a:cubicBezTo>
                    <a:cubicBezTo>
                      <a:pt x="15" y="122"/>
                      <a:pt x="15" y="122"/>
                      <a:pt x="15" y="122"/>
                    </a:cubicBezTo>
                    <a:cubicBezTo>
                      <a:pt x="118" y="122"/>
                      <a:pt x="118" y="122"/>
                      <a:pt x="118" y="122"/>
                    </a:cubicBezTo>
                    <a:cubicBezTo>
                      <a:pt x="151" y="157"/>
                      <a:pt x="151" y="157"/>
                      <a:pt x="151" y="157"/>
                    </a:cubicBezTo>
                    <a:cubicBezTo>
                      <a:pt x="152" y="158"/>
                      <a:pt x="154" y="158"/>
                      <a:pt x="155" y="158"/>
                    </a:cubicBezTo>
                    <a:cubicBezTo>
                      <a:pt x="156" y="158"/>
                      <a:pt x="157" y="158"/>
                      <a:pt x="158" y="158"/>
                    </a:cubicBezTo>
                    <a:cubicBezTo>
                      <a:pt x="160" y="157"/>
                      <a:pt x="161" y="155"/>
                      <a:pt x="161" y="153"/>
                    </a:cubicBezTo>
                    <a:cubicBezTo>
                      <a:pt x="161" y="122"/>
                      <a:pt x="161" y="122"/>
                      <a:pt x="161" y="122"/>
                    </a:cubicBezTo>
                    <a:cubicBezTo>
                      <a:pt x="164" y="122"/>
                      <a:pt x="164" y="122"/>
                      <a:pt x="164" y="122"/>
                    </a:cubicBezTo>
                    <a:cubicBezTo>
                      <a:pt x="171" y="122"/>
                      <a:pt x="178" y="116"/>
                      <a:pt x="178" y="108"/>
                    </a:cubicBezTo>
                    <a:cubicBezTo>
                      <a:pt x="178" y="77"/>
                      <a:pt x="178" y="77"/>
                      <a:pt x="178" y="77"/>
                    </a:cubicBezTo>
                    <a:lnTo>
                      <a:pt x="166" y="7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600"/>
              </a:p>
            </p:txBody>
          </p:sp>
          <p:sp>
            <p:nvSpPr>
              <p:cNvPr id="8" name="TextBox 7"/>
              <p:cNvSpPr txBox="1"/>
              <p:nvPr/>
            </p:nvSpPr>
            <p:spPr>
              <a:xfrm>
                <a:off x="1253464" y="3183523"/>
                <a:ext cx="2133600" cy="169277"/>
              </a:xfrm>
              <a:prstGeom prst="rect">
                <a:avLst/>
              </a:prstGeom>
              <a:noFill/>
            </p:spPr>
            <p:txBody>
              <a:bodyPr wrap="square" lIns="0" tIns="0" rIns="0" bIns="0" rtlCol="0">
                <a:spAutoFit/>
              </a:bodyPr>
              <a:lstStyle/>
              <a:p>
                <a:r>
                  <a:rPr lang="en-US" sz="1100" b="1" dirty="0" smtClean="0"/>
                  <a:t>John Smith</a:t>
                </a:r>
                <a:r>
                  <a:rPr lang="en-US" sz="1100" dirty="0" smtClean="0"/>
                  <a:t>, </a:t>
                </a:r>
                <a:r>
                  <a:rPr lang="en-US" sz="1100" i="1" dirty="0" smtClean="0"/>
                  <a:t>Title goes here</a:t>
                </a:r>
                <a:endParaRPr lang="en-US" sz="1100" i="1" dirty="0"/>
              </a:p>
            </p:txBody>
          </p:sp>
        </p:grpSp>
      </p:grpSp>
    </p:spTree>
    <p:extLst>
      <p:ext uri="{BB962C8B-B14F-4D97-AF65-F5344CB8AC3E}">
        <p14:creationId xmlns:p14="http://schemas.microsoft.com/office/powerpoint/2010/main" val="149538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ertafore standard ratio">
  <a:themeElements>
    <a:clrScheme name="Vertafore 6">
      <a:dk1>
        <a:srgbClr val="4D4D4F"/>
      </a:dk1>
      <a:lt1>
        <a:srgbClr val="FFFFFF"/>
      </a:lt1>
      <a:dk2>
        <a:srgbClr val="FF5200"/>
      </a:dk2>
      <a:lt2>
        <a:srgbClr val="FF9B1B"/>
      </a:lt2>
      <a:accent1>
        <a:srgbClr val="00A3E0"/>
      </a:accent1>
      <a:accent2>
        <a:srgbClr val="909090"/>
      </a:accent2>
      <a:accent3>
        <a:srgbClr val="003DA5"/>
      </a:accent3>
      <a:accent4>
        <a:srgbClr val="96D700"/>
      </a:accent4>
      <a:accent5>
        <a:srgbClr val="FF4B83"/>
      </a:accent5>
      <a:accent6>
        <a:srgbClr val="9F5EB5"/>
      </a:accent6>
      <a:hlink>
        <a:srgbClr val="00A3E0"/>
      </a:hlink>
      <a:folHlink>
        <a:srgbClr val="5E96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solidFill>
          <a:schemeClr val="bg1">
            <a:lumMod val="85000"/>
          </a:schemeClr>
        </a:solidFill>
        <a:ln>
          <a:noFill/>
        </a:ln>
        <a:extLst/>
      </a:spPr>
      <a:bodyPr wrap="square" lIns="91440" tIns="45720" rIns="91440" bIns="45720" rtlCol="0">
        <a:spAutoFit/>
      </a:bodyPr>
      <a:lstStyle>
        <a:defPPr eaLnBrk="1" fontAlgn="base" hangingPunct="1">
          <a:spcBef>
            <a:spcPct val="20000"/>
          </a:spcBef>
          <a:spcAft>
            <a:spcPct val="0"/>
          </a:spcAft>
          <a:buFont typeface="Arial" pitchFamily="34" charset="0"/>
          <a:buNone/>
          <a:defRPr sz="1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_x0020_Contact xmlns="25a606bd-efe2-4016-a3f9-a5fec1c2d9e0">
      <UserInfo>
        <DisplayName>Balestriere,Mary</DisplayName>
        <AccountId>47</AccountId>
        <AccountType/>
      </UserInfo>
    </Doc_x0020_Contact>
    <Doc_x0020_Type xmlns="25a606bd-efe2-4016-a3f9-a5fec1c2d9e0">Brand Template</Doc_x0020_Type>
    <_dlc_DocId xmlns="8ceaee31-5205-47ae-9554-20f2f5ff93d4">JHSJVRDDDAQA-402-134</_dlc_DocId>
    <_dlc_DocIdUrl xmlns="8ceaee31-5205-47ae-9554-20f2f5ff93d4">
      <Url>http://vic.vertafore.com/BrandAssets/_layouts/15/DocIdRedir.aspx?ID=JHSJVRDDDAQA-402-134</Url>
      <Description>JHSJVRDDDAQA-402-134</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CB5C96C153707B44908D3B98BEBC830C" ma:contentTypeVersion="10" ma:contentTypeDescription="Create a new document." ma:contentTypeScope="" ma:versionID="e3c0dff531725eac0b2db9089300660f">
  <xsd:schema xmlns:xsd="http://www.w3.org/2001/XMLSchema" xmlns:xs="http://www.w3.org/2001/XMLSchema" xmlns:p="http://schemas.microsoft.com/office/2006/metadata/properties" xmlns:ns1="http://schemas.microsoft.com/sharepoint/v3" xmlns:ns2="25a606bd-efe2-4016-a3f9-a5fec1c2d9e0" xmlns:ns3="8ceaee31-5205-47ae-9554-20f2f5ff93d4" targetNamespace="http://schemas.microsoft.com/office/2006/metadata/properties" ma:root="true" ma:fieldsID="74050559b681897c3e1f6f50144b9302" ns1:_="" ns2:_="" ns3:_="">
    <xsd:import namespace="http://schemas.microsoft.com/sharepoint/v3"/>
    <xsd:import namespace="25a606bd-efe2-4016-a3f9-a5fec1c2d9e0"/>
    <xsd:import namespace="8ceaee31-5205-47ae-9554-20f2f5ff93d4"/>
    <xsd:element name="properties">
      <xsd:complexType>
        <xsd:sequence>
          <xsd:element name="documentManagement">
            <xsd:complexType>
              <xsd:all>
                <xsd:element ref="ns1:PublishingStartDate" minOccurs="0"/>
                <xsd:element ref="ns1:PublishingExpirationDate" minOccurs="0"/>
                <xsd:element ref="ns2:Doc_x0020_Type" minOccurs="0"/>
                <xsd:element ref="ns2:Doc_x0020_Contact"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ma:readOnly="false">
      <xsd:simpleType>
        <xsd:restriction base="dms:Unknown"/>
      </xsd:simpleType>
    </xsd:element>
    <xsd:element name="PublishingExpirationDate" ma:index="5" nillable="true" ma:displayName="Scheduling End Date" ma:description=""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a606bd-efe2-4016-a3f9-a5fec1c2d9e0" elementFormDefault="qualified">
    <xsd:import namespace="http://schemas.microsoft.com/office/2006/documentManagement/types"/>
    <xsd:import namespace="http://schemas.microsoft.com/office/infopath/2007/PartnerControls"/>
    <xsd:element name="Doc_x0020_Type" ma:index="6" nillable="true" ma:displayName="Doc Type" ma:format="Dropdown" ma:internalName="Doc_x0020_Type" ma:readOnly="false">
      <xsd:simpleType>
        <xsd:union memberTypes="dms:Text">
          <xsd:simpleType>
            <xsd:restriction base="dms:Choice">
              <xsd:enumeration value="Brand Guide"/>
              <xsd:enumeration value="Brand Template"/>
              <xsd:enumeration value="Letterhead"/>
              <xsd:enumeration value="Logo"/>
              <xsd:enumeration value="Process Guide"/>
            </xsd:restriction>
          </xsd:simpleType>
        </xsd:union>
      </xsd:simpleType>
    </xsd:element>
    <xsd:element name="Doc_x0020_Contact" ma:index="7" nillable="true" ma:displayName="Doc Contact" ma:list="UserInfo" ma:SharePointGroup="0" ma:internalName="Doc_x0020_Contac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ceaee31-5205-47ae-9554-20f2f5ff93d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81F647-5A21-422A-81CE-4BA1C480B479}">
  <ds:schemaRefs>
    <ds:schemaRef ds:uri="http://www.w3.org/XML/1998/namespace"/>
    <ds:schemaRef ds:uri="http://schemas.microsoft.com/office/2006/documentManagement/types"/>
    <ds:schemaRef ds:uri="http://schemas.microsoft.com/sharepoint/v3"/>
    <ds:schemaRef ds:uri="http://purl.org/dc/dcmitype/"/>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8ceaee31-5205-47ae-9554-20f2f5ff93d4"/>
    <ds:schemaRef ds:uri="25a606bd-efe2-4016-a3f9-a5fec1c2d9e0"/>
    <ds:schemaRef ds:uri="http://purl.org/dc/terms/"/>
  </ds:schemaRefs>
</ds:datastoreItem>
</file>

<file path=customXml/itemProps2.xml><?xml version="1.0" encoding="utf-8"?>
<ds:datastoreItem xmlns:ds="http://schemas.openxmlformats.org/officeDocument/2006/customXml" ds:itemID="{5445F6FE-F6E2-48D6-820F-0EDA8AC5C020}">
  <ds:schemaRefs>
    <ds:schemaRef ds:uri="http://schemas.microsoft.com/sharepoint/events"/>
  </ds:schemaRefs>
</ds:datastoreItem>
</file>

<file path=customXml/itemProps3.xml><?xml version="1.0" encoding="utf-8"?>
<ds:datastoreItem xmlns:ds="http://schemas.openxmlformats.org/officeDocument/2006/customXml" ds:itemID="{FE5342CD-BADD-47CD-8942-9BE0E7ECA5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5a606bd-efe2-4016-a3f9-a5fec1c2d9e0"/>
    <ds:schemaRef ds:uri="8ceaee31-5205-47ae-9554-20f2f5ff93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C711EAF-D545-46DB-935C-1A3D85707D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3635</TotalTime>
  <Words>1809</Words>
  <Application>Microsoft Office PowerPoint</Application>
  <PresentationFormat>On-screen Show (4:3)</PresentationFormat>
  <Paragraphs>440</Paragraphs>
  <Slides>37</Slides>
  <Notes>9</Notes>
  <HiddenSlides>10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MS PGothic</vt:lpstr>
      <vt:lpstr>MS PGothic</vt:lpstr>
      <vt:lpstr>Arial</vt:lpstr>
      <vt:lpstr>Calibri</vt:lpstr>
      <vt:lpstr>Courier New</vt:lpstr>
      <vt:lpstr>Courier Std</vt:lpstr>
      <vt:lpstr>Helvetica Neue</vt:lpstr>
      <vt:lpstr>Segoe</vt:lpstr>
      <vt:lpstr>Segoe UI</vt:lpstr>
      <vt:lpstr>Source Sans Pro Light</vt:lpstr>
      <vt:lpstr>Vertafore standard ratio</vt:lpstr>
      <vt:lpstr>Breaching Barriers to Continuous Delivery with Automated Test Gates</vt:lpstr>
      <vt:lpstr>Agenda</vt:lpstr>
      <vt:lpstr>What is Continuous Delivery?</vt:lpstr>
      <vt:lpstr>Barriers to continuous delivery</vt:lpstr>
      <vt:lpstr>Barriers to continuous delivery</vt:lpstr>
      <vt:lpstr>What is Continuous Delivery?</vt:lpstr>
      <vt:lpstr>Two columns of content</vt:lpstr>
      <vt:lpstr>Three columns of content</vt:lpstr>
      <vt:lpstr>Testimonial example</vt:lpstr>
      <vt:lpstr>Developer software code example</vt:lpstr>
      <vt:lpstr>PowerPoint Presentation</vt:lpstr>
      <vt:lpstr>PowerPoint Presentation</vt:lpstr>
      <vt:lpstr>PowerPoint Presentation</vt:lpstr>
      <vt:lpstr>Appendix - examples</vt:lpstr>
      <vt:lpstr>Agenda option 2</vt:lpstr>
      <vt:lpstr>Agenda option 3</vt:lpstr>
      <vt:lpstr>Mixed content example</vt:lpstr>
      <vt:lpstr>Diagram example (single highlight)</vt:lpstr>
      <vt:lpstr>Diagram example (accent colors)</vt:lpstr>
      <vt:lpstr>Table example 1a</vt:lpstr>
      <vt:lpstr>Table example 1b (less orange)</vt:lpstr>
      <vt:lpstr>Table example 2a</vt:lpstr>
      <vt:lpstr>Table example 2b (less orange)</vt:lpstr>
      <vt:lpstr>Pie chart example (single highlight)</vt:lpstr>
      <vt:lpstr>Multiple chart example (single highlight)</vt:lpstr>
      <vt:lpstr>Use orange to highlight key information</vt:lpstr>
      <vt:lpstr>Pie chart example</vt:lpstr>
      <vt:lpstr>Inventory of element styles</vt:lpstr>
      <vt:lpstr>Icons in orange</vt:lpstr>
      <vt:lpstr>Icons in white</vt:lpstr>
      <vt:lpstr>Icons in circles</vt:lpstr>
      <vt:lpstr>Color use</vt:lpstr>
      <vt:lpstr>Selecting a master layout</vt:lpstr>
      <vt:lpstr>Transitioning the new template</vt:lpstr>
      <vt:lpstr>Inserting tables</vt:lpstr>
      <vt:lpstr>Inserting charts</vt:lpstr>
      <vt:lpstr>Editing guidelines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Vertafore Presentation Template</dc:title>
  <dc:creator>Chouaniere,Marc</dc:creator>
  <cp:lastModifiedBy>Chris Struble</cp:lastModifiedBy>
  <cp:revision>367</cp:revision>
  <cp:lastPrinted>2014-08-12T17:46:36Z</cp:lastPrinted>
  <dcterms:created xsi:type="dcterms:W3CDTF">2014-07-02T16:05:02Z</dcterms:created>
  <dcterms:modified xsi:type="dcterms:W3CDTF">2016-06-16T22:55:45Z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0x010100CB5C96C153707B44908D3B98BEBC830C</vt:lpwstr>
  </property>
  <property fmtid="{D5CDD505-2E9C-101B-9397-08002B2CF9AE}" pid="3" name="_dlc_DocIdItemGuid">
    <vt:lpwstr>229ccdfe-8f52-411c-b4cb-5cca98219dd3</vt:lpwstr>
  </property>
</Properties>
</file>