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147473928" r:id="rId2"/>
    <p:sldId id="261" r:id="rId3"/>
    <p:sldId id="2147473936" r:id="rId4"/>
    <p:sldId id="2147473937" r:id="rId5"/>
    <p:sldId id="2147473938" r:id="rId6"/>
    <p:sldId id="2147473939" r:id="rId7"/>
    <p:sldId id="2147473940" r:id="rId8"/>
    <p:sldId id="2147473941" r:id="rId9"/>
    <p:sldId id="2147473942" r:id="rId10"/>
    <p:sldId id="2147473943" r:id="rId11"/>
    <p:sldId id="2147473944" r:id="rId12"/>
    <p:sldId id="2147473945" r:id="rId13"/>
    <p:sldId id="2147473946" r:id="rId14"/>
    <p:sldId id="2147473947" r:id="rId15"/>
    <p:sldId id="2147473948" r:id="rId16"/>
    <p:sldId id="2147473949" r:id="rId1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32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NAPEN Jo" userId="8fcd65e0-3496-4dc2-80a5-43a81545320e" providerId="ADAL" clId="{DDDCFDA3-DC9E-4202-8E64-2F07A974E9A6}"/>
    <pc:docChg chg="undo custSel addSld modSld">
      <pc:chgData name="KNAPEN Jo" userId="8fcd65e0-3496-4dc2-80a5-43a81545320e" providerId="ADAL" clId="{DDDCFDA3-DC9E-4202-8E64-2F07A974E9A6}" dt="2024-10-14T10:19:07.514" v="1586" actId="1076"/>
      <pc:docMkLst>
        <pc:docMk/>
      </pc:docMkLst>
      <pc:sldChg chg="delSp modSp mod">
        <pc:chgData name="KNAPEN Jo" userId="8fcd65e0-3496-4dc2-80a5-43a81545320e" providerId="ADAL" clId="{DDDCFDA3-DC9E-4202-8E64-2F07A974E9A6}" dt="2024-10-14T08:32:56.843" v="2" actId="478"/>
        <pc:sldMkLst>
          <pc:docMk/>
          <pc:sldMk cId="0" sldId="261"/>
        </pc:sldMkLst>
        <pc:spChg chg="del mod">
          <ac:chgData name="KNAPEN Jo" userId="8fcd65e0-3496-4dc2-80a5-43a81545320e" providerId="ADAL" clId="{DDDCFDA3-DC9E-4202-8E64-2F07A974E9A6}" dt="2024-10-14T08:32:56.843" v="2" actId="478"/>
          <ac:spMkLst>
            <pc:docMk/>
            <pc:sldMk cId="0" sldId="261"/>
            <ac:spMk id="8" creationId="{00000000-0000-0000-0000-000000000000}"/>
          </ac:spMkLst>
        </pc:spChg>
      </pc:sldChg>
      <pc:sldChg chg="delSp mod">
        <pc:chgData name="KNAPEN Jo" userId="8fcd65e0-3496-4dc2-80a5-43a81545320e" providerId="ADAL" clId="{DDDCFDA3-DC9E-4202-8E64-2F07A974E9A6}" dt="2024-10-14T08:33:00.272" v="3" actId="478"/>
        <pc:sldMkLst>
          <pc:docMk/>
          <pc:sldMk cId="2481180444" sldId="2147473936"/>
        </pc:sldMkLst>
        <pc:spChg chg="del">
          <ac:chgData name="KNAPEN Jo" userId="8fcd65e0-3496-4dc2-80a5-43a81545320e" providerId="ADAL" clId="{DDDCFDA3-DC9E-4202-8E64-2F07A974E9A6}" dt="2024-10-14T08:33:00.272" v="3" actId="478"/>
          <ac:spMkLst>
            <pc:docMk/>
            <pc:sldMk cId="2481180444" sldId="2147473936"/>
            <ac:spMk id="8" creationId="{00000000-0000-0000-0000-000000000000}"/>
          </ac:spMkLst>
        </pc:spChg>
      </pc:sldChg>
      <pc:sldChg chg="delSp mod">
        <pc:chgData name="KNAPEN Jo" userId="8fcd65e0-3496-4dc2-80a5-43a81545320e" providerId="ADAL" clId="{DDDCFDA3-DC9E-4202-8E64-2F07A974E9A6}" dt="2024-10-14T08:33:02.959" v="4" actId="478"/>
        <pc:sldMkLst>
          <pc:docMk/>
          <pc:sldMk cId="4096678922" sldId="2147473937"/>
        </pc:sldMkLst>
        <pc:spChg chg="del">
          <ac:chgData name="KNAPEN Jo" userId="8fcd65e0-3496-4dc2-80a5-43a81545320e" providerId="ADAL" clId="{DDDCFDA3-DC9E-4202-8E64-2F07A974E9A6}" dt="2024-10-14T08:33:02.959" v="4" actId="478"/>
          <ac:spMkLst>
            <pc:docMk/>
            <pc:sldMk cId="4096678922" sldId="2147473937"/>
            <ac:spMk id="8" creationId="{00000000-0000-0000-0000-000000000000}"/>
          </ac:spMkLst>
        </pc:spChg>
      </pc:sldChg>
      <pc:sldChg chg="delSp mod">
        <pc:chgData name="KNAPEN Jo" userId="8fcd65e0-3496-4dc2-80a5-43a81545320e" providerId="ADAL" clId="{DDDCFDA3-DC9E-4202-8E64-2F07A974E9A6}" dt="2024-10-14T08:33:05.840" v="5" actId="478"/>
        <pc:sldMkLst>
          <pc:docMk/>
          <pc:sldMk cId="3634687925" sldId="2147473938"/>
        </pc:sldMkLst>
        <pc:spChg chg="del">
          <ac:chgData name="KNAPEN Jo" userId="8fcd65e0-3496-4dc2-80a5-43a81545320e" providerId="ADAL" clId="{DDDCFDA3-DC9E-4202-8E64-2F07A974E9A6}" dt="2024-10-14T08:33:05.840" v="5" actId="478"/>
          <ac:spMkLst>
            <pc:docMk/>
            <pc:sldMk cId="3634687925" sldId="2147473938"/>
            <ac:spMk id="8" creationId="{00000000-0000-0000-0000-000000000000}"/>
          </ac:spMkLst>
        </pc:spChg>
      </pc:sldChg>
      <pc:sldChg chg="delSp mod">
        <pc:chgData name="KNAPEN Jo" userId="8fcd65e0-3496-4dc2-80a5-43a81545320e" providerId="ADAL" clId="{DDDCFDA3-DC9E-4202-8E64-2F07A974E9A6}" dt="2024-10-14T08:33:09.538" v="6" actId="478"/>
        <pc:sldMkLst>
          <pc:docMk/>
          <pc:sldMk cId="1241616550" sldId="2147473939"/>
        </pc:sldMkLst>
        <pc:spChg chg="del">
          <ac:chgData name="KNAPEN Jo" userId="8fcd65e0-3496-4dc2-80a5-43a81545320e" providerId="ADAL" clId="{DDDCFDA3-DC9E-4202-8E64-2F07A974E9A6}" dt="2024-10-14T08:33:09.538" v="6" actId="478"/>
          <ac:spMkLst>
            <pc:docMk/>
            <pc:sldMk cId="1241616550" sldId="2147473939"/>
            <ac:spMk id="8" creationId="{00000000-0000-0000-0000-000000000000}"/>
          </ac:spMkLst>
        </pc:spChg>
      </pc:sldChg>
      <pc:sldChg chg="modSp add mod">
        <pc:chgData name="KNAPEN Jo" userId="8fcd65e0-3496-4dc2-80a5-43a81545320e" providerId="ADAL" clId="{DDDCFDA3-DC9E-4202-8E64-2F07A974E9A6}" dt="2024-10-14T09:03:06.255" v="681" actId="255"/>
        <pc:sldMkLst>
          <pc:docMk/>
          <pc:sldMk cId="394426453" sldId="2147473940"/>
        </pc:sldMkLst>
        <pc:spChg chg="mod">
          <ac:chgData name="KNAPEN Jo" userId="8fcd65e0-3496-4dc2-80a5-43a81545320e" providerId="ADAL" clId="{DDDCFDA3-DC9E-4202-8E64-2F07A974E9A6}" dt="2024-10-14T09:03:06.255" v="681" actId="255"/>
          <ac:spMkLst>
            <pc:docMk/>
            <pc:sldMk cId="394426453" sldId="2147473940"/>
            <ac:spMk id="7" creationId="{00000000-0000-0000-0000-000000000000}"/>
          </ac:spMkLst>
        </pc:spChg>
        <pc:spChg chg="mod">
          <ac:chgData name="KNAPEN Jo" userId="8fcd65e0-3496-4dc2-80a5-43a81545320e" providerId="ADAL" clId="{DDDCFDA3-DC9E-4202-8E64-2F07A974E9A6}" dt="2024-10-14T08:58:31.566" v="26" actId="20577"/>
          <ac:spMkLst>
            <pc:docMk/>
            <pc:sldMk cId="394426453" sldId="2147473940"/>
            <ac:spMk id="13" creationId="{00000000-0000-0000-0000-000000000000}"/>
          </ac:spMkLst>
        </pc:spChg>
      </pc:sldChg>
      <pc:sldChg chg="addSp delSp modSp add mod setBg addAnim delAnim modAnim setClrOvrMap">
        <pc:chgData name="KNAPEN Jo" userId="8fcd65e0-3496-4dc2-80a5-43a81545320e" providerId="ADAL" clId="{DDDCFDA3-DC9E-4202-8E64-2F07A974E9A6}" dt="2024-10-14T09:19:45.884" v="737" actId="26606"/>
        <pc:sldMkLst>
          <pc:docMk/>
          <pc:sldMk cId="4220074562" sldId="2147473941"/>
        </pc:sldMkLst>
        <pc:spChg chg="add del mod">
          <ac:chgData name="KNAPEN Jo" userId="8fcd65e0-3496-4dc2-80a5-43a81545320e" providerId="ADAL" clId="{DDDCFDA3-DC9E-4202-8E64-2F07A974E9A6}" dt="2024-10-14T09:18:40.585" v="732" actId="478"/>
          <ac:spMkLst>
            <pc:docMk/>
            <pc:sldMk cId="4220074562" sldId="2147473941"/>
            <ac:spMk id="3" creationId="{32E5A4C7-EBF8-3BEB-98DC-F06BB6E88DD8}"/>
          </ac:spMkLst>
        </pc:spChg>
        <pc:spChg chg="del mod">
          <ac:chgData name="KNAPEN Jo" userId="8fcd65e0-3496-4dc2-80a5-43a81545320e" providerId="ADAL" clId="{DDDCFDA3-DC9E-4202-8E64-2F07A974E9A6}" dt="2024-10-14T09:08:54.354" v="702" actId="478"/>
          <ac:spMkLst>
            <pc:docMk/>
            <pc:sldMk cId="4220074562" sldId="2147473941"/>
            <ac:spMk id="7" creationId="{00000000-0000-0000-0000-000000000000}"/>
          </ac:spMkLst>
        </pc:spChg>
        <pc:spChg chg="del mod">
          <ac:chgData name="KNAPEN Jo" userId="8fcd65e0-3496-4dc2-80a5-43a81545320e" providerId="ADAL" clId="{DDDCFDA3-DC9E-4202-8E64-2F07A974E9A6}" dt="2024-10-14T09:18:19.457" v="727" actId="478"/>
          <ac:spMkLst>
            <pc:docMk/>
            <pc:sldMk cId="4220074562" sldId="2147473941"/>
            <ac:spMk id="12" creationId="{00000000-0000-0000-0000-000000000000}"/>
          </ac:spMkLst>
        </pc:spChg>
        <pc:spChg chg="del mod">
          <ac:chgData name="KNAPEN Jo" userId="8fcd65e0-3496-4dc2-80a5-43a81545320e" providerId="ADAL" clId="{DDDCFDA3-DC9E-4202-8E64-2F07A974E9A6}" dt="2024-10-14T09:18:31.955" v="731" actId="478"/>
          <ac:spMkLst>
            <pc:docMk/>
            <pc:sldMk cId="4220074562" sldId="2147473941"/>
            <ac:spMk id="13" creationId="{00000000-0000-0000-0000-000000000000}"/>
          </ac:spMkLst>
        </pc:spChg>
        <pc:spChg chg="add del">
          <ac:chgData name="KNAPEN Jo" userId="8fcd65e0-3496-4dc2-80a5-43a81545320e" providerId="ADAL" clId="{DDDCFDA3-DC9E-4202-8E64-2F07A974E9A6}" dt="2024-10-14T09:19:10.927" v="733" actId="26606"/>
          <ac:spMkLst>
            <pc:docMk/>
            <pc:sldMk cId="4220074562" sldId="2147473941"/>
            <ac:spMk id="1041" creationId="{F6E384F5-137A-40B1-97F0-694CC6ECD59C}"/>
          </ac:spMkLst>
        </pc:spChg>
        <pc:spChg chg="add del">
          <ac:chgData name="KNAPEN Jo" userId="8fcd65e0-3496-4dc2-80a5-43a81545320e" providerId="ADAL" clId="{DDDCFDA3-DC9E-4202-8E64-2F07A974E9A6}" dt="2024-10-14T09:19:10.927" v="733" actId="26606"/>
          <ac:spMkLst>
            <pc:docMk/>
            <pc:sldMk cId="4220074562" sldId="2147473941"/>
            <ac:spMk id="1043" creationId="{9DBC4630-03DA-474F-BBCB-BA3AE6B317A4}"/>
          </ac:spMkLst>
        </pc:spChg>
        <pc:spChg chg="add del">
          <ac:chgData name="KNAPEN Jo" userId="8fcd65e0-3496-4dc2-80a5-43a81545320e" providerId="ADAL" clId="{DDDCFDA3-DC9E-4202-8E64-2F07A974E9A6}" dt="2024-10-14T09:19:10.927" v="733" actId="26606"/>
          <ac:spMkLst>
            <pc:docMk/>
            <pc:sldMk cId="4220074562" sldId="2147473941"/>
            <ac:spMk id="1045" creationId="{78418A25-6EAC-4140-BFE6-284E1925B5EE}"/>
          </ac:spMkLst>
        </pc:spChg>
        <pc:spChg chg="add del">
          <ac:chgData name="KNAPEN Jo" userId="8fcd65e0-3496-4dc2-80a5-43a81545320e" providerId="ADAL" clId="{DDDCFDA3-DC9E-4202-8E64-2F07A974E9A6}" dt="2024-10-14T09:19:10.927" v="733" actId="26606"/>
          <ac:spMkLst>
            <pc:docMk/>
            <pc:sldMk cId="4220074562" sldId="2147473941"/>
            <ac:spMk id="1047" creationId="{6B9D64DB-4D5C-4A91-B45F-F301E3174F9F}"/>
          </ac:spMkLst>
        </pc:spChg>
        <pc:spChg chg="add del">
          <ac:chgData name="KNAPEN Jo" userId="8fcd65e0-3496-4dc2-80a5-43a81545320e" providerId="ADAL" clId="{DDDCFDA3-DC9E-4202-8E64-2F07A974E9A6}" dt="2024-10-14T09:19:10.927" v="733" actId="26606"/>
          <ac:spMkLst>
            <pc:docMk/>
            <pc:sldMk cId="4220074562" sldId="2147473941"/>
            <ac:spMk id="1049" creationId="{CB14CE1B-4BC5-4EF2-BE3D-05E4F580B3DB}"/>
          </ac:spMkLst>
        </pc:spChg>
        <pc:spChg chg="add del">
          <ac:chgData name="KNAPEN Jo" userId="8fcd65e0-3496-4dc2-80a5-43a81545320e" providerId="ADAL" clId="{DDDCFDA3-DC9E-4202-8E64-2F07A974E9A6}" dt="2024-10-14T09:19:45.884" v="737" actId="26606"/>
          <ac:spMkLst>
            <pc:docMk/>
            <pc:sldMk cId="4220074562" sldId="2147473941"/>
            <ac:spMk id="1054" creationId="{EA518CE4-E4D4-4D8A-980F-6D692AC96949}"/>
          </ac:spMkLst>
        </pc:spChg>
        <pc:spChg chg="add del">
          <ac:chgData name="KNAPEN Jo" userId="8fcd65e0-3496-4dc2-80a5-43a81545320e" providerId="ADAL" clId="{DDDCFDA3-DC9E-4202-8E64-2F07A974E9A6}" dt="2024-10-14T09:19:45.884" v="737" actId="26606"/>
          <ac:spMkLst>
            <pc:docMk/>
            <pc:sldMk cId="4220074562" sldId="2147473941"/>
            <ac:spMk id="1056" creationId="{F82BF3E2-EB0E-40D6-8835-2367A5316CA4}"/>
          </ac:spMkLst>
        </pc:spChg>
        <pc:spChg chg="add del">
          <ac:chgData name="KNAPEN Jo" userId="8fcd65e0-3496-4dc2-80a5-43a81545320e" providerId="ADAL" clId="{DDDCFDA3-DC9E-4202-8E64-2F07A974E9A6}" dt="2024-10-14T09:19:45.884" v="737" actId="26606"/>
          <ac:spMkLst>
            <pc:docMk/>
            <pc:sldMk cId="4220074562" sldId="2147473941"/>
            <ac:spMk id="1058" creationId="{481E86DD-89E6-42B2-8675-84B7C56BFF7D}"/>
          </ac:spMkLst>
        </pc:spChg>
        <pc:spChg chg="add del">
          <ac:chgData name="KNAPEN Jo" userId="8fcd65e0-3496-4dc2-80a5-43a81545320e" providerId="ADAL" clId="{DDDCFDA3-DC9E-4202-8E64-2F07A974E9A6}" dt="2024-10-14T09:19:45.884" v="737" actId="26606"/>
          <ac:spMkLst>
            <pc:docMk/>
            <pc:sldMk cId="4220074562" sldId="2147473941"/>
            <ac:spMk id="1060" creationId="{5EFE9E4D-D93B-4B04-A3B5-234F5DBB9EAE}"/>
          </ac:spMkLst>
        </pc:spChg>
        <pc:spChg chg="add del">
          <ac:chgData name="KNAPEN Jo" userId="8fcd65e0-3496-4dc2-80a5-43a81545320e" providerId="ADAL" clId="{DDDCFDA3-DC9E-4202-8E64-2F07A974E9A6}" dt="2024-10-14T09:19:45.875" v="736" actId="26606"/>
          <ac:spMkLst>
            <pc:docMk/>
            <pc:sldMk cId="4220074562" sldId="2147473941"/>
            <ac:spMk id="1065" creationId="{B99E4D29-5F08-447A-A2A3-AB222BB49F50}"/>
          </ac:spMkLst>
        </pc:spChg>
        <pc:spChg chg="add">
          <ac:chgData name="KNAPEN Jo" userId="8fcd65e0-3496-4dc2-80a5-43a81545320e" providerId="ADAL" clId="{DDDCFDA3-DC9E-4202-8E64-2F07A974E9A6}" dt="2024-10-14T09:19:45.884" v="737" actId="26606"/>
          <ac:spMkLst>
            <pc:docMk/>
            <pc:sldMk cId="4220074562" sldId="2147473941"/>
            <ac:spMk id="1067" creationId="{ED704EFE-42E8-4C4D-AF32-312001F77215}"/>
          </ac:spMkLst>
        </pc:spChg>
        <pc:picChg chg="add del mod ord">
          <ac:chgData name="KNAPEN Jo" userId="8fcd65e0-3496-4dc2-80a5-43a81545320e" providerId="ADAL" clId="{DDDCFDA3-DC9E-4202-8E64-2F07A974E9A6}" dt="2024-10-14T09:19:45.884" v="737" actId="26606"/>
          <ac:picMkLst>
            <pc:docMk/>
            <pc:sldMk cId="4220074562" sldId="2147473941"/>
            <ac:picMk id="1026" creationId="{004213DA-1B9F-7978-D169-43D021B84BBA}"/>
          </ac:picMkLst>
        </pc:picChg>
        <pc:picChg chg="add mod ord">
          <ac:chgData name="KNAPEN Jo" userId="8fcd65e0-3496-4dc2-80a5-43a81545320e" providerId="ADAL" clId="{DDDCFDA3-DC9E-4202-8E64-2F07A974E9A6}" dt="2024-10-14T09:19:45.884" v="737" actId="26606"/>
          <ac:picMkLst>
            <pc:docMk/>
            <pc:sldMk cId="4220074562" sldId="2147473941"/>
            <ac:picMk id="1028" creationId="{2D1904B6-06B3-345C-F520-C85372C90861}"/>
          </ac:picMkLst>
        </pc:picChg>
        <pc:picChg chg="add mod ord">
          <ac:chgData name="KNAPEN Jo" userId="8fcd65e0-3496-4dc2-80a5-43a81545320e" providerId="ADAL" clId="{DDDCFDA3-DC9E-4202-8E64-2F07A974E9A6}" dt="2024-10-14T09:19:45.884" v="737" actId="26606"/>
          <ac:picMkLst>
            <pc:docMk/>
            <pc:sldMk cId="4220074562" sldId="2147473941"/>
            <ac:picMk id="1030" creationId="{B9BCEECE-14C0-8A87-1B59-9A21B52342DD}"/>
          </ac:picMkLst>
        </pc:picChg>
        <pc:picChg chg="add mod ord">
          <ac:chgData name="KNAPEN Jo" userId="8fcd65e0-3496-4dc2-80a5-43a81545320e" providerId="ADAL" clId="{DDDCFDA3-DC9E-4202-8E64-2F07A974E9A6}" dt="2024-10-14T09:19:45.884" v="737" actId="26606"/>
          <ac:picMkLst>
            <pc:docMk/>
            <pc:sldMk cId="4220074562" sldId="2147473941"/>
            <ac:picMk id="1032" creationId="{92EFD683-34EB-9D41-DEBE-9F42383E1046}"/>
          </ac:picMkLst>
        </pc:picChg>
        <pc:picChg chg="add mod ord">
          <ac:chgData name="KNAPEN Jo" userId="8fcd65e0-3496-4dc2-80a5-43a81545320e" providerId="ADAL" clId="{DDDCFDA3-DC9E-4202-8E64-2F07A974E9A6}" dt="2024-10-14T09:19:45.884" v="737" actId="26606"/>
          <ac:picMkLst>
            <pc:docMk/>
            <pc:sldMk cId="4220074562" sldId="2147473941"/>
            <ac:picMk id="1034" creationId="{32AE449A-442F-BE72-8321-6ADCF9325C1D}"/>
          </ac:picMkLst>
        </pc:picChg>
        <pc:picChg chg="add mod ord">
          <ac:chgData name="KNAPEN Jo" userId="8fcd65e0-3496-4dc2-80a5-43a81545320e" providerId="ADAL" clId="{DDDCFDA3-DC9E-4202-8E64-2F07A974E9A6}" dt="2024-10-14T09:19:45.884" v="737" actId="26606"/>
          <ac:picMkLst>
            <pc:docMk/>
            <pc:sldMk cId="4220074562" sldId="2147473941"/>
            <ac:picMk id="1036" creationId="{4F99E068-445C-ADF7-4956-868C44482D7B}"/>
          </ac:picMkLst>
        </pc:picChg>
      </pc:sldChg>
      <pc:sldChg chg="modSp add mod">
        <pc:chgData name="KNAPEN Jo" userId="8fcd65e0-3496-4dc2-80a5-43a81545320e" providerId="ADAL" clId="{DDDCFDA3-DC9E-4202-8E64-2F07A974E9A6}" dt="2024-10-14T09:23:09.986" v="958" actId="1076"/>
        <pc:sldMkLst>
          <pc:docMk/>
          <pc:sldMk cId="104615401" sldId="2147473942"/>
        </pc:sldMkLst>
        <pc:spChg chg="mod">
          <ac:chgData name="KNAPEN Jo" userId="8fcd65e0-3496-4dc2-80a5-43a81545320e" providerId="ADAL" clId="{DDDCFDA3-DC9E-4202-8E64-2F07A974E9A6}" dt="2024-10-14T09:23:06.873" v="957" actId="1076"/>
          <ac:spMkLst>
            <pc:docMk/>
            <pc:sldMk cId="104615401" sldId="2147473942"/>
            <ac:spMk id="7" creationId="{00000000-0000-0000-0000-000000000000}"/>
          </ac:spMkLst>
        </pc:spChg>
        <pc:spChg chg="mod">
          <ac:chgData name="KNAPEN Jo" userId="8fcd65e0-3496-4dc2-80a5-43a81545320e" providerId="ADAL" clId="{DDDCFDA3-DC9E-4202-8E64-2F07A974E9A6}" dt="2024-10-14T09:23:09.986" v="958" actId="1076"/>
          <ac:spMkLst>
            <pc:docMk/>
            <pc:sldMk cId="104615401" sldId="2147473942"/>
            <ac:spMk id="13" creationId="{00000000-0000-0000-0000-000000000000}"/>
          </ac:spMkLst>
        </pc:spChg>
      </pc:sldChg>
      <pc:sldChg chg="addSp modSp add mod">
        <pc:chgData name="KNAPEN Jo" userId="8fcd65e0-3496-4dc2-80a5-43a81545320e" providerId="ADAL" clId="{DDDCFDA3-DC9E-4202-8E64-2F07A974E9A6}" dt="2024-10-14T09:32:47.759" v="1046" actId="1076"/>
        <pc:sldMkLst>
          <pc:docMk/>
          <pc:sldMk cId="1167946305" sldId="2147473943"/>
        </pc:sldMkLst>
        <pc:spChg chg="add mod">
          <ac:chgData name="KNAPEN Jo" userId="8fcd65e0-3496-4dc2-80a5-43a81545320e" providerId="ADAL" clId="{DDDCFDA3-DC9E-4202-8E64-2F07A974E9A6}" dt="2024-10-14T09:32:40.742" v="1045" actId="1076"/>
          <ac:spMkLst>
            <pc:docMk/>
            <pc:sldMk cId="1167946305" sldId="2147473943"/>
            <ac:spMk id="2" creationId="{E4FDC335-5F67-43CE-8580-2F655305AF04}"/>
          </ac:spMkLst>
        </pc:spChg>
        <pc:spChg chg="mod">
          <ac:chgData name="KNAPEN Jo" userId="8fcd65e0-3496-4dc2-80a5-43a81545320e" providerId="ADAL" clId="{DDDCFDA3-DC9E-4202-8E64-2F07A974E9A6}" dt="2024-10-14T09:32:47.759" v="1046" actId="1076"/>
          <ac:spMkLst>
            <pc:docMk/>
            <pc:sldMk cId="1167946305" sldId="2147473943"/>
            <ac:spMk id="7" creationId="{00000000-0000-0000-0000-000000000000}"/>
          </ac:spMkLst>
        </pc:spChg>
        <pc:spChg chg="mod">
          <ac:chgData name="KNAPEN Jo" userId="8fcd65e0-3496-4dc2-80a5-43a81545320e" providerId="ADAL" clId="{DDDCFDA3-DC9E-4202-8E64-2F07A974E9A6}" dt="2024-10-14T09:24:11.832" v="984" actId="1076"/>
          <ac:spMkLst>
            <pc:docMk/>
            <pc:sldMk cId="1167946305" sldId="2147473943"/>
            <ac:spMk id="13" creationId="{00000000-0000-0000-0000-000000000000}"/>
          </ac:spMkLst>
        </pc:spChg>
        <pc:picChg chg="add mod">
          <ac:chgData name="KNAPEN Jo" userId="8fcd65e0-3496-4dc2-80a5-43a81545320e" providerId="ADAL" clId="{DDDCFDA3-DC9E-4202-8E64-2F07A974E9A6}" dt="2024-10-14T09:25:28.264" v="1024" actId="1076"/>
          <ac:picMkLst>
            <pc:docMk/>
            <pc:sldMk cId="1167946305" sldId="2147473943"/>
            <ac:picMk id="2050" creationId="{8521F79C-9F0E-8922-2E08-22A56D923C95}"/>
          </ac:picMkLst>
        </pc:picChg>
        <pc:picChg chg="add">
          <ac:chgData name="KNAPEN Jo" userId="8fcd65e0-3496-4dc2-80a5-43a81545320e" providerId="ADAL" clId="{DDDCFDA3-DC9E-4202-8E64-2F07A974E9A6}" dt="2024-10-14T09:25:36.722" v="1025"/>
          <ac:picMkLst>
            <pc:docMk/>
            <pc:sldMk cId="1167946305" sldId="2147473943"/>
            <ac:picMk id="2052" creationId="{C12CCB52-F2D8-2547-E48B-5082276A672B}"/>
          </ac:picMkLst>
        </pc:picChg>
      </pc:sldChg>
      <pc:sldChg chg="delSp modSp add mod">
        <pc:chgData name="KNAPEN Jo" userId="8fcd65e0-3496-4dc2-80a5-43a81545320e" providerId="ADAL" clId="{DDDCFDA3-DC9E-4202-8E64-2F07A974E9A6}" dt="2024-10-14T09:39:42.226" v="1472" actId="1076"/>
        <pc:sldMkLst>
          <pc:docMk/>
          <pc:sldMk cId="1237605192" sldId="2147473944"/>
        </pc:sldMkLst>
        <pc:spChg chg="mod">
          <ac:chgData name="KNAPEN Jo" userId="8fcd65e0-3496-4dc2-80a5-43a81545320e" providerId="ADAL" clId="{DDDCFDA3-DC9E-4202-8E64-2F07A974E9A6}" dt="2024-10-14T09:39:42.226" v="1472" actId="1076"/>
          <ac:spMkLst>
            <pc:docMk/>
            <pc:sldMk cId="1237605192" sldId="2147473944"/>
            <ac:spMk id="2" creationId="{E4FDC335-5F67-43CE-8580-2F655305AF04}"/>
          </ac:spMkLst>
        </pc:spChg>
        <pc:spChg chg="mod">
          <ac:chgData name="KNAPEN Jo" userId="8fcd65e0-3496-4dc2-80a5-43a81545320e" providerId="ADAL" clId="{DDDCFDA3-DC9E-4202-8E64-2F07A974E9A6}" dt="2024-10-14T09:36:21.284" v="1298" actId="5793"/>
          <ac:spMkLst>
            <pc:docMk/>
            <pc:sldMk cId="1237605192" sldId="2147473944"/>
            <ac:spMk id="7" creationId="{00000000-0000-0000-0000-000000000000}"/>
          </ac:spMkLst>
        </pc:spChg>
        <pc:picChg chg="del">
          <ac:chgData name="KNAPEN Jo" userId="8fcd65e0-3496-4dc2-80a5-43a81545320e" providerId="ADAL" clId="{DDDCFDA3-DC9E-4202-8E64-2F07A974E9A6}" dt="2024-10-14T09:33:11.424" v="1048" actId="478"/>
          <ac:picMkLst>
            <pc:docMk/>
            <pc:sldMk cId="1237605192" sldId="2147473944"/>
            <ac:picMk id="2050" creationId="{8521F79C-9F0E-8922-2E08-22A56D923C95}"/>
          </ac:picMkLst>
        </pc:picChg>
      </pc:sldChg>
      <pc:sldChg chg="delSp modSp add mod">
        <pc:chgData name="KNAPEN Jo" userId="8fcd65e0-3496-4dc2-80a5-43a81545320e" providerId="ADAL" clId="{DDDCFDA3-DC9E-4202-8E64-2F07A974E9A6}" dt="2024-10-14T09:53:23.105" v="1507" actId="14100"/>
        <pc:sldMkLst>
          <pc:docMk/>
          <pc:sldMk cId="4069350163" sldId="2147473945"/>
        </pc:sldMkLst>
        <pc:spChg chg="del">
          <ac:chgData name="KNAPEN Jo" userId="8fcd65e0-3496-4dc2-80a5-43a81545320e" providerId="ADAL" clId="{DDDCFDA3-DC9E-4202-8E64-2F07A974E9A6}" dt="2024-10-14T09:43:12.660" v="1499" actId="478"/>
          <ac:spMkLst>
            <pc:docMk/>
            <pc:sldMk cId="4069350163" sldId="2147473945"/>
            <ac:spMk id="2" creationId="{E4FDC335-5F67-43CE-8580-2F655305AF04}"/>
          </ac:spMkLst>
        </pc:spChg>
        <pc:spChg chg="mod">
          <ac:chgData name="KNAPEN Jo" userId="8fcd65e0-3496-4dc2-80a5-43a81545320e" providerId="ADAL" clId="{DDDCFDA3-DC9E-4202-8E64-2F07A974E9A6}" dt="2024-10-14T09:53:23.105" v="1507" actId="14100"/>
          <ac:spMkLst>
            <pc:docMk/>
            <pc:sldMk cId="4069350163" sldId="2147473945"/>
            <ac:spMk id="7" creationId="{00000000-0000-0000-0000-000000000000}"/>
          </ac:spMkLst>
        </pc:spChg>
        <pc:spChg chg="mod">
          <ac:chgData name="KNAPEN Jo" userId="8fcd65e0-3496-4dc2-80a5-43a81545320e" providerId="ADAL" clId="{DDDCFDA3-DC9E-4202-8E64-2F07A974E9A6}" dt="2024-10-14T09:43:07.206" v="1498" actId="20577"/>
          <ac:spMkLst>
            <pc:docMk/>
            <pc:sldMk cId="4069350163" sldId="2147473945"/>
            <ac:spMk id="13" creationId="{00000000-0000-0000-0000-000000000000}"/>
          </ac:spMkLst>
        </pc:spChg>
      </pc:sldChg>
      <pc:sldChg chg="addSp delSp modSp add mod">
        <pc:chgData name="KNAPEN Jo" userId="8fcd65e0-3496-4dc2-80a5-43a81545320e" providerId="ADAL" clId="{DDDCFDA3-DC9E-4202-8E64-2F07A974E9A6}" dt="2024-10-14T09:54:51.333" v="1518" actId="20577"/>
        <pc:sldMkLst>
          <pc:docMk/>
          <pc:sldMk cId="967331958" sldId="2147473946"/>
        </pc:sldMkLst>
        <pc:spChg chg="add del mod">
          <ac:chgData name="KNAPEN Jo" userId="8fcd65e0-3496-4dc2-80a5-43a81545320e" providerId="ADAL" clId="{DDDCFDA3-DC9E-4202-8E64-2F07A974E9A6}" dt="2024-10-14T09:54:51.333" v="1518" actId="20577"/>
          <ac:spMkLst>
            <pc:docMk/>
            <pc:sldMk cId="967331958" sldId="2147473946"/>
            <ac:spMk id="7" creationId="{00000000-0000-0000-0000-000000000000}"/>
          </ac:spMkLst>
        </pc:spChg>
      </pc:sldChg>
      <pc:sldChg chg="modSp add mod">
        <pc:chgData name="KNAPEN Jo" userId="8fcd65e0-3496-4dc2-80a5-43a81545320e" providerId="ADAL" clId="{DDDCFDA3-DC9E-4202-8E64-2F07A974E9A6}" dt="2024-10-14T09:55:58.291" v="1526" actId="20577"/>
        <pc:sldMkLst>
          <pc:docMk/>
          <pc:sldMk cId="3284661786" sldId="2147473947"/>
        </pc:sldMkLst>
        <pc:spChg chg="mod">
          <ac:chgData name="KNAPEN Jo" userId="8fcd65e0-3496-4dc2-80a5-43a81545320e" providerId="ADAL" clId="{DDDCFDA3-DC9E-4202-8E64-2F07A974E9A6}" dt="2024-10-14T09:55:58.291" v="1526" actId="20577"/>
          <ac:spMkLst>
            <pc:docMk/>
            <pc:sldMk cId="3284661786" sldId="2147473947"/>
            <ac:spMk id="7" creationId="{00000000-0000-0000-0000-000000000000}"/>
          </ac:spMkLst>
        </pc:spChg>
      </pc:sldChg>
      <pc:sldChg chg="addSp delSp modSp add mod">
        <pc:chgData name="KNAPEN Jo" userId="8fcd65e0-3496-4dc2-80a5-43a81545320e" providerId="ADAL" clId="{DDDCFDA3-DC9E-4202-8E64-2F07A974E9A6}" dt="2024-10-14T10:09:03.978" v="1558" actId="14100"/>
        <pc:sldMkLst>
          <pc:docMk/>
          <pc:sldMk cId="1124396848" sldId="2147473948"/>
        </pc:sldMkLst>
        <pc:spChg chg="del mod">
          <ac:chgData name="KNAPEN Jo" userId="8fcd65e0-3496-4dc2-80a5-43a81545320e" providerId="ADAL" clId="{DDDCFDA3-DC9E-4202-8E64-2F07A974E9A6}" dt="2024-10-14T10:09:00.662" v="1557" actId="478"/>
          <ac:spMkLst>
            <pc:docMk/>
            <pc:sldMk cId="1124396848" sldId="2147473948"/>
            <ac:spMk id="7" creationId="{00000000-0000-0000-0000-000000000000}"/>
          </ac:spMkLst>
        </pc:spChg>
        <pc:spChg chg="mod">
          <ac:chgData name="KNAPEN Jo" userId="8fcd65e0-3496-4dc2-80a5-43a81545320e" providerId="ADAL" clId="{DDDCFDA3-DC9E-4202-8E64-2F07A974E9A6}" dt="2024-10-14T09:58:42.068" v="1553" actId="20577"/>
          <ac:spMkLst>
            <pc:docMk/>
            <pc:sldMk cId="1124396848" sldId="2147473948"/>
            <ac:spMk id="13" creationId="{00000000-0000-0000-0000-000000000000}"/>
          </ac:spMkLst>
        </pc:spChg>
        <pc:graphicFrameChg chg="add mod modGraphic">
          <ac:chgData name="KNAPEN Jo" userId="8fcd65e0-3496-4dc2-80a5-43a81545320e" providerId="ADAL" clId="{DDDCFDA3-DC9E-4202-8E64-2F07A974E9A6}" dt="2024-10-14T10:09:03.978" v="1558" actId="14100"/>
          <ac:graphicFrameMkLst>
            <pc:docMk/>
            <pc:sldMk cId="1124396848" sldId="2147473948"/>
            <ac:graphicFrameMk id="2" creationId="{57B7237D-E4CD-2699-5A4E-445006AF3751}"/>
          </ac:graphicFrameMkLst>
        </pc:graphicFrameChg>
      </pc:sldChg>
      <pc:sldChg chg="delSp modSp add mod">
        <pc:chgData name="KNAPEN Jo" userId="8fcd65e0-3496-4dc2-80a5-43a81545320e" providerId="ADAL" clId="{DDDCFDA3-DC9E-4202-8E64-2F07A974E9A6}" dt="2024-10-14T10:19:07.514" v="1586" actId="1076"/>
        <pc:sldMkLst>
          <pc:docMk/>
          <pc:sldMk cId="2017831510" sldId="2147473949"/>
        </pc:sldMkLst>
        <pc:spChg chg="mod">
          <ac:chgData name="KNAPEN Jo" userId="8fcd65e0-3496-4dc2-80a5-43a81545320e" providerId="ADAL" clId="{DDDCFDA3-DC9E-4202-8E64-2F07A974E9A6}" dt="2024-10-14T10:19:07.514" v="1586" actId="1076"/>
          <ac:spMkLst>
            <pc:docMk/>
            <pc:sldMk cId="2017831510" sldId="2147473949"/>
            <ac:spMk id="13" creationId="{00000000-0000-0000-0000-000000000000}"/>
          </ac:spMkLst>
        </pc:spChg>
        <pc:graphicFrameChg chg="del">
          <ac:chgData name="KNAPEN Jo" userId="8fcd65e0-3496-4dc2-80a5-43a81545320e" providerId="ADAL" clId="{DDDCFDA3-DC9E-4202-8E64-2F07A974E9A6}" dt="2024-10-14T10:17:54.924" v="1560" actId="478"/>
          <ac:graphicFrameMkLst>
            <pc:docMk/>
            <pc:sldMk cId="2017831510" sldId="2147473949"/>
            <ac:graphicFrameMk id="2" creationId="{57B7237D-E4CD-2699-5A4E-445006AF3751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7C7C6E-FAE7-4114-9119-2538CF53C327}" type="datetimeFigureOut">
              <a:t>31/10/2024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B4C334-6CBD-483D-9830-9C7EA3D9F070}" type="slidenum"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3362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98463" y="696913"/>
            <a:ext cx="6188075" cy="3481387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/>
            <a:r>
              <a:rPr lang="en-US" sz="1600" kern="1200" noProof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rPr>
              <a:t>P</a:t>
            </a:r>
            <a:endParaRPr lang="en-US" sz="16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e la date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fr-FR"/>
              <a:t>CONFIDENTIALITY LEVEL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Title of the presentation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332B2-55D9-421F-A138-9E18F33D61D4}" type="slidenum">
              <a:rPr lang="fr-FR" smtClean="0"/>
              <a:pPr/>
              <a:t>2</a:t>
            </a:fld>
            <a:endParaRPr lang="fr-F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98463" y="696913"/>
            <a:ext cx="6188075" cy="3481387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/>
            <a:r>
              <a:rPr lang="en-US" sz="1600" kern="1200" noProof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rPr>
              <a:t>P</a:t>
            </a:r>
            <a:endParaRPr lang="en-US" sz="16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e la date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fr-FR"/>
              <a:t>CONFIDENTIALITY LEVEL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Title of the presentation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332B2-55D9-421F-A138-9E18F33D61D4}" type="slidenum">
              <a:rPr lang="fr-FR" smtClean="0"/>
              <a:pPr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893648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98463" y="696913"/>
            <a:ext cx="6188075" cy="3481387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/>
            <a:r>
              <a:rPr lang="en-US" sz="1600" kern="1200" noProof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rPr>
              <a:t>P</a:t>
            </a:r>
            <a:endParaRPr lang="en-US" sz="16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e la date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fr-FR"/>
              <a:t>CONFIDENTIALITY LEVEL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Title of the presentation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332B2-55D9-421F-A138-9E18F33D61D4}" type="slidenum">
              <a:rPr lang="fr-FR" smtClean="0"/>
              <a:pPr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829885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98463" y="696913"/>
            <a:ext cx="6188075" cy="3481387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/>
            <a:r>
              <a:rPr lang="en-US" sz="1600" kern="1200" noProof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rPr>
              <a:t>P</a:t>
            </a:r>
            <a:endParaRPr lang="en-US" sz="16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e la date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fr-FR"/>
              <a:t>CONFIDENTIALITY LEVEL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Title of the presentation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332B2-55D9-421F-A138-9E18F33D61D4}" type="slidenum">
              <a:rPr lang="fr-FR" smtClean="0"/>
              <a:pPr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309347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98463" y="696913"/>
            <a:ext cx="6188075" cy="3481387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/>
            <a:r>
              <a:rPr lang="en-US" sz="1600" kern="1200" noProof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rPr>
              <a:t>P</a:t>
            </a:r>
            <a:endParaRPr lang="en-US" sz="16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e la date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fr-FR"/>
              <a:t>CONFIDENTIALITY LEVEL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Title of the presentation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332B2-55D9-421F-A138-9E18F33D61D4}" type="slidenum">
              <a:rPr lang="fr-FR" smtClean="0"/>
              <a:pPr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344990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98463" y="696913"/>
            <a:ext cx="6188075" cy="3481387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/>
            <a:r>
              <a:rPr lang="en-US" sz="1600" kern="1200" noProof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rPr>
              <a:t>P</a:t>
            </a:r>
            <a:endParaRPr lang="en-US" sz="16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e la date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fr-FR"/>
              <a:t>CONFIDENTIALITY LEVEL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Title of the presentation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332B2-55D9-421F-A138-9E18F33D61D4}" type="slidenum">
              <a:rPr lang="fr-FR" smtClean="0"/>
              <a:pPr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6898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98463" y="696913"/>
            <a:ext cx="6188075" cy="3481387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/>
            <a:r>
              <a:rPr lang="en-US" sz="1600" kern="1200" noProof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rPr>
              <a:t>P</a:t>
            </a:r>
            <a:endParaRPr lang="en-US" sz="16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e la date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fr-FR"/>
              <a:t>CONFIDENTIALITY LEVEL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Title of the presentation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332B2-55D9-421F-A138-9E18F33D61D4}" type="slidenum">
              <a:rPr lang="fr-FR" smtClean="0"/>
              <a:pPr/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51100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98463" y="696913"/>
            <a:ext cx="6188075" cy="3481387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/>
            <a:r>
              <a:rPr lang="en-US" sz="1600" kern="1200" noProof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rPr>
              <a:t>P</a:t>
            </a:r>
            <a:endParaRPr lang="en-US" sz="16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e la date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fr-FR"/>
              <a:t>CONFIDENTIALITY LEVEL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Title of the presentation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332B2-55D9-421F-A138-9E18F33D61D4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615250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98463" y="696913"/>
            <a:ext cx="6188075" cy="3481387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/>
            <a:r>
              <a:rPr lang="en-US" sz="1600" kern="1200" noProof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rPr>
              <a:t>P</a:t>
            </a:r>
            <a:endParaRPr lang="en-US" sz="16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e la date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fr-FR"/>
              <a:t>CONFIDENTIALITY LEVEL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Title of the presentation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332B2-55D9-421F-A138-9E18F33D61D4}" type="slidenum">
              <a:rPr lang="fr-FR" smtClean="0"/>
              <a:pPr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708187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98463" y="696913"/>
            <a:ext cx="6188075" cy="3481387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/>
            <a:r>
              <a:rPr lang="en-US" sz="1600" kern="1200" noProof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rPr>
              <a:t>P</a:t>
            </a:r>
            <a:endParaRPr lang="en-US" sz="16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e la date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fr-FR"/>
              <a:t>CONFIDENTIALITY LEVEL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Title of the presentation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332B2-55D9-421F-A138-9E18F33D61D4}" type="slidenum">
              <a:rPr lang="fr-FR" smtClean="0"/>
              <a:pPr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090550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98463" y="696913"/>
            <a:ext cx="6188075" cy="3481387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/>
            <a:r>
              <a:rPr lang="en-US" sz="1600" kern="1200" noProof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rPr>
              <a:t>P</a:t>
            </a:r>
            <a:endParaRPr lang="en-US" sz="16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e la date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fr-FR"/>
              <a:t>CONFIDENTIALITY LEVEL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Title of the presentation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332B2-55D9-421F-A138-9E18F33D61D4}" type="slidenum">
              <a:rPr lang="fr-FR" smtClean="0"/>
              <a:pPr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16940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98463" y="696913"/>
            <a:ext cx="6188075" cy="3481387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/>
            <a:r>
              <a:rPr lang="en-US" sz="1600" kern="1200" noProof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rPr>
              <a:t>P</a:t>
            </a:r>
            <a:endParaRPr lang="en-US" sz="16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e la date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fr-FR"/>
              <a:t>CONFIDENTIALITY LEVEL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Title of the presentation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332B2-55D9-421F-A138-9E18F33D61D4}" type="slidenum">
              <a:rPr lang="fr-FR" smtClean="0"/>
              <a:pPr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82321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98463" y="696913"/>
            <a:ext cx="6188075" cy="3481387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/>
            <a:r>
              <a:rPr lang="en-US" sz="1600" kern="1200" noProof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rPr>
              <a:t>P</a:t>
            </a:r>
            <a:endParaRPr lang="en-US" sz="16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e la date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fr-FR"/>
              <a:t>CONFIDENTIALITY LEVEL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Title of the presentation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332B2-55D9-421F-A138-9E18F33D61D4}" type="slidenum">
              <a:rPr lang="fr-FR" smtClean="0"/>
              <a:pPr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2332171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98463" y="696913"/>
            <a:ext cx="6188075" cy="3481387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/>
            <a:r>
              <a:rPr lang="en-US" sz="1600" kern="1200" noProof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rPr>
              <a:t>P</a:t>
            </a:r>
            <a:endParaRPr lang="en-US" sz="16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e la date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fr-FR"/>
              <a:t>CONFIDENTIALITY LEVEL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Title of the presentation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332B2-55D9-421F-A138-9E18F33D61D4}" type="slidenum">
              <a:rPr lang="fr-FR" smtClean="0"/>
              <a:pPr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6247717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98463" y="696913"/>
            <a:ext cx="6188075" cy="3481387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/>
            <a:r>
              <a:rPr lang="en-US" sz="1600" kern="1200" noProof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rPr>
              <a:t>P</a:t>
            </a:r>
            <a:endParaRPr lang="en-US" sz="16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e la date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fr-FR"/>
              <a:t>CONFIDENTIALITY LEVEL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Title of the presentation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332B2-55D9-421F-A138-9E18F33D61D4}" type="slidenum">
              <a:rPr lang="fr-FR" smtClean="0"/>
              <a:pPr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87397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31.10.2024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49299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31.10.2024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15967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31.10.2024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311195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hapter open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k object 16"/>
          <p:cNvSpPr>
            <a:spLocks/>
          </p:cNvSpPr>
          <p:nvPr userDrawn="1"/>
        </p:nvSpPr>
        <p:spPr bwMode="auto">
          <a:xfrm>
            <a:off x="0" y="1"/>
            <a:ext cx="12192000" cy="6858000"/>
          </a:xfrm>
          <a:custGeom>
            <a:avLst/>
            <a:gdLst>
              <a:gd name="T0" fmla="*/ 0 w 10692130"/>
              <a:gd name="T1" fmla="*/ 28 h 7560309"/>
              <a:gd name="T2" fmla="*/ 7838 w 10692130"/>
              <a:gd name="T3" fmla="*/ 28 h 7560309"/>
              <a:gd name="T4" fmla="*/ 7838 w 10692130"/>
              <a:gd name="T5" fmla="*/ 0 h 7560309"/>
              <a:gd name="T6" fmla="*/ 0 w 10692130"/>
              <a:gd name="T7" fmla="*/ 0 h 7560309"/>
              <a:gd name="T8" fmla="*/ 0 w 10692130"/>
              <a:gd name="T9" fmla="*/ 28 h 756030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0692130" h="7560309">
                <a:moveTo>
                  <a:pt x="0" y="7559992"/>
                </a:moveTo>
                <a:lnTo>
                  <a:pt x="10692003" y="7559992"/>
                </a:lnTo>
                <a:lnTo>
                  <a:pt x="10692003" y="0"/>
                </a:lnTo>
                <a:lnTo>
                  <a:pt x="0" y="0"/>
                </a:lnTo>
                <a:lnTo>
                  <a:pt x="0" y="7559992"/>
                </a:lnTo>
                <a:close/>
              </a:path>
            </a:pathLst>
          </a:custGeom>
          <a:solidFill>
            <a:srgbClr val="027180"/>
          </a:solidFill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endParaRPr lang="en-US" sz="1800" noProof="0">
              <a:latin typeface="+mj-lt"/>
            </a:endParaRPr>
          </a:p>
        </p:txBody>
      </p:sp>
      <p:sp>
        <p:nvSpPr>
          <p:cNvPr id="14" name="Espace réservé du contenu 12"/>
          <p:cNvSpPr>
            <a:spLocks noGrp="1"/>
          </p:cNvSpPr>
          <p:nvPr>
            <p:ph sz="quarter" idx="11" hasCustomPrompt="1"/>
          </p:nvPr>
        </p:nvSpPr>
        <p:spPr>
          <a:xfrm>
            <a:off x="3530601" y="828676"/>
            <a:ext cx="5130800" cy="5162551"/>
          </a:xfrm>
          <a:prstGeom prst="rect">
            <a:avLst/>
          </a:prstGeom>
        </p:spPr>
        <p:txBody>
          <a:bodyPr lIns="81628" tIns="40814" rIns="81628" bIns="40814" anchor="ctr"/>
          <a:lstStyle>
            <a:lvl1pPr algn="ctr">
              <a:buNone/>
              <a:defRPr sz="26800" b="1">
                <a:solidFill>
                  <a:srgbClr val="9FBEAF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noProof="0"/>
              <a:t>1</a:t>
            </a:r>
          </a:p>
        </p:txBody>
      </p:sp>
      <p:sp>
        <p:nvSpPr>
          <p:cNvPr id="10" name="Espace réservé du contenu 9"/>
          <p:cNvSpPr>
            <a:spLocks noGrp="1"/>
          </p:cNvSpPr>
          <p:nvPr>
            <p:ph sz="quarter" idx="10" hasCustomPrompt="1"/>
          </p:nvPr>
        </p:nvSpPr>
        <p:spPr>
          <a:xfrm>
            <a:off x="0" y="3014093"/>
            <a:ext cx="12192000" cy="828675"/>
          </a:xfrm>
          <a:prstGeom prst="rect">
            <a:avLst/>
          </a:prstGeom>
        </p:spPr>
        <p:txBody>
          <a:bodyPr lIns="81628" tIns="40814" rIns="81628" bIns="40814" anchor="ctr"/>
          <a:lstStyle>
            <a:lvl1pPr algn="ctr">
              <a:buNone/>
              <a:defRPr sz="3000" b="0" baseline="0"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noProof="0"/>
              <a:t>Chapter opening page</a:t>
            </a:r>
          </a:p>
        </p:txBody>
      </p:sp>
      <p:pic>
        <p:nvPicPr>
          <p:cNvPr id="6" name="Picture 2" descr="C:\_Clients\PPT\cdg-ppt\docs-client\axa_logo_open_white_rgb.em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8667" y="353484"/>
            <a:ext cx="696000" cy="696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3352217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lid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Logo AXA" descr="\\Mac\AllFiles\Volumes\DOSSIERS EN COURS\17_1098 AXA_Creation_gabarits\elements\png\new_logo_axa_rgb.png"/>
          <p:cNvPicPr>
            <a:picLocks noChangeAspect="1" noChangeArrowheads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1714629" y="6502629"/>
            <a:ext cx="316092" cy="2370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Sommaire"/>
          <p:cNvSpPr>
            <a:spLocks noGrp="1"/>
          </p:cNvSpPr>
          <p:nvPr>
            <p:ph type="title" hasCustomPrompt="1"/>
          </p:nvPr>
        </p:nvSpPr>
        <p:spPr>
          <a:xfrm>
            <a:off x="312000" y="274638"/>
            <a:ext cx="11718720" cy="470429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algn="l">
              <a:defRPr sz="2400">
                <a:solidFill>
                  <a:srgbClr val="00008F"/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US" noProof="0"/>
              <a:t>Title </a:t>
            </a:r>
          </a:p>
        </p:txBody>
      </p:sp>
      <p:sp>
        <p:nvSpPr>
          <p:cNvPr id="12" name="Espace réservé du texte 4"/>
          <p:cNvSpPr>
            <a:spLocks noGrp="1"/>
          </p:cNvSpPr>
          <p:nvPr>
            <p:ph type="body" sz="quarter" idx="11" hasCustomPrompt="1"/>
          </p:nvPr>
        </p:nvSpPr>
        <p:spPr>
          <a:xfrm>
            <a:off x="311999" y="762274"/>
            <a:ext cx="11718580" cy="380726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marL="0" indent="0">
              <a:buNone/>
              <a:defRPr sz="1800">
                <a:solidFill>
                  <a:srgbClr val="027180"/>
                </a:solidFill>
                <a:latin typeface="Source Sans Pro" pitchFamily="34" charset="0"/>
                <a:cs typeface="Arial" pitchFamily="34" charset="0"/>
              </a:defRPr>
            </a:lvl1pPr>
          </a:lstStyle>
          <a:p>
            <a:r>
              <a:rPr lang="en-US"/>
              <a:t>Subtitle or next title (optional)</a:t>
            </a:r>
          </a:p>
        </p:txBody>
      </p:sp>
      <p:sp>
        <p:nvSpPr>
          <p:cNvPr id="10" name="Espace réservé du texte 11"/>
          <p:cNvSpPr>
            <a:spLocks noGrp="1"/>
          </p:cNvSpPr>
          <p:nvPr>
            <p:ph type="body" sz="quarter" idx="10" hasCustomPrompt="1"/>
          </p:nvPr>
        </p:nvSpPr>
        <p:spPr>
          <a:xfrm>
            <a:off x="251173" y="1543049"/>
            <a:ext cx="11688944" cy="4747684"/>
          </a:xfrm>
          <a:prstGeom prst="rect">
            <a:avLst/>
          </a:prstGeom>
        </p:spPr>
        <p:txBody>
          <a:bodyPr vert="horz"/>
          <a:lstStyle>
            <a:lvl1pPr marL="285750" indent="-285750">
              <a:buSzPct val="120000"/>
              <a:buFontTx/>
              <a:buBlip>
                <a:blip r:embed="rId3"/>
              </a:buBlip>
              <a:defRPr sz="1800">
                <a:solidFill>
                  <a:schemeClr val="tx1"/>
                </a:solidFill>
                <a:latin typeface="Source Sans Pro" pitchFamily="34" charset="0"/>
                <a:cs typeface="Arial"/>
              </a:defRPr>
            </a:lvl1pPr>
            <a:lvl2pPr marL="742950" indent="-285750">
              <a:buClr>
                <a:srgbClr val="00727A"/>
              </a:buClr>
              <a:buSzPct val="100000"/>
              <a:buFont typeface="Wingdings" pitchFamily="2" charset="2"/>
              <a:buChar char="à"/>
              <a:defRPr sz="1600" baseline="0">
                <a:solidFill>
                  <a:schemeClr val="tx1"/>
                </a:solidFill>
                <a:latin typeface="Source Sans Pro" pitchFamily="34" charset="0"/>
                <a:cs typeface="Arial"/>
              </a:defRPr>
            </a:lvl2pPr>
            <a:lvl3pPr marL="982663" indent="-177800">
              <a:buClr>
                <a:srgbClr val="004563"/>
              </a:buClr>
              <a:buSzPct val="100000"/>
              <a:buFont typeface="Source Sans Pro" pitchFamily="34" charset="0"/>
              <a:buChar char="–"/>
              <a:defRPr sz="1400" i="1">
                <a:solidFill>
                  <a:schemeClr val="tx1"/>
                </a:solidFill>
                <a:latin typeface="Source Sans Pro" pitchFamily="34" charset="0"/>
                <a:cs typeface="Arial"/>
              </a:defRPr>
            </a:lvl3pPr>
            <a:lvl4pPr marL="1168400" indent="-185738">
              <a:buFont typeface="Arial" pitchFamily="34" charset="0"/>
              <a:buChar char="•"/>
              <a:defRPr sz="1000">
                <a:solidFill>
                  <a:schemeClr val="tx1"/>
                </a:solidFill>
                <a:latin typeface="Source Sans Pro" pitchFamily="34" charset="0"/>
              </a:defRPr>
            </a:lvl4pPr>
            <a:lvl5pPr marL="1346200" indent="-177800">
              <a:buFont typeface="Open Sans" pitchFamily="34" charset="0"/>
              <a:buChar char="&gt;"/>
              <a:defRPr sz="800">
                <a:solidFill>
                  <a:schemeClr val="tx1"/>
                </a:solidFill>
                <a:latin typeface="Source Sans Pro" pitchFamily="34" charset="0"/>
              </a:defRPr>
            </a:lvl5pPr>
          </a:lstStyle>
          <a:p>
            <a:pPr lvl="0"/>
            <a:r>
              <a:rPr lang="en-US" noProof="0"/>
              <a:t>Click to add text</a:t>
            </a:r>
          </a:p>
          <a:p>
            <a:pPr lvl="1"/>
            <a:r>
              <a:rPr lang="en-US" noProof="0"/>
              <a:t>Second level 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3" name="Espace réservé du pied de page 6"/>
          <p:cNvSpPr>
            <a:spLocks noGrp="1"/>
          </p:cNvSpPr>
          <p:nvPr>
            <p:ph type="ftr" sz="quarter" idx="3"/>
          </p:nvPr>
        </p:nvSpPr>
        <p:spPr>
          <a:xfrm>
            <a:off x="4979272" y="6624638"/>
            <a:ext cx="3299883" cy="233362"/>
          </a:xfrm>
        </p:spPr>
        <p:txBody>
          <a:bodyPr/>
          <a:lstStyle/>
          <a:p>
            <a:r>
              <a:rPr lang="en-US"/>
              <a:t>Internal use only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73143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31.10.2024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85912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31.10.2024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43495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31.10.2024</a:t>
            </a:fld>
            <a:endParaRPr lang="de-D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57811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31.10.2024</a:t>
            </a:fld>
            <a:endParaRPr lang="de-DE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48315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31.10.2024</a:t>
            </a:fld>
            <a:endParaRPr lang="de-DE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37782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31.10.2024</a:t>
            </a:fld>
            <a:endParaRPr lang="de-DE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49604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31.10.2024</a:t>
            </a:fld>
            <a:endParaRPr lang="de-D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68389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31.10.2024</a:t>
            </a:fld>
            <a:endParaRPr lang="de-D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4292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A953BDC-9EAE-49FE-9892-958C9F845175}" type="datetimeFigureOut">
              <a:rPr lang="de-DE" smtClean="0"/>
              <a:t>31.10.2024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10546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04E7524-454A-085F-571D-35B8C0EA1362}"/>
              </a:ext>
            </a:extLst>
          </p:cNvPr>
          <p:cNvSpPr txBox="1"/>
          <p:nvPr/>
        </p:nvSpPr>
        <p:spPr bwMode="auto">
          <a:xfrm>
            <a:off x="2554514" y="3059668"/>
            <a:ext cx="7082971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rtlCol="0" anchor="b">
            <a:spAutoFit/>
          </a:bodyPr>
          <a:lstStyle/>
          <a:p>
            <a:pPr algn="ctr" eaLnBrk="1" hangingPunct="1"/>
            <a:r>
              <a:rPr lang="en-US" sz="4800" b="1" dirty="0" err="1">
                <a:solidFill>
                  <a:schemeClr val="bg1"/>
                </a:solidFill>
                <a:latin typeface="+mj-lt"/>
                <a:cs typeface="Arial"/>
              </a:rPr>
              <a:t>Febevex</a:t>
            </a:r>
            <a:endParaRPr lang="en-GB" sz="4800" b="1" dirty="0" err="1">
              <a:solidFill>
                <a:schemeClr val="bg1"/>
              </a:solidFill>
              <a:latin typeface="+mj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39017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675258" y="2100134"/>
            <a:ext cx="2606562" cy="359424"/>
          </a:xfrm>
          <a:prstGeom prst="rect">
            <a:avLst/>
          </a:prstGeom>
          <a:noFill/>
        </p:spPr>
        <p:txBody>
          <a:bodyPr wrap="square" lIns="81628" tIns="40814" rIns="81628" bIns="40814">
            <a:spAutoFit/>
          </a:bodyPr>
          <a:lstStyle/>
          <a:p>
            <a:pPr marL="342900" indent="-342900" algn="l" fontAlgn="base">
              <a:buFontTx/>
              <a:buChar char="-"/>
            </a:pPr>
            <a:r>
              <a:rPr lang="nl-NL" b="0" i="0" dirty="0">
                <a:solidFill>
                  <a:srgbClr val="333332"/>
                </a:solidFill>
                <a:effectLst/>
                <a:latin typeface="Flanders Art Sans"/>
              </a:rPr>
              <a:t>Expert maatschappij</a:t>
            </a:r>
          </a:p>
        </p:txBody>
      </p:sp>
      <p:sp>
        <p:nvSpPr>
          <p:cNvPr id="12" name="Titr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err="1">
                <a:cs typeface="Arial"/>
              </a:rPr>
              <a:t>Febevex</a:t>
            </a:r>
            <a:endParaRPr lang="en-US" sz="4800" dirty="0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sz="quarter" idx="11"/>
          </p:nvPr>
        </p:nvSpPr>
        <p:spPr>
          <a:xfrm>
            <a:off x="236710" y="1185150"/>
            <a:ext cx="11718580" cy="380726"/>
          </a:xfrm>
        </p:spPr>
        <p:txBody>
          <a:bodyPr/>
          <a:lstStyle/>
          <a:p>
            <a:r>
              <a:rPr lang="en-US" sz="2800" dirty="0">
                <a:latin typeface="Source Sans Pro"/>
                <a:ea typeface="Source Sans Pro"/>
                <a:cs typeface="Arial"/>
              </a:rPr>
              <a:t>Rol van </a:t>
            </a:r>
            <a:r>
              <a:rPr lang="en-US" sz="2800" dirty="0" err="1">
                <a:latin typeface="Source Sans Pro"/>
                <a:ea typeface="Source Sans Pro"/>
                <a:cs typeface="Arial"/>
              </a:rPr>
              <a:t>een</a:t>
            </a:r>
            <a:r>
              <a:rPr lang="en-US" sz="2800" dirty="0">
                <a:latin typeface="Source Sans Pro"/>
                <a:ea typeface="Source Sans Pro"/>
                <a:cs typeface="Arial"/>
              </a:rPr>
              <a:t> expert</a:t>
            </a:r>
            <a:endParaRPr lang="en-US" sz="2800" dirty="0"/>
          </a:p>
        </p:txBody>
      </p:sp>
      <p:pic>
        <p:nvPicPr>
          <p:cNvPr id="2050" name="Picture 2" descr="Inklapbare tafel recht | 120x80 | U-frame">
            <a:extLst>
              <a:ext uri="{FF2B5EF4-FFF2-40B4-BE49-F238E27FC236}">
                <a16:creationId xmlns:a16="http://schemas.microsoft.com/office/drawing/2014/main" id="{8521F79C-9F0E-8922-2E08-22A56D923C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1822" y="2445237"/>
            <a:ext cx="6002292" cy="4001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ZoneTexte 6">
            <a:extLst>
              <a:ext uri="{FF2B5EF4-FFF2-40B4-BE49-F238E27FC236}">
                <a16:creationId xmlns:a16="http://schemas.microsoft.com/office/drawing/2014/main" id="{E4FDC335-5F67-43CE-8580-2F655305AF04}"/>
              </a:ext>
            </a:extLst>
          </p:cNvPr>
          <p:cNvSpPr txBox="1"/>
          <p:nvPr/>
        </p:nvSpPr>
        <p:spPr>
          <a:xfrm>
            <a:off x="6730130" y="3606757"/>
            <a:ext cx="2606562" cy="359424"/>
          </a:xfrm>
          <a:prstGeom prst="rect">
            <a:avLst/>
          </a:prstGeom>
          <a:noFill/>
        </p:spPr>
        <p:txBody>
          <a:bodyPr wrap="square" lIns="81628" tIns="40814" rIns="81628" bIns="40814">
            <a:spAutoFit/>
          </a:bodyPr>
          <a:lstStyle/>
          <a:p>
            <a:pPr marL="342900" indent="-342900" algn="l" fontAlgn="base">
              <a:buFontTx/>
              <a:buChar char="-"/>
            </a:pPr>
            <a:r>
              <a:rPr lang="nl-NL" b="0" i="0" dirty="0">
                <a:solidFill>
                  <a:srgbClr val="333332"/>
                </a:solidFill>
                <a:effectLst/>
                <a:latin typeface="Flanders Art Sans"/>
              </a:rPr>
              <a:t>Privé expert</a:t>
            </a:r>
          </a:p>
        </p:txBody>
      </p:sp>
    </p:spTree>
    <p:extLst>
      <p:ext uri="{BB962C8B-B14F-4D97-AF65-F5344CB8AC3E}">
        <p14:creationId xmlns:p14="http://schemas.microsoft.com/office/powerpoint/2010/main" val="11679463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675257" y="2100134"/>
            <a:ext cx="4109685" cy="3129413"/>
          </a:xfrm>
          <a:prstGeom prst="rect">
            <a:avLst/>
          </a:prstGeom>
          <a:noFill/>
        </p:spPr>
        <p:txBody>
          <a:bodyPr wrap="square" lIns="81628" tIns="40814" rIns="81628" bIns="40814">
            <a:spAutoFit/>
          </a:bodyPr>
          <a:lstStyle/>
          <a:p>
            <a:pPr algn="l" fontAlgn="base"/>
            <a:r>
              <a:rPr lang="nl-NL" b="1" i="0" dirty="0">
                <a:solidFill>
                  <a:srgbClr val="333332"/>
                </a:solidFill>
                <a:effectLst/>
                <a:latin typeface="Flanders Art Sans"/>
              </a:rPr>
              <a:t>Expert maatschappij</a:t>
            </a:r>
          </a:p>
          <a:p>
            <a:pPr marL="342900" indent="-342900" algn="l" fontAlgn="base">
              <a:buFontTx/>
              <a:buChar char="-"/>
            </a:pPr>
            <a:endParaRPr lang="nl-NL" b="1" dirty="0">
              <a:solidFill>
                <a:srgbClr val="333332"/>
              </a:solidFill>
              <a:latin typeface="Flanders Art Sans"/>
            </a:endParaRPr>
          </a:p>
          <a:p>
            <a:pPr marL="342900" indent="-342900" algn="l" fontAlgn="base">
              <a:buFontTx/>
              <a:buChar char="-"/>
            </a:pPr>
            <a:r>
              <a:rPr lang="nl-NL" dirty="0">
                <a:solidFill>
                  <a:srgbClr val="333332"/>
                </a:solidFill>
                <a:latin typeface="Flanders Art Sans"/>
              </a:rPr>
              <a:t>Omstandigheden nagaan</a:t>
            </a:r>
          </a:p>
          <a:p>
            <a:pPr marL="342900" indent="-342900" algn="l" fontAlgn="base">
              <a:buFontTx/>
              <a:buChar char="-"/>
            </a:pPr>
            <a:r>
              <a:rPr lang="nl-NL" dirty="0">
                <a:solidFill>
                  <a:srgbClr val="333332"/>
                </a:solidFill>
                <a:latin typeface="Flanders Art Sans"/>
              </a:rPr>
              <a:t>Oorzaak ?</a:t>
            </a:r>
          </a:p>
          <a:p>
            <a:pPr marL="342900" indent="-342900" algn="l" fontAlgn="base">
              <a:buFontTx/>
              <a:buChar char="-"/>
            </a:pPr>
            <a:r>
              <a:rPr lang="nl-NL" i="0" dirty="0">
                <a:solidFill>
                  <a:srgbClr val="333332"/>
                </a:solidFill>
                <a:effectLst/>
                <a:latin typeface="Flanders Art Sans"/>
              </a:rPr>
              <a:t>Schade begroten</a:t>
            </a:r>
          </a:p>
          <a:p>
            <a:pPr marL="342900" indent="-342900" algn="l" fontAlgn="base">
              <a:buFontTx/>
              <a:buChar char="-"/>
            </a:pPr>
            <a:r>
              <a:rPr lang="nl-NL" dirty="0">
                <a:solidFill>
                  <a:srgbClr val="333332"/>
                </a:solidFill>
                <a:latin typeface="Flanders Art Sans"/>
              </a:rPr>
              <a:t>Oorzakelijk verband tussen </a:t>
            </a:r>
            <a:r>
              <a:rPr lang="nl-NL" dirty="0" err="1">
                <a:solidFill>
                  <a:srgbClr val="333332"/>
                </a:solidFill>
                <a:latin typeface="Flanders Art Sans"/>
              </a:rPr>
              <a:t>oorzak</a:t>
            </a:r>
            <a:r>
              <a:rPr lang="nl-NL" dirty="0">
                <a:solidFill>
                  <a:srgbClr val="333332"/>
                </a:solidFill>
                <a:latin typeface="Flanders Art Sans"/>
              </a:rPr>
              <a:t> en schade ?</a:t>
            </a:r>
          </a:p>
          <a:p>
            <a:pPr marL="342900" indent="-342900" algn="l" fontAlgn="base">
              <a:buFontTx/>
              <a:buChar char="-"/>
            </a:pPr>
            <a:r>
              <a:rPr lang="nl-NL" dirty="0">
                <a:solidFill>
                  <a:srgbClr val="333332"/>
                </a:solidFill>
                <a:latin typeface="Flanders Art Sans"/>
              </a:rPr>
              <a:t>Zijn er derde?</a:t>
            </a:r>
          </a:p>
          <a:p>
            <a:pPr marL="342900" indent="-342900" algn="l" fontAlgn="base">
              <a:buFontTx/>
              <a:buChar char="-"/>
            </a:pPr>
            <a:r>
              <a:rPr lang="nl-NL" i="0" dirty="0">
                <a:solidFill>
                  <a:srgbClr val="333332"/>
                </a:solidFill>
                <a:effectLst/>
                <a:latin typeface="Flanders Art Sans"/>
              </a:rPr>
              <a:t>Verhaal indien mogelijk</a:t>
            </a:r>
          </a:p>
          <a:p>
            <a:pPr marL="342900" indent="-342900" algn="l" fontAlgn="base">
              <a:buFontTx/>
              <a:buChar char="-"/>
            </a:pPr>
            <a:r>
              <a:rPr lang="nl-NL" dirty="0">
                <a:solidFill>
                  <a:srgbClr val="333332"/>
                </a:solidFill>
                <a:latin typeface="Flanders Art Sans"/>
              </a:rPr>
              <a:t>Opgenomen in de polis ?</a:t>
            </a:r>
          </a:p>
          <a:p>
            <a:pPr marL="342900" indent="-342900" algn="l" fontAlgn="base">
              <a:buFontTx/>
              <a:buChar char="-"/>
            </a:pPr>
            <a:r>
              <a:rPr lang="nl-NL" i="0" dirty="0">
                <a:solidFill>
                  <a:srgbClr val="333332"/>
                </a:solidFill>
                <a:effectLst/>
                <a:latin typeface="Flanders Art Sans"/>
              </a:rPr>
              <a:t>Verzekerd kapitaal ?</a:t>
            </a:r>
          </a:p>
        </p:txBody>
      </p:sp>
      <p:sp>
        <p:nvSpPr>
          <p:cNvPr id="12" name="Titr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err="1">
                <a:cs typeface="Arial"/>
              </a:rPr>
              <a:t>Febevex</a:t>
            </a:r>
            <a:endParaRPr lang="en-US" sz="4800" dirty="0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sz="quarter" idx="11"/>
          </p:nvPr>
        </p:nvSpPr>
        <p:spPr>
          <a:xfrm>
            <a:off x="236710" y="1185150"/>
            <a:ext cx="11718580" cy="380726"/>
          </a:xfrm>
        </p:spPr>
        <p:txBody>
          <a:bodyPr/>
          <a:lstStyle/>
          <a:p>
            <a:r>
              <a:rPr lang="en-US" sz="2800" dirty="0">
                <a:latin typeface="Source Sans Pro"/>
                <a:ea typeface="Source Sans Pro"/>
                <a:cs typeface="Arial"/>
              </a:rPr>
              <a:t>Rol van </a:t>
            </a:r>
            <a:r>
              <a:rPr lang="en-US" sz="2800" dirty="0" err="1">
                <a:latin typeface="Source Sans Pro"/>
                <a:ea typeface="Source Sans Pro"/>
                <a:cs typeface="Arial"/>
              </a:rPr>
              <a:t>een</a:t>
            </a:r>
            <a:r>
              <a:rPr lang="en-US" sz="2800" dirty="0">
                <a:latin typeface="Source Sans Pro"/>
                <a:ea typeface="Source Sans Pro"/>
                <a:cs typeface="Arial"/>
              </a:rPr>
              <a:t> expert</a:t>
            </a:r>
            <a:endParaRPr lang="en-US" sz="2800" dirty="0"/>
          </a:p>
        </p:txBody>
      </p:sp>
      <p:sp>
        <p:nvSpPr>
          <p:cNvPr id="2" name="ZoneTexte 6">
            <a:extLst>
              <a:ext uri="{FF2B5EF4-FFF2-40B4-BE49-F238E27FC236}">
                <a16:creationId xmlns:a16="http://schemas.microsoft.com/office/drawing/2014/main" id="{E4FDC335-5F67-43CE-8580-2F655305AF04}"/>
              </a:ext>
            </a:extLst>
          </p:cNvPr>
          <p:cNvSpPr txBox="1"/>
          <p:nvPr/>
        </p:nvSpPr>
        <p:spPr>
          <a:xfrm>
            <a:off x="5853259" y="2100134"/>
            <a:ext cx="4618500" cy="2021417"/>
          </a:xfrm>
          <a:prstGeom prst="rect">
            <a:avLst/>
          </a:prstGeom>
          <a:noFill/>
        </p:spPr>
        <p:txBody>
          <a:bodyPr wrap="square" lIns="81628" tIns="40814" rIns="81628" bIns="40814">
            <a:spAutoFit/>
          </a:bodyPr>
          <a:lstStyle/>
          <a:p>
            <a:pPr algn="l" fontAlgn="base"/>
            <a:r>
              <a:rPr lang="nl-NL" b="1" i="0" dirty="0">
                <a:solidFill>
                  <a:srgbClr val="333332"/>
                </a:solidFill>
                <a:effectLst/>
                <a:latin typeface="Flanders Art Sans"/>
              </a:rPr>
              <a:t>Privé expert</a:t>
            </a:r>
          </a:p>
          <a:p>
            <a:pPr algn="l" fontAlgn="base"/>
            <a:endParaRPr lang="nl-NL" b="1" dirty="0">
              <a:solidFill>
                <a:srgbClr val="333332"/>
              </a:solidFill>
              <a:latin typeface="Flanders Art Sans"/>
            </a:endParaRPr>
          </a:p>
          <a:p>
            <a:pPr marL="285750" indent="-285750" algn="l" fontAlgn="base">
              <a:buFontTx/>
              <a:buChar char="-"/>
            </a:pPr>
            <a:r>
              <a:rPr lang="nl-NL" i="0" dirty="0">
                <a:solidFill>
                  <a:srgbClr val="333332"/>
                </a:solidFill>
                <a:effectLst/>
                <a:latin typeface="Flanders Art Sans"/>
              </a:rPr>
              <a:t>Bijstaan verzekerde</a:t>
            </a:r>
          </a:p>
          <a:p>
            <a:pPr marL="285750" indent="-285750" algn="l" fontAlgn="base">
              <a:buFontTx/>
              <a:buChar char="-"/>
            </a:pPr>
            <a:r>
              <a:rPr lang="nl-NL" dirty="0">
                <a:solidFill>
                  <a:srgbClr val="333332"/>
                </a:solidFill>
                <a:latin typeface="Flanders Art Sans"/>
              </a:rPr>
              <a:t>Schade begroten</a:t>
            </a:r>
          </a:p>
          <a:p>
            <a:pPr marL="285750" indent="-285750" algn="l" fontAlgn="base">
              <a:buFontTx/>
              <a:buChar char="-"/>
            </a:pPr>
            <a:r>
              <a:rPr lang="nl-NL" i="0" dirty="0">
                <a:solidFill>
                  <a:srgbClr val="333332"/>
                </a:solidFill>
                <a:effectLst/>
                <a:latin typeface="Flanders Art Sans"/>
              </a:rPr>
              <a:t>Standpunt van maatschappij beoordelen</a:t>
            </a:r>
          </a:p>
          <a:p>
            <a:pPr marL="285750" indent="-285750" algn="l" fontAlgn="base">
              <a:buFontTx/>
              <a:buChar char="-"/>
            </a:pPr>
            <a:r>
              <a:rPr lang="nl-NL" dirty="0">
                <a:solidFill>
                  <a:srgbClr val="333332"/>
                </a:solidFill>
                <a:latin typeface="Flanders Art Sans"/>
              </a:rPr>
              <a:t>Bekomen tot een akkoord </a:t>
            </a:r>
            <a:r>
              <a:rPr lang="nl-NL" dirty="0" err="1">
                <a:solidFill>
                  <a:srgbClr val="333332"/>
                </a:solidFill>
                <a:latin typeface="Flanders Art Sans"/>
              </a:rPr>
              <a:t>tss</a:t>
            </a:r>
            <a:r>
              <a:rPr lang="nl-NL" dirty="0">
                <a:solidFill>
                  <a:srgbClr val="333332"/>
                </a:solidFill>
                <a:latin typeface="Flanders Art Sans"/>
              </a:rPr>
              <a:t> de twee partijen </a:t>
            </a:r>
            <a:endParaRPr lang="nl-NL" i="0" dirty="0">
              <a:solidFill>
                <a:srgbClr val="333332"/>
              </a:solidFill>
              <a:effectLst/>
              <a:latin typeface="Flanders Art Sans"/>
            </a:endParaRPr>
          </a:p>
        </p:txBody>
      </p:sp>
    </p:spTree>
    <p:extLst>
      <p:ext uri="{BB962C8B-B14F-4D97-AF65-F5344CB8AC3E}">
        <p14:creationId xmlns:p14="http://schemas.microsoft.com/office/powerpoint/2010/main" val="12376051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662730" y="1864293"/>
            <a:ext cx="10447855" cy="2667748"/>
          </a:xfrm>
          <a:prstGeom prst="rect">
            <a:avLst/>
          </a:prstGeom>
          <a:noFill/>
        </p:spPr>
        <p:txBody>
          <a:bodyPr wrap="square" lIns="81628" tIns="40814" rIns="81628" bIns="40814">
            <a:spAutoFit/>
          </a:bodyPr>
          <a:lstStyle/>
          <a:p>
            <a:pPr algn="l" fontAlgn="base"/>
            <a:r>
              <a:rPr lang="nl-NL" sz="2400" dirty="0"/>
              <a:t>De schade wordt geraamd op hun waarde op de dag van het schadegeval zoals hieronder vermeld. </a:t>
            </a:r>
          </a:p>
          <a:p>
            <a:pPr algn="l" fontAlgn="base"/>
            <a:r>
              <a:rPr lang="nl-NL" sz="2400" dirty="0"/>
              <a:t>■ Voor uw gebouw wordt de schade geraamd </a:t>
            </a:r>
          </a:p>
          <a:p>
            <a:pPr algn="l" fontAlgn="base"/>
            <a:r>
              <a:rPr lang="nl-NL" sz="2400" dirty="0"/>
              <a:t>− in nieuwwaarde: met aftrek van het gedeelte van het slijtagepercentage dat groter is dan 30% van de nieuwwaarde van het beschadigd goed of van het beschadigd deel </a:t>
            </a:r>
          </a:p>
          <a:p>
            <a:pPr algn="l" fontAlgn="base"/>
            <a:r>
              <a:rPr lang="nl-NL" sz="2400" dirty="0"/>
              <a:t>− in werkelijke waarde: wanneer de slijtage groter is dan 40%.</a:t>
            </a:r>
            <a:endParaRPr lang="nl-NL" sz="2400" i="0" dirty="0">
              <a:solidFill>
                <a:srgbClr val="333332"/>
              </a:solidFill>
              <a:effectLst/>
              <a:latin typeface="Flanders Art Sans"/>
            </a:endParaRPr>
          </a:p>
        </p:txBody>
      </p:sp>
      <p:sp>
        <p:nvSpPr>
          <p:cNvPr id="12" name="Titr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err="1">
                <a:cs typeface="Arial"/>
              </a:rPr>
              <a:t>Febevex</a:t>
            </a:r>
            <a:endParaRPr lang="en-US" sz="4800" dirty="0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sz="quarter" idx="11"/>
          </p:nvPr>
        </p:nvSpPr>
        <p:spPr>
          <a:xfrm>
            <a:off x="236710" y="1185150"/>
            <a:ext cx="11718580" cy="380726"/>
          </a:xfrm>
        </p:spPr>
        <p:txBody>
          <a:bodyPr/>
          <a:lstStyle/>
          <a:p>
            <a:r>
              <a:rPr lang="en-US" sz="2800" dirty="0" err="1">
                <a:latin typeface="Source Sans Pro"/>
                <a:ea typeface="Source Sans Pro"/>
                <a:cs typeface="Arial"/>
              </a:rPr>
              <a:t>Begroting</a:t>
            </a:r>
            <a:r>
              <a:rPr lang="en-US" sz="2800" dirty="0">
                <a:latin typeface="Source Sans Pro"/>
                <a:ea typeface="Source Sans Pro"/>
                <a:cs typeface="Arial"/>
              </a:rPr>
              <a:t> van de schade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0693501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662730" y="1864293"/>
            <a:ext cx="10447855" cy="3775744"/>
          </a:xfrm>
          <a:prstGeom prst="rect">
            <a:avLst/>
          </a:prstGeom>
          <a:noFill/>
        </p:spPr>
        <p:txBody>
          <a:bodyPr wrap="square" lIns="81628" tIns="40814" rIns="81628" bIns="40814">
            <a:spAutoFit/>
          </a:bodyPr>
          <a:lstStyle/>
          <a:p>
            <a:pPr algn="l" fontAlgn="base"/>
            <a:r>
              <a:rPr lang="nl-NL" sz="2000" dirty="0"/>
              <a:t>■ Voor uw inhoud wordt de schade geraamd </a:t>
            </a:r>
          </a:p>
          <a:p>
            <a:pPr algn="l" fontAlgn="base"/>
            <a:r>
              <a:rPr lang="nl-NL" sz="2000" dirty="0"/>
              <a:t>− in nieuwwaarde: met aftrek van het gedeelte van het slijtagepercentage dat groter is dan 30% van de nieuwwaarde van het beschadigd goed of van het beschadigd deel </a:t>
            </a:r>
          </a:p>
          <a:p>
            <a:pPr algn="l" fontAlgn="base"/>
            <a:r>
              <a:rPr lang="nl-NL" sz="2000" dirty="0"/>
              <a:t>− in werkelijke waarde: { wanneer de slijtage groter is dan 40% { linnen, kledingstukken en -accessoires, inboedel die aan een verzekerde is toevertrouwd. − tegen dagwaarde: waarden, dieren (zonder rekening te houden met hun wedstrijd- of competitiewaarde) </a:t>
            </a:r>
          </a:p>
          <a:p>
            <a:pPr algn="l" fontAlgn="base"/>
            <a:r>
              <a:rPr lang="nl-NL" sz="2000" dirty="0"/>
              <a:t>− tegen vervangingswaarde: speciale voorwerpen (stijlmeubelen, schilderijen, kunst- of collectievoorwerpen), juwelen, andere voorwerpen van edel metaal (daarin begrepen zilverwerk) en in het algemeen alle zeldzame of kostbare voorwerpen </a:t>
            </a:r>
          </a:p>
          <a:p>
            <a:pPr algn="l" fontAlgn="base"/>
            <a:r>
              <a:rPr lang="nl-NL" sz="2000" dirty="0"/>
              <a:t>− tegen handelswaarde: motorrijtuigen (met inbegrip van onderdelen en toebehoren) </a:t>
            </a:r>
          </a:p>
          <a:p>
            <a:pPr algn="l" fontAlgn="base"/>
            <a:r>
              <a:rPr lang="nl-NL" sz="2000" dirty="0"/>
              <a:t>− tegen materiële wedersamenstellingswaarde: plannen, modellen, documenten en andere informatiedragers.</a:t>
            </a:r>
            <a:endParaRPr lang="nl-NL" sz="2000" i="0" dirty="0">
              <a:solidFill>
                <a:srgbClr val="333332"/>
              </a:solidFill>
              <a:effectLst/>
              <a:latin typeface="Flanders Art Sans"/>
            </a:endParaRPr>
          </a:p>
        </p:txBody>
      </p:sp>
      <p:sp>
        <p:nvSpPr>
          <p:cNvPr id="12" name="Titr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err="1">
                <a:cs typeface="Arial"/>
              </a:rPr>
              <a:t>Febevex</a:t>
            </a:r>
            <a:endParaRPr lang="en-US" sz="4800" dirty="0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sz="quarter" idx="11"/>
          </p:nvPr>
        </p:nvSpPr>
        <p:spPr>
          <a:xfrm>
            <a:off x="236710" y="1185150"/>
            <a:ext cx="11718580" cy="380726"/>
          </a:xfrm>
        </p:spPr>
        <p:txBody>
          <a:bodyPr/>
          <a:lstStyle/>
          <a:p>
            <a:r>
              <a:rPr lang="en-US" sz="2800" dirty="0" err="1">
                <a:latin typeface="Source Sans Pro"/>
                <a:ea typeface="Source Sans Pro"/>
                <a:cs typeface="Arial"/>
              </a:rPr>
              <a:t>Begroting</a:t>
            </a:r>
            <a:r>
              <a:rPr lang="en-US" sz="2800" dirty="0">
                <a:latin typeface="Source Sans Pro"/>
                <a:ea typeface="Source Sans Pro"/>
                <a:cs typeface="Arial"/>
              </a:rPr>
              <a:t> van de schade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9673319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662730" y="1864293"/>
            <a:ext cx="10447855" cy="2852414"/>
          </a:xfrm>
          <a:prstGeom prst="rect">
            <a:avLst/>
          </a:prstGeom>
          <a:noFill/>
        </p:spPr>
        <p:txBody>
          <a:bodyPr wrap="square" lIns="81628" tIns="40814" rIns="81628" bIns="40814">
            <a:spAutoFit/>
          </a:bodyPr>
          <a:lstStyle/>
          <a:p>
            <a:pPr algn="l" fontAlgn="base"/>
            <a:r>
              <a:rPr lang="nl-NL" sz="2000" dirty="0"/>
              <a:t>■ Bijzondere gevallen </a:t>
            </a:r>
          </a:p>
          <a:p>
            <a:pPr algn="l" fontAlgn="base"/>
            <a:r>
              <a:rPr lang="nl-NL" sz="2000" dirty="0"/>
              <a:t>− tegen nieuwwaarde maar beperkt tot de waarde van een toestel met vergelijkbare prestaties, zowel in geval van herstelling als vervanging: de elektrische of elektronische toestellen </a:t>
            </a:r>
          </a:p>
          <a:p>
            <a:pPr algn="l" fontAlgn="base"/>
            <a:r>
              <a:rPr lang="nl-NL" sz="2000" dirty="0"/>
              <a:t>− ten belope van de kosten voor vervanging door jonge planten van dezelfde aard: de aanplantingen.</a:t>
            </a:r>
          </a:p>
          <a:p>
            <a:pPr algn="l" fontAlgn="base"/>
            <a:endParaRPr lang="nl-NL" sz="2000" dirty="0"/>
          </a:p>
          <a:p>
            <a:pPr algn="l" fontAlgn="base"/>
            <a:r>
              <a:rPr lang="nl-NL" sz="2000" dirty="0"/>
              <a:t>■ De schade in burgerrechtelijke aansprakelijkheid gebouw en huurdersaansprakelijkheid worden geraamd: </a:t>
            </a:r>
          </a:p>
          <a:p>
            <a:pPr algn="l" fontAlgn="base"/>
            <a:r>
              <a:rPr lang="nl-NL" sz="2000" dirty="0"/>
              <a:t>− in werkelijke waarde van de beschadigde goederen</a:t>
            </a:r>
            <a:endParaRPr lang="nl-NL" sz="2000" i="0" dirty="0">
              <a:solidFill>
                <a:srgbClr val="333332"/>
              </a:solidFill>
              <a:effectLst/>
              <a:latin typeface="Flanders Art Sans"/>
            </a:endParaRPr>
          </a:p>
        </p:txBody>
      </p:sp>
      <p:sp>
        <p:nvSpPr>
          <p:cNvPr id="12" name="Titr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err="1">
                <a:cs typeface="Arial"/>
              </a:rPr>
              <a:t>Febevex</a:t>
            </a:r>
            <a:endParaRPr lang="en-US" sz="4800" dirty="0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sz="quarter" idx="11"/>
          </p:nvPr>
        </p:nvSpPr>
        <p:spPr>
          <a:xfrm>
            <a:off x="236710" y="1185150"/>
            <a:ext cx="11718580" cy="380726"/>
          </a:xfrm>
        </p:spPr>
        <p:txBody>
          <a:bodyPr/>
          <a:lstStyle/>
          <a:p>
            <a:r>
              <a:rPr lang="en-US" sz="2800" dirty="0" err="1">
                <a:latin typeface="Source Sans Pro"/>
                <a:ea typeface="Source Sans Pro"/>
                <a:cs typeface="Arial"/>
              </a:rPr>
              <a:t>Begroting</a:t>
            </a:r>
            <a:r>
              <a:rPr lang="en-US" sz="2800" dirty="0">
                <a:latin typeface="Source Sans Pro"/>
                <a:ea typeface="Source Sans Pro"/>
                <a:cs typeface="Arial"/>
              </a:rPr>
              <a:t> van de schade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2846617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r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err="1">
                <a:cs typeface="Arial"/>
              </a:rPr>
              <a:t>Febevex</a:t>
            </a:r>
            <a:endParaRPr lang="en-US" sz="4800" dirty="0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sz="quarter" idx="11"/>
          </p:nvPr>
        </p:nvSpPr>
        <p:spPr>
          <a:xfrm>
            <a:off x="236710" y="1185150"/>
            <a:ext cx="11718580" cy="380726"/>
          </a:xfrm>
        </p:spPr>
        <p:txBody>
          <a:bodyPr/>
          <a:lstStyle/>
          <a:p>
            <a:r>
              <a:rPr lang="en-US" sz="2800" dirty="0" err="1">
                <a:latin typeface="Source Sans Pro"/>
                <a:ea typeface="Source Sans Pro"/>
                <a:cs typeface="Arial"/>
              </a:rPr>
              <a:t>Verlieslijst</a:t>
            </a:r>
            <a:r>
              <a:rPr lang="en-US" sz="2800" dirty="0">
                <a:latin typeface="Source Sans Pro"/>
                <a:ea typeface="Source Sans Pro"/>
                <a:cs typeface="Arial"/>
              </a:rPr>
              <a:t> Privé expert </a:t>
            </a:r>
            <a:endParaRPr lang="en-US" sz="2800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7B7237D-E4CD-2699-5A4E-445006AF37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8816008"/>
              </p:ext>
            </p:extLst>
          </p:nvPr>
        </p:nvGraphicFramePr>
        <p:xfrm>
          <a:off x="2104373" y="1565876"/>
          <a:ext cx="6620900" cy="4611075"/>
        </p:xfrm>
        <a:graphic>
          <a:graphicData uri="http://schemas.openxmlformats.org/drawingml/2006/table">
            <a:tbl>
              <a:tblPr/>
              <a:tblGrid>
                <a:gridCol w="145865">
                  <a:extLst>
                    <a:ext uri="{9D8B030D-6E8A-4147-A177-3AD203B41FA5}">
                      <a16:colId xmlns:a16="http://schemas.microsoft.com/office/drawing/2014/main" val="3842027440"/>
                    </a:ext>
                  </a:extLst>
                </a:gridCol>
                <a:gridCol w="82049">
                  <a:extLst>
                    <a:ext uri="{9D8B030D-6E8A-4147-A177-3AD203B41FA5}">
                      <a16:colId xmlns:a16="http://schemas.microsoft.com/office/drawing/2014/main" val="2608645465"/>
                    </a:ext>
                  </a:extLst>
                </a:gridCol>
                <a:gridCol w="464945">
                  <a:extLst>
                    <a:ext uri="{9D8B030D-6E8A-4147-A177-3AD203B41FA5}">
                      <a16:colId xmlns:a16="http://schemas.microsoft.com/office/drawing/2014/main" val="4023712358"/>
                    </a:ext>
                  </a:extLst>
                </a:gridCol>
                <a:gridCol w="82049">
                  <a:extLst>
                    <a:ext uri="{9D8B030D-6E8A-4147-A177-3AD203B41FA5}">
                      <a16:colId xmlns:a16="http://schemas.microsoft.com/office/drawing/2014/main" val="3058901356"/>
                    </a:ext>
                  </a:extLst>
                </a:gridCol>
                <a:gridCol w="1950943">
                  <a:extLst>
                    <a:ext uri="{9D8B030D-6E8A-4147-A177-3AD203B41FA5}">
                      <a16:colId xmlns:a16="http://schemas.microsoft.com/office/drawing/2014/main" val="1620889595"/>
                    </a:ext>
                  </a:extLst>
                </a:gridCol>
                <a:gridCol w="237031">
                  <a:extLst>
                    <a:ext uri="{9D8B030D-6E8A-4147-A177-3AD203B41FA5}">
                      <a16:colId xmlns:a16="http://schemas.microsoft.com/office/drawing/2014/main" val="543957957"/>
                    </a:ext>
                  </a:extLst>
                </a:gridCol>
                <a:gridCol w="266659">
                  <a:extLst>
                    <a:ext uri="{9D8B030D-6E8A-4147-A177-3AD203B41FA5}">
                      <a16:colId xmlns:a16="http://schemas.microsoft.com/office/drawing/2014/main" val="1999577703"/>
                    </a:ext>
                  </a:extLst>
                </a:gridCol>
                <a:gridCol w="273497">
                  <a:extLst>
                    <a:ext uri="{9D8B030D-6E8A-4147-A177-3AD203B41FA5}">
                      <a16:colId xmlns:a16="http://schemas.microsoft.com/office/drawing/2014/main" val="2265452892"/>
                    </a:ext>
                  </a:extLst>
                </a:gridCol>
                <a:gridCol w="273497">
                  <a:extLst>
                    <a:ext uri="{9D8B030D-6E8A-4147-A177-3AD203B41FA5}">
                      <a16:colId xmlns:a16="http://schemas.microsoft.com/office/drawing/2014/main" val="658528623"/>
                    </a:ext>
                  </a:extLst>
                </a:gridCol>
                <a:gridCol w="392012">
                  <a:extLst>
                    <a:ext uri="{9D8B030D-6E8A-4147-A177-3AD203B41FA5}">
                      <a16:colId xmlns:a16="http://schemas.microsoft.com/office/drawing/2014/main" val="1026802162"/>
                    </a:ext>
                  </a:extLst>
                </a:gridCol>
                <a:gridCol w="392012">
                  <a:extLst>
                    <a:ext uri="{9D8B030D-6E8A-4147-A177-3AD203B41FA5}">
                      <a16:colId xmlns:a16="http://schemas.microsoft.com/office/drawing/2014/main" val="3602226275"/>
                    </a:ext>
                  </a:extLst>
                </a:gridCol>
                <a:gridCol w="246147">
                  <a:extLst>
                    <a:ext uri="{9D8B030D-6E8A-4147-A177-3AD203B41FA5}">
                      <a16:colId xmlns:a16="http://schemas.microsoft.com/office/drawing/2014/main" val="539537465"/>
                    </a:ext>
                  </a:extLst>
                </a:gridCol>
                <a:gridCol w="419361">
                  <a:extLst>
                    <a:ext uri="{9D8B030D-6E8A-4147-A177-3AD203B41FA5}">
                      <a16:colId xmlns:a16="http://schemas.microsoft.com/office/drawing/2014/main" val="686904122"/>
                    </a:ext>
                  </a:extLst>
                </a:gridCol>
                <a:gridCol w="419361">
                  <a:extLst>
                    <a:ext uri="{9D8B030D-6E8A-4147-A177-3AD203B41FA5}">
                      <a16:colId xmlns:a16="http://schemas.microsoft.com/office/drawing/2014/main" val="346754373"/>
                    </a:ext>
                  </a:extLst>
                </a:gridCol>
                <a:gridCol w="975472">
                  <a:extLst>
                    <a:ext uri="{9D8B030D-6E8A-4147-A177-3AD203B41FA5}">
                      <a16:colId xmlns:a16="http://schemas.microsoft.com/office/drawing/2014/main" val="2928047061"/>
                    </a:ext>
                  </a:extLst>
                </a:gridCol>
              </a:tblGrid>
              <a:tr h="103620">
                <a:tc>
                  <a:txBody>
                    <a:bodyPr/>
                    <a:lstStyle/>
                    <a:p>
                      <a:pPr algn="l" fontAlgn="b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65546402"/>
                  </a:ext>
                </a:extLst>
              </a:tr>
              <a:tr h="103620">
                <a:tc>
                  <a:txBody>
                    <a:bodyPr/>
                    <a:lstStyle/>
                    <a:p>
                      <a:pPr algn="l" fontAlgn="b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fontAlgn="t"/>
                      <a:r>
                        <a:rPr lang="en-GB" sz="600" b="1" i="1" u="none" strike="noStrike">
                          <a:effectLst/>
                          <a:latin typeface="Arial Narrow" panose="020B0606020202030204" pitchFamily="34" charset="0"/>
                        </a:rPr>
                        <a:t>GEBOUW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6440459"/>
                  </a:ext>
                </a:extLst>
              </a:tr>
              <a:tr h="97863">
                <a:tc>
                  <a:txBody>
                    <a:bodyPr/>
                    <a:lstStyle/>
                    <a:p>
                      <a:pPr algn="l" fontAlgn="b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GB" sz="600" b="1" i="1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GB" sz="600" b="1" i="1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600" b="1" i="1" u="none" strike="noStrike">
                          <a:effectLst/>
                          <a:latin typeface="Arial Narrow" panose="020B0606020202030204" pitchFamily="34" charset="0"/>
                        </a:rPr>
                        <a:t>appartement brand</a:t>
                      </a:r>
                    </a:p>
                  </a:txBody>
                  <a:tcPr marL="0" marR="0" marT="0" marB="0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13345734"/>
                  </a:ext>
                </a:extLst>
              </a:tr>
              <a:tr h="97863">
                <a:tc>
                  <a:txBody>
                    <a:bodyPr/>
                    <a:lstStyle/>
                    <a:p>
                      <a:pPr algn="l" fontAlgn="b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600" b="1" i="0" u="sng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1" i="0" u="sng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600" b="1" i="0" u="sng" strike="noStrike">
                          <a:effectLst/>
                          <a:latin typeface="Arial Narrow" panose="020B0606020202030204" pitchFamily="34" charset="0"/>
                        </a:rPr>
                        <a:t>studio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600" b="0" i="1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b="0" i="1" u="none" strike="noStrike">
                          <a:effectLst/>
                          <a:latin typeface="Arial Narrow" panose="020B0606020202030204" pitchFamily="34" charset="0"/>
                        </a:rPr>
                        <a:t>4,10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b="0" i="1" u="none" strike="noStrike">
                          <a:effectLst/>
                          <a:latin typeface="Arial Narrow" panose="020B0606020202030204" pitchFamily="34" charset="0"/>
                        </a:rPr>
                        <a:t>8,45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b="0" i="1" u="none" strike="noStrike">
                          <a:effectLst/>
                          <a:latin typeface="Arial Narrow" panose="020B0606020202030204" pitchFamily="34" charset="0"/>
                        </a:rPr>
                        <a:t>2,55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600" b="0" i="1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600" b="0" i="1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1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0193102"/>
                  </a:ext>
                </a:extLst>
              </a:tr>
              <a:tr h="97863">
                <a:tc>
                  <a:txBody>
                    <a:bodyPr/>
                    <a:lstStyle/>
                    <a:p>
                      <a:pPr algn="l" fontAlgn="b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600" b="0" i="1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1" i="0" u="sng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600" b="0" i="1" u="none" strike="noStrike">
                          <a:effectLst/>
                          <a:latin typeface="Arial Narrow" panose="020B0606020202030204" pitchFamily="34" charset="0"/>
                        </a:rPr>
                        <a:t>oppervlakte vloer</a:t>
                      </a:r>
                    </a:p>
                  </a:txBody>
                  <a:tcPr marL="0" marR="0" marT="0" marB="0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b="0" i="1" u="none" strike="noStrike">
                          <a:effectLst/>
                          <a:latin typeface="Arial Narrow" panose="020B0606020202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b="0" i="1" u="none" strike="noStrike">
                          <a:effectLst/>
                          <a:latin typeface="Arial Narrow" panose="020B0606020202030204" pitchFamily="34" charset="0"/>
                        </a:rPr>
                        <a:t>4,10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b="0" i="1" u="none" strike="noStrike">
                          <a:effectLst/>
                          <a:latin typeface="Arial Narrow" panose="020B0606020202030204" pitchFamily="34" charset="0"/>
                        </a:rPr>
                        <a:t>8,45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600" b="0" i="1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b="0" i="1" u="none" strike="noStrike">
                          <a:effectLst/>
                          <a:latin typeface="Arial Narrow" panose="020B0606020202030204" pitchFamily="34" charset="0"/>
                        </a:rPr>
                        <a:t>34,65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1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86553006"/>
                  </a:ext>
                </a:extLst>
              </a:tr>
              <a:tr h="97863">
                <a:tc>
                  <a:txBody>
                    <a:bodyPr/>
                    <a:lstStyle/>
                    <a:p>
                      <a:pPr algn="l" fontAlgn="b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1" u="none" strike="noStrike">
                          <a:effectLst/>
                          <a:latin typeface="Arial Narrow" panose="020B0606020202030204" pitchFamily="34" charset="0"/>
                        </a:rPr>
                        <a:t>afmetingen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1" i="0" u="sng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GB" sz="600" b="0" i="1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600" b="0" i="1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600" b="0" i="1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600" b="0" i="1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600" b="0" i="1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600" b="0" i="1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34,65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1" u="none" strike="noStrike">
                          <a:effectLst/>
                          <a:latin typeface="Arial Narrow" panose="020B0606020202030204" pitchFamily="34" charset="0"/>
                        </a:rPr>
                        <a:t>m²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1331804"/>
                  </a:ext>
                </a:extLst>
              </a:tr>
              <a:tr h="97863">
                <a:tc>
                  <a:txBody>
                    <a:bodyPr/>
                    <a:lstStyle/>
                    <a:p>
                      <a:pPr algn="l" fontAlgn="b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1" i="0" u="sng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600" b="0" i="1" u="none" strike="noStrike">
                          <a:effectLst/>
                          <a:latin typeface="Arial Narrow" panose="020B0606020202030204" pitchFamily="34" charset="0"/>
                        </a:rPr>
                        <a:t>oppervlakte wanden</a:t>
                      </a:r>
                    </a:p>
                  </a:txBody>
                  <a:tcPr marL="0" marR="0" marT="0" marB="0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b="0" i="1" u="none" strike="noStrike">
                          <a:effectLst/>
                          <a:latin typeface="Arial Narrow" panose="020B0606020202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b="0" i="1" u="none" strike="noStrike">
                          <a:effectLst/>
                          <a:latin typeface="Arial Narrow" panose="020B0606020202030204" pitchFamily="34" charset="0"/>
                        </a:rPr>
                        <a:t>4,10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600" b="0" i="1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b="0" i="1" u="none" strike="noStrike">
                          <a:effectLst/>
                          <a:latin typeface="Arial Narrow" panose="020B0606020202030204" pitchFamily="34" charset="0"/>
                        </a:rPr>
                        <a:t>2,55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b="0" i="1" u="none" strike="noStrike">
                          <a:effectLst/>
                          <a:latin typeface="Arial Narrow" panose="020B0606020202030204" pitchFamily="34" charset="0"/>
                        </a:rPr>
                        <a:t>20,91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600" b="0" i="1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1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6054476"/>
                  </a:ext>
                </a:extLst>
              </a:tr>
              <a:tr h="97863">
                <a:tc>
                  <a:txBody>
                    <a:bodyPr/>
                    <a:lstStyle/>
                    <a:p>
                      <a:pPr algn="l" fontAlgn="b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1" u="none" strike="noStrike">
                          <a:effectLst/>
                          <a:latin typeface="Arial Narrow" panose="020B0606020202030204" pitchFamily="34" charset="0"/>
                        </a:rPr>
                        <a:t>ruimte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1" i="0" u="sng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GB" sz="600" b="0" i="1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b="0" i="1" u="none" strike="noStrike">
                          <a:effectLst/>
                          <a:latin typeface="Arial Narrow" panose="020B0606020202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600" b="0" i="1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b="0" i="1" u="none" strike="noStrike">
                          <a:effectLst/>
                          <a:latin typeface="Arial Narrow" panose="020B0606020202030204" pitchFamily="34" charset="0"/>
                        </a:rPr>
                        <a:t>8,45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b="0" i="1" u="none" strike="noStrike">
                          <a:effectLst/>
                          <a:latin typeface="Arial Narrow" panose="020B0606020202030204" pitchFamily="34" charset="0"/>
                        </a:rPr>
                        <a:t>2,55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b="0" i="1" u="none" strike="noStrike">
                          <a:effectLst/>
                          <a:latin typeface="Arial Narrow" panose="020B0606020202030204" pitchFamily="34" charset="0"/>
                        </a:rPr>
                        <a:t>43,10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b="0" i="1" u="none" strike="noStrike">
                          <a:effectLst/>
                          <a:latin typeface="Arial Narrow" panose="020B0606020202030204" pitchFamily="34" charset="0"/>
                        </a:rPr>
                        <a:t>64,01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1" u="none" strike="noStrike">
                          <a:effectLst/>
                          <a:latin typeface="Arial Narrow" panose="020B0606020202030204" pitchFamily="34" charset="0"/>
                        </a:rPr>
                        <a:t>m²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8701870"/>
                  </a:ext>
                </a:extLst>
              </a:tr>
              <a:tr h="97863">
                <a:tc>
                  <a:txBody>
                    <a:bodyPr/>
                    <a:lstStyle/>
                    <a:p>
                      <a:pPr algn="l" fontAlgn="b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600" b="0" i="1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1" i="0" u="sng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600" b="0" i="1" u="none" strike="noStrike">
                          <a:effectLst/>
                          <a:latin typeface="Arial Narrow" panose="020B0606020202030204" pitchFamily="34" charset="0"/>
                        </a:rPr>
                        <a:t>omtrek kamer</a:t>
                      </a:r>
                    </a:p>
                  </a:txBody>
                  <a:tcPr marL="0" marR="0" marT="0" marB="0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b="0" i="1" u="none" strike="noStrike">
                          <a:effectLst/>
                          <a:latin typeface="Arial Narrow" panose="020B0606020202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b="0" i="1" u="none" strike="noStrike">
                          <a:effectLst/>
                          <a:latin typeface="Arial Narrow" panose="020B0606020202030204" pitchFamily="34" charset="0"/>
                        </a:rPr>
                        <a:t>4,10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b="0" i="1" u="none" strike="noStrike">
                          <a:effectLst/>
                          <a:latin typeface="Arial Narrow" panose="020B0606020202030204" pitchFamily="34" charset="0"/>
                        </a:rPr>
                        <a:t>8,45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600" b="0" i="1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b="0" i="1" u="none" strike="noStrike">
                          <a:effectLst/>
                          <a:latin typeface="Arial Narrow" panose="020B0606020202030204" pitchFamily="34" charset="0"/>
                        </a:rPr>
                        <a:t>25,10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1" u="none" strike="noStrike">
                          <a:effectLst/>
                          <a:latin typeface="Arial Narrow" panose="020B0606020202030204" pitchFamily="34" charset="0"/>
                        </a:rPr>
                        <a:t>m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03936690"/>
                  </a:ext>
                </a:extLst>
              </a:tr>
              <a:tr h="97863">
                <a:tc>
                  <a:txBody>
                    <a:bodyPr/>
                    <a:lstStyle/>
                    <a:p>
                      <a:pPr algn="l" fontAlgn="b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1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600" b="0" i="0" u="sng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8183752"/>
                  </a:ext>
                </a:extLst>
              </a:tr>
              <a:tr h="97863">
                <a:tc>
                  <a:txBody>
                    <a:bodyPr/>
                    <a:lstStyle/>
                    <a:p>
                      <a:pPr algn="l" fontAlgn="b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1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600" b="0" i="0" u="sng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pvc raam volgens offerte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1.663,64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30017231"/>
                  </a:ext>
                </a:extLst>
              </a:tr>
              <a:tr h="97863">
                <a:tc>
                  <a:txBody>
                    <a:bodyPr/>
                    <a:lstStyle/>
                    <a:p>
                      <a:pPr algn="l" fontAlgn="b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1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600" b="0" i="0" u="sng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houten ramen volgens offerte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6.165,42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1271778"/>
                  </a:ext>
                </a:extLst>
              </a:tr>
              <a:tr h="97863">
                <a:tc>
                  <a:txBody>
                    <a:bodyPr/>
                    <a:lstStyle/>
                    <a:p>
                      <a:pPr algn="l" fontAlgn="b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1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600" b="0" i="0" u="sng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herstelling elektriciteit volgens offerte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4.589,00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9007918"/>
                  </a:ext>
                </a:extLst>
              </a:tr>
              <a:tr h="97863">
                <a:tc>
                  <a:txBody>
                    <a:bodyPr/>
                    <a:lstStyle/>
                    <a:p>
                      <a:pPr algn="l" fontAlgn="b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1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600" b="0" i="0" u="sng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l-NL" sz="600" b="0" i="0" u="none" strike="noStrike">
                          <a:effectLst/>
                          <a:latin typeface="Arial Narrow" panose="020B0606020202030204" pitchFamily="34" charset="0"/>
                        </a:rPr>
                        <a:t>cv en sanitair volgens offerte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13.535,00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76001101"/>
                  </a:ext>
                </a:extLst>
              </a:tr>
              <a:tr h="97863">
                <a:tc>
                  <a:txBody>
                    <a:bodyPr/>
                    <a:lstStyle/>
                    <a:p>
                      <a:pPr algn="l" fontAlgn="b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1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600" b="0" i="0" u="sng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parket en plinten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4.570,02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16692630"/>
                  </a:ext>
                </a:extLst>
              </a:tr>
              <a:tr h="97863">
                <a:tc>
                  <a:txBody>
                    <a:bodyPr/>
                    <a:lstStyle/>
                    <a:p>
                      <a:pPr algn="l" fontAlgn="b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1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600" b="0" i="0" u="sng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70771142"/>
                  </a:ext>
                </a:extLst>
              </a:tr>
              <a:tr h="97863">
                <a:tc>
                  <a:txBody>
                    <a:bodyPr/>
                    <a:lstStyle/>
                    <a:p>
                      <a:pPr algn="l" fontAlgn="b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1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600" b="0" i="0" u="sng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hechtingslaag en pleisterwerk muren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64,01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m²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28,00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1.792,28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89025986"/>
                  </a:ext>
                </a:extLst>
              </a:tr>
              <a:tr h="97863">
                <a:tc>
                  <a:txBody>
                    <a:bodyPr/>
                    <a:lstStyle/>
                    <a:p>
                      <a:pPr algn="l" fontAlgn="b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1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600" b="0" i="0" u="sng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tasso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64,01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m²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18,00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1.152,18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07829638"/>
                  </a:ext>
                </a:extLst>
              </a:tr>
              <a:tr h="97863">
                <a:tc>
                  <a:txBody>
                    <a:bodyPr/>
                    <a:lstStyle/>
                    <a:p>
                      <a:pPr algn="l" fontAlgn="b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1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600" b="0" i="0" u="sng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schilderen muren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64,01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m²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22,00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1.408,22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12058436"/>
                  </a:ext>
                </a:extLst>
              </a:tr>
              <a:tr h="97863">
                <a:tc>
                  <a:txBody>
                    <a:bodyPr/>
                    <a:lstStyle/>
                    <a:p>
                      <a:pPr algn="l" fontAlgn="b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1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600" b="0" i="0" u="sng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gyproc plafond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34,65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m²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95,00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3.291,75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6230316"/>
                  </a:ext>
                </a:extLst>
              </a:tr>
              <a:tr h="97863">
                <a:tc>
                  <a:txBody>
                    <a:bodyPr/>
                    <a:lstStyle/>
                    <a:p>
                      <a:pPr algn="l" fontAlgn="b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1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600" b="1" i="0" u="sng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plafondisolatie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34,65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m²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45,00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1.559,25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38063231"/>
                  </a:ext>
                </a:extLst>
              </a:tr>
              <a:tr h="97863">
                <a:tc>
                  <a:txBody>
                    <a:bodyPr/>
                    <a:lstStyle/>
                    <a:p>
                      <a:pPr algn="l" fontAlgn="b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1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600" b="1" i="0" u="sng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primerlaag plafond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34,65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m²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12,00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415,80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9899525"/>
                  </a:ext>
                </a:extLst>
              </a:tr>
              <a:tr h="97863">
                <a:tc>
                  <a:txBody>
                    <a:bodyPr/>
                    <a:lstStyle/>
                    <a:p>
                      <a:pPr algn="l" fontAlgn="b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1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600" b="1" i="0" u="sng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schilderen plafond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34,65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m²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24,00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831,60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6389297"/>
                  </a:ext>
                </a:extLst>
              </a:tr>
              <a:tr h="97863">
                <a:tc>
                  <a:txBody>
                    <a:bodyPr/>
                    <a:lstStyle/>
                    <a:p>
                      <a:pPr algn="l" fontAlgn="b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1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600" b="1" i="0" u="sng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keukenmeubel all-in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1,00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stuk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12.500,00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12.500,00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44846444"/>
                  </a:ext>
                </a:extLst>
              </a:tr>
              <a:tr h="97863">
                <a:tc>
                  <a:txBody>
                    <a:bodyPr/>
                    <a:lstStyle/>
                    <a:p>
                      <a:pPr algn="l" fontAlgn="b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600" b="1" i="0" u="sng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1" i="0" u="sng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inkomdeur volgens offerte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1,00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stuk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2.805,00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2.805,00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47861205"/>
                  </a:ext>
                </a:extLst>
              </a:tr>
              <a:tr h="97863">
                <a:tc>
                  <a:txBody>
                    <a:bodyPr/>
                    <a:lstStyle/>
                    <a:p>
                      <a:pPr algn="l" fontAlgn="b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306392"/>
                  </a:ext>
                </a:extLst>
              </a:tr>
              <a:tr h="97863">
                <a:tc>
                  <a:txBody>
                    <a:bodyPr/>
                    <a:lstStyle/>
                    <a:p>
                      <a:pPr algn="l" fontAlgn="b"/>
                      <a:endParaRPr lang="en-GB" sz="6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6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6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6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1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98110924"/>
                  </a:ext>
                </a:extLst>
              </a:tr>
              <a:tr h="97863">
                <a:tc>
                  <a:txBody>
                    <a:bodyPr/>
                    <a:lstStyle/>
                    <a:p>
                      <a:pPr algn="l" fontAlgn="b"/>
                      <a:endParaRPr lang="en-GB" sz="6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6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6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6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1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9582440"/>
                  </a:ext>
                </a:extLst>
              </a:tr>
              <a:tr h="97863">
                <a:tc>
                  <a:txBody>
                    <a:bodyPr/>
                    <a:lstStyle/>
                    <a:p>
                      <a:pPr algn="l" fontAlgn="b"/>
                      <a:endParaRPr lang="en-GB" sz="6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600" b="1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1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1" i="0" u="sng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1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2315982"/>
                  </a:ext>
                </a:extLst>
              </a:tr>
              <a:tr h="97863">
                <a:tc>
                  <a:txBody>
                    <a:bodyPr/>
                    <a:lstStyle/>
                    <a:p>
                      <a:pPr algn="l" fontAlgn="b"/>
                      <a:endParaRPr lang="en-GB" sz="6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6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1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600" b="1" i="0" u="sng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6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3822245"/>
                  </a:ext>
                </a:extLst>
              </a:tr>
              <a:tr h="97863">
                <a:tc>
                  <a:txBody>
                    <a:bodyPr/>
                    <a:lstStyle/>
                    <a:p>
                      <a:pPr algn="l" fontAlgn="b"/>
                      <a:endParaRPr lang="en-GB" sz="6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6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1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600" b="0" i="0" u="sng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1" i="0" u="none" strike="noStrike">
                          <a:effectLst/>
                          <a:latin typeface="Arial Narrow" panose="020B0606020202030204" pitchFamily="34" charset="0"/>
                        </a:rPr>
                        <a:t>TOTAAL pagina 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600" b="1" i="0" u="none" strike="noStrike">
                          <a:effectLst/>
                          <a:latin typeface="Arial Narrow" panose="020B0606020202030204" pitchFamily="34" charset="0"/>
                        </a:rPr>
                        <a:t>56.279,16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21465739"/>
                  </a:ext>
                </a:extLst>
              </a:tr>
              <a:tr h="97863">
                <a:tc>
                  <a:txBody>
                    <a:bodyPr/>
                    <a:lstStyle/>
                    <a:p>
                      <a:pPr algn="l" fontAlgn="b"/>
                      <a:endParaRPr lang="en-GB" sz="6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6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1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600" b="0" i="0" u="sng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9474896"/>
                  </a:ext>
                </a:extLst>
              </a:tr>
              <a:tr h="97863">
                <a:tc>
                  <a:txBody>
                    <a:bodyPr/>
                    <a:lstStyle/>
                    <a:p>
                      <a:pPr algn="l" fontAlgn="b"/>
                      <a:endParaRPr lang="en-GB" sz="6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6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600" b="1" i="0" u="sng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1" i="0" u="sng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600" b="1" i="0" u="sng" strike="noStrike">
                          <a:effectLst/>
                          <a:latin typeface="Arial Narrow" panose="020B0606020202030204" pitchFamily="34" charset="0"/>
                        </a:rPr>
                        <a:t>badkamer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600" b="0" i="1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b="0" i="1" u="none" strike="noStrike">
                          <a:effectLst/>
                          <a:latin typeface="Arial Narrow" panose="020B0606020202030204" pitchFamily="34" charset="0"/>
                        </a:rPr>
                        <a:t>2,00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b="0" i="1" u="none" strike="noStrike">
                          <a:effectLst/>
                          <a:latin typeface="Arial Narrow" panose="020B0606020202030204" pitchFamily="34" charset="0"/>
                        </a:rPr>
                        <a:t>2,65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b="0" i="1" u="none" strike="noStrike">
                          <a:effectLst/>
                          <a:latin typeface="Arial Narrow" panose="020B0606020202030204" pitchFamily="34" charset="0"/>
                        </a:rPr>
                        <a:t>2,55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600" b="0" i="1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600" b="0" i="1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1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82216824"/>
                  </a:ext>
                </a:extLst>
              </a:tr>
              <a:tr h="97863">
                <a:tc>
                  <a:txBody>
                    <a:bodyPr/>
                    <a:lstStyle/>
                    <a:p>
                      <a:pPr algn="l" fontAlgn="b"/>
                      <a:endParaRPr lang="en-GB" sz="6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6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600" b="0" i="1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1" i="0" u="sng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600" b="0" i="1" u="none" strike="noStrike">
                          <a:effectLst/>
                          <a:latin typeface="Arial Narrow" panose="020B0606020202030204" pitchFamily="34" charset="0"/>
                        </a:rPr>
                        <a:t>oppervlakte vloer</a:t>
                      </a:r>
                    </a:p>
                  </a:txBody>
                  <a:tcPr marL="0" marR="0" marT="0" marB="0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b="0" i="1" u="none" strike="noStrike">
                          <a:effectLst/>
                          <a:latin typeface="Arial Narrow" panose="020B0606020202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b="0" i="1" u="none" strike="noStrike">
                          <a:effectLst/>
                          <a:latin typeface="Arial Narrow" panose="020B0606020202030204" pitchFamily="34" charset="0"/>
                        </a:rPr>
                        <a:t>2,00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b="0" i="1" u="none" strike="noStrike">
                          <a:effectLst/>
                          <a:latin typeface="Arial Narrow" panose="020B0606020202030204" pitchFamily="34" charset="0"/>
                        </a:rPr>
                        <a:t>2,65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600" b="0" i="1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b="0" i="1" u="none" strike="noStrike">
                          <a:effectLst/>
                          <a:latin typeface="Arial Narrow" panose="020B0606020202030204" pitchFamily="34" charset="0"/>
                        </a:rPr>
                        <a:t>5,30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1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18984238"/>
                  </a:ext>
                </a:extLst>
              </a:tr>
              <a:tr h="97863">
                <a:tc>
                  <a:txBody>
                    <a:bodyPr/>
                    <a:lstStyle/>
                    <a:p>
                      <a:pPr algn="l" fontAlgn="b"/>
                      <a:endParaRPr lang="en-GB" sz="6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6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1" u="none" strike="noStrike">
                          <a:effectLst/>
                          <a:latin typeface="Arial Narrow" panose="020B0606020202030204" pitchFamily="34" charset="0"/>
                        </a:rPr>
                        <a:t>afmetingen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1" i="0" u="sng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GB" sz="600" b="0" i="1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600" b="0" i="1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600" b="0" i="1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600" b="0" i="1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600" b="0" i="1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600" b="0" i="1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5,30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1" u="none" strike="noStrike">
                          <a:effectLst/>
                          <a:latin typeface="Arial Narrow" panose="020B0606020202030204" pitchFamily="34" charset="0"/>
                        </a:rPr>
                        <a:t>m²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40514807"/>
                  </a:ext>
                </a:extLst>
              </a:tr>
              <a:tr h="97863">
                <a:tc>
                  <a:txBody>
                    <a:bodyPr/>
                    <a:lstStyle/>
                    <a:p>
                      <a:pPr algn="l" fontAlgn="b"/>
                      <a:endParaRPr lang="en-GB" sz="6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6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1" i="0" u="sng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600" b="0" i="1" u="none" strike="noStrike">
                          <a:effectLst/>
                          <a:latin typeface="Arial Narrow" panose="020B0606020202030204" pitchFamily="34" charset="0"/>
                        </a:rPr>
                        <a:t>oppervlakte wanden</a:t>
                      </a:r>
                    </a:p>
                  </a:txBody>
                  <a:tcPr marL="0" marR="0" marT="0" marB="0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b="0" i="1" u="none" strike="noStrike">
                          <a:effectLst/>
                          <a:latin typeface="Arial Narrow" panose="020B0606020202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b="0" i="1" u="none" strike="noStrike">
                          <a:effectLst/>
                          <a:latin typeface="Arial Narrow" panose="020B0606020202030204" pitchFamily="34" charset="0"/>
                        </a:rPr>
                        <a:t>2,00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600" b="0" i="1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b="0" i="1" u="none" strike="noStrike">
                          <a:effectLst/>
                          <a:latin typeface="Arial Narrow" panose="020B0606020202030204" pitchFamily="34" charset="0"/>
                        </a:rPr>
                        <a:t>2,55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b="0" i="1" u="none" strike="noStrike">
                          <a:effectLst/>
                          <a:latin typeface="Arial Narrow" panose="020B0606020202030204" pitchFamily="34" charset="0"/>
                        </a:rPr>
                        <a:t>10,20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600" b="0" i="1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1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2343007"/>
                  </a:ext>
                </a:extLst>
              </a:tr>
              <a:tr h="97863">
                <a:tc>
                  <a:txBody>
                    <a:bodyPr/>
                    <a:lstStyle/>
                    <a:p>
                      <a:pPr algn="l" fontAlgn="b"/>
                      <a:endParaRPr lang="en-GB" sz="6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6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1" u="none" strike="noStrike">
                          <a:effectLst/>
                          <a:latin typeface="Arial Narrow" panose="020B0606020202030204" pitchFamily="34" charset="0"/>
                        </a:rPr>
                        <a:t>ruimte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1" i="0" u="sng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GB" sz="600" b="0" i="1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b="0" i="1" u="none" strike="noStrike">
                          <a:effectLst/>
                          <a:latin typeface="Arial Narrow" panose="020B0606020202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600" b="0" i="1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b="0" i="1" u="none" strike="noStrike">
                          <a:effectLst/>
                          <a:latin typeface="Arial Narrow" panose="020B0606020202030204" pitchFamily="34" charset="0"/>
                        </a:rPr>
                        <a:t>2,65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b="0" i="1" u="none" strike="noStrike">
                          <a:effectLst/>
                          <a:latin typeface="Arial Narrow" panose="020B0606020202030204" pitchFamily="34" charset="0"/>
                        </a:rPr>
                        <a:t>2,55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b="0" i="1" u="none" strike="noStrike">
                          <a:effectLst/>
                          <a:latin typeface="Arial Narrow" panose="020B0606020202030204" pitchFamily="34" charset="0"/>
                        </a:rPr>
                        <a:t>13,52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b="0" i="1" u="none" strike="noStrike">
                          <a:effectLst/>
                          <a:latin typeface="Arial Narrow" panose="020B0606020202030204" pitchFamily="34" charset="0"/>
                        </a:rPr>
                        <a:t>23,72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1" u="none" strike="noStrike">
                          <a:effectLst/>
                          <a:latin typeface="Arial Narrow" panose="020B0606020202030204" pitchFamily="34" charset="0"/>
                        </a:rPr>
                        <a:t>m²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64107875"/>
                  </a:ext>
                </a:extLst>
              </a:tr>
              <a:tr h="97863">
                <a:tc>
                  <a:txBody>
                    <a:bodyPr/>
                    <a:lstStyle/>
                    <a:p>
                      <a:pPr algn="l" fontAlgn="b"/>
                      <a:endParaRPr lang="en-GB" sz="6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6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600" b="0" i="1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1" i="0" u="sng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600" b="0" i="1" u="none" strike="noStrike">
                          <a:effectLst/>
                          <a:latin typeface="Arial Narrow" panose="020B0606020202030204" pitchFamily="34" charset="0"/>
                        </a:rPr>
                        <a:t>omtrek kamer</a:t>
                      </a:r>
                    </a:p>
                  </a:txBody>
                  <a:tcPr marL="0" marR="0" marT="0" marB="0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b="0" i="1" u="none" strike="noStrike">
                          <a:effectLst/>
                          <a:latin typeface="Arial Narrow" panose="020B0606020202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b="0" i="1" u="none" strike="noStrike">
                          <a:effectLst/>
                          <a:latin typeface="Arial Narrow" panose="020B0606020202030204" pitchFamily="34" charset="0"/>
                        </a:rPr>
                        <a:t>2,00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b="0" i="1" u="none" strike="noStrike">
                          <a:effectLst/>
                          <a:latin typeface="Arial Narrow" panose="020B0606020202030204" pitchFamily="34" charset="0"/>
                        </a:rPr>
                        <a:t>2,65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600" b="0" i="1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b="0" i="1" u="none" strike="noStrike">
                          <a:effectLst/>
                          <a:latin typeface="Arial Narrow" panose="020B0606020202030204" pitchFamily="34" charset="0"/>
                        </a:rPr>
                        <a:t>9,30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1" u="none" strike="noStrike">
                          <a:effectLst/>
                          <a:latin typeface="Arial Narrow" panose="020B0606020202030204" pitchFamily="34" charset="0"/>
                        </a:rPr>
                        <a:t>m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0315827"/>
                  </a:ext>
                </a:extLst>
              </a:tr>
              <a:tr h="97863">
                <a:tc>
                  <a:txBody>
                    <a:bodyPr/>
                    <a:lstStyle/>
                    <a:p>
                      <a:pPr algn="l" fontAlgn="b"/>
                      <a:endParaRPr lang="en-GB" sz="6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6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1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600" b="0" i="0" u="sng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1435606"/>
                  </a:ext>
                </a:extLst>
              </a:tr>
              <a:tr h="97863">
                <a:tc>
                  <a:txBody>
                    <a:bodyPr/>
                    <a:lstStyle/>
                    <a:p>
                      <a:pPr algn="l" fontAlgn="b"/>
                      <a:endParaRPr lang="en-GB" sz="6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6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1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600" b="0" i="0" u="sng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hechtingslaag en pleisterwerk muren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23,72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m²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28,00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664,16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40816513"/>
                  </a:ext>
                </a:extLst>
              </a:tr>
              <a:tr h="97863">
                <a:tc>
                  <a:txBody>
                    <a:bodyPr/>
                    <a:lstStyle/>
                    <a:p>
                      <a:pPr algn="l" fontAlgn="b"/>
                      <a:endParaRPr lang="en-GB" sz="6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6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1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600" b="0" i="0" u="sng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faience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23,72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m²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85,00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2.016,20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8700324"/>
                  </a:ext>
                </a:extLst>
              </a:tr>
              <a:tr h="97863">
                <a:tc>
                  <a:txBody>
                    <a:bodyPr/>
                    <a:lstStyle/>
                    <a:p>
                      <a:pPr algn="l" fontAlgn="b"/>
                      <a:endParaRPr lang="en-GB" sz="6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6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1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600" b="0" i="0" u="sng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gyproc plafond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5,30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m²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95,00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503,50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33255938"/>
                  </a:ext>
                </a:extLst>
              </a:tr>
              <a:tr h="97863">
                <a:tc>
                  <a:txBody>
                    <a:bodyPr/>
                    <a:lstStyle/>
                    <a:p>
                      <a:pPr algn="l" fontAlgn="b"/>
                      <a:endParaRPr lang="en-GB" sz="6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6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1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600" b="0" i="0" u="sng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plafondisolatie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5,30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m²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45,00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238,50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93873164"/>
                  </a:ext>
                </a:extLst>
              </a:tr>
              <a:tr h="97863">
                <a:tc>
                  <a:txBody>
                    <a:bodyPr/>
                    <a:lstStyle/>
                    <a:p>
                      <a:pPr algn="l" fontAlgn="b"/>
                      <a:endParaRPr lang="en-GB" sz="6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6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1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600" b="0" i="0" u="sng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primerlaag plafond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5,30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m²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12,00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63,60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66706854"/>
                  </a:ext>
                </a:extLst>
              </a:tr>
              <a:tr h="97863">
                <a:tc>
                  <a:txBody>
                    <a:bodyPr/>
                    <a:lstStyle/>
                    <a:p>
                      <a:pPr algn="l" fontAlgn="b"/>
                      <a:endParaRPr lang="en-GB" sz="6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6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1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600" b="0" i="0" u="sng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schilderen plafond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5,30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m²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24,00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127,20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7169076"/>
                  </a:ext>
                </a:extLst>
              </a:tr>
              <a:tr h="97863">
                <a:tc>
                  <a:txBody>
                    <a:bodyPr/>
                    <a:lstStyle/>
                    <a:p>
                      <a:pPr algn="l" fontAlgn="b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1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600" b="0" i="0" u="sng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l-NL" sz="600" b="0" i="0" u="none" strike="noStrike">
                          <a:effectLst/>
                          <a:latin typeface="Arial Narrow" panose="020B0606020202030204" pitchFamily="34" charset="0"/>
                        </a:rPr>
                        <a:t>verfdeur met hang- en sluitwerk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1,00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stuk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575,00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575,00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49679975"/>
                  </a:ext>
                </a:extLst>
              </a:tr>
              <a:tr h="97863">
                <a:tc>
                  <a:txBody>
                    <a:bodyPr/>
                    <a:lstStyle/>
                    <a:p>
                      <a:pPr algn="l" fontAlgn="b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1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600" b="0" i="0" u="sng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schilderen deur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1,00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stuk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200,00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b="0" i="0" u="none" strike="noStrike">
                          <a:effectLst/>
                          <a:latin typeface="Arial Narrow" panose="020B0606020202030204" pitchFamily="34" charset="0"/>
                        </a:rPr>
                        <a:t>200,00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542656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43968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r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err="1">
                <a:cs typeface="Arial"/>
              </a:rPr>
              <a:t>Febevex</a:t>
            </a:r>
            <a:endParaRPr lang="en-US" sz="4800" dirty="0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sz="quarter" idx="11"/>
          </p:nvPr>
        </p:nvSpPr>
        <p:spPr>
          <a:xfrm>
            <a:off x="3581159" y="2850330"/>
            <a:ext cx="11718580" cy="380726"/>
          </a:xfrm>
        </p:spPr>
        <p:txBody>
          <a:bodyPr/>
          <a:lstStyle/>
          <a:p>
            <a:r>
              <a:rPr lang="en-US" sz="8800" dirty="0">
                <a:latin typeface="Source Sans Pro"/>
                <a:ea typeface="Source Sans Pro"/>
                <a:cs typeface="Arial"/>
              </a:rPr>
              <a:t>VRAGEN ?</a:t>
            </a:r>
            <a:endParaRPr lang="en-US" sz="8800" dirty="0"/>
          </a:p>
        </p:txBody>
      </p:sp>
    </p:spTree>
    <p:extLst>
      <p:ext uri="{BB962C8B-B14F-4D97-AF65-F5344CB8AC3E}">
        <p14:creationId xmlns:p14="http://schemas.microsoft.com/office/powerpoint/2010/main" val="20178315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1544573" y="2154741"/>
            <a:ext cx="8801925" cy="3775744"/>
          </a:xfrm>
          <a:prstGeom prst="rect">
            <a:avLst/>
          </a:prstGeom>
          <a:noFill/>
        </p:spPr>
        <p:txBody>
          <a:bodyPr wrap="square" lIns="81628" tIns="40814" rIns="81628" bIns="40814">
            <a:spAutoFit/>
          </a:bodyPr>
          <a:lstStyle/>
          <a:p>
            <a:pPr algn="l" fontAlgn="base"/>
            <a:r>
              <a:rPr lang="nl-NL" sz="2400" b="0" i="0" dirty="0">
                <a:solidFill>
                  <a:srgbClr val="333332"/>
                </a:solidFill>
                <a:effectLst/>
                <a:latin typeface="Flanders Art Sans"/>
              </a:rPr>
              <a:t>Wat kan u verzekeren in de brandpolis?</a:t>
            </a:r>
          </a:p>
          <a:p>
            <a:pPr algn="l" fontAlgn="base"/>
            <a:endParaRPr lang="nl-NL" sz="2400" dirty="0">
              <a:solidFill>
                <a:srgbClr val="333332"/>
              </a:solidFill>
              <a:latin typeface="Flanders Art Sans"/>
            </a:endParaRPr>
          </a:p>
          <a:p>
            <a:pPr algn="l" fontAlgn="base"/>
            <a:r>
              <a:rPr lang="nl-NL" sz="2400" b="0" i="0" dirty="0">
                <a:solidFill>
                  <a:srgbClr val="333332"/>
                </a:solidFill>
                <a:effectLst/>
                <a:latin typeface="Flanders Art Sans"/>
              </a:rPr>
              <a:t>	- </a:t>
            </a:r>
            <a:r>
              <a:rPr lang="nl-NL" sz="2400" b="1" i="0" dirty="0">
                <a:solidFill>
                  <a:srgbClr val="333332"/>
                </a:solidFill>
                <a:effectLst/>
                <a:latin typeface="Flanders Art Sans"/>
              </a:rPr>
              <a:t>GEBOUW</a:t>
            </a:r>
          </a:p>
          <a:p>
            <a:pPr algn="l" fontAlgn="base"/>
            <a:r>
              <a:rPr lang="nl-NL" sz="2400" dirty="0"/>
              <a:t>Het betreft het geheel van al dan niet gescheiden constructies op het adres dat in de bijzondere voorwaarden is opgegeven.</a:t>
            </a:r>
            <a:endParaRPr lang="nl-NL" sz="2400" b="0" i="0" dirty="0">
              <a:solidFill>
                <a:srgbClr val="333332"/>
              </a:solidFill>
              <a:effectLst/>
              <a:latin typeface="Flanders Art Sans"/>
            </a:endParaRPr>
          </a:p>
          <a:p>
            <a:pPr algn="l" fontAlgn="base"/>
            <a:endParaRPr lang="nl-NL" sz="2400" b="0" i="0" dirty="0">
              <a:solidFill>
                <a:srgbClr val="333332"/>
              </a:solidFill>
              <a:effectLst/>
              <a:latin typeface="Flanders Art Sans"/>
            </a:endParaRPr>
          </a:p>
          <a:p>
            <a:pPr algn="l" fontAlgn="base"/>
            <a:r>
              <a:rPr lang="nl-NL" sz="2400" dirty="0">
                <a:solidFill>
                  <a:srgbClr val="333332"/>
                </a:solidFill>
                <a:latin typeface="Flanders Art Sans"/>
              </a:rPr>
              <a:t>	- </a:t>
            </a:r>
            <a:r>
              <a:rPr lang="nl-NL" sz="2400" b="1" dirty="0">
                <a:solidFill>
                  <a:srgbClr val="333332"/>
                </a:solidFill>
                <a:latin typeface="Flanders Art Sans"/>
              </a:rPr>
              <a:t>INHOUD</a:t>
            </a:r>
          </a:p>
          <a:p>
            <a:pPr algn="l" fontAlgn="base"/>
            <a:r>
              <a:rPr lang="nl-NL" sz="2400" dirty="0"/>
              <a:t>De roerende goederen die zich in het gebouw bevinden en die u toebehoren of zijn toevertrouwd</a:t>
            </a:r>
          </a:p>
          <a:p>
            <a:pPr algn="l" fontAlgn="base"/>
            <a:endParaRPr lang="nl-NL" sz="2400" b="0" i="0" dirty="0">
              <a:solidFill>
                <a:srgbClr val="333332"/>
              </a:solidFill>
              <a:effectLst/>
              <a:latin typeface="Flanders Art Sans"/>
            </a:endParaRPr>
          </a:p>
        </p:txBody>
      </p:sp>
      <p:sp>
        <p:nvSpPr>
          <p:cNvPr id="12" name="Titr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err="1">
                <a:cs typeface="Arial"/>
              </a:rPr>
              <a:t>Febevex</a:t>
            </a:r>
            <a:endParaRPr lang="en-US" sz="4800" dirty="0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sz="quarter" idx="11"/>
          </p:nvPr>
        </p:nvSpPr>
        <p:spPr>
          <a:xfrm>
            <a:off x="229621" y="1524274"/>
            <a:ext cx="11718580" cy="380726"/>
          </a:xfrm>
        </p:spPr>
        <p:txBody>
          <a:bodyPr/>
          <a:lstStyle/>
          <a:p>
            <a:r>
              <a:rPr lang="en-US" sz="2800" dirty="0" err="1">
                <a:latin typeface="Source Sans Pro"/>
                <a:ea typeface="Source Sans Pro"/>
                <a:cs typeface="Arial"/>
              </a:rPr>
              <a:t>Brandpolis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437261" y="1615016"/>
            <a:ext cx="8801925" cy="4145076"/>
          </a:xfrm>
          <a:prstGeom prst="rect">
            <a:avLst/>
          </a:prstGeom>
          <a:noFill/>
        </p:spPr>
        <p:txBody>
          <a:bodyPr wrap="square" lIns="81628" tIns="40814" rIns="81628" bIns="40814">
            <a:spAutoFit/>
          </a:bodyPr>
          <a:lstStyle/>
          <a:p>
            <a:pPr algn="l" fontAlgn="base"/>
            <a:r>
              <a:rPr lang="nl-NL" sz="2400" b="0" i="0" dirty="0">
                <a:solidFill>
                  <a:srgbClr val="333332"/>
                </a:solidFill>
                <a:effectLst/>
                <a:latin typeface="Flanders Art Sans"/>
              </a:rPr>
              <a:t>Gebouw:</a:t>
            </a:r>
            <a:endParaRPr lang="nl-NL" sz="2400" dirty="0">
              <a:solidFill>
                <a:srgbClr val="333332"/>
              </a:solidFill>
              <a:latin typeface="Flanders Art Sans"/>
            </a:endParaRPr>
          </a:p>
          <a:p>
            <a:pPr algn="l" fontAlgn="base"/>
            <a:r>
              <a:rPr lang="nl-NL" sz="2000" dirty="0"/>
              <a:t>■ funderingen, binnenplaatsen, aanpalende terrassen, alsook afsluitingen en hagen die de eigendom afbakenen </a:t>
            </a:r>
          </a:p>
          <a:p>
            <a:pPr algn="l" fontAlgn="base"/>
            <a:r>
              <a:rPr lang="nl-NL" sz="2000" dirty="0"/>
              <a:t>■ de inrichtingen en verfraaiingen die u heeft uitgevoerd in hoedanigheid van eigenaar of heeft verworven van een huurder </a:t>
            </a:r>
          </a:p>
          <a:p>
            <a:pPr algn="l" fontAlgn="base"/>
            <a:r>
              <a:rPr lang="nl-NL" sz="2000" dirty="0"/>
              <a:t>■ garages of carports </a:t>
            </a:r>
          </a:p>
          <a:p>
            <a:pPr algn="l" fontAlgn="base"/>
            <a:r>
              <a:rPr lang="nl-NL" sz="2000" dirty="0"/>
              <a:t>■ de zonnepanelen </a:t>
            </a:r>
          </a:p>
          <a:p>
            <a:pPr algn="l" fontAlgn="base"/>
            <a:r>
              <a:rPr lang="nl-NL" sz="2000" dirty="0"/>
              <a:t>■ de groendaken </a:t>
            </a:r>
          </a:p>
          <a:p>
            <a:pPr algn="l" fontAlgn="base"/>
            <a:r>
              <a:rPr lang="nl-NL" sz="2000" dirty="0"/>
              <a:t>■ materiaal op de bouwplaats dat bedoeld is om in het gebouw te worden verwerkt en dat u toebehoort </a:t>
            </a:r>
          </a:p>
          <a:p>
            <a:pPr algn="l" fontAlgn="base"/>
            <a:r>
              <a:rPr lang="nl-NL" sz="2000" dirty="0"/>
              <a:t>■ de </a:t>
            </a:r>
            <a:r>
              <a:rPr lang="nl-NL" sz="2000" dirty="0" err="1"/>
              <a:t>domotica</a:t>
            </a:r>
            <a:r>
              <a:rPr lang="nl-NL" sz="2000" dirty="0"/>
              <a:t>-installatie </a:t>
            </a:r>
          </a:p>
          <a:p>
            <a:pPr algn="l" fontAlgn="base"/>
            <a:r>
              <a:rPr lang="nl-NL" sz="2000" dirty="0"/>
              <a:t>■ groene verfraaiingen geïntegreerd in de constructie (dak, buitenmuren) </a:t>
            </a:r>
          </a:p>
          <a:p>
            <a:pPr algn="l" fontAlgn="base"/>
            <a:r>
              <a:rPr lang="nl-NL" sz="2000" dirty="0"/>
              <a:t>■ elektrische laadpalen geïncorporeerd in het gebouw</a:t>
            </a:r>
            <a:endParaRPr lang="nl-NL" sz="2000" b="0" i="0" dirty="0">
              <a:solidFill>
                <a:srgbClr val="333332"/>
              </a:solidFill>
              <a:effectLst/>
              <a:latin typeface="Flanders Art Sans"/>
            </a:endParaRPr>
          </a:p>
        </p:txBody>
      </p:sp>
      <p:sp>
        <p:nvSpPr>
          <p:cNvPr id="12" name="Titr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err="1">
                <a:cs typeface="Arial"/>
              </a:rPr>
              <a:t>Febevex</a:t>
            </a:r>
            <a:endParaRPr lang="en-US" sz="4800" dirty="0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sz="quarter" idx="11"/>
          </p:nvPr>
        </p:nvSpPr>
        <p:spPr>
          <a:xfrm>
            <a:off x="235693" y="944307"/>
            <a:ext cx="11718580" cy="380726"/>
          </a:xfrm>
        </p:spPr>
        <p:txBody>
          <a:bodyPr/>
          <a:lstStyle/>
          <a:p>
            <a:r>
              <a:rPr lang="en-US" sz="2800" dirty="0" err="1">
                <a:latin typeface="Source Sans Pro"/>
                <a:ea typeface="Source Sans Pro"/>
                <a:cs typeface="Arial"/>
              </a:rPr>
              <a:t>Brandpolis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4811804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437261" y="1615016"/>
            <a:ext cx="8801925" cy="4145076"/>
          </a:xfrm>
          <a:prstGeom prst="rect">
            <a:avLst/>
          </a:prstGeom>
          <a:noFill/>
        </p:spPr>
        <p:txBody>
          <a:bodyPr wrap="square" lIns="81628" tIns="40814" rIns="81628" bIns="40814">
            <a:spAutoFit/>
          </a:bodyPr>
          <a:lstStyle/>
          <a:p>
            <a:pPr algn="l" fontAlgn="base"/>
            <a:r>
              <a:rPr lang="nl-NL" sz="2400" b="0" i="0" dirty="0">
                <a:solidFill>
                  <a:srgbClr val="333332"/>
                </a:solidFill>
                <a:effectLst/>
                <a:latin typeface="Flanders Art Sans"/>
              </a:rPr>
              <a:t>Gebouw omvat niet:</a:t>
            </a:r>
            <a:endParaRPr lang="nl-NL" sz="2400" dirty="0">
              <a:solidFill>
                <a:srgbClr val="333332"/>
              </a:solidFill>
              <a:latin typeface="Flanders Art Sans"/>
            </a:endParaRPr>
          </a:p>
          <a:p>
            <a:pPr algn="l" fontAlgn="base"/>
            <a:r>
              <a:rPr lang="nl-NL" sz="1600" dirty="0"/>
              <a:t>■ constructies die u verlaten heeft of die in verval zijn of bestemd zijn om gesloopt te worden </a:t>
            </a:r>
          </a:p>
          <a:p>
            <a:pPr algn="l" fontAlgn="base"/>
            <a:r>
              <a:rPr lang="nl-NL" sz="1600" dirty="0"/>
              <a:t>■ de </a:t>
            </a:r>
            <a:r>
              <a:rPr lang="nl-NL" sz="1600" dirty="0" err="1"/>
              <a:t>onvergunde</a:t>
            </a:r>
            <a:r>
              <a:rPr lang="nl-NL" sz="1600" dirty="0"/>
              <a:t> constructies </a:t>
            </a:r>
          </a:p>
          <a:p>
            <a:pPr algn="l" fontAlgn="base"/>
            <a:r>
              <a:rPr lang="nl-NL" sz="1600" dirty="0"/>
              <a:t>■ de daktuinen </a:t>
            </a:r>
          </a:p>
          <a:p>
            <a:pPr algn="l" fontAlgn="base"/>
            <a:r>
              <a:rPr lang="nl-NL" sz="1600" dirty="0"/>
              <a:t>■ zwembaden en zwemvijvers, de overdekkingen en overkappingen uit hard materiaal </a:t>
            </a:r>
          </a:p>
          <a:p>
            <a:pPr algn="l" fontAlgn="base"/>
            <a:r>
              <a:rPr lang="nl-NL" sz="1600" dirty="0"/>
              <a:t>■ jacuzzi’s die zich buiten bevinden </a:t>
            </a:r>
          </a:p>
          <a:p>
            <a:pPr algn="l" fontAlgn="base"/>
            <a:r>
              <a:rPr lang="nl-NL" sz="1600" dirty="0"/>
              <a:t>■ bijgebouwen met een oppervlakte groter dan 20m² </a:t>
            </a:r>
          </a:p>
          <a:p>
            <a:pPr algn="l" fontAlgn="base"/>
            <a:r>
              <a:rPr lang="nl-NL" sz="1600" dirty="0"/>
              <a:t>■ bijgebouwen van minder dan 20m² die als zelfstandige woongelegenheid worden gezien (d.w.z. met keuken, sanitair en een slaapruimte. Bijvoorbeeld: een </a:t>
            </a:r>
            <a:r>
              <a:rPr lang="nl-NL" sz="1600" dirty="0" err="1"/>
              <a:t>tiny</a:t>
            </a:r>
            <a:r>
              <a:rPr lang="nl-NL" sz="1600" dirty="0"/>
              <a:t>-house, een </a:t>
            </a:r>
            <a:r>
              <a:rPr lang="nl-NL" sz="1600" dirty="0" err="1"/>
              <a:t>joert</a:t>
            </a:r>
            <a:r>
              <a:rPr lang="nl-NL" sz="1600" dirty="0"/>
              <a:t>, een studio)</a:t>
            </a:r>
          </a:p>
          <a:p>
            <a:pPr algn="l" fontAlgn="base"/>
            <a:r>
              <a:rPr lang="nl-NL" sz="1600" dirty="0"/>
              <a:t>■ de constructies en bijgebouwen bestemd voor het gebruik in de tuin, van het zwembad, van de zwemvijver of de jacuzzi dat zich buiten bevindt, schuren en dierenverblijven. Bijvoorbeeld: tuinhuis, serre, pergola, barbecue, buitenkeuken, fontein, vijver, </a:t>
            </a:r>
            <a:r>
              <a:rPr lang="nl-NL" sz="1600" dirty="0" err="1"/>
              <a:t>poolhouse</a:t>
            </a:r>
            <a:r>
              <a:rPr lang="nl-NL" sz="1600" dirty="0"/>
              <a:t>, paardenstal, kippenren</a:t>
            </a:r>
          </a:p>
          <a:p>
            <a:pPr algn="l" fontAlgn="base"/>
            <a:r>
              <a:rPr lang="nl-NL" sz="1600" dirty="0"/>
              <a:t> ■ luxegoederen. Bijvoorbeeld: sportterreinen zoals tennis, golf, basketbal, </a:t>
            </a:r>
            <a:r>
              <a:rPr lang="nl-NL" sz="1600" dirty="0" err="1"/>
              <a:t>paardrijpistes</a:t>
            </a:r>
            <a:r>
              <a:rPr lang="nl-NL" sz="1600" dirty="0"/>
              <a:t> </a:t>
            </a:r>
          </a:p>
          <a:p>
            <a:pPr algn="l" fontAlgn="base"/>
            <a:r>
              <a:rPr lang="nl-NL" sz="1600" dirty="0"/>
              <a:t>■ materiaal op de bouwplaats dat wordt aangewend voor het gebruik van de tuin, het zwembad, de zwemvijver, of de jacuzzi dat zich buiten bevindt.</a:t>
            </a:r>
            <a:endParaRPr lang="nl-NL" sz="1600" b="0" i="0" dirty="0">
              <a:solidFill>
                <a:srgbClr val="333332"/>
              </a:solidFill>
              <a:effectLst/>
              <a:latin typeface="Flanders Art Sans"/>
            </a:endParaRPr>
          </a:p>
        </p:txBody>
      </p:sp>
      <p:sp>
        <p:nvSpPr>
          <p:cNvPr id="12" name="Titr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err="1">
                <a:cs typeface="Arial"/>
              </a:rPr>
              <a:t>Febevex</a:t>
            </a:r>
            <a:endParaRPr lang="en-US" sz="4800" dirty="0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sz="quarter" idx="11"/>
          </p:nvPr>
        </p:nvSpPr>
        <p:spPr>
          <a:xfrm>
            <a:off x="235693" y="944307"/>
            <a:ext cx="11718580" cy="380726"/>
          </a:xfrm>
        </p:spPr>
        <p:txBody>
          <a:bodyPr/>
          <a:lstStyle/>
          <a:p>
            <a:r>
              <a:rPr lang="en-US" sz="2800" dirty="0" err="1">
                <a:latin typeface="Source Sans Pro"/>
                <a:ea typeface="Source Sans Pro"/>
                <a:cs typeface="Arial"/>
              </a:rPr>
              <a:t>Brandpolis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0966789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437261" y="1615016"/>
            <a:ext cx="8801925" cy="4145076"/>
          </a:xfrm>
          <a:prstGeom prst="rect">
            <a:avLst/>
          </a:prstGeom>
          <a:noFill/>
        </p:spPr>
        <p:txBody>
          <a:bodyPr wrap="square" lIns="81628" tIns="40814" rIns="81628" bIns="40814">
            <a:spAutoFit/>
          </a:bodyPr>
          <a:lstStyle/>
          <a:p>
            <a:pPr algn="l" fontAlgn="base"/>
            <a:r>
              <a:rPr lang="nl-NL" sz="2400" b="0" i="0" dirty="0">
                <a:solidFill>
                  <a:srgbClr val="333332"/>
                </a:solidFill>
                <a:effectLst/>
                <a:latin typeface="Flanders Art Sans"/>
              </a:rPr>
              <a:t>Inhoud:</a:t>
            </a:r>
          </a:p>
          <a:p>
            <a:pPr algn="l" fontAlgn="base"/>
            <a:r>
              <a:rPr lang="nl-NL" sz="2000" dirty="0"/>
              <a:t>■ waarden tot maximum 3.050 EUR </a:t>
            </a:r>
          </a:p>
          <a:p>
            <a:pPr algn="l" fontAlgn="base"/>
            <a:r>
              <a:rPr lang="nl-NL" sz="2000" dirty="0"/>
              <a:t>■ de inrichtingen en verfraaiingen die u hebt uitgevoerd in hoedanigheid van huurder of hebt verworven van een vorige huurder, zonder dat ze intussen eigendom zijn geworden van de verhuurder </a:t>
            </a:r>
          </a:p>
          <a:p>
            <a:pPr algn="l" fontAlgn="base"/>
            <a:r>
              <a:rPr lang="nl-NL" sz="2000" dirty="0"/>
              <a:t>■ fietsen (elektrisch of niet), gemotoriseerde voortbewegingstoestellen (snelheid van maximum 25 km/u), bromfietsen (snelheid van maximum 45 km/u), aanhangwagen voor de fiets of wagen, kinderwagens en gemotoriseerd speelgoed </a:t>
            </a:r>
          </a:p>
          <a:p>
            <a:pPr algn="l" fontAlgn="base"/>
            <a:r>
              <a:rPr lang="nl-NL" sz="2000" dirty="0"/>
              <a:t>■ losstaande toebehoren van motorvoertuigen en aanhangwagens </a:t>
            </a:r>
          </a:p>
          <a:p>
            <a:pPr algn="l" fontAlgn="base"/>
            <a:r>
              <a:rPr lang="nl-NL" sz="2000" dirty="0"/>
              <a:t>■ goederen die toebehoren aan uw gasten </a:t>
            </a:r>
          </a:p>
          <a:p>
            <a:pPr algn="l" fontAlgn="base"/>
            <a:r>
              <a:rPr lang="nl-NL" sz="2000" dirty="0"/>
              <a:t>■ inhoud van appartementsterrassen ten belope van maximum 775 EUR </a:t>
            </a:r>
          </a:p>
          <a:p>
            <a:pPr algn="l" fontAlgn="base"/>
            <a:r>
              <a:rPr lang="nl-NL" sz="2000" dirty="0"/>
              <a:t>■ verplaatsbare elektrische laadpalen.</a:t>
            </a:r>
            <a:endParaRPr lang="nl-NL" sz="2000" dirty="0">
              <a:solidFill>
                <a:srgbClr val="333332"/>
              </a:solidFill>
              <a:latin typeface="Flanders Art Sans"/>
            </a:endParaRPr>
          </a:p>
        </p:txBody>
      </p:sp>
      <p:sp>
        <p:nvSpPr>
          <p:cNvPr id="12" name="Titr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err="1">
                <a:cs typeface="Arial"/>
              </a:rPr>
              <a:t>Febevex</a:t>
            </a:r>
            <a:endParaRPr lang="en-US" sz="4800" dirty="0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sz="quarter" idx="11"/>
          </p:nvPr>
        </p:nvSpPr>
        <p:spPr>
          <a:xfrm>
            <a:off x="235693" y="944307"/>
            <a:ext cx="11718580" cy="380726"/>
          </a:xfrm>
        </p:spPr>
        <p:txBody>
          <a:bodyPr/>
          <a:lstStyle/>
          <a:p>
            <a:r>
              <a:rPr lang="en-US" sz="2800" dirty="0" err="1">
                <a:latin typeface="Source Sans Pro"/>
                <a:ea typeface="Source Sans Pro"/>
                <a:cs typeface="Arial"/>
              </a:rPr>
              <a:t>Brandpolis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6346879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437261" y="1615016"/>
            <a:ext cx="8801925" cy="4145076"/>
          </a:xfrm>
          <a:prstGeom prst="rect">
            <a:avLst/>
          </a:prstGeom>
          <a:noFill/>
        </p:spPr>
        <p:txBody>
          <a:bodyPr wrap="square" lIns="81628" tIns="40814" rIns="81628" bIns="40814">
            <a:spAutoFit/>
          </a:bodyPr>
          <a:lstStyle/>
          <a:p>
            <a:pPr algn="l" fontAlgn="base"/>
            <a:r>
              <a:rPr lang="nl-NL" sz="2400" b="0" i="0" dirty="0">
                <a:solidFill>
                  <a:srgbClr val="333332"/>
                </a:solidFill>
                <a:effectLst/>
                <a:latin typeface="Flanders Art Sans"/>
              </a:rPr>
              <a:t>Inhoud omvat NIET:</a:t>
            </a:r>
          </a:p>
          <a:p>
            <a:pPr algn="l" fontAlgn="base"/>
            <a:r>
              <a:rPr lang="nl-NL" sz="2000" dirty="0"/>
              <a:t>■ materieel </a:t>
            </a:r>
          </a:p>
          <a:p>
            <a:pPr algn="l" fontAlgn="base"/>
            <a:r>
              <a:rPr lang="nl-NL" sz="2000" dirty="0"/>
              <a:t>■ koopwaar </a:t>
            </a:r>
          </a:p>
          <a:p>
            <a:pPr algn="l" fontAlgn="base"/>
            <a:r>
              <a:rPr lang="nl-NL" sz="2000" dirty="0"/>
              <a:t>■ de niet-gedomesticeerde dieren, de huisdieren bestemd voor verkoop of fok </a:t>
            </a:r>
          </a:p>
          <a:p>
            <a:pPr algn="l" fontAlgn="base"/>
            <a:r>
              <a:rPr lang="nl-NL" sz="2000" dirty="0"/>
              <a:t>■ motorvoertuigen met een hogere cilinderinhoud dan 50 cc of waarvan de snelheid 45 km/u kan overschrijden (motorboten en jetski’s inbegrepen), met inbegrip van de losse onderdelen, sleutels en afstandsbedieningen </a:t>
            </a:r>
          </a:p>
          <a:p>
            <a:pPr algn="l" fontAlgn="base"/>
            <a:r>
              <a:rPr lang="nl-NL" sz="2000" dirty="0"/>
              <a:t>■ caravans </a:t>
            </a:r>
          </a:p>
          <a:p>
            <a:pPr algn="l" fontAlgn="base"/>
            <a:r>
              <a:rPr lang="nl-NL" sz="2000" dirty="0"/>
              <a:t>■ niet-ingezette edelstenen en echte parels </a:t>
            </a:r>
          </a:p>
          <a:p>
            <a:pPr algn="l" fontAlgn="base"/>
            <a:r>
              <a:rPr lang="nl-NL" sz="2000" dirty="0"/>
              <a:t>■ zwembaden en goederen bestemd voor het gebruik in de tuin, het zwembad, de zwemvijver of jacuzzi dat zich buiten bevindt (inclusief water) </a:t>
            </a:r>
          </a:p>
          <a:p>
            <a:pPr algn="l" fontAlgn="base"/>
            <a:r>
              <a:rPr lang="nl-NL" sz="2000" dirty="0"/>
              <a:t>■ cheques, betaal- en kredietkaarten. </a:t>
            </a:r>
          </a:p>
          <a:p>
            <a:pPr algn="l" fontAlgn="base"/>
            <a:r>
              <a:rPr lang="nl-NL" sz="2000" dirty="0"/>
              <a:t>■ gemeenschappelijke inhoud</a:t>
            </a:r>
            <a:endParaRPr lang="nl-NL" sz="2000" b="0" i="0" dirty="0">
              <a:solidFill>
                <a:srgbClr val="333332"/>
              </a:solidFill>
              <a:effectLst/>
              <a:latin typeface="Flanders Art Sans"/>
            </a:endParaRPr>
          </a:p>
        </p:txBody>
      </p:sp>
      <p:sp>
        <p:nvSpPr>
          <p:cNvPr id="12" name="Titr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err="1">
                <a:cs typeface="Arial"/>
              </a:rPr>
              <a:t>Febevex</a:t>
            </a:r>
            <a:endParaRPr lang="en-US" sz="4800" dirty="0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sz="quarter" idx="11"/>
          </p:nvPr>
        </p:nvSpPr>
        <p:spPr>
          <a:xfrm>
            <a:off x="235693" y="944307"/>
            <a:ext cx="11718580" cy="380726"/>
          </a:xfrm>
        </p:spPr>
        <p:txBody>
          <a:bodyPr/>
          <a:lstStyle/>
          <a:p>
            <a:r>
              <a:rPr lang="en-US" sz="2800" dirty="0" err="1">
                <a:latin typeface="Source Sans Pro"/>
                <a:ea typeface="Source Sans Pro"/>
                <a:cs typeface="Arial"/>
              </a:rPr>
              <a:t>Brandpolis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416165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412210" y="1640068"/>
            <a:ext cx="8801925" cy="4514408"/>
          </a:xfrm>
          <a:prstGeom prst="rect">
            <a:avLst/>
          </a:prstGeom>
          <a:noFill/>
        </p:spPr>
        <p:txBody>
          <a:bodyPr wrap="square" lIns="81628" tIns="40814" rIns="81628" bIns="40814">
            <a:spAutoFit/>
          </a:bodyPr>
          <a:lstStyle/>
          <a:p>
            <a:pPr marL="342900" indent="-342900" algn="l" fontAlgn="base">
              <a:buFontTx/>
              <a:buChar char="-"/>
            </a:pPr>
            <a:r>
              <a:rPr lang="nl-NL" dirty="0">
                <a:solidFill>
                  <a:srgbClr val="333332"/>
                </a:solidFill>
                <a:latin typeface="Flanders Art Sans"/>
              </a:rPr>
              <a:t>Brand</a:t>
            </a:r>
          </a:p>
          <a:p>
            <a:pPr marL="342900" indent="-342900" algn="l" fontAlgn="base">
              <a:buFontTx/>
              <a:buChar char="-"/>
            </a:pPr>
            <a:r>
              <a:rPr lang="nl-NL" b="0" i="0" dirty="0">
                <a:solidFill>
                  <a:srgbClr val="333332"/>
                </a:solidFill>
                <a:effectLst/>
                <a:latin typeface="Flanders Art Sans"/>
              </a:rPr>
              <a:t>Ontploffing, implosie</a:t>
            </a:r>
          </a:p>
          <a:p>
            <a:pPr marL="342900" indent="-342900" algn="l" fontAlgn="base">
              <a:buFontTx/>
              <a:buChar char="-"/>
            </a:pPr>
            <a:r>
              <a:rPr lang="nl-NL" dirty="0">
                <a:solidFill>
                  <a:srgbClr val="333332"/>
                </a:solidFill>
                <a:latin typeface="Flanders Art Sans"/>
              </a:rPr>
              <a:t>Rook, roet</a:t>
            </a:r>
          </a:p>
          <a:p>
            <a:pPr marL="342900" indent="-342900" algn="l" fontAlgn="base">
              <a:buFontTx/>
              <a:buChar char="-"/>
            </a:pPr>
            <a:r>
              <a:rPr lang="nl-NL" b="0" i="0" dirty="0" err="1">
                <a:solidFill>
                  <a:srgbClr val="333332"/>
                </a:solidFill>
                <a:effectLst/>
                <a:latin typeface="Flanders Art Sans"/>
              </a:rPr>
              <a:t>Bosting</a:t>
            </a:r>
            <a:endParaRPr lang="nl-NL" b="0" i="0" dirty="0">
              <a:solidFill>
                <a:srgbClr val="333332"/>
              </a:solidFill>
              <a:effectLst/>
              <a:latin typeface="Flanders Art Sans"/>
            </a:endParaRPr>
          </a:p>
          <a:p>
            <a:pPr marL="342900" indent="-342900" algn="l" fontAlgn="base">
              <a:buFontTx/>
              <a:buChar char="-"/>
            </a:pPr>
            <a:r>
              <a:rPr lang="nl-NL" b="0" i="0" dirty="0">
                <a:solidFill>
                  <a:srgbClr val="333332"/>
                </a:solidFill>
                <a:effectLst/>
                <a:latin typeface="Flanders Art Sans"/>
              </a:rPr>
              <a:t>Schade aa</a:t>
            </a:r>
            <a:r>
              <a:rPr lang="nl-NL" dirty="0">
                <a:solidFill>
                  <a:srgbClr val="333332"/>
                </a:solidFill>
                <a:latin typeface="Flanders Art Sans"/>
              </a:rPr>
              <a:t>n onroerend goed n.a.v. een diefstal, vandalisme en kwaad opzet</a:t>
            </a:r>
          </a:p>
          <a:p>
            <a:pPr marL="342900" indent="-342900" algn="l" fontAlgn="base">
              <a:buFontTx/>
              <a:buChar char="-"/>
            </a:pPr>
            <a:r>
              <a:rPr lang="nl-NL" b="0" i="0" dirty="0">
                <a:solidFill>
                  <a:srgbClr val="333332"/>
                </a:solidFill>
                <a:effectLst/>
                <a:latin typeface="Flanders Art Sans"/>
              </a:rPr>
              <a:t>Sch</a:t>
            </a:r>
            <a:r>
              <a:rPr lang="nl-NL" dirty="0">
                <a:solidFill>
                  <a:srgbClr val="333332"/>
                </a:solidFill>
                <a:latin typeface="Flanders Art Sans"/>
              </a:rPr>
              <a:t>ade door elektriciteit</a:t>
            </a:r>
          </a:p>
          <a:p>
            <a:pPr marL="342900" indent="-342900" algn="l" fontAlgn="base">
              <a:buFontTx/>
              <a:buChar char="-"/>
            </a:pPr>
            <a:r>
              <a:rPr lang="nl-NL" b="0" i="0" dirty="0">
                <a:solidFill>
                  <a:srgbClr val="333332"/>
                </a:solidFill>
                <a:effectLst/>
                <a:latin typeface="Flanders Art Sans"/>
              </a:rPr>
              <a:t>Temperatuurschommelingen van de inhoud van koelkasten en diepvr</a:t>
            </a:r>
            <a:r>
              <a:rPr lang="nl-NL" dirty="0">
                <a:solidFill>
                  <a:srgbClr val="333332"/>
                </a:solidFill>
                <a:latin typeface="Flanders Art Sans"/>
              </a:rPr>
              <a:t>iezers</a:t>
            </a:r>
          </a:p>
          <a:p>
            <a:pPr marL="342900" indent="-342900" algn="l" fontAlgn="base">
              <a:buFontTx/>
              <a:buChar char="-"/>
            </a:pPr>
            <a:r>
              <a:rPr lang="nl-NL" b="0" i="0" dirty="0">
                <a:solidFill>
                  <a:srgbClr val="333332"/>
                </a:solidFill>
                <a:effectLst/>
                <a:latin typeface="Flanders Art Sans"/>
              </a:rPr>
              <a:t>Alle risico elektrische en elektronische toestellen</a:t>
            </a:r>
          </a:p>
          <a:p>
            <a:pPr marL="342900" indent="-342900" algn="l" fontAlgn="base">
              <a:buFontTx/>
              <a:buChar char="-"/>
            </a:pPr>
            <a:r>
              <a:rPr lang="nl-NL" dirty="0">
                <a:solidFill>
                  <a:srgbClr val="333332"/>
                </a:solidFill>
                <a:latin typeface="Flanders Art Sans"/>
              </a:rPr>
              <a:t>Elektrocutie en verstikking van huisdieren</a:t>
            </a:r>
          </a:p>
          <a:p>
            <a:pPr marL="342900" indent="-342900" algn="l" fontAlgn="base">
              <a:buFontTx/>
              <a:buChar char="-"/>
            </a:pPr>
            <a:r>
              <a:rPr lang="nl-NL" b="0" i="0" dirty="0">
                <a:solidFill>
                  <a:srgbClr val="333332"/>
                </a:solidFill>
                <a:effectLst/>
                <a:latin typeface="Flanders Art Sans"/>
              </a:rPr>
              <a:t>Schade veroorza</a:t>
            </a:r>
            <a:r>
              <a:rPr lang="nl-NL" dirty="0">
                <a:solidFill>
                  <a:srgbClr val="333332"/>
                </a:solidFill>
                <a:latin typeface="Flanders Art Sans"/>
              </a:rPr>
              <a:t>akt door huiszwam</a:t>
            </a:r>
          </a:p>
          <a:p>
            <a:pPr marL="342900" indent="-342900" algn="l" fontAlgn="base">
              <a:buFontTx/>
              <a:buChar char="-"/>
            </a:pPr>
            <a:r>
              <a:rPr lang="nl-NL" b="0" i="0" dirty="0">
                <a:solidFill>
                  <a:srgbClr val="333332"/>
                </a:solidFill>
                <a:effectLst/>
                <a:latin typeface="Flanders Art Sans"/>
              </a:rPr>
              <a:t>Schade do</a:t>
            </a:r>
            <a:r>
              <a:rPr lang="nl-NL" dirty="0">
                <a:solidFill>
                  <a:srgbClr val="333332"/>
                </a:solidFill>
                <a:latin typeface="Flanders Art Sans"/>
              </a:rPr>
              <a:t>or water</a:t>
            </a:r>
          </a:p>
          <a:p>
            <a:pPr marL="342900" indent="-342900" algn="l" fontAlgn="base">
              <a:buFontTx/>
              <a:buChar char="-"/>
            </a:pPr>
            <a:r>
              <a:rPr lang="nl-NL" dirty="0">
                <a:solidFill>
                  <a:srgbClr val="333332"/>
                </a:solidFill>
                <a:latin typeface="Flanders Art Sans"/>
              </a:rPr>
              <a:t>Schade door stookolie</a:t>
            </a:r>
          </a:p>
          <a:p>
            <a:pPr marL="342900" indent="-342900" algn="l" fontAlgn="base">
              <a:buFontTx/>
              <a:buChar char="-"/>
            </a:pPr>
            <a:r>
              <a:rPr lang="nl-NL" b="0" i="0" dirty="0">
                <a:solidFill>
                  <a:srgbClr val="333332"/>
                </a:solidFill>
                <a:effectLst/>
                <a:latin typeface="Flanders Art Sans"/>
              </a:rPr>
              <a:t>Breken en barsten van </a:t>
            </a:r>
            <a:r>
              <a:rPr lang="nl-NL" dirty="0">
                <a:solidFill>
                  <a:srgbClr val="333332"/>
                </a:solidFill>
                <a:latin typeface="Flanders Art Sans"/>
              </a:rPr>
              <a:t>glas</a:t>
            </a:r>
          </a:p>
          <a:p>
            <a:pPr marL="342900" indent="-342900" algn="l" fontAlgn="base">
              <a:buFontTx/>
              <a:buChar char="-"/>
            </a:pPr>
            <a:r>
              <a:rPr lang="nl-NL" b="0" i="0" dirty="0">
                <a:solidFill>
                  <a:srgbClr val="333332"/>
                </a:solidFill>
                <a:effectLst/>
                <a:latin typeface="Flanders Art Sans"/>
              </a:rPr>
              <a:t>De weersomstandigheden en de natuurrampen</a:t>
            </a:r>
          </a:p>
          <a:p>
            <a:pPr marL="342900" indent="-342900" algn="l" fontAlgn="base">
              <a:buFontTx/>
              <a:buChar char="-"/>
            </a:pPr>
            <a:r>
              <a:rPr lang="nl-NL" dirty="0">
                <a:solidFill>
                  <a:srgbClr val="333332"/>
                </a:solidFill>
                <a:latin typeface="Flanders Art Sans"/>
              </a:rPr>
              <a:t>Aanslag en arbeidsconflict</a:t>
            </a:r>
          </a:p>
          <a:p>
            <a:pPr marL="342900" indent="-342900" algn="l" fontAlgn="base">
              <a:buFontTx/>
              <a:buChar char="-"/>
            </a:pPr>
            <a:r>
              <a:rPr lang="nl-NL" b="0" i="0" dirty="0">
                <a:solidFill>
                  <a:srgbClr val="333332"/>
                </a:solidFill>
                <a:effectLst/>
                <a:latin typeface="Flanders Art Sans"/>
              </a:rPr>
              <a:t>Burger</a:t>
            </a:r>
            <a:r>
              <a:rPr lang="nl-NL" dirty="0">
                <a:solidFill>
                  <a:srgbClr val="333332"/>
                </a:solidFill>
                <a:latin typeface="Flanders Art Sans"/>
              </a:rPr>
              <a:t>rechtelijke aansprakelijkheid van gebouw</a:t>
            </a:r>
            <a:endParaRPr lang="nl-NL" b="0" i="0" dirty="0">
              <a:solidFill>
                <a:srgbClr val="333332"/>
              </a:solidFill>
              <a:effectLst/>
              <a:latin typeface="Flanders Art Sans"/>
            </a:endParaRPr>
          </a:p>
        </p:txBody>
      </p:sp>
      <p:sp>
        <p:nvSpPr>
          <p:cNvPr id="12" name="Titr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err="1">
                <a:cs typeface="Arial"/>
              </a:rPr>
              <a:t>Febevex</a:t>
            </a:r>
            <a:endParaRPr lang="en-US" sz="4800" dirty="0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sz="quarter" idx="11"/>
          </p:nvPr>
        </p:nvSpPr>
        <p:spPr>
          <a:xfrm>
            <a:off x="235693" y="944307"/>
            <a:ext cx="11718580" cy="380726"/>
          </a:xfrm>
        </p:spPr>
        <p:txBody>
          <a:bodyPr/>
          <a:lstStyle/>
          <a:p>
            <a:r>
              <a:rPr lang="en-US" sz="2800" dirty="0" err="1">
                <a:latin typeface="Source Sans Pro"/>
                <a:ea typeface="Source Sans Pro"/>
                <a:cs typeface="Arial"/>
              </a:rPr>
              <a:t>Brandpolis</a:t>
            </a:r>
            <a:r>
              <a:rPr lang="en-US" sz="2800" dirty="0">
                <a:latin typeface="Source Sans Pro"/>
                <a:ea typeface="Source Sans Pro"/>
                <a:cs typeface="Arial"/>
              </a:rPr>
              <a:t> wat is </a:t>
            </a:r>
            <a:r>
              <a:rPr lang="en-US" sz="2800" dirty="0" err="1">
                <a:latin typeface="Source Sans Pro"/>
                <a:ea typeface="Source Sans Pro"/>
                <a:cs typeface="Arial"/>
              </a:rPr>
              <a:t>opgenomen</a:t>
            </a:r>
            <a:r>
              <a:rPr lang="en-US" sz="2800" dirty="0">
                <a:latin typeface="Source Sans Pro"/>
                <a:ea typeface="Source Sans Pro"/>
                <a:cs typeface="Arial"/>
              </a:rPr>
              <a:t> ?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944264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67" name="Rectangle 1066">
            <a:extLst>
              <a:ext uri="{FF2B5EF4-FFF2-40B4-BE49-F238E27FC236}">
                <a16:creationId xmlns:a16="http://schemas.microsoft.com/office/drawing/2014/main" id="{ED704EFE-42E8-4C4D-AF32-312001F772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34" name="Picture 10" descr="Tegenexpertise Diefstalschade | Baeselen &amp; Co">
            <a:extLst>
              <a:ext uri="{FF2B5EF4-FFF2-40B4-BE49-F238E27FC236}">
                <a16:creationId xmlns:a16="http://schemas.microsoft.com/office/drawing/2014/main" id="{32AE449A-442F-BE72-8321-6ADCF9325C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65" r="1" b="1"/>
          <a:stretch/>
        </p:blipFill>
        <p:spPr bwMode="auto">
          <a:xfrm>
            <a:off x="20" y="10"/>
            <a:ext cx="4063977" cy="3428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Gezin verliest alles in woningbrand! - Crowdfunding Steunactie">
            <a:extLst>
              <a:ext uri="{FF2B5EF4-FFF2-40B4-BE49-F238E27FC236}">
                <a16:creationId xmlns:a16="http://schemas.microsoft.com/office/drawing/2014/main" id="{2D1904B6-06B3-345C-F520-C85372C908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52" r="26396"/>
          <a:stretch/>
        </p:blipFill>
        <p:spPr bwMode="auto">
          <a:xfrm>
            <a:off x="4044529" y="10"/>
            <a:ext cx="4083465" cy="3428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50-tal beschadigde woningen worden afgebroken na zware overstromingen in  Pepinster | Binnenland | hln.be">
            <a:extLst>
              <a:ext uri="{FF2B5EF4-FFF2-40B4-BE49-F238E27FC236}">
                <a16:creationId xmlns:a16="http://schemas.microsoft.com/office/drawing/2014/main" id="{B9BCEECE-14C0-8A87-1B59-9A21B52342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16" r="12317" b="2"/>
          <a:stretch/>
        </p:blipFill>
        <p:spPr bwMode="auto">
          <a:xfrm>
            <a:off x="8127994" y="10"/>
            <a:ext cx="4064005" cy="3428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Thermische breuk in glas - Weemaes Glas">
            <a:extLst>
              <a:ext uri="{FF2B5EF4-FFF2-40B4-BE49-F238E27FC236}">
                <a16:creationId xmlns:a16="http://schemas.microsoft.com/office/drawing/2014/main" id="{4F99E068-445C-ADF7-4956-868C44482D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" b="32366"/>
          <a:stretch/>
        </p:blipFill>
        <p:spPr bwMode="auto">
          <a:xfrm>
            <a:off x="20" y="3429000"/>
            <a:ext cx="4059916" cy="342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Auto botst tegen gevel woning Rouveen, automobiliste gewond - RTV Oost">
            <a:extLst>
              <a:ext uri="{FF2B5EF4-FFF2-40B4-BE49-F238E27FC236}">
                <a16:creationId xmlns:a16="http://schemas.microsoft.com/office/drawing/2014/main" id="{004213DA-1B9F-7978-D169-43D021B84B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476" r="4474"/>
          <a:stretch/>
        </p:blipFill>
        <p:spPr bwMode="auto">
          <a:xfrm>
            <a:off x="4052316" y="3429000"/>
            <a:ext cx="4087368" cy="342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Drugsoorlog in Antwerpen: 40-tal arrestaties sinds deze zomer | Het  Nieuwsblad Mobile">
            <a:extLst>
              <a:ext uri="{FF2B5EF4-FFF2-40B4-BE49-F238E27FC236}">
                <a16:creationId xmlns:a16="http://schemas.microsoft.com/office/drawing/2014/main" id="{92EFD683-34EB-9D41-DEBE-9F42383E10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97" r="6414" b="2"/>
          <a:stretch/>
        </p:blipFill>
        <p:spPr bwMode="auto">
          <a:xfrm>
            <a:off x="8132064" y="3429000"/>
            <a:ext cx="4059936" cy="342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200745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975882" y="2767411"/>
            <a:ext cx="8801925" cy="1805974"/>
          </a:xfrm>
          <a:prstGeom prst="rect">
            <a:avLst/>
          </a:prstGeom>
          <a:noFill/>
        </p:spPr>
        <p:txBody>
          <a:bodyPr wrap="square" lIns="81628" tIns="40814" rIns="81628" bIns="40814">
            <a:spAutoFit/>
          </a:bodyPr>
          <a:lstStyle/>
          <a:p>
            <a:pPr marL="342900" indent="-342900" algn="l" fontAlgn="base">
              <a:buFontTx/>
              <a:buChar char="-"/>
            </a:pPr>
            <a:r>
              <a:rPr lang="nl-NL" sz="2800" dirty="0">
                <a:solidFill>
                  <a:srgbClr val="333332"/>
                </a:solidFill>
                <a:latin typeface="Flanders Art Sans"/>
              </a:rPr>
              <a:t>Omstandigheden </a:t>
            </a:r>
          </a:p>
          <a:p>
            <a:pPr marL="342900" indent="-342900" algn="l" fontAlgn="base">
              <a:buFontTx/>
              <a:buChar char="-"/>
            </a:pPr>
            <a:r>
              <a:rPr lang="nl-NL" sz="2800" b="0" i="0" dirty="0">
                <a:solidFill>
                  <a:srgbClr val="333332"/>
                </a:solidFill>
                <a:effectLst/>
                <a:latin typeface="Flanders Art Sans"/>
              </a:rPr>
              <a:t>Oorzaak van de schade (foto’s)</a:t>
            </a:r>
          </a:p>
          <a:p>
            <a:pPr marL="342900" indent="-342900" algn="l" fontAlgn="base">
              <a:buFontTx/>
              <a:buChar char="-"/>
            </a:pPr>
            <a:r>
              <a:rPr lang="nl-NL" sz="2800" dirty="0">
                <a:solidFill>
                  <a:srgbClr val="333332"/>
                </a:solidFill>
                <a:latin typeface="Flanders Art Sans"/>
              </a:rPr>
              <a:t>Omvang van de schade (offertes + foto’s)</a:t>
            </a:r>
          </a:p>
          <a:p>
            <a:pPr marL="342900" indent="-342900" algn="l" fontAlgn="base">
              <a:buFontTx/>
              <a:buChar char="-"/>
            </a:pPr>
            <a:r>
              <a:rPr lang="nl-NL" sz="2800" b="0" i="0" dirty="0">
                <a:solidFill>
                  <a:srgbClr val="333332"/>
                </a:solidFill>
                <a:effectLst/>
                <a:latin typeface="Flanders Art Sans"/>
              </a:rPr>
              <a:t>Indien er een aans</a:t>
            </a:r>
            <a:r>
              <a:rPr lang="nl-NL" sz="2800" dirty="0">
                <a:solidFill>
                  <a:srgbClr val="333332"/>
                </a:solidFill>
                <a:latin typeface="Flanders Art Sans"/>
              </a:rPr>
              <a:t>prakelijke partij alle gegevens van deze</a:t>
            </a:r>
            <a:endParaRPr lang="nl-NL" sz="2800" b="0" i="0" dirty="0">
              <a:solidFill>
                <a:srgbClr val="333332"/>
              </a:solidFill>
              <a:effectLst/>
              <a:latin typeface="Flanders Art Sans"/>
            </a:endParaRPr>
          </a:p>
        </p:txBody>
      </p:sp>
      <p:sp>
        <p:nvSpPr>
          <p:cNvPr id="12" name="Titr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err="1">
                <a:cs typeface="Arial"/>
              </a:rPr>
              <a:t>Febevex</a:t>
            </a:r>
            <a:endParaRPr lang="en-US" sz="4800" dirty="0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sz="quarter" idx="11"/>
          </p:nvPr>
        </p:nvSpPr>
        <p:spPr>
          <a:xfrm>
            <a:off x="312140" y="1816396"/>
            <a:ext cx="11718580" cy="380726"/>
          </a:xfrm>
        </p:spPr>
        <p:txBody>
          <a:bodyPr/>
          <a:lstStyle/>
          <a:p>
            <a:r>
              <a:rPr lang="en-US" sz="2800" dirty="0">
                <a:latin typeface="Source Sans Pro"/>
                <a:ea typeface="Source Sans Pro"/>
                <a:cs typeface="Arial"/>
              </a:rPr>
              <a:t>Wat </a:t>
            </a:r>
            <a:r>
              <a:rPr lang="en-US" sz="2800" dirty="0" err="1">
                <a:latin typeface="Source Sans Pro"/>
                <a:ea typeface="Source Sans Pro"/>
                <a:cs typeface="Arial"/>
              </a:rPr>
              <a:t>hebben</a:t>
            </a:r>
            <a:r>
              <a:rPr lang="en-US" sz="2800" dirty="0">
                <a:latin typeface="Source Sans Pro"/>
                <a:ea typeface="Source Sans Pro"/>
                <a:cs typeface="Arial"/>
              </a:rPr>
              <a:t> </a:t>
            </a:r>
            <a:r>
              <a:rPr lang="en-US" sz="2800" dirty="0" err="1">
                <a:latin typeface="Source Sans Pro"/>
                <a:ea typeface="Source Sans Pro"/>
                <a:cs typeface="Arial"/>
              </a:rPr>
              <a:t>wij</a:t>
            </a:r>
            <a:r>
              <a:rPr lang="en-US" sz="2800" dirty="0">
                <a:latin typeface="Source Sans Pro"/>
                <a:ea typeface="Source Sans Pro"/>
                <a:cs typeface="Arial"/>
              </a:rPr>
              <a:t> </a:t>
            </a:r>
            <a:r>
              <a:rPr lang="en-US" sz="2800" dirty="0" err="1">
                <a:latin typeface="Source Sans Pro"/>
                <a:ea typeface="Source Sans Pro"/>
                <a:cs typeface="Arial"/>
              </a:rPr>
              <a:t>nodig</a:t>
            </a:r>
            <a:r>
              <a:rPr lang="en-US" sz="2800" dirty="0">
                <a:latin typeface="Source Sans Pro"/>
                <a:ea typeface="Source Sans Pro"/>
                <a:cs typeface="Arial"/>
              </a:rPr>
              <a:t> in de aangifte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04615401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Kantoor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</TotalTime>
  <Words>1553</Words>
  <Application>Microsoft Office PowerPoint</Application>
  <PresentationFormat>Breedbeeld</PresentationFormat>
  <Paragraphs>546</Paragraphs>
  <Slides>16</Slides>
  <Notes>15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9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16</vt:i4>
      </vt:variant>
    </vt:vector>
  </HeadingPairs>
  <TitlesOfParts>
    <vt:vector size="26" baseType="lpstr">
      <vt:lpstr>Aptos</vt:lpstr>
      <vt:lpstr>Aptos Display</vt:lpstr>
      <vt:lpstr>Arial</vt:lpstr>
      <vt:lpstr>Arial Narrow</vt:lpstr>
      <vt:lpstr>Calibri</vt:lpstr>
      <vt:lpstr>Flanders Art Sans</vt:lpstr>
      <vt:lpstr>Open Sans</vt:lpstr>
      <vt:lpstr>Source Sans Pro</vt:lpstr>
      <vt:lpstr>Wingdings</vt:lpstr>
      <vt:lpstr>Kantoorthema</vt:lpstr>
      <vt:lpstr>PowerPoint-presentatie</vt:lpstr>
      <vt:lpstr>Febevex</vt:lpstr>
      <vt:lpstr>Febevex</vt:lpstr>
      <vt:lpstr>Febevex</vt:lpstr>
      <vt:lpstr>Febevex</vt:lpstr>
      <vt:lpstr>Febevex</vt:lpstr>
      <vt:lpstr>Febevex</vt:lpstr>
      <vt:lpstr>PowerPoint-presentatie</vt:lpstr>
      <vt:lpstr>Febevex</vt:lpstr>
      <vt:lpstr>Febevex</vt:lpstr>
      <vt:lpstr>Febevex</vt:lpstr>
      <vt:lpstr>Febevex</vt:lpstr>
      <vt:lpstr>Febevex</vt:lpstr>
      <vt:lpstr>Febevex</vt:lpstr>
      <vt:lpstr>Febevex</vt:lpstr>
      <vt:lpstr>Febevex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KNAPEN Jo</dc:creator>
  <cp:lastModifiedBy>Kevin G</cp:lastModifiedBy>
  <cp:revision>14</cp:revision>
  <dcterms:created xsi:type="dcterms:W3CDTF">2012-07-30T23:35:21Z</dcterms:created>
  <dcterms:modified xsi:type="dcterms:W3CDTF">2024-10-31T11:31:50Z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9edb8fb6-acc0-4f68-a1ae-7c3e029ce792_Enabled">
    <vt:lpwstr>true</vt:lpwstr>
  </property>
  <property fmtid="{D5CDD505-2E9C-101B-9397-08002B2CF9AE}" pid="3" name="MSIP_Label_9edb8fb6-acc0-4f68-a1ae-7c3e029ce792_SetDate">
    <vt:lpwstr>2024-10-09T18:25:13Z</vt:lpwstr>
  </property>
  <property fmtid="{D5CDD505-2E9C-101B-9397-08002B2CF9AE}" pid="4" name="MSIP_Label_9edb8fb6-acc0-4f68-a1ae-7c3e029ce792_Method">
    <vt:lpwstr>Standard</vt:lpwstr>
  </property>
  <property fmtid="{D5CDD505-2E9C-101B-9397-08002B2CF9AE}" pid="5" name="MSIP_Label_9edb8fb6-acc0-4f68-a1ae-7c3e029ce792_Name">
    <vt:lpwstr>ABE_INTERNAL</vt:lpwstr>
  </property>
  <property fmtid="{D5CDD505-2E9C-101B-9397-08002B2CF9AE}" pid="6" name="MSIP_Label_9edb8fb6-acc0-4f68-a1ae-7c3e029ce792_SiteId">
    <vt:lpwstr>396b38cc-aa65-492b-bb0e-3d94ed25a97b</vt:lpwstr>
  </property>
  <property fmtid="{D5CDD505-2E9C-101B-9397-08002B2CF9AE}" pid="7" name="MSIP_Label_9edb8fb6-acc0-4f68-a1ae-7c3e029ce792_ActionId">
    <vt:lpwstr>7aeb7f8d-8281-444f-93bf-81fcbf411b52</vt:lpwstr>
  </property>
  <property fmtid="{D5CDD505-2E9C-101B-9397-08002B2CF9AE}" pid="8" name="MSIP_Label_9edb8fb6-acc0-4f68-a1ae-7c3e029ce792_ContentBits">
    <vt:lpwstr>0</vt:lpwstr>
  </property>
</Properties>
</file>