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Poppins Light"/>
      <p:regular r:id="rId24"/>
      <p:bold r:id="rId25"/>
      <p:italic r:id="rId26"/>
      <p:boldItalic r:id="rId27"/>
    </p:embeddedFont>
    <p:embeddedFont>
      <p:font typeface="Poppins SemiBold"/>
      <p:regular r:id="rId28"/>
      <p:bold r:id="rId29"/>
      <p:italic r:id="rId30"/>
      <p:boldItalic r:id="rId31"/>
    </p:embeddedFont>
    <p:embeddedFont>
      <p:font typeface="Spectral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PoppinsLight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Light-italic.fntdata"/><Relationship Id="rId25" Type="http://schemas.openxmlformats.org/officeDocument/2006/relationships/font" Target="fonts/PoppinsLight-bold.fntdata"/><Relationship Id="rId28" Type="http://schemas.openxmlformats.org/officeDocument/2006/relationships/font" Target="fonts/PoppinsSemiBold-regular.fntdata"/><Relationship Id="rId27" Type="http://schemas.openxmlformats.org/officeDocument/2006/relationships/font" Target="fonts/Poppi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SemiBold-boldItalic.fntdata"/><Relationship Id="rId30" Type="http://schemas.openxmlformats.org/officeDocument/2006/relationships/font" Target="fonts/PoppinsSemiBold-italic.fntdata"/><Relationship Id="rId11" Type="http://schemas.openxmlformats.org/officeDocument/2006/relationships/slide" Target="slides/slide7.xml"/><Relationship Id="rId33" Type="http://schemas.openxmlformats.org/officeDocument/2006/relationships/font" Target="fonts/SpectralLight-bold.fntdata"/><Relationship Id="rId10" Type="http://schemas.openxmlformats.org/officeDocument/2006/relationships/slide" Target="slides/slide6.xml"/><Relationship Id="rId32" Type="http://schemas.openxmlformats.org/officeDocument/2006/relationships/font" Target="fonts/SpectralLight-regular.fntdata"/><Relationship Id="rId13" Type="http://schemas.openxmlformats.org/officeDocument/2006/relationships/slide" Target="slides/slide9.xml"/><Relationship Id="rId35" Type="http://schemas.openxmlformats.org/officeDocument/2006/relationships/font" Target="fonts/Spectral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Spectral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4c2b0ca2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f4c2b0ca2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f4c2b0ca2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f4c2b0ca28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f4c2b0ca28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f4c2b0ca28_0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2f4c2b0ca28_0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f4c2b0ca28_0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2f4c2b0ca28_0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f4c2b0ca28_0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2f4c2b0ca28_0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f4c2b0ca28_0_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2f4c2b0ca28_0_4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f4c2b0ca28_0_5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g2f4c2b0ca28_0_5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4c2b0ca2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f4c2b0ca2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4c2b0ca28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f4c2b0ca28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f4c2b0ca28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4c2b0ca28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f4c2b0ca28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4c2b0ca28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f4c2b0ca28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f4c2b0ca28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4c2b0ca28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f4c2b0ca28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f4c2b0ca28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f4c2b0ca28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f4c2b0ca28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f4c2b0ca28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2f4c2b0ca28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f4c2b0ca28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f4c2b0ca28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F4F4F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2" name="Google Shape;13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134" name="Google Shape;134;p19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MECE Principle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MECE Principle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ctrTitle"/>
          </p:nvPr>
        </p:nvSpPr>
        <p:spPr>
          <a:xfrm>
            <a:off x="413650" y="219320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Problem-solving with McKinsey’s MECE Principle</a:t>
            </a:r>
            <a:endParaRPr/>
          </a:p>
        </p:txBody>
      </p:sp>
      <p:cxnSp>
        <p:nvCxnSpPr>
          <p:cNvPr id="141" name="Google Shape;141;p20"/>
          <p:cNvCxnSpPr/>
          <p:nvPr/>
        </p:nvCxnSpPr>
        <p:spPr>
          <a:xfrm rot="10800000">
            <a:off x="413650" y="3188575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"/>
          <p:cNvSpPr/>
          <p:nvPr/>
        </p:nvSpPr>
        <p:spPr>
          <a:xfrm rot="-5400000">
            <a:off x="6321141" y="1267195"/>
            <a:ext cx="639900" cy="665400"/>
          </a:xfrm>
          <a:prstGeom prst="roundRect">
            <a:avLst>
              <a:gd fmla="val 18144" name="adj"/>
            </a:avLst>
          </a:prstGeom>
          <a:solidFill>
            <a:schemeClr val="lt1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t/>
            </a:r>
            <a:endParaRPr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29"/>
          <p:cNvSpPr/>
          <p:nvPr/>
        </p:nvSpPr>
        <p:spPr>
          <a:xfrm rot="-5400000">
            <a:off x="6321141" y="3208136"/>
            <a:ext cx="639900" cy="665400"/>
          </a:xfrm>
          <a:prstGeom prst="roundRect">
            <a:avLst>
              <a:gd fmla="val 18144" name="adj"/>
            </a:avLst>
          </a:prstGeom>
          <a:solidFill>
            <a:schemeClr val="lt1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t/>
            </a:r>
            <a:endParaRPr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29"/>
          <p:cNvSpPr/>
          <p:nvPr/>
        </p:nvSpPr>
        <p:spPr>
          <a:xfrm rot="-5400000">
            <a:off x="6321141" y="2237666"/>
            <a:ext cx="639900" cy="665400"/>
          </a:xfrm>
          <a:prstGeom prst="roundRect">
            <a:avLst>
              <a:gd fmla="val 18144" name="adj"/>
            </a:avLst>
          </a:prstGeom>
          <a:solidFill>
            <a:schemeClr val="lt1"/>
          </a:solidFill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t/>
            </a:r>
            <a:endParaRPr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29"/>
          <p:cNvSpPr/>
          <p:nvPr/>
        </p:nvSpPr>
        <p:spPr>
          <a:xfrm>
            <a:off x="1337966" y="2602027"/>
            <a:ext cx="823200" cy="8232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76+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63" name="Google Shape;463;p29"/>
          <p:cNvSpPr/>
          <p:nvPr/>
        </p:nvSpPr>
        <p:spPr>
          <a:xfrm flipH="1">
            <a:off x="1335652" y="3428547"/>
            <a:ext cx="822900" cy="823200"/>
          </a:xfrm>
          <a:prstGeom prst="ellipse">
            <a:avLst/>
          </a:prstGeom>
          <a:solidFill>
            <a:srgbClr val="D9D9D9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61-75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64" name="Google Shape;464;p29"/>
          <p:cNvSpPr/>
          <p:nvPr/>
        </p:nvSpPr>
        <p:spPr>
          <a:xfrm flipH="1">
            <a:off x="2051566" y="3840027"/>
            <a:ext cx="822900" cy="823200"/>
          </a:xfrm>
          <a:prstGeom prst="ellipse">
            <a:avLst/>
          </a:prstGeom>
          <a:solidFill>
            <a:srgbClr val="666666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46-60</a:t>
            </a:r>
            <a:endParaRPr sz="1100"/>
          </a:p>
        </p:txBody>
      </p:sp>
      <p:sp>
        <p:nvSpPr>
          <p:cNvPr id="465" name="Google Shape;465;p29"/>
          <p:cNvSpPr/>
          <p:nvPr/>
        </p:nvSpPr>
        <p:spPr>
          <a:xfrm flipH="1">
            <a:off x="2767481" y="3431014"/>
            <a:ext cx="822900" cy="8232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31-45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66" name="Google Shape;466;p29"/>
          <p:cNvSpPr/>
          <p:nvPr/>
        </p:nvSpPr>
        <p:spPr>
          <a:xfrm>
            <a:off x="2767420" y="2597375"/>
            <a:ext cx="823200" cy="823200"/>
          </a:xfrm>
          <a:prstGeom prst="ellipse">
            <a:avLst/>
          </a:prstGeom>
          <a:solidFill>
            <a:srgbClr val="D9D9D9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16-30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2051506" y="2182335"/>
            <a:ext cx="823200" cy="8232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0-15</a:t>
            </a:r>
            <a:endParaRPr sz="1100"/>
          </a:p>
        </p:txBody>
      </p:sp>
      <p:sp>
        <p:nvSpPr>
          <p:cNvPr id="468" name="Google Shape;468;p29"/>
          <p:cNvSpPr txBox="1"/>
          <p:nvPr/>
        </p:nvSpPr>
        <p:spPr>
          <a:xfrm>
            <a:off x="413776" y="1750250"/>
            <a:ext cx="4639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may have a customer list segmented according to these age brackets: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469" name="Google Shape;469;p29"/>
          <p:cNvSpPr txBox="1"/>
          <p:nvPr/>
        </p:nvSpPr>
        <p:spPr>
          <a:xfrm>
            <a:off x="2216157" y="3306188"/>
            <a:ext cx="493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11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AGE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descr="Checkmark" id="470" name="Google Shape;4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743" y="1504556"/>
            <a:ext cx="190716" cy="19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471" name="Google Shape;4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742" y="2475027"/>
            <a:ext cx="190716" cy="19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472" name="Google Shape;4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742" y="3445498"/>
            <a:ext cx="190716" cy="19071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9"/>
          <p:cNvSpPr txBox="1"/>
          <p:nvPr/>
        </p:nvSpPr>
        <p:spPr>
          <a:xfrm>
            <a:off x="7149461" y="1323156"/>
            <a:ext cx="1799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en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With these categories you have covered all possible ages of customers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474" name="Google Shape;474;p29"/>
          <p:cNvSpPr txBox="1"/>
          <p:nvPr/>
        </p:nvSpPr>
        <p:spPr>
          <a:xfrm>
            <a:off x="7149461" y="2375379"/>
            <a:ext cx="1603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en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one can appear in more than one category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475" name="Google Shape;475;p29"/>
          <p:cNvSpPr txBox="1"/>
          <p:nvPr/>
        </p:nvSpPr>
        <p:spPr>
          <a:xfrm>
            <a:off x="7149461" y="3263257"/>
            <a:ext cx="1799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Poppins"/>
              <a:buNone/>
            </a:pPr>
            <a:r>
              <a:rPr lang="en" sz="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 years are represented in each category. This makes them easily comparable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476" name="Google Shape;476;p29"/>
          <p:cNvSpPr txBox="1"/>
          <p:nvPr>
            <p:ph type="title"/>
          </p:nvPr>
        </p:nvSpPr>
        <p:spPr>
          <a:xfrm>
            <a:off x="413650" y="743200"/>
            <a:ext cx="46395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MECE Example:</a:t>
            </a:r>
            <a:br>
              <a:rPr lang="en"/>
            </a:br>
            <a:r>
              <a:rPr lang="en"/>
              <a:t>Customer Age Brackets</a:t>
            </a:r>
            <a:endParaRPr/>
          </a:p>
        </p:txBody>
      </p:sp>
      <p:sp>
        <p:nvSpPr>
          <p:cNvPr id="477" name="Google Shape;477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0"/>
          <p:cNvSpPr/>
          <p:nvPr/>
        </p:nvSpPr>
        <p:spPr>
          <a:xfrm flipH="1" rot="5400000">
            <a:off x="4468733" y="-968986"/>
            <a:ext cx="221700" cy="7535700"/>
          </a:xfrm>
          <a:prstGeom prst="rightBrace">
            <a:avLst>
              <a:gd fmla="val 60680" name="adj1"/>
              <a:gd fmla="val 50000" name="adj2"/>
            </a:avLst>
          </a:prstGeom>
          <a:noFill/>
          <a:ln cap="flat" cmpd="sng" w="12700">
            <a:solidFill>
              <a:schemeClr val="dk1">
                <a:alpha val="5686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83" name="Google Shape;483;p30"/>
          <p:cNvCxnSpPr/>
          <p:nvPr/>
        </p:nvCxnSpPr>
        <p:spPr>
          <a:xfrm>
            <a:off x="811740" y="4082917"/>
            <a:ext cx="7535700" cy="0"/>
          </a:xfrm>
          <a:prstGeom prst="straightConnector1">
            <a:avLst/>
          </a:prstGeom>
          <a:solidFill>
            <a:srgbClr val="FFD966">
              <a:alpha val="24710"/>
            </a:srgbClr>
          </a:solidFill>
          <a:ln cap="rnd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484" name="Google Shape;484;p30"/>
          <p:cNvGrpSpPr/>
          <p:nvPr/>
        </p:nvGrpSpPr>
        <p:grpSpPr>
          <a:xfrm>
            <a:off x="2220855" y="3156099"/>
            <a:ext cx="960482" cy="920953"/>
            <a:chOff x="4272931" y="4332525"/>
            <a:chExt cx="1687128" cy="1617694"/>
          </a:xfrm>
        </p:grpSpPr>
        <p:grpSp>
          <p:nvGrpSpPr>
            <p:cNvPr id="485" name="Google Shape;485;p30"/>
            <p:cNvGrpSpPr/>
            <p:nvPr/>
          </p:nvGrpSpPr>
          <p:grpSpPr>
            <a:xfrm>
              <a:off x="5081293" y="4365100"/>
              <a:ext cx="878766" cy="1585119"/>
              <a:chOff x="5901733" y="2691948"/>
              <a:chExt cx="878766" cy="1585119"/>
            </a:xfrm>
          </p:grpSpPr>
          <p:sp>
            <p:nvSpPr>
              <p:cNvPr id="486" name="Google Shape;486;p30"/>
              <p:cNvSpPr/>
              <p:nvPr/>
            </p:nvSpPr>
            <p:spPr>
              <a:xfrm>
                <a:off x="6067246" y="3086442"/>
                <a:ext cx="619125" cy="1190625"/>
              </a:xfrm>
              <a:custGeom>
                <a:rect b="b" l="l" r="r" t="t"/>
                <a:pathLst>
                  <a:path extrusionOk="0" h="1190625" w="619125">
                    <a:moveTo>
                      <a:pt x="226112" y="219018"/>
                    </a:moveTo>
                    <a:cubicBezTo>
                      <a:pt x="148007" y="253784"/>
                      <a:pt x="103239" y="305315"/>
                      <a:pt x="106097" y="390849"/>
                    </a:cubicBezTo>
                    <a:cubicBezTo>
                      <a:pt x="106859" y="413042"/>
                      <a:pt x="106859" y="445999"/>
                      <a:pt x="68949" y="431711"/>
                    </a:cubicBezTo>
                    <a:cubicBezTo>
                      <a:pt x="43327" y="422091"/>
                      <a:pt x="-15633" y="447713"/>
                      <a:pt x="3894" y="379800"/>
                    </a:cubicBezTo>
                    <a:cubicBezTo>
                      <a:pt x="4751" y="376752"/>
                      <a:pt x="5513" y="373514"/>
                      <a:pt x="5417" y="370466"/>
                    </a:cubicBezTo>
                    <a:cubicBezTo>
                      <a:pt x="655" y="265405"/>
                      <a:pt x="53995" y="197587"/>
                      <a:pt x="140768" y="145580"/>
                    </a:cubicBezTo>
                    <a:cubicBezTo>
                      <a:pt x="189155" y="116624"/>
                      <a:pt x="233351" y="80144"/>
                      <a:pt x="273070" y="37948"/>
                    </a:cubicBezTo>
                    <a:cubicBezTo>
                      <a:pt x="311075" y="-2438"/>
                      <a:pt x="362700" y="-9201"/>
                      <a:pt x="414135" y="11087"/>
                    </a:cubicBezTo>
                    <a:cubicBezTo>
                      <a:pt x="469476" y="32995"/>
                      <a:pt x="499765" y="75953"/>
                      <a:pt x="500527" y="136055"/>
                    </a:cubicBezTo>
                    <a:cubicBezTo>
                      <a:pt x="501765" y="240735"/>
                      <a:pt x="501003" y="345510"/>
                      <a:pt x="501194" y="450285"/>
                    </a:cubicBezTo>
                    <a:cubicBezTo>
                      <a:pt x="501384" y="567347"/>
                      <a:pt x="539008" y="678123"/>
                      <a:pt x="558820" y="791947"/>
                    </a:cubicBezTo>
                    <a:cubicBezTo>
                      <a:pt x="576156" y="891864"/>
                      <a:pt x="599016" y="990829"/>
                      <a:pt x="618828" y="1090365"/>
                    </a:cubicBezTo>
                    <a:cubicBezTo>
                      <a:pt x="629686" y="1145039"/>
                      <a:pt x="612732" y="1179519"/>
                      <a:pt x="571584" y="1189235"/>
                    </a:cubicBezTo>
                    <a:cubicBezTo>
                      <a:pt x="527007" y="1199712"/>
                      <a:pt x="496813" y="1176281"/>
                      <a:pt x="485001" y="1118750"/>
                    </a:cubicBezTo>
                    <a:cubicBezTo>
                      <a:pt x="453950" y="968159"/>
                      <a:pt x="423946" y="817379"/>
                      <a:pt x="393276" y="666598"/>
                    </a:cubicBezTo>
                    <a:cubicBezTo>
                      <a:pt x="390323" y="652120"/>
                      <a:pt x="393276" y="629450"/>
                      <a:pt x="372130" y="630403"/>
                    </a:cubicBezTo>
                    <a:cubicBezTo>
                      <a:pt x="349461" y="631355"/>
                      <a:pt x="356700" y="654311"/>
                      <a:pt x="355557" y="668598"/>
                    </a:cubicBezTo>
                    <a:cubicBezTo>
                      <a:pt x="351270" y="723938"/>
                      <a:pt x="347175" y="779374"/>
                      <a:pt x="344889" y="834809"/>
                    </a:cubicBezTo>
                    <a:cubicBezTo>
                      <a:pt x="343555" y="867766"/>
                      <a:pt x="330411" y="891769"/>
                      <a:pt x="303169" y="910247"/>
                    </a:cubicBezTo>
                    <a:cubicBezTo>
                      <a:pt x="241542" y="952157"/>
                      <a:pt x="180963" y="995687"/>
                      <a:pt x="119432" y="1037692"/>
                    </a:cubicBezTo>
                    <a:cubicBezTo>
                      <a:pt x="78474" y="1065695"/>
                      <a:pt x="37993" y="1061219"/>
                      <a:pt x="14466" y="1027976"/>
                    </a:cubicBezTo>
                    <a:cubicBezTo>
                      <a:pt x="-9251" y="994544"/>
                      <a:pt x="274" y="955491"/>
                      <a:pt x="41041" y="926154"/>
                    </a:cubicBezTo>
                    <a:cubicBezTo>
                      <a:pt x="87333" y="892817"/>
                      <a:pt x="134576" y="860622"/>
                      <a:pt x="181344" y="827856"/>
                    </a:cubicBezTo>
                    <a:cubicBezTo>
                      <a:pt x="195537" y="817950"/>
                      <a:pt x="209348" y="809473"/>
                      <a:pt x="211158" y="788327"/>
                    </a:cubicBezTo>
                    <a:cubicBezTo>
                      <a:pt x="227255" y="600399"/>
                      <a:pt x="232684" y="412185"/>
                      <a:pt x="226112" y="219018"/>
                    </a:cubicBezTo>
                    <a:close/>
                    <a:moveTo>
                      <a:pt x="357081" y="84335"/>
                    </a:moveTo>
                    <a:cubicBezTo>
                      <a:pt x="381846" y="113291"/>
                      <a:pt x="373654" y="145104"/>
                      <a:pt x="366701" y="177680"/>
                    </a:cubicBezTo>
                    <a:cubicBezTo>
                      <a:pt x="357081" y="222352"/>
                      <a:pt x="351461" y="267977"/>
                      <a:pt x="340983" y="312458"/>
                    </a:cubicBezTo>
                    <a:cubicBezTo>
                      <a:pt x="333078" y="346082"/>
                      <a:pt x="358795" y="359131"/>
                      <a:pt x="377178" y="371990"/>
                    </a:cubicBezTo>
                    <a:cubicBezTo>
                      <a:pt x="396419" y="385420"/>
                      <a:pt x="403658" y="357512"/>
                      <a:pt x="416517" y="348653"/>
                    </a:cubicBezTo>
                    <a:cubicBezTo>
                      <a:pt x="434614" y="336271"/>
                      <a:pt x="426042" y="318650"/>
                      <a:pt x="424708" y="301409"/>
                    </a:cubicBezTo>
                    <a:cubicBezTo>
                      <a:pt x="418707" y="227972"/>
                      <a:pt x="375940" y="157582"/>
                      <a:pt x="406420" y="80715"/>
                    </a:cubicBezTo>
                    <a:cubicBezTo>
                      <a:pt x="391085" y="76524"/>
                      <a:pt x="376035" y="73952"/>
                      <a:pt x="357081" y="84335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87" name="Google Shape;487;p30"/>
              <p:cNvSpPr/>
              <p:nvPr/>
            </p:nvSpPr>
            <p:spPr>
              <a:xfrm>
                <a:off x="5901733" y="3521420"/>
                <a:ext cx="381000" cy="352425"/>
              </a:xfrm>
              <a:custGeom>
                <a:rect b="b" l="l" r="r" t="t"/>
                <a:pathLst>
                  <a:path extrusionOk="0" h="352425" w="381000">
                    <a:moveTo>
                      <a:pt x="380957" y="157896"/>
                    </a:moveTo>
                    <a:cubicBezTo>
                      <a:pt x="373908" y="203331"/>
                      <a:pt x="366764" y="254956"/>
                      <a:pt x="357620" y="306296"/>
                    </a:cubicBezTo>
                    <a:cubicBezTo>
                      <a:pt x="351810" y="339348"/>
                      <a:pt x="329998" y="356683"/>
                      <a:pt x="296565" y="351920"/>
                    </a:cubicBezTo>
                    <a:cubicBezTo>
                      <a:pt x="212078" y="339824"/>
                      <a:pt x="127592" y="327060"/>
                      <a:pt x="43486" y="312011"/>
                    </a:cubicBezTo>
                    <a:cubicBezTo>
                      <a:pt x="10720" y="306201"/>
                      <a:pt x="-3949" y="281816"/>
                      <a:pt x="909" y="248574"/>
                    </a:cubicBezTo>
                    <a:cubicBezTo>
                      <a:pt x="8148" y="198473"/>
                      <a:pt x="15863" y="148467"/>
                      <a:pt x="25007" y="98651"/>
                    </a:cubicBezTo>
                    <a:cubicBezTo>
                      <a:pt x="31960" y="60836"/>
                      <a:pt x="56344" y="45215"/>
                      <a:pt x="93968" y="52550"/>
                    </a:cubicBezTo>
                    <a:cubicBezTo>
                      <a:pt x="122639" y="58169"/>
                      <a:pt x="144451" y="63313"/>
                      <a:pt x="157500" y="23213"/>
                    </a:cubicBezTo>
                    <a:cubicBezTo>
                      <a:pt x="170264" y="-15935"/>
                      <a:pt x="208173" y="5782"/>
                      <a:pt x="236462" y="7973"/>
                    </a:cubicBezTo>
                    <a:cubicBezTo>
                      <a:pt x="261608" y="9973"/>
                      <a:pt x="283230" y="20831"/>
                      <a:pt x="280087" y="47311"/>
                    </a:cubicBezTo>
                    <a:cubicBezTo>
                      <a:pt x="275801" y="83506"/>
                      <a:pt x="295803" y="85030"/>
                      <a:pt x="321330" y="87792"/>
                    </a:cubicBezTo>
                    <a:cubicBezTo>
                      <a:pt x="358668" y="91888"/>
                      <a:pt x="384576" y="108557"/>
                      <a:pt x="380957" y="157896"/>
                    </a:cubicBezTo>
                    <a:close/>
                    <a:moveTo>
                      <a:pt x="227509" y="73981"/>
                    </a:moveTo>
                    <a:cubicBezTo>
                      <a:pt x="248940" y="77791"/>
                      <a:pt x="262370" y="73029"/>
                      <a:pt x="260656" y="53979"/>
                    </a:cubicBezTo>
                    <a:cubicBezTo>
                      <a:pt x="257132" y="15212"/>
                      <a:pt x="221603" y="30547"/>
                      <a:pt x="200839" y="22356"/>
                    </a:cubicBezTo>
                    <a:cubicBezTo>
                      <a:pt x="182265" y="15116"/>
                      <a:pt x="167501" y="30928"/>
                      <a:pt x="170454" y="47692"/>
                    </a:cubicBezTo>
                    <a:cubicBezTo>
                      <a:pt x="176741" y="83411"/>
                      <a:pt x="213412" y="61122"/>
                      <a:pt x="227509" y="73981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6276207" y="2691948"/>
                <a:ext cx="333375" cy="333375"/>
              </a:xfrm>
              <a:custGeom>
                <a:rect b="b" l="l" r="r" t="t"/>
                <a:pathLst>
                  <a:path extrusionOk="0" h="333375" w="333375">
                    <a:moveTo>
                      <a:pt x="337095" y="166981"/>
                    </a:moveTo>
                    <a:cubicBezTo>
                      <a:pt x="337953" y="261469"/>
                      <a:pt x="264801" y="336145"/>
                      <a:pt x="170313" y="337288"/>
                    </a:cubicBezTo>
                    <a:cubicBezTo>
                      <a:pt x="75634" y="338431"/>
                      <a:pt x="863" y="265183"/>
                      <a:pt x="6" y="170695"/>
                    </a:cubicBezTo>
                    <a:cubicBezTo>
                      <a:pt x="-756" y="76112"/>
                      <a:pt x="72777" y="769"/>
                      <a:pt x="166598" y="7"/>
                    </a:cubicBezTo>
                    <a:cubicBezTo>
                      <a:pt x="260514" y="-850"/>
                      <a:pt x="336334" y="73445"/>
                      <a:pt x="337095" y="166981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6580474" y="3312075"/>
                <a:ext cx="200025" cy="142875"/>
              </a:xfrm>
              <a:custGeom>
                <a:rect b="b" l="l" r="r" t="t"/>
                <a:pathLst>
                  <a:path extrusionOk="0" h="142875" w="200025">
                    <a:moveTo>
                      <a:pt x="2444" y="93398"/>
                    </a:moveTo>
                    <a:cubicBezTo>
                      <a:pt x="-7272" y="58537"/>
                      <a:pt x="12731" y="41677"/>
                      <a:pt x="49116" y="33295"/>
                    </a:cubicBezTo>
                    <a:cubicBezTo>
                      <a:pt x="76644" y="27009"/>
                      <a:pt x="103123" y="16246"/>
                      <a:pt x="129698" y="6244"/>
                    </a:cubicBezTo>
                    <a:cubicBezTo>
                      <a:pt x="162559" y="-6043"/>
                      <a:pt x="190753" y="-1757"/>
                      <a:pt x="203707" y="33200"/>
                    </a:cubicBezTo>
                    <a:cubicBezTo>
                      <a:pt x="217709" y="71110"/>
                      <a:pt x="196182" y="92350"/>
                      <a:pt x="161606" y="103971"/>
                    </a:cubicBezTo>
                    <a:cubicBezTo>
                      <a:pt x="127317" y="115496"/>
                      <a:pt x="93122" y="127688"/>
                      <a:pt x="58927" y="139404"/>
                    </a:cubicBezTo>
                    <a:cubicBezTo>
                      <a:pt x="2348" y="158835"/>
                      <a:pt x="2348" y="158835"/>
                      <a:pt x="2444" y="93398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490" name="Google Shape;490;p30"/>
            <p:cNvGrpSpPr/>
            <p:nvPr/>
          </p:nvGrpSpPr>
          <p:grpSpPr>
            <a:xfrm>
              <a:off x="4272931" y="4332525"/>
              <a:ext cx="708709" cy="1611845"/>
              <a:chOff x="5022815" y="2651528"/>
              <a:chExt cx="708709" cy="1611845"/>
            </a:xfrm>
          </p:grpSpPr>
          <p:sp>
            <p:nvSpPr>
              <p:cNvPr id="491" name="Google Shape;491;p30"/>
              <p:cNvSpPr/>
              <p:nvPr/>
            </p:nvSpPr>
            <p:spPr>
              <a:xfrm>
                <a:off x="5022815" y="3177523"/>
                <a:ext cx="657225" cy="1085850"/>
              </a:xfrm>
              <a:custGeom>
                <a:rect b="b" l="l" r="r" t="t"/>
                <a:pathLst>
                  <a:path extrusionOk="0" h="1085850" w="657225">
                    <a:moveTo>
                      <a:pt x="233175" y="214385"/>
                    </a:moveTo>
                    <a:cubicBezTo>
                      <a:pt x="149450" y="256200"/>
                      <a:pt x="147259" y="260201"/>
                      <a:pt x="160023" y="345354"/>
                    </a:cubicBezTo>
                    <a:cubicBezTo>
                      <a:pt x="164214" y="373548"/>
                      <a:pt x="169357" y="401742"/>
                      <a:pt x="172024" y="430127"/>
                    </a:cubicBezTo>
                    <a:cubicBezTo>
                      <a:pt x="175072" y="462226"/>
                      <a:pt x="158403" y="483276"/>
                      <a:pt x="127447" y="486896"/>
                    </a:cubicBezTo>
                    <a:cubicBezTo>
                      <a:pt x="98872" y="490229"/>
                      <a:pt x="78298" y="474513"/>
                      <a:pt x="73059" y="445081"/>
                    </a:cubicBezTo>
                    <a:cubicBezTo>
                      <a:pt x="61629" y="381073"/>
                      <a:pt x="50485" y="317065"/>
                      <a:pt x="41151" y="252676"/>
                    </a:cubicBezTo>
                    <a:cubicBezTo>
                      <a:pt x="37912" y="230292"/>
                      <a:pt x="52390" y="214671"/>
                      <a:pt x="69631" y="201146"/>
                    </a:cubicBezTo>
                    <a:cubicBezTo>
                      <a:pt x="143068" y="143234"/>
                      <a:pt x="221650" y="92370"/>
                      <a:pt x="290706" y="28553"/>
                    </a:cubicBezTo>
                    <a:cubicBezTo>
                      <a:pt x="327377" y="-5356"/>
                      <a:pt x="374907" y="-6976"/>
                      <a:pt x="420532" y="12741"/>
                    </a:cubicBezTo>
                    <a:cubicBezTo>
                      <a:pt x="470347" y="34268"/>
                      <a:pt x="496922" y="74368"/>
                      <a:pt x="497684" y="128470"/>
                    </a:cubicBezTo>
                    <a:cubicBezTo>
                      <a:pt x="499113" y="222101"/>
                      <a:pt x="498732" y="315731"/>
                      <a:pt x="498160" y="409457"/>
                    </a:cubicBezTo>
                    <a:cubicBezTo>
                      <a:pt x="497970" y="439937"/>
                      <a:pt x="502066" y="468989"/>
                      <a:pt x="510733" y="498326"/>
                    </a:cubicBezTo>
                    <a:cubicBezTo>
                      <a:pt x="557501" y="656441"/>
                      <a:pt x="603126" y="814841"/>
                      <a:pt x="649132" y="973147"/>
                    </a:cubicBezTo>
                    <a:cubicBezTo>
                      <a:pt x="651799" y="982291"/>
                      <a:pt x="654751" y="991340"/>
                      <a:pt x="656942" y="1000579"/>
                    </a:cubicBezTo>
                    <a:cubicBezTo>
                      <a:pt x="667991" y="1046775"/>
                      <a:pt x="651417" y="1080779"/>
                      <a:pt x="612841" y="1091638"/>
                    </a:cubicBezTo>
                    <a:cubicBezTo>
                      <a:pt x="573312" y="1102782"/>
                      <a:pt x="539403" y="1083923"/>
                      <a:pt x="525878" y="1038965"/>
                    </a:cubicBezTo>
                    <a:cubicBezTo>
                      <a:pt x="492064" y="926665"/>
                      <a:pt x="460060" y="813794"/>
                      <a:pt x="427199" y="701113"/>
                    </a:cubicBezTo>
                    <a:cubicBezTo>
                      <a:pt x="419198" y="673681"/>
                      <a:pt x="411387" y="646249"/>
                      <a:pt x="402910" y="619007"/>
                    </a:cubicBezTo>
                    <a:cubicBezTo>
                      <a:pt x="399767" y="608911"/>
                      <a:pt x="398910" y="595957"/>
                      <a:pt x="383479" y="596147"/>
                    </a:cubicBezTo>
                    <a:cubicBezTo>
                      <a:pt x="365286" y="596433"/>
                      <a:pt x="364715" y="610530"/>
                      <a:pt x="363762" y="623008"/>
                    </a:cubicBezTo>
                    <a:cubicBezTo>
                      <a:pt x="359667" y="678443"/>
                      <a:pt x="354523" y="733784"/>
                      <a:pt x="352904" y="789314"/>
                    </a:cubicBezTo>
                    <a:cubicBezTo>
                      <a:pt x="351666" y="833510"/>
                      <a:pt x="332901" y="859895"/>
                      <a:pt x="290325" y="872944"/>
                    </a:cubicBezTo>
                    <a:cubicBezTo>
                      <a:pt x="228222" y="891994"/>
                      <a:pt x="167166" y="914378"/>
                      <a:pt x="105349" y="934475"/>
                    </a:cubicBezTo>
                    <a:cubicBezTo>
                      <a:pt x="53533" y="951239"/>
                      <a:pt x="17529" y="936666"/>
                      <a:pt x="3717" y="894851"/>
                    </a:cubicBezTo>
                    <a:cubicBezTo>
                      <a:pt x="-9427" y="855227"/>
                      <a:pt x="12671" y="821795"/>
                      <a:pt x="63916" y="803983"/>
                    </a:cubicBezTo>
                    <a:cubicBezTo>
                      <a:pt x="87918" y="795696"/>
                      <a:pt x="111921" y="787600"/>
                      <a:pt x="135925" y="779599"/>
                    </a:cubicBezTo>
                    <a:cubicBezTo>
                      <a:pt x="217935" y="752262"/>
                      <a:pt x="218125" y="752357"/>
                      <a:pt x="224412" y="669109"/>
                    </a:cubicBezTo>
                    <a:cubicBezTo>
                      <a:pt x="235175" y="528139"/>
                      <a:pt x="240795" y="387074"/>
                      <a:pt x="237461" y="245723"/>
                    </a:cubicBezTo>
                    <a:cubicBezTo>
                      <a:pt x="237651" y="235340"/>
                      <a:pt x="241842" y="223720"/>
                      <a:pt x="233175" y="214385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5242797" y="2789009"/>
                <a:ext cx="314325" cy="361950"/>
              </a:xfrm>
              <a:custGeom>
                <a:rect b="b" l="l" r="r" t="t"/>
                <a:pathLst>
                  <a:path extrusionOk="0" h="361950" w="314325">
                    <a:moveTo>
                      <a:pt x="194834" y="18161"/>
                    </a:moveTo>
                    <a:cubicBezTo>
                      <a:pt x="199406" y="16732"/>
                      <a:pt x="203883" y="15208"/>
                      <a:pt x="208455" y="13875"/>
                    </a:cubicBezTo>
                    <a:cubicBezTo>
                      <a:pt x="271415" y="-4699"/>
                      <a:pt x="272082" y="-4699"/>
                      <a:pt x="273320" y="60261"/>
                    </a:cubicBezTo>
                    <a:cubicBezTo>
                      <a:pt x="273701" y="78930"/>
                      <a:pt x="280273" y="92742"/>
                      <a:pt x="290465" y="107791"/>
                    </a:cubicBezTo>
                    <a:cubicBezTo>
                      <a:pt x="339709" y="180753"/>
                      <a:pt x="329517" y="266763"/>
                      <a:pt x="266462" y="322485"/>
                    </a:cubicBezTo>
                    <a:cubicBezTo>
                      <a:pt x="207121" y="374872"/>
                      <a:pt x="117872" y="375729"/>
                      <a:pt x="57388" y="324294"/>
                    </a:cubicBezTo>
                    <a:cubicBezTo>
                      <a:pt x="-6143" y="270288"/>
                      <a:pt x="-19383" y="180848"/>
                      <a:pt x="30051" y="110458"/>
                    </a:cubicBezTo>
                    <a:cubicBezTo>
                      <a:pt x="46530" y="87027"/>
                      <a:pt x="48816" y="64167"/>
                      <a:pt x="46911" y="39116"/>
                    </a:cubicBezTo>
                    <a:cubicBezTo>
                      <a:pt x="44434" y="6540"/>
                      <a:pt x="51007" y="-9747"/>
                      <a:pt x="87773" y="6159"/>
                    </a:cubicBezTo>
                    <a:cubicBezTo>
                      <a:pt x="100346" y="11589"/>
                      <a:pt x="115491" y="11112"/>
                      <a:pt x="129492" y="13303"/>
                    </a:cubicBezTo>
                    <a:cubicBezTo>
                      <a:pt x="150448" y="24828"/>
                      <a:pt x="172450" y="24352"/>
                      <a:pt x="194834" y="18161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>
                <a:off x="5155787" y="2651528"/>
                <a:ext cx="495300" cy="152400"/>
              </a:xfrm>
              <a:custGeom>
                <a:rect b="b" l="l" r="r" t="t"/>
                <a:pathLst>
                  <a:path extrusionOk="0" h="152400" w="495300">
                    <a:moveTo>
                      <a:pt x="281845" y="155641"/>
                    </a:moveTo>
                    <a:cubicBezTo>
                      <a:pt x="259461" y="161833"/>
                      <a:pt x="237458" y="162309"/>
                      <a:pt x="216408" y="150688"/>
                    </a:cubicBezTo>
                    <a:cubicBezTo>
                      <a:pt x="147923" y="127066"/>
                      <a:pt x="79438" y="103540"/>
                      <a:pt x="0" y="76108"/>
                    </a:cubicBezTo>
                    <a:cubicBezTo>
                      <a:pt x="87154" y="48676"/>
                      <a:pt x="164878" y="21625"/>
                      <a:pt x="244316" y="1051"/>
                    </a:cubicBezTo>
                    <a:cubicBezTo>
                      <a:pt x="264223" y="-4093"/>
                      <a:pt x="289655" y="10957"/>
                      <a:pt x="312230" y="17910"/>
                    </a:cubicBezTo>
                    <a:cubicBezTo>
                      <a:pt x="370808" y="36198"/>
                      <a:pt x="429196" y="55153"/>
                      <a:pt x="498920" y="77441"/>
                    </a:cubicBezTo>
                    <a:cubicBezTo>
                      <a:pt x="433673" y="97825"/>
                      <a:pt x="379666" y="114112"/>
                      <a:pt x="326041" y="131734"/>
                    </a:cubicBezTo>
                    <a:cubicBezTo>
                      <a:pt x="310229" y="137068"/>
                      <a:pt x="290798" y="137163"/>
                      <a:pt x="281845" y="155641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4" name="Google Shape;494;p30"/>
              <p:cNvSpPr/>
              <p:nvPr/>
            </p:nvSpPr>
            <p:spPr>
              <a:xfrm>
                <a:off x="5531499" y="3390922"/>
                <a:ext cx="200025" cy="142875"/>
              </a:xfrm>
              <a:custGeom>
                <a:rect b="b" l="l" r="r" t="t"/>
                <a:pathLst>
                  <a:path extrusionOk="0" h="142875" w="200025">
                    <a:moveTo>
                      <a:pt x="9670" y="151386"/>
                    </a:moveTo>
                    <a:cubicBezTo>
                      <a:pt x="7003" y="145481"/>
                      <a:pt x="4526" y="142718"/>
                      <a:pt x="4717" y="140051"/>
                    </a:cubicBezTo>
                    <a:cubicBezTo>
                      <a:pt x="6812" y="107666"/>
                      <a:pt x="-12047" y="61661"/>
                      <a:pt x="13670" y="45754"/>
                    </a:cubicBezTo>
                    <a:cubicBezTo>
                      <a:pt x="55104" y="20132"/>
                      <a:pt x="105015" y="1939"/>
                      <a:pt x="156450" y="34"/>
                    </a:cubicBezTo>
                    <a:cubicBezTo>
                      <a:pt x="181882" y="-919"/>
                      <a:pt x="196836" y="18322"/>
                      <a:pt x="200265" y="42230"/>
                    </a:cubicBezTo>
                    <a:cubicBezTo>
                      <a:pt x="204170" y="68995"/>
                      <a:pt x="190645" y="88426"/>
                      <a:pt x="165499" y="97475"/>
                    </a:cubicBezTo>
                    <a:cubicBezTo>
                      <a:pt x="113683" y="116048"/>
                      <a:pt x="61390" y="133574"/>
                      <a:pt x="9670" y="151386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495" name="Google Shape;495;p30"/>
          <p:cNvGrpSpPr/>
          <p:nvPr/>
        </p:nvGrpSpPr>
        <p:grpSpPr>
          <a:xfrm>
            <a:off x="7698757" y="3321841"/>
            <a:ext cx="481919" cy="755297"/>
            <a:chOff x="9119590" y="2941509"/>
            <a:chExt cx="846511" cy="1326712"/>
          </a:xfrm>
        </p:grpSpPr>
        <p:sp>
          <p:nvSpPr>
            <p:cNvPr id="496" name="Google Shape;496;p30"/>
            <p:cNvSpPr/>
            <p:nvPr/>
          </p:nvSpPr>
          <p:spPr>
            <a:xfrm>
              <a:off x="9119590" y="3203557"/>
              <a:ext cx="581025" cy="1038225"/>
            </a:xfrm>
            <a:custGeom>
              <a:rect b="b" l="l" r="r" t="t"/>
              <a:pathLst>
                <a:path extrusionOk="0" h="1038225" w="581025">
                  <a:moveTo>
                    <a:pt x="123279" y="386891"/>
                  </a:moveTo>
                  <a:cubicBezTo>
                    <a:pt x="60414" y="403274"/>
                    <a:pt x="34315" y="383272"/>
                    <a:pt x="38316" y="321359"/>
                  </a:cubicBezTo>
                  <a:cubicBezTo>
                    <a:pt x="42221" y="259637"/>
                    <a:pt x="48413" y="198106"/>
                    <a:pt x="52127" y="136479"/>
                  </a:cubicBezTo>
                  <a:cubicBezTo>
                    <a:pt x="54127" y="103427"/>
                    <a:pt x="68415" y="84282"/>
                    <a:pt x="101467" y="76567"/>
                  </a:cubicBezTo>
                  <a:cubicBezTo>
                    <a:pt x="200050" y="53326"/>
                    <a:pt x="297872" y="26370"/>
                    <a:pt x="396932" y="5224"/>
                  </a:cubicBezTo>
                  <a:cubicBezTo>
                    <a:pt x="482848" y="-13159"/>
                    <a:pt x="550189" y="17988"/>
                    <a:pt x="577622" y="82663"/>
                  </a:cubicBezTo>
                  <a:cubicBezTo>
                    <a:pt x="597910" y="130288"/>
                    <a:pt x="590956" y="175341"/>
                    <a:pt x="562191" y="217918"/>
                  </a:cubicBezTo>
                  <a:cubicBezTo>
                    <a:pt x="516090" y="286212"/>
                    <a:pt x="471418" y="355459"/>
                    <a:pt x="424269" y="423086"/>
                  </a:cubicBezTo>
                  <a:cubicBezTo>
                    <a:pt x="408267" y="445946"/>
                    <a:pt x="405029" y="467092"/>
                    <a:pt x="411410" y="493952"/>
                  </a:cubicBezTo>
                  <a:cubicBezTo>
                    <a:pt x="447129" y="645019"/>
                    <a:pt x="481323" y="796371"/>
                    <a:pt x="515709" y="947723"/>
                  </a:cubicBezTo>
                  <a:cubicBezTo>
                    <a:pt x="527044" y="997348"/>
                    <a:pt x="509422" y="1032305"/>
                    <a:pt x="469703" y="1041640"/>
                  </a:cubicBezTo>
                  <a:cubicBezTo>
                    <a:pt x="429126" y="1051165"/>
                    <a:pt x="397694" y="1029067"/>
                    <a:pt x="385883" y="979251"/>
                  </a:cubicBezTo>
                  <a:cubicBezTo>
                    <a:pt x="355879" y="852950"/>
                    <a:pt x="327686" y="726172"/>
                    <a:pt x="297491" y="599870"/>
                  </a:cubicBezTo>
                  <a:cubicBezTo>
                    <a:pt x="293777" y="584440"/>
                    <a:pt x="299968" y="555198"/>
                    <a:pt x="268916" y="561008"/>
                  </a:cubicBezTo>
                  <a:cubicBezTo>
                    <a:pt x="242913" y="565866"/>
                    <a:pt x="253105" y="590155"/>
                    <a:pt x="255010" y="604442"/>
                  </a:cubicBezTo>
                  <a:cubicBezTo>
                    <a:pt x="269964" y="718456"/>
                    <a:pt x="241961" y="819898"/>
                    <a:pt x="173476" y="911909"/>
                  </a:cubicBezTo>
                  <a:cubicBezTo>
                    <a:pt x="154711" y="937150"/>
                    <a:pt x="142520" y="967250"/>
                    <a:pt x="125374" y="993824"/>
                  </a:cubicBezTo>
                  <a:cubicBezTo>
                    <a:pt x="102895" y="1028686"/>
                    <a:pt x="69844" y="1036972"/>
                    <a:pt x="34792" y="1017160"/>
                  </a:cubicBezTo>
                  <a:cubicBezTo>
                    <a:pt x="-927" y="997063"/>
                    <a:pt x="-8833" y="964106"/>
                    <a:pt x="9646" y="927244"/>
                  </a:cubicBezTo>
                  <a:cubicBezTo>
                    <a:pt x="22409" y="901813"/>
                    <a:pt x="35173" y="875714"/>
                    <a:pt x="52032" y="853045"/>
                  </a:cubicBezTo>
                  <a:cubicBezTo>
                    <a:pt x="111944" y="772844"/>
                    <a:pt x="129565" y="684167"/>
                    <a:pt x="120898" y="585202"/>
                  </a:cubicBezTo>
                  <a:cubicBezTo>
                    <a:pt x="115088" y="519765"/>
                    <a:pt x="108801" y="453090"/>
                    <a:pt x="123279" y="386891"/>
                  </a:cubicBezTo>
                  <a:close/>
                  <a:moveTo>
                    <a:pt x="143186" y="357840"/>
                  </a:moveTo>
                  <a:cubicBezTo>
                    <a:pt x="195002" y="280497"/>
                    <a:pt x="240817" y="212107"/>
                    <a:pt x="292919" y="134288"/>
                  </a:cubicBezTo>
                  <a:cubicBezTo>
                    <a:pt x="245294" y="146004"/>
                    <a:pt x="209004" y="155338"/>
                    <a:pt x="172523" y="163816"/>
                  </a:cubicBezTo>
                  <a:cubicBezTo>
                    <a:pt x="160998" y="166483"/>
                    <a:pt x="150806" y="169626"/>
                    <a:pt x="150330" y="183628"/>
                  </a:cubicBezTo>
                  <a:cubicBezTo>
                    <a:pt x="148710" y="237825"/>
                    <a:pt x="136709" y="291736"/>
                    <a:pt x="143186" y="35784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9642251" y="2941509"/>
              <a:ext cx="323850" cy="323850"/>
            </a:xfrm>
            <a:custGeom>
              <a:rect b="b" l="l" r="r" t="t"/>
              <a:pathLst>
                <a:path extrusionOk="0" h="323850" w="323850">
                  <a:moveTo>
                    <a:pt x="166022" y="332900"/>
                  </a:moveTo>
                  <a:cubicBezTo>
                    <a:pt x="73630" y="332424"/>
                    <a:pt x="-379" y="258034"/>
                    <a:pt x="1" y="166117"/>
                  </a:cubicBezTo>
                  <a:cubicBezTo>
                    <a:pt x="478" y="74773"/>
                    <a:pt x="76106" y="-380"/>
                    <a:pt x="167356" y="1"/>
                  </a:cubicBezTo>
                  <a:cubicBezTo>
                    <a:pt x="258986" y="382"/>
                    <a:pt x="333281" y="75630"/>
                    <a:pt x="332996" y="167546"/>
                  </a:cubicBezTo>
                  <a:cubicBezTo>
                    <a:pt x="332805" y="259653"/>
                    <a:pt x="258319" y="333376"/>
                    <a:pt x="166022" y="3329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9791128" y="3458596"/>
              <a:ext cx="161925" cy="809625"/>
            </a:xfrm>
            <a:custGeom>
              <a:rect b="b" l="l" r="r" t="t"/>
              <a:pathLst>
                <a:path extrusionOk="0" h="809625" w="161925">
                  <a:moveTo>
                    <a:pt x="3524" y="42031"/>
                  </a:moveTo>
                  <a:cubicBezTo>
                    <a:pt x="30766" y="13552"/>
                    <a:pt x="60007" y="-8451"/>
                    <a:pt x="103251" y="3169"/>
                  </a:cubicBezTo>
                  <a:cubicBezTo>
                    <a:pt x="152591" y="16409"/>
                    <a:pt x="183070" y="80322"/>
                    <a:pt x="161163" y="125851"/>
                  </a:cubicBezTo>
                  <a:cubicBezTo>
                    <a:pt x="156496" y="135472"/>
                    <a:pt x="149257" y="140615"/>
                    <a:pt x="139065" y="140996"/>
                  </a:cubicBezTo>
                  <a:cubicBezTo>
                    <a:pt x="126587" y="141472"/>
                    <a:pt x="117348" y="135376"/>
                    <a:pt x="114967" y="122803"/>
                  </a:cubicBezTo>
                  <a:cubicBezTo>
                    <a:pt x="113157" y="113564"/>
                    <a:pt x="112871" y="103849"/>
                    <a:pt x="113157" y="94419"/>
                  </a:cubicBezTo>
                  <a:cubicBezTo>
                    <a:pt x="113824" y="72226"/>
                    <a:pt x="110109" y="47651"/>
                    <a:pt x="84867" y="47842"/>
                  </a:cubicBezTo>
                  <a:cubicBezTo>
                    <a:pt x="57245" y="47937"/>
                    <a:pt x="49816" y="71178"/>
                    <a:pt x="49911" y="98134"/>
                  </a:cubicBezTo>
                  <a:cubicBezTo>
                    <a:pt x="50578" y="318637"/>
                    <a:pt x="50197" y="539046"/>
                    <a:pt x="50102" y="759550"/>
                  </a:cubicBezTo>
                  <a:cubicBezTo>
                    <a:pt x="50102" y="772218"/>
                    <a:pt x="50197" y="784981"/>
                    <a:pt x="49149" y="797554"/>
                  </a:cubicBezTo>
                  <a:cubicBezTo>
                    <a:pt x="48101" y="810604"/>
                    <a:pt x="38767" y="817652"/>
                    <a:pt x="26861" y="818319"/>
                  </a:cubicBezTo>
                  <a:cubicBezTo>
                    <a:pt x="12668" y="819176"/>
                    <a:pt x="2572" y="812223"/>
                    <a:pt x="1048" y="796602"/>
                  </a:cubicBezTo>
                  <a:cubicBezTo>
                    <a:pt x="476" y="790315"/>
                    <a:pt x="0" y="783934"/>
                    <a:pt x="0" y="777647"/>
                  </a:cubicBezTo>
                  <a:cubicBezTo>
                    <a:pt x="285" y="542951"/>
                    <a:pt x="571" y="308160"/>
                    <a:pt x="1238" y="73464"/>
                  </a:cubicBezTo>
                  <a:cubicBezTo>
                    <a:pt x="1238" y="62415"/>
                    <a:pt x="3715" y="51461"/>
                    <a:pt x="5048" y="40412"/>
                  </a:cubicBezTo>
                  <a:cubicBezTo>
                    <a:pt x="5048" y="40412"/>
                    <a:pt x="3524" y="42031"/>
                    <a:pt x="3524" y="4203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9621012" y="3459068"/>
              <a:ext cx="180975" cy="95250"/>
            </a:xfrm>
            <a:custGeom>
              <a:rect b="b" l="l" r="r" t="t"/>
              <a:pathLst>
                <a:path extrusionOk="0" h="95250" w="180975">
                  <a:moveTo>
                    <a:pt x="175164" y="39940"/>
                  </a:moveTo>
                  <a:cubicBezTo>
                    <a:pt x="167164" y="115568"/>
                    <a:pt x="111537" y="101757"/>
                    <a:pt x="62293" y="100233"/>
                  </a:cubicBezTo>
                  <a:cubicBezTo>
                    <a:pt x="41814" y="99662"/>
                    <a:pt x="21241" y="100138"/>
                    <a:pt x="0" y="100138"/>
                  </a:cubicBezTo>
                  <a:cubicBezTo>
                    <a:pt x="27622" y="2697"/>
                    <a:pt x="51435" y="-9304"/>
                    <a:pt x="185071" y="4983"/>
                  </a:cubicBezTo>
                  <a:cubicBezTo>
                    <a:pt x="191928" y="20414"/>
                    <a:pt x="166973" y="26414"/>
                    <a:pt x="173641" y="41654"/>
                  </a:cubicBezTo>
                  <a:cubicBezTo>
                    <a:pt x="173641" y="41559"/>
                    <a:pt x="175164" y="39940"/>
                    <a:pt x="175164" y="3994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00" name="Google Shape;500;p30"/>
          <p:cNvGrpSpPr/>
          <p:nvPr/>
        </p:nvGrpSpPr>
        <p:grpSpPr>
          <a:xfrm>
            <a:off x="915864" y="3375134"/>
            <a:ext cx="828086" cy="697010"/>
            <a:chOff x="2214752" y="3049235"/>
            <a:chExt cx="1454568" cy="1224328"/>
          </a:xfrm>
        </p:grpSpPr>
        <p:sp>
          <p:nvSpPr>
            <p:cNvPr id="501" name="Google Shape;501;p30"/>
            <p:cNvSpPr/>
            <p:nvPr/>
          </p:nvSpPr>
          <p:spPr>
            <a:xfrm>
              <a:off x="2214752" y="3568713"/>
              <a:ext cx="742950" cy="704850"/>
            </a:xfrm>
            <a:custGeom>
              <a:rect b="b" l="l" r="r" t="t"/>
              <a:pathLst>
                <a:path extrusionOk="0" h="704850" w="742950">
                  <a:moveTo>
                    <a:pt x="522828" y="259670"/>
                  </a:moveTo>
                  <a:cubicBezTo>
                    <a:pt x="456439" y="185184"/>
                    <a:pt x="446914" y="116414"/>
                    <a:pt x="494253" y="54978"/>
                  </a:cubicBezTo>
                  <a:cubicBezTo>
                    <a:pt x="535592" y="1257"/>
                    <a:pt x="608839" y="-15317"/>
                    <a:pt x="669704" y="15163"/>
                  </a:cubicBezTo>
                  <a:cubicBezTo>
                    <a:pt x="731711" y="46310"/>
                    <a:pt x="761334" y="117366"/>
                    <a:pt x="740189" y="184327"/>
                  </a:cubicBezTo>
                  <a:cubicBezTo>
                    <a:pt x="718186" y="253955"/>
                    <a:pt x="656083" y="288435"/>
                    <a:pt x="561119" y="277958"/>
                  </a:cubicBezTo>
                  <a:cubicBezTo>
                    <a:pt x="612268" y="321392"/>
                    <a:pt x="614363" y="371684"/>
                    <a:pt x="608458" y="428834"/>
                  </a:cubicBezTo>
                  <a:cubicBezTo>
                    <a:pt x="601600" y="494747"/>
                    <a:pt x="607315" y="561993"/>
                    <a:pt x="606648" y="628668"/>
                  </a:cubicBezTo>
                  <a:cubicBezTo>
                    <a:pt x="606077" y="679056"/>
                    <a:pt x="580454" y="708488"/>
                    <a:pt x="538735" y="708964"/>
                  </a:cubicBezTo>
                  <a:cubicBezTo>
                    <a:pt x="496730" y="709440"/>
                    <a:pt x="472060" y="680675"/>
                    <a:pt x="470822" y="629621"/>
                  </a:cubicBezTo>
                  <a:cubicBezTo>
                    <a:pt x="470822" y="628002"/>
                    <a:pt x="470917" y="626478"/>
                    <a:pt x="470822" y="624858"/>
                  </a:cubicBezTo>
                  <a:cubicBezTo>
                    <a:pt x="467202" y="586187"/>
                    <a:pt x="485490" y="520941"/>
                    <a:pt x="461963" y="514559"/>
                  </a:cubicBezTo>
                  <a:cubicBezTo>
                    <a:pt x="423482" y="503986"/>
                    <a:pt x="375000" y="531228"/>
                    <a:pt x="330518" y="541419"/>
                  </a:cubicBezTo>
                  <a:cubicBezTo>
                    <a:pt x="313945" y="545229"/>
                    <a:pt x="311183" y="555040"/>
                    <a:pt x="313278" y="569328"/>
                  </a:cubicBezTo>
                  <a:cubicBezTo>
                    <a:pt x="315945" y="588187"/>
                    <a:pt x="319660" y="606951"/>
                    <a:pt x="320612" y="625906"/>
                  </a:cubicBezTo>
                  <a:cubicBezTo>
                    <a:pt x="322994" y="673341"/>
                    <a:pt x="298229" y="702868"/>
                    <a:pt x="251842" y="704297"/>
                  </a:cubicBezTo>
                  <a:cubicBezTo>
                    <a:pt x="191549" y="706107"/>
                    <a:pt x="131160" y="705821"/>
                    <a:pt x="70867" y="704392"/>
                  </a:cubicBezTo>
                  <a:cubicBezTo>
                    <a:pt x="28862" y="703344"/>
                    <a:pt x="-190" y="673722"/>
                    <a:pt x="1" y="636384"/>
                  </a:cubicBezTo>
                  <a:cubicBezTo>
                    <a:pt x="191" y="598665"/>
                    <a:pt x="28576" y="571518"/>
                    <a:pt x="71438" y="569042"/>
                  </a:cubicBezTo>
                  <a:cubicBezTo>
                    <a:pt x="87250" y="568185"/>
                    <a:pt x="103157" y="568851"/>
                    <a:pt x="119063" y="568756"/>
                  </a:cubicBezTo>
                  <a:cubicBezTo>
                    <a:pt x="182024" y="568566"/>
                    <a:pt x="187167" y="560565"/>
                    <a:pt x="156401" y="506082"/>
                  </a:cubicBezTo>
                  <a:cubicBezTo>
                    <a:pt x="144305" y="484650"/>
                    <a:pt x="137828" y="462648"/>
                    <a:pt x="138971" y="438073"/>
                  </a:cubicBezTo>
                  <a:cubicBezTo>
                    <a:pt x="140971" y="394544"/>
                    <a:pt x="160116" y="357396"/>
                    <a:pt x="200026" y="343585"/>
                  </a:cubicBezTo>
                  <a:cubicBezTo>
                    <a:pt x="304229" y="307485"/>
                    <a:pt x="411005" y="278244"/>
                    <a:pt x="522828" y="259670"/>
                  </a:cubicBezTo>
                  <a:close/>
                </a:path>
              </a:pathLst>
            </a:custGeom>
            <a:solidFill>
              <a:schemeClr val="lt1">
                <a:alpha val="33730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t/>
              </a:r>
              <a:endParaRPr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2" name="Google Shape;502;p30"/>
            <p:cNvGrpSpPr/>
            <p:nvPr/>
          </p:nvGrpSpPr>
          <p:grpSpPr>
            <a:xfrm>
              <a:off x="3063927" y="3049235"/>
              <a:ext cx="605393" cy="1224328"/>
              <a:chOff x="4142795" y="3046821"/>
              <a:chExt cx="605393" cy="1224328"/>
            </a:xfrm>
          </p:grpSpPr>
          <p:sp>
            <p:nvSpPr>
              <p:cNvPr id="503" name="Google Shape;503;p30"/>
              <p:cNvSpPr/>
              <p:nvPr/>
            </p:nvSpPr>
            <p:spPr>
              <a:xfrm>
                <a:off x="4197718" y="3375799"/>
                <a:ext cx="533400" cy="895350"/>
              </a:xfrm>
              <a:custGeom>
                <a:rect b="b" l="l" r="r" t="t"/>
                <a:pathLst>
                  <a:path extrusionOk="0" h="895350" w="533400">
                    <a:moveTo>
                      <a:pt x="219405" y="87014"/>
                    </a:moveTo>
                    <a:cubicBezTo>
                      <a:pt x="213976" y="78537"/>
                      <a:pt x="207784" y="70917"/>
                      <a:pt x="200831" y="64535"/>
                    </a:cubicBezTo>
                    <a:cubicBezTo>
                      <a:pt x="193116" y="57487"/>
                      <a:pt x="185782" y="50343"/>
                      <a:pt x="193116" y="39866"/>
                    </a:cubicBezTo>
                    <a:cubicBezTo>
                      <a:pt x="210832" y="14624"/>
                      <a:pt x="240265" y="3671"/>
                      <a:pt x="271602" y="718"/>
                    </a:cubicBezTo>
                    <a:cubicBezTo>
                      <a:pt x="354565" y="-7093"/>
                      <a:pt x="420954" y="49581"/>
                      <a:pt x="423240" y="133877"/>
                    </a:cubicBezTo>
                    <a:cubicBezTo>
                      <a:pt x="425335" y="214649"/>
                      <a:pt x="426193" y="295707"/>
                      <a:pt x="422954" y="376384"/>
                    </a:cubicBezTo>
                    <a:cubicBezTo>
                      <a:pt x="420478" y="437820"/>
                      <a:pt x="430765" y="495161"/>
                      <a:pt x="451529" y="552596"/>
                    </a:cubicBezTo>
                    <a:cubicBezTo>
                      <a:pt x="480580" y="632987"/>
                      <a:pt x="505822" y="714712"/>
                      <a:pt x="532015" y="796056"/>
                    </a:cubicBezTo>
                    <a:cubicBezTo>
                      <a:pt x="548874" y="848443"/>
                      <a:pt x="535159" y="885305"/>
                      <a:pt x="495058" y="898449"/>
                    </a:cubicBezTo>
                    <a:cubicBezTo>
                      <a:pt x="453625" y="912070"/>
                      <a:pt x="420763" y="891877"/>
                      <a:pt x="403333" y="840442"/>
                    </a:cubicBezTo>
                    <a:cubicBezTo>
                      <a:pt x="374948" y="756431"/>
                      <a:pt x="347326" y="672231"/>
                      <a:pt x="319417" y="588029"/>
                    </a:cubicBezTo>
                    <a:cubicBezTo>
                      <a:pt x="315988" y="577647"/>
                      <a:pt x="313893" y="561931"/>
                      <a:pt x="301987" y="562693"/>
                    </a:cubicBezTo>
                    <a:cubicBezTo>
                      <a:pt x="283508" y="563836"/>
                      <a:pt x="288842" y="582791"/>
                      <a:pt x="289890" y="593173"/>
                    </a:cubicBezTo>
                    <a:cubicBezTo>
                      <a:pt x="300367" y="691090"/>
                      <a:pt x="255028" y="751288"/>
                      <a:pt x="165874" y="785102"/>
                    </a:cubicBezTo>
                    <a:cubicBezTo>
                      <a:pt x="141014" y="794531"/>
                      <a:pt x="119297" y="812153"/>
                      <a:pt x="94913" y="823392"/>
                    </a:cubicBezTo>
                    <a:cubicBezTo>
                      <a:pt x="61004" y="838918"/>
                      <a:pt x="31381" y="828155"/>
                      <a:pt x="12331" y="798151"/>
                    </a:cubicBezTo>
                    <a:cubicBezTo>
                      <a:pt x="-8052" y="766242"/>
                      <a:pt x="-2909" y="734524"/>
                      <a:pt x="25857" y="708425"/>
                    </a:cubicBezTo>
                    <a:cubicBezTo>
                      <a:pt x="31667" y="703187"/>
                      <a:pt x="38525" y="698139"/>
                      <a:pt x="45859" y="695852"/>
                    </a:cubicBezTo>
                    <a:cubicBezTo>
                      <a:pt x="173685" y="656324"/>
                      <a:pt x="161207" y="552977"/>
                      <a:pt x="154825" y="453822"/>
                    </a:cubicBezTo>
                    <a:cubicBezTo>
                      <a:pt x="153206" y="428581"/>
                      <a:pt x="148825" y="403244"/>
                      <a:pt x="156254" y="378384"/>
                    </a:cubicBezTo>
                    <a:cubicBezTo>
                      <a:pt x="156826" y="376289"/>
                      <a:pt x="157588" y="374193"/>
                      <a:pt x="159016" y="372574"/>
                    </a:cubicBezTo>
                    <a:cubicBezTo>
                      <a:pt x="160540" y="370764"/>
                      <a:pt x="162826" y="369621"/>
                      <a:pt x="164922" y="368573"/>
                    </a:cubicBezTo>
                    <a:cubicBezTo>
                      <a:pt x="187782" y="357143"/>
                      <a:pt x="207784" y="339998"/>
                      <a:pt x="222739" y="319234"/>
                    </a:cubicBezTo>
                    <a:cubicBezTo>
                      <a:pt x="239407" y="296183"/>
                      <a:pt x="244646" y="272657"/>
                      <a:pt x="249028" y="245034"/>
                    </a:cubicBezTo>
                    <a:cubicBezTo>
                      <a:pt x="252361" y="223889"/>
                      <a:pt x="253123" y="202267"/>
                      <a:pt x="250837" y="181026"/>
                    </a:cubicBezTo>
                    <a:cubicBezTo>
                      <a:pt x="247599" y="151308"/>
                      <a:pt x="237312" y="114827"/>
                      <a:pt x="219405" y="87014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>
                <a:off x="4142795" y="3400242"/>
                <a:ext cx="285750" cy="352425"/>
              </a:xfrm>
              <a:custGeom>
                <a:rect b="b" l="l" r="r" t="t"/>
                <a:pathLst>
                  <a:path extrusionOk="0" h="352425" w="285750">
                    <a:moveTo>
                      <a:pt x="280520" y="272026"/>
                    </a:moveTo>
                    <a:cubicBezTo>
                      <a:pt x="261470" y="300315"/>
                      <a:pt x="241086" y="327176"/>
                      <a:pt x="206796" y="338606"/>
                    </a:cubicBezTo>
                    <a:cubicBezTo>
                      <a:pt x="162505" y="353846"/>
                      <a:pt x="116785" y="354798"/>
                      <a:pt x="70970" y="350798"/>
                    </a:cubicBezTo>
                    <a:cubicBezTo>
                      <a:pt x="29345" y="347178"/>
                      <a:pt x="3152" y="323651"/>
                      <a:pt x="1818" y="280884"/>
                    </a:cubicBezTo>
                    <a:cubicBezTo>
                      <a:pt x="-277" y="213066"/>
                      <a:pt x="-373" y="145058"/>
                      <a:pt x="580" y="77240"/>
                    </a:cubicBezTo>
                    <a:cubicBezTo>
                      <a:pt x="1247" y="35139"/>
                      <a:pt x="24773" y="8088"/>
                      <a:pt x="66398" y="3421"/>
                    </a:cubicBezTo>
                    <a:cubicBezTo>
                      <a:pt x="138311" y="-4485"/>
                      <a:pt x="209082" y="-3247"/>
                      <a:pt x="262327" y="57999"/>
                    </a:cubicBezTo>
                    <a:cubicBezTo>
                      <a:pt x="262327" y="57999"/>
                      <a:pt x="260708" y="55904"/>
                      <a:pt x="260708" y="55904"/>
                    </a:cubicBezTo>
                    <a:cubicBezTo>
                      <a:pt x="296998" y="125341"/>
                      <a:pt x="295188" y="198112"/>
                      <a:pt x="280520" y="272026"/>
                    </a:cubicBezTo>
                    <a:close/>
                    <a:moveTo>
                      <a:pt x="230037" y="268597"/>
                    </a:moveTo>
                    <a:cubicBezTo>
                      <a:pt x="249849" y="240117"/>
                      <a:pt x="261755" y="205732"/>
                      <a:pt x="258422" y="171347"/>
                    </a:cubicBezTo>
                    <a:cubicBezTo>
                      <a:pt x="255850" y="144296"/>
                      <a:pt x="247658" y="117816"/>
                      <a:pt x="234609" y="94004"/>
                    </a:cubicBezTo>
                    <a:cubicBezTo>
                      <a:pt x="225370" y="77049"/>
                      <a:pt x="206034" y="40283"/>
                      <a:pt x="181841" y="46569"/>
                    </a:cubicBezTo>
                    <a:cubicBezTo>
                      <a:pt x="167553" y="50284"/>
                      <a:pt x="174697" y="68286"/>
                      <a:pt x="174602" y="79811"/>
                    </a:cubicBezTo>
                    <a:cubicBezTo>
                      <a:pt x="174030" y="144391"/>
                      <a:pt x="174125" y="208875"/>
                      <a:pt x="174983" y="273455"/>
                    </a:cubicBezTo>
                    <a:cubicBezTo>
                      <a:pt x="175078" y="281741"/>
                      <a:pt x="171839" y="293648"/>
                      <a:pt x="175935" y="301363"/>
                    </a:cubicBezTo>
                    <a:cubicBezTo>
                      <a:pt x="182507" y="313555"/>
                      <a:pt x="196033" y="306030"/>
                      <a:pt x="203939" y="298696"/>
                    </a:cubicBezTo>
                    <a:cubicBezTo>
                      <a:pt x="213559" y="289647"/>
                      <a:pt x="222322" y="279551"/>
                      <a:pt x="230037" y="268597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4342447" y="3046821"/>
                <a:ext cx="295275" cy="295275"/>
              </a:xfrm>
              <a:custGeom>
                <a:rect b="b" l="l" r="r" t="t"/>
                <a:pathLst>
                  <a:path extrusionOk="0" h="295275" w="295275">
                    <a:moveTo>
                      <a:pt x="299371" y="149197"/>
                    </a:moveTo>
                    <a:cubicBezTo>
                      <a:pt x="300228" y="233017"/>
                      <a:pt x="233077" y="301692"/>
                      <a:pt x="150209" y="301788"/>
                    </a:cubicBezTo>
                    <a:cubicBezTo>
                      <a:pt x="66675" y="301883"/>
                      <a:pt x="-95" y="234446"/>
                      <a:pt x="0" y="150340"/>
                    </a:cubicBezTo>
                    <a:cubicBezTo>
                      <a:pt x="191" y="68616"/>
                      <a:pt x="65342" y="1845"/>
                      <a:pt x="146590" y="36"/>
                    </a:cubicBezTo>
                    <a:cubicBezTo>
                      <a:pt x="229648" y="-1774"/>
                      <a:pt x="298514" y="65568"/>
                      <a:pt x="299371" y="149197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4633888" y="3581505"/>
                <a:ext cx="114300" cy="114300"/>
              </a:xfrm>
              <a:custGeom>
                <a:rect b="b" l="l" r="r" t="t"/>
                <a:pathLst>
                  <a:path extrusionOk="0" h="114300" w="114300">
                    <a:moveTo>
                      <a:pt x="119" y="80381"/>
                    </a:moveTo>
                    <a:cubicBezTo>
                      <a:pt x="500" y="70094"/>
                      <a:pt x="1929" y="60474"/>
                      <a:pt x="2596" y="55711"/>
                    </a:cubicBezTo>
                    <a:cubicBezTo>
                      <a:pt x="8025" y="19611"/>
                      <a:pt x="27646" y="7515"/>
                      <a:pt x="62889" y="847"/>
                    </a:cubicBezTo>
                    <a:cubicBezTo>
                      <a:pt x="84701" y="-3249"/>
                      <a:pt x="102227" y="7801"/>
                      <a:pt x="113467" y="27613"/>
                    </a:cubicBezTo>
                    <a:cubicBezTo>
                      <a:pt x="123849" y="45996"/>
                      <a:pt x="122992" y="64760"/>
                      <a:pt x="109942" y="80476"/>
                    </a:cubicBezTo>
                    <a:cubicBezTo>
                      <a:pt x="86320" y="109051"/>
                      <a:pt x="49459" y="118576"/>
                      <a:pt x="17359" y="119434"/>
                    </a:cubicBezTo>
                    <a:cubicBezTo>
                      <a:pt x="1929" y="119814"/>
                      <a:pt x="-643" y="98955"/>
                      <a:pt x="119" y="80381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4334351" y="3470680"/>
                <a:ext cx="47625" cy="209550"/>
              </a:xfrm>
              <a:custGeom>
                <a:rect b="b" l="l" r="r" t="t"/>
                <a:pathLst>
                  <a:path extrusionOk="0" h="209550" w="47625">
                    <a:moveTo>
                      <a:pt x="15526" y="134"/>
                    </a:moveTo>
                    <a:cubicBezTo>
                      <a:pt x="16669" y="1849"/>
                      <a:pt x="17812" y="3468"/>
                      <a:pt x="19050" y="5087"/>
                    </a:cubicBezTo>
                    <a:cubicBezTo>
                      <a:pt x="58198" y="67095"/>
                      <a:pt x="55721" y="131294"/>
                      <a:pt x="28670" y="196635"/>
                    </a:cubicBezTo>
                    <a:cubicBezTo>
                      <a:pt x="24765" y="202636"/>
                      <a:pt x="20860" y="208637"/>
                      <a:pt x="16954" y="214637"/>
                    </a:cubicBezTo>
                    <a:cubicBezTo>
                      <a:pt x="9239" y="213685"/>
                      <a:pt x="0" y="213399"/>
                      <a:pt x="0" y="203017"/>
                    </a:cubicBezTo>
                    <a:cubicBezTo>
                      <a:pt x="95" y="140247"/>
                      <a:pt x="571" y="77477"/>
                      <a:pt x="1714" y="14803"/>
                    </a:cubicBezTo>
                    <a:cubicBezTo>
                      <a:pt x="1810" y="7659"/>
                      <a:pt x="4477" y="-1199"/>
                      <a:pt x="15526" y="134"/>
                    </a:cubicBezTo>
                    <a:close/>
                  </a:path>
                </a:pathLst>
              </a:custGeom>
              <a:solidFill>
                <a:schemeClr val="lt1">
                  <a:alpha val="33730"/>
                </a:schemeClr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6490481" y="3109844"/>
            <a:ext cx="834129" cy="967297"/>
            <a:chOff x="8173185" y="2576568"/>
            <a:chExt cx="1465183" cy="1699099"/>
          </a:xfrm>
        </p:grpSpPr>
        <p:grpSp>
          <p:nvGrpSpPr>
            <p:cNvPr id="509" name="Google Shape;509;p30"/>
            <p:cNvGrpSpPr/>
            <p:nvPr/>
          </p:nvGrpSpPr>
          <p:grpSpPr>
            <a:xfrm>
              <a:off x="8173185" y="2576568"/>
              <a:ext cx="682951" cy="1699099"/>
              <a:chOff x="8173185" y="2576568"/>
              <a:chExt cx="682951" cy="1699099"/>
            </a:xfrm>
          </p:grpSpPr>
          <p:sp>
            <p:nvSpPr>
              <p:cNvPr id="510" name="Google Shape;510;p30"/>
              <p:cNvSpPr/>
              <p:nvPr/>
            </p:nvSpPr>
            <p:spPr>
              <a:xfrm>
                <a:off x="8173185" y="3046942"/>
                <a:ext cx="571500" cy="1228725"/>
              </a:xfrm>
              <a:custGeom>
                <a:rect b="b" l="l" r="r" t="t"/>
                <a:pathLst>
                  <a:path extrusionOk="0" h="1228725" w="571500">
                    <a:moveTo>
                      <a:pt x="171952" y="204130"/>
                    </a:moveTo>
                    <a:cubicBezTo>
                      <a:pt x="120899" y="218608"/>
                      <a:pt x="96895" y="247659"/>
                      <a:pt x="102801" y="303857"/>
                    </a:cubicBezTo>
                    <a:cubicBezTo>
                      <a:pt x="107944" y="352434"/>
                      <a:pt x="103468" y="402060"/>
                      <a:pt x="102705" y="451304"/>
                    </a:cubicBezTo>
                    <a:cubicBezTo>
                      <a:pt x="102134" y="487213"/>
                      <a:pt x="89656" y="515407"/>
                      <a:pt x="48032" y="513407"/>
                    </a:cubicBezTo>
                    <a:cubicBezTo>
                      <a:pt x="9361" y="511502"/>
                      <a:pt x="-260" y="484165"/>
                      <a:pt x="122" y="450066"/>
                    </a:cubicBezTo>
                    <a:cubicBezTo>
                      <a:pt x="883" y="375485"/>
                      <a:pt x="1550" y="300904"/>
                      <a:pt x="502" y="226323"/>
                    </a:cubicBezTo>
                    <a:cubicBezTo>
                      <a:pt x="122" y="195748"/>
                      <a:pt x="12409" y="175936"/>
                      <a:pt x="38031" y="160506"/>
                    </a:cubicBezTo>
                    <a:cubicBezTo>
                      <a:pt x="112802" y="115643"/>
                      <a:pt x="186335" y="68780"/>
                      <a:pt x="261392" y="24393"/>
                    </a:cubicBezTo>
                    <a:cubicBezTo>
                      <a:pt x="325400" y="-13516"/>
                      <a:pt x="390741" y="-4372"/>
                      <a:pt x="450654" y="32109"/>
                    </a:cubicBezTo>
                    <a:cubicBezTo>
                      <a:pt x="508089" y="66970"/>
                      <a:pt x="527330" y="123453"/>
                      <a:pt x="516186" y="188700"/>
                    </a:cubicBezTo>
                    <a:cubicBezTo>
                      <a:pt x="495898" y="307381"/>
                      <a:pt x="482182" y="427206"/>
                      <a:pt x="453225" y="544268"/>
                    </a:cubicBezTo>
                    <a:cubicBezTo>
                      <a:pt x="449511" y="559127"/>
                      <a:pt x="451702" y="572081"/>
                      <a:pt x="454845" y="586083"/>
                    </a:cubicBezTo>
                    <a:cubicBezTo>
                      <a:pt x="493231" y="760962"/>
                      <a:pt x="531140" y="936031"/>
                      <a:pt x="569526" y="1110910"/>
                    </a:cubicBezTo>
                    <a:cubicBezTo>
                      <a:pt x="585147" y="1182252"/>
                      <a:pt x="573050" y="1217304"/>
                      <a:pt x="527711" y="1228734"/>
                    </a:cubicBezTo>
                    <a:cubicBezTo>
                      <a:pt x="479514" y="1240831"/>
                      <a:pt x="452368" y="1215400"/>
                      <a:pt x="435985" y="1140914"/>
                    </a:cubicBezTo>
                    <a:cubicBezTo>
                      <a:pt x="401886" y="986133"/>
                      <a:pt x="368072" y="831351"/>
                      <a:pt x="334734" y="676380"/>
                    </a:cubicBezTo>
                    <a:cubicBezTo>
                      <a:pt x="329782" y="653329"/>
                      <a:pt x="325305" y="632850"/>
                      <a:pt x="294253" y="636756"/>
                    </a:cubicBezTo>
                    <a:cubicBezTo>
                      <a:pt x="261488" y="640851"/>
                      <a:pt x="275013" y="666950"/>
                      <a:pt x="276441" y="680856"/>
                    </a:cubicBezTo>
                    <a:cubicBezTo>
                      <a:pt x="288062" y="793728"/>
                      <a:pt x="259868" y="896693"/>
                      <a:pt x="207957" y="995943"/>
                    </a:cubicBezTo>
                    <a:cubicBezTo>
                      <a:pt x="179382" y="1050617"/>
                      <a:pt x="158617" y="1109196"/>
                      <a:pt x="132805" y="1165393"/>
                    </a:cubicBezTo>
                    <a:cubicBezTo>
                      <a:pt x="113564" y="1207208"/>
                      <a:pt x="76702" y="1222734"/>
                      <a:pt x="40126" y="1207017"/>
                    </a:cubicBezTo>
                    <a:cubicBezTo>
                      <a:pt x="3646" y="1191396"/>
                      <a:pt x="-10261" y="1153868"/>
                      <a:pt x="8027" y="1110625"/>
                    </a:cubicBezTo>
                    <a:cubicBezTo>
                      <a:pt x="45079" y="1023090"/>
                      <a:pt x="83655" y="936126"/>
                      <a:pt x="122232" y="849258"/>
                    </a:cubicBezTo>
                    <a:cubicBezTo>
                      <a:pt x="132805" y="825541"/>
                      <a:pt x="137757" y="801729"/>
                      <a:pt x="137281" y="775725"/>
                    </a:cubicBezTo>
                    <a:cubicBezTo>
                      <a:pt x="135567" y="678951"/>
                      <a:pt x="130519" y="581987"/>
                      <a:pt x="135567" y="485594"/>
                    </a:cubicBezTo>
                    <a:cubicBezTo>
                      <a:pt x="139567" y="410061"/>
                      <a:pt x="156807" y="335194"/>
                      <a:pt x="168142" y="260042"/>
                    </a:cubicBezTo>
                    <a:cubicBezTo>
                      <a:pt x="170809" y="241373"/>
                      <a:pt x="177572" y="223275"/>
                      <a:pt x="171952" y="20413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D9D9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8453784" y="2720721"/>
                <a:ext cx="333375" cy="276225"/>
              </a:xfrm>
              <a:custGeom>
                <a:rect b="b" l="l" r="r" t="t"/>
                <a:pathLst>
                  <a:path extrusionOk="0" h="276225" w="333375">
                    <a:moveTo>
                      <a:pt x="272163" y="1524"/>
                    </a:moveTo>
                    <a:cubicBezTo>
                      <a:pt x="292070" y="-2096"/>
                      <a:pt x="303881" y="6953"/>
                      <a:pt x="314359" y="23812"/>
                    </a:cubicBezTo>
                    <a:cubicBezTo>
                      <a:pt x="350839" y="82201"/>
                      <a:pt x="347315" y="159830"/>
                      <a:pt x="303881" y="215646"/>
                    </a:cubicBezTo>
                    <a:cubicBezTo>
                      <a:pt x="258066" y="274415"/>
                      <a:pt x="181295" y="296704"/>
                      <a:pt x="111762" y="271272"/>
                    </a:cubicBezTo>
                    <a:cubicBezTo>
                      <a:pt x="46039" y="247174"/>
                      <a:pt x="2129" y="182308"/>
                      <a:pt x="33" y="114014"/>
                    </a:cubicBezTo>
                    <a:cubicBezTo>
                      <a:pt x="-919" y="84582"/>
                      <a:pt x="18607" y="78105"/>
                      <a:pt x="36324" y="66865"/>
                    </a:cubicBezTo>
                    <a:cubicBezTo>
                      <a:pt x="57946" y="62389"/>
                      <a:pt x="79568" y="58007"/>
                      <a:pt x="101189" y="53531"/>
                    </a:cubicBezTo>
                    <a:cubicBezTo>
                      <a:pt x="158530" y="34385"/>
                      <a:pt x="219490" y="27146"/>
                      <a:pt x="274354" y="0"/>
                    </a:cubicBezTo>
                    <a:lnTo>
                      <a:pt x="272163" y="152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D9D9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8400470" y="2576568"/>
                <a:ext cx="390525" cy="219075"/>
              </a:xfrm>
              <a:custGeom>
                <a:rect b="b" l="l" r="r" t="t"/>
                <a:pathLst>
                  <a:path extrusionOk="0" h="219075" w="390525">
                    <a:moveTo>
                      <a:pt x="154503" y="197588"/>
                    </a:moveTo>
                    <a:cubicBezTo>
                      <a:pt x="132882" y="202064"/>
                      <a:pt x="111260" y="206446"/>
                      <a:pt x="89638" y="210923"/>
                    </a:cubicBezTo>
                    <a:cubicBezTo>
                      <a:pt x="66683" y="207303"/>
                      <a:pt x="46680" y="219495"/>
                      <a:pt x="25058" y="223305"/>
                    </a:cubicBezTo>
                    <a:cubicBezTo>
                      <a:pt x="16010" y="224829"/>
                      <a:pt x="5342" y="231211"/>
                      <a:pt x="960" y="218543"/>
                    </a:cubicBezTo>
                    <a:cubicBezTo>
                      <a:pt x="-3421" y="205779"/>
                      <a:pt x="8104" y="201874"/>
                      <a:pt x="17153" y="201112"/>
                    </a:cubicBezTo>
                    <a:cubicBezTo>
                      <a:pt x="66873" y="196921"/>
                      <a:pt x="62587" y="169584"/>
                      <a:pt x="51443" y="132722"/>
                    </a:cubicBezTo>
                    <a:cubicBezTo>
                      <a:pt x="30773" y="64428"/>
                      <a:pt x="56205" y="36044"/>
                      <a:pt x="127071" y="50426"/>
                    </a:cubicBezTo>
                    <a:cubicBezTo>
                      <a:pt x="159932" y="57094"/>
                      <a:pt x="179840" y="45950"/>
                      <a:pt x="202319" y="25852"/>
                    </a:cubicBezTo>
                    <a:cubicBezTo>
                      <a:pt x="250610" y="-17296"/>
                      <a:pt x="289187" y="-5962"/>
                      <a:pt x="305951" y="56332"/>
                    </a:cubicBezTo>
                    <a:cubicBezTo>
                      <a:pt x="315952" y="93670"/>
                      <a:pt x="323000" y="129293"/>
                      <a:pt x="374245" y="100814"/>
                    </a:cubicBezTo>
                    <a:cubicBezTo>
                      <a:pt x="380532" y="97289"/>
                      <a:pt x="387771" y="100337"/>
                      <a:pt x="390533" y="106148"/>
                    </a:cubicBezTo>
                    <a:cubicBezTo>
                      <a:pt x="394724" y="114911"/>
                      <a:pt x="389199" y="120340"/>
                      <a:pt x="381008" y="124055"/>
                    </a:cubicBezTo>
                    <a:cubicBezTo>
                      <a:pt x="362910" y="132151"/>
                      <a:pt x="340431" y="129198"/>
                      <a:pt x="325667" y="145676"/>
                    </a:cubicBezTo>
                    <a:cubicBezTo>
                      <a:pt x="325667" y="145676"/>
                      <a:pt x="327858" y="144057"/>
                      <a:pt x="327858" y="144057"/>
                    </a:cubicBezTo>
                    <a:cubicBezTo>
                      <a:pt x="268041" y="155582"/>
                      <a:pt x="206986" y="162726"/>
                      <a:pt x="154503" y="19758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D9D9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8665636" y="3380993"/>
                <a:ext cx="190500" cy="219075"/>
              </a:xfrm>
              <a:custGeom>
                <a:rect b="b" l="l" r="r" t="t"/>
                <a:pathLst>
                  <a:path extrusionOk="0" h="219075" w="190500">
                    <a:moveTo>
                      <a:pt x="17163" y="0"/>
                    </a:moveTo>
                    <a:cubicBezTo>
                      <a:pt x="75170" y="49340"/>
                      <a:pt x="127177" y="92393"/>
                      <a:pt x="177659" y="137160"/>
                    </a:cubicBezTo>
                    <a:cubicBezTo>
                      <a:pt x="199567" y="156591"/>
                      <a:pt x="202043" y="181927"/>
                      <a:pt x="183469" y="205169"/>
                    </a:cubicBezTo>
                    <a:cubicBezTo>
                      <a:pt x="163563" y="230219"/>
                      <a:pt x="137369" y="233363"/>
                      <a:pt x="112318" y="214027"/>
                    </a:cubicBezTo>
                    <a:cubicBezTo>
                      <a:pt x="77266" y="186976"/>
                      <a:pt x="44405" y="157163"/>
                      <a:pt x="10210" y="129064"/>
                    </a:cubicBezTo>
                    <a:cubicBezTo>
                      <a:pt x="-1506" y="119444"/>
                      <a:pt x="-1125" y="108394"/>
                      <a:pt x="1542" y="95060"/>
                    </a:cubicBezTo>
                    <a:cubicBezTo>
                      <a:pt x="6971" y="67151"/>
                      <a:pt x="10876" y="38957"/>
                      <a:pt x="171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D9D9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14" name="Google Shape;514;p30"/>
            <p:cNvGrpSpPr/>
            <p:nvPr/>
          </p:nvGrpSpPr>
          <p:grpSpPr>
            <a:xfrm>
              <a:off x="8955417" y="2725633"/>
              <a:ext cx="682951" cy="1550034"/>
              <a:chOff x="10430024" y="2725633"/>
              <a:chExt cx="682951" cy="1550034"/>
            </a:xfrm>
          </p:grpSpPr>
          <p:grpSp>
            <p:nvGrpSpPr>
              <p:cNvPr id="515" name="Google Shape;515;p30"/>
              <p:cNvGrpSpPr/>
              <p:nvPr/>
            </p:nvGrpSpPr>
            <p:grpSpPr>
              <a:xfrm>
                <a:off x="10430024" y="3046942"/>
                <a:ext cx="682951" cy="1228725"/>
                <a:chOff x="8173185" y="3046942"/>
                <a:chExt cx="682951" cy="1228725"/>
              </a:xfrm>
            </p:grpSpPr>
            <p:sp>
              <p:nvSpPr>
                <p:cNvPr id="516" name="Google Shape;516;p30"/>
                <p:cNvSpPr/>
                <p:nvPr/>
              </p:nvSpPr>
              <p:spPr>
                <a:xfrm>
                  <a:off x="8173185" y="3046942"/>
                  <a:ext cx="571500" cy="1228725"/>
                </a:xfrm>
                <a:custGeom>
                  <a:rect b="b" l="l" r="r" t="t"/>
                  <a:pathLst>
                    <a:path extrusionOk="0" h="1228725" w="571500">
                      <a:moveTo>
                        <a:pt x="171952" y="204130"/>
                      </a:moveTo>
                      <a:cubicBezTo>
                        <a:pt x="120899" y="218608"/>
                        <a:pt x="96895" y="247659"/>
                        <a:pt x="102801" y="303857"/>
                      </a:cubicBezTo>
                      <a:cubicBezTo>
                        <a:pt x="107944" y="352434"/>
                        <a:pt x="103468" y="402060"/>
                        <a:pt x="102705" y="451304"/>
                      </a:cubicBezTo>
                      <a:cubicBezTo>
                        <a:pt x="102134" y="487213"/>
                        <a:pt x="89656" y="515407"/>
                        <a:pt x="48032" y="513407"/>
                      </a:cubicBezTo>
                      <a:cubicBezTo>
                        <a:pt x="9361" y="511502"/>
                        <a:pt x="-260" y="484165"/>
                        <a:pt x="122" y="450066"/>
                      </a:cubicBezTo>
                      <a:cubicBezTo>
                        <a:pt x="883" y="375485"/>
                        <a:pt x="1550" y="300904"/>
                        <a:pt x="502" y="226323"/>
                      </a:cubicBezTo>
                      <a:cubicBezTo>
                        <a:pt x="122" y="195748"/>
                        <a:pt x="12409" y="175936"/>
                        <a:pt x="38031" y="160506"/>
                      </a:cubicBezTo>
                      <a:cubicBezTo>
                        <a:pt x="112802" y="115643"/>
                        <a:pt x="186335" y="68780"/>
                        <a:pt x="261392" y="24393"/>
                      </a:cubicBezTo>
                      <a:cubicBezTo>
                        <a:pt x="325400" y="-13516"/>
                        <a:pt x="390741" y="-4372"/>
                        <a:pt x="450654" y="32109"/>
                      </a:cubicBezTo>
                      <a:cubicBezTo>
                        <a:pt x="508089" y="66970"/>
                        <a:pt x="527330" y="123453"/>
                        <a:pt x="516186" y="188700"/>
                      </a:cubicBezTo>
                      <a:cubicBezTo>
                        <a:pt x="495898" y="307381"/>
                        <a:pt x="482182" y="427206"/>
                        <a:pt x="453225" y="544268"/>
                      </a:cubicBezTo>
                      <a:cubicBezTo>
                        <a:pt x="449511" y="559127"/>
                        <a:pt x="451702" y="572081"/>
                        <a:pt x="454845" y="586083"/>
                      </a:cubicBezTo>
                      <a:cubicBezTo>
                        <a:pt x="493231" y="760962"/>
                        <a:pt x="531140" y="936031"/>
                        <a:pt x="569526" y="1110910"/>
                      </a:cubicBezTo>
                      <a:cubicBezTo>
                        <a:pt x="585147" y="1182252"/>
                        <a:pt x="573050" y="1217304"/>
                        <a:pt x="527711" y="1228734"/>
                      </a:cubicBezTo>
                      <a:cubicBezTo>
                        <a:pt x="479514" y="1240831"/>
                        <a:pt x="452368" y="1215400"/>
                        <a:pt x="435985" y="1140914"/>
                      </a:cubicBezTo>
                      <a:cubicBezTo>
                        <a:pt x="401886" y="986133"/>
                        <a:pt x="368072" y="831351"/>
                        <a:pt x="334734" y="676380"/>
                      </a:cubicBezTo>
                      <a:cubicBezTo>
                        <a:pt x="329782" y="653329"/>
                        <a:pt x="325305" y="632850"/>
                        <a:pt x="294253" y="636756"/>
                      </a:cubicBezTo>
                      <a:cubicBezTo>
                        <a:pt x="261488" y="640851"/>
                        <a:pt x="275013" y="666950"/>
                        <a:pt x="276441" y="680856"/>
                      </a:cubicBezTo>
                      <a:cubicBezTo>
                        <a:pt x="288062" y="793728"/>
                        <a:pt x="259868" y="896693"/>
                        <a:pt x="207957" y="995943"/>
                      </a:cubicBezTo>
                      <a:cubicBezTo>
                        <a:pt x="179382" y="1050617"/>
                        <a:pt x="158617" y="1109196"/>
                        <a:pt x="132805" y="1165393"/>
                      </a:cubicBezTo>
                      <a:cubicBezTo>
                        <a:pt x="113564" y="1207208"/>
                        <a:pt x="76702" y="1222734"/>
                        <a:pt x="40126" y="1207017"/>
                      </a:cubicBezTo>
                      <a:cubicBezTo>
                        <a:pt x="3646" y="1191396"/>
                        <a:pt x="-10261" y="1153868"/>
                        <a:pt x="8027" y="1110625"/>
                      </a:cubicBezTo>
                      <a:cubicBezTo>
                        <a:pt x="45079" y="1023090"/>
                        <a:pt x="83655" y="936126"/>
                        <a:pt x="122232" y="849258"/>
                      </a:cubicBezTo>
                      <a:cubicBezTo>
                        <a:pt x="132805" y="825541"/>
                        <a:pt x="137757" y="801729"/>
                        <a:pt x="137281" y="775725"/>
                      </a:cubicBezTo>
                      <a:cubicBezTo>
                        <a:pt x="135567" y="678951"/>
                        <a:pt x="130519" y="581987"/>
                        <a:pt x="135567" y="485594"/>
                      </a:cubicBezTo>
                      <a:cubicBezTo>
                        <a:pt x="139567" y="410061"/>
                        <a:pt x="156807" y="335194"/>
                        <a:pt x="168142" y="260042"/>
                      </a:cubicBezTo>
                      <a:cubicBezTo>
                        <a:pt x="170809" y="241373"/>
                        <a:pt x="177572" y="223275"/>
                        <a:pt x="171952" y="2041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rgbClr val="D9D9D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800"/>
                    <a:buFont typeface="Calibri"/>
                    <a:buNone/>
                  </a:pPr>
                  <a:r>
                    <a:t/>
                  </a:r>
                  <a:endParaRPr sz="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517" name="Google Shape;517;p30"/>
                <p:cNvSpPr/>
                <p:nvPr/>
              </p:nvSpPr>
              <p:spPr>
                <a:xfrm>
                  <a:off x="8665636" y="3380993"/>
                  <a:ext cx="190500" cy="219075"/>
                </a:xfrm>
                <a:custGeom>
                  <a:rect b="b" l="l" r="r" t="t"/>
                  <a:pathLst>
                    <a:path extrusionOk="0" h="219075" w="190500">
                      <a:moveTo>
                        <a:pt x="17163" y="0"/>
                      </a:moveTo>
                      <a:cubicBezTo>
                        <a:pt x="75170" y="49340"/>
                        <a:pt x="127177" y="92393"/>
                        <a:pt x="177659" y="137160"/>
                      </a:cubicBezTo>
                      <a:cubicBezTo>
                        <a:pt x="199567" y="156591"/>
                        <a:pt x="202043" y="181927"/>
                        <a:pt x="183469" y="205169"/>
                      </a:cubicBezTo>
                      <a:cubicBezTo>
                        <a:pt x="163563" y="230219"/>
                        <a:pt x="137369" y="233363"/>
                        <a:pt x="112318" y="214027"/>
                      </a:cubicBezTo>
                      <a:cubicBezTo>
                        <a:pt x="77266" y="186976"/>
                        <a:pt x="44405" y="157163"/>
                        <a:pt x="10210" y="129064"/>
                      </a:cubicBezTo>
                      <a:cubicBezTo>
                        <a:pt x="-1506" y="119444"/>
                        <a:pt x="-1125" y="108394"/>
                        <a:pt x="1542" y="95060"/>
                      </a:cubicBezTo>
                      <a:cubicBezTo>
                        <a:pt x="6971" y="67151"/>
                        <a:pt x="10876" y="38957"/>
                        <a:pt x="171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rgbClr val="D9D9D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800"/>
                    <a:buFont typeface="Calibri"/>
                    <a:buNone/>
                  </a:pPr>
                  <a:r>
                    <a:t/>
                  </a:r>
                  <a:endParaRPr sz="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518" name="Google Shape;518;p30"/>
              <p:cNvSpPr/>
              <p:nvPr/>
            </p:nvSpPr>
            <p:spPr>
              <a:xfrm>
                <a:off x="10774839" y="2725633"/>
                <a:ext cx="323850" cy="323850"/>
              </a:xfrm>
              <a:custGeom>
                <a:rect b="b" l="l" r="r" t="t"/>
                <a:pathLst>
                  <a:path extrusionOk="0" h="323850" w="323850">
                    <a:moveTo>
                      <a:pt x="166022" y="332900"/>
                    </a:moveTo>
                    <a:cubicBezTo>
                      <a:pt x="73630" y="332424"/>
                      <a:pt x="-379" y="258034"/>
                      <a:pt x="1" y="166117"/>
                    </a:cubicBezTo>
                    <a:cubicBezTo>
                      <a:pt x="478" y="74773"/>
                      <a:pt x="76106" y="-380"/>
                      <a:pt x="167356" y="1"/>
                    </a:cubicBezTo>
                    <a:cubicBezTo>
                      <a:pt x="258986" y="382"/>
                      <a:pt x="333281" y="75630"/>
                      <a:pt x="332996" y="167546"/>
                    </a:cubicBezTo>
                    <a:cubicBezTo>
                      <a:pt x="332805" y="259653"/>
                      <a:pt x="258319" y="333376"/>
                      <a:pt x="166022" y="33290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D9D9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519" name="Google Shape;519;p30"/>
          <p:cNvGrpSpPr/>
          <p:nvPr/>
        </p:nvGrpSpPr>
        <p:grpSpPr>
          <a:xfrm>
            <a:off x="5084948" y="3152261"/>
            <a:ext cx="992410" cy="924997"/>
            <a:chOff x="6011400" y="414421"/>
            <a:chExt cx="1743211" cy="1624798"/>
          </a:xfrm>
        </p:grpSpPr>
        <p:grpSp>
          <p:nvGrpSpPr>
            <p:cNvPr id="520" name="Google Shape;520;p30"/>
            <p:cNvGrpSpPr/>
            <p:nvPr/>
          </p:nvGrpSpPr>
          <p:grpSpPr>
            <a:xfrm>
              <a:off x="6926366" y="414421"/>
              <a:ext cx="828245" cy="1624798"/>
              <a:chOff x="7084375" y="2652796"/>
              <a:chExt cx="828245" cy="1624798"/>
            </a:xfrm>
          </p:grpSpPr>
          <p:sp>
            <p:nvSpPr>
              <p:cNvPr id="521" name="Google Shape;521;p30"/>
              <p:cNvSpPr/>
              <p:nvPr/>
            </p:nvSpPr>
            <p:spPr>
              <a:xfrm>
                <a:off x="7084375" y="3048869"/>
                <a:ext cx="647700" cy="1228725"/>
              </a:xfrm>
              <a:custGeom>
                <a:rect b="b" l="l" r="r" t="t"/>
                <a:pathLst>
                  <a:path extrusionOk="0" h="1228725" w="647700">
                    <a:moveTo>
                      <a:pt x="200439" y="246399"/>
                    </a:moveTo>
                    <a:cubicBezTo>
                      <a:pt x="161673" y="267354"/>
                      <a:pt x="133098" y="290976"/>
                      <a:pt x="132335" y="339744"/>
                    </a:cubicBezTo>
                    <a:cubicBezTo>
                      <a:pt x="131764" y="380702"/>
                      <a:pt x="123954" y="421659"/>
                      <a:pt x="118715" y="462521"/>
                    </a:cubicBezTo>
                    <a:cubicBezTo>
                      <a:pt x="113667" y="501669"/>
                      <a:pt x="91378" y="524339"/>
                      <a:pt x="51468" y="519576"/>
                    </a:cubicBezTo>
                    <a:cubicBezTo>
                      <a:pt x="13844" y="515004"/>
                      <a:pt x="-2919" y="487858"/>
                      <a:pt x="414" y="451568"/>
                    </a:cubicBezTo>
                    <a:cubicBezTo>
                      <a:pt x="6606" y="385274"/>
                      <a:pt x="15273" y="319265"/>
                      <a:pt x="22798" y="253067"/>
                    </a:cubicBezTo>
                    <a:cubicBezTo>
                      <a:pt x="25084" y="232493"/>
                      <a:pt x="36895" y="218205"/>
                      <a:pt x="52516" y="206394"/>
                    </a:cubicBezTo>
                    <a:cubicBezTo>
                      <a:pt x="132145" y="146101"/>
                      <a:pt x="211012" y="84665"/>
                      <a:pt x="291974" y="26181"/>
                    </a:cubicBezTo>
                    <a:cubicBezTo>
                      <a:pt x="346267" y="-13062"/>
                      <a:pt x="376461" y="-7252"/>
                      <a:pt x="419324" y="37325"/>
                    </a:cubicBezTo>
                    <a:cubicBezTo>
                      <a:pt x="436469" y="55232"/>
                      <a:pt x="435898" y="73425"/>
                      <a:pt x="432754" y="94094"/>
                    </a:cubicBezTo>
                    <a:cubicBezTo>
                      <a:pt x="422753" y="159912"/>
                      <a:pt x="415323" y="226301"/>
                      <a:pt x="401512" y="291262"/>
                    </a:cubicBezTo>
                    <a:cubicBezTo>
                      <a:pt x="394083" y="326219"/>
                      <a:pt x="415990" y="339744"/>
                      <a:pt x="433993" y="358604"/>
                    </a:cubicBezTo>
                    <a:cubicBezTo>
                      <a:pt x="443041" y="368033"/>
                      <a:pt x="450185" y="364319"/>
                      <a:pt x="457519" y="356127"/>
                    </a:cubicBezTo>
                    <a:cubicBezTo>
                      <a:pt x="472854" y="339077"/>
                      <a:pt x="494285" y="327457"/>
                      <a:pt x="488666" y="297072"/>
                    </a:cubicBezTo>
                    <a:cubicBezTo>
                      <a:pt x="476093" y="230111"/>
                      <a:pt x="466759" y="162579"/>
                      <a:pt x="456281" y="95237"/>
                    </a:cubicBezTo>
                    <a:cubicBezTo>
                      <a:pt x="454566" y="84284"/>
                      <a:pt x="451518" y="72949"/>
                      <a:pt x="452756" y="62281"/>
                    </a:cubicBezTo>
                    <a:cubicBezTo>
                      <a:pt x="458090" y="18752"/>
                      <a:pt x="486380" y="7322"/>
                      <a:pt x="520670" y="34087"/>
                    </a:cubicBezTo>
                    <a:cubicBezTo>
                      <a:pt x="554674" y="60662"/>
                      <a:pt x="576963" y="95809"/>
                      <a:pt x="581915" y="138195"/>
                    </a:cubicBezTo>
                    <a:cubicBezTo>
                      <a:pt x="596394" y="260972"/>
                      <a:pt x="622683" y="384702"/>
                      <a:pt x="617730" y="506908"/>
                    </a:cubicBezTo>
                    <a:cubicBezTo>
                      <a:pt x="610777" y="679310"/>
                      <a:pt x="638875" y="848189"/>
                      <a:pt x="643828" y="1018877"/>
                    </a:cubicBezTo>
                    <a:cubicBezTo>
                      <a:pt x="644971" y="1060025"/>
                      <a:pt x="651067" y="1101077"/>
                      <a:pt x="652496" y="1142225"/>
                    </a:cubicBezTo>
                    <a:cubicBezTo>
                      <a:pt x="654115" y="1191374"/>
                      <a:pt x="626398" y="1224331"/>
                      <a:pt x="583058" y="1228712"/>
                    </a:cubicBezTo>
                    <a:cubicBezTo>
                      <a:pt x="537148" y="1233284"/>
                      <a:pt x="502096" y="1204995"/>
                      <a:pt x="497524" y="1153751"/>
                    </a:cubicBezTo>
                    <a:cubicBezTo>
                      <a:pt x="484760" y="1008399"/>
                      <a:pt x="473521" y="862952"/>
                      <a:pt x="463329" y="717410"/>
                    </a:cubicBezTo>
                    <a:cubicBezTo>
                      <a:pt x="461234" y="687502"/>
                      <a:pt x="457424" y="672357"/>
                      <a:pt x="420277" y="674453"/>
                    </a:cubicBezTo>
                    <a:cubicBezTo>
                      <a:pt x="384082" y="676453"/>
                      <a:pt x="371604" y="687788"/>
                      <a:pt x="376747" y="722363"/>
                    </a:cubicBezTo>
                    <a:cubicBezTo>
                      <a:pt x="395035" y="844379"/>
                      <a:pt x="358649" y="949249"/>
                      <a:pt x="278830" y="1041737"/>
                    </a:cubicBezTo>
                    <a:cubicBezTo>
                      <a:pt x="255208" y="1069169"/>
                      <a:pt x="238539" y="1102506"/>
                      <a:pt x="216917" y="1131843"/>
                    </a:cubicBezTo>
                    <a:cubicBezTo>
                      <a:pt x="188342" y="1170610"/>
                      <a:pt x="144623" y="1179944"/>
                      <a:pt x="108523" y="1156894"/>
                    </a:cubicBezTo>
                    <a:cubicBezTo>
                      <a:pt x="70233" y="1132510"/>
                      <a:pt x="60993" y="1086980"/>
                      <a:pt x="86711" y="1044308"/>
                    </a:cubicBezTo>
                    <a:cubicBezTo>
                      <a:pt x="99855" y="1022591"/>
                      <a:pt x="112142" y="999541"/>
                      <a:pt x="129288" y="981348"/>
                    </a:cubicBezTo>
                    <a:cubicBezTo>
                      <a:pt x="215870" y="889908"/>
                      <a:pt x="233205" y="779704"/>
                      <a:pt x="220728" y="660546"/>
                    </a:cubicBezTo>
                    <a:cubicBezTo>
                      <a:pt x="219394" y="647973"/>
                      <a:pt x="221490" y="633114"/>
                      <a:pt x="215489" y="623303"/>
                    </a:cubicBezTo>
                    <a:cubicBezTo>
                      <a:pt x="151481" y="519290"/>
                      <a:pt x="194725" y="410515"/>
                      <a:pt x="200154" y="303549"/>
                    </a:cubicBezTo>
                    <a:cubicBezTo>
                      <a:pt x="201011" y="285261"/>
                      <a:pt x="207583" y="267068"/>
                      <a:pt x="200439" y="246399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2" name="Google Shape;522;p30"/>
              <p:cNvSpPr/>
              <p:nvPr/>
            </p:nvSpPr>
            <p:spPr>
              <a:xfrm>
                <a:off x="7341471" y="2652796"/>
                <a:ext cx="333375" cy="333375"/>
              </a:xfrm>
              <a:custGeom>
                <a:rect b="b" l="l" r="r" t="t"/>
                <a:pathLst>
                  <a:path extrusionOk="0" h="333375" w="333375">
                    <a:moveTo>
                      <a:pt x="170801" y="11"/>
                    </a:moveTo>
                    <a:cubicBezTo>
                      <a:pt x="265099" y="1059"/>
                      <a:pt x="338727" y="76116"/>
                      <a:pt x="337679" y="170223"/>
                    </a:cubicBezTo>
                    <a:cubicBezTo>
                      <a:pt x="336631" y="263949"/>
                      <a:pt x="260908" y="337577"/>
                      <a:pt x="166705" y="336720"/>
                    </a:cubicBezTo>
                    <a:cubicBezTo>
                      <a:pt x="72694" y="335863"/>
                      <a:pt x="-1316" y="260139"/>
                      <a:pt x="18" y="166222"/>
                    </a:cubicBezTo>
                    <a:cubicBezTo>
                      <a:pt x="1351" y="71639"/>
                      <a:pt x="76027" y="-1037"/>
                      <a:pt x="170801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7703070" y="3337141"/>
                <a:ext cx="209550" cy="133350"/>
              </a:xfrm>
              <a:custGeom>
                <a:rect b="b" l="l" r="r" t="t"/>
                <a:pathLst>
                  <a:path extrusionOk="0" h="133350" w="209550">
                    <a:moveTo>
                      <a:pt x="3702" y="63569"/>
                    </a:moveTo>
                    <a:cubicBezTo>
                      <a:pt x="-7538" y="32708"/>
                      <a:pt x="7321" y="18611"/>
                      <a:pt x="41421" y="15563"/>
                    </a:cubicBezTo>
                    <a:cubicBezTo>
                      <a:pt x="72853" y="12801"/>
                      <a:pt x="104000" y="6610"/>
                      <a:pt x="135242" y="1656"/>
                    </a:cubicBezTo>
                    <a:cubicBezTo>
                      <a:pt x="174771" y="-4535"/>
                      <a:pt x="205441" y="5657"/>
                      <a:pt x="214299" y="48805"/>
                    </a:cubicBezTo>
                    <a:cubicBezTo>
                      <a:pt x="221634" y="84524"/>
                      <a:pt x="199060" y="110242"/>
                      <a:pt x="154959" y="118814"/>
                    </a:cubicBezTo>
                    <a:cubicBezTo>
                      <a:pt x="122384" y="125100"/>
                      <a:pt x="89046" y="128244"/>
                      <a:pt x="56851" y="136245"/>
                    </a:cubicBezTo>
                    <a:cubicBezTo>
                      <a:pt x="19990" y="145389"/>
                      <a:pt x="3035" y="134530"/>
                      <a:pt x="5512" y="95764"/>
                    </a:cubicBezTo>
                    <a:cubicBezTo>
                      <a:pt x="6178" y="86334"/>
                      <a:pt x="4559" y="76809"/>
                      <a:pt x="3702" y="63569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24" name="Google Shape;524;p30"/>
            <p:cNvGrpSpPr/>
            <p:nvPr/>
          </p:nvGrpSpPr>
          <p:grpSpPr>
            <a:xfrm>
              <a:off x="6011400" y="414421"/>
              <a:ext cx="828245" cy="1624798"/>
              <a:chOff x="7084375" y="2652796"/>
              <a:chExt cx="828245" cy="1624798"/>
            </a:xfrm>
          </p:grpSpPr>
          <p:sp>
            <p:nvSpPr>
              <p:cNvPr id="525" name="Google Shape;525;p30"/>
              <p:cNvSpPr/>
              <p:nvPr/>
            </p:nvSpPr>
            <p:spPr>
              <a:xfrm>
                <a:off x="7084375" y="3048869"/>
                <a:ext cx="647700" cy="1228725"/>
              </a:xfrm>
              <a:custGeom>
                <a:rect b="b" l="l" r="r" t="t"/>
                <a:pathLst>
                  <a:path extrusionOk="0" h="1228725" w="647700">
                    <a:moveTo>
                      <a:pt x="200439" y="246399"/>
                    </a:moveTo>
                    <a:cubicBezTo>
                      <a:pt x="161673" y="267354"/>
                      <a:pt x="133098" y="290976"/>
                      <a:pt x="132335" y="339744"/>
                    </a:cubicBezTo>
                    <a:cubicBezTo>
                      <a:pt x="131764" y="380702"/>
                      <a:pt x="123954" y="421659"/>
                      <a:pt x="118715" y="462521"/>
                    </a:cubicBezTo>
                    <a:cubicBezTo>
                      <a:pt x="113667" y="501669"/>
                      <a:pt x="91378" y="524339"/>
                      <a:pt x="51468" y="519576"/>
                    </a:cubicBezTo>
                    <a:cubicBezTo>
                      <a:pt x="13844" y="515004"/>
                      <a:pt x="-2919" y="487858"/>
                      <a:pt x="414" y="451568"/>
                    </a:cubicBezTo>
                    <a:cubicBezTo>
                      <a:pt x="6606" y="385274"/>
                      <a:pt x="15273" y="319265"/>
                      <a:pt x="22798" y="253067"/>
                    </a:cubicBezTo>
                    <a:cubicBezTo>
                      <a:pt x="25084" y="232493"/>
                      <a:pt x="36895" y="218205"/>
                      <a:pt x="52516" y="206394"/>
                    </a:cubicBezTo>
                    <a:cubicBezTo>
                      <a:pt x="132145" y="146101"/>
                      <a:pt x="211012" y="84665"/>
                      <a:pt x="291974" y="26181"/>
                    </a:cubicBezTo>
                    <a:cubicBezTo>
                      <a:pt x="346267" y="-13062"/>
                      <a:pt x="376461" y="-7252"/>
                      <a:pt x="419324" y="37325"/>
                    </a:cubicBezTo>
                    <a:cubicBezTo>
                      <a:pt x="436469" y="55232"/>
                      <a:pt x="435898" y="73425"/>
                      <a:pt x="432754" y="94094"/>
                    </a:cubicBezTo>
                    <a:cubicBezTo>
                      <a:pt x="422753" y="159912"/>
                      <a:pt x="415323" y="226301"/>
                      <a:pt x="401512" y="291262"/>
                    </a:cubicBezTo>
                    <a:cubicBezTo>
                      <a:pt x="394083" y="326219"/>
                      <a:pt x="415990" y="339744"/>
                      <a:pt x="433993" y="358604"/>
                    </a:cubicBezTo>
                    <a:cubicBezTo>
                      <a:pt x="443041" y="368033"/>
                      <a:pt x="450185" y="364319"/>
                      <a:pt x="457519" y="356127"/>
                    </a:cubicBezTo>
                    <a:cubicBezTo>
                      <a:pt x="472854" y="339077"/>
                      <a:pt x="494285" y="327457"/>
                      <a:pt x="488666" y="297072"/>
                    </a:cubicBezTo>
                    <a:cubicBezTo>
                      <a:pt x="476093" y="230111"/>
                      <a:pt x="466759" y="162579"/>
                      <a:pt x="456281" y="95237"/>
                    </a:cubicBezTo>
                    <a:cubicBezTo>
                      <a:pt x="454566" y="84284"/>
                      <a:pt x="451518" y="72949"/>
                      <a:pt x="452756" y="62281"/>
                    </a:cubicBezTo>
                    <a:cubicBezTo>
                      <a:pt x="458090" y="18752"/>
                      <a:pt x="486380" y="7322"/>
                      <a:pt x="520670" y="34087"/>
                    </a:cubicBezTo>
                    <a:cubicBezTo>
                      <a:pt x="554674" y="60662"/>
                      <a:pt x="576963" y="95809"/>
                      <a:pt x="581915" y="138195"/>
                    </a:cubicBezTo>
                    <a:cubicBezTo>
                      <a:pt x="596394" y="260972"/>
                      <a:pt x="622683" y="384702"/>
                      <a:pt x="617730" y="506908"/>
                    </a:cubicBezTo>
                    <a:cubicBezTo>
                      <a:pt x="610777" y="679310"/>
                      <a:pt x="638875" y="848189"/>
                      <a:pt x="643828" y="1018877"/>
                    </a:cubicBezTo>
                    <a:cubicBezTo>
                      <a:pt x="644971" y="1060025"/>
                      <a:pt x="651067" y="1101077"/>
                      <a:pt x="652496" y="1142225"/>
                    </a:cubicBezTo>
                    <a:cubicBezTo>
                      <a:pt x="654115" y="1191374"/>
                      <a:pt x="626398" y="1224331"/>
                      <a:pt x="583058" y="1228712"/>
                    </a:cubicBezTo>
                    <a:cubicBezTo>
                      <a:pt x="537148" y="1233284"/>
                      <a:pt x="502096" y="1204995"/>
                      <a:pt x="497524" y="1153751"/>
                    </a:cubicBezTo>
                    <a:cubicBezTo>
                      <a:pt x="484760" y="1008399"/>
                      <a:pt x="473521" y="862952"/>
                      <a:pt x="463329" y="717410"/>
                    </a:cubicBezTo>
                    <a:cubicBezTo>
                      <a:pt x="461234" y="687502"/>
                      <a:pt x="457424" y="672357"/>
                      <a:pt x="420277" y="674453"/>
                    </a:cubicBezTo>
                    <a:cubicBezTo>
                      <a:pt x="384082" y="676453"/>
                      <a:pt x="371604" y="687788"/>
                      <a:pt x="376747" y="722363"/>
                    </a:cubicBezTo>
                    <a:cubicBezTo>
                      <a:pt x="395035" y="844379"/>
                      <a:pt x="358649" y="949249"/>
                      <a:pt x="278830" y="1041737"/>
                    </a:cubicBezTo>
                    <a:cubicBezTo>
                      <a:pt x="255208" y="1069169"/>
                      <a:pt x="238539" y="1102506"/>
                      <a:pt x="216917" y="1131843"/>
                    </a:cubicBezTo>
                    <a:cubicBezTo>
                      <a:pt x="188342" y="1170610"/>
                      <a:pt x="144623" y="1179944"/>
                      <a:pt x="108523" y="1156894"/>
                    </a:cubicBezTo>
                    <a:cubicBezTo>
                      <a:pt x="70233" y="1132510"/>
                      <a:pt x="60993" y="1086980"/>
                      <a:pt x="86711" y="1044308"/>
                    </a:cubicBezTo>
                    <a:cubicBezTo>
                      <a:pt x="99855" y="1022591"/>
                      <a:pt x="112142" y="999541"/>
                      <a:pt x="129288" y="981348"/>
                    </a:cubicBezTo>
                    <a:cubicBezTo>
                      <a:pt x="215870" y="889908"/>
                      <a:pt x="233205" y="779704"/>
                      <a:pt x="220728" y="660546"/>
                    </a:cubicBezTo>
                    <a:cubicBezTo>
                      <a:pt x="219394" y="647973"/>
                      <a:pt x="221490" y="633114"/>
                      <a:pt x="215489" y="623303"/>
                    </a:cubicBezTo>
                    <a:cubicBezTo>
                      <a:pt x="151481" y="519290"/>
                      <a:pt x="194725" y="410515"/>
                      <a:pt x="200154" y="303549"/>
                    </a:cubicBezTo>
                    <a:cubicBezTo>
                      <a:pt x="201011" y="285261"/>
                      <a:pt x="207583" y="267068"/>
                      <a:pt x="200439" y="246399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6" name="Google Shape;526;p30"/>
              <p:cNvSpPr/>
              <p:nvPr/>
            </p:nvSpPr>
            <p:spPr>
              <a:xfrm>
                <a:off x="7341471" y="2652796"/>
                <a:ext cx="333375" cy="333375"/>
              </a:xfrm>
              <a:custGeom>
                <a:rect b="b" l="l" r="r" t="t"/>
                <a:pathLst>
                  <a:path extrusionOk="0" h="333375" w="333375">
                    <a:moveTo>
                      <a:pt x="170801" y="11"/>
                    </a:moveTo>
                    <a:cubicBezTo>
                      <a:pt x="265099" y="1059"/>
                      <a:pt x="338727" y="76116"/>
                      <a:pt x="337679" y="170223"/>
                    </a:cubicBezTo>
                    <a:cubicBezTo>
                      <a:pt x="336631" y="263949"/>
                      <a:pt x="260908" y="337577"/>
                      <a:pt x="166705" y="336720"/>
                    </a:cubicBezTo>
                    <a:cubicBezTo>
                      <a:pt x="72694" y="335863"/>
                      <a:pt x="-1316" y="260139"/>
                      <a:pt x="18" y="166222"/>
                    </a:cubicBezTo>
                    <a:cubicBezTo>
                      <a:pt x="1351" y="71639"/>
                      <a:pt x="76027" y="-1037"/>
                      <a:pt x="170801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7703070" y="3337141"/>
                <a:ext cx="209550" cy="133350"/>
              </a:xfrm>
              <a:custGeom>
                <a:rect b="b" l="l" r="r" t="t"/>
                <a:pathLst>
                  <a:path extrusionOk="0" h="133350" w="209550">
                    <a:moveTo>
                      <a:pt x="3702" y="63569"/>
                    </a:moveTo>
                    <a:cubicBezTo>
                      <a:pt x="-7538" y="32708"/>
                      <a:pt x="7321" y="18611"/>
                      <a:pt x="41421" y="15563"/>
                    </a:cubicBezTo>
                    <a:cubicBezTo>
                      <a:pt x="72853" y="12801"/>
                      <a:pt x="104000" y="6610"/>
                      <a:pt x="135242" y="1656"/>
                    </a:cubicBezTo>
                    <a:cubicBezTo>
                      <a:pt x="174771" y="-4535"/>
                      <a:pt x="205441" y="5657"/>
                      <a:pt x="214299" y="48805"/>
                    </a:cubicBezTo>
                    <a:cubicBezTo>
                      <a:pt x="221634" y="84524"/>
                      <a:pt x="199060" y="110242"/>
                      <a:pt x="154959" y="118814"/>
                    </a:cubicBezTo>
                    <a:cubicBezTo>
                      <a:pt x="122384" y="125100"/>
                      <a:pt x="89046" y="128244"/>
                      <a:pt x="56851" y="136245"/>
                    </a:cubicBezTo>
                    <a:cubicBezTo>
                      <a:pt x="19990" y="145389"/>
                      <a:pt x="3035" y="134530"/>
                      <a:pt x="5512" y="95764"/>
                    </a:cubicBezTo>
                    <a:cubicBezTo>
                      <a:pt x="6178" y="86334"/>
                      <a:pt x="4559" y="76809"/>
                      <a:pt x="3702" y="63569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528" name="Google Shape;528;p30"/>
          <p:cNvGrpSpPr/>
          <p:nvPr/>
        </p:nvGrpSpPr>
        <p:grpSpPr>
          <a:xfrm>
            <a:off x="3608331" y="3174732"/>
            <a:ext cx="1047092" cy="902408"/>
            <a:chOff x="5889950" y="2691948"/>
            <a:chExt cx="1839261" cy="1585119"/>
          </a:xfrm>
        </p:grpSpPr>
        <p:grpSp>
          <p:nvGrpSpPr>
            <p:cNvPr id="529" name="Google Shape;529;p30"/>
            <p:cNvGrpSpPr/>
            <p:nvPr/>
          </p:nvGrpSpPr>
          <p:grpSpPr>
            <a:xfrm>
              <a:off x="5889950" y="2691948"/>
              <a:ext cx="878766" cy="1585119"/>
              <a:chOff x="5901733" y="2691948"/>
              <a:chExt cx="878766" cy="1585119"/>
            </a:xfrm>
          </p:grpSpPr>
          <p:sp>
            <p:nvSpPr>
              <p:cNvPr id="530" name="Google Shape;530;p30"/>
              <p:cNvSpPr/>
              <p:nvPr/>
            </p:nvSpPr>
            <p:spPr>
              <a:xfrm>
                <a:off x="6067246" y="3086442"/>
                <a:ext cx="619125" cy="1190625"/>
              </a:xfrm>
              <a:custGeom>
                <a:rect b="b" l="l" r="r" t="t"/>
                <a:pathLst>
                  <a:path extrusionOk="0" h="1190625" w="619125">
                    <a:moveTo>
                      <a:pt x="226112" y="219018"/>
                    </a:moveTo>
                    <a:cubicBezTo>
                      <a:pt x="148007" y="253784"/>
                      <a:pt x="103239" y="305315"/>
                      <a:pt x="106097" y="390849"/>
                    </a:cubicBezTo>
                    <a:cubicBezTo>
                      <a:pt x="106859" y="413042"/>
                      <a:pt x="106859" y="445999"/>
                      <a:pt x="68949" y="431711"/>
                    </a:cubicBezTo>
                    <a:cubicBezTo>
                      <a:pt x="43327" y="422091"/>
                      <a:pt x="-15633" y="447713"/>
                      <a:pt x="3894" y="379800"/>
                    </a:cubicBezTo>
                    <a:cubicBezTo>
                      <a:pt x="4751" y="376752"/>
                      <a:pt x="5513" y="373514"/>
                      <a:pt x="5417" y="370466"/>
                    </a:cubicBezTo>
                    <a:cubicBezTo>
                      <a:pt x="655" y="265405"/>
                      <a:pt x="53995" y="197587"/>
                      <a:pt x="140768" y="145580"/>
                    </a:cubicBezTo>
                    <a:cubicBezTo>
                      <a:pt x="189155" y="116624"/>
                      <a:pt x="233351" y="80144"/>
                      <a:pt x="273070" y="37948"/>
                    </a:cubicBezTo>
                    <a:cubicBezTo>
                      <a:pt x="311075" y="-2438"/>
                      <a:pt x="362700" y="-9201"/>
                      <a:pt x="414135" y="11087"/>
                    </a:cubicBezTo>
                    <a:cubicBezTo>
                      <a:pt x="469476" y="32995"/>
                      <a:pt x="499765" y="75953"/>
                      <a:pt x="500527" y="136055"/>
                    </a:cubicBezTo>
                    <a:cubicBezTo>
                      <a:pt x="501765" y="240735"/>
                      <a:pt x="501003" y="345510"/>
                      <a:pt x="501194" y="450285"/>
                    </a:cubicBezTo>
                    <a:cubicBezTo>
                      <a:pt x="501384" y="567347"/>
                      <a:pt x="539008" y="678123"/>
                      <a:pt x="558820" y="791947"/>
                    </a:cubicBezTo>
                    <a:cubicBezTo>
                      <a:pt x="576156" y="891864"/>
                      <a:pt x="599016" y="990829"/>
                      <a:pt x="618828" y="1090365"/>
                    </a:cubicBezTo>
                    <a:cubicBezTo>
                      <a:pt x="629686" y="1145039"/>
                      <a:pt x="612732" y="1179519"/>
                      <a:pt x="571584" y="1189235"/>
                    </a:cubicBezTo>
                    <a:cubicBezTo>
                      <a:pt x="527007" y="1199712"/>
                      <a:pt x="496813" y="1176281"/>
                      <a:pt x="485001" y="1118750"/>
                    </a:cubicBezTo>
                    <a:cubicBezTo>
                      <a:pt x="453950" y="968159"/>
                      <a:pt x="423946" y="817379"/>
                      <a:pt x="393276" y="666598"/>
                    </a:cubicBezTo>
                    <a:cubicBezTo>
                      <a:pt x="390323" y="652120"/>
                      <a:pt x="393276" y="629450"/>
                      <a:pt x="372130" y="630403"/>
                    </a:cubicBezTo>
                    <a:cubicBezTo>
                      <a:pt x="349461" y="631355"/>
                      <a:pt x="356700" y="654311"/>
                      <a:pt x="355557" y="668598"/>
                    </a:cubicBezTo>
                    <a:cubicBezTo>
                      <a:pt x="351270" y="723938"/>
                      <a:pt x="347175" y="779374"/>
                      <a:pt x="344889" y="834809"/>
                    </a:cubicBezTo>
                    <a:cubicBezTo>
                      <a:pt x="343555" y="867766"/>
                      <a:pt x="330411" y="891769"/>
                      <a:pt x="303169" y="910247"/>
                    </a:cubicBezTo>
                    <a:cubicBezTo>
                      <a:pt x="241542" y="952157"/>
                      <a:pt x="180963" y="995687"/>
                      <a:pt x="119432" y="1037692"/>
                    </a:cubicBezTo>
                    <a:cubicBezTo>
                      <a:pt x="78474" y="1065695"/>
                      <a:pt x="37993" y="1061219"/>
                      <a:pt x="14466" y="1027976"/>
                    </a:cubicBezTo>
                    <a:cubicBezTo>
                      <a:pt x="-9251" y="994544"/>
                      <a:pt x="274" y="955491"/>
                      <a:pt x="41041" y="926154"/>
                    </a:cubicBezTo>
                    <a:cubicBezTo>
                      <a:pt x="87333" y="892817"/>
                      <a:pt x="134576" y="860622"/>
                      <a:pt x="181344" y="827856"/>
                    </a:cubicBezTo>
                    <a:cubicBezTo>
                      <a:pt x="195537" y="817950"/>
                      <a:pt x="209348" y="809473"/>
                      <a:pt x="211158" y="788327"/>
                    </a:cubicBezTo>
                    <a:cubicBezTo>
                      <a:pt x="227255" y="600399"/>
                      <a:pt x="232684" y="412185"/>
                      <a:pt x="226112" y="219018"/>
                    </a:cubicBezTo>
                    <a:close/>
                    <a:moveTo>
                      <a:pt x="357081" y="84335"/>
                    </a:moveTo>
                    <a:cubicBezTo>
                      <a:pt x="381846" y="113291"/>
                      <a:pt x="373654" y="145104"/>
                      <a:pt x="366701" y="177680"/>
                    </a:cubicBezTo>
                    <a:cubicBezTo>
                      <a:pt x="357081" y="222352"/>
                      <a:pt x="351461" y="267977"/>
                      <a:pt x="340983" y="312458"/>
                    </a:cubicBezTo>
                    <a:cubicBezTo>
                      <a:pt x="333078" y="346082"/>
                      <a:pt x="358795" y="359131"/>
                      <a:pt x="377178" y="371990"/>
                    </a:cubicBezTo>
                    <a:cubicBezTo>
                      <a:pt x="396419" y="385420"/>
                      <a:pt x="403658" y="357512"/>
                      <a:pt x="416517" y="348653"/>
                    </a:cubicBezTo>
                    <a:cubicBezTo>
                      <a:pt x="434614" y="336271"/>
                      <a:pt x="426042" y="318650"/>
                      <a:pt x="424708" y="301409"/>
                    </a:cubicBezTo>
                    <a:cubicBezTo>
                      <a:pt x="418707" y="227972"/>
                      <a:pt x="375940" y="157582"/>
                      <a:pt x="406420" y="80715"/>
                    </a:cubicBezTo>
                    <a:cubicBezTo>
                      <a:pt x="391085" y="76524"/>
                      <a:pt x="376035" y="73952"/>
                      <a:pt x="357081" y="843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1" name="Google Shape;531;p30"/>
              <p:cNvSpPr/>
              <p:nvPr/>
            </p:nvSpPr>
            <p:spPr>
              <a:xfrm>
                <a:off x="5901733" y="3521420"/>
                <a:ext cx="381000" cy="352425"/>
              </a:xfrm>
              <a:custGeom>
                <a:rect b="b" l="l" r="r" t="t"/>
                <a:pathLst>
                  <a:path extrusionOk="0" h="352425" w="381000">
                    <a:moveTo>
                      <a:pt x="380957" y="157896"/>
                    </a:moveTo>
                    <a:cubicBezTo>
                      <a:pt x="373908" y="203331"/>
                      <a:pt x="366764" y="254956"/>
                      <a:pt x="357620" y="306296"/>
                    </a:cubicBezTo>
                    <a:cubicBezTo>
                      <a:pt x="351810" y="339348"/>
                      <a:pt x="329998" y="356683"/>
                      <a:pt x="296565" y="351920"/>
                    </a:cubicBezTo>
                    <a:cubicBezTo>
                      <a:pt x="212078" y="339824"/>
                      <a:pt x="127592" y="327060"/>
                      <a:pt x="43486" y="312011"/>
                    </a:cubicBezTo>
                    <a:cubicBezTo>
                      <a:pt x="10720" y="306201"/>
                      <a:pt x="-3949" y="281816"/>
                      <a:pt x="909" y="248574"/>
                    </a:cubicBezTo>
                    <a:cubicBezTo>
                      <a:pt x="8148" y="198473"/>
                      <a:pt x="15863" y="148467"/>
                      <a:pt x="25007" y="98651"/>
                    </a:cubicBezTo>
                    <a:cubicBezTo>
                      <a:pt x="31960" y="60836"/>
                      <a:pt x="56344" y="45215"/>
                      <a:pt x="93968" y="52550"/>
                    </a:cubicBezTo>
                    <a:cubicBezTo>
                      <a:pt x="122639" y="58169"/>
                      <a:pt x="144451" y="63313"/>
                      <a:pt x="157500" y="23213"/>
                    </a:cubicBezTo>
                    <a:cubicBezTo>
                      <a:pt x="170264" y="-15935"/>
                      <a:pt x="208173" y="5782"/>
                      <a:pt x="236462" y="7973"/>
                    </a:cubicBezTo>
                    <a:cubicBezTo>
                      <a:pt x="261608" y="9973"/>
                      <a:pt x="283230" y="20831"/>
                      <a:pt x="280087" y="47311"/>
                    </a:cubicBezTo>
                    <a:cubicBezTo>
                      <a:pt x="275801" y="83506"/>
                      <a:pt x="295803" y="85030"/>
                      <a:pt x="321330" y="87792"/>
                    </a:cubicBezTo>
                    <a:cubicBezTo>
                      <a:pt x="358668" y="91888"/>
                      <a:pt x="384576" y="108557"/>
                      <a:pt x="380957" y="157896"/>
                    </a:cubicBezTo>
                    <a:close/>
                    <a:moveTo>
                      <a:pt x="227509" y="73981"/>
                    </a:moveTo>
                    <a:cubicBezTo>
                      <a:pt x="248940" y="77791"/>
                      <a:pt x="262370" y="73029"/>
                      <a:pt x="260656" y="53979"/>
                    </a:cubicBezTo>
                    <a:cubicBezTo>
                      <a:pt x="257132" y="15212"/>
                      <a:pt x="221603" y="30547"/>
                      <a:pt x="200839" y="22356"/>
                    </a:cubicBezTo>
                    <a:cubicBezTo>
                      <a:pt x="182265" y="15116"/>
                      <a:pt x="167501" y="30928"/>
                      <a:pt x="170454" y="47692"/>
                    </a:cubicBezTo>
                    <a:cubicBezTo>
                      <a:pt x="176741" y="83411"/>
                      <a:pt x="213412" y="61122"/>
                      <a:pt x="227509" y="7398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2" name="Google Shape;532;p30"/>
              <p:cNvSpPr/>
              <p:nvPr/>
            </p:nvSpPr>
            <p:spPr>
              <a:xfrm>
                <a:off x="6276207" y="2691948"/>
                <a:ext cx="333375" cy="333375"/>
              </a:xfrm>
              <a:custGeom>
                <a:rect b="b" l="l" r="r" t="t"/>
                <a:pathLst>
                  <a:path extrusionOk="0" h="333375" w="333375">
                    <a:moveTo>
                      <a:pt x="337095" y="166981"/>
                    </a:moveTo>
                    <a:cubicBezTo>
                      <a:pt x="337953" y="261469"/>
                      <a:pt x="264801" y="336145"/>
                      <a:pt x="170313" y="337288"/>
                    </a:cubicBezTo>
                    <a:cubicBezTo>
                      <a:pt x="75634" y="338431"/>
                      <a:pt x="863" y="265183"/>
                      <a:pt x="6" y="170695"/>
                    </a:cubicBezTo>
                    <a:cubicBezTo>
                      <a:pt x="-756" y="76112"/>
                      <a:pt x="72777" y="769"/>
                      <a:pt x="166598" y="7"/>
                    </a:cubicBezTo>
                    <a:cubicBezTo>
                      <a:pt x="260514" y="-850"/>
                      <a:pt x="336334" y="73445"/>
                      <a:pt x="337095" y="16698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6580474" y="3312075"/>
                <a:ext cx="200025" cy="142875"/>
              </a:xfrm>
              <a:custGeom>
                <a:rect b="b" l="l" r="r" t="t"/>
                <a:pathLst>
                  <a:path extrusionOk="0" h="142875" w="200025">
                    <a:moveTo>
                      <a:pt x="2444" y="93398"/>
                    </a:moveTo>
                    <a:cubicBezTo>
                      <a:pt x="-7272" y="58537"/>
                      <a:pt x="12731" y="41677"/>
                      <a:pt x="49116" y="33295"/>
                    </a:cubicBezTo>
                    <a:cubicBezTo>
                      <a:pt x="76644" y="27009"/>
                      <a:pt x="103123" y="16246"/>
                      <a:pt x="129698" y="6244"/>
                    </a:cubicBezTo>
                    <a:cubicBezTo>
                      <a:pt x="162559" y="-6043"/>
                      <a:pt x="190753" y="-1757"/>
                      <a:pt x="203707" y="33200"/>
                    </a:cubicBezTo>
                    <a:cubicBezTo>
                      <a:pt x="217709" y="71110"/>
                      <a:pt x="196182" y="92350"/>
                      <a:pt x="161606" y="103971"/>
                    </a:cubicBezTo>
                    <a:cubicBezTo>
                      <a:pt x="127317" y="115496"/>
                      <a:pt x="93122" y="127688"/>
                      <a:pt x="58927" y="139404"/>
                    </a:cubicBezTo>
                    <a:cubicBezTo>
                      <a:pt x="2348" y="158835"/>
                      <a:pt x="2348" y="158835"/>
                      <a:pt x="2444" y="9339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34" name="Google Shape;534;p30"/>
            <p:cNvGrpSpPr/>
            <p:nvPr/>
          </p:nvGrpSpPr>
          <p:grpSpPr>
            <a:xfrm>
              <a:off x="6850445" y="2691948"/>
              <a:ext cx="878766" cy="1585119"/>
              <a:chOff x="5901733" y="2691948"/>
              <a:chExt cx="878766" cy="1585119"/>
            </a:xfrm>
          </p:grpSpPr>
          <p:sp>
            <p:nvSpPr>
              <p:cNvPr id="535" name="Google Shape;535;p30"/>
              <p:cNvSpPr/>
              <p:nvPr/>
            </p:nvSpPr>
            <p:spPr>
              <a:xfrm>
                <a:off x="6067246" y="3086442"/>
                <a:ext cx="619125" cy="1190625"/>
              </a:xfrm>
              <a:custGeom>
                <a:rect b="b" l="l" r="r" t="t"/>
                <a:pathLst>
                  <a:path extrusionOk="0" h="1190625" w="619125">
                    <a:moveTo>
                      <a:pt x="226112" y="219018"/>
                    </a:moveTo>
                    <a:cubicBezTo>
                      <a:pt x="148007" y="253784"/>
                      <a:pt x="103239" y="305315"/>
                      <a:pt x="106097" y="390849"/>
                    </a:cubicBezTo>
                    <a:cubicBezTo>
                      <a:pt x="106859" y="413042"/>
                      <a:pt x="106859" y="445999"/>
                      <a:pt x="68949" y="431711"/>
                    </a:cubicBezTo>
                    <a:cubicBezTo>
                      <a:pt x="43327" y="422091"/>
                      <a:pt x="-15633" y="447713"/>
                      <a:pt x="3894" y="379800"/>
                    </a:cubicBezTo>
                    <a:cubicBezTo>
                      <a:pt x="4751" y="376752"/>
                      <a:pt x="5513" y="373514"/>
                      <a:pt x="5417" y="370466"/>
                    </a:cubicBezTo>
                    <a:cubicBezTo>
                      <a:pt x="655" y="265405"/>
                      <a:pt x="53995" y="197587"/>
                      <a:pt x="140768" y="145580"/>
                    </a:cubicBezTo>
                    <a:cubicBezTo>
                      <a:pt x="189155" y="116624"/>
                      <a:pt x="233351" y="80144"/>
                      <a:pt x="273070" y="37948"/>
                    </a:cubicBezTo>
                    <a:cubicBezTo>
                      <a:pt x="311075" y="-2438"/>
                      <a:pt x="362700" y="-9201"/>
                      <a:pt x="414135" y="11087"/>
                    </a:cubicBezTo>
                    <a:cubicBezTo>
                      <a:pt x="469476" y="32995"/>
                      <a:pt x="499765" y="75953"/>
                      <a:pt x="500527" y="136055"/>
                    </a:cubicBezTo>
                    <a:cubicBezTo>
                      <a:pt x="501765" y="240735"/>
                      <a:pt x="501003" y="345510"/>
                      <a:pt x="501194" y="450285"/>
                    </a:cubicBezTo>
                    <a:cubicBezTo>
                      <a:pt x="501384" y="567347"/>
                      <a:pt x="539008" y="678123"/>
                      <a:pt x="558820" y="791947"/>
                    </a:cubicBezTo>
                    <a:cubicBezTo>
                      <a:pt x="576156" y="891864"/>
                      <a:pt x="599016" y="990829"/>
                      <a:pt x="618828" y="1090365"/>
                    </a:cubicBezTo>
                    <a:cubicBezTo>
                      <a:pt x="629686" y="1145039"/>
                      <a:pt x="612732" y="1179519"/>
                      <a:pt x="571584" y="1189235"/>
                    </a:cubicBezTo>
                    <a:cubicBezTo>
                      <a:pt x="527007" y="1199712"/>
                      <a:pt x="496813" y="1176281"/>
                      <a:pt x="485001" y="1118750"/>
                    </a:cubicBezTo>
                    <a:cubicBezTo>
                      <a:pt x="453950" y="968159"/>
                      <a:pt x="423946" y="817379"/>
                      <a:pt x="393276" y="666598"/>
                    </a:cubicBezTo>
                    <a:cubicBezTo>
                      <a:pt x="390323" y="652120"/>
                      <a:pt x="393276" y="629450"/>
                      <a:pt x="372130" y="630403"/>
                    </a:cubicBezTo>
                    <a:cubicBezTo>
                      <a:pt x="349461" y="631355"/>
                      <a:pt x="356700" y="654311"/>
                      <a:pt x="355557" y="668598"/>
                    </a:cubicBezTo>
                    <a:cubicBezTo>
                      <a:pt x="351270" y="723938"/>
                      <a:pt x="347175" y="779374"/>
                      <a:pt x="344889" y="834809"/>
                    </a:cubicBezTo>
                    <a:cubicBezTo>
                      <a:pt x="343555" y="867766"/>
                      <a:pt x="330411" y="891769"/>
                      <a:pt x="303169" y="910247"/>
                    </a:cubicBezTo>
                    <a:cubicBezTo>
                      <a:pt x="241542" y="952157"/>
                      <a:pt x="180963" y="995687"/>
                      <a:pt x="119432" y="1037692"/>
                    </a:cubicBezTo>
                    <a:cubicBezTo>
                      <a:pt x="78474" y="1065695"/>
                      <a:pt x="37993" y="1061219"/>
                      <a:pt x="14466" y="1027976"/>
                    </a:cubicBezTo>
                    <a:cubicBezTo>
                      <a:pt x="-9251" y="994544"/>
                      <a:pt x="274" y="955491"/>
                      <a:pt x="41041" y="926154"/>
                    </a:cubicBezTo>
                    <a:cubicBezTo>
                      <a:pt x="87333" y="892817"/>
                      <a:pt x="134576" y="860622"/>
                      <a:pt x="181344" y="827856"/>
                    </a:cubicBezTo>
                    <a:cubicBezTo>
                      <a:pt x="195537" y="817950"/>
                      <a:pt x="209348" y="809473"/>
                      <a:pt x="211158" y="788327"/>
                    </a:cubicBezTo>
                    <a:cubicBezTo>
                      <a:pt x="227255" y="600399"/>
                      <a:pt x="232684" y="412185"/>
                      <a:pt x="226112" y="219018"/>
                    </a:cubicBezTo>
                    <a:close/>
                    <a:moveTo>
                      <a:pt x="357081" y="84335"/>
                    </a:moveTo>
                    <a:cubicBezTo>
                      <a:pt x="381846" y="113291"/>
                      <a:pt x="373654" y="145104"/>
                      <a:pt x="366701" y="177680"/>
                    </a:cubicBezTo>
                    <a:cubicBezTo>
                      <a:pt x="357081" y="222352"/>
                      <a:pt x="351461" y="267977"/>
                      <a:pt x="340983" y="312458"/>
                    </a:cubicBezTo>
                    <a:cubicBezTo>
                      <a:pt x="333078" y="346082"/>
                      <a:pt x="358795" y="359131"/>
                      <a:pt x="377178" y="371990"/>
                    </a:cubicBezTo>
                    <a:cubicBezTo>
                      <a:pt x="396419" y="385420"/>
                      <a:pt x="403658" y="357512"/>
                      <a:pt x="416517" y="348653"/>
                    </a:cubicBezTo>
                    <a:cubicBezTo>
                      <a:pt x="434614" y="336271"/>
                      <a:pt x="426042" y="318650"/>
                      <a:pt x="424708" y="301409"/>
                    </a:cubicBezTo>
                    <a:cubicBezTo>
                      <a:pt x="418707" y="227972"/>
                      <a:pt x="375940" y="157582"/>
                      <a:pt x="406420" y="80715"/>
                    </a:cubicBezTo>
                    <a:cubicBezTo>
                      <a:pt x="391085" y="76524"/>
                      <a:pt x="376035" y="73952"/>
                      <a:pt x="357081" y="843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5901733" y="3521420"/>
                <a:ext cx="381000" cy="352425"/>
              </a:xfrm>
              <a:custGeom>
                <a:rect b="b" l="l" r="r" t="t"/>
                <a:pathLst>
                  <a:path extrusionOk="0" h="352425" w="381000">
                    <a:moveTo>
                      <a:pt x="380957" y="157896"/>
                    </a:moveTo>
                    <a:cubicBezTo>
                      <a:pt x="373908" y="203331"/>
                      <a:pt x="366764" y="254956"/>
                      <a:pt x="357620" y="306296"/>
                    </a:cubicBezTo>
                    <a:cubicBezTo>
                      <a:pt x="351810" y="339348"/>
                      <a:pt x="329998" y="356683"/>
                      <a:pt x="296565" y="351920"/>
                    </a:cubicBezTo>
                    <a:cubicBezTo>
                      <a:pt x="212078" y="339824"/>
                      <a:pt x="127592" y="327060"/>
                      <a:pt x="43486" y="312011"/>
                    </a:cubicBezTo>
                    <a:cubicBezTo>
                      <a:pt x="10720" y="306201"/>
                      <a:pt x="-3949" y="281816"/>
                      <a:pt x="909" y="248574"/>
                    </a:cubicBezTo>
                    <a:cubicBezTo>
                      <a:pt x="8148" y="198473"/>
                      <a:pt x="15863" y="148467"/>
                      <a:pt x="25007" y="98651"/>
                    </a:cubicBezTo>
                    <a:cubicBezTo>
                      <a:pt x="31960" y="60836"/>
                      <a:pt x="56344" y="45215"/>
                      <a:pt x="93968" y="52550"/>
                    </a:cubicBezTo>
                    <a:cubicBezTo>
                      <a:pt x="122639" y="58169"/>
                      <a:pt x="144451" y="63313"/>
                      <a:pt x="157500" y="23213"/>
                    </a:cubicBezTo>
                    <a:cubicBezTo>
                      <a:pt x="170264" y="-15935"/>
                      <a:pt x="208173" y="5782"/>
                      <a:pt x="236462" y="7973"/>
                    </a:cubicBezTo>
                    <a:cubicBezTo>
                      <a:pt x="261608" y="9973"/>
                      <a:pt x="283230" y="20831"/>
                      <a:pt x="280087" y="47311"/>
                    </a:cubicBezTo>
                    <a:cubicBezTo>
                      <a:pt x="275801" y="83506"/>
                      <a:pt x="295803" y="85030"/>
                      <a:pt x="321330" y="87792"/>
                    </a:cubicBezTo>
                    <a:cubicBezTo>
                      <a:pt x="358668" y="91888"/>
                      <a:pt x="384576" y="108557"/>
                      <a:pt x="380957" y="157896"/>
                    </a:cubicBezTo>
                    <a:close/>
                    <a:moveTo>
                      <a:pt x="227509" y="73981"/>
                    </a:moveTo>
                    <a:cubicBezTo>
                      <a:pt x="248940" y="77791"/>
                      <a:pt x="262370" y="73029"/>
                      <a:pt x="260656" y="53979"/>
                    </a:cubicBezTo>
                    <a:cubicBezTo>
                      <a:pt x="257132" y="15212"/>
                      <a:pt x="221603" y="30547"/>
                      <a:pt x="200839" y="22356"/>
                    </a:cubicBezTo>
                    <a:cubicBezTo>
                      <a:pt x="182265" y="15116"/>
                      <a:pt x="167501" y="30928"/>
                      <a:pt x="170454" y="47692"/>
                    </a:cubicBezTo>
                    <a:cubicBezTo>
                      <a:pt x="176741" y="83411"/>
                      <a:pt x="213412" y="61122"/>
                      <a:pt x="227509" y="7398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6276207" y="2691948"/>
                <a:ext cx="333375" cy="333375"/>
              </a:xfrm>
              <a:custGeom>
                <a:rect b="b" l="l" r="r" t="t"/>
                <a:pathLst>
                  <a:path extrusionOk="0" h="333375" w="333375">
                    <a:moveTo>
                      <a:pt x="337095" y="166981"/>
                    </a:moveTo>
                    <a:cubicBezTo>
                      <a:pt x="337953" y="261469"/>
                      <a:pt x="264801" y="336145"/>
                      <a:pt x="170313" y="337288"/>
                    </a:cubicBezTo>
                    <a:cubicBezTo>
                      <a:pt x="75634" y="338431"/>
                      <a:pt x="863" y="265183"/>
                      <a:pt x="6" y="170695"/>
                    </a:cubicBezTo>
                    <a:cubicBezTo>
                      <a:pt x="-756" y="76112"/>
                      <a:pt x="72777" y="769"/>
                      <a:pt x="166598" y="7"/>
                    </a:cubicBezTo>
                    <a:cubicBezTo>
                      <a:pt x="260514" y="-850"/>
                      <a:pt x="336334" y="73445"/>
                      <a:pt x="337095" y="16698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8" name="Google Shape;538;p30"/>
              <p:cNvSpPr/>
              <p:nvPr/>
            </p:nvSpPr>
            <p:spPr>
              <a:xfrm>
                <a:off x="6580474" y="3312075"/>
                <a:ext cx="200025" cy="142875"/>
              </a:xfrm>
              <a:custGeom>
                <a:rect b="b" l="l" r="r" t="t"/>
                <a:pathLst>
                  <a:path extrusionOk="0" h="142875" w="200025">
                    <a:moveTo>
                      <a:pt x="2444" y="93398"/>
                    </a:moveTo>
                    <a:cubicBezTo>
                      <a:pt x="-7272" y="58537"/>
                      <a:pt x="12731" y="41677"/>
                      <a:pt x="49116" y="33295"/>
                    </a:cubicBezTo>
                    <a:cubicBezTo>
                      <a:pt x="76644" y="27009"/>
                      <a:pt x="103123" y="16246"/>
                      <a:pt x="129698" y="6244"/>
                    </a:cubicBezTo>
                    <a:cubicBezTo>
                      <a:pt x="162559" y="-6043"/>
                      <a:pt x="190753" y="-1757"/>
                      <a:pt x="203707" y="33200"/>
                    </a:cubicBezTo>
                    <a:cubicBezTo>
                      <a:pt x="217709" y="71110"/>
                      <a:pt x="196182" y="92350"/>
                      <a:pt x="161606" y="103971"/>
                    </a:cubicBezTo>
                    <a:cubicBezTo>
                      <a:pt x="127317" y="115496"/>
                      <a:pt x="93122" y="127688"/>
                      <a:pt x="58927" y="139404"/>
                    </a:cubicBezTo>
                    <a:cubicBezTo>
                      <a:pt x="2348" y="158835"/>
                      <a:pt x="2348" y="158835"/>
                      <a:pt x="2444" y="9339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rgbClr val="9999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sz="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539" name="Google Shape;539;p30"/>
          <p:cNvGrpSpPr/>
          <p:nvPr/>
        </p:nvGrpSpPr>
        <p:grpSpPr>
          <a:xfrm>
            <a:off x="915877" y="4209553"/>
            <a:ext cx="818550" cy="320472"/>
            <a:chOff x="1221170" y="5612737"/>
            <a:chExt cx="1091400" cy="427296"/>
          </a:xfrm>
        </p:grpSpPr>
        <p:sp>
          <p:nvSpPr>
            <p:cNvPr id="540" name="Google Shape;540;p30"/>
            <p:cNvSpPr/>
            <p:nvPr/>
          </p:nvSpPr>
          <p:spPr>
            <a:xfrm rot="5400000">
              <a:off x="1716020" y="5117887"/>
              <a:ext cx="101700" cy="10914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1" name="Google Shape;541;p30"/>
            <p:cNvSpPr txBox="1"/>
            <p:nvPr/>
          </p:nvSpPr>
          <p:spPr>
            <a:xfrm>
              <a:off x="1384227" y="5783533"/>
              <a:ext cx="7659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0-15</a:t>
              </a:r>
              <a:endParaRPr sz="1100"/>
            </a:p>
          </p:txBody>
        </p:sp>
      </p:grpSp>
      <p:grpSp>
        <p:nvGrpSpPr>
          <p:cNvPr id="542" name="Google Shape;542;p30"/>
          <p:cNvGrpSpPr/>
          <p:nvPr/>
        </p:nvGrpSpPr>
        <p:grpSpPr>
          <a:xfrm>
            <a:off x="2220938" y="4209349"/>
            <a:ext cx="907015" cy="320439"/>
            <a:chOff x="3955930" y="5400280"/>
            <a:chExt cx="1628100" cy="458294"/>
          </a:xfrm>
        </p:grpSpPr>
        <p:sp>
          <p:nvSpPr>
            <p:cNvPr id="543" name="Google Shape;543;p30"/>
            <p:cNvSpPr/>
            <p:nvPr/>
          </p:nvSpPr>
          <p:spPr>
            <a:xfrm rot="5400000">
              <a:off x="4715380" y="4640830"/>
              <a:ext cx="109200" cy="16281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4" name="Google Shape;544;p30"/>
            <p:cNvSpPr txBox="1"/>
            <p:nvPr/>
          </p:nvSpPr>
          <p:spPr>
            <a:xfrm>
              <a:off x="4199094" y="5583474"/>
              <a:ext cx="1142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16-30</a:t>
              </a:r>
              <a:endParaRPr sz="1100"/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3608473" y="4209349"/>
            <a:ext cx="993629" cy="320439"/>
            <a:chOff x="3955930" y="5400280"/>
            <a:chExt cx="1628100" cy="458294"/>
          </a:xfrm>
        </p:grpSpPr>
        <p:sp>
          <p:nvSpPr>
            <p:cNvPr id="546" name="Google Shape;546;p30"/>
            <p:cNvSpPr/>
            <p:nvPr/>
          </p:nvSpPr>
          <p:spPr>
            <a:xfrm rot="5400000">
              <a:off x="4715380" y="4640830"/>
              <a:ext cx="109200" cy="16281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7" name="Google Shape;547;p30"/>
            <p:cNvSpPr txBox="1"/>
            <p:nvPr/>
          </p:nvSpPr>
          <p:spPr>
            <a:xfrm>
              <a:off x="4199094" y="5583474"/>
              <a:ext cx="1142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31-45</a:t>
              </a:r>
              <a:endParaRPr sz="1100"/>
            </a:p>
          </p:txBody>
        </p:sp>
      </p:grpSp>
      <p:grpSp>
        <p:nvGrpSpPr>
          <p:cNvPr id="548" name="Google Shape;548;p30"/>
          <p:cNvGrpSpPr/>
          <p:nvPr/>
        </p:nvGrpSpPr>
        <p:grpSpPr>
          <a:xfrm>
            <a:off x="5083999" y="4209349"/>
            <a:ext cx="993629" cy="320439"/>
            <a:chOff x="3955930" y="5400280"/>
            <a:chExt cx="1628100" cy="458294"/>
          </a:xfrm>
        </p:grpSpPr>
        <p:sp>
          <p:nvSpPr>
            <p:cNvPr id="549" name="Google Shape;549;p30"/>
            <p:cNvSpPr/>
            <p:nvPr/>
          </p:nvSpPr>
          <p:spPr>
            <a:xfrm rot="5400000">
              <a:off x="4715380" y="4640830"/>
              <a:ext cx="109200" cy="16281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0" name="Google Shape;550;p30"/>
            <p:cNvSpPr txBox="1"/>
            <p:nvPr/>
          </p:nvSpPr>
          <p:spPr>
            <a:xfrm>
              <a:off x="4199094" y="5583474"/>
              <a:ext cx="1142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46-60</a:t>
              </a:r>
              <a:endParaRPr sz="1100"/>
            </a:p>
          </p:txBody>
        </p:sp>
      </p:grpSp>
      <p:grpSp>
        <p:nvGrpSpPr>
          <p:cNvPr id="551" name="Google Shape;551;p30"/>
          <p:cNvGrpSpPr/>
          <p:nvPr/>
        </p:nvGrpSpPr>
        <p:grpSpPr>
          <a:xfrm>
            <a:off x="6491170" y="4209349"/>
            <a:ext cx="826261" cy="320439"/>
            <a:chOff x="3955930" y="5400280"/>
            <a:chExt cx="1628100" cy="458294"/>
          </a:xfrm>
        </p:grpSpPr>
        <p:sp>
          <p:nvSpPr>
            <p:cNvPr id="552" name="Google Shape;552;p30"/>
            <p:cNvSpPr/>
            <p:nvPr/>
          </p:nvSpPr>
          <p:spPr>
            <a:xfrm rot="5400000">
              <a:off x="4715380" y="4640830"/>
              <a:ext cx="109200" cy="16281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3" name="Google Shape;553;p30"/>
            <p:cNvSpPr txBox="1"/>
            <p:nvPr/>
          </p:nvSpPr>
          <p:spPr>
            <a:xfrm>
              <a:off x="4199094" y="5583474"/>
              <a:ext cx="1142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61-75</a:t>
              </a:r>
              <a:endParaRPr sz="1100"/>
            </a:p>
          </p:txBody>
        </p:sp>
      </p:grpSp>
      <p:grpSp>
        <p:nvGrpSpPr>
          <p:cNvPr id="554" name="Google Shape;554;p30"/>
          <p:cNvGrpSpPr/>
          <p:nvPr/>
        </p:nvGrpSpPr>
        <p:grpSpPr>
          <a:xfrm>
            <a:off x="7702028" y="4209349"/>
            <a:ext cx="479150" cy="320439"/>
            <a:chOff x="3955930" y="5400280"/>
            <a:chExt cx="1628100" cy="458294"/>
          </a:xfrm>
        </p:grpSpPr>
        <p:sp>
          <p:nvSpPr>
            <p:cNvPr id="555" name="Google Shape;555;p30"/>
            <p:cNvSpPr/>
            <p:nvPr/>
          </p:nvSpPr>
          <p:spPr>
            <a:xfrm rot="5400000">
              <a:off x="4715380" y="4640830"/>
              <a:ext cx="109200" cy="16281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6" name="Google Shape;556;p30"/>
            <p:cNvSpPr txBox="1"/>
            <p:nvPr/>
          </p:nvSpPr>
          <p:spPr>
            <a:xfrm>
              <a:off x="4199093" y="5583474"/>
              <a:ext cx="1142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76+</a:t>
              </a:r>
              <a:endParaRPr sz="1100"/>
            </a:p>
          </p:txBody>
        </p:sp>
      </p:grpSp>
      <p:sp>
        <p:nvSpPr>
          <p:cNvPr id="557" name="Google Shape;557;p30"/>
          <p:cNvSpPr/>
          <p:nvPr/>
        </p:nvSpPr>
        <p:spPr>
          <a:xfrm rot="-5400000">
            <a:off x="2066991" y="653355"/>
            <a:ext cx="1053600" cy="2646000"/>
          </a:xfrm>
          <a:prstGeom prst="roundRect">
            <a:avLst>
              <a:gd fmla="val 5990" name="adj"/>
            </a:avLst>
          </a:prstGeom>
          <a:solidFill>
            <a:schemeClr val="accent1"/>
          </a:solidFill>
          <a:ln cap="flat" cmpd="sng" w="12700">
            <a:solidFill>
              <a:srgbClr val="FFB4D0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30"/>
          <p:cNvSpPr/>
          <p:nvPr/>
        </p:nvSpPr>
        <p:spPr>
          <a:xfrm rot="-5400000">
            <a:off x="1013941" y="1954852"/>
            <a:ext cx="513600" cy="42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30"/>
          <p:cNvSpPr/>
          <p:nvPr/>
        </p:nvSpPr>
        <p:spPr>
          <a:xfrm rot="-5400000">
            <a:off x="5956193" y="653355"/>
            <a:ext cx="1053600" cy="2646000"/>
          </a:xfrm>
          <a:prstGeom prst="roundRect">
            <a:avLst>
              <a:gd fmla="val 599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30"/>
          <p:cNvSpPr/>
          <p:nvPr/>
        </p:nvSpPr>
        <p:spPr>
          <a:xfrm rot="-5400000">
            <a:off x="7546197" y="1954852"/>
            <a:ext cx="513600" cy="42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30"/>
          <p:cNvSpPr txBox="1"/>
          <p:nvPr/>
        </p:nvSpPr>
        <p:spPr>
          <a:xfrm>
            <a:off x="1676991" y="1671948"/>
            <a:ext cx="18336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MUTUALLY EXCLUSIVE</a:t>
            </a:r>
            <a:endParaRPr sz="1100"/>
          </a:p>
          <a:p>
            <a:pPr indent="0" lvl="0" marL="0" marR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one individual can appear in more than one category</a:t>
            </a:r>
            <a:endParaRPr sz="1100"/>
          </a:p>
        </p:txBody>
      </p:sp>
      <p:sp>
        <p:nvSpPr>
          <p:cNvPr id="562" name="Google Shape;562;p30"/>
          <p:cNvSpPr txBox="1"/>
          <p:nvPr/>
        </p:nvSpPr>
        <p:spPr>
          <a:xfrm>
            <a:off x="5410951" y="1670325"/>
            <a:ext cx="2144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1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COLLECTIVELY EXHAUSTIVE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age grouping taken as a whole cover the entire population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63" name="Google Shape;563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MECE Example: Customer age brackets</a:t>
            </a:r>
            <a:endParaRPr/>
          </a:p>
        </p:txBody>
      </p:sp>
      <p:sp>
        <p:nvSpPr>
          <p:cNvPr id="564" name="Google Shape;564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31"/>
          <p:cNvGrpSpPr/>
          <p:nvPr/>
        </p:nvGrpSpPr>
        <p:grpSpPr>
          <a:xfrm>
            <a:off x="2087251" y="2429759"/>
            <a:ext cx="657000" cy="1463625"/>
            <a:chOff x="2783001" y="3239679"/>
            <a:chExt cx="876000" cy="1951500"/>
          </a:xfrm>
        </p:grpSpPr>
        <p:cxnSp>
          <p:nvCxnSpPr>
            <p:cNvPr id="570" name="Google Shape;570;p31"/>
            <p:cNvCxnSpPr>
              <a:stCxn id="571" idx="3"/>
              <a:endCxn id="572" idx="1"/>
            </p:cNvCxnSpPr>
            <p:nvPr/>
          </p:nvCxnSpPr>
          <p:spPr>
            <a:xfrm flipH="1" rot="10800000">
              <a:off x="2783001" y="3239679"/>
              <a:ext cx="876000" cy="975600"/>
            </a:xfrm>
            <a:prstGeom prst="curvedConnector3">
              <a:avLst>
                <a:gd fmla="val 50000" name="adj1"/>
              </a:avLst>
            </a:prstGeom>
            <a:noFill/>
            <a:ln cap="rnd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3" name="Google Shape;573;p31"/>
            <p:cNvCxnSpPr>
              <a:stCxn id="571" idx="3"/>
              <a:endCxn id="574" idx="1"/>
            </p:cNvCxnSpPr>
            <p:nvPr/>
          </p:nvCxnSpPr>
          <p:spPr>
            <a:xfrm>
              <a:off x="2783001" y="4215279"/>
              <a:ext cx="876000" cy="975900"/>
            </a:xfrm>
            <a:prstGeom prst="curvedConnector3">
              <a:avLst>
                <a:gd fmla="val 50000" name="adj1"/>
              </a:avLst>
            </a:prstGeom>
            <a:noFill/>
            <a:ln cap="rnd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75" name="Google Shape;575;p31"/>
          <p:cNvGrpSpPr/>
          <p:nvPr/>
        </p:nvGrpSpPr>
        <p:grpSpPr>
          <a:xfrm>
            <a:off x="4087033" y="2173378"/>
            <a:ext cx="656775" cy="512550"/>
            <a:chOff x="5449377" y="2897837"/>
            <a:chExt cx="875700" cy="683400"/>
          </a:xfrm>
        </p:grpSpPr>
        <p:cxnSp>
          <p:nvCxnSpPr>
            <p:cNvPr id="576" name="Google Shape;576;p31"/>
            <p:cNvCxnSpPr>
              <a:stCxn id="572" idx="3"/>
              <a:endCxn id="577" idx="1"/>
            </p:cNvCxnSpPr>
            <p:nvPr/>
          </p:nvCxnSpPr>
          <p:spPr>
            <a:xfrm flipH="1" rot="10800000">
              <a:off x="5449377" y="2897837"/>
              <a:ext cx="875700" cy="341700"/>
            </a:xfrm>
            <a:prstGeom prst="bentConnector3">
              <a:avLst>
                <a:gd fmla="val 50000" name="adj1"/>
              </a:avLst>
            </a:prstGeom>
            <a:noFill/>
            <a:ln cap="rnd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8" name="Google Shape;578;p31"/>
            <p:cNvCxnSpPr>
              <a:stCxn id="572" idx="3"/>
              <a:endCxn id="579" idx="1"/>
            </p:cNvCxnSpPr>
            <p:nvPr/>
          </p:nvCxnSpPr>
          <p:spPr>
            <a:xfrm>
              <a:off x="5449377" y="3239537"/>
              <a:ext cx="875700" cy="341700"/>
            </a:xfrm>
            <a:prstGeom prst="bentConnector3">
              <a:avLst>
                <a:gd fmla="val 50000" name="adj1"/>
              </a:avLst>
            </a:prstGeom>
            <a:noFill/>
            <a:ln cap="rnd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72" name="Google Shape;572;p31"/>
          <p:cNvSpPr/>
          <p:nvPr/>
        </p:nvSpPr>
        <p:spPr>
          <a:xfrm>
            <a:off x="2744233" y="2275453"/>
            <a:ext cx="1342800" cy="3084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Revenue</a:t>
            </a:r>
            <a:endParaRPr sz="1100"/>
          </a:p>
        </p:txBody>
      </p:sp>
      <p:sp>
        <p:nvSpPr>
          <p:cNvPr id="577" name="Google Shape;577;p31"/>
          <p:cNvSpPr/>
          <p:nvPr/>
        </p:nvSpPr>
        <p:spPr>
          <a:xfrm>
            <a:off x="4743908" y="2019145"/>
            <a:ext cx="1342800" cy="308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Price/Unit</a:t>
            </a:r>
            <a:endParaRPr sz="1100"/>
          </a:p>
        </p:txBody>
      </p:sp>
      <p:sp>
        <p:nvSpPr>
          <p:cNvPr id="579" name="Google Shape;579;p31"/>
          <p:cNvSpPr/>
          <p:nvPr/>
        </p:nvSpPr>
        <p:spPr>
          <a:xfrm>
            <a:off x="4743908" y="2531759"/>
            <a:ext cx="1342800" cy="308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Units Sold</a:t>
            </a:r>
            <a:endParaRPr sz="1100"/>
          </a:p>
        </p:txBody>
      </p:sp>
      <p:grpSp>
        <p:nvGrpSpPr>
          <p:cNvPr id="580" name="Google Shape;580;p31"/>
          <p:cNvGrpSpPr/>
          <p:nvPr/>
        </p:nvGrpSpPr>
        <p:grpSpPr>
          <a:xfrm>
            <a:off x="4087033" y="3637066"/>
            <a:ext cx="656775" cy="512550"/>
            <a:chOff x="5449377" y="4849421"/>
            <a:chExt cx="875700" cy="683400"/>
          </a:xfrm>
        </p:grpSpPr>
        <p:cxnSp>
          <p:nvCxnSpPr>
            <p:cNvPr id="581" name="Google Shape;581;p31"/>
            <p:cNvCxnSpPr>
              <a:stCxn id="574" idx="3"/>
              <a:endCxn id="582" idx="1"/>
            </p:cNvCxnSpPr>
            <p:nvPr/>
          </p:nvCxnSpPr>
          <p:spPr>
            <a:xfrm flipH="1" rot="10800000">
              <a:off x="5449377" y="4849421"/>
              <a:ext cx="875700" cy="341700"/>
            </a:xfrm>
            <a:prstGeom prst="bentConnector3">
              <a:avLst>
                <a:gd fmla="val 50000" name="adj1"/>
              </a:avLst>
            </a:prstGeom>
            <a:noFill/>
            <a:ln cap="rnd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3" name="Google Shape;583;p31"/>
            <p:cNvCxnSpPr>
              <a:stCxn id="574" idx="3"/>
              <a:endCxn id="584" idx="1"/>
            </p:cNvCxnSpPr>
            <p:nvPr/>
          </p:nvCxnSpPr>
          <p:spPr>
            <a:xfrm>
              <a:off x="5449377" y="5191121"/>
              <a:ext cx="875700" cy="341700"/>
            </a:xfrm>
            <a:prstGeom prst="bentConnector3">
              <a:avLst>
                <a:gd fmla="val 50000" name="adj1"/>
              </a:avLst>
            </a:prstGeom>
            <a:noFill/>
            <a:ln cap="rnd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85" name="Google Shape;585;p31"/>
          <p:cNvGrpSpPr/>
          <p:nvPr/>
        </p:nvGrpSpPr>
        <p:grpSpPr>
          <a:xfrm>
            <a:off x="6086708" y="3392234"/>
            <a:ext cx="656775" cy="512550"/>
            <a:chOff x="8115611" y="4522978"/>
            <a:chExt cx="875700" cy="683400"/>
          </a:xfrm>
        </p:grpSpPr>
        <p:cxnSp>
          <p:nvCxnSpPr>
            <p:cNvPr id="586" name="Google Shape;586;p31"/>
            <p:cNvCxnSpPr>
              <a:stCxn id="582" idx="3"/>
              <a:endCxn id="587" idx="1"/>
            </p:cNvCxnSpPr>
            <p:nvPr/>
          </p:nvCxnSpPr>
          <p:spPr>
            <a:xfrm flipH="1" rot="10800000">
              <a:off x="8115611" y="4522978"/>
              <a:ext cx="875700" cy="326400"/>
            </a:xfrm>
            <a:prstGeom prst="bentConnector3">
              <a:avLst>
                <a:gd fmla="val 50000" name="adj1"/>
              </a:avLst>
            </a:prstGeom>
            <a:noFill/>
            <a:ln cap="rnd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8" name="Google Shape;588;p31"/>
            <p:cNvCxnSpPr>
              <a:stCxn id="582" idx="3"/>
              <a:endCxn id="589" idx="1"/>
            </p:cNvCxnSpPr>
            <p:nvPr/>
          </p:nvCxnSpPr>
          <p:spPr>
            <a:xfrm>
              <a:off x="8115611" y="4849378"/>
              <a:ext cx="875700" cy="357000"/>
            </a:xfrm>
            <a:prstGeom prst="bentConnector3">
              <a:avLst>
                <a:gd fmla="val 50000" name="adj1"/>
              </a:avLst>
            </a:prstGeom>
            <a:noFill/>
            <a:ln cap="rnd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74" name="Google Shape;574;p31"/>
          <p:cNvSpPr/>
          <p:nvPr/>
        </p:nvSpPr>
        <p:spPr>
          <a:xfrm>
            <a:off x="2744233" y="3739141"/>
            <a:ext cx="1342800" cy="3084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1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4743908" y="3482834"/>
            <a:ext cx="1342800" cy="308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Cost/Unit</a:t>
            </a:r>
            <a:endParaRPr sz="1100"/>
          </a:p>
        </p:txBody>
      </p:sp>
      <p:sp>
        <p:nvSpPr>
          <p:cNvPr id="584" name="Google Shape;584;p31"/>
          <p:cNvSpPr/>
          <p:nvPr/>
        </p:nvSpPr>
        <p:spPr>
          <a:xfrm>
            <a:off x="4743908" y="3995447"/>
            <a:ext cx="1342800" cy="308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Units Sold</a:t>
            </a:r>
            <a:endParaRPr sz="1100"/>
          </a:p>
        </p:txBody>
      </p:sp>
      <p:sp>
        <p:nvSpPr>
          <p:cNvPr id="587" name="Google Shape;587;p31"/>
          <p:cNvSpPr/>
          <p:nvPr/>
        </p:nvSpPr>
        <p:spPr>
          <a:xfrm>
            <a:off x="6743584" y="3237956"/>
            <a:ext cx="1342800" cy="308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Cost/Unit</a:t>
            </a:r>
            <a:endParaRPr sz="1100"/>
          </a:p>
        </p:txBody>
      </p:sp>
      <p:sp>
        <p:nvSpPr>
          <p:cNvPr id="589" name="Google Shape;589;p31"/>
          <p:cNvSpPr/>
          <p:nvPr/>
        </p:nvSpPr>
        <p:spPr>
          <a:xfrm>
            <a:off x="6743584" y="3750570"/>
            <a:ext cx="1342800" cy="308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Units Sold</a:t>
            </a:r>
            <a:endParaRPr sz="1100"/>
          </a:p>
        </p:txBody>
      </p:sp>
      <p:sp>
        <p:nvSpPr>
          <p:cNvPr id="571" name="Google Shape;571;p31"/>
          <p:cNvSpPr/>
          <p:nvPr/>
        </p:nvSpPr>
        <p:spPr>
          <a:xfrm>
            <a:off x="1057651" y="2646059"/>
            <a:ext cx="1029600" cy="10308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PROFIT</a:t>
            </a:r>
            <a:endParaRPr b="1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MECE Example: Profitability framework</a:t>
            </a:r>
            <a:endParaRPr/>
          </a:p>
        </p:txBody>
      </p:sp>
      <p:sp>
        <p:nvSpPr>
          <p:cNvPr id="591" name="Google Shape;591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2"/>
          <p:cNvSpPr/>
          <p:nvPr/>
        </p:nvSpPr>
        <p:spPr>
          <a:xfrm>
            <a:off x="890370" y="1827846"/>
            <a:ext cx="2265172" cy="1132586"/>
          </a:xfrm>
          <a:custGeom>
            <a:rect b="b" l="l" r="r" t="t"/>
            <a:pathLst>
              <a:path extrusionOk="0" h="1320800" w="2641600">
                <a:moveTo>
                  <a:pt x="1320800" y="0"/>
                </a:moveTo>
                <a:cubicBezTo>
                  <a:pt x="2050258" y="0"/>
                  <a:pt x="2641600" y="591342"/>
                  <a:pt x="2641600" y="1320800"/>
                </a:cubicBezTo>
                <a:lnTo>
                  <a:pt x="1981200" y="1320800"/>
                </a:lnTo>
                <a:cubicBezTo>
                  <a:pt x="1981200" y="956071"/>
                  <a:pt x="1685529" y="660400"/>
                  <a:pt x="1320800" y="660400"/>
                </a:cubicBezTo>
                <a:cubicBezTo>
                  <a:pt x="956071" y="660400"/>
                  <a:pt x="660400" y="956071"/>
                  <a:pt x="660400" y="1320800"/>
                </a:cubicBezTo>
                <a:lnTo>
                  <a:pt x="658133" y="1320800"/>
                </a:lnTo>
                <a:lnTo>
                  <a:pt x="329067" y="1130300"/>
                </a:lnTo>
                <a:lnTo>
                  <a:pt x="0" y="1320800"/>
                </a:lnTo>
                <a:cubicBezTo>
                  <a:pt x="0" y="591342"/>
                  <a:pt x="591342" y="0"/>
                  <a:pt x="1320800" y="0"/>
                </a:cubicBez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32"/>
          <p:cNvSpPr/>
          <p:nvPr/>
        </p:nvSpPr>
        <p:spPr>
          <a:xfrm flipH="1" rot="10800000">
            <a:off x="2590182" y="1933988"/>
            <a:ext cx="2263800" cy="22638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9D9D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32"/>
          <p:cNvSpPr/>
          <p:nvPr/>
        </p:nvSpPr>
        <p:spPr>
          <a:xfrm>
            <a:off x="4289994" y="1827846"/>
            <a:ext cx="2263800" cy="22638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32"/>
          <p:cNvSpPr/>
          <p:nvPr/>
        </p:nvSpPr>
        <p:spPr>
          <a:xfrm>
            <a:off x="5989805" y="2902618"/>
            <a:ext cx="2265172" cy="1295940"/>
          </a:xfrm>
          <a:custGeom>
            <a:rect b="b" l="l" r="r" t="t"/>
            <a:pathLst>
              <a:path extrusionOk="0" h="1511300" w="2641600">
                <a:moveTo>
                  <a:pt x="2312534" y="0"/>
                </a:moveTo>
                <a:lnTo>
                  <a:pt x="2641600" y="190500"/>
                </a:lnTo>
                <a:cubicBezTo>
                  <a:pt x="2641600" y="919958"/>
                  <a:pt x="2050258" y="1511300"/>
                  <a:pt x="1320800" y="1511300"/>
                </a:cubicBezTo>
                <a:cubicBezTo>
                  <a:pt x="591342" y="1511300"/>
                  <a:pt x="0" y="919958"/>
                  <a:pt x="0" y="190500"/>
                </a:cubicBezTo>
                <a:lnTo>
                  <a:pt x="660400" y="190500"/>
                </a:lnTo>
                <a:cubicBezTo>
                  <a:pt x="660400" y="555229"/>
                  <a:pt x="956071" y="850900"/>
                  <a:pt x="1320800" y="850900"/>
                </a:cubicBezTo>
                <a:cubicBezTo>
                  <a:pt x="1685529" y="850900"/>
                  <a:pt x="1981200" y="555229"/>
                  <a:pt x="1981200" y="190500"/>
                </a:cubicBezTo>
                <a:lnTo>
                  <a:pt x="1983467" y="190500"/>
                </a:lnTo>
                <a:close/>
              </a:path>
            </a:pathLst>
          </a:custGeom>
          <a:solidFill>
            <a:srgbClr val="99999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0" name="Google Shape;600;p32"/>
          <p:cNvGrpSpPr/>
          <p:nvPr/>
        </p:nvGrpSpPr>
        <p:grpSpPr>
          <a:xfrm>
            <a:off x="1396107" y="1826549"/>
            <a:ext cx="1254461" cy="301092"/>
            <a:chOff x="1562572" y="2632342"/>
            <a:chExt cx="1463782" cy="351333"/>
          </a:xfrm>
        </p:grpSpPr>
        <p:sp>
          <p:nvSpPr>
            <p:cNvPr id="601" name="Google Shape;601;p32"/>
            <p:cNvSpPr/>
            <p:nvPr/>
          </p:nvSpPr>
          <p:spPr>
            <a:xfrm flipH="1" rot="10800000">
              <a:off x="1562572" y="2632342"/>
              <a:ext cx="1463782" cy="351333"/>
            </a:xfrm>
            <a:custGeom>
              <a:rect b="b" l="l" r="r" t="t"/>
              <a:pathLst>
                <a:path extrusionOk="0" h="231140" w="1204759">
                  <a:moveTo>
                    <a:pt x="602379" y="231140"/>
                  </a:moveTo>
                  <a:cubicBezTo>
                    <a:pt x="784744" y="231140"/>
                    <a:pt x="958476" y="194181"/>
                    <a:pt x="1116494" y="127345"/>
                  </a:cubicBezTo>
                  <a:lnTo>
                    <a:pt x="1204759" y="84826"/>
                  </a:lnTo>
                  <a:lnTo>
                    <a:pt x="1050579" y="45182"/>
                  </a:lnTo>
                  <a:cubicBezTo>
                    <a:pt x="905807" y="15558"/>
                    <a:pt x="755910" y="0"/>
                    <a:pt x="602379" y="0"/>
                  </a:cubicBezTo>
                  <a:cubicBezTo>
                    <a:pt x="448849" y="0"/>
                    <a:pt x="298952" y="15558"/>
                    <a:pt x="154179" y="45182"/>
                  </a:cubicBezTo>
                  <a:lnTo>
                    <a:pt x="0" y="84826"/>
                  </a:lnTo>
                  <a:lnTo>
                    <a:pt x="88264" y="127345"/>
                  </a:lnTo>
                  <a:cubicBezTo>
                    <a:pt x="246283" y="194181"/>
                    <a:pt x="420015" y="231140"/>
                    <a:pt x="602379" y="231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2" name="Google Shape;602;p32"/>
            <p:cNvSpPr txBox="1"/>
            <p:nvPr/>
          </p:nvSpPr>
          <p:spPr>
            <a:xfrm>
              <a:off x="2020800" y="2678709"/>
              <a:ext cx="560100" cy="24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900"/>
                <a:buFont typeface="Poppins"/>
                <a:buNone/>
              </a:pPr>
              <a:r>
                <a:rPr b="1" lang="en" sz="9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STEP 1</a:t>
              </a:r>
              <a:endParaRPr sz="1100"/>
            </a:p>
          </p:txBody>
        </p:sp>
      </p:grpSp>
      <p:grpSp>
        <p:nvGrpSpPr>
          <p:cNvPr id="603" name="Google Shape;603;p32"/>
          <p:cNvGrpSpPr/>
          <p:nvPr/>
        </p:nvGrpSpPr>
        <p:grpSpPr>
          <a:xfrm>
            <a:off x="4794454" y="1821219"/>
            <a:ext cx="1254461" cy="301587"/>
            <a:chOff x="5527969" y="2626122"/>
            <a:chExt cx="1463782" cy="351911"/>
          </a:xfrm>
        </p:grpSpPr>
        <p:sp>
          <p:nvSpPr>
            <p:cNvPr id="604" name="Google Shape;604;p32"/>
            <p:cNvSpPr/>
            <p:nvPr/>
          </p:nvSpPr>
          <p:spPr>
            <a:xfrm flipH="1" rot="10800000">
              <a:off x="5527969" y="2626122"/>
              <a:ext cx="1463782" cy="351911"/>
            </a:xfrm>
            <a:custGeom>
              <a:rect b="b" l="l" r="r" t="t"/>
              <a:pathLst>
                <a:path extrusionOk="0" h="231140" w="1204759">
                  <a:moveTo>
                    <a:pt x="602379" y="231140"/>
                  </a:moveTo>
                  <a:cubicBezTo>
                    <a:pt x="784744" y="231140"/>
                    <a:pt x="958476" y="194181"/>
                    <a:pt x="1116494" y="127345"/>
                  </a:cubicBezTo>
                  <a:lnTo>
                    <a:pt x="1204759" y="84826"/>
                  </a:lnTo>
                  <a:lnTo>
                    <a:pt x="1050579" y="45182"/>
                  </a:lnTo>
                  <a:cubicBezTo>
                    <a:pt x="905807" y="15558"/>
                    <a:pt x="755910" y="0"/>
                    <a:pt x="602379" y="0"/>
                  </a:cubicBezTo>
                  <a:cubicBezTo>
                    <a:pt x="448849" y="0"/>
                    <a:pt x="298952" y="15558"/>
                    <a:pt x="154179" y="45182"/>
                  </a:cubicBezTo>
                  <a:lnTo>
                    <a:pt x="0" y="84826"/>
                  </a:lnTo>
                  <a:lnTo>
                    <a:pt x="88264" y="127345"/>
                  </a:lnTo>
                  <a:cubicBezTo>
                    <a:pt x="246283" y="194181"/>
                    <a:pt x="420015" y="231140"/>
                    <a:pt x="602379" y="231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5" name="Google Shape;605;p32"/>
            <p:cNvSpPr txBox="1"/>
            <p:nvPr/>
          </p:nvSpPr>
          <p:spPr>
            <a:xfrm>
              <a:off x="5964745" y="2686932"/>
              <a:ext cx="591000" cy="2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900"/>
                <a:buFont typeface="Poppins"/>
                <a:buNone/>
              </a:pPr>
              <a:r>
                <a:rPr b="1" lang="en" sz="9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STEP 3</a:t>
              </a:r>
              <a:endParaRPr sz="1100"/>
            </a:p>
          </p:txBody>
        </p:sp>
      </p:grpSp>
      <p:grpSp>
        <p:nvGrpSpPr>
          <p:cNvPr id="606" name="Google Shape;606;p32"/>
          <p:cNvGrpSpPr/>
          <p:nvPr/>
        </p:nvGrpSpPr>
        <p:grpSpPr>
          <a:xfrm>
            <a:off x="3104281" y="3905747"/>
            <a:ext cx="1254461" cy="301587"/>
            <a:chOff x="3483519" y="4981427"/>
            <a:chExt cx="1463782" cy="351911"/>
          </a:xfrm>
        </p:grpSpPr>
        <p:sp>
          <p:nvSpPr>
            <p:cNvPr id="607" name="Google Shape;607;p32"/>
            <p:cNvSpPr/>
            <p:nvPr/>
          </p:nvSpPr>
          <p:spPr>
            <a:xfrm>
              <a:off x="3483519" y="4981427"/>
              <a:ext cx="1463782" cy="351911"/>
            </a:xfrm>
            <a:custGeom>
              <a:rect b="b" l="l" r="r" t="t"/>
              <a:pathLst>
                <a:path extrusionOk="0" h="231140" w="1204759">
                  <a:moveTo>
                    <a:pt x="602379" y="231140"/>
                  </a:moveTo>
                  <a:cubicBezTo>
                    <a:pt x="784744" y="231140"/>
                    <a:pt x="958476" y="194181"/>
                    <a:pt x="1116494" y="127345"/>
                  </a:cubicBezTo>
                  <a:lnTo>
                    <a:pt x="1204759" y="84826"/>
                  </a:lnTo>
                  <a:lnTo>
                    <a:pt x="1050579" y="45182"/>
                  </a:lnTo>
                  <a:cubicBezTo>
                    <a:pt x="905807" y="15558"/>
                    <a:pt x="755910" y="0"/>
                    <a:pt x="602379" y="0"/>
                  </a:cubicBezTo>
                  <a:cubicBezTo>
                    <a:pt x="448849" y="0"/>
                    <a:pt x="298952" y="15558"/>
                    <a:pt x="154179" y="45182"/>
                  </a:cubicBezTo>
                  <a:lnTo>
                    <a:pt x="0" y="84826"/>
                  </a:lnTo>
                  <a:lnTo>
                    <a:pt x="88264" y="127345"/>
                  </a:lnTo>
                  <a:cubicBezTo>
                    <a:pt x="246283" y="194181"/>
                    <a:pt x="420015" y="231140"/>
                    <a:pt x="602379" y="231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8" name="Google Shape;608;p32"/>
            <p:cNvSpPr txBox="1"/>
            <p:nvPr/>
          </p:nvSpPr>
          <p:spPr>
            <a:xfrm>
              <a:off x="3922400" y="5036271"/>
              <a:ext cx="586800" cy="24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900"/>
                <a:buFont typeface="Poppins"/>
                <a:buNone/>
              </a:pPr>
              <a:r>
                <a:rPr b="1" lang="en" sz="9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STEP 2</a:t>
              </a:r>
              <a:endParaRPr sz="1100"/>
            </a:p>
          </p:txBody>
        </p:sp>
      </p:grpSp>
      <p:grpSp>
        <p:nvGrpSpPr>
          <p:cNvPr id="609" name="Google Shape;609;p32"/>
          <p:cNvGrpSpPr/>
          <p:nvPr/>
        </p:nvGrpSpPr>
        <p:grpSpPr>
          <a:xfrm>
            <a:off x="6503903" y="3905747"/>
            <a:ext cx="1254461" cy="301587"/>
            <a:chOff x="3483519" y="4981427"/>
            <a:chExt cx="1463782" cy="351911"/>
          </a:xfrm>
        </p:grpSpPr>
        <p:sp>
          <p:nvSpPr>
            <p:cNvPr id="610" name="Google Shape;610;p32"/>
            <p:cNvSpPr/>
            <p:nvPr/>
          </p:nvSpPr>
          <p:spPr>
            <a:xfrm>
              <a:off x="3483519" y="4981427"/>
              <a:ext cx="1463782" cy="351911"/>
            </a:xfrm>
            <a:custGeom>
              <a:rect b="b" l="l" r="r" t="t"/>
              <a:pathLst>
                <a:path extrusionOk="0" h="231140" w="1204759">
                  <a:moveTo>
                    <a:pt x="602379" y="231140"/>
                  </a:moveTo>
                  <a:cubicBezTo>
                    <a:pt x="784744" y="231140"/>
                    <a:pt x="958476" y="194181"/>
                    <a:pt x="1116494" y="127345"/>
                  </a:cubicBezTo>
                  <a:lnTo>
                    <a:pt x="1204759" y="84826"/>
                  </a:lnTo>
                  <a:lnTo>
                    <a:pt x="1050579" y="45182"/>
                  </a:lnTo>
                  <a:cubicBezTo>
                    <a:pt x="905807" y="15558"/>
                    <a:pt x="755910" y="0"/>
                    <a:pt x="602379" y="0"/>
                  </a:cubicBezTo>
                  <a:cubicBezTo>
                    <a:pt x="448849" y="0"/>
                    <a:pt x="298952" y="15558"/>
                    <a:pt x="154179" y="45182"/>
                  </a:cubicBezTo>
                  <a:lnTo>
                    <a:pt x="0" y="84826"/>
                  </a:lnTo>
                  <a:lnTo>
                    <a:pt x="88264" y="127345"/>
                  </a:lnTo>
                  <a:cubicBezTo>
                    <a:pt x="246283" y="194181"/>
                    <a:pt x="420015" y="231140"/>
                    <a:pt x="602379" y="231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sz="1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1" name="Google Shape;611;p32"/>
            <p:cNvSpPr txBox="1"/>
            <p:nvPr/>
          </p:nvSpPr>
          <p:spPr>
            <a:xfrm>
              <a:off x="3915386" y="5036266"/>
              <a:ext cx="600600" cy="24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900"/>
                <a:buFont typeface="Poppins"/>
                <a:buNone/>
              </a:pPr>
              <a:r>
                <a:rPr b="1" lang="en" sz="9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STEP 4</a:t>
              </a:r>
              <a:endParaRPr sz="1100"/>
            </a:p>
          </p:txBody>
        </p:sp>
      </p:grpSp>
      <p:sp>
        <p:nvSpPr>
          <p:cNvPr id="612" name="Google Shape;612;p32"/>
          <p:cNvSpPr txBox="1"/>
          <p:nvPr/>
        </p:nvSpPr>
        <p:spPr>
          <a:xfrm>
            <a:off x="1406825" y="3818450"/>
            <a:ext cx="1243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First, profits are broken down into revenues and costs.</a:t>
            </a:r>
            <a:endParaRPr sz="1100"/>
          </a:p>
        </p:txBody>
      </p:sp>
      <p:sp>
        <p:nvSpPr>
          <p:cNvPr id="613" name="Google Shape;613;p32"/>
          <p:cNvSpPr txBox="1"/>
          <p:nvPr/>
        </p:nvSpPr>
        <p:spPr>
          <a:xfrm>
            <a:off x="2924888" y="1538250"/>
            <a:ext cx="1594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Then, revenues are broken down into volume and price per unit (PPU)</a:t>
            </a:r>
            <a:endParaRPr sz="1100"/>
          </a:p>
        </p:txBody>
      </p:sp>
      <p:sp>
        <p:nvSpPr>
          <p:cNvPr id="614" name="Google Shape;614;p32"/>
          <p:cNvSpPr txBox="1"/>
          <p:nvPr/>
        </p:nvSpPr>
        <p:spPr>
          <a:xfrm>
            <a:off x="4736307" y="3818779"/>
            <a:ext cx="1371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Costs are broken down into fixed costs and valuable costs</a:t>
            </a:r>
            <a:endParaRPr sz="1100"/>
          </a:p>
        </p:txBody>
      </p:sp>
      <p:sp>
        <p:nvSpPr>
          <p:cNvPr id="615" name="Google Shape;615;p32"/>
          <p:cNvSpPr txBox="1"/>
          <p:nvPr/>
        </p:nvSpPr>
        <p:spPr>
          <a:xfrm>
            <a:off x="6372150" y="1510550"/>
            <a:ext cx="1499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Valuable costs can be further broken down into volume and cost per unit</a:t>
            </a:r>
            <a:endParaRPr sz="1100"/>
          </a:p>
        </p:txBody>
      </p:sp>
      <p:cxnSp>
        <p:nvCxnSpPr>
          <p:cNvPr id="616" name="Google Shape;616;p32"/>
          <p:cNvCxnSpPr/>
          <p:nvPr/>
        </p:nvCxnSpPr>
        <p:spPr>
          <a:xfrm>
            <a:off x="2022283" y="2240280"/>
            <a:ext cx="0" cy="156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lg" w="lg" type="stealth"/>
          </a:ln>
        </p:spPr>
      </p:cxnSp>
      <p:cxnSp>
        <p:nvCxnSpPr>
          <p:cNvPr id="617" name="Google Shape;617;p32"/>
          <p:cNvCxnSpPr/>
          <p:nvPr/>
        </p:nvCxnSpPr>
        <p:spPr>
          <a:xfrm>
            <a:off x="5421907" y="2236493"/>
            <a:ext cx="0" cy="156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lg" w="lg" type="oval"/>
            <a:tailEnd len="lg" w="lg" type="stealth"/>
          </a:ln>
        </p:spPr>
      </p:cxnSp>
      <p:cxnSp>
        <p:nvCxnSpPr>
          <p:cNvPr id="618" name="Google Shape;618;p32"/>
          <p:cNvCxnSpPr/>
          <p:nvPr/>
        </p:nvCxnSpPr>
        <p:spPr>
          <a:xfrm>
            <a:off x="3722095" y="2177946"/>
            <a:ext cx="0" cy="156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lg" w="lg" type="stealth"/>
            <a:tailEnd len="lg" w="lg" type="oval"/>
          </a:ln>
        </p:spPr>
      </p:cxnSp>
      <p:cxnSp>
        <p:nvCxnSpPr>
          <p:cNvPr id="619" name="Google Shape;619;p32"/>
          <p:cNvCxnSpPr/>
          <p:nvPr/>
        </p:nvCxnSpPr>
        <p:spPr>
          <a:xfrm>
            <a:off x="7121717" y="2185491"/>
            <a:ext cx="0" cy="156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lg" w="lg" type="stealth"/>
            <a:tailEnd len="lg" w="lg" type="oval"/>
          </a:ln>
        </p:spPr>
      </p:cxnSp>
      <p:sp>
        <p:nvSpPr>
          <p:cNvPr id="620" name="Google Shape;620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Steps of profitability framework</a:t>
            </a:r>
            <a:endParaRPr/>
          </a:p>
        </p:txBody>
      </p:sp>
      <p:sp>
        <p:nvSpPr>
          <p:cNvPr id="621" name="Google Shape;621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/>
          <p:nvPr/>
        </p:nvSpPr>
        <p:spPr>
          <a:xfrm rot="5400000">
            <a:off x="1052161" y="1196310"/>
            <a:ext cx="875400" cy="2751000"/>
          </a:xfrm>
          <a:prstGeom prst="round2SameRect">
            <a:avLst>
              <a:gd fmla="val 9732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7" name="Google Shape;627;p33"/>
          <p:cNvSpPr/>
          <p:nvPr/>
        </p:nvSpPr>
        <p:spPr>
          <a:xfrm>
            <a:off x="6700965" y="992288"/>
            <a:ext cx="1598100" cy="3084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 Condition 1-B</a:t>
            </a:r>
            <a:endParaRPr sz="1100"/>
          </a:p>
        </p:txBody>
      </p:sp>
      <p:sp>
        <p:nvSpPr>
          <p:cNvPr id="628" name="Google Shape;628;p33"/>
          <p:cNvSpPr/>
          <p:nvPr/>
        </p:nvSpPr>
        <p:spPr>
          <a:xfrm>
            <a:off x="6700965" y="1379978"/>
            <a:ext cx="1598100" cy="3084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 Condition 1-C</a:t>
            </a:r>
            <a:endParaRPr sz="1100"/>
          </a:p>
        </p:txBody>
      </p:sp>
      <p:sp>
        <p:nvSpPr>
          <p:cNvPr id="629" name="Google Shape;629;p33"/>
          <p:cNvSpPr/>
          <p:nvPr/>
        </p:nvSpPr>
        <p:spPr>
          <a:xfrm>
            <a:off x="6700965" y="604597"/>
            <a:ext cx="1598100" cy="3084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 Condition 1-A</a:t>
            </a:r>
            <a:endParaRPr sz="1100"/>
          </a:p>
        </p:txBody>
      </p:sp>
      <p:sp>
        <p:nvSpPr>
          <p:cNvPr id="630" name="Google Shape;630;p33"/>
          <p:cNvSpPr/>
          <p:nvPr/>
        </p:nvSpPr>
        <p:spPr>
          <a:xfrm>
            <a:off x="6700965" y="2433296"/>
            <a:ext cx="1598100" cy="3084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 Condition 2-B</a:t>
            </a:r>
            <a:endParaRPr sz="1100"/>
          </a:p>
        </p:txBody>
      </p:sp>
      <p:sp>
        <p:nvSpPr>
          <p:cNvPr id="631" name="Google Shape;631;p33"/>
          <p:cNvSpPr/>
          <p:nvPr/>
        </p:nvSpPr>
        <p:spPr>
          <a:xfrm>
            <a:off x="6700965" y="2820987"/>
            <a:ext cx="1598100" cy="3084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 Condition 2-C</a:t>
            </a:r>
            <a:endParaRPr sz="1100"/>
          </a:p>
        </p:txBody>
      </p:sp>
      <p:sp>
        <p:nvSpPr>
          <p:cNvPr id="632" name="Google Shape;632;p33"/>
          <p:cNvSpPr/>
          <p:nvPr/>
        </p:nvSpPr>
        <p:spPr>
          <a:xfrm>
            <a:off x="6700965" y="2045606"/>
            <a:ext cx="1598100" cy="3084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 Condition 2-A</a:t>
            </a:r>
            <a:endParaRPr sz="1100"/>
          </a:p>
        </p:txBody>
      </p:sp>
      <p:grpSp>
        <p:nvGrpSpPr>
          <p:cNvPr id="633" name="Google Shape;633;p33"/>
          <p:cNvGrpSpPr/>
          <p:nvPr/>
        </p:nvGrpSpPr>
        <p:grpSpPr>
          <a:xfrm>
            <a:off x="6700965" y="3486613"/>
            <a:ext cx="1597950" cy="1083632"/>
            <a:chOff x="8280400" y="4627909"/>
            <a:chExt cx="2130600" cy="1444842"/>
          </a:xfrm>
        </p:grpSpPr>
        <p:sp>
          <p:nvSpPr>
            <p:cNvPr id="634" name="Google Shape;634;p33"/>
            <p:cNvSpPr/>
            <p:nvPr/>
          </p:nvSpPr>
          <p:spPr>
            <a:xfrm>
              <a:off x="8280400" y="5144830"/>
              <a:ext cx="2130600" cy="411000"/>
            </a:xfrm>
            <a:prstGeom prst="roundRect">
              <a:avLst>
                <a:gd fmla="val 9833" name="adj"/>
              </a:avLst>
            </a:prstGeom>
            <a:solidFill>
              <a:schemeClr val="lt1"/>
            </a:solidFill>
            <a:ln cap="flat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b="1"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Sub Condition 3-B</a:t>
              </a:r>
              <a:endParaRPr sz="1100"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8280400" y="5661751"/>
              <a:ext cx="2130600" cy="411000"/>
            </a:xfrm>
            <a:prstGeom prst="roundRect">
              <a:avLst>
                <a:gd fmla="val 9833" name="adj"/>
              </a:avLst>
            </a:prstGeom>
            <a:solidFill>
              <a:schemeClr val="lt1"/>
            </a:solidFill>
            <a:ln cap="flat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b="1"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Sub Condition 3-C</a:t>
              </a:r>
              <a:endParaRPr sz="1100"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8280400" y="4627909"/>
              <a:ext cx="2130600" cy="411000"/>
            </a:xfrm>
            <a:prstGeom prst="roundRect">
              <a:avLst>
                <a:gd fmla="val 9833" name="adj"/>
              </a:avLst>
            </a:prstGeom>
            <a:solidFill>
              <a:schemeClr val="lt1"/>
            </a:solidFill>
            <a:ln cap="flat" cmpd="sng" w="127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800"/>
                <a:buFont typeface="Poppins"/>
                <a:buNone/>
              </a:pPr>
              <a:r>
                <a:rPr b="1" lang="en" sz="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Sub Condition 3-A</a:t>
              </a:r>
              <a:endParaRPr sz="1100"/>
            </a:p>
          </p:txBody>
        </p:sp>
      </p:grpSp>
      <p:sp>
        <p:nvSpPr>
          <p:cNvPr id="637" name="Google Shape;637;p33"/>
          <p:cNvSpPr/>
          <p:nvPr/>
        </p:nvSpPr>
        <p:spPr>
          <a:xfrm>
            <a:off x="3963616" y="912869"/>
            <a:ext cx="1598100" cy="4671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CONDITION 1</a:t>
            </a:r>
            <a:endParaRPr sz="1100"/>
          </a:p>
        </p:txBody>
      </p:sp>
      <p:sp>
        <p:nvSpPr>
          <p:cNvPr id="638" name="Google Shape;638;p33"/>
          <p:cNvSpPr/>
          <p:nvPr/>
        </p:nvSpPr>
        <p:spPr>
          <a:xfrm>
            <a:off x="3963616" y="2353878"/>
            <a:ext cx="1598100" cy="4671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CONDITION 2</a:t>
            </a:r>
            <a:endParaRPr sz="1100"/>
          </a:p>
        </p:txBody>
      </p:sp>
      <p:sp>
        <p:nvSpPr>
          <p:cNvPr id="639" name="Google Shape;639;p33"/>
          <p:cNvSpPr/>
          <p:nvPr/>
        </p:nvSpPr>
        <p:spPr>
          <a:xfrm>
            <a:off x="3963616" y="3794886"/>
            <a:ext cx="1598100" cy="467100"/>
          </a:xfrm>
          <a:prstGeom prst="roundRect">
            <a:avLst>
              <a:gd fmla="val 9833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CONDITION 3</a:t>
            </a:r>
            <a:endParaRPr sz="1100"/>
          </a:p>
        </p:txBody>
      </p:sp>
      <p:cxnSp>
        <p:nvCxnSpPr>
          <p:cNvPr id="640" name="Google Shape;640;p33"/>
          <p:cNvCxnSpPr>
            <a:endCxn id="637" idx="1"/>
          </p:cNvCxnSpPr>
          <p:nvPr/>
        </p:nvCxnSpPr>
        <p:spPr>
          <a:xfrm rot="-5400000">
            <a:off x="2694016" y="1317719"/>
            <a:ext cx="1440900" cy="10983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641" name="Google Shape;641;p33"/>
          <p:cNvCxnSpPr>
            <a:endCxn id="638" idx="1"/>
          </p:cNvCxnSpPr>
          <p:nvPr/>
        </p:nvCxnSpPr>
        <p:spPr>
          <a:xfrm>
            <a:off x="2865316" y="2586828"/>
            <a:ext cx="1098300" cy="6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33"/>
          <p:cNvCxnSpPr>
            <a:endCxn id="639" idx="1"/>
          </p:cNvCxnSpPr>
          <p:nvPr/>
        </p:nvCxnSpPr>
        <p:spPr>
          <a:xfrm flipH="1" rot="-5400000">
            <a:off x="2694016" y="2758836"/>
            <a:ext cx="1440900" cy="10983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643" name="Google Shape;643;p33"/>
          <p:cNvCxnSpPr>
            <a:stCxn id="637" idx="3"/>
            <a:endCxn id="629" idx="1"/>
          </p:cNvCxnSpPr>
          <p:nvPr/>
        </p:nvCxnSpPr>
        <p:spPr>
          <a:xfrm flipH="1" rot="10800000">
            <a:off x="5561716" y="758819"/>
            <a:ext cx="1139100" cy="3876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33"/>
          <p:cNvCxnSpPr>
            <a:stCxn id="637" idx="3"/>
            <a:endCxn id="628" idx="1"/>
          </p:cNvCxnSpPr>
          <p:nvPr/>
        </p:nvCxnSpPr>
        <p:spPr>
          <a:xfrm>
            <a:off x="5561716" y="1146419"/>
            <a:ext cx="1139100" cy="3879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33"/>
          <p:cNvCxnSpPr>
            <a:stCxn id="638" idx="3"/>
            <a:endCxn id="632" idx="1"/>
          </p:cNvCxnSpPr>
          <p:nvPr/>
        </p:nvCxnSpPr>
        <p:spPr>
          <a:xfrm flipH="1" rot="10800000">
            <a:off x="5561716" y="2199828"/>
            <a:ext cx="1139100" cy="3876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33"/>
          <p:cNvCxnSpPr>
            <a:endCxn id="630" idx="1"/>
          </p:cNvCxnSpPr>
          <p:nvPr/>
        </p:nvCxnSpPr>
        <p:spPr>
          <a:xfrm>
            <a:off x="5602665" y="2586896"/>
            <a:ext cx="1098300" cy="6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rgbClr val="B7B7B7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647" name="Google Shape;647;p33"/>
          <p:cNvCxnSpPr>
            <a:stCxn id="638" idx="3"/>
            <a:endCxn id="631" idx="1"/>
          </p:cNvCxnSpPr>
          <p:nvPr/>
        </p:nvCxnSpPr>
        <p:spPr>
          <a:xfrm>
            <a:off x="5561716" y="2587428"/>
            <a:ext cx="1139100" cy="3879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33"/>
          <p:cNvCxnSpPr>
            <a:stCxn id="639" idx="3"/>
            <a:endCxn id="636" idx="1"/>
          </p:cNvCxnSpPr>
          <p:nvPr/>
        </p:nvCxnSpPr>
        <p:spPr>
          <a:xfrm flipH="1" rot="10800000">
            <a:off x="5561716" y="3640836"/>
            <a:ext cx="1139100" cy="3876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33"/>
          <p:cNvCxnSpPr>
            <a:stCxn id="639" idx="3"/>
            <a:endCxn id="635" idx="1"/>
          </p:cNvCxnSpPr>
          <p:nvPr/>
        </p:nvCxnSpPr>
        <p:spPr>
          <a:xfrm>
            <a:off x="5561716" y="4028436"/>
            <a:ext cx="1139100" cy="387600"/>
          </a:xfrm>
          <a:prstGeom prst="bentConnector3">
            <a:avLst>
              <a:gd fmla="val 50000" name="adj1"/>
            </a:avLst>
          </a:prstGeom>
          <a:noFill/>
          <a:ln cap="rnd" cmpd="sng" w="127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33"/>
          <p:cNvCxnSpPr>
            <a:stCxn id="637" idx="3"/>
            <a:endCxn id="627" idx="1"/>
          </p:cNvCxnSpPr>
          <p:nvPr/>
        </p:nvCxnSpPr>
        <p:spPr>
          <a:xfrm>
            <a:off x="5561716" y="1146419"/>
            <a:ext cx="1139100" cy="0"/>
          </a:xfrm>
          <a:prstGeom prst="straightConnector1">
            <a:avLst/>
          </a:prstGeom>
          <a:noFill/>
          <a:ln cap="rnd" cmpd="sng" w="12700">
            <a:solidFill>
              <a:srgbClr val="666666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651" name="Google Shape;651;p33"/>
          <p:cNvCxnSpPr>
            <a:stCxn id="639" idx="3"/>
            <a:endCxn id="634" idx="1"/>
          </p:cNvCxnSpPr>
          <p:nvPr/>
        </p:nvCxnSpPr>
        <p:spPr>
          <a:xfrm>
            <a:off x="5561716" y="4028436"/>
            <a:ext cx="1139100" cy="0"/>
          </a:xfrm>
          <a:prstGeom prst="straightConnector1">
            <a:avLst/>
          </a:prstGeom>
          <a:noFill/>
          <a:ln cap="rnd" cmpd="sng" w="12700">
            <a:solidFill>
              <a:srgbClr val="D9D9D9"/>
            </a:solidFill>
            <a:prstDash val="solid"/>
            <a:miter lim="800000"/>
            <a:headEnd len="lg" w="lg" type="oval"/>
            <a:tailEnd len="sm" w="sm" type="none"/>
          </a:ln>
        </p:spPr>
      </p:cxnSp>
      <p:sp>
        <p:nvSpPr>
          <p:cNvPr id="652" name="Google Shape;652;p33"/>
          <p:cNvSpPr txBox="1"/>
          <p:nvPr/>
        </p:nvSpPr>
        <p:spPr>
          <a:xfrm>
            <a:off x="925395" y="2452957"/>
            <a:ext cx="1845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HYPOTHESIS IS TRUE IF</a:t>
            </a:r>
            <a:endParaRPr sz="1100"/>
          </a:p>
        </p:txBody>
      </p:sp>
      <p:sp>
        <p:nvSpPr>
          <p:cNvPr id="653" name="Google Shape;653;p33"/>
          <p:cNvSpPr/>
          <p:nvPr/>
        </p:nvSpPr>
        <p:spPr>
          <a:xfrm rot="5400000">
            <a:off x="-73056" y="2433209"/>
            <a:ext cx="875400" cy="2772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4" name="Google Shape;654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/>
          <p:cNvSpPr/>
          <p:nvPr/>
        </p:nvSpPr>
        <p:spPr>
          <a:xfrm>
            <a:off x="3664059" y="2213344"/>
            <a:ext cx="1855200" cy="706200"/>
          </a:xfrm>
          <a:prstGeom prst="roundRect">
            <a:avLst>
              <a:gd fmla="val 5109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0" name="Google Shape;660;p34"/>
          <p:cNvSpPr/>
          <p:nvPr/>
        </p:nvSpPr>
        <p:spPr>
          <a:xfrm>
            <a:off x="4882358" y="3368024"/>
            <a:ext cx="1462200" cy="707100"/>
          </a:xfrm>
          <a:prstGeom prst="roundRect">
            <a:avLst>
              <a:gd fmla="val 5990" name="adj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decreasing our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fixed costs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1" name="Google Shape;661;p34"/>
          <p:cNvSpPr/>
          <p:nvPr/>
        </p:nvSpPr>
        <p:spPr>
          <a:xfrm>
            <a:off x="6848240" y="3368025"/>
            <a:ext cx="1462200" cy="707100"/>
          </a:xfrm>
          <a:prstGeom prst="roundRect">
            <a:avLst>
              <a:gd fmla="val 5990" name="adj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decreasing our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variable costs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2" name="Google Shape;662;p34"/>
          <p:cNvSpPr/>
          <p:nvPr/>
        </p:nvSpPr>
        <p:spPr>
          <a:xfrm>
            <a:off x="833637" y="3368024"/>
            <a:ext cx="1462200" cy="707100"/>
          </a:xfrm>
          <a:prstGeom prst="roundRect">
            <a:avLst>
              <a:gd fmla="val 5990" name="adj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increasing our revenues from returning clients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3" name="Google Shape;663;p34"/>
          <p:cNvSpPr/>
          <p:nvPr/>
        </p:nvSpPr>
        <p:spPr>
          <a:xfrm>
            <a:off x="2799519" y="3368025"/>
            <a:ext cx="1462200" cy="707100"/>
          </a:xfrm>
          <a:prstGeom prst="roundRect">
            <a:avLst>
              <a:gd fmla="val 5990" name="adj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</a:pPr>
            <a:r>
              <a:rPr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Increasing our revenues from new clients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4" name="Google Shape;664;p34"/>
          <p:cNvSpPr/>
          <p:nvPr/>
        </p:nvSpPr>
        <p:spPr>
          <a:xfrm>
            <a:off x="5864296" y="2218193"/>
            <a:ext cx="1460700" cy="706200"/>
          </a:xfrm>
          <a:prstGeom prst="roundRect">
            <a:avLst>
              <a:gd fmla="val 5990" name="adj"/>
            </a:avLst>
          </a:prstGeom>
          <a:solidFill>
            <a:schemeClr val="accent4">
              <a:alpha val="2471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decreasing our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1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65" name="Google Shape;665;p34"/>
          <p:cNvSpPr/>
          <p:nvPr/>
        </p:nvSpPr>
        <p:spPr>
          <a:xfrm>
            <a:off x="1831904" y="2218193"/>
            <a:ext cx="1460700" cy="706200"/>
          </a:xfrm>
          <a:prstGeom prst="roundRect">
            <a:avLst>
              <a:gd fmla="val 5990" name="adj"/>
            </a:avLst>
          </a:prstGeom>
          <a:solidFill>
            <a:schemeClr val="accent4">
              <a:alpha val="2471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increasing our </a:t>
            </a:r>
            <a:r>
              <a:rPr b="1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REVENUES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666" name="Google Shape;666;p34"/>
          <p:cNvGrpSpPr/>
          <p:nvPr/>
        </p:nvGrpSpPr>
        <p:grpSpPr>
          <a:xfrm>
            <a:off x="1562994" y="2885115"/>
            <a:ext cx="6017518" cy="483846"/>
            <a:chOff x="2083594" y="4111477"/>
            <a:chExt cx="8023357" cy="645128"/>
          </a:xfrm>
        </p:grpSpPr>
        <p:sp>
          <p:nvSpPr>
            <p:cNvPr id="667" name="Google Shape;667;p34"/>
            <p:cNvSpPr/>
            <p:nvPr/>
          </p:nvSpPr>
          <p:spPr>
            <a:xfrm>
              <a:off x="7481889" y="4111477"/>
              <a:ext cx="1311593" cy="645128"/>
            </a:xfrm>
            <a:custGeom>
              <a:rect b="b" l="l" r="r" t="t"/>
              <a:pathLst>
                <a:path extrusionOk="0" h="495300" w="971550">
                  <a:moveTo>
                    <a:pt x="974312" y="0"/>
                  </a:moveTo>
                  <a:lnTo>
                    <a:pt x="974312" y="61722"/>
                  </a:lnTo>
                  <a:cubicBezTo>
                    <a:pt x="974312" y="130588"/>
                    <a:pt x="924211" y="189262"/>
                    <a:pt x="856202" y="200120"/>
                  </a:cubicBezTo>
                  <a:lnTo>
                    <a:pt x="158115" y="310896"/>
                  </a:lnTo>
                  <a:cubicBezTo>
                    <a:pt x="67056" y="325374"/>
                    <a:pt x="0" y="403860"/>
                    <a:pt x="0" y="496062"/>
                  </a:cubicBezTo>
                  <a:lnTo>
                    <a:pt x="0" y="496062"/>
                  </a:lnTo>
                </a:path>
              </a:pathLst>
            </a:custGeom>
            <a:noFill/>
            <a:ln cap="flat" cmpd="sng" w="12700">
              <a:solidFill>
                <a:schemeClr val="lt1">
                  <a:alpha val="3176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 flipH="1">
              <a:off x="8805074" y="4111477"/>
              <a:ext cx="1301877" cy="645128"/>
            </a:xfrm>
            <a:custGeom>
              <a:rect b="b" l="l" r="r" t="t"/>
              <a:pathLst>
                <a:path extrusionOk="0" h="495300" w="971550">
                  <a:moveTo>
                    <a:pt x="974312" y="0"/>
                  </a:moveTo>
                  <a:lnTo>
                    <a:pt x="974312" y="61722"/>
                  </a:lnTo>
                  <a:cubicBezTo>
                    <a:pt x="974312" y="130588"/>
                    <a:pt x="924211" y="189262"/>
                    <a:pt x="856202" y="200120"/>
                  </a:cubicBezTo>
                  <a:lnTo>
                    <a:pt x="158115" y="310896"/>
                  </a:lnTo>
                  <a:cubicBezTo>
                    <a:pt x="67056" y="325374"/>
                    <a:pt x="0" y="403860"/>
                    <a:pt x="0" y="496062"/>
                  </a:cubicBezTo>
                  <a:lnTo>
                    <a:pt x="0" y="496062"/>
                  </a:lnTo>
                </a:path>
              </a:pathLst>
            </a:custGeom>
            <a:noFill/>
            <a:ln cap="flat" cmpd="sng" w="12700">
              <a:solidFill>
                <a:schemeClr val="lt1">
                  <a:alpha val="3176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2083594" y="4111477"/>
              <a:ext cx="1311593" cy="645128"/>
            </a:xfrm>
            <a:custGeom>
              <a:rect b="b" l="l" r="r" t="t"/>
              <a:pathLst>
                <a:path extrusionOk="0" h="495300" w="971550">
                  <a:moveTo>
                    <a:pt x="974312" y="0"/>
                  </a:moveTo>
                  <a:lnTo>
                    <a:pt x="974312" y="61722"/>
                  </a:lnTo>
                  <a:cubicBezTo>
                    <a:pt x="974312" y="130588"/>
                    <a:pt x="924211" y="189262"/>
                    <a:pt x="856202" y="200120"/>
                  </a:cubicBezTo>
                  <a:lnTo>
                    <a:pt x="158115" y="310896"/>
                  </a:lnTo>
                  <a:cubicBezTo>
                    <a:pt x="67056" y="325374"/>
                    <a:pt x="0" y="403860"/>
                    <a:pt x="0" y="496062"/>
                  </a:cubicBezTo>
                  <a:lnTo>
                    <a:pt x="0" y="496062"/>
                  </a:lnTo>
                </a:path>
              </a:pathLst>
            </a:custGeom>
            <a:noFill/>
            <a:ln cap="flat" cmpd="sng" w="12700">
              <a:solidFill>
                <a:schemeClr val="lt1">
                  <a:alpha val="3176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 flipH="1">
              <a:off x="3406779" y="4111477"/>
              <a:ext cx="1301877" cy="645128"/>
            </a:xfrm>
            <a:custGeom>
              <a:rect b="b" l="l" r="r" t="t"/>
              <a:pathLst>
                <a:path extrusionOk="0" h="495300" w="971550">
                  <a:moveTo>
                    <a:pt x="974312" y="0"/>
                  </a:moveTo>
                  <a:lnTo>
                    <a:pt x="974312" y="61722"/>
                  </a:lnTo>
                  <a:cubicBezTo>
                    <a:pt x="974312" y="130588"/>
                    <a:pt x="924211" y="189262"/>
                    <a:pt x="856202" y="200120"/>
                  </a:cubicBezTo>
                  <a:lnTo>
                    <a:pt x="158115" y="310896"/>
                  </a:lnTo>
                  <a:cubicBezTo>
                    <a:pt x="67056" y="325374"/>
                    <a:pt x="0" y="403860"/>
                    <a:pt x="0" y="496062"/>
                  </a:cubicBezTo>
                  <a:lnTo>
                    <a:pt x="0" y="496062"/>
                  </a:lnTo>
                </a:path>
              </a:pathLst>
            </a:custGeom>
            <a:noFill/>
            <a:ln cap="flat" cmpd="sng" w="12700">
              <a:solidFill>
                <a:schemeClr val="lt1">
                  <a:alpha val="3176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1" name="Google Shape;671;p34"/>
          <p:cNvGrpSpPr/>
          <p:nvPr/>
        </p:nvGrpSpPr>
        <p:grpSpPr>
          <a:xfrm>
            <a:off x="2548236" y="1394654"/>
            <a:ext cx="4048125" cy="821710"/>
            <a:chOff x="3397250" y="1808508"/>
            <a:chExt cx="5397500" cy="1095613"/>
          </a:xfrm>
        </p:grpSpPr>
        <p:sp>
          <p:nvSpPr>
            <p:cNvPr id="672" name="Google Shape;672;p34"/>
            <p:cNvSpPr/>
            <p:nvPr/>
          </p:nvSpPr>
          <p:spPr>
            <a:xfrm>
              <a:off x="3397250" y="1808508"/>
              <a:ext cx="2700814" cy="1095613"/>
            </a:xfrm>
            <a:custGeom>
              <a:rect b="b" l="l" r="r" t="t"/>
              <a:pathLst>
                <a:path extrusionOk="0" h="819150" w="2019300">
                  <a:moveTo>
                    <a:pt x="2020157" y="0"/>
                  </a:moveTo>
                  <a:lnTo>
                    <a:pt x="2020157" y="134398"/>
                  </a:lnTo>
                  <a:cubicBezTo>
                    <a:pt x="2020157" y="228886"/>
                    <a:pt x="1949863" y="308705"/>
                    <a:pt x="1856041" y="320516"/>
                  </a:cubicBezTo>
                  <a:lnTo>
                    <a:pt x="262509" y="522065"/>
                  </a:lnTo>
                  <a:cubicBezTo>
                    <a:pt x="112490" y="541020"/>
                    <a:pt x="0" y="668655"/>
                    <a:pt x="0" y="819912"/>
                  </a:cubicBezTo>
                  <a:lnTo>
                    <a:pt x="0" y="819912"/>
                  </a:lnTo>
                </a:path>
              </a:pathLst>
            </a:custGeom>
            <a:noFill/>
            <a:ln cap="flat" cmpd="sng" w="12700">
              <a:solidFill>
                <a:schemeClr val="lt1">
                  <a:alpha val="3176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 flipH="1">
              <a:off x="6093936" y="1808508"/>
              <a:ext cx="2700814" cy="1095613"/>
            </a:xfrm>
            <a:custGeom>
              <a:rect b="b" l="l" r="r" t="t"/>
              <a:pathLst>
                <a:path extrusionOk="0" h="819150" w="2019300">
                  <a:moveTo>
                    <a:pt x="2020157" y="0"/>
                  </a:moveTo>
                  <a:lnTo>
                    <a:pt x="2020157" y="134398"/>
                  </a:lnTo>
                  <a:cubicBezTo>
                    <a:pt x="2020157" y="228886"/>
                    <a:pt x="1949863" y="308705"/>
                    <a:pt x="1856041" y="320516"/>
                  </a:cubicBezTo>
                  <a:lnTo>
                    <a:pt x="262509" y="522065"/>
                  </a:lnTo>
                  <a:cubicBezTo>
                    <a:pt x="112490" y="541020"/>
                    <a:pt x="0" y="668655"/>
                    <a:pt x="0" y="819912"/>
                  </a:cubicBezTo>
                  <a:lnTo>
                    <a:pt x="0" y="819912"/>
                  </a:lnTo>
                </a:path>
              </a:pathLst>
            </a:custGeom>
            <a:noFill/>
            <a:ln cap="flat" cmpd="sng" w="12700">
              <a:solidFill>
                <a:schemeClr val="lt1">
                  <a:alpha val="3176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4" name="Google Shape;674;p34"/>
          <p:cNvGrpSpPr/>
          <p:nvPr/>
        </p:nvGrpSpPr>
        <p:grpSpPr>
          <a:xfrm>
            <a:off x="3228974" y="812656"/>
            <a:ext cx="2686030" cy="706275"/>
            <a:chOff x="965200" y="1269953"/>
            <a:chExt cx="3581373" cy="941700"/>
          </a:xfrm>
        </p:grpSpPr>
        <p:sp>
          <p:nvSpPr>
            <p:cNvPr id="675" name="Google Shape;675;p34"/>
            <p:cNvSpPr/>
            <p:nvPr/>
          </p:nvSpPr>
          <p:spPr>
            <a:xfrm>
              <a:off x="993866" y="1269953"/>
              <a:ext cx="3528000" cy="941700"/>
            </a:xfrm>
            <a:prstGeom prst="roundRect">
              <a:avLst>
                <a:gd fmla="val 599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Poppins"/>
                <a:buNone/>
              </a:pPr>
              <a:r>
                <a:rPr b="1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HOW SHOULD WE MAKE THE</a:t>
              </a:r>
              <a:endParaRPr sz="1100"/>
            </a:p>
            <a:p>
              <a:pPr indent="0" lvl="0" marL="0" marR="0" rtl="0" algn="ctr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Poppins"/>
                <a:buNone/>
              </a:pPr>
              <a:r>
                <a:rPr b="1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COMPANY MORE PROFITABLE?</a:t>
              </a:r>
              <a:endParaRPr sz="1100"/>
            </a:p>
          </p:txBody>
        </p:sp>
        <p:sp>
          <p:nvSpPr>
            <p:cNvPr id="676" name="Google Shape;676;p34"/>
            <p:cNvSpPr/>
            <p:nvPr/>
          </p:nvSpPr>
          <p:spPr>
            <a:xfrm rot="-5400000">
              <a:off x="736900" y="1724780"/>
              <a:ext cx="513900" cy="573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 rot="-5400000">
              <a:off x="4260973" y="1724780"/>
              <a:ext cx="513900" cy="573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78" name="Google Shape;678;p34"/>
          <p:cNvSpPr/>
          <p:nvPr/>
        </p:nvSpPr>
        <p:spPr>
          <a:xfrm>
            <a:off x="4422229" y="1405817"/>
            <a:ext cx="299100" cy="2991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9" name="Google Shape;679;p34"/>
          <p:cNvSpPr txBox="1"/>
          <p:nvPr/>
        </p:nvSpPr>
        <p:spPr>
          <a:xfrm>
            <a:off x="3785906" y="2334020"/>
            <a:ext cx="1598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</a:pPr>
            <a:r>
              <a:rPr b="1" lang="en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STRUCTURE IS MECE </a:t>
            </a:r>
            <a:endParaRPr sz="11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</a:pPr>
            <a:r>
              <a:rPr lang="en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If a node is in one branch of the map, it isn’t in another and the map is collectively exhaustive.</a:t>
            </a:r>
            <a:endParaRPr sz="1100"/>
          </a:p>
        </p:txBody>
      </p:sp>
      <p:cxnSp>
        <p:nvCxnSpPr>
          <p:cNvPr id="680" name="Google Shape;680;p34"/>
          <p:cNvCxnSpPr>
            <a:stCxn id="678" idx="4"/>
          </p:cNvCxnSpPr>
          <p:nvPr/>
        </p:nvCxnSpPr>
        <p:spPr>
          <a:xfrm>
            <a:off x="4571779" y="1704917"/>
            <a:ext cx="0" cy="443100"/>
          </a:xfrm>
          <a:prstGeom prst="straightConnector1">
            <a:avLst/>
          </a:prstGeom>
          <a:gradFill>
            <a:gsLst>
              <a:gs pos="0">
                <a:srgbClr val="FFB4D0">
                  <a:alpha val="0"/>
                </a:srgbClr>
              </a:gs>
              <a:gs pos="97000">
                <a:srgbClr val="CA66DF">
                  <a:alpha val="32941"/>
                </a:srgbClr>
              </a:gs>
              <a:gs pos="100000">
                <a:srgbClr val="CA66DF">
                  <a:alpha val="32941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81" name="Google Shape;681;p34"/>
          <p:cNvSpPr/>
          <p:nvPr/>
        </p:nvSpPr>
        <p:spPr>
          <a:xfrm>
            <a:off x="1567610" y="2546936"/>
            <a:ext cx="2227800" cy="523500"/>
          </a:xfrm>
          <a:prstGeom prst="arc">
            <a:avLst>
              <a:gd fmla="val 328157" name="adj1"/>
              <a:gd fmla="val 573257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stealth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2" name="Google Shape;682;p34"/>
          <p:cNvSpPr/>
          <p:nvPr/>
        </p:nvSpPr>
        <p:spPr>
          <a:xfrm flipH="1">
            <a:off x="5353246" y="2546936"/>
            <a:ext cx="2227800" cy="523500"/>
          </a:xfrm>
          <a:prstGeom prst="arc">
            <a:avLst>
              <a:gd fmla="val 328157" name="adj1"/>
              <a:gd fmla="val 573257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stealth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3" name="Google Shape;683;p34"/>
          <p:cNvSpPr txBox="1"/>
          <p:nvPr/>
        </p:nvSpPr>
        <p:spPr>
          <a:xfrm>
            <a:off x="3087221" y="4207631"/>
            <a:ext cx="2968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Poppins"/>
              <a:buNone/>
            </a:pPr>
            <a:r>
              <a:rPr b="1" lang="en" sz="6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THE ANSWERS ARE ICE: </a:t>
            </a:r>
            <a:r>
              <a:rPr lang="en" sz="6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One being true doesn’t preclude other to be also true. Rather, they are independent (I) + collectively exhaustive (CE)</a:t>
            </a:r>
            <a:endParaRPr sz="1100"/>
          </a:p>
        </p:txBody>
      </p:sp>
      <p:sp>
        <p:nvSpPr>
          <p:cNvPr id="684" name="Google Shape;684;p34"/>
          <p:cNvSpPr/>
          <p:nvPr/>
        </p:nvSpPr>
        <p:spPr>
          <a:xfrm>
            <a:off x="2399326" y="2879181"/>
            <a:ext cx="301800" cy="301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5" name="Google Shape;685;p34"/>
          <p:cNvSpPr/>
          <p:nvPr/>
        </p:nvSpPr>
        <p:spPr>
          <a:xfrm>
            <a:off x="6456418" y="2879181"/>
            <a:ext cx="301800" cy="301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6" name="Google Shape;686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1666525" y="1257514"/>
            <a:ext cx="614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 sz="1100"/>
          </a:p>
        </p:txBody>
      </p:sp>
      <p:sp>
        <p:nvSpPr>
          <p:cNvPr id="147" name="Google Shape;147;p21"/>
          <p:cNvSpPr txBox="1"/>
          <p:nvPr/>
        </p:nvSpPr>
        <p:spPr>
          <a:xfrm>
            <a:off x="3131276" y="1257514"/>
            <a:ext cx="413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100"/>
          </a:p>
        </p:txBody>
      </p:sp>
      <p:sp>
        <p:nvSpPr>
          <p:cNvPr id="148" name="Google Shape;148;p21"/>
          <p:cNvSpPr txBox="1"/>
          <p:nvPr/>
        </p:nvSpPr>
        <p:spPr>
          <a:xfrm>
            <a:off x="5530380" y="1257514"/>
            <a:ext cx="5508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/>
          </a:p>
        </p:txBody>
      </p:sp>
      <p:sp>
        <p:nvSpPr>
          <p:cNvPr id="149" name="Google Shape;149;p21"/>
          <p:cNvSpPr txBox="1"/>
          <p:nvPr/>
        </p:nvSpPr>
        <p:spPr>
          <a:xfrm>
            <a:off x="6963272" y="1257514"/>
            <a:ext cx="4137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100"/>
          </a:p>
        </p:txBody>
      </p:sp>
      <p:sp>
        <p:nvSpPr>
          <p:cNvPr id="150" name="Google Shape;150;p21"/>
          <p:cNvSpPr/>
          <p:nvPr/>
        </p:nvSpPr>
        <p:spPr>
          <a:xfrm>
            <a:off x="1141988" y="2043344"/>
            <a:ext cx="3028200" cy="2380200"/>
          </a:xfrm>
          <a:prstGeom prst="roundRect">
            <a:avLst>
              <a:gd fmla="val 366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151" name="Google Shape;151;p21"/>
          <p:cNvSpPr/>
          <p:nvPr/>
        </p:nvSpPr>
        <p:spPr>
          <a:xfrm>
            <a:off x="1402321" y="1914890"/>
            <a:ext cx="1143000" cy="265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MUTUALLY</a:t>
            </a:r>
            <a:endParaRPr sz="1100"/>
          </a:p>
        </p:txBody>
      </p:sp>
      <p:sp>
        <p:nvSpPr>
          <p:cNvPr id="152" name="Google Shape;152;p21"/>
          <p:cNvSpPr/>
          <p:nvPr/>
        </p:nvSpPr>
        <p:spPr>
          <a:xfrm>
            <a:off x="2766684" y="1914890"/>
            <a:ext cx="1143000" cy="265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 sz="1100"/>
          </a:p>
        </p:txBody>
      </p:sp>
      <p:sp>
        <p:nvSpPr>
          <p:cNvPr id="153" name="Google Shape;153;p21"/>
          <p:cNvSpPr/>
          <p:nvPr/>
        </p:nvSpPr>
        <p:spPr>
          <a:xfrm>
            <a:off x="4973984" y="2043344"/>
            <a:ext cx="3028200" cy="2380200"/>
          </a:xfrm>
          <a:prstGeom prst="roundRect">
            <a:avLst>
              <a:gd fmla="val 3661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154" name="Google Shape;154;p21"/>
          <p:cNvSpPr/>
          <p:nvPr/>
        </p:nvSpPr>
        <p:spPr>
          <a:xfrm>
            <a:off x="5234317" y="1914890"/>
            <a:ext cx="1143000" cy="265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COLLECTIVELY</a:t>
            </a:r>
            <a:endParaRPr sz="1100"/>
          </a:p>
        </p:txBody>
      </p:sp>
      <p:sp>
        <p:nvSpPr>
          <p:cNvPr id="155" name="Google Shape;155;p21"/>
          <p:cNvSpPr/>
          <p:nvPr/>
        </p:nvSpPr>
        <p:spPr>
          <a:xfrm>
            <a:off x="6598680" y="1914890"/>
            <a:ext cx="1143000" cy="265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EXHAUSTIVE</a:t>
            </a:r>
            <a:endParaRPr sz="1100"/>
          </a:p>
        </p:txBody>
      </p:sp>
      <p:grpSp>
        <p:nvGrpSpPr>
          <p:cNvPr id="156" name="Google Shape;156;p21"/>
          <p:cNvGrpSpPr/>
          <p:nvPr/>
        </p:nvGrpSpPr>
        <p:grpSpPr>
          <a:xfrm>
            <a:off x="2245781" y="2532791"/>
            <a:ext cx="820495" cy="820105"/>
            <a:chOff x="-5937939" y="6962895"/>
            <a:chExt cx="4622506" cy="4620309"/>
          </a:xfrm>
        </p:grpSpPr>
        <p:sp>
          <p:nvSpPr>
            <p:cNvPr id="157" name="Google Shape;157;p21"/>
            <p:cNvSpPr/>
            <p:nvPr/>
          </p:nvSpPr>
          <p:spPr>
            <a:xfrm>
              <a:off x="-3420458" y="8226450"/>
              <a:ext cx="2105025" cy="2105025"/>
            </a:xfrm>
            <a:custGeom>
              <a:rect b="b" l="l" r="r" t="t"/>
              <a:pathLst>
                <a:path extrusionOk="0" h="2105025" w="2105025">
                  <a:moveTo>
                    <a:pt x="178863" y="1310854"/>
                  </a:moveTo>
                  <a:cubicBezTo>
                    <a:pt x="139524" y="1267516"/>
                    <a:pt x="81517" y="1222272"/>
                    <a:pt x="37988" y="1163598"/>
                  </a:cubicBezTo>
                  <a:cubicBezTo>
                    <a:pt x="-14495" y="1092732"/>
                    <a:pt x="-13162" y="1002244"/>
                    <a:pt x="45513" y="935665"/>
                  </a:cubicBezTo>
                  <a:cubicBezTo>
                    <a:pt x="98852" y="875181"/>
                    <a:pt x="157622" y="819460"/>
                    <a:pt x="214200" y="761833"/>
                  </a:cubicBezTo>
                  <a:cubicBezTo>
                    <a:pt x="228488" y="747260"/>
                    <a:pt x="240013" y="739926"/>
                    <a:pt x="252110" y="766596"/>
                  </a:cubicBezTo>
                  <a:cubicBezTo>
                    <a:pt x="316404" y="907852"/>
                    <a:pt x="424608" y="994624"/>
                    <a:pt x="580723" y="1003197"/>
                  </a:cubicBezTo>
                  <a:cubicBezTo>
                    <a:pt x="737218" y="1011769"/>
                    <a:pt x="860091" y="940522"/>
                    <a:pt x="946673" y="811459"/>
                  </a:cubicBezTo>
                  <a:cubicBezTo>
                    <a:pt x="1082975" y="608290"/>
                    <a:pt x="1013729" y="362260"/>
                    <a:pt x="787891" y="245197"/>
                  </a:cubicBezTo>
                  <a:cubicBezTo>
                    <a:pt x="756554" y="228910"/>
                    <a:pt x="753982" y="221194"/>
                    <a:pt x="779795" y="197287"/>
                  </a:cubicBezTo>
                  <a:cubicBezTo>
                    <a:pt x="828467" y="152043"/>
                    <a:pt x="872568" y="102037"/>
                    <a:pt x="921431" y="57079"/>
                  </a:cubicBezTo>
                  <a:cubicBezTo>
                    <a:pt x="1003728" y="-18836"/>
                    <a:pt x="1110502" y="-19312"/>
                    <a:pt x="1191465" y="57364"/>
                  </a:cubicBezTo>
                  <a:cubicBezTo>
                    <a:pt x="1274238" y="135755"/>
                    <a:pt x="1353485" y="217956"/>
                    <a:pt x="1434924" y="297871"/>
                  </a:cubicBezTo>
                  <a:cubicBezTo>
                    <a:pt x="1449498" y="312158"/>
                    <a:pt x="1465976" y="325588"/>
                    <a:pt x="1483692" y="335494"/>
                  </a:cubicBezTo>
                  <a:cubicBezTo>
                    <a:pt x="1549986" y="372356"/>
                    <a:pt x="1621138" y="343114"/>
                    <a:pt x="1642855" y="270724"/>
                  </a:cubicBezTo>
                  <a:cubicBezTo>
                    <a:pt x="1648760" y="251008"/>
                    <a:pt x="1651618" y="230434"/>
                    <a:pt x="1655619" y="210241"/>
                  </a:cubicBezTo>
                  <a:cubicBezTo>
                    <a:pt x="1676192" y="107275"/>
                    <a:pt x="1736867" y="41553"/>
                    <a:pt x="1824307" y="27265"/>
                  </a:cubicBezTo>
                  <a:cubicBezTo>
                    <a:pt x="1913079" y="12787"/>
                    <a:pt x="2015093" y="66794"/>
                    <a:pt x="2061859" y="152805"/>
                  </a:cubicBezTo>
                  <a:cubicBezTo>
                    <a:pt x="2135964" y="289298"/>
                    <a:pt x="2066813" y="431697"/>
                    <a:pt x="1913460" y="458557"/>
                  </a:cubicBezTo>
                  <a:cubicBezTo>
                    <a:pt x="1893172" y="462082"/>
                    <a:pt x="1872788" y="465892"/>
                    <a:pt x="1853072" y="471797"/>
                  </a:cubicBezTo>
                  <a:cubicBezTo>
                    <a:pt x="1766300" y="497896"/>
                    <a:pt x="1740011" y="572476"/>
                    <a:pt x="1792588" y="646390"/>
                  </a:cubicBezTo>
                  <a:cubicBezTo>
                    <a:pt x="1836879" y="708684"/>
                    <a:pt x="1896696" y="756785"/>
                    <a:pt x="1949084" y="811649"/>
                  </a:cubicBezTo>
                  <a:cubicBezTo>
                    <a:pt x="1982993" y="847177"/>
                    <a:pt x="2019760" y="879848"/>
                    <a:pt x="2053382" y="915567"/>
                  </a:cubicBezTo>
                  <a:cubicBezTo>
                    <a:pt x="2134917" y="1002244"/>
                    <a:pt x="2131774" y="1115878"/>
                    <a:pt x="2047667" y="1200174"/>
                  </a:cubicBezTo>
                  <a:cubicBezTo>
                    <a:pt x="1967182" y="1280756"/>
                    <a:pt x="1885456" y="1360289"/>
                    <a:pt x="1807733" y="1443538"/>
                  </a:cubicBezTo>
                  <a:cubicBezTo>
                    <a:pt x="1729723" y="1527167"/>
                    <a:pt x="1760679" y="1622608"/>
                    <a:pt x="1872979" y="1644420"/>
                  </a:cubicBezTo>
                  <a:cubicBezTo>
                    <a:pt x="1955466" y="1660422"/>
                    <a:pt x="2029951" y="1683377"/>
                    <a:pt x="2072243" y="1764435"/>
                  </a:cubicBezTo>
                  <a:cubicBezTo>
                    <a:pt x="2113962" y="1844635"/>
                    <a:pt x="2097103" y="1918740"/>
                    <a:pt x="2048525" y="1987891"/>
                  </a:cubicBezTo>
                  <a:cubicBezTo>
                    <a:pt x="1992328" y="2067711"/>
                    <a:pt x="1912888" y="2104859"/>
                    <a:pt x="1817258" y="2084951"/>
                  </a:cubicBezTo>
                  <a:cubicBezTo>
                    <a:pt x="1737057" y="2068283"/>
                    <a:pt x="1684956" y="2012561"/>
                    <a:pt x="1662763" y="1932551"/>
                  </a:cubicBezTo>
                  <a:cubicBezTo>
                    <a:pt x="1655142" y="1905119"/>
                    <a:pt x="1653143" y="1876068"/>
                    <a:pt x="1645522" y="1848636"/>
                  </a:cubicBezTo>
                  <a:cubicBezTo>
                    <a:pt x="1622948" y="1767864"/>
                    <a:pt x="1549891" y="1738432"/>
                    <a:pt x="1478168" y="1781390"/>
                  </a:cubicBezTo>
                  <a:cubicBezTo>
                    <a:pt x="1459403" y="1792629"/>
                    <a:pt x="1442450" y="1807678"/>
                    <a:pt x="1426828" y="1823204"/>
                  </a:cubicBezTo>
                  <a:cubicBezTo>
                    <a:pt x="1354628" y="1894642"/>
                    <a:pt x="1284524" y="1968365"/>
                    <a:pt x="1211087" y="2038469"/>
                  </a:cubicBezTo>
                  <a:cubicBezTo>
                    <a:pt x="1110502" y="2134576"/>
                    <a:pt x="1004014" y="2134767"/>
                    <a:pt x="908859" y="2041136"/>
                  </a:cubicBezTo>
                  <a:cubicBezTo>
                    <a:pt x="837802" y="1971318"/>
                    <a:pt x="768270" y="1899976"/>
                    <a:pt x="697689" y="1829681"/>
                  </a:cubicBezTo>
                  <a:cubicBezTo>
                    <a:pt x="683116" y="1815203"/>
                    <a:pt x="667495" y="1801487"/>
                    <a:pt x="650826" y="1789581"/>
                  </a:cubicBezTo>
                  <a:cubicBezTo>
                    <a:pt x="575674" y="1735479"/>
                    <a:pt x="486520" y="1771960"/>
                    <a:pt x="470708" y="1863304"/>
                  </a:cubicBezTo>
                  <a:cubicBezTo>
                    <a:pt x="461469" y="1916644"/>
                    <a:pt x="452992" y="1970270"/>
                    <a:pt x="418511" y="2014466"/>
                  </a:cubicBezTo>
                  <a:cubicBezTo>
                    <a:pt x="337454" y="2118479"/>
                    <a:pt x="180863" y="2117908"/>
                    <a:pt x="89804" y="2013133"/>
                  </a:cubicBezTo>
                  <a:cubicBezTo>
                    <a:pt x="35702" y="1950839"/>
                    <a:pt x="8365" y="1879687"/>
                    <a:pt x="34368" y="1797868"/>
                  </a:cubicBezTo>
                  <a:cubicBezTo>
                    <a:pt x="61705" y="1712048"/>
                    <a:pt x="126856" y="1668137"/>
                    <a:pt x="212962" y="1653183"/>
                  </a:cubicBezTo>
                  <a:cubicBezTo>
                    <a:pt x="270112" y="1643277"/>
                    <a:pt x="328500" y="1635752"/>
                    <a:pt x="347931" y="1567744"/>
                  </a:cubicBezTo>
                  <a:cubicBezTo>
                    <a:pt x="366791" y="1502116"/>
                    <a:pt x="326881" y="1459635"/>
                    <a:pt x="286114" y="1418296"/>
                  </a:cubicBezTo>
                  <a:cubicBezTo>
                    <a:pt x="253824" y="1385531"/>
                    <a:pt x="221249" y="1353241"/>
                    <a:pt x="178863" y="1310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20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23227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-4679159" y="9478179"/>
              <a:ext cx="2105025" cy="2105025"/>
            </a:xfrm>
            <a:custGeom>
              <a:rect b="b" l="l" r="r" t="t"/>
              <a:pathLst>
                <a:path extrusionOk="0" h="2105025" w="2105025">
                  <a:moveTo>
                    <a:pt x="175025" y="1307377"/>
                  </a:moveTo>
                  <a:cubicBezTo>
                    <a:pt x="133591" y="1265943"/>
                    <a:pt x="90729" y="1225748"/>
                    <a:pt x="51010" y="1182695"/>
                  </a:cubicBezTo>
                  <a:cubicBezTo>
                    <a:pt x="-11094" y="1115543"/>
                    <a:pt x="-17666" y="1020198"/>
                    <a:pt x="37770" y="947332"/>
                  </a:cubicBezTo>
                  <a:cubicBezTo>
                    <a:pt x="106159" y="857416"/>
                    <a:pt x="195504" y="786836"/>
                    <a:pt x="271990" y="704158"/>
                  </a:cubicBezTo>
                  <a:cubicBezTo>
                    <a:pt x="289230" y="685490"/>
                    <a:pt x="308280" y="668249"/>
                    <a:pt x="323044" y="647866"/>
                  </a:cubicBezTo>
                  <a:cubicBezTo>
                    <a:pt x="372764" y="579572"/>
                    <a:pt x="340855" y="493180"/>
                    <a:pt x="258750" y="473463"/>
                  </a:cubicBezTo>
                  <a:cubicBezTo>
                    <a:pt x="206553" y="460890"/>
                    <a:pt x="151498" y="456604"/>
                    <a:pt x="106159" y="424123"/>
                  </a:cubicBezTo>
                  <a:cubicBezTo>
                    <a:pt x="-6045" y="343923"/>
                    <a:pt x="-9951" y="182093"/>
                    <a:pt x="97682" y="90558"/>
                  </a:cubicBezTo>
                  <a:cubicBezTo>
                    <a:pt x="135687" y="58268"/>
                    <a:pt x="176930" y="31884"/>
                    <a:pt x="227698" y="25597"/>
                  </a:cubicBezTo>
                  <a:cubicBezTo>
                    <a:pt x="333997" y="12548"/>
                    <a:pt x="426771" y="76461"/>
                    <a:pt x="452774" y="180664"/>
                  </a:cubicBezTo>
                  <a:cubicBezTo>
                    <a:pt x="458489" y="203715"/>
                    <a:pt x="461632" y="227432"/>
                    <a:pt x="466871" y="250578"/>
                  </a:cubicBezTo>
                  <a:cubicBezTo>
                    <a:pt x="490398" y="354591"/>
                    <a:pt x="587076" y="385452"/>
                    <a:pt x="664324" y="311538"/>
                  </a:cubicBezTo>
                  <a:cubicBezTo>
                    <a:pt x="743477" y="235909"/>
                    <a:pt x="819201" y="156757"/>
                    <a:pt x="897210" y="79795"/>
                  </a:cubicBezTo>
                  <a:cubicBezTo>
                    <a:pt x="948359" y="29407"/>
                    <a:pt x="1004557" y="-8597"/>
                    <a:pt x="1082472" y="1690"/>
                  </a:cubicBezTo>
                  <a:cubicBezTo>
                    <a:pt x="1127525" y="7595"/>
                    <a:pt x="1163339" y="28741"/>
                    <a:pt x="1194676" y="58840"/>
                  </a:cubicBezTo>
                  <a:cubicBezTo>
                    <a:pt x="1242778" y="105036"/>
                    <a:pt x="1288402" y="153709"/>
                    <a:pt x="1337075" y="199238"/>
                  </a:cubicBezTo>
                  <a:cubicBezTo>
                    <a:pt x="1365555" y="225813"/>
                    <a:pt x="1367174" y="239243"/>
                    <a:pt x="1328503" y="258865"/>
                  </a:cubicBezTo>
                  <a:cubicBezTo>
                    <a:pt x="1163149" y="342971"/>
                    <a:pt x="1085710" y="495371"/>
                    <a:pt x="1115428" y="669869"/>
                  </a:cubicBezTo>
                  <a:cubicBezTo>
                    <a:pt x="1156290" y="909803"/>
                    <a:pt x="1412609" y="1068966"/>
                    <a:pt x="1642828" y="992861"/>
                  </a:cubicBezTo>
                  <a:cubicBezTo>
                    <a:pt x="1744745" y="959143"/>
                    <a:pt x="1818659" y="887800"/>
                    <a:pt x="1865522" y="790169"/>
                  </a:cubicBezTo>
                  <a:cubicBezTo>
                    <a:pt x="1874762" y="770833"/>
                    <a:pt x="1882858" y="747021"/>
                    <a:pt x="1908479" y="772548"/>
                  </a:cubicBezTo>
                  <a:cubicBezTo>
                    <a:pt x="1963630" y="827412"/>
                    <a:pt x="2022209" y="879609"/>
                    <a:pt x="2070690" y="939902"/>
                  </a:cubicBezTo>
                  <a:cubicBezTo>
                    <a:pt x="2135175" y="1019912"/>
                    <a:pt x="2126127" y="1115924"/>
                    <a:pt x="2051831" y="1194696"/>
                  </a:cubicBezTo>
                  <a:cubicBezTo>
                    <a:pt x="1984395" y="1266133"/>
                    <a:pt x="1912766" y="1333666"/>
                    <a:pt x="1843900" y="1403770"/>
                  </a:cubicBezTo>
                  <a:cubicBezTo>
                    <a:pt x="1822850" y="1425106"/>
                    <a:pt x="1803228" y="1448252"/>
                    <a:pt x="1785607" y="1472445"/>
                  </a:cubicBezTo>
                  <a:cubicBezTo>
                    <a:pt x="1737315" y="1538930"/>
                    <a:pt x="1764747" y="1618940"/>
                    <a:pt x="1843615" y="1642085"/>
                  </a:cubicBezTo>
                  <a:cubicBezTo>
                    <a:pt x="1869332" y="1649705"/>
                    <a:pt x="1896193" y="1653706"/>
                    <a:pt x="1922576" y="1659135"/>
                  </a:cubicBezTo>
                  <a:cubicBezTo>
                    <a:pt x="2004968" y="1675994"/>
                    <a:pt x="2060213" y="1726667"/>
                    <a:pt x="2081644" y="1805439"/>
                  </a:cubicBezTo>
                  <a:cubicBezTo>
                    <a:pt x="2105648" y="1893355"/>
                    <a:pt x="2071547" y="1970603"/>
                    <a:pt x="2006492" y="2028229"/>
                  </a:cubicBezTo>
                  <a:cubicBezTo>
                    <a:pt x="1901812" y="2120907"/>
                    <a:pt x="1780273" y="2112716"/>
                    <a:pt x="1695882" y="2014132"/>
                  </a:cubicBezTo>
                  <a:cubicBezTo>
                    <a:pt x="1666164" y="1979365"/>
                    <a:pt x="1652829" y="1937170"/>
                    <a:pt x="1646923" y="1892688"/>
                  </a:cubicBezTo>
                  <a:cubicBezTo>
                    <a:pt x="1639970" y="1839920"/>
                    <a:pt x="1624540" y="1790771"/>
                    <a:pt x="1569771" y="1771340"/>
                  </a:cubicBezTo>
                  <a:cubicBezTo>
                    <a:pt x="1512716" y="1751051"/>
                    <a:pt x="1468043" y="1781817"/>
                    <a:pt x="1429277" y="1819441"/>
                  </a:cubicBezTo>
                  <a:cubicBezTo>
                    <a:pt x="1346314" y="1900022"/>
                    <a:pt x="1266399" y="1983747"/>
                    <a:pt x="1181722" y="2062519"/>
                  </a:cubicBezTo>
                  <a:cubicBezTo>
                    <a:pt x="1106856" y="2132242"/>
                    <a:pt x="1003128" y="2130432"/>
                    <a:pt x="928167" y="2060042"/>
                  </a:cubicBezTo>
                  <a:cubicBezTo>
                    <a:pt x="857777" y="1993844"/>
                    <a:pt x="790816" y="1923930"/>
                    <a:pt x="722427" y="1855731"/>
                  </a:cubicBezTo>
                  <a:cubicBezTo>
                    <a:pt x="711187" y="1844587"/>
                    <a:pt x="700233" y="1833062"/>
                    <a:pt x="688518" y="1822394"/>
                  </a:cubicBezTo>
                  <a:cubicBezTo>
                    <a:pt x="647656" y="1785437"/>
                    <a:pt x="604222" y="1750004"/>
                    <a:pt x="544785" y="1769244"/>
                  </a:cubicBezTo>
                  <a:cubicBezTo>
                    <a:pt x="482873" y="1789342"/>
                    <a:pt x="470205" y="1843444"/>
                    <a:pt x="461442" y="1901165"/>
                  </a:cubicBezTo>
                  <a:cubicBezTo>
                    <a:pt x="447821" y="1990510"/>
                    <a:pt x="401625" y="2058995"/>
                    <a:pt x="312280" y="2086617"/>
                  </a:cubicBezTo>
                  <a:cubicBezTo>
                    <a:pt x="225508" y="2113382"/>
                    <a:pt x="129209" y="2074615"/>
                    <a:pt x="69393" y="1995749"/>
                  </a:cubicBezTo>
                  <a:cubicBezTo>
                    <a:pt x="12814" y="1921168"/>
                    <a:pt x="4528" y="1829252"/>
                    <a:pt x="50152" y="1755242"/>
                  </a:cubicBezTo>
                  <a:cubicBezTo>
                    <a:pt x="85490" y="1697902"/>
                    <a:pt x="139878" y="1667422"/>
                    <a:pt x="204743" y="1654944"/>
                  </a:cubicBezTo>
                  <a:cubicBezTo>
                    <a:pt x="231222" y="1649896"/>
                    <a:pt x="258178" y="1647705"/>
                    <a:pt x="283038" y="1636180"/>
                  </a:cubicBezTo>
                  <a:cubicBezTo>
                    <a:pt x="348380" y="1606081"/>
                    <a:pt x="368668" y="1546073"/>
                    <a:pt x="334950" y="1482351"/>
                  </a:cubicBezTo>
                  <a:cubicBezTo>
                    <a:pt x="317614" y="1449490"/>
                    <a:pt x="290468" y="1424725"/>
                    <a:pt x="265322" y="1398436"/>
                  </a:cubicBezTo>
                  <a:cubicBezTo>
                    <a:pt x="235794" y="1367575"/>
                    <a:pt x="205029" y="1337857"/>
                    <a:pt x="174835" y="1307567"/>
                  </a:cubicBezTo>
                  <a:cubicBezTo>
                    <a:pt x="174835" y="1307567"/>
                    <a:pt x="174930" y="1307472"/>
                    <a:pt x="175025" y="13073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20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23227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-5937939" y="8220115"/>
              <a:ext cx="2105025" cy="2105025"/>
            </a:xfrm>
            <a:custGeom>
              <a:rect b="b" l="l" r="r" t="t"/>
              <a:pathLst>
                <a:path extrusionOk="0" h="2105025" w="2105025">
                  <a:moveTo>
                    <a:pt x="182410" y="791029"/>
                  </a:moveTo>
                  <a:cubicBezTo>
                    <a:pt x="223748" y="749690"/>
                    <a:pt x="265754" y="708828"/>
                    <a:pt x="306330" y="666728"/>
                  </a:cubicBezTo>
                  <a:cubicBezTo>
                    <a:pt x="340334" y="631485"/>
                    <a:pt x="358241" y="589670"/>
                    <a:pt x="340049" y="541188"/>
                  </a:cubicBezTo>
                  <a:cubicBezTo>
                    <a:pt x="321189" y="490991"/>
                    <a:pt x="278707" y="471084"/>
                    <a:pt x="228511" y="465179"/>
                  </a:cubicBezTo>
                  <a:cubicBezTo>
                    <a:pt x="109257" y="451272"/>
                    <a:pt x="25914" y="378787"/>
                    <a:pt x="18389" y="274869"/>
                  </a:cubicBezTo>
                  <a:cubicBezTo>
                    <a:pt x="11817" y="183715"/>
                    <a:pt x="53060" y="112563"/>
                    <a:pt x="127450" y="61700"/>
                  </a:cubicBezTo>
                  <a:cubicBezTo>
                    <a:pt x="201841" y="10836"/>
                    <a:pt x="280327" y="1692"/>
                    <a:pt x="359384" y="51031"/>
                  </a:cubicBezTo>
                  <a:cubicBezTo>
                    <a:pt x="414820" y="85607"/>
                    <a:pt x="444633" y="138852"/>
                    <a:pt x="457777" y="201908"/>
                  </a:cubicBezTo>
                  <a:cubicBezTo>
                    <a:pt x="460063" y="212766"/>
                    <a:pt x="460539" y="223910"/>
                    <a:pt x="462731" y="234673"/>
                  </a:cubicBezTo>
                  <a:cubicBezTo>
                    <a:pt x="472732" y="283156"/>
                    <a:pt x="489686" y="327638"/>
                    <a:pt x="542455" y="343735"/>
                  </a:cubicBezTo>
                  <a:cubicBezTo>
                    <a:pt x="596081" y="360023"/>
                    <a:pt x="637609" y="334972"/>
                    <a:pt x="674947" y="299444"/>
                  </a:cubicBezTo>
                  <a:cubicBezTo>
                    <a:pt x="762291" y="216290"/>
                    <a:pt x="839920" y="123136"/>
                    <a:pt x="934027" y="47222"/>
                  </a:cubicBezTo>
                  <a:cubicBezTo>
                    <a:pt x="1019752" y="-21835"/>
                    <a:pt x="1121194" y="-14119"/>
                    <a:pt x="1199204" y="63605"/>
                  </a:cubicBezTo>
                  <a:cubicBezTo>
                    <a:pt x="1278642" y="142852"/>
                    <a:pt x="1358176" y="222005"/>
                    <a:pt x="1438281" y="300587"/>
                  </a:cubicBezTo>
                  <a:cubicBezTo>
                    <a:pt x="1474095" y="335639"/>
                    <a:pt x="1515719" y="357165"/>
                    <a:pt x="1567440" y="340115"/>
                  </a:cubicBezTo>
                  <a:cubicBezTo>
                    <a:pt x="1617637" y="323637"/>
                    <a:pt x="1636782" y="283251"/>
                    <a:pt x="1643926" y="234864"/>
                  </a:cubicBezTo>
                  <a:cubicBezTo>
                    <a:pt x="1653832" y="167522"/>
                    <a:pt x="1673453" y="105038"/>
                    <a:pt x="1730317" y="61033"/>
                  </a:cubicBezTo>
                  <a:cubicBezTo>
                    <a:pt x="1834426" y="-19644"/>
                    <a:pt x="1990636" y="20742"/>
                    <a:pt x="2057311" y="145615"/>
                  </a:cubicBezTo>
                  <a:cubicBezTo>
                    <a:pt x="2131510" y="284585"/>
                    <a:pt x="2067026" y="422221"/>
                    <a:pt x="1912721" y="454130"/>
                  </a:cubicBezTo>
                  <a:cubicBezTo>
                    <a:pt x="1894052" y="457940"/>
                    <a:pt x="1875288" y="461178"/>
                    <a:pt x="1856809" y="465560"/>
                  </a:cubicBezTo>
                  <a:cubicBezTo>
                    <a:pt x="1759464" y="488229"/>
                    <a:pt x="1729365" y="577859"/>
                    <a:pt x="1794421" y="653774"/>
                  </a:cubicBezTo>
                  <a:cubicBezTo>
                    <a:pt x="1869573" y="741499"/>
                    <a:pt x="1954536" y="819985"/>
                    <a:pt x="2036546" y="901043"/>
                  </a:cubicBezTo>
                  <a:cubicBezTo>
                    <a:pt x="2136559" y="999912"/>
                    <a:pt x="2138273" y="1108878"/>
                    <a:pt x="2038927" y="1208224"/>
                  </a:cubicBezTo>
                  <a:cubicBezTo>
                    <a:pt x="1996446" y="1250705"/>
                    <a:pt x="1954155" y="1293473"/>
                    <a:pt x="1911959" y="1336240"/>
                  </a:cubicBezTo>
                  <a:cubicBezTo>
                    <a:pt x="1875288" y="1373387"/>
                    <a:pt x="1873478" y="1373387"/>
                    <a:pt x="1851761" y="1327477"/>
                  </a:cubicBezTo>
                  <a:cubicBezTo>
                    <a:pt x="1789658" y="1195937"/>
                    <a:pt x="1685264" y="1123928"/>
                    <a:pt x="1541532" y="1109164"/>
                  </a:cubicBezTo>
                  <a:cubicBezTo>
                    <a:pt x="1311884" y="1085732"/>
                    <a:pt x="1088618" y="1298616"/>
                    <a:pt x="1100048" y="1529692"/>
                  </a:cubicBezTo>
                  <a:cubicBezTo>
                    <a:pt x="1108049" y="1691713"/>
                    <a:pt x="1190631" y="1802489"/>
                    <a:pt x="1336935" y="1866878"/>
                  </a:cubicBezTo>
                  <a:cubicBezTo>
                    <a:pt x="1364367" y="1878974"/>
                    <a:pt x="1358271" y="1888118"/>
                    <a:pt x="1342936" y="1903549"/>
                  </a:cubicBezTo>
                  <a:cubicBezTo>
                    <a:pt x="1291406" y="1954984"/>
                    <a:pt x="1242352" y="2009086"/>
                    <a:pt x="1188250" y="2057568"/>
                  </a:cubicBezTo>
                  <a:cubicBezTo>
                    <a:pt x="1104620" y="2132530"/>
                    <a:pt x="995749" y="2127863"/>
                    <a:pt x="914787" y="2048710"/>
                  </a:cubicBezTo>
                  <a:cubicBezTo>
                    <a:pt x="841254" y="1976891"/>
                    <a:pt x="769530" y="1903168"/>
                    <a:pt x="696283" y="1831064"/>
                  </a:cubicBezTo>
                  <a:cubicBezTo>
                    <a:pt x="677233" y="1812299"/>
                    <a:pt x="657040" y="1793725"/>
                    <a:pt x="634466" y="1779724"/>
                  </a:cubicBezTo>
                  <a:cubicBezTo>
                    <a:pt x="564743" y="1736195"/>
                    <a:pt x="487971" y="1769151"/>
                    <a:pt x="468255" y="1849161"/>
                  </a:cubicBezTo>
                  <a:cubicBezTo>
                    <a:pt x="458444" y="1889071"/>
                    <a:pt x="458253" y="1931362"/>
                    <a:pt x="438823" y="1968795"/>
                  </a:cubicBezTo>
                  <a:cubicBezTo>
                    <a:pt x="361861" y="2117195"/>
                    <a:pt x="193745" y="2128720"/>
                    <a:pt x="83350" y="2004800"/>
                  </a:cubicBezTo>
                  <a:cubicBezTo>
                    <a:pt x="-41523" y="1864591"/>
                    <a:pt x="23438" y="1685522"/>
                    <a:pt x="206984" y="1648088"/>
                  </a:cubicBezTo>
                  <a:cubicBezTo>
                    <a:pt x="225653" y="1644278"/>
                    <a:pt x="244608" y="1641802"/>
                    <a:pt x="262991" y="1636754"/>
                  </a:cubicBezTo>
                  <a:cubicBezTo>
                    <a:pt x="345859" y="1614179"/>
                    <a:pt x="374338" y="1535027"/>
                    <a:pt x="322046" y="1466447"/>
                  </a:cubicBezTo>
                  <a:cubicBezTo>
                    <a:pt x="250799" y="1373006"/>
                    <a:pt x="161455" y="1296425"/>
                    <a:pt x="79063" y="1213558"/>
                  </a:cubicBezTo>
                  <a:cubicBezTo>
                    <a:pt x="-24950" y="1108878"/>
                    <a:pt x="-27331" y="1006103"/>
                    <a:pt x="77825" y="900376"/>
                  </a:cubicBezTo>
                  <a:cubicBezTo>
                    <a:pt x="113448" y="864562"/>
                    <a:pt x="149262" y="828938"/>
                    <a:pt x="184981" y="793220"/>
                  </a:cubicBezTo>
                  <a:cubicBezTo>
                    <a:pt x="183934" y="792458"/>
                    <a:pt x="183171" y="791791"/>
                    <a:pt x="182410" y="79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20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23227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-4683084" y="6962895"/>
              <a:ext cx="2105025" cy="2105025"/>
            </a:xfrm>
            <a:custGeom>
              <a:rect b="b" l="l" r="r" t="t"/>
              <a:pathLst>
                <a:path extrusionOk="0" h="2105025" w="2105025">
                  <a:moveTo>
                    <a:pt x="181902" y="794854"/>
                  </a:moveTo>
                  <a:cubicBezTo>
                    <a:pt x="223431" y="753325"/>
                    <a:pt x="265627" y="712463"/>
                    <a:pt x="306299" y="670077"/>
                  </a:cubicBezTo>
                  <a:cubicBezTo>
                    <a:pt x="339731" y="635310"/>
                    <a:pt x="360496" y="594067"/>
                    <a:pt x="345732" y="544918"/>
                  </a:cubicBezTo>
                  <a:cubicBezTo>
                    <a:pt x="330111" y="492912"/>
                    <a:pt x="287915" y="472338"/>
                    <a:pt x="237909" y="464146"/>
                  </a:cubicBezTo>
                  <a:cubicBezTo>
                    <a:pt x="231622" y="463098"/>
                    <a:pt x="225241" y="462813"/>
                    <a:pt x="219049" y="461860"/>
                  </a:cubicBezTo>
                  <a:cubicBezTo>
                    <a:pt x="116275" y="445382"/>
                    <a:pt x="41598" y="380993"/>
                    <a:pt x="27026" y="296316"/>
                  </a:cubicBezTo>
                  <a:cubicBezTo>
                    <a:pt x="11309" y="204876"/>
                    <a:pt x="61696" y="106673"/>
                    <a:pt x="146564" y="55714"/>
                  </a:cubicBezTo>
                  <a:cubicBezTo>
                    <a:pt x="286010" y="-28106"/>
                    <a:pt x="435743" y="50952"/>
                    <a:pt x="462127" y="204876"/>
                  </a:cubicBezTo>
                  <a:cubicBezTo>
                    <a:pt x="465080" y="222021"/>
                    <a:pt x="468604" y="239166"/>
                    <a:pt x="472891" y="256120"/>
                  </a:cubicBezTo>
                  <a:cubicBezTo>
                    <a:pt x="496703" y="348798"/>
                    <a:pt x="581190" y="377945"/>
                    <a:pt x="655771" y="316985"/>
                  </a:cubicBezTo>
                  <a:cubicBezTo>
                    <a:pt x="694919" y="284981"/>
                    <a:pt x="729684" y="247452"/>
                    <a:pt x="765785" y="211829"/>
                  </a:cubicBezTo>
                  <a:cubicBezTo>
                    <a:pt x="815409" y="162775"/>
                    <a:pt x="863416" y="111912"/>
                    <a:pt x="913994" y="63810"/>
                  </a:cubicBezTo>
                  <a:cubicBezTo>
                    <a:pt x="1004481" y="-22105"/>
                    <a:pt x="1108208" y="-21057"/>
                    <a:pt x="1196409" y="65715"/>
                  </a:cubicBezTo>
                  <a:cubicBezTo>
                    <a:pt x="1263084" y="131343"/>
                    <a:pt x="1328903" y="197922"/>
                    <a:pt x="1395196" y="263931"/>
                  </a:cubicBezTo>
                  <a:cubicBezTo>
                    <a:pt x="1407579" y="276218"/>
                    <a:pt x="1419771" y="288886"/>
                    <a:pt x="1433296" y="299840"/>
                  </a:cubicBezTo>
                  <a:cubicBezTo>
                    <a:pt x="1474730" y="333654"/>
                    <a:pt x="1517878" y="364800"/>
                    <a:pt x="1575600" y="341274"/>
                  </a:cubicBezTo>
                  <a:cubicBezTo>
                    <a:pt x="1630654" y="318890"/>
                    <a:pt x="1642085" y="269646"/>
                    <a:pt x="1649704" y="217734"/>
                  </a:cubicBezTo>
                  <a:cubicBezTo>
                    <a:pt x="1669040" y="86194"/>
                    <a:pt x="1765338" y="5517"/>
                    <a:pt x="1883733" y="20662"/>
                  </a:cubicBezTo>
                  <a:cubicBezTo>
                    <a:pt x="2004892" y="36188"/>
                    <a:pt x="2103857" y="160965"/>
                    <a:pt x="2090997" y="282028"/>
                  </a:cubicBezTo>
                  <a:cubicBezTo>
                    <a:pt x="2082615" y="360609"/>
                    <a:pt x="2006892" y="437000"/>
                    <a:pt x="1917643" y="456431"/>
                  </a:cubicBezTo>
                  <a:cubicBezTo>
                    <a:pt x="1892878" y="461860"/>
                    <a:pt x="1867255" y="464051"/>
                    <a:pt x="1843253" y="471480"/>
                  </a:cubicBezTo>
                  <a:cubicBezTo>
                    <a:pt x="1766481" y="495388"/>
                    <a:pt x="1740001" y="569588"/>
                    <a:pt x="1782102" y="638358"/>
                  </a:cubicBezTo>
                  <a:cubicBezTo>
                    <a:pt x="1804771" y="675315"/>
                    <a:pt x="1837061" y="703795"/>
                    <a:pt x="1867064" y="734085"/>
                  </a:cubicBezTo>
                  <a:cubicBezTo>
                    <a:pt x="1928406" y="795997"/>
                    <a:pt x="1990700" y="857148"/>
                    <a:pt x="2051564" y="919441"/>
                  </a:cubicBezTo>
                  <a:cubicBezTo>
                    <a:pt x="2132717" y="1002594"/>
                    <a:pt x="2131574" y="1111275"/>
                    <a:pt x="2049373" y="1194142"/>
                  </a:cubicBezTo>
                  <a:cubicBezTo>
                    <a:pt x="1983461" y="1260627"/>
                    <a:pt x="1916975" y="1326540"/>
                    <a:pt x="1850968" y="1393024"/>
                  </a:cubicBezTo>
                  <a:cubicBezTo>
                    <a:pt x="1835347" y="1408740"/>
                    <a:pt x="1819440" y="1424457"/>
                    <a:pt x="1805819" y="1441887"/>
                  </a:cubicBezTo>
                  <a:cubicBezTo>
                    <a:pt x="1730952" y="1538376"/>
                    <a:pt x="1762290" y="1623815"/>
                    <a:pt x="1881447" y="1646103"/>
                  </a:cubicBezTo>
                  <a:cubicBezTo>
                    <a:pt x="1945075" y="1658010"/>
                    <a:pt x="2006035" y="1673535"/>
                    <a:pt x="2047469" y="1728495"/>
                  </a:cubicBezTo>
                  <a:cubicBezTo>
                    <a:pt x="2127097" y="1834127"/>
                    <a:pt x="2094712" y="1984527"/>
                    <a:pt x="1977936" y="2053583"/>
                  </a:cubicBezTo>
                  <a:cubicBezTo>
                    <a:pt x="1838490" y="2136069"/>
                    <a:pt x="1689710" y="2070347"/>
                    <a:pt x="1657039" y="1911946"/>
                  </a:cubicBezTo>
                  <a:cubicBezTo>
                    <a:pt x="1650943" y="1882514"/>
                    <a:pt x="1647799" y="1852510"/>
                    <a:pt x="1633798" y="1824888"/>
                  </a:cubicBezTo>
                  <a:cubicBezTo>
                    <a:pt x="1599412" y="1756879"/>
                    <a:pt x="1532928" y="1739353"/>
                    <a:pt x="1471587" y="1785168"/>
                  </a:cubicBezTo>
                  <a:cubicBezTo>
                    <a:pt x="1371955" y="1859654"/>
                    <a:pt x="1291565" y="1954713"/>
                    <a:pt x="1203458" y="2041391"/>
                  </a:cubicBezTo>
                  <a:cubicBezTo>
                    <a:pt x="1105922" y="2137308"/>
                    <a:pt x="1000766" y="2138641"/>
                    <a:pt x="904373" y="2041391"/>
                  </a:cubicBezTo>
                  <a:cubicBezTo>
                    <a:pt x="866369" y="2003100"/>
                    <a:pt x="828364" y="1964810"/>
                    <a:pt x="790264" y="1926519"/>
                  </a:cubicBezTo>
                  <a:cubicBezTo>
                    <a:pt x="742257" y="1878323"/>
                    <a:pt x="741972" y="1877751"/>
                    <a:pt x="800074" y="1845938"/>
                  </a:cubicBezTo>
                  <a:cubicBezTo>
                    <a:pt x="904754" y="1788693"/>
                    <a:pt x="974953" y="1704492"/>
                    <a:pt x="997242" y="1586191"/>
                  </a:cubicBezTo>
                  <a:cubicBezTo>
                    <a:pt x="1026388" y="1431696"/>
                    <a:pt x="971144" y="1303394"/>
                    <a:pt x="857415" y="1202715"/>
                  </a:cubicBezTo>
                  <a:cubicBezTo>
                    <a:pt x="743496" y="1101654"/>
                    <a:pt x="607479" y="1071555"/>
                    <a:pt x="462413" y="1122800"/>
                  </a:cubicBezTo>
                  <a:cubicBezTo>
                    <a:pt x="365258" y="1157185"/>
                    <a:pt x="292297" y="1226146"/>
                    <a:pt x="249339" y="1321682"/>
                  </a:cubicBezTo>
                  <a:cubicBezTo>
                    <a:pt x="233908" y="1355972"/>
                    <a:pt x="221240" y="1361592"/>
                    <a:pt x="194094" y="1332255"/>
                  </a:cubicBezTo>
                  <a:cubicBezTo>
                    <a:pt x="150946" y="1285773"/>
                    <a:pt x="104273" y="1242529"/>
                    <a:pt x="60172" y="1196904"/>
                  </a:cubicBezTo>
                  <a:cubicBezTo>
                    <a:pt x="-18885" y="1115275"/>
                    <a:pt x="-20314" y="1002880"/>
                    <a:pt x="57505" y="919632"/>
                  </a:cubicBezTo>
                  <a:cubicBezTo>
                    <a:pt x="97606" y="876769"/>
                    <a:pt x="140277" y="836383"/>
                    <a:pt x="181807" y="794854"/>
                  </a:cubicBezTo>
                  <a:cubicBezTo>
                    <a:pt x="181997" y="794949"/>
                    <a:pt x="181902" y="794949"/>
                    <a:pt x="181902" y="794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20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23227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1" name="Google Shape;161;p21"/>
          <p:cNvSpPr txBox="1"/>
          <p:nvPr/>
        </p:nvSpPr>
        <p:spPr>
          <a:xfrm>
            <a:off x="1718922" y="3752720"/>
            <a:ext cx="187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one individual can appear in more than one category</a:t>
            </a:r>
            <a:endParaRPr sz="1100"/>
          </a:p>
        </p:txBody>
      </p:sp>
      <p:sp>
        <p:nvSpPr>
          <p:cNvPr id="162" name="Google Shape;162;p21"/>
          <p:cNvSpPr txBox="1"/>
          <p:nvPr/>
        </p:nvSpPr>
        <p:spPr>
          <a:xfrm>
            <a:off x="5086425" y="3752719"/>
            <a:ext cx="284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 categories combined includes all individuals (ex: no individuals are excluded)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2725600" y="2429047"/>
            <a:ext cx="1372200" cy="1372200"/>
          </a:xfrm>
          <a:prstGeom prst="arc">
            <a:avLst>
              <a:gd fmla="val 13895830" name="adj1"/>
              <a:gd fmla="val 18737327" name="adj2"/>
            </a:avLst>
          </a:prstGeom>
          <a:noFill/>
          <a:ln cap="rnd" cmpd="sng" w="9525">
            <a:solidFill>
              <a:srgbClr val="D8D8D8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21"/>
          <p:cNvSpPr/>
          <p:nvPr/>
        </p:nvSpPr>
        <p:spPr>
          <a:xfrm flipH="1">
            <a:off x="5040448" y="2429047"/>
            <a:ext cx="1371900" cy="1372200"/>
          </a:xfrm>
          <a:prstGeom prst="arc">
            <a:avLst>
              <a:gd fmla="val 13895830" name="adj1"/>
              <a:gd fmla="val 18737327" name="adj2"/>
            </a:avLst>
          </a:prstGeom>
          <a:noFill/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21"/>
          <p:cNvSpPr/>
          <p:nvPr/>
        </p:nvSpPr>
        <p:spPr>
          <a:xfrm rot="5400000">
            <a:off x="4491567" y="2967803"/>
            <a:ext cx="888111" cy="597408"/>
          </a:xfrm>
          <a:custGeom>
            <a:rect b="b" l="l" r="r" t="t"/>
            <a:pathLst>
              <a:path extrusionOk="0" h="2133600" w="3171825">
                <a:moveTo>
                  <a:pt x="789622" y="1344459"/>
                </a:moveTo>
                <a:cubicBezTo>
                  <a:pt x="832485" y="1248923"/>
                  <a:pt x="905447" y="1179867"/>
                  <a:pt x="1002697" y="1145577"/>
                </a:cubicBezTo>
                <a:cubicBezTo>
                  <a:pt x="1147667" y="1094237"/>
                  <a:pt x="1283684" y="1124431"/>
                  <a:pt x="1397603" y="1225492"/>
                </a:cubicBezTo>
                <a:cubicBezTo>
                  <a:pt x="1511237" y="1326171"/>
                  <a:pt x="1566482" y="1454473"/>
                  <a:pt x="1537430" y="1608968"/>
                </a:cubicBezTo>
                <a:cubicBezTo>
                  <a:pt x="1515047" y="1727269"/>
                  <a:pt x="1444847" y="1811470"/>
                  <a:pt x="1340168" y="1868715"/>
                </a:cubicBezTo>
                <a:cubicBezTo>
                  <a:pt x="1282065" y="1900528"/>
                  <a:pt x="1282446" y="1901100"/>
                  <a:pt x="1330357" y="1949296"/>
                </a:cubicBezTo>
                <a:cubicBezTo>
                  <a:pt x="1368457" y="1987492"/>
                  <a:pt x="1406462" y="2025782"/>
                  <a:pt x="1444371" y="2064168"/>
                </a:cubicBezTo>
                <a:cubicBezTo>
                  <a:pt x="1540859" y="2161418"/>
                  <a:pt x="1645920" y="2160085"/>
                  <a:pt x="1743456" y="2064073"/>
                </a:cubicBezTo>
                <a:cubicBezTo>
                  <a:pt x="1831562" y="1977490"/>
                  <a:pt x="1911953" y="1882336"/>
                  <a:pt x="2011585" y="1807945"/>
                </a:cubicBezTo>
                <a:cubicBezTo>
                  <a:pt x="2072926" y="1762035"/>
                  <a:pt x="2139410" y="1779656"/>
                  <a:pt x="2173795" y="1847665"/>
                </a:cubicBezTo>
                <a:cubicBezTo>
                  <a:pt x="2187702" y="1875192"/>
                  <a:pt x="2190941" y="1905291"/>
                  <a:pt x="2197037" y="1934628"/>
                </a:cubicBezTo>
                <a:cubicBezTo>
                  <a:pt x="2229803" y="2093029"/>
                  <a:pt x="2378488" y="2158751"/>
                  <a:pt x="2517934" y="2076265"/>
                </a:cubicBezTo>
                <a:cubicBezTo>
                  <a:pt x="2634615" y="2007208"/>
                  <a:pt x="2667095" y="1856809"/>
                  <a:pt x="2587371" y="1751176"/>
                </a:cubicBezTo>
                <a:cubicBezTo>
                  <a:pt x="2545937" y="1696312"/>
                  <a:pt x="2484977" y="1680691"/>
                  <a:pt x="2421350" y="1668785"/>
                </a:cubicBezTo>
                <a:cubicBezTo>
                  <a:pt x="2302097" y="1646401"/>
                  <a:pt x="2270855" y="1560962"/>
                  <a:pt x="2345817" y="1464569"/>
                </a:cubicBezTo>
                <a:cubicBezTo>
                  <a:pt x="2359343" y="1447138"/>
                  <a:pt x="2375249" y="1431327"/>
                  <a:pt x="2390870" y="1415611"/>
                </a:cubicBezTo>
                <a:cubicBezTo>
                  <a:pt x="2456879" y="1349221"/>
                  <a:pt x="2523363" y="1283308"/>
                  <a:pt x="2589276" y="1216824"/>
                </a:cubicBezTo>
                <a:cubicBezTo>
                  <a:pt x="2562987" y="1243399"/>
                  <a:pt x="2536508" y="1269878"/>
                  <a:pt x="2509933" y="1296453"/>
                </a:cubicBezTo>
                <a:lnTo>
                  <a:pt x="3172206" y="634180"/>
                </a:lnTo>
                <a:cubicBezTo>
                  <a:pt x="3006566" y="477303"/>
                  <a:pt x="2823496" y="349573"/>
                  <a:pt x="2629472" y="250989"/>
                </a:cubicBezTo>
                <a:cubicBezTo>
                  <a:pt x="2508409" y="189457"/>
                  <a:pt x="2382965" y="139165"/>
                  <a:pt x="2254853" y="100399"/>
                </a:cubicBezTo>
                <a:cubicBezTo>
                  <a:pt x="1823752" y="-30761"/>
                  <a:pt x="1361885" y="-33428"/>
                  <a:pt x="929545" y="92493"/>
                </a:cubicBezTo>
                <a:cubicBezTo>
                  <a:pt x="807244" y="127926"/>
                  <a:pt x="687419" y="173646"/>
                  <a:pt x="571309" y="229843"/>
                </a:cubicBezTo>
                <a:cubicBezTo>
                  <a:pt x="366998" y="328427"/>
                  <a:pt x="174022" y="458729"/>
                  <a:pt x="0" y="620845"/>
                </a:cubicBezTo>
                <a:lnTo>
                  <a:pt x="738378" y="1359223"/>
                </a:lnTo>
                <a:cubicBezTo>
                  <a:pt x="762857" y="1383607"/>
                  <a:pt x="774954" y="1376939"/>
                  <a:pt x="789622" y="1344459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1"/>
          <p:cNvSpPr/>
          <p:nvPr/>
        </p:nvSpPr>
        <p:spPr>
          <a:xfrm rot="10800000">
            <a:off x="4123920" y="3318476"/>
            <a:ext cx="888111" cy="597408"/>
          </a:xfrm>
          <a:custGeom>
            <a:rect b="b" l="l" r="r" t="t"/>
            <a:pathLst>
              <a:path extrusionOk="0" h="2133600" w="3171825">
                <a:moveTo>
                  <a:pt x="789622" y="1344459"/>
                </a:moveTo>
                <a:cubicBezTo>
                  <a:pt x="832485" y="1248923"/>
                  <a:pt x="905447" y="1179867"/>
                  <a:pt x="1002697" y="1145577"/>
                </a:cubicBezTo>
                <a:cubicBezTo>
                  <a:pt x="1147667" y="1094237"/>
                  <a:pt x="1283684" y="1124431"/>
                  <a:pt x="1397603" y="1225492"/>
                </a:cubicBezTo>
                <a:cubicBezTo>
                  <a:pt x="1511237" y="1326171"/>
                  <a:pt x="1566482" y="1454473"/>
                  <a:pt x="1537430" y="1608968"/>
                </a:cubicBezTo>
                <a:cubicBezTo>
                  <a:pt x="1515047" y="1727269"/>
                  <a:pt x="1444847" y="1811470"/>
                  <a:pt x="1340168" y="1868715"/>
                </a:cubicBezTo>
                <a:cubicBezTo>
                  <a:pt x="1282065" y="1900528"/>
                  <a:pt x="1282446" y="1901100"/>
                  <a:pt x="1330357" y="1949296"/>
                </a:cubicBezTo>
                <a:cubicBezTo>
                  <a:pt x="1368457" y="1987492"/>
                  <a:pt x="1406462" y="2025782"/>
                  <a:pt x="1444371" y="2064168"/>
                </a:cubicBezTo>
                <a:cubicBezTo>
                  <a:pt x="1540859" y="2161418"/>
                  <a:pt x="1645920" y="2160085"/>
                  <a:pt x="1743456" y="2064073"/>
                </a:cubicBezTo>
                <a:cubicBezTo>
                  <a:pt x="1831562" y="1977490"/>
                  <a:pt x="1911953" y="1882336"/>
                  <a:pt x="2011585" y="1807945"/>
                </a:cubicBezTo>
                <a:cubicBezTo>
                  <a:pt x="2072926" y="1762035"/>
                  <a:pt x="2139410" y="1779656"/>
                  <a:pt x="2173795" y="1847665"/>
                </a:cubicBezTo>
                <a:cubicBezTo>
                  <a:pt x="2187702" y="1875192"/>
                  <a:pt x="2190941" y="1905291"/>
                  <a:pt x="2197037" y="1934628"/>
                </a:cubicBezTo>
                <a:cubicBezTo>
                  <a:pt x="2229803" y="2093029"/>
                  <a:pt x="2378488" y="2158751"/>
                  <a:pt x="2517934" y="2076265"/>
                </a:cubicBezTo>
                <a:cubicBezTo>
                  <a:pt x="2634615" y="2007208"/>
                  <a:pt x="2667095" y="1856809"/>
                  <a:pt x="2587371" y="1751176"/>
                </a:cubicBezTo>
                <a:cubicBezTo>
                  <a:pt x="2545937" y="1696312"/>
                  <a:pt x="2484977" y="1680691"/>
                  <a:pt x="2421350" y="1668785"/>
                </a:cubicBezTo>
                <a:cubicBezTo>
                  <a:pt x="2302097" y="1646401"/>
                  <a:pt x="2270855" y="1560962"/>
                  <a:pt x="2345817" y="1464569"/>
                </a:cubicBezTo>
                <a:cubicBezTo>
                  <a:pt x="2359343" y="1447138"/>
                  <a:pt x="2375249" y="1431327"/>
                  <a:pt x="2390870" y="1415611"/>
                </a:cubicBezTo>
                <a:cubicBezTo>
                  <a:pt x="2456879" y="1349221"/>
                  <a:pt x="2523363" y="1283308"/>
                  <a:pt x="2589276" y="1216824"/>
                </a:cubicBezTo>
                <a:cubicBezTo>
                  <a:pt x="2562987" y="1243399"/>
                  <a:pt x="2536508" y="1269878"/>
                  <a:pt x="2509933" y="1296453"/>
                </a:cubicBezTo>
                <a:lnTo>
                  <a:pt x="3172206" y="634180"/>
                </a:lnTo>
                <a:cubicBezTo>
                  <a:pt x="3006566" y="477303"/>
                  <a:pt x="2823496" y="349573"/>
                  <a:pt x="2629472" y="250989"/>
                </a:cubicBezTo>
                <a:cubicBezTo>
                  <a:pt x="2508409" y="189457"/>
                  <a:pt x="2382965" y="139165"/>
                  <a:pt x="2254853" y="100399"/>
                </a:cubicBezTo>
                <a:cubicBezTo>
                  <a:pt x="1823752" y="-30761"/>
                  <a:pt x="1361885" y="-33428"/>
                  <a:pt x="929545" y="92493"/>
                </a:cubicBezTo>
                <a:cubicBezTo>
                  <a:pt x="807244" y="127926"/>
                  <a:pt x="687419" y="173646"/>
                  <a:pt x="571309" y="229843"/>
                </a:cubicBezTo>
                <a:cubicBezTo>
                  <a:pt x="366998" y="328427"/>
                  <a:pt x="174022" y="458729"/>
                  <a:pt x="0" y="620845"/>
                </a:cubicBezTo>
                <a:lnTo>
                  <a:pt x="738378" y="1359223"/>
                </a:lnTo>
                <a:cubicBezTo>
                  <a:pt x="762857" y="1383607"/>
                  <a:pt x="774954" y="1376939"/>
                  <a:pt x="789622" y="1344459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21"/>
          <p:cNvSpPr/>
          <p:nvPr/>
        </p:nvSpPr>
        <p:spPr>
          <a:xfrm rot="-5400000">
            <a:off x="3764322" y="2965821"/>
            <a:ext cx="888111" cy="597408"/>
          </a:xfrm>
          <a:custGeom>
            <a:rect b="b" l="l" r="r" t="t"/>
            <a:pathLst>
              <a:path extrusionOk="0" h="2133600" w="3171825">
                <a:moveTo>
                  <a:pt x="789622" y="1344459"/>
                </a:moveTo>
                <a:cubicBezTo>
                  <a:pt x="832485" y="1248923"/>
                  <a:pt x="905447" y="1179867"/>
                  <a:pt x="1002697" y="1145577"/>
                </a:cubicBezTo>
                <a:cubicBezTo>
                  <a:pt x="1147667" y="1094237"/>
                  <a:pt x="1283684" y="1124431"/>
                  <a:pt x="1397603" y="1225492"/>
                </a:cubicBezTo>
                <a:cubicBezTo>
                  <a:pt x="1511237" y="1326171"/>
                  <a:pt x="1566482" y="1454473"/>
                  <a:pt x="1537430" y="1608968"/>
                </a:cubicBezTo>
                <a:cubicBezTo>
                  <a:pt x="1515047" y="1727269"/>
                  <a:pt x="1444847" y="1811470"/>
                  <a:pt x="1340168" y="1868715"/>
                </a:cubicBezTo>
                <a:cubicBezTo>
                  <a:pt x="1282065" y="1900528"/>
                  <a:pt x="1282446" y="1901100"/>
                  <a:pt x="1330357" y="1949296"/>
                </a:cubicBezTo>
                <a:cubicBezTo>
                  <a:pt x="1368457" y="1987492"/>
                  <a:pt x="1406462" y="2025782"/>
                  <a:pt x="1444371" y="2064168"/>
                </a:cubicBezTo>
                <a:cubicBezTo>
                  <a:pt x="1540859" y="2161418"/>
                  <a:pt x="1645920" y="2160085"/>
                  <a:pt x="1743456" y="2064073"/>
                </a:cubicBezTo>
                <a:cubicBezTo>
                  <a:pt x="1831562" y="1977490"/>
                  <a:pt x="1911953" y="1882336"/>
                  <a:pt x="2011585" y="1807945"/>
                </a:cubicBezTo>
                <a:cubicBezTo>
                  <a:pt x="2072926" y="1762035"/>
                  <a:pt x="2139410" y="1779656"/>
                  <a:pt x="2173795" y="1847665"/>
                </a:cubicBezTo>
                <a:cubicBezTo>
                  <a:pt x="2187702" y="1875192"/>
                  <a:pt x="2190941" y="1905291"/>
                  <a:pt x="2197037" y="1934628"/>
                </a:cubicBezTo>
                <a:cubicBezTo>
                  <a:pt x="2229803" y="2093029"/>
                  <a:pt x="2378488" y="2158751"/>
                  <a:pt x="2517934" y="2076265"/>
                </a:cubicBezTo>
                <a:cubicBezTo>
                  <a:pt x="2634615" y="2007208"/>
                  <a:pt x="2667095" y="1856809"/>
                  <a:pt x="2587371" y="1751176"/>
                </a:cubicBezTo>
                <a:cubicBezTo>
                  <a:pt x="2545937" y="1696312"/>
                  <a:pt x="2484977" y="1680691"/>
                  <a:pt x="2421350" y="1668785"/>
                </a:cubicBezTo>
                <a:cubicBezTo>
                  <a:pt x="2302097" y="1646401"/>
                  <a:pt x="2270855" y="1560962"/>
                  <a:pt x="2345817" y="1464569"/>
                </a:cubicBezTo>
                <a:cubicBezTo>
                  <a:pt x="2359343" y="1447138"/>
                  <a:pt x="2375249" y="1431327"/>
                  <a:pt x="2390870" y="1415611"/>
                </a:cubicBezTo>
                <a:cubicBezTo>
                  <a:pt x="2456879" y="1349221"/>
                  <a:pt x="2523363" y="1283308"/>
                  <a:pt x="2589276" y="1216824"/>
                </a:cubicBezTo>
                <a:cubicBezTo>
                  <a:pt x="2562987" y="1243399"/>
                  <a:pt x="2536508" y="1269878"/>
                  <a:pt x="2509933" y="1296453"/>
                </a:cubicBezTo>
                <a:lnTo>
                  <a:pt x="3172206" y="634180"/>
                </a:lnTo>
                <a:cubicBezTo>
                  <a:pt x="3006566" y="477303"/>
                  <a:pt x="2823496" y="349573"/>
                  <a:pt x="2629472" y="250989"/>
                </a:cubicBezTo>
                <a:cubicBezTo>
                  <a:pt x="2508409" y="189457"/>
                  <a:pt x="2382965" y="139165"/>
                  <a:pt x="2254853" y="100399"/>
                </a:cubicBezTo>
                <a:cubicBezTo>
                  <a:pt x="1823752" y="-30761"/>
                  <a:pt x="1361885" y="-33428"/>
                  <a:pt x="929545" y="92493"/>
                </a:cubicBezTo>
                <a:cubicBezTo>
                  <a:pt x="807244" y="127926"/>
                  <a:pt x="687419" y="173646"/>
                  <a:pt x="571309" y="229843"/>
                </a:cubicBezTo>
                <a:cubicBezTo>
                  <a:pt x="366998" y="328427"/>
                  <a:pt x="174022" y="458729"/>
                  <a:pt x="0" y="620845"/>
                </a:cubicBezTo>
                <a:lnTo>
                  <a:pt x="738378" y="1359223"/>
                </a:lnTo>
                <a:cubicBezTo>
                  <a:pt x="762857" y="1383607"/>
                  <a:pt x="774954" y="1376939"/>
                  <a:pt x="789622" y="1344459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21"/>
          <p:cNvSpPr/>
          <p:nvPr/>
        </p:nvSpPr>
        <p:spPr>
          <a:xfrm rot="-46141">
            <a:off x="4135820" y="2609873"/>
            <a:ext cx="886208" cy="596128"/>
          </a:xfrm>
          <a:custGeom>
            <a:rect b="b" l="l" r="r" t="t"/>
            <a:pathLst>
              <a:path extrusionOk="0" h="2133600" w="3171825">
                <a:moveTo>
                  <a:pt x="789622" y="1344459"/>
                </a:moveTo>
                <a:cubicBezTo>
                  <a:pt x="832485" y="1248923"/>
                  <a:pt x="905447" y="1179867"/>
                  <a:pt x="1002697" y="1145577"/>
                </a:cubicBezTo>
                <a:cubicBezTo>
                  <a:pt x="1147667" y="1094237"/>
                  <a:pt x="1283684" y="1124431"/>
                  <a:pt x="1397603" y="1225492"/>
                </a:cubicBezTo>
                <a:cubicBezTo>
                  <a:pt x="1511237" y="1326171"/>
                  <a:pt x="1566482" y="1454473"/>
                  <a:pt x="1537430" y="1608968"/>
                </a:cubicBezTo>
                <a:cubicBezTo>
                  <a:pt x="1515047" y="1727269"/>
                  <a:pt x="1444847" y="1811470"/>
                  <a:pt x="1340168" y="1868715"/>
                </a:cubicBezTo>
                <a:cubicBezTo>
                  <a:pt x="1282065" y="1900528"/>
                  <a:pt x="1282446" y="1901100"/>
                  <a:pt x="1330357" y="1949296"/>
                </a:cubicBezTo>
                <a:cubicBezTo>
                  <a:pt x="1368457" y="1987492"/>
                  <a:pt x="1406462" y="2025782"/>
                  <a:pt x="1444371" y="2064168"/>
                </a:cubicBezTo>
                <a:cubicBezTo>
                  <a:pt x="1540859" y="2161418"/>
                  <a:pt x="1645920" y="2160085"/>
                  <a:pt x="1743456" y="2064073"/>
                </a:cubicBezTo>
                <a:cubicBezTo>
                  <a:pt x="1831562" y="1977490"/>
                  <a:pt x="1911953" y="1882336"/>
                  <a:pt x="2011585" y="1807945"/>
                </a:cubicBezTo>
                <a:cubicBezTo>
                  <a:pt x="2072926" y="1762035"/>
                  <a:pt x="2139410" y="1779656"/>
                  <a:pt x="2173795" y="1847665"/>
                </a:cubicBezTo>
                <a:cubicBezTo>
                  <a:pt x="2187702" y="1875192"/>
                  <a:pt x="2190941" y="1905291"/>
                  <a:pt x="2197037" y="1934628"/>
                </a:cubicBezTo>
                <a:cubicBezTo>
                  <a:pt x="2229803" y="2093029"/>
                  <a:pt x="2378488" y="2158751"/>
                  <a:pt x="2517934" y="2076265"/>
                </a:cubicBezTo>
                <a:cubicBezTo>
                  <a:pt x="2634615" y="2007208"/>
                  <a:pt x="2667095" y="1856809"/>
                  <a:pt x="2587371" y="1751176"/>
                </a:cubicBezTo>
                <a:cubicBezTo>
                  <a:pt x="2545937" y="1696312"/>
                  <a:pt x="2484977" y="1680691"/>
                  <a:pt x="2421350" y="1668785"/>
                </a:cubicBezTo>
                <a:cubicBezTo>
                  <a:pt x="2302097" y="1646401"/>
                  <a:pt x="2270855" y="1560962"/>
                  <a:pt x="2345817" y="1464569"/>
                </a:cubicBezTo>
                <a:cubicBezTo>
                  <a:pt x="2359343" y="1447138"/>
                  <a:pt x="2375249" y="1431327"/>
                  <a:pt x="2390870" y="1415611"/>
                </a:cubicBezTo>
                <a:cubicBezTo>
                  <a:pt x="2456879" y="1349221"/>
                  <a:pt x="2523363" y="1283308"/>
                  <a:pt x="2589276" y="1216824"/>
                </a:cubicBezTo>
                <a:cubicBezTo>
                  <a:pt x="2562987" y="1243399"/>
                  <a:pt x="2536508" y="1269878"/>
                  <a:pt x="2509933" y="1296453"/>
                </a:cubicBezTo>
                <a:lnTo>
                  <a:pt x="3172206" y="634180"/>
                </a:lnTo>
                <a:cubicBezTo>
                  <a:pt x="3006566" y="477303"/>
                  <a:pt x="2823496" y="349573"/>
                  <a:pt x="2629472" y="250989"/>
                </a:cubicBezTo>
                <a:cubicBezTo>
                  <a:pt x="2508409" y="189457"/>
                  <a:pt x="2382965" y="139165"/>
                  <a:pt x="2254853" y="100399"/>
                </a:cubicBezTo>
                <a:cubicBezTo>
                  <a:pt x="1823752" y="-30761"/>
                  <a:pt x="1361885" y="-33428"/>
                  <a:pt x="929545" y="92493"/>
                </a:cubicBezTo>
                <a:cubicBezTo>
                  <a:pt x="807244" y="127926"/>
                  <a:pt x="687419" y="173646"/>
                  <a:pt x="571309" y="229843"/>
                </a:cubicBezTo>
                <a:cubicBezTo>
                  <a:pt x="366998" y="328427"/>
                  <a:pt x="174022" y="458729"/>
                  <a:pt x="0" y="620845"/>
                </a:cubicBezTo>
                <a:lnTo>
                  <a:pt x="738378" y="1359223"/>
                </a:lnTo>
                <a:cubicBezTo>
                  <a:pt x="762857" y="1383607"/>
                  <a:pt x="774954" y="1376939"/>
                  <a:pt x="789622" y="1344459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9" name="Google Shape;169;p21"/>
          <p:cNvGrpSpPr/>
          <p:nvPr/>
        </p:nvGrpSpPr>
        <p:grpSpPr>
          <a:xfrm>
            <a:off x="4514410" y="2726791"/>
            <a:ext cx="143459" cy="143519"/>
            <a:chOff x="3567208" y="2943225"/>
            <a:chExt cx="4543425" cy="4545330"/>
          </a:xfrm>
        </p:grpSpPr>
        <p:sp>
          <p:nvSpPr>
            <p:cNvPr id="170" name="Google Shape;170;p21"/>
            <p:cNvSpPr/>
            <p:nvPr/>
          </p:nvSpPr>
          <p:spPr>
            <a:xfrm>
              <a:off x="3567208" y="5869305"/>
              <a:ext cx="4543425" cy="1619250"/>
            </a:xfrm>
            <a:custGeom>
              <a:rect b="b" l="l" r="r" t="t"/>
              <a:pathLst>
                <a:path extrusionOk="0" h="1619250" w="4543425">
                  <a:moveTo>
                    <a:pt x="3669507" y="239173"/>
                  </a:moveTo>
                  <a:lnTo>
                    <a:pt x="2977516" y="8477"/>
                  </a:lnTo>
                  <a:cubicBezTo>
                    <a:pt x="2960942" y="2953"/>
                    <a:pt x="2943607" y="95"/>
                    <a:pt x="2926176" y="0"/>
                  </a:cubicBezTo>
                  <a:lnTo>
                    <a:pt x="1625632" y="0"/>
                  </a:lnTo>
                  <a:cubicBezTo>
                    <a:pt x="1608202" y="0"/>
                    <a:pt x="1590866" y="2857"/>
                    <a:pt x="1574293" y="8477"/>
                  </a:cubicBezTo>
                  <a:lnTo>
                    <a:pt x="882301" y="239173"/>
                  </a:lnTo>
                  <a:cubicBezTo>
                    <a:pt x="355092" y="414242"/>
                    <a:pt x="-476" y="907542"/>
                    <a:pt x="0" y="1463040"/>
                  </a:cubicBezTo>
                  <a:cubicBezTo>
                    <a:pt x="0" y="1552861"/>
                    <a:pt x="72771" y="1625632"/>
                    <a:pt x="162592" y="1625632"/>
                  </a:cubicBezTo>
                  <a:lnTo>
                    <a:pt x="4389121" y="1625632"/>
                  </a:lnTo>
                  <a:cubicBezTo>
                    <a:pt x="4478942" y="1625632"/>
                    <a:pt x="4551712" y="1552861"/>
                    <a:pt x="4551712" y="1463040"/>
                  </a:cubicBezTo>
                  <a:cubicBezTo>
                    <a:pt x="4552189" y="907542"/>
                    <a:pt x="4196620" y="414242"/>
                    <a:pt x="3669507" y="239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4867656" y="2943225"/>
              <a:ext cx="1943100" cy="2600325"/>
            </a:xfrm>
            <a:custGeom>
              <a:rect b="b" l="l" r="r" t="t"/>
              <a:pathLst>
                <a:path extrusionOk="0" h="2600325" w="1943100">
                  <a:moveTo>
                    <a:pt x="975360" y="2600992"/>
                  </a:moveTo>
                  <a:cubicBezTo>
                    <a:pt x="1513808" y="2600420"/>
                    <a:pt x="1950148" y="2164080"/>
                    <a:pt x="1950720" y="1625632"/>
                  </a:cubicBezTo>
                  <a:lnTo>
                    <a:pt x="1950720" y="975360"/>
                  </a:lnTo>
                  <a:cubicBezTo>
                    <a:pt x="1950720" y="436721"/>
                    <a:pt x="1514094" y="0"/>
                    <a:pt x="975360" y="0"/>
                  </a:cubicBezTo>
                  <a:cubicBezTo>
                    <a:pt x="436626" y="0"/>
                    <a:pt x="0" y="436721"/>
                    <a:pt x="0" y="975360"/>
                  </a:cubicBezTo>
                  <a:lnTo>
                    <a:pt x="0" y="1625632"/>
                  </a:lnTo>
                  <a:cubicBezTo>
                    <a:pt x="571" y="2164080"/>
                    <a:pt x="436912" y="2600420"/>
                    <a:pt x="975360" y="2600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2" name="Google Shape;172;p21"/>
          <p:cNvGrpSpPr/>
          <p:nvPr/>
        </p:nvGrpSpPr>
        <p:grpSpPr>
          <a:xfrm>
            <a:off x="4073286" y="3200771"/>
            <a:ext cx="143459" cy="143519"/>
            <a:chOff x="3567208" y="2943225"/>
            <a:chExt cx="4543425" cy="4545330"/>
          </a:xfrm>
        </p:grpSpPr>
        <p:sp>
          <p:nvSpPr>
            <p:cNvPr id="173" name="Google Shape;173;p21"/>
            <p:cNvSpPr/>
            <p:nvPr/>
          </p:nvSpPr>
          <p:spPr>
            <a:xfrm>
              <a:off x="3567208" y="5869305"/>
              <a:ext cx="4543425" cy="1619250"/>
            </a:xfrm>
            <a:custGeom>
              <a:rect b="b" l="l" r="r" t="t"/>
              <a:pathLst>
                <a:path extrusionOk="0" h="1619250" w="4543425">
                  <a:moveTo>
                    <a:pt x="3669507" y="239173"/>
                  </a:moveTo>
                  <a:lnTo>
                    <a:pt x="2977516" y="8477"/>
                  </a:lnTo>
                  <a:cubicBezTo>
                    <a:pt x="2960942" y="2953"/>
                    <a:pt x="2943607" y="95"/>
                    <a:pt x="2926176" y="0"/>
                  </a:cubicBezTo>
                  <a:lnTo>
                    <a:pt x="1625632" y="0"/>
                  </a:lnTo>
                  <a:cubicBezTo>
                    <a:pt x="1608202" y="0"/>
                    <a:pt x="1590866" y="2857"/>
                    <a:pt x="1574293" y="8477"/>
                  </a:cubicBezTo>
                  <a:lnTo>
                    <a:pt x="882301" y="239173"/>
                  </a:lnTo>
                  <a:cubicBezTo>
                    <a:pt x="355092" y="414242"/>
                    <a:pt x="-476" y="907542"/>
                    <a:pt x="0" y="1463040"/>
                  </a:cubicBezTo>
                  <a:cubicBezTo>
                    <a:pt x="0" y="1552861"/>
                    <a:pt x="72771" y="1625632"/>
                    <a:pt x="162592" y="1625632"/>
                  </a:cubicBezTo>
                  <a:lnTo>
                    <a:pt x="4389121" y="1625632"/>
                  </a:lnTo>
                  <a:cubicBezTo>
                    <a:pt x="4478942" y="1625632"/>
                    <a:pt x="4551712" y="1552861"/>
                    <a:pt x="4551712" y="1463040"/>
                  </a:cubicBezTo>
                  <a:cubicBezTo>
                    <a:pt x="4552189" y="907542"/>
                    <a:pt x="4196620" y="414242"/>
                    <a:pt x="3669507" y="239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4867656" y="2943225"/>
              <a:ext cx="1943100" cy="2600325"/>
            </a:xfrm>
            <a:custGeom>
              <a:rect b="b" l="l" r="r" t="t"/>
              <a:pathLst>
                <a:path extrusionOk="0" h="2600325" w="1943100">
                  <a:moveTo>
                    <a:pt x="975360" y="2600992"/>
                  </a:moveTo>
                  <a:cubicBezTo>
                    <a:pt x="1513808" y="2600420"/>
                    <a:pt x="1950148" y="2164080"/>
                    <a:pt x="1950720" y="1625632"/>
                  </a:cubicBezTo>
                  <a:lnTo>
                    <a:pt x="1950720" y="975360"/>
                  </a:lnTo>
                  <a:cubicBezTo>
                    <a:pt x="1950720" y="436721"/>
                    <a:pt x="1514094" y="0"/>
                    <a:pt x="975360" y="0"/>
                  </a:cubicBezTo>
                  <a:cubicBezTo>
                    <a:pt x="436626" y="0"/>
                    <a:pt x="0" y="436721"/>
                    <a:pt x="0" y="975360"/>
                  </a:cubicBezTo>
                  <a:lnTo>
                    <a:pt x="0" y="1625632"/>
                  </a:lnTo>
                  <a:cubicBezTo>
                    <a:pt x="571" y="2164080"/>
                    <a:pt x="436912" y="2600420"/>
                    <a:pt x="975360" y="2600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5" name="Google Shape;175;p21"/>
          <p:cNvGrpSpPr/>
          <p:nvPr/>
        </p:nvGrpSpPr>
        <p:grpSpPr>
          <a:xfrm>
            <a:off x="4514259" y="3638207"/>
            <a:ext cx="143459" cy="143519"/>
            <a:chOff x="3567208" y="2943225"/>
            <a:chExt cx="4543425" cy="4545330"/>
          </a:xfrm>
        </p:grpSpPr>
        <p:sp>
          <p:nvSpPr>
            <p:cNvPr id="176" name="Google Shape;176;p21"/>
            <p:cNvSpPr/>
            <p:nvPr/>
          </p:nvSpPr>
          <p:spPr>
            <a:xfrm>
              <a:off x="3567208" y="5869305"/>
              <a:ext cx="4543425" cy="1619250"/>
            </a:xfrm>
            <a:custGeom>
              <a:rect b="b" l="l" r="r" t="t"/>
              <a:pathLst>
                <a:path extrusionOk="0" h="1619250" w="4543425">
                  <a:moveTo>
                    <a:pt x="3669507" y="239173"/>
                  </a:moveTo>
                  <a:lnTo>
                    <a:pt x="2977516" y="8477"/>
                  </a:lnTo>
                  <a:cubicBezTo>
                    <a:pt x="2960942" y="2953"/>
                    <a:pt x="2943607" y="95"/>
                    <a:pt x="2926176" y="0"/>
                  </a:cubicBezTo>
                  <a:lnTo>
                    <a:pt x="1625632" y="0"/>
                  </a:lnTo>
                  <a:cubicBezTo>
                    <a:pt x="1608202" y="0"/>
                    <a:pt x="1590866" y="2857"/>
                    <a:pt x="1574293" y="8477"/>
                  </a:cubicBezTo>
                  <a:lnTo>
                    <a:pt x="882301" y="239173"/>
                  </a:lnTo>
                  <a:cubicBezTo>
                    <a:pt x="355092" y="414242"/>
                    <a:pt x="-476" y="907542"/>
                    <a:pt x="0" y="1463040"/>
                  </a:cubicBezTo>
                  <a:cubicBezTo>
                    <a:pt x="0" y="1552861"/>
                    <a:pt x="72771" y="1625632"/>
                    <a:pt x="162592" y="1625632"/>
                  </a:cubicBezTo>
                  <a:lnTo>
                    <a:pt x="4389121" y="1625632"/>
                  </a:lnTo>
                  <a:cubicBezTo>
                    <a:pt x="4478942" y="1625632"/>
                    <a:pt x="4551712" y="1552861"/>
                    <a:pt x="4551712" y="1463040"/>
                  </a:cubicBezTo>
                  <a:cubicBezTo>
                    <a:pt x="4552189" y="907542"/>
                    <a:pt x="4196620" y="414242"/>
                    <a:pt x="3669507" y="239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4867656" y="2943225"/>
              <a:ext cx="1943100" cy="2600325"/>
            </a:xfrm>
            <a:custGeom>
              <a:rect b="b" l="l" r="r" t="t"/>
              <a:pathLst>
                <a:path extrusionOk="0" h="2600325" w="1943100">
                  <a:moveTo>
                    <a:pt x="975360" y="2600992"/>
                  </a:moveTo>
                  <a:cubicBezTo>
                    <a:pt x="1513808" y="2600420"/>
                    <a:pt x="1950148" y="2164080"/>
                    <a:pt x="1950720" y="1625632"/>
                  </a:cubicBezTo>
                  <a:lnTo>
                    <a:pt x="1950720" y="975360"/>
                  </a:lnTo>
                  <a:cubicBezTo>
                    <a:pt x="1950720" y="436721"/>
                    <a:pt x="1514094" y="0"/>
                    <a:pt x="975360" y="0"/>
                  </a:cubicBezTo>
                  <a:cubicBezTo>
                    <a:pt x="436626" y="0"/>
                    <a:pt x="0" y="436721"/>
                    <a:pt x="0" y="975360"/>
                  </a:cubicBezTo>
                  <a:lnTo>
                    <a:pt x="0" y="1625632"/>
                  </a:lnTo>
                  <a:cubicBezTo>
                    <a:pt x="571" y="2164080"/>
                    <a:pt x="436912" y="2600420"/>
                    <a:pt x="975360" y="2600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4942967" y="3205190"/>
            <a:ext cx="143459" cy="143519"/>
            <a:chOff x="3567208" y="2943225"/>
            <a:chExt cx="4543425" cy="4545330"/>
          </a:xfrm>
        </p:grpSpPr>
        <p:sp>
          <p:nvSpPr>
            <p:cNvPr id="179" name="Google Shape;179;p21"/>
            <p:cNvSpPr/>
            <p:nvPr/>
          </p:nvSpPr>
          <p:spPr>
            <a:xfrm>
              <a:off x="3567208" y="5869305"/>
              <a:ext cx="4543425" cy="1619250"/>
            </a:xfrm>
            <a:custGeom>
              <a:rect b="b" l="l" r="r" t="t"/>
              <a:pathLst>
                <a:path extrusionOk="0" h="1619250" w="4543425">
                  <a:moveTo>
                    <a:pt x="3669507" y="239173"/>
                  </a:moveTo>
                  <a:lnTo>
                    <a:pt x="2977516" y="8477"/>
                  </a:lnTo>
                  <a:cubicBezTo>
                    <a:pt x="2960942" y="2953"/>
                    <a:pt x="2943607" y="95"/>
                    <a:pt x="2926176" y="0"/>
                  </a:cubicBezTo>
                  <a:lnTo>
                    <a:pt x="1625632" y="0"/>
                  </a:lnTo>
                  <a:cubicBezTo>
                    <a:pt x="1608202" y="0"/>
                    <a:pt x="1590866" y="2857"/>
                    <a:pt x="1574293" y="8477"/>
                  </a:cubicBezTo>
                  <a:lnTo>
                    <a:pt x="882301" y="239173"/>
                  </a:lnTo>
                  <a:cubicBezTo>
                    <a:pt x="355092" y="414242"/>
                    <a:pt x="-476" y="907542"/>
                    <a:pt x="0" y="1463040"/>
                  </a:cubicBezTo>
                  <a:cubicBezTo>
                    <a:pt x="0" y="1552861"/>
                    <a:pt x="72771" y="1625632"/>
                    <a:pt x="162592" y="1625632"/>
                  </a:cubicBezTo>
                  <a:lnTo>
                    <a:pt x="4389121" y="1625632"/>
                  </a:lnTo>
                  <a:cubicBezTo>
                    <a:pt x="4478942" y="1625632"/>
                    <a:pt x="4551712" y="1552861"/>
                    <a:pt x="4551712" y="1463040"/>
                  </a:cubicBezTo>
                  <a:cubicBezTo>
                    <a:pt x="4552189" y="907542"/>
                    <a:pt x="4196620" y="414242"/>
                    <a:pt x="3669507" y="239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4867656" y="2943225"/>
              <a:ext cx="1943100" cy="2600325"/>
            </a:xfrm>
            <a:custGeom>
              <a:rect b="b" l="l" r="r" t="t"/>
              <a:pathLst>
                <a:path extrusionOk="0" h="2600325" w="1943100">
                  <a:moveTo>
                    <a:pt x="975360" y="2600992"/>
                  </a:moveTo>
                  <a:cubicBezTo>
                    <a:pt x="1513808" y="2600420"/>
                    <a:pt x="1950148" y="2164080"/>
                    <a:pt x="1950720" y="1625632"/>
                  </a:cubicBezTo>
                  <a:lnTo>
                    <a:pt x="1950720" y="975360"/>
                  </a:lnTo>
                  <a:cubicBezTo>
                    <a:pt x="1950720" y="436721"/>
                    <a:pt x="1514094" y="0"/>
                    <a:pt x="975360" y="0"/>
                  </a:cubicBezTo>
                  <a:cubicBezTo>
                    <a:pt x="436626" y="0"/>
                    <a:pt x="0" y="436721"/>
                    <a:pt x="0" y="975360"/>
                  </a:cubicBezTo>
                  <a:lnTo>
                    <a:pt x="0" y="1625632"/>
                  </a:lnTo>
                  <a:cubicBezTo>
                    <a:pt x="571" y="2164080"/>
                    <a:pt x="436912" y="2600420"/>
                    <a:pt x="975360" y="2600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1" name="Google Shape;181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MECE Method</a:t>
            </a:r>
            <a:endParaRPr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3" name="Google Shape;183;p21"/>
          <p:cNvGrpSpPr/>
          <p:nvPr/>
        </p:nvGrpSpPr>
        <p:grpSpPr>
          <a:xfrm>
            <a:off x="6172021" y="2642622"/>
            <a:ext cx="663180" cy="599692"/>
            <a:chOff x="8254994" y="3319898"/>
            <a:chExt cx="1144796" cy="1035737"/>
          </a:xfrm>
        </p:grpSpPr>
        <p:grpSp>
          <p:nvGrpSpPr>
            <p:cNvPr id="184" name="Google Shape;184;p21"/>
            <p:cNvGrpSpPr/>
            <p:nvPr/>
          </p:nvGrpSpPr>
          <p:grpSpPr>
            <a:xfrm>
              <a:off x="8649744" y="3319898"/>
              <a:ext cx="355296" cy="355445"/>
              <a:chOff x="3567208" y="2943225"/>
              <a:chExt cx="4543425" cy="4545330"/>
            </a:xfrm>
          </p:grpSpPr>
          <p:sp>
            <p:nvSpPr>
              <p:cNvPr id="185" name="Google Shape;185;p21"/>
              <p:cNvSpPr/>
              <p:nvPr/>
            </p:nvSpPr>
            <p:spPr>
              <a:xfrm>
                <a:off x="3567208" y="5869305"/>
                <a:ext cx="4543425" cy="1619250"/>
              </a:xfrm>
              <a:custGeom>
                <a:rect b="b" l="l" r="r" t="t"/>
                <a:pathLst>
                  <a:path extrusionOk="0" h="1619250" w="4543425">
                    <a:moveTo>
                      <a:pt x="3669507" y="239173"/>
                    </a:moveTo>
                    <a:lnTo>
                      <a:pt x="2977516" y="8477"/>
                    </a:lnTo>
                    <a:cubicBezTo>
                      <a:pt x="2960942" y="2953"/>
                      <a:pt x="2943607" y="95"/>
                      <a:pt x="2926176" y="0"/>
                    </a:cubicBezTo>
                    <a:lnTo>
                      <a:pt x="1625632" y="0"/>
                    </a:lnTo>
                    <a:cubicBezTo>
                      <a:pt x="1608202" y="0"/>
                      <a:pt x="1590866" y="2857"/>
                      <a:pt x="1574293" y="8477"/>
                    </a:cubicBezTo>
                    <a:lnTo>
                      <a:pt x="882301" y="239173"/>
                    </a:lnTo>
                    <a:cubicBezTo>
                      <a:pt x="355092" y="414242"/>
                      <a:pt x="-476" y="907542"/>
                      <a:pt x="0" y="1463040"/>
                    </a:cubicBezTo>
                    <a:cubicBezTo>
                      <a:pt x="0" y="1552861"/>
                      <a:pt x="72771" y="1625632"/>
                      <a:pt x="162592" y="1625632"/>
                    </a:cubicBezTo>
                    <a:lnTo>
                      <a:pt x="4389121" y="1625632"/>
                    </a:lnTo>
                    <a:cubicBezTo>
                      <a:pt x="4478942" y="1625632"/>
                      <a:pt x="4551712" y="1552861"/>
                      <a:pt x="4551712" y="1463040"/>
                    </a:cubicBezTo>
                    <a:cubicBezTo>
                      <a:pt x="4552189" y="907542"/>
                      <a:pt x="4196620" y="414242"/>
                      <a:pt x="3669507" y="239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>
                <a:off x="4867656" y="2943225"/>
                <a:ext cx="1943100" cy="2600325"/>
              </a:xfrm>
              <a:custGeom>
                <a:rect b="b" l="l" r="r" t="t"/>
                <a:pathLst>
                  <a:path extrusionOk="0" h="2600325" w="1943100">
                    <a:moveTo>
                      <a:pt x="975360" y="2600992"/>
                    </a:moveTo>
                    <a:cubicBezTo>
                      <a:pt x="1513808" y="2600420"/>
                      <a:pt x="1950148" y="2164080"/>
                      <a:pt x="1950720" y="1625632"/>
                    </a:cubicBezTo>
                    <a:lnTo>
                      <a:pt x="1950720" y="975360"/>
                    </a:lnTo>
                    <a:cubicBezTo>
                      <a:pt x="1950720" y="436721"/>
                      <a:pt x="1514094" y="0"/>
                      <a:pt x="975360" y="0"/>
                    </a:cubicBezTo>
                    <a:cubicBezTo>
                      <a:pt x="436626" y="0"/>
                      <a:pt x="0" y="436721"/>
                      <a:pt x="0" y="975360"/>
                    </a:cubicBezTo>
                    <a:lnTo>
                      <a:pt x="0" y="1625632"/>
                    </a:lnTo>
                    <a:cubicBezTo>
                      <a:pt x="571" y="2164080"/>
                      <a:pt x="436912" y="2600420"/>
                      <a:pt x="975360" y="2600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87" name="Google Shape;187;p21"/>
            <p:cNvGrpSpPr/>
            <p:nvPr/>
          </p:nvGrpSpPr>
          <p:grpSpPr>
            <a:xfrm>
              <a:off x="8649744" y="4000190"/>
              <a:ext cx="355296" cy="355445"/>
              <a:chOff x="3567208" y="2943225"/>
              <a:chExt cx="4543425" cy="4545330"/>
            </a:xfrm>
          </p:grpSpPr>
          <p:sp>
            <p:nvSpPr>
              <p:cNvPr id="188" name="Google Shape;188;p21"/>
              <p:cNvSpPr/>
              <p:nvPr/>
            </p:nvSpPr>
            <p:spPr>
              <a:xfrm>
                <a:off x="3567208" y="5869305"/>
                <a:ext cx="4543425" cy="1619250"/>
              </a:xfrm>
              <a:custGeom>
                <a:rect b="b" l="l" r="r" t="t"/>
                <a:pathLst>
                  <a:path extrusionOk="0" h="1619250" w="4543425">
                    <a:moveTo>
                      <a:pt x="3669507" y="239173"/>
                    </a:moveTo>
                    <a:lnTo>
                      <a:pt x="2977516" y="8477"/>
                    </a:lnTo>
                    <a:cubicBezTo>
                      <a:pt x="2960942" y="2953"/>
                      <a:pt x="2943607" y="95"/>
                      <a:pt x="2926176" y="0"/>
                    </a:cubicBezTo>
                    <a:lnTo>
                      <a:pt x="1625632" y="0"/>
                    </a:lnTo>
                    <a:cubicBezTo>
                      <a:pt x="1608202" y="0"/>
                      <a:pt x="1590866" y="2857"/>
                      <a:pt x="1574293" y="8477"/>
                    </a:cubicBezTo>
                    <a:lnTo>
                      <a:pt x="882301" y="239173"/>
                    </a:lnTo>
                    <a:cubicBezTo>
                      <a:pt x="355092" y="414242"/>
                      <a:pt x="-476" y="907542"/>
                      <a:pt x="0" y="1463040"/>
                    </a:cubicBezTo>
                    <a:cubicBezTo>
                      <a:pt x="0" y="1552861"/>
                      <a:pt x="72771" y="1625632"/>
                      <a:pt x="162592" y="1625632"/>
                    </a:cubicBezTo>
                    <a:lnTo>
                      <a:pt x="4389121" y="1625632"/>
                    </a:lnTo>
                    <a:cubicBezTo>
                      <a:pt x="4478942" y="1625632"/>
                      <a:pt x="4551712" y="1552861"/>
                      <a:pt x="4551712" y="1463040"/>
                    </a:cubicBezTo>
                    <a:cubicBezTo>
                      <a:pt x="4552189" y="907542"/>
                      <a:pt x="4196620" y="414242"/>
                      <a:pt x="3669507" y="239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4867656" y="2943225"/>
                <a:ext cx="1943100" cy="2600325"/>
              </a:xfrm>
              <a:custGeom>
                <a:rect b="b" l="l" r="r" t="t"/>
                <a:pathLst>
                  <a:path extrusionOk="0" h="2600325" w="1943100">
                    <a:moveTo>
                      <a:pt x="975360" y="2600992"/>
                    </a:moveTo>
                    <a:cubicBezTo>
                      <a:pt x="1513808" y="2600420"/>
                      <a:pt x="1950148" y="2164080"/>
                      <a:pt x="1950720" y="1625632"/>
                    </a:cubicBezTo>
                    <a:lnTo>
                      <a:pt x="1950720" y="975360"/>
                    </a:lnTo>
                    <a:cubicBezTo>
                      <a:pt x="1950720" y="436721"/>
                      <a:pt x="1514094" y="0"/>
                      <a:pt x="975360" y="0"/>
                    </a:cubicBezTo>
                    <a:cubicBezTo>
                      <a:pt x="436626" y="0"/>
                      <a:pt x="0" y="436721"/>
                      <a:pt x="0" y="975360"/>
                    </a:cubicBezTo>
                    <a:lnTo>
                      <a:pt x="0" y="1625632"/>
                    </a:lnTo>
                    <a:cubicBezTo>
                      <a:pt x="571" y="2164080"/>
                      <a:pt x="436912" y="2600420"/>
                      <a:pt x="975360" y="2600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90" name="Google Shape;190;p21"/>
            <p:cNvGrpSpPr/>
            <p:nvPr/>
          </p:nvGrpSpPr>
          <p:grpSpPr>
            <a:xfrm>
              <a:off x="8254994" y="3660342"/>
              <a:ext cx="355296" cy="355444"/>
              <a:chOff x="3567208" y="2943225"/>
              <a:chExt cx="4543425" cy="4545325"/>
            </a:xfrm>
          </p:grpSpPr>
          <p:sp>
            <p:nvSpPr>
              <p:cNvPr id="191" name="Google Shape;191;p21"/>
              <p:cNvSpPr/>
              <p:nvPr/>
            </p:nvSpPr>
            <p:spPr>
              <a:xfrm>
                <a:off x="3567208" y="5869300"/>
                <a:ext cx="4543425" cy="1619250"/>
              </a:xfrm>
              <a:custGeom>
                <a:rect b="b" l="l" r="r" t="t"/>
                <a:pathLst>
                  <a:path extrusionOk="0" h="1619250" w="4543425">
                    <a:moveTo>
                      <a:pt x="3669507" y="239173"/>
                    </a:moveTo>
                    <a:lnTo>
                      <a:pt x="2977516" y="8477"/>
                    </a:lnTo>
                    <a:cubicBezTo>
                      <a:pt x="2960942" y="2953"/>
                      <a:pt x="2943607" y="95"/>
                      <a:pt x="2926176" y="0"/>
                    </a:cubicBezTo>
                    <a:lnTo>
                      <a:pt x="1625632" y="0"/>
                    </a:lnTo>
                    <a:cubicBezTo>
                      <a:pt x="1608202" y="0"/>
                      <a:pt x="1590866" y="2857"/>
                      <a:pt x="1574293" y="8477"/>
                    </a:cubicBezTo>
                    <a:lnTo>
                      <a:pt x="882301" y="239173"/>
                    </a:lnTo>
                    <a:cubicBezTo>
                      <a:pt x="355092" y="414242"/>
                      <a:pt x="-476" y="907542"/>
                      <a:pt x="0" y="1463040"/>
                    </a:cubicBezTo>
                    <a:cubicBezTo>
                      <a:pt x="0" y="1552861"/>
                      <a:pt x="72771" y="1625632"/>
                      <a:pt x="162592" y="1625632"/>
                    </a:cubicBezTo>
                    <a:lnTo>
                      <a:pt x="4389121" y="1625632"/>
                    </a:lnTo>
                    <a:cubicBezTo>
                      <a:pt x="4478942" y="1625632"/>
                      <a:pt x="4551712" y="1552861"/>
                      <a:pt x="4551712" y="1463040"/>
                    </a:cubicBezTo>
                    <a:cubicBezTo>
                      <a:pt x="4552189" y="907542"/>
                      <a:pt x="4196620" y="414242"/>
                      <a:pt x="3669507" y="239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>
                <a:off x="4867660" y="2943225"/>
                <a:ext cx="1943100" cy="2600325"/>
              </a:xfrm>
              <a:custGeom>
                <a:rect b="b" l="l" r="r" t="t"/>
                <a:pathLst>
                  <a:path extrusionOk="0" h="2600325" w="1943100">
                    <a:moveTo>
                      <a:pt x="975360" y="2600992"/>
                    </a:moveTo>
                    <a:cubicBezTo>
                      <a:pt x="1513808" y="2600420"/>
                      <a:pt x="1950148" y="2164080"/>
                      <a:pt x="1950720" y="1625632"/>
                    </a:cubicBezTo>
                    <a:lnTo>
                      <a:pt x="1950720" y="975360"/>
                    </a:lnTo>
                    <a:cubicBezTo>
                      <a:pt x="1950720" y="436721"/>
                      <a:pt x="1514094" y="0"/>
                      <a:pt x="975360" y="0"/>
                    </a:cubicBezTo>
                    <a:cubicBezTo>
                      <a:pt x="436626" y="0"/>
                      <a:pt x="0" y="436721"/>
                      <a:pt x="0" y="975360"/>
                    </a:cubicBezTo>
                    <a:lnTo>
                      <a:pt x="0" y="1625632"/>
                    </a:lnTo>
                    <a:cubicBezTo>
                      <a:pt x="571" y="2164080"/>
                      <a:pt x="436912" y="2600420"/>
                      <a:pt x="975360" y="2600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93" name="Google Shape;193;p21"/>
            <p:cNvGrpSpPr/>
            <p:nvPr/>
          </p:nvGrpSpPr>
          <p:grpSpPr>
            <a:xfrm>
              <a:off x="9044494" y="3660342"/>
              <a:ext cx="355296" cy="355444"/>
              <a:chOff x="3567208" y="2943225"/>
              <a:chExt cx="4543425" cy="4545325"/>
            </a:xfrm>
          </p:grpSpPr>
          <p:sp>
            <p:nvSpPr>
              <p:cNvPr id="194" name="Google Shape;194;p21"/>
              <p:cNvSpPr/>
              <p:nvPr/>
            </p:nvSpPr>
            <p:spPr>
              <a:xfrm>
                <a:off x="3567208" y="5869300"/>
                <a:ext cx="4543425" cy="1619250"/>
              </a:xfrm>
              <a:custGeom>
                <a:rect b="b" l="l" r="r" t="t"/>
                <a:pathLst>
                  <a:path extrusionOk="0" h="1619250" w="4543425">
                    <a:moveTo>
                      <a:pt x="3669507" y="239173"/>
                    </a:moveTo>
                    <a:lnTo>
                      <a:pt x="2977516" y="8477"/>
                    </a:lnTo>
                    <a:cubicBezTo>
                      <a:pt x="2960942" y="2953"/>
                      <a:pt x="2943607" y="95"/>
                      <a:pt x="2926176" y="0"/>
                    </a:cubicBezTo>
                    <a:lnTo>
                      <a:pt x="1625632" y="0"/>
                    </a:lnTo>
                    <a:cubicBezTo>
                      <a:pt x="1608202" y="0"/>
                      <a:pt x="1590866" y="2857"/>
                      <a:pt x="1574293" y="8477"/>
                    </a:cubicBezTo>
                    <a:lnTo>
                      <a:pt x="882301" y="239173"/>
                    </a:lnTo>
                    <a:cubicBezTo>
                      <a:pt x="355092" y="414242"/>
                      <a:pt x="-476" y="907542"/>
                      <a:pt x="0" y="1463040"/>
                    </a:cubicBezTo>
                    <a:cubicBezTo>
                      <a:pt x="0" y="1552861"/>
                      <a:pt x="72771" y="1625632"/>
                      <a:pt x="162592" y="1625632"/>
                    </a:cubicBezTo>
                    <a:lnTo>
                      <a:pt x="4389121" y="1625632"/>
                    </a:lnTo>
                    <a:cubicBezTo>
                      <a:pt x="4478942" y="1625632"/>
                      <a:pt x="4551712" y="1552861"/>
                      <a:pt x="4551712" y="1463040"/>
                    </a:cubicBezTo>
                    <a:cubicBezTo>
                      <a:pt x="4552189" y="907542"/>
                      <a:pt x="4196620" y="414242"/>
                      <a:pt x="3669507" y="239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>
                <a:off x="4867660" y="2943225"/>
                <a:ext cx="1943100" cy="2600325"/>
              </a:xfrm>
              <a:custGeom>
                <a:rect b="b" l="l" r="r" t="t"/>
                <a:pathLst>
                  <a:path extrusionOk="0" h="2600325" w="1943100">
                    <a:moveTo>
                      <a:pt x="975360" y="2600992"/>
                    </a:moveTo>
                    <a:cubicBezTo>
                      <a:pt x="1513808" y="2600420"/>
                      <a:pt x="1950148" y="2164080"/>
                      <a:pt x="1950720" y="1625632"/>
                    </a:cubicBezTo>
                    <a:lnTo>
                      <a:pt x="1950720" y="975360"/>
                    </a:lnTo>
                    <a:cubicBezTo>
                      <a:pt x="1950720" y="436721"/>
                      <a:pt x="1514094" y="0"/>
                      <a:pt x="975360" y="0"/>
                    </a:cubicBezTo>
                    <a:cubicBezTo>
                      <a:pt x="436626" y="0"/>
                      <a:pt x="0" y="436721"/>
                      <a:pt x="0" y="975360"/>
                    </a:cubicBezTo>
                    <a:lnTo>
                      <a:pt x="0" y="1625632"/>
                    </a:lnTo>
                    <a:cubicBezTo>
                      <a:pt x="571" y="2164080"/>
                      <a:pt x="436912" y="2600420"/>
                      <a:pt x="975360" y="2600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2"/>
          <p:cNvGrpSpPr/>
          <p:nvPr/>
        </p:nvGrpSpPr>
        <p:grpSpPr>
          <a:xfrm>
            <a:off x="1544594" y="1716919"/>
            <a:ext cx="1068975" cy="1068975"/>
            <a:chOff x="2059459" y="2289225"/>
            <a:chExt cx="1425300" cy="1425300"/>
          </a:xfrm>
        </p:grpSpPr>
        <p:sp>
          <p:nvSpPr>
            <p:cNvPr id="202" name="Google Shape;202;p22"/>
            <p:cNvSpPr/>
            <p:nvPr/>
          </p:nvSpPr>
          <p:spPr>
            <a:xfrm>
              <a:off x="2059459" y="2289225"/>
              <a:ext cx="1425300" cy="14253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FFB4D0">
                  <a:alpha val="4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3" name="Google Shape;203;p22"/>
            <p:cNvSpPr txBox="1"/>
            <p:nvPr/>
          </p:nvSpPr>
          <p:spPr>
            <a:xfrm>
              <a:off x="2205816" y="2879400"/>
              <a:ext cx="755700" cy="25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Idea 1</a:t>
              </a:r>
              <a:endParaRPr sz="1100"/>
            </a:p>
          </p:txBody>
        </p:sp>
      </p:grpSp>
      <p:grpSp>
        <p:nvGrpSpPr>
          <p:cNvPr id="204" name="Google Shape;204;p22"/>
          <p:cNvGrpSpPr/>
          <p:nvPr/>
        </p:nvGrpSpPr>
        <p:grpSpPr>
          <a:xfrm>
            <a:off x="2339983" y="1716919"/>
            <a:ext cx="1068975" cy="1068975"/>
            <a:chOff x="3119978" y="2289225"/>
            <a:chExt cx="1425300" cy="1425300"/>
          </a:xfrm>
        </p:grpSpPr>
        <p:sp>
          <p:nvSpPr>
            <p:cNvPr id="205" name="Google Shape;205;p22"/>
            <p:cNvSpPr/>
            <p:nvPr/>
          </p:nvSpPr>
          <p:spPr>
            <a:xfrm>
              <a:off x="3119978" y="2289225"/>
              <a:ext cx="1425300" cy="14253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6" name="Google Shape;206;p22"/>
            <p:cNvSpPr txBox="1"/>
            <p:nvPr/>
          </p:nvSpPr>
          <p:spPr>
            <a:xfrm>
              <a:off x="3535069" y="2879400"/>
              <a:ext cx="803100" cy="2565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Idea 2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sp>
        <p:nvSpPr>
          <p:cNvPr id="207" name="Google Shape;207;p22"/>
          <p:cNvSpPr/>
          <p:nvPr/>
        </p:nvSpPr>
        <p:spPr>
          <a:xfrm>
            <a:off x="2362481" y="1929883"/>
            <a:ext cx="228811" cy="641762"/>
          </a:xfrm>
          <a:custGeom>
            <a:rect b="b" l="l" r="r" t="t"/>
            <a:pathLst>
              <a:path extrusionOk="0" h="943768" w="364639">
                <a:moveTo>
                  <a:pt x="182320" y="0"/>
                </a:moveTo>
                <a:lnTo>
                  <a:pt x="242942" y="73475"/>
                </a:lnTo>
                <a:cubicBezTo>
                  <a:pt x="319775" y="187203"/>
                  <a:pt x="364639" y="324305"/>
                  <a:pt x="364639" y="471884"/>
                </a:cubicBezTo>
                <a:cubicBezTo>
                  <a:pt x="364639" y="619464"/>
                  <a:pt x="319775" y="756565"/>
                  <a:pt x="242942" y="870293"/>
                </a:cubicBezTo>
                <a:lnTo>
                  <a:pt x="182320" y="943768"/>
                </a:lnTo>
                <a:lnTo>
                  <a:pt x="121697" y="870293"/>
                </a:lnTo>
                <a:cubicBezTo>
                  <a:pt x="44864" y="756565"/>
                  <a:pt x="0" y="619464"/>
                  <a:pt x="0" y="471884"/>
                </a:cubicBezTo>
                <a:cubicBezTo>
                  <a:pt x="0" y="324305"/>
                  <a:pt x="44864" y="187203"/>
                  <a:pt x="121697" y="734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2096991" y="2855542"/>
            <a:ext cx="755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Not Exclusive</a:t>
            </a:r>
            <a:endParaRPr sz="1100"/>
          </a:p>
        </p:txBody>
      </p:sp>
      <p:cxnSp>
        <p:nvCxnSpPr>
          <p:cNvPr id="209" name="Google Shape;209;p22"/>
          <p:cNvCxnSpPr>
            <a:stCxn id="208" idx="0"/>
          </p:cNvCxnSpPr>
          <p:nvPr/>
        </p:nvCxnSpPr>
        <p:spPr>
          <a:xfrm rot="10800000">
            <a:off x="2474691" y="2652142"/>
            <a:ext cx="0" cy="203400"/>
          </a:xfrm>
          <a:prstGeom prst="straightConnector1">
            <a:avLst/>
          </a:prstGeom>
          <a:noFill/>
          <a:ln cap="rnd" cmpd="sng" w="95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10" name="Google Shape;210;p22"/>
          <p:cNvGrpSpPr/>
          <p:nvPr/>
        </p:nvGrpSpPr>
        <p:grpSpPr>
          <a:xfrm>
            <a:off x="1341326" y="3236208"/>
            <a:ext cx="1068975" cy="1068975"/>
            <a:chOff x="1856066" y="4509911"/>
            <a:chExt cx="1425300" cy="1425300"/>
          </a:xfrm>
        </p:grpSpPr>
        <p:sp>
          <p:nvSpPr>
            <p:cNvPr id="211" name="Google Shape;211;p22"/>
            <p:cNvSpPr/>
            <p:nvPr/>
          </p:nvSpPr>
          <p:spPr>
            <a:xfrm>
              <a:off x="1856066" y="4509911"/>
              <a:ext cx="1425300" cy="14253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FFB4D0">
                  <a:alpha val="4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2" name="Google Shape;212;p22"/>
            <p:cNvSpPr txBox="1"/>
            <p:nvPr/>
          </p:nvSpPr>
          <p:spPr>
            <a:xfrm>
              <a:off x="2190862" y="5100100"/>
              <a:ext cx="755700" cy="25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Idea 1</a:t>
              </a:r>
              <a:endParaRPr sz="1100"/>
            </a:p>
          </p:txBody>
        </p:sp>
      </p:grpSp>
      <p:grpSp>
        <p:nvGrpSpPr>
          <p:cNvPr id="213" name="Google Shape;213;p22"/>
          <p:cNvGrpSpPr/>
          <p:nvPr/>
        </p:nvGrpSpPr>
        <p:grpSpPr>
          <a:xfrm>
            <a:off x="2543253" y="3236208"/>
            <a:ext cx="1068975" cy="1068975"/>
            <a:chOff x="2916585" y="4509911"/>
            <a:chExt cx="1425300" cy="1425300"/>
          </a:xfrm>
        </p:grpSpPr>
        <p:sp>
          <p:nvSpPr>
            <p:cNvPr id="214" name="Google Shape;214;p22"/>
            <p:cNvSpPr/>
            <p:nvPr/>
          </p:nvSpPr>
          <p:spPr>
            <a:xfrm>
              <a:off x="2916585" y="4509911"/>
              <a:ext cx="1425300" cy="14253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5" name="Google Shape;215;p22"/>
            <p:cNvSpPr txBox="1"/>
            <p:nvPr/>
          </p:nvSpPr>
          <p:spPr>
            <a:xfrm>
              <a:off x="3199366" y="5100100"/>
              <a:ext cx="859500" cy="2565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Idea 2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sp>
        <p:nvSpPr>
          <p:cNvPr id="216" name="Google Shape;216;p22"/>
          <p:cNvSpPr txBox="1"/>
          <p:nvPr/>
        </p:nvSpPr>
        <p:spPr>
          <a:xfrm>
            <a:off x="2058010" y="4374825"/>
            <a:ext cx="833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 sz="1100"/>
          </a:p>
        </p:txBody>
      </p:sp>
      <p:cxnSp>
        <p:nvCxnSpPr>
          <p:cNvPr id="217" name="Google Shape;217;p22"/>
          <p:cNvCxnSpPr>
            <a:stCxn id="216" idx="0"/>
          </p:cNvCxnSpPr>
          <p:nvPr/>
        </p:nvCxnSpPr>
        <p:spPr>
          <a:xfrm rot="10800000">
            <a:off x="2474710" y="3863325"/>
            <a:ext cx="0" cy="511500"/>
          </a:xfrm>
          <a:prstGeom prst="straightConnector1">
            <a:avLst/>
          </a:prstGeom>
          <a:noFill/>
          <a:ln cap="rnd" cmpd="sng" w="95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8" name="Google Shape;218;p22"/>
          <p:cNvSpPr txBox="1"/>
          <p:nvPr/>
        </p:nvSpPr>
        <p:spPr>
          <a:xfrm>
            <a:off x="1620900" y="1233420"/>
            <a:ext cx="1707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MUTUALLY EXCLUSIVE</a:t>
            </a:r>
            <a:endParaRPr sz="1100"/>
          </a:p>
        </p:txBody>
      </p:sp>
      <p:sp>
        <p:nvSpPr>
          <p:cNvPr id="219" name="Google Shape;219;p22"/>
          <p:cNvSpPr/>
          <p:nvPr/>
        </p:nvSpPr>
        <p:spPr>
          <a:xfrm>
            <a:off x="4659287" y="1716919"/>
            <a:ext cx="2653500" cy="1068900"/>
          </a:xfrm>
          <a:prstGeom prst="roundRect">
            <a:avLst>
              <a:gd fmla="val 3661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20" name="Google Shape;220;p22"/>
          <p:cNvSpPr/>
          <p:nvPr/>
        </p:nvSpPr>
        <p:spPr>
          <a:xfrm>
            <a:off x="4787873" y="1837730"/>
            <a:ext cx="725100" cy="827400"/>
          </a:xfrm>
          <a:prstGeom prst="roundRect">
            <a:avLst>
              <a:gd fmla="val 3661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21" name="Google Shape;221;p22"/>
          <p:cNvSpPr/>
          <p:nvPr/>
        </p:nvSpPr>
        <p:spPr>
          <a:xfrm>
            <a:off x="5623505" y="1837730"/>
            <a:ext cx="725100" cy="827400"/>
          </a:xfrm>
          <a:prstGeom prst="roundRect">
            <a:avLst>
              <a:gd fmla="val 3661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22" name="Google Shape;222;p22"/>
          <p:cNvSpPr/>
          <p:nvPr/>
        </p:nvSpPr>
        <p:spPr>
          <a:xfrm>
            <a:off x="6459136" y="1837730"/>
            <a:ext cx="725100" cy="827400"/>
          </a:xfrm>
          <a:prstGeom prst="roundRect">
            <a:avLst>
              <a:gd fmla="val 3661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23" name="Google Shape;223;p22"/>
          <p:cNvSpPr txBox="1"/>
          <p:nvPr/>
        </p:nvSpPr>
        <p:spPr>
          <a:xfrm>
            <a:off x="4867233" y="2855550"/>
            <a:ext cx="565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Idea 1</a:t>
            </a:r>
            <a:endParaRPr sz="1100"/>
          </a:p>
        </p:txBody>
      </p:sp>
      <p:sp>
        <p:nvSpPr>
          <p:cNvPr id="224" name="Google Shape;224;p22"/>
          <p:cNvSpPr txBox="1"/>
          <p:nvPr/>
        </p:nvSpPr>
        <p:spPr>
          <a:xfrm>
            <a:off x="5686750" y="2855550"/>
            <a:ext cx="598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Idea 2</a:t>
            </a:r>
            <a:endParaRPr sz="1100"/>
          </a:p>
        </p:txBody>
      </p:sp>
      <p:sp>
        <p:nvSpPr>
          <p:cNvPr id="225" name="Google Shape;225;p22"/>
          <p:cNvSpPr txBox="1"/>
          <p:nvPr/>
        </p:nvSpPr>
        <p:spPr>
          <a:xfrm>
            <a:off x="7518473" y="2159025"/>
            <a:ext cx="1002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Not Exhaustive</a:t>
            </a:r>
            <a:endParaRPr sz="1100"/>
          </a:p>
        </p:txBody>
      </p:sp>
      <p:cxnSp>
        <p:nvCxnSpPr>
          <p:cNvPr id="226" name="Google Shape;226;p22"/>
          <p:cNvCxnSpPr>
            <a:stCxn id="225" idx="1"/>
          </p:cNvCxnSpPr>
          <p:nvPr/>
        </p:nvCxnSpPr>
        <p:spPr>
          <a:xfrm rot="10800000">
            <a:off x="6848573" y="2255175"/>
            <a:ext cx="669900" cy="0"/>
          </a:xfrm>
          <a:prstGeom prst="straightConnector1">
            <a:avLst/>
          </a:prstGeom>
          <a:noFill/>
          <a:ln cap="rnd" cmpd="sng" w="95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7" name="Google Shape;227;p22"/>
          <p:cNvSpPr/>
          <p:nvPr/>
        </p:nvSpPr>
        <p:spPr>
          <a:xfrm>
            <a:off x="4659287" y="3236208"/>
            <a:ext cx="2653500" cy="1068900"/>
          </a:xfrm>
          <a:prstGeom prst="roundRect">
            <a:avLst>
              <a:gd fmla="val 3661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28" name="Google Shape;228;p22"/>
          <p:cNvSpPr/>
          <p:nvPr/>
        </p:nvSpPr>
        <p:spPr>
          <a:xfrm>
            <a:off x="4787873" y="3357019"/>
            <a:ext cx="725100" cy="827400"/>
          </a:xfrm>
          <a:prstGeom prst="roundRect">
            <a:avLst>
              <a:gd fmla="val 3661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29" name="Google Shape;229;p22"/>
          <p:cNvSpPr/>
          <p:nvPr/>
        </p:nvSpPr>
        <p:spPr>
          <a:xfrm>
            <a:off x="5623505" y="3357019"/>
            <a:ext cx="725100" cy="827400"/>
          </a:xfrm>
          <a:prstGeom prst="roundRect">
            <a:avLst>
              <a:gd fmla="val 3661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30" name="Google Shape;230;p22"/>
          <p:cNvSpPr/>
          <p:nvPr/>
        </p:nvSpPr>
        <p:spPr>
          <a:xfrm>
            <a:off x="6459136" y="3357019"/>
            <a:ext cx="725100" cy="827400"/>
          </a:xfrm>
          <a:prstGeom prst="roundRect">
            <a:avLst>
              <a:gd fmla="val 3661" name="adj"/>
            </a:avLst>
          </a:prstGeom>
          <a:solidFill>
            <a:srgbClr val="D9D9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231" name="Google Shape;231;p22"/>
          <p:cNvSpPr txBox="1"/>
          <p:nvPr/>
        </p:nvSpPr>
        <p:spPr>
          <a:xfrm>
            <a:off x="4867233" y="4374827"/>
            <a:ext cx="565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Idea 1</a:t>
            </a:r>
            <a:endParaRPr sz="1100"/>
          </a:p>
        </p:txBody>
      </p:sp>
      <p:sp>
        <p:nvSpPr>
          <p:cNvPr id="232" name="Google Shape;232;p22"/>
          <p:cNvSpPr txBox="1"/>
          <p:nvPr/>
        </p:nvSpPr>
        <p:spPr>
          <a:xfrm>
            <a:off x="5686750" y="4374827"/>
            <a:ext cx="598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Idea 2</a:t>
            </a:r>
            <a:endParaRPr sz="1100"/>
          </a:p>
        </p:txBody>
      </p:sp>
      <p:sp>
        <p:nvSpPr>
          <p:cNvPr id="233" name="Google Shape;233;p22"/>
          <p:cNvSpPr txBox="1"/>
          <p:nvPr/>
        </p:nvSpPr>
        <p:spPr>
          <a:xfrm>
            <a:off x="7526900" y="3678300"/>
            <a:ext cx="725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Exhaustive</a:t>
            </a:r>
            <a:endParaRPr sz="1100"/>
          </a:p>
        </p:txBody>
      </p:sp>
      <p:cxnSp>
        <p:nvCxnSpPr>
          <p:cNvPr id="234" name="Google Shape;234;p22"/>
          <p:cNvCxnSpPr>
            <a:stCxn id="233" idx="1"/>
          </p:cNvCxnSpPr>
          <p:nvPr/>
        </p:nvCxnSpPr>
        <p:spPr>
          <a:xfrm rot="10800000">
            <a:off x="7379600" y="3774450"/>
            <a:ext cx="147300" cy="0"/>
          </a:xfrm>
          <a:prstGeom prst="straightConnector1">
            <a:avLst/>
          </a:prstGeom>
          <a:noFill/>
          <a:ln cap="rnd" cmpd="sng" w="95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5" name="Google Shape;235;p22"/>
          <p:cNvSpPr txBox="1"/>
          <p:nvPr/>
        </p:nvSpPr>
        <p:spPr>
          <a:xfrm>
            <a:off x="6547414" y="4374825"/>
            <a:ext cx="5487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Idea 3</a:t>
            </a:r>
            <a:endParaRPr sz="1100"/>
          </a:p>
        </p:txBody>
      </p:sp>
      <p:sp>
        <p:nvSpPr>
          <p:cNvPr id="236" name="Google Shape;236;p22"/>
          <p:cNvSpPr txBox="1"/>
          <p:nvPr/>
        </p:nvSpPr>
        <p:spPr>
          <a:xfrm>
            <a:off x="4941778" y="1233420"/>
            <a:ext cx="208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COLLECTIVELY EXHAUSTIVE</a:t>
            </a:r>
            <a:endParaRPr sz="1100"/>
          </a:p>
        </p:txBody>
      </p:sp>
      <p:sp>
        <p:nvSpPr>
          <p:cNvPr id="237" name="Google Shape;237;p2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MECE Definition</a:t>
            </a:r>
            <a:endParaRPr/>
          </a:p>
        </p:txBody>
      </p:sp>
      <p:sp>
        <p:nvSpPr>
          <p:cNvPr id="238" name="Google Shape;238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3"/>
          <p:cNvGrpSpPr/>
          <p:nvPr/>
        </p:nvGrpSpPr>
        <p:grpSpPr>
          <a:xfrm>
            <a:off x="6771951" y="2993330"/>
            <a:ext cx="1385539" cy="1386132"/>
            <a:chOff x="6834956" y="4311268"/>
            <a:chExt cx="1256611" cy="1257149"/>
          </a:xfrm>
        </p:grpSpPr>
        <p:sp>
          <p:nvSpPr>
            <p:cNvPr id="244" name="Google Shape;244;p23"/>
            <p:cNvSpPr/>
            <p:nvPr/>
          </p:nvSpPr>
          <p:spPr>
            <a:xfrm>
              <a:off x="6834956" y="4311268"/>
              <a:ext cx="608833" cy="609521"/>
            </a:xfrm>
            <a:custGeom>
              <a:rect b="b" l="l" r="r" t="t"/>
              <a:pathLst>
                <a:path extrusionOk="0" h="609521" w="608833">
                  <a:moveTo>
                    <a:pt x="608833" y="0"/>
                  </a:moveTo>
                  <a:lnTo>
                    <a:pt x="608833" y="609521"/>
                  </a:lnTo>
                  <a:lnTo>
                    <a:pt x="0" y="609521"/>
                  </a:lnTo>
                  <a:lnTo>
                    <a:pt x="9521" y="501613"/>
                  </a:lnTo>
                  <a:cubicBezTo>
                    <a:pt x="53316" y="256440"/>
                    <a:pt x="243683" y="62045"/>
                    <a:pt x="486744" y="12307"/>
                  </a:cubicBezTo>
                  <a:lnTo>
                    <a:pt x="60883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834956" y="4958893"/>
              <a:ext cx="608833" cy="609524"/>
            </a:xfrm>
            <a:custGeom>
              <a:rect b="b" l="l" r="r" t="t"/>
              <a:pathLst>
                <a:path extrusionOk="0" h="609524" w="608833">
                  <a:moveTo>
                    <a:pt x="0" y="0"/>
                  </a:moveTo>
                  <a:lnTo>
                    <a:pt x="608833" y="0"/>
                  </a:lnTo>
                  <a:lnTo>
                    <a:pt x="608833" y="609524"/>
                  </a:lnTo>
                  <a:lnTo>
                    <a:pt x="486744" y="597216"/>
                  </a:lnTo>
                  <a:cubicBezTo>
                    <a:pt x="208960" y="540373"/>
                    <a:pt x="0" y="29459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 flipH="1">
              <a:off x="7482734" y="4311268"/>
              <a:ext cx="608833" cy="609521"/>
            </a:xfrm>
            <a:custGeom>
              <a:rect b="b" l="l" r="r" t="t"/>
              <a:pathLst>
                <a:path extrusionOk="0" h="609521" w="608833">
                  <a:moveTo>
                    <a:pt x="608833" y="0"/>
                  </a:moveTo>
                  <a:lnTo>
                    <a:pt x="608833" y="609521"/>
                  </a:lnTo>
                  <a:lnTo>
                    <a:pt x="0" y="609521"/>
                  </a:lnTo>
                  <a:lnTo>
                    <a:pt x="9521" y="501613"/>
                  </a:lnTo>
                  <a:cubicBezTo>
                    <a:pt x="53316" y="256440"/>
                    <a:pt x="243683" y="62045"/>
                    <a:pt x="486744" y="12307"/>
                  </a:cubicBezTo>
                  <a:lnTo>
                    <a:pt x="608833" y="0"/>
                  </a:lnTo>
                  <a:close/>
                </a:path>
              </a:pathLst>
            </a:custGeom>
            <a:solidFill>
              <a:srgbClr val="999999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 flipH="1">
              <a:off x="7482734" y="4958893"/>
              <a:ext cx="608833" cy="609524"/>
            </a:xfrm>
            <a:custGeom>
              <a:rect b="b" l="l" r="r" t="t"/>
              <a:pathLst>
                <a:path extrusionOk="0" h="609524" w="608833">
                  <a:moveTo>
                    <a:pt x="0" y="0"/>
                  </a:moveTo>
                  <a:lnTo>
                    <a:pt x="608833" y="0"/>
                  </a:lnTo>
                  <a:lnTo>
                    <a:pt x="608833" y="609524"/>
                  </a:lnTo>
                  <a:lnTo>
                    <a:pt x="486744" y="597216"/>
                  </a:lnTo>
                  <a:cubicBezTo>
                    <a:pt x="208960" y="540373"/>
                    <a:pt x="0" y="29459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8" name="Google Shape;248;p23"/>
          <p:cNvGrpSpPr/>
          <p:nvPr/>
        </p:nvGrpSpPr>
        <p:grpSpPr>
          <a:xfrm>
            <a:off x="6512774" y="872119"/>
            <a:ext cx="1589544" cy="1239203"/>
            <a:chOff x="3632200" y="1346199"/>
            <a:chExt cx="2119392" cy="1652271"/>
          </a:xfrm>
        </p:grpSpPr>
        <p:grpSp>
          <p:nvGrpSpPr>
            <p:cNvPr id="249" name="Google Shape;249;p23"/>
            <p:cNvGrpSpPr/>
            <p:nvPr/>
          </p:nvGrpSpPr>
          <p:grpSpPr>
            <a:xfrm>
              <a:off x="3632200" y="1779270"/>
              <a:ext cx="2119392" cy="1219200"/>
              <a:chOff x="4876800" y="1779270"/>
              <a:chExt cx="2119392" cy="1219200"/>
            </a:xfrm>
          </p:grpSpPr>
          <p:sp>
            <p:nvSpPr>
              <p:cNvPr id="250" name="Google Shape;250;p23"/>
              <p:cNvSpPr/>
              <p:nvPr/>
            </p:nvSpPr>
            <p:spPr>
              <a:xfrm>
                <a:off x="5776992" y="1779270"/>
                <a:ext cx="1219200" cy="1219200"/>
              </a:xfrm>
              <a:prstGeom prst="ellipse">
                <a:avLst/>
              </a:prstGeom>
              <a:solidFill>
                <a:srgbClr val="B7B7B7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4876800" y="1779270"/>
                <a:ext cx="1219200" cy="12192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52" name="Google Shape;252;p23"/>
            <p:cNvSpPr txBox="1"/>
            <p:nvPr/>
          </p:nvSpPr>
          <p:spPr>
            <a:xfrm>
              <a:off x="3632200" y="1346199"/>
              <a:ext cx="19704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Not Mutually Exclusive</a:t>
              </a:r>
              <a:endParaRPr sz="1100"/>
            </a:p>
          </p:txBody>
        </p:sp>
      </p:grpSp>
      <p:grpSp>
        <p:nvGrpSpPr>
          <p:cNvPr id="253" name="Google Shape;253;p23"/>
          <p:cNvGrpSpPr/>
          <p:nvPr/>
        </p:nvGrpSpPr>
        <p:grpSpPr>
          <a:xfrm>
            <a:off x="4221773" y="872119"/>
            <a:ext cx="1953429" cy="1239203"/>
            <a:chOff x="1155700" y="1346199"/>
            <a:chExt cx="2604572" cy="1652271"/>
          </a:xfrm>
        </p:grpSpPr>
        <p:grpSp>
          <p:nvGrpSpPr>
            <p:cNvPr id="254" name="Google Shape;254;p23"/>
            <p:cNvGrpSpPr/>
            <p:nvPr/>
          </p:nvGrpSpPr>
          <p:grpSpPr>
            <a:xfrm>
              <a:off x="1155700" y="1779270"/>
              <a:ext cx="2604572" cy="1219200"/>
              <a:chOff x="4876800" y="1779270"/>
              <a:chExt cx="2604572" cy="1219200"/>
            </a:xfrm>
          </p:grpSpPr>
          <p:sp>
            <p:nvSpPr>
              <p:cNvPr id="255" name="Google Shape;255;p23"/>
              <p:cNvSpPr/>
              <p:nvPr/>
            </p:nvSpPr>
            <p:spPr>
              <a:xfrm>
                <a:off x="6262172" y="1779270"/>
                <a:ext cx="1219200" cy="1219200"/>
              </a:xfrm>
              <a:prstGeom prst="ellipse">
                <a:avLst/>
              </a:prstGeom>
              <a:solidFill>
                <a:srgbClr val="B7B7B7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4876800" y="1779270"/>
                <a:ext cx="1219200" cy="12192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57" name="Google Shape;257;p23"/>
            <p:cNvSpPr txBox="1"/>
            <p:nvPr/>
          </p:nvSpPr>
          <p:spPr>
            <a:xfrm>
              <a:off x="1689195" y="1346199"/>
              <a:ext cx="1740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Mutually Exclusive</a:t>
              </a:r>
              <a:endParaRPr sz="1100"/>
            </a:p>
          </p:txBody>
        </p:sp>
      </p:grpSp>
      <p:grpSp>
        <p:nvGrpSpPr>
          <p:cNvPr id="258" name="Google Shape;258;p23"/>
          <p:cNvGrpSpPr/>
          <p:nvPr/>
        </p:nvGrpSpPr>
        <p:grpSpPr>
          <a:xfrm>
            <a:off x="867994" y="1191638"/>
            <a:ext cx="2741400" cy="633983"/>
            <a:chOff x="6664498" y="1534631"/>
            <a:chExt cx="3655200" cy="845311"/>
          </a:xfrm>
        </p:grpSpPr>
        <p:sp>
          <p:nvSpPr>
            <p:cNvPr id="259" name="Google Shape;259;p23"/>
            <p:cNvSpPr txBox="1"/>
            <p:nvPr/>
          </p:nvSpPr>
          <p:spPr>
            <a:xfrm>
              <a:off x="6664499" y="1934742"/>
              <a:ext cx="26292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Identifying blocks of data related to each other that do not overlap</a:t>
              </a:r>
              <a:endParaRPr sz="1100"/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6664498" y="1534631"/>
              <a:ext cx="3655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MUTUALLY EXCLUSIVE</a:t>
              </a:r>
              <a:endParaRPr sz="1100"/>
            </a:p>
          </p:txBody>
        </p:sp>
      </p:grpSp>
      <p:grpSp>
        <p:nvGrpSpPr>
          <p:cNvPr id="261" name="Google Shape;261;p23"/>
          <p:cNvGrpSpPr/>
          <p:nvPr/>
        </p:nvGrpSpPr>
        <p:grpSpPr>
          <a:xfrm>
            <a:off x="867994" y="3267619"/>
            <a:ext cx="3450825" cy="633981"/>
            <a:chOff x="6664498" y="1534638"/>
            <a:chExt cx="4601100" cy="845308"/>
          </a:xfrm>
        </p:grpSpPr>
        <p:sp>
          <p:nvSpPr>
            <p:cNvPr id="262" name="Google Shape;262;p23"/>
            <p:cNvSpPr txBox="1"/>
            <p:nvPr/>
          </p:nvSpPr>
          <p:spPr>
            <a:xfrm>
              <a:off x="6664507" y="1934746"/>
              <a:ext cx="34986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All blocks of data when summed together address the entirety of the problem at hand</a:t>
              </a:r>
              <a:endParaRPr sz="1100"/>
            </a:p>
          </p:txBody>
        </p:sp>
        <p:sp>
          <p:nvSpPr>
            <p:cNvPr id="263" name="Google Shape;263;p23"/>
            <p:cNvSpPr txBox="1"/>
            <p:nvPr/>
          </p:nvSpPr>
          <p:spPr>
            <a:xfrm>
              <a:off x="6664498" y="1534638"/>
              <a:ext cx="4601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COLLECTIVELY EXHAUSTIVE</a:t>
              </a:r>
              <a:endParaRPr sz="1100"/>
            </a:p>
          </p:txBody>
        </p:sp>
      </p:grpSp>
      <p:grpSp>
        <p:nvGrpSpPr>
          <p:cNvPr id="264" name="Google Shape;264;p23"/>
          <p:cNvGrpSpPr/>
          <p:nvPr/>
        </p:nvGrpSpPr>
        <p:grpSpPr>
          <a:xfrm>
            <a:off x="1314838" y="3333220"/>
            <a:ext cx="6141971" cy="403565"/>
            <a:chOff x="7220748" y="4079405"/>
            <a:chExt cx="8189295" cy="538087"/>
          </a:xfrm>
        </p:grpSpPr>
        <p:sp>
          <p:nvSpPr>
            <p:cNvPr id="265" name="Google Shape;265;p23"/>
            <p:cNvSpPr txBox="1"/>
            <p:nvPr/>
          </p:nvSpPr>
          <p:spPr>
            <a:xfrm>
              <a:off x="14573043" y="4079405"/>
              <a:ext cx="8370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Group 1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*not studied</a:t>
              </a:r>
              <a:endParaRPr sz="1100"/>
            </a:p>
          </p:txBody>
        </p:sp>
        <p:sp>
          <p:nvSpPr>
            <p:cNvPr id="266" name="Google Shape;266;p23"/>
            <p:cNvSpPr txBox="1"/>
            <p:nvPr/>
          </p:nvSpPr>
          <p:spPr>
            <a:xfrm>
              <a:off x="7220748" y="4196892"/>
              <a:ext cx="6912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Group 2</a:t>
              </a:r>
              <a:endParaRPr sz="1100"/>
            </a:p>
          </p:txBody>
        </p:sp>
      </p:grpSp>
      <p:sp>
        <p:nvSpPr>
          <p:cNvPr id="267" name="Google Shape;267;p23"/>
          <p:cNvSpPr txBox="1"/>
          <p:nvPr/>
        </p:nvSpPr>
        <p:spPr>
          <a:xfrm>
            <a:off x="1314839" y="3767196"/>
            <a:ext cx="518400" cy="315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3</a:t>
            </a:r>
            <a:endParaRPr sz="1100"/>
          </a:p>
        </p:txBody>
      </p:sp>
      <p:sp>
        <p:nvSpPr>
          <p:cNvPr id="268" name="Google Shape;268;p23"/>
          <p:cNvSpPr txBox="1"/>
          <p:nvPr/>
        </p:nvSpPr>
        <p:spPr>
          <a:xfrm>
            <a:off x="672260" y="3767196"/>
            <a:ext cx="529200" cy="315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4</a:t>
            </a:r>
            <a:endParaRPr sz="1100"/>
          </a:p>
        </p:txBody>
      </p:sp>
      <p:sp>
        <p:nvSpPr>
          <p:cNvPr id="269" name="Google Shape;269;p23"/>
          <p:cNvSpPr txBox="1"/>
          <p:nvPr/>
        </p:nvSpPr>
        <p:spPr>
          <a:xfrm>
            <a:off x="6601557" y="2709731"/>
            <a:ext cx="1725975" cy="1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Not Collectively Exhaustive</a:t>
            </a:r>
            <a:endParaRPr sz="1100"/>
          </a:p>
        </p:txBody>
      </p:sp>
      <p:grpSp>
        <p:nvGrpSpPr>
          <p:cNvPr id="270" name="Google Shape;270;p23"/>
          <p:cNvGrpSpPr/>
          <p:nvPr/>
        </p:nvGrpSpPr>
        <p:grpSpPr>
          <a:xfrm>
            <a:off x="4938605" y="2993222"/>
            <a:ext cx="1385508" cy="1386101"/>
            <a:chOff x="6834956" y="4311268"/>
            <a:chExt cx="1256611" cy="1257149"/>
          </a:xfrm>
        </p:grpSpPr>
        <p:sp>
          <p:nvSpPr>
            <p:cNvPr id="271" name="Google Shape;271;p23"/>
            <p:cNvSpPr/>
            <p:nvPr/>
          </p:nvSpPr>
          <p:spPr>
            <a:xfrm>
              <a:off x="6834956" y="4311268"/>
              <a:ext cx="608833" cy="609521"/>
            </a:xfrm>
            <a:custGeom>
              <a:rect b="b" l="l" r="r" t="t"/>
              <a:pathLst>
                <a:path extrusionOk="0" h="609521" w="608833">
                  <a:moveTo>
                    <a:pt x="608833" y="0"/>
                  </a:moveTo>
                  <a:lnTo>
                    <a:pt x="608833" y="609521"/>
                  </a:lnTo>
                  <a:lnTo>
                    <a:pt x="0" y="609521"/>
                  </a:lnTo>
                  <a:lnTo>
                    <a:pt x="9521" y="501613"/>
                  </a:lnTo>
                  <a:cubicBezTo>
                    <a:pt x="53316" y="256440"/>
                    <a:pt x="243683" y="62045"/>
                    <a:pt x="486744" y="12307"/>
                  </a:cubicBezTo>
                  <a:lnTo>
                    <a:pt x="60883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6834956" y="4958893"/>
              <a:ext cx="608833" cy="609524"/>
            </a:xfrm>
            <a:custGeom>
              <a:rect b="b" l="l" r="r" t="t"/>
              <a:pathLst>
                <a:path extrusionOk="0" h="609524" w="608833">
                  <a:moveTo>
                    <a:pt x="0" y="0"/>
                  </a:moveTo>
                  <a:lnTo>
                    <a:pt x="608833" y="0"/>
                  </a:lnTo>
                  <a:lnTo>
                    <a:pt x="608833" y="609524"/>
                  </a:lnTo>
                  <a:lnTo>
                    <a:pt x="486744" y="597216"/>
                  </a:lnTo>
                  <a:cubicBezTo>
                    <a:pt x="208960" y="540373"/>
                    <a:pt x="0" y="29459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7482734" y="4311268"/>
              <a:ext cx="608833" cy="609521"/>
            </a:xfrm>
            <a:custGeom>
              <a:rect b="b" l="l" r="r" t="t"/>
              <a:pathLst>
                <a:path extrusionOk="0" h="609521" w="608833">
                  <a:moveTo>
                    <a:pt x="608833" y="0"/>
                  </a:moveTo>
                  <a:lnTo>
                    <a:pt x="608833" y="609521"/>
                  </a:lnTo>
                  <a:lnTo>
                    <a:pt x="0" y="609521"/>
                  </a:lnTo>
                  <a:lnTo>
                    <a:pt x="9521" y="501613"/>
                  </a:lnTo>
                  <a:cubicBezTo>
                    <a:pt x="53316" y="256440"/>
                    <a:pt x="243683" y="62045"/>
                    <a:pt x="486744" y="12307"/>
                  </a:cubicBezTo>
                  <a:lnTo>
                    <a:pt x="608833" y="0"/>
                  </a:lnTo>
                  <a:close/>
                </a:path>
              </a:pathLst>
            </a:custGeom>
            <a:solidFill>
              <a:srgbClr val="999999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 flipH="1">
              <a:off x="7482734" y="4958893"/>
              <a:ext cx="608833" cy="609524"/>
            </a:xfrm>
            <a:custGeom>
              <a:rect b="b" l="l" r="r" t="t"/>
              <a:pathLst>
                <a:path extrusionOk="0" h="609524" w="608833">
                  <a:moveTo>
                    <a:pt x="0" y="0"/>
                  </a:moveTo>
                  <a:lnTo>
                    <a:pt x="608833" y="0"/>
                  </a:lnTo>
                  <a:lnTo>
                    <a:pt x="608833" y="609524"/>
                  </a:lnTo>
                  <a:lnTo>
                    <a:pt x="486744" y="597216"/>
                  </a:lnTo>
                  <a:cubicBezTo>
                    <a:pt x="208960" y="540373"/>
                    <a:pt x="0" y="29459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5" name="Google Shape;275;p23"/>
          <p:cNvGrpSpPr/>
          <p:nvPr/>
        </p:nvGrpSpPr>
        <p:grpSpPr>
          <a:xfrm>
            <a:off x="5012975" y="3421325"/>
            <a:ext cx="1269699" cy="538250"/>
            <a:chOff x="6321075" y="4196879"/>
            <a:chExt cx="1692932" cy="717667"/>
          </a:xfrm>
        </p:grpSpPr>
        <p:grpSp>
          <p:nvGrpSpPr>
            <p:cNvPr id="276" name="Google Shape;276;p23"/>
            <p:cNvGrpSpPr/>
            <p:nvPr/>
          </p:nvGrpSpPr>
          <p:grpSpPr>
            <a:xfrm>
              <a:off x="6325444" y="4196879"/>
              <a:ext cx="1688563" cy="256500"/>
              <a:chOff x="6325444" y="4196879"/>
              <a:chExt cx="1688563" cy="256500"/>
            </a:xfrm>
          </p:grpSpPr>
          <p:sp>
            <p:nvSpPr>
              <p:cNvPr id="277" name="Google Shape;277;p23"/>
              <p:cNvSpPr txBox="1"/>
              <p:nvPr/>
            </p:nvSpPr>
            <p:spPr>
              <a:xfrm>
                <a:off x="6325444" y="4196879"/>
                <a:ext cx="791400" cy="2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 1</a:t>
                </a:r>
                <a:endParaRPr sz="1100"/>
              </a:p>
            </p:txBody>
          </p:sp>
          <p:sp>
            <p:nvSpPr>
              <p:cNvPr id="278" name="Google Shape;278;p23"/>
              <p:cNvSpPr txBox="1"/>
              <p:nvPr/>
            </p:nvSpPr>
            <p:spPr>
              <a:xfrm>
                <a:off x="7118808" y="4196879"/>
                <a:ext cx="895200" cy="2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 2</a:t>
                </a:r>
                <a:endParaRPr sz="1100"/>
              </a:p>
            </p:txBody>
          </p:sp>
        </p:grpSp>
        <p:sp>
          <p:nvSpPr>
            <p:cNvPr id="279" name="Google Shape;279;p23"/>
            <p:cNvSpPr txBox="1"/>
            <p:nvPr/>
          </p:nvSpPr>
          <p:spPr>
            <a:xfrm>
              <a:off x="7147641" y="4658045"/>
              <a:ext cx="8373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Group 3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80" name="Google Shape;280;p23"/>
            <p:cNvSpPr txBox="1"/>
            <p:nvPr/>
          </p:nvSpPr>
          <p:spPr>
            <a:xfrm>
              <a:off x="6321075" y="4658045"/>
              <a:ext cx="7914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Group 4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sp>
        <p:nvSpPr>
          <p:cNvPr id="281" name="Google Shape;281;p23"/>
          <p:cNvSpPr txBox="1"/>
          <p:nvPr/>
        </p:nvSpPr>
        <p:spPr>
          <a:xfrm>
            <a:off x="4929488" y="2709731"/>
            <a:ext cx="1569375" cy="1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Collectively Exhaustive</a:t>
            </a:r>
            <a:endParaRPr sz="1100"/>
          </a:p>
        </p:txBody>
      </p:sp>
      <p:sp>
        <p:nvSpPr>
          <p:cNvPr id="282" name="Google Shape;282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23"/>
          <p:cNvSpPr txBox="1"/>
          <p:nvPr/>
        </p:nvSpPr>
        <p:spPr>
          <a:xfrm>
            <a:off x="7444449" y="3421325"/>
            <a:ext cx="671400" cy="1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2</a:t>
            </a:r>
            <a:endParaRPr sz="1100"/>
          </a:p>
        </p:txBody>
      </p:sp>
      <p:sp>
        <p:nvSpPr>
          <p:cNvPr id="284" name="Google Shape;284;p23"/>
          <p:cNvSpPr txBox="1"/>
          <p:nvPr/>
        </p:nvSpPr>
        <p:spPr>
          <a:xfrm>
            <a:off x="7466074" y="3767200"/>
            <a:ext cx="627975" cy="1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Group 3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6846150" y="3767200"/>
            <a:ext cx="593550" cy="1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Group 4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/>
        </p:nvSpPr>
        <p:spPr>
          <a:xfrm>
            <a:off x="644203" y="2256314"/>
            <a:ext cx="329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group of people below 50 years and another group of 50 years and above is MECE. No person can be in both groups – mutually exclusive – but every person is in either one of them – collectively exhaustive.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4420801" y="2353452"/>
            <a:ext cx="3546900" cy="393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24"/>
          <p:cNvSpPr/>
          <p:nvPr/>
        </p:nvSpPr>
        <p:spPr>
          <a:xfrm rot="-5400000">
            <a:off x="5176125" y="1689129"/>
            <a:ext cx="307500" cy="1721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24"/>
          <p:cNvSpPr/>
          <p:nvPr/>
        </p:nvSpPr>
        <p:spPr>
          <a:xfrm rot="5400000">
            <a:off x="6904558" y="1685908"/>
            <a:ext cx="307500" cy="1728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95" name="Google Shape;295;p24"/>
          <p:cNvCxnSpPr/>
          <p:nvPr/>
        </p:nvCxnSpPr>
        <p:spPr>
          <a:xfrm>
            <a:off x="6194237" y="2387227"/>
            <a:ext cx="0" cy="321300"/>
          </a:xfrm>
          <a:prstGeom prst="straightConnector1">
            <a:avLst/>
          </a:prstGeom>
          <a:noFill/>
          <a:ln cap="flat" cmpd="sng" w="3175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96" name="Google Shape;296;p24"/>
          <p:cNvGrpSpPr/>
          <p:nvPr/>
        </p:nvGrpSpPr>
        <p:grpSpPr>
          <a:xfrm>
            <a:off x="4382218" y="2088876"/>
            <a:ext cx="3693143" cy="192375"/>
            <a:chOff x="5889775" y="2157420"/>
            <a:chExt cx="4924191" cy="256500"/>
          </a:xfrm>
        </p:grpSpPr>
        <p:sp>
          <p:nvSpPr>
            <p:cNvPr id="297" name="Google Shape;297;p24"/>
            <p:cNvSpPr txBox="1"/>
            <p:nvPr/>
          </p:nvSpPr>
          <p:spPr>
            <a:xfrm>
              <a:off x="5889775" y="2157420"/>
              <a:ext cx="2649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</a:t>
              </a:r>
              <a:endParaRPr sz="1100"/>
            </a:p>
          </p:txBody>
        </p:sp>
        <p:sp>
          <p:nvSpPr>
            <p:cNvPr id="298" name="Google Shape;298;p24"/>
            <p:cNvSpPr txBox="1"/>
            <p:nvPr/>
          </p:nvSpPr>
          <p:spPr>
            <a:xfrm>
              <a:off x="8080123" y="2157420"/>
              <a:ext cx="4368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50</a:t>
              </a:r>
              <a:endParaRPr sz="1100"/>
            </a:p>
          </p:txBody>
        </p:sp>
        <p:sp>
          <p:nvSpPr>
            <p:cNvPr id="299" name="Google Shape;299;p24"/>
            <p:cNvSpPr txBox="1"/>
            <p:nvPr/>
          </p:nvSpPr>
          <p:spPr>
            <a:xfrm>
              <a:off x="10377166" y="2157420"/>
              <a:ext cx="4368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100</a:t>
              </a:r>
              <a:endParaRPr sz="1100"/>
            </a:p>
          </p:txBody>
        </p:sp>
      </p:grpSp>
      <p:sp>
        <p:nvSpPr>
          <p:cNvPr id="300" name="Google Shape;300;p24"/>
          <p:cNvSpPr txBox="1"/>
          <p:nvPr/>
        </p:nvSpPr>
        <p:spPr>
          <a:xfrm>
            <a:off x="4908281" y="2448084"/>
            <a:ext cx="856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1</a:t>
            </a:r>
            <a:endParaRPr sz="1100"/>
          </a:p>
        </p:txBody>
      </p:sp>
      <p:sp>
        <p:nvSpPr>
          <p:cNvPr id="301" name="Google Shape;301;p24"/>
          <p:cNvSpPr txBox="1"/>
          <p:nvPr/>
        </p:nvSpPr>
        <p:spPr>
          <a:xfrm>
            <a:off x="6623314" y="2449341"/>
            <a:ext cx="856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2</a:t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302" name="Google Shape;302;p24"/>
          <p:cNvGrpSpPr/>
          <p:nvPr/>
        </p:nvGrpSpPr>
        <p:grpSpPr>
          <a:xfrm>
            <a:off x="7967701" y="2450650"/>
            <a:ext cx="585423" cy="192375"/>
            <a:chOff x="10623602" y="3267533"/>
            <a:chExt cx="780564" cy="256500"/>
          </a:xfrm>
        </p:grpSpPr>
        <p:cxnSp>
          <p:nvCxnSpPr>
            <p:cNvPr id="303" name="Google Shape;303;p24"/>
            <p:cNvCxnSpPr>
              <a:stCxn id="292" idx="3"/>
            </p:cNvCxnSpPr>
            <p:nvPr/>
          </p:nvCxnSpPr>
          <p:spPr>
            <a:xfrm flipH="1" rot="10800000">
              <a:off x="10623602" y="3393936"/>
              <a:ext cx="203400" cy="6000"/>
            </a:xfrm>
            <a:prstGeom prst="straightConnector1">
              <a:avLst/>
            </a:prstGeom>
            <a:noFill/>
            <a:ln cap="rnd" cmpd="sng" w="19050">
              <a:solidFill>
                <a:srgbClr val="262626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304" name="Google Shape;304;p24"/>
            <p:cNvSpPr txBox="1"/>
            <p:nvPr/>
          </p:nvSpPr>
          <p:spPr>
            <a:xfrm>
              <a:off x="10875566" y="3267533"/>
              <a:ext cx="528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Age</a:t>
              </a:r>
              <a:endParaRPr sz="1100"/>
            </a:p>
          </p:txBody>
        </p:sp>
      </p:grpSp>
      <p:sp>
        <p:nvSpPr>
          <p:cNvPr id="305" name="Google Shape;305;p24"/>
          <p:cNvSpPr/>
          <p:nvPr/>
        </p:nvSpPr>
        <p:spPr>
          <a:xfrm>
            <a:off x="679180" y="3596662"/>
            <a:ext cx="3546900" cy="3930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06" name="Google Shape;306;p24"/>
          <p:cNvGrpSpPr/>
          <p:nvPr/>
        </p:nvGrpSpPr>
        <p:grpSpPr>
          <a:xfrm>
            <a:off x="640597" y="3345221"/>
            <a:ext cx="3693143" cy="192375"/>
            <a:chOff x="5889775" y="3096171"/>
            <a:chExt cx="4924191" cy="256500"/>
          </a:xfrm>
        </p:grpSpPr>
        <p:sp>
          <p:nvSpPr>
            <p:cNvPr id="307" name="Google Shape;307;p24"/>
            <p:cNvSpPr txBox="1"/>
            <p:nvPr/>
          </p:nvSpPr>
          <p:spPr>
            <a:xfrm>
              <a:off x="5889775" y="3096171"/>
              <a:ext cx="2649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</a:t>
              </a:r>
              <a:endParaRPr sz="1100"/>
            </a:p>
          </p:txBody>
        </p:sp>
        <p:sp>
          <p:nvSpPr>
            <p:cNvPr id="308" name="Google Shape;308;p24"/>
            <p:cNvSpPr txBox="1"/>
            <p:nvPr/>
          </p:nvSpPr>
          <p:spPr>
            <a:xfrm>
              <a:off x="7989970" y="3096171"/>
              <a:ext cx="4368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50</a:t>
              </a:r>
              <a:endParaRPr sz="1100"/>
            </a:p>
          </p:txBody>
        </p:sp>
        <p:sp>
          <p:nvSpPr>
            <p:cNvPr id="309" name="Google Shape;309;p24"/>
            <p:cNvSpPr txBox="1"/>
            <p:nvPr/>
          </p:nvSpPr>
          <p:spPr>
            <a:xfrm>
              <a:off x="10377166" y="3096171"/>
              <a:ext cx="4368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100</a:t>
              </a:r>
              <a:endParaRPr sz="1100"/>
            </a:p>
          </p:txBody>
        </p:sp>
      </p:grpSp>
      <p:sp>
        <p:nvSpPr>
          <p:cNvPr id="310" name="Google Shape;310;p24"/>
          <p:cNvSpPr/>
          <p:nvPr/>
        </p:nvSpPr>
        <p:spPr>
          <a:xfrm rot="5400000">
            <a:off x="2241338" y="3221169"/>
            <a:ext cx="307500" cy="1143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11" name="Google Shape;311;p24"/>
          <p:cNvGrpSpPr/>
          <p:nvPr/>
        </p:nvGrpSpPr>
        <p:grpSpPr>
          <a:xfrm>
            <a:off x="4225905" y="3693850"/>
            <a:ext cx="605179" cy="192375"/>
            <a:chOff x="5634773" y="4925136"/>
            <a:chExt cx="687782" cy="256500"/>
          </a:xfrm>
        </p:grpSpPr>
        <p:cxnSp>
          <p:nvCxnSpPr>
            <p:cNvPr id="312" name="Google Shape;312;p24"/>
            <p:cNvCxnSpPr/>
            <p:nvPr/>
          </p:nvCxnSpPr>
          <p:spPr>
            <a:xfrm flipH="1" rot="10800000">
              <a:off x="5634773" y="5051549"/>
              <a:ext cx="203400" cy="6000"/>
            </a:xfrm>
            <a:prstGeom prst="straightConnector1">
              <a:avLst/>
            </a:prstGeom>
            <a:noFill/>
            <a:ln cap="rnd" cmpd="sng" w="19050">
              <a:solidFill>
                <a:srgbClr val="434343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313" name="Google Shape;313;p24"/>
            <p:cNvSpPr txBox="1"/>
            <p:nvPr/>
          </p:nvSpPr>
          <p:spPr>
            <a:xfrm>
              <a:off x="5875855" y="4925136"/>
              <a:ext cx="4467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34343"/>
                  </a:solidFill>
                  <a:latin typeface="Poppins"/>
                  <a:ea typeface="Poppins"/>
                  <a:cs typeface="Poppins"/>
                  <a:sym typeface="Poppins"/>
                </a:rPr>
                <a:t>Age</a:t>
              </a:r>
              <a:endParaRPr sz="1100">
                <a:solidFill>
                  <a:srgbClr val="434343"/>
                </a:solidFill>
              </a:endParaRPr>
            </a:p>
          </p:txBody>
        </p:sp>
      </p:grpSp>
      <p:grpSp>
        <p:nvGrpSpPr>
          <p:cNvPr id="314" name="Google Shape;314;p24"/>
          <p:cNvGrpSpPr/>
          <p:nvPr/>
        </p:nvGrpSpPr>
        <p:grpSpPr>
          <a:xfrm>
            <a:off x="1662744" y="4050210"/>
            <a:ext cx="856800" cy="312626"/>
            <a:chOff x="2216992" y="5400280"/>
            <a:chExt cx="1142400" cy="416834"/>
          </a:xfrm>
        </p:grpSpPr>
        <p:sp>
          <p:nvSpPr>
            <p:cNvPr id="315" name="Google Shape;315;p24"/>
            <p:cNvSpPr/>
            <p:nvPr/>
          </p:nvSpPr>
          <p:spPr>
            <a:xfrm rot="5400000">
              <a:off x="2733580" y="5097430"/>
              <a:ext cx="109200" cy="7149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6" name="Google Shape;316;p24"/>
            <p:cNvSpPr txBox="1"/>
            <p:nvPr/>
          </p:nvSpPr>
          <p:spPr>
            <a:xfrm>
              <a:off x="2216992" y="5560614"/>
              <a:ext cx="11424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Not Exclusive</a:t>
              </a:r>
              <a:endParaRPr sz="1100"/>
            </a:p>
          </p:txBody>
        </p:sp>
      </p:grpSp>
      <p:grpSp>
        <p:nvGrpSpPr>
          <p:cNvPr id="317" name="Google Shape;317;p24"/>
          <p:cNvGrpSpPr/>
          <p:nvPr/>
        </p:nvGrpSpPr>
        <p:grpSpPr>
          <a:xfrm>
            <a:off x="2966948" y="4050210"/>
            <a:ext cx="1221075" cy="312626"/>
            <a:chOff x="3955930" y="5400280"/>
            <a:chExt cx="1628100" cy="416834"/>
          </a:xfrm>
        </p:grpSpPr>
        <p:sp>
          <p:nvSpPr>
            <p:cNvPr id="318" name="Google Shape;318;p24"/>
            <p:cNvSpPr/>
            <p:nvPr/>
          </p:nvSpPr>
          <p:spPr>
            <a:xfrm rot="5400000">
              <a:off x="4715380" y="4640830"/>
              <a:ext cx="109200" cy="1628100"/>
            </a:xfrm>
            <a:prstGeom prst="rightBrace">
              <a:avLst>
                <a:gd fmla="val 60680" name="adj1"/>
                <a:gd fmla="val 50000" name="adj2"/>
              </a:avLst>
            </a:prstGeom>
            <a:noFill/>
            <a:ln cap="rnd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9" name="Google Shape;319;p24"/>
            <p:cNvSpPr txBox="1"/>
            <p:nvPr/>
          </p:nvSpPr>
          <p:spPr>
            <a:xfrm>
              <a:off x="4129342" y="5560614"/>
              <a:ext cx="12813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Not Exhaustive</a:t>
              </a:r>
              <a:endParaRPr sz="1100"/>
            </a:p>
          </p:txBody>
        </p:sp>
      </p:grpSp>
      <p:sp>
        <p:nvSpPr>
          <p:cNvPr id="320" name="Google Shape;320;p24"/>
          <p:cNvSpPr txBox="1"/>
          <p:nvPr/>
        </p:nvSpPr>
        <p:spPr>
          <a:xfrm>
            <a:off x="5033634" y="3422252"/>
            <a:ext cx="32538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group of people below 50 years and another group of people from 40 to 70 years is not MECE, as people from 40 to 50 years belong to both groups – they are not mutually exclusive – and people above 70 are in neither one of the groups – they are not collectively exhaustive.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347924" y="1343463"/>
            <a:ext cx="8205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2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 example for a MECE breakdown is dividing the population into subsets of age: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2" name="Google Shape;322;p24"/>
          <p:cNvSpPr/>
          <p:nvPr/>
        </p:nvSpPr>
        <p:spPr>
          <a:xfrm rot="-5400000">
            <a:off x="1388618" y="2976439"/>
            <a:ext cx="307500" cy="1633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1114010" y="3700821"/>
            <a:ext cx="856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1</a:t>
            </a:r>
            <a:endParaRPr sz="1100"/>
          </a:p>
        </p:txBody>
      </p:sp>
      <p:sp>
        <p:nvSpPr>
          <p:cNvPr id="324" name="Google Shape;324;p24"/>
          <p:cNvSpPr txBox="1"/>
          <p:nvPr/>
        </p:nvSpPr>
        <p:spPr>
          <a:xfrm>
            <a:off x="1946653" y="3700821"/>
            <a:ext cx="856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 2</a:t>
            </a:r>
            <a:endParaRPr sz="1100"/>
          </a:p>
        </p:txBody>
      </p:sp>
      <p:sp>
        <p:nvSpPr>
          <p:cNvPr id="325" name="Google Shape;325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MECE Vs. Non-MECE</a:t>
            </a:r>
            <a:endParaRPr/>
          </a:p>
        </p:txBody>
      </p:sp>
      <p:sp>
        <p:nvSpPr>
          <p:cNvPr id="326" name="Google Shape;326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/>
          <p:nvPr/>
        </p:nvSpPr>
        <p:spPr>
          <a:xfrm>
            <a:off x="413660" y="2313304"/>
            <a:ext cx="3290100" cy="530700"/>
          </a:xfrm>
          <a:prstGeom prst="roundRect">
            <a:avLst>
              <a:gd fmla="val 1568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413660" y="3056536"/>
            <a:ext cx="3290100" cy="530700"/>
          </a:xfrm>
          <a:prstGeom prst="roundRect">
            <a:avLst>
              <a:gd fmla="val 15682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25"/>
          <p:cNvSpPr/>
          <p:nvPr/>
        </p:nvSpPr>
        <p:spPr>
          <a:xfrm>
            <a:off x="413660" y="3799768"/>
            <a:ext cx="3290100" cy="530700"/>
          </a:xfrm>
          <a:prstGeom prst="roundRect">
            <a:avLst>
              <a:gd fmla="val 1568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25"/>
          <p:cNvSpPr/>
          <p:nvPr/>
        </p:nvSpPr>
        <p:spPr>
          <a:xfrm>
            <a:off x="561871" y="3192953"/>
            <a:ext cx="254251" cy="254251"/>
          </a:xfrm>
          <a:custGeom>
            <a:rect b="b" l="l" r="r" t="t"/>
            <a:pathLst>
              <a:path extrusionOk="0" h="3632159" w="3632158">
                <a:moveTo>
                  <a:pt x="2982737" y="2970537"/>
                </a:moveTo>
                <a:cubicBezTo>
                  <a:pt x="2753464" y="2970537"/>
                  <a:pt x="2546132" y="3150721"/>
                  <a:pt x="2546132" y="3419248"/>
                </a:cubicBezTo>
                <a:lnTo>
                  <a:pt x="3419247" y="3419248"/>
                </a:lnTo>
                <a:cubicBezTo>
                  <a:pt x="3419247" y="3149208"/>
                  <a:pt x="3210687" y="2970537"/>
                  <a:pt x="2982737" y="2970537"/>
                </a:cubicBezTo>
                <a:close/>
                <a:moveTo>
                  <a:pt x="649326" y="2970537"/>
                </a:moveTo>
                <a:cubicBezTo>
                  <a:pt x="420146" y="2970537"/>
                  <a:pt x="212816" y="3150721"/>
                  <a:pt x="212816" y="3419248"/>
                </a:cubicBezTo>
                <a:lnTo>
                  <a:pt x="1085931" y="3419248"/>
                </a:lnTo>
                <a:cubicBezTo>
                  <a:pt x="1085931" y="3149208"/>
                  <a:pt x="877370" y="2970537"/>
                  <a:pt x="649326" y="2970537"/>
                </a:cubicBezTo>
                <a:close/>
                <a:moveTo>
                  <a:pt x="2287869" y="2683964"/>
                </a:moveTo>
                <a:cubicBezTo>
                  <a:pt x="2329195" y="2687378"/>
                  <a:pt x="2366492" y="2714919"/>
                  <a:pt x="2380324" y="2756773"/>
                </a:cubicBezTo>
                <a:cubicBezTo>
                  <a:pt x="2398674" y="2812580"/>
                  <a:pt x="2368312" y="2872736"/>
                  <a:pt x="2312507" y="2891085"/>
                </a:cubicBezTo>
                <a:cubicBezTo>
                  <a:pt x="2151997" y="2943769"/>
                  <a:pt x="1982973" y="2970537"/>
                  <a:pt x="1810356" y="2970537"/>
                </a:cubicBezTo>
                <a:cubicBezTo>
                  <a:pt x="1643697" y="2970537"/>
                  <a:pt x="1480254" y="2945566"/>
                  <a:pt x="1324662" y="2896382"/>
                </a:cubicBezTo>
                <a:cubicBezTo>
                  <a:pt x="1268573" y="2878695"/>
                  <a:pt x="1237549" y="2818917"/>
                  <a:pt x="1255237" y="2762827"/>
                </a:cubicBezTo>
                <a:cubicBezTo>
                  <a:pt x="1272924" y="2706833"/>
                  <a:pt x="1332702" y="2675809"/>
                  <a:pt x="1388791" y="2693496"/>
                </a:cubicBezTo>
                <a:cubicBezTo>
                  <a:pt x="1523669" y="2736154"/>
                  <a:pt x="1665451" y="2757814"/>
                  <a:pt x="1810261" y="2757814"/>
                </a:cubicBezTo>
                <a:cubicBezTo>
                  <a:pt x="1960273" y="2757814"/>
                  <a:pt x="2106879" y="2734641"/>
                  <a:pt x="2245919" y="2688956"/>
                </a:cubicBezTo>
                <a:cubicBezTo>
                  <a:pt x="2259870" y="2684369"/>
                  <a:pt x="2274093" y="2682826"/>
                  <a:pt x="2287869" y="2683964"/>
                </a:cubicBezTo>
                <a:close/>
                <a:moveTo>
                  <a:pt x="2982737" y="2332087"/>
                </a:moveTo>
                <a:cubicBezTo>
                  <a:pt x="2865358" y="2332087"/>
                  <a:pt x="2769921" y="2427524"/>
                  <a:pt x="2769921" y="2544904"/>
                </a:cubicBezTo>
                <a:cubicBezTo>
                  <a:pt x="2769921" y="2662285"/>
                  <a:pt x="2865358" y="2757721"/>
                  <a:pt x="2982737" y="2757721"/>
                </a:cubicBezTo>
                <a:cubicBezTo>
                  <a:pt x="3100118" y="2757721"/>
                  <a:pt x="3195554" y="2662285"/>
                  <a:pt x="3195554" y="2544904"/>
                </a:cubicBezTo>
                <a:cubicBezTo>
                  <a:pt x="3195554" y="2427524"/>
                  <a:pt x="3100118" y="2332087"/>
                  <a:pt x="2982737" y="2332087"/>
                </a:cubicBezTo>
                <a:close/>
                <a:moveTo>
                  <a:pt x="649326" y="2332087"/>
                </a:moveTo>
                <a:cubicBezTo>
                  <a:pt x="531946" y="2332087"/>
                  <a:pt x="436510" y="2427523"/>
                  <a:pt x="436510" y="2544903"/>
                </a:cubicBezTo>
                <a:cubicBezTo>
                  <a:pt x="436510" y="2662284"/>
                  <a:pt x="532040" y="2757721"/>
                  <a:pt x="649326" y="2757721"/>
                </a:cubicBezTo>
                <a:cubicBezTo>
                  <a:pt x="766706" y="2757721"/>
                  <a:pt x="862142" y="2662284"/>
                  <a:pt x="862142" y="2544903"/>
                </a:cubicBezTo>
                <a:cubicBezTo>
                  <a:pt x="862142" y="2427523"/>
                  <a:pt x="766706" y="2332087"/>
                  <a:pt x="649326" y="2332087"/>
                </a:cubicBezTo>
                <a:close/>
                <a:moveTo>
                  <a:pt x="2982737" y="2119366"/>
                </a:moveTo>
                <a:cubicBezTo>
                  <a:pt x="3217403" y="2119366"/>
                  <a:pt x="3408370" y="2310333"/>
                  <a:pt x="3408370" y="2544998"/>
                </a:cubicBezTo>
                <a:cubicBezTo>
                  <a:pt x="3408370" y="2657650"/>
                  <a:pt x="3364199" y="2760275"/>
                  <a:pt x="3292409" y="2836510"/>
                </a:cubicBezTo>
                <a:cubicBezTo>
                  <a:pt x="3494537" y="2946607"/>
                  <a:pt x="3632063" y="3161126"/>
                  <a:pt x="3632158" y="3407141"/>
                </a:cubicBezTo>
                <a:lnTo>
                  <a:pt x="3632158" y="3525751"/>
                </a:lnTo>
                <a:cubicBezTo>
                  <a:pt x="3632158" y="3584488"/>
                  <a:pt x="3584487" y="3632159"/>
                  <a:pt x="3525750" y="3632159"/>
                </a:cubicBezTo>
                <a:lnTo>
                  <a:pt x="2439819" y="3632159"/>
                </a:lnTo>
                <a:cubicBezTo>
                  <a:pt x="2381082" y="3632159"/>
                  <a:pt x="2333411" y="3584488"/>
                  <a:pt x="2333411" y="3525751"/>
                </a:cubicBezTo>
                <a:lnTo>
                  <a:pt x="2333411" y="3407141"/>
                </a:lnTo>
                <a:cubicBezTo>
                  <a:pt x="2333411" y="3161126"/>
                  <a:pt x="2470843" y="2946607"/>
                  <a:pt x="2673065" y="2836510"/>
                </a:cubicBezTo>
                <a:cubicBezTo>
                  <a:pt x="2601276" y="2760275"/>
                  <a:pt x="2557104" y="2657744"/>
                  <a:pt x="2557104" y="2544998"/>
                </a:cubicBezTo>
                <a:cubicBezTo>
                  <a:pt x="2557104" y="2310333"/>
                  <a:pt x="2748072" y="2119366"/>
                  <a:pt x="2982737" y="2119366"/>
                </a:cubicBezTo>
                <a:close/>
                <a:moveTo>
                  <a:pt x="649420" y="2119271"/>
                </a:moveTo>
                <a:cubicBezTo>
                  <a:pt x="884180" y="2119271"/>
                  <a:pt x="1075053" y="2310238"/>
                  <a:pt x="1075053" y="2544903"/>
                </a:cubicBezTo>
                <a:cubicBezTo>
                  <a:pt x="1075053" y="2657555"/>
                  <a:pt x="1030882" y="2760180"/>
                  <a:pt x="959093" y="2836415"/>
                </a:cubicBezTo>
                <a:cubicBezTo>
                  <a:pt x="1161221" y="2946607"/>
                  <a:pt x="1298747" y="3161031"/>
                  <a:pt x="1298747" y="3407046"/>
                </a:cubicBezTo>
                <a:lnTo>
                  <a:pt x="1298747" y="3525656"/>
                </a:lnTo>
                <a:cubicBezTo>
                  <a:pt x="1298747" y="3584393"/>
                  <a:pt x="1251076" y="3632064"/>
                  <a:pt x="1192339" y="3632064"/>
                </a:cubicBezTo>
                <a:lnTo>
                  <a:pt x="106408" y="3632064"/>
                </a:lnTo>
                <a:cubicBezTo>
                  <a:pt x="47576" y="3632064"/>
                  <a:pt x="0" y="3584393"/>
                  <a:pt x="0" y="3525656"/>
                </a:cubicBezTo>
                <a:lnTo>
                  <a:pt x="0" y="3407046"/>
                </a:lnTo>
                <a:cubicBezTo>
                  <a:pt x="0" y="3161125"/>
                  <a:pt x="137526" y="2946607"/>
                  <a:pt x="339749" y="2836415"/>
                </a:cubicBezTo>
                <a:cubicBezTo>
                  <a:pt x="267959" y="2760180"/>
                  <a:pt x="223788" y="2657650"/>
                  <a:pt x="223788" y="2544903"/>
                </a:cubicBezTo>
                <a:cubicBezTo>
                  <a:pt x="223788" y="2310238"/>
                  <a:pt x="414755" y="2119271"/>
                  <a:pt x="649420" y="2119271"/>
                </a:cubicBezTo>
                <a:close/>
                <a:moveTo>
                  <a:pt x="2721067" y="852046"/>
                </a:moveTo>
                <a:cubicBezTo>
                  <a:pt x="2748308" y="851549"/>
                  <a:pt x="2775738" y="861433"/>
                  <a:pt x="2796878" y="881816"/>
                </a:cubicBezTo>
                <a:cubicBezTo>
                  <a:pt x="2914447" y="995129"/>
                  <a:pt x="3014329" y="1126791"/>
                  <a:pt x="3093781" y="1273210"/>
                </a:cubicBezTo>
                <a:cubicBezTo>
                  <a:pt x="3176164" y="1425019"/>
                  <a:pt x="3233293" y="1586192"/>
                  <a:pt x="3263560" y="1752377"/>
                </a:cubicBezTo>
                <a:cubicBezTo>
                  <a:pt x="3274060" y="1810169"/>
                  <a:pt x="3235752" y="1865596"/>
                  <a:pt x="3177961" y="1876095"/>
                </a:cubicBezTo>
                <a:cubicBezTo>
                  <a:pt x="3120075" y="1886688"/>
                  <a:pt x="3064743" y="1848287"/>
                  <a:pt x="3054244" y="1790495"/>
                </a:cubicBezTo>
                <a:cubicBezTo>
                  <a:pt x="3027949" y="1646537"/>
                  <a:pt x="2978387" y="1506646"/>
                  <a:pt x="2906786" y="1374794"/>
                </a:cubicBezTo>
                <a:cubicBezTo>
                  <a:pt x="2837644" y="1247483"/>
                  <a:pt x="2751003" y="1133223"/>
                  <a:pt x="2649136" y="1035044"/>
                </a:cubicBezTo>
                <a:cubicBezTo>
                  <a:pt x="2606856" y="994278"/>
                  <a:pt x="2605626" y="926933"/>
                  <a:pt x="2646392" y="884559"/>
                </a:cubicBezTo>
                <a:cubicBezTo>
                  <a:pt x="2666775" y="863420"/>
                  <a:pt x="2693827" y="852542"/>
                  <a:pt x="2721067" y="852046"/>
                </a:cubicBezTo>
                <a:close/>
                <a:moveTo>
                  <a:pt x="910948" y="852046"/>
                </a:moveTo>
                <a:cubicBezTo>
                  <a:pt x="938165" y="852542"/>
                  <a:pt x="965193" y="863420"/>
                  <a:pt x="985576" y="884559"/>
                </a:cubicBezTo>
                <a:cubicBezTo>
                  <a:pt x="1026342" y="926933"/>
                  <a:pt x="1025112" y="994278"/>
                  <a:pt x="982833" y="1035044"/>
                </a:cubicBezTo>
                <a:cubicBezTo>
                  <a:pt x="880965" y="1133223"/>
                  <a:pt x="794324" y="1247483"/>
                  <a:pt x="725182" y="1374794"/>
                </a:cubicBezTo>
                <a:cubicBezTo>
                  <a:pt x="653581" y="1506646"/>
                  <a:pt x="603924" y="1646537"/>
                  <a:pt x="577725" y="1790495"/>
                </a:cubicBezTo>
                <a:cubicBezTo>
                  <a:pt x="568455" y="1841949"/>
                  <a:pt x="523622" y="1877892"/>
                  <a:pt x="473208" y="1877892"/>
                </a:cubicBezTo>
                <a:cubicBezTo>
                  <a:pt x="406526" y="1877892"/>
                  <a:pt x="356585" y="1817547"/>
                  <a:pt x="368408" y="1752377"/>
                </a:cubicBezTo>
                <a:cubicBezTo>
                  <a:pt x="398675" y="1586192"/>
                  <a:pt x="455805" y="1425019"/>
                  <a:pt x="538188" y="1273210"/>
                </a:cubicBezTo>
                <a:cubicBezTo>
                  <a:pt x="617829" y="1126791"/>
                  <a:pt x="717616" y="995129"/>
                  <a:pt x="835185" y="881816"/>
                </a:cubicBezTo>
                <a:cubicBezTo>
                  <a:pt x="856325" y="861433"/>
                  <a:pt x="883731" y="851549"/>
                  <a:pt x="910948" y="852046"/>
                </a:cubicBezTo>
                <a:close/>
                <a:moveTo>
                  <a:pt x="1816031" y="851265"/>
                </a:moveTo>
                <a:cubicBezTo>
                  <a:pt x="1586852" y="851265"/>
                  <a:pt x="1379521" y="1031355"/>
                  <a:pt x="1379521" y="1299977"/>
                </a:cubicBezTo>
                <a:lnTo>
                  <a:pt x="2252542" y="1299977"/>
                </a:lnTo>
                <a:cubicBezTo>
                  <a:pt x="2252542" y="1029937"/>
                  <a:pt x="2043980" y="851265"/>
                  <a:pt x="1816031" y="851265"/>
                </a:cubicBezTo>
                <a:close/>
                <a:moveTo>
                  <a:pt x="1816031" y="212816"/>
                </a:moveTo>
                <a:cubicBezTo>
                  <a:pt x="1698651" y="212816"/>
                  <a:pt x="1603215" y="308252"/>
                  <a:pt x="1603215" y="425632"/>
                </a:cubicBezTo>
                <a:cubicBezTo>
                  <a:pt x="1603215" y="543012"/>
                  <a:pt x="1698651" y="638449"/>
                  <a:pt x="1816031" y="638449"/>
                </a:cubicBezTo>
                <a:cubicBezTo>
                  <a:pt x="1933411" y="638449"/>
                  <a:pt x="2028847" y="543012"/>
                  <a:pt x="2028847" y="425632"/>
                </a:cubicBezTo>
                <a:cubicBezTo>
                  <a:pt x="2028847" y="308252"/>
                  <a:pt x="1933411" y="212816"/>
                  <a:pt x="1816031" y="212816"/>
                </a:cubicBezTo>
                <a:close/>
                <a:moveTo>
                  <a:pt x="1816031" y="0"/>
                </a:moveTo>
                <a:cubicBezTo>
                  <a:pt x="2050696" y="0"/>
                  <a:pt x="2241664" y="190967"/>
                  <a:pt x="2241664" y="425632"/>
                </a:cubicBezTo>
                <a:cubicBezTo>
                  <a:pt x="2241664" y="538378"/>
                  <a:pt x="2197493" y="640908"/>
                  <a:pt x="2125703" y="717143"/>
                </a:cubicBezTo>
                <a:cubicBezTo>
                  <a:pt x="2327831" y="827335"/>
                  <a:pt x="2465358" y="1041760"/>
                  <a:pt x="2465358" y="1287775"/>
                </a:cubicBezTo>
                <a:lnTo>
                  <a:pt x="2465358" y="1406385"/>
                </a:lnTo>
                <a:cubicBezTo>
                  <a:pt x="2465358" y="1465122"/>
                  <a:pt x="2417781" y="1512793"/>
                  <a:pt x="2358950" y="1512793"/>
                </a:cubicBezTo>
                <a:lnTo>
                  <a:pt x="1273113" y="1512793"/>
                </a:lnTo>
                <a:cubicBezTo>
                  <a:pt x="1214376" y="1512793"/>
                  <a:pt x="1166705" y="1465122"/>
                  <a:pt x="1166705" y="1406385"/>
                </a:cubicBezTo>
                <a:lnTo>
                  <a:pt x="1166705" y="1287775"/>
                </a:lnTo>
                <a:cubicBezTo>
                  <a:pt x="1166705" y="1041760"/>
                  <a:pt x="1304137" y="827240"/>
                  <a:pt x="1506360" y="717143"/>
                </a:cubicBezTo>
                <a:cubicBezTo>
                  <a:pt x="1434570" y="640908"/>
                  <a:pt x="1390399" y="538378"/>
                  <a:pt x="1390399" y="425632"/>
                </a:cubicBezTo>
                <a:cubicBezTo>
                  <a:pt x="1390399" y="190967"/>
                  <a:pt x="1581366" y="0"/>
                  <a:pt x="18160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25"/>
          <p:cNvSpPr/>
          <p:nvPr/>
        </p:nvSpPr>
        <p:spPr>
          <a:xfrm>
            <a:off x="560569" y="2455906"/>
            <a:ext cx="256893" cy="248948"/>
          </a:xfrm>
          <a:custGeom>
            <a:rect b="b" l="l" r="r" t="t"/>
            <a:pathLst>
              <a:path extrusionOk="0" h="3556394" w="3669896">
                <a:moveTo>
                  <a:pt x="3442892" y="719035"/>
                </a:moveTo>
                <a:lnTo>
                  <a:pt x="3669896" y="718657"/>
                </a:lnTo>
                <a:lnTo>
                  <a:pt x="3668667" y="1230"/>
                </a:lnTo>
                <a:lnTo>
                  <a:pt x="2951240" y="0"/>
                </a:lnTo>
                <a:lnTo>
                  <a:pt x="2950861" y="227004"/>
                </a:lnTo>
                <a:lnTo>
                  <a:pt x="3281814" y="227571"/>
                </a:lnTo>
                <a:lnTo>
                  <a:pt x="2838589" y="670702"/>
                </a:lnTo>
                <a:cubicBezTo>
                  <a:pt x="2638920" y="507354"/>
                  <a:pt x="2391203" y="418444"/>
                  <a:pt x="2129675" y="418444"/>
                </a:cubicBezTo>
                <a:cubicBezTo>
                  <a:pt x="1951383" y="418444"/>
                  <a:pt x="1779427" y="459778"/>
                  <a:pt x="1624781" y="537810"/>
                </a:cubicBezTo>
                <a:cubicBezTo>
                  <a:pt x="1473350" y="461480"/>
                  <a:pt x="1302340" y="418444"/>
                  <a:pt x="1121589" y="418444"/>
                </a:cubicBezTo>
                <a:cubicBezTo>
                  <a:pt x="503192" y="418538"/>
                  <a:pt x="0" y="921636"/>
                  <a:pt x="0" y="1540127"/>
                </a:cubicBezTo>
                <a:cubicBezTo>
                  <a:pt x="0" y="2120311"/>
                  <a:pt x="442752" y="2599006"/>
                  <a:pt x="1008181" y="2656040"/>
                </a:cubicBezTo>
                <a:lnTo>
                  <a:pt x="1008181" y="3016220"/>
                </a:lnTo>
                <a:lnTo>
                  <a:pt x="693686" y="3016220"/>
                </a:lnTo>
                <a:lnTo>
                  <a:pt x="693686" y="3243224"/>
                </a:lnTo>
                <a:lnTo>
                  <a:pt x="1008181" y="3243224"/>
                </a:lnTo>
                <a:lnTo>
                  <a:pt x="1008181" y="3556395"/>
                </a:lnTo>
                <a:lnTo>
                  <a:pt x="1235185" y="3556395"/>
                </a:lnTo>
                <a:lnTo>
                  <a:pt x="1235185" y="3243318"/>
                </a:lnTo>
                <a:lnTo>
                  <a:pt x="1549680" y="3243318"/>
                </a:lnTo>
                <a:lnTo>
                  <a:pt x="1549680" y="3016314"/>
                </a:lnTo>
                <a:lnTo>
                  <a:pt x="1235185" y="3016314"/>
                </a:lnTo>
                <a:lnTo>
                  <a:pt x="1235185" y="2656135"/>
                </a:lnTo>
                <a:cubicBezTo>
                  <a:pt x="1374036" y="2642136"/>
                  <a:pt x="1505604" y="2602600"/>
                  <a:pt x="1624970" y="2542444"/>
                </a:cubicBezTo>
                <a:cubicBezTo>
                  <a:pt x="1779616" y="2620571"/>
                  <a:pt x="1951571" y="2661905"/>
                  <a:pt x="2129865" y="2661905"/>
                </a:cubicBezTo>
                <a:cubicBezTo>
                  <a:pt x="2429509" y="2661905"/>
                  <a:pt x="2711183" y="2545187"/>
                  <a:pt x="2922959" y="2333411"/>
                </a:cubicBezTo>
                <a:cubicBezTo>
                  <a:pt x="3134830" y="2121541"/>
                  <a:pt x="3251452" y="1839867"/>
                  <a:pt x="3251452" y="1540316"/>
                </a:cubicBezTo>
                <a:cubicBezTo>
                  <a:pt x="3251452" y="1278883"/>
                  <a:pt x="3162637" y="1031071"/>
                  <a:pt x="2999194" y="831402"/>
                </a:cubicBezTo>
                <a:lnTo>
                  <a:pt x="3442324" y="388177"/>
                </a:lnTo>
                <a:lnTo>
                  <a:pt x="3442892" y="719035"/>
                </a:lnTo>
                <a:close/>
                <a:moveTo>
                  <a:pt x="1121683" y="2434712"/>
                </a:moveTo>
                <a:cubicBezTo>
                  <a:pt x="628328" y="2434712"/>
                  <a:pt x="227004" y="2033388"/>
                  <a:pt x="227004" y="1540127"/>
                </a:cubicBezTo>
                <a:cubicBezTo>
                  <a:pt x="227004" y="1046772"/>
                  <a:pt x="628328" y="645448"/>
                  <a:pt x="1121683" y="645448"/>
                </a:cubicBezTo>
                <a:cubicBezTo>
                  <a:pt x="1218349" y="645448"/>
                  <a:pt x="1311421" y="660865"/>
                  <a:pt x="1398628" y="689335"/>
                </a:cubicBezTo>
                <a:cubicBezTo>
                  <a:pt x="1377346" y="707685"/>
                  <a:pt x="1356726" y="726885"/>
                  <a:pt x="1336674" y="746937"/>
                </a:cubicBezTo>
                <a:cubicBezTo>
                  <a:pt x="899409" y="1184298"/>
                  <a:pt x="899409" y="1895861"/>
                  <a:pt x="1336674" y="2333222"/>
                </a:cubicBezTo>
                <a:cubicBezTo>
                  <a:pt x="1356726" y="2353274"/>
                  <a:pt x="1377441" y="2372475"/>
                  <a:pt x="1398628" y="2390824"/>
                </a:cubicBezTo>
                <a:cubicBezTo>
                  <a:pt x="1311421" y="2419294"/>
                  <a:pt x="1218255" y="2434712"/>
                  <a:pt x="1121683" y="2434712"/>
                </a:cubicBezTo>
                <a:lnTo>
                  <a:pt x="1121683" y="2434712"/>
                </a:lnTo>
                <a:close/>
                <a:moveTo>
                  <a:pt x="2016268" y="1540127"/>
                </a:moveTo>
                <a:cubicBezTo>
                  <a:pt x="2016268" y="1846771"/>
                  <a:pt x="1861148" y="2117852"/>
                  <a:pt x="1625253" y="2279119"/>
                </a:cubicBezTo>
                <a:cubicBezTo>
                  <a:pt x="1579853" y="2248001"/>
                  <a:pt x="1536911" y="2212437"/>
                  <a:pt x="1497186" y="2172711"/>
                </a:cubicBezTo>
                <a:cubicBezTo>
                  <a:pt x="1148356" y="1823882"/>
                  <a:pt x="1148356" y="1256372"/>
                  <a:pt x="1497186" y="907543"/>
                </a:cubicBezTo>
                <a:cubicBezTo>
                  <a:pt x="1536911" y="867722"/>
                  <a:pt x="1579853" y="832253"/>
                  <a:pt x="1625253" y="801135"/>
                </a:cubicBezTo>
                <a:cubicBezTo>
                  <a:pt x="1861148" y="962402"/>
                  <a:pt x="2016268" y="1233483"/>
                  <a:pt x="2016268" y="1540127"/>
                </a:cubicBezTo>
                <a:lnTo>
                  <a:pt x="2016268" y="1540127"/>
                </a:lnTo>
                <a:close/>
                <a:moveTo>
                  <a:pt x="2762354" y="2172711"/>
                </a:moveTo>
                <a:cubicBezTo>
                  <a:pt x="2593424" y="2341735"/>
                  <a:pt x="2368692" y="2434712"/>
                  <a:pt x="2129770" y="2434712"/>
                </a:cubicBezTo>
                <a:cubicBezTo>
                  <a:pt x="2033955" y="2434712"/>
                  <a:pt x="1940316" y="2419673"/>
                  <a:pt x="1851690" y="2390824"/>
                </a:cubicBezTo>
                <a:cubicBezTo>
                  <a:pt x="2091273" y="2185007"/>
                  <a:pt x="2243272" y="1879971"/>
                  <a:pt x="2243272" y="1540127"/>
                </a:cubicBezTo>
                <a:cubicBezTo>
                  <a:pt x="2243272" y="1200189"/>
                  <a:pt x="2091273" y="895247"/>
                  <a:pt x="1851690" y="689335"/>
                </a:cubicBezTo>
                <a:cubicBezTo>
                  <a:pt x="1940316" y="660487"/>
                  <a:pt x="2033861" y="645448"/>
                  <a:pt x="2129770" y="645448"/>
                </a:cubicBezTo>
                <a:cubicBezTo>
                  <a:pt x="2368785" y="645448"/>
                  <a:pt x="2593424" y="738519"/>
                  <a:pt x="2762354" y="907448"/>
                </a:cubicBezTo>
                <a:cubicBezTo>
                  <a:pt x="2931283" y="1076377"/>
                  <a:pt x="3024354" y="1301111"/>
                  <a:pt x="3024354" y="1540032"/>
                </a:cubicBezTo>
                <a:cubicBezTo>
                  <a:pt x="3024354" y="1779049"/>
                  <a:pt x="2931283" y="2003783"/>
                  <a:pt x="2762354" y="2172711"/>
                </a:cubicBezTo>
                <a:lnTo>
                  <a:pt x="2762354" y="21727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25"/>
          <p:cNvSpPr/>
          <p:nvPr/>
        </p:nvSpPr>
        <p:spPr>
          <a:xfrm>
            <a:off x="574260" y="3939762"/>
            <a:ext cx="229098" cy="254244"/>
          </a:xfrm>
          <a:custGeom>
            <a:rect b="b" l="l" r="r" t="t"/>
            <a:pathLst>
              <a:path extrusionOk="0" h="3632063" w="3272829">
                <a:moveTo>
                  <a:pt x="2060439" y="2915960"/>
                </a:moveTo>
                <a:lnTo>
                  <a:pt x="2060439" y="3632063"/>
                </a:lnTo>
                <a:lnTo>
                  <a:pt x="1344336" y="3632063"/>
                </a:lnTo>
                <a:close/>
                <a:moveTo>
                  <a:pt x="2060440" y="2155686"/>
                </a:moveTo>
                <a:lnTo>
                  <a:pt x="2060440" y="2614518"/>
                </a:lnTo>
                <a:lnTo>
                  <a:pt x="1207850" y="3467106"/>
                </a:lnTo>
                <a:lnTo>
                  <a:pt x="1207850" y="3008275"/>
                </a:lnTo>
                <a:close/>
                <a:moveTo>
                  <a:pt x="1207850" y="1912697"/>
                </a:moveTo>
                <a:lnTo>
                  <a:pt x="2002080" y="1912697"/>
                </a:lnTo>
                <a:lnTo>
                  <a:pt x="1207850" y="2706927"/>
                </a:lnTo>
                <a:close/>
                <a:moveTo>
                  <a:pt x="2554456" y="1388886"/>
                </a:moveTo>
                <a:lnTo>
                  <a:pt x="2948024" y="1782454"/>
                </a:lnTo>
                <a:lnTo>
                  <a:pt x="2797350" y="1933128"/>
                </a:lnTo>
                <a:lnTo>
                  <a:pt x="2403782" y="1539560"/>
                </a:lnTo>
                <a:close/>
                <a:moveTo>
                  <a:pt x="717616" y="1388602"/>
                </a:moveTo>
                <a:lnTo>
                  <a:pt x="868290" y="1539276"/>
                </a:lnTo>
                <a:lnTo>
                  <a:pt x="474722" y="1932844"/>
                </a:lnTo>
                <a:lnTo>
                  <a:pt x="324048" y="1782170"/>
                </a:lnTo>
                <a:close/>
                <a:moveTo>
                  <a:pt x="2704467" y="861196"/>
                </a:moveTo>
                <a:lnTo>
                  <a:pt x="3272829" y="861196"/>
                </a:lnTo>
                <a:lnTo>
                  <a:pt x="3272829" y="1074392"/>
                </a:lnTo>
                <a:lnTo>
                  <a:pt x="2704467" y="1074392"/>
                </a:lnTo>
                <a:close/>
                <a:moveTo>
                  <a:pt x="0" y="861196"/>
                </a:moveTo>
                <a:lnTo>
                  <a:pt x="568362" y="861196"/>
                </a:lnTo>
                <a:lnTo>
                  <a:pt x="568362" y="1074392"/>
                </a:lnTo>
                <a:lnTo>
                  <a:pt x="0" y="1074392"/>
                </a:lnTo>
                <a:close/>
                <a:moveTo>
                  <a:pt x="1634145" y="707874"/>
                </a:moveTo>
                <a:cubicBezTo>
                  <a:pt x="1686356" y="780610"/>
                  <a:pt x="1740648" y="879452"/>
                  <a:pt x="1740648" y="967795"/>
                </a:cubicBezTo>
                <a:cubicBezTo>
                  <a:pt x="1740648" y="1026626"/>
                  <a:pt x="1692882" y="1074392"/>
                  <a:pt x="1634145" y="1074392"/>
                </a:cubicBezTo>
                <a:cubicBezTo>
                  <a:pt x="1575407" y="1074392"/>
                  <a:pt x="1527547" y="1026532"/>
                  <a:pt x="1527547" y="967795"/>
                </a:cubicBezTo>
                <a:cubicBezTo>
                  <a:pt x="1527547" y="879358"/>
                  <a:pt x="1581839" y="780610"/>
                  <a:pt x="1634145" y="707874"/>
                </a:cubicBezTo>
                <a:close/>
                <a:moveTo>
                  <a:pt x="1634239" y="390731"/>
                </a:moveTo>
                <a:lnTo>
                  <a:pt x="1558855" y="466116"/>
                </a:lnTo>
                <a:cubicBezTo>
                  <a:pt x="1533790" y="491181"/>
                  <a:pt x="1314447" y="717712"/>
                  <a:pt x="1314447" y="967794"/>
                </a:cubicBezTo>
                <a:cubicBezTo>
                  <a:pt x="1314447" y="1144101"/>
                  <a:pt x="1457838" y="1287492"/>
                  <a:pt x="1634145" y="1287492"/>
                </a:cubicBezTo>
                <a:cubicBezTo>
                  <a:pt x="1810356" y="1287492"/>
                  <a:pt x="1953842" y="1144101"/>
                  <a:pt x="1953936" y="967794"/>
                </a:cubicBezTo>
                <a:cubicBezTo>
                  <a:pt x="1953936" y="717712"/>
                  <a:pt x="1734499" y="491086"/>
                  <a:pt x="1709529" y="466116"/>
                </a:cubicBezTo>
                <a:close/>
                <a:moveTo>
                  <a:pt x="2797444" y="2838"/>
                </a:moveTo>
                <a:lnTo>
                  <a:pt x="2948118" y="153512"/>
                </a:lnTo>
                <a:lnTo>
                  <a:pt x="2554550" y="547080"/>
                </a:lnTo>
                <a:lnTo>
                  <a:pt x="2403971" y="396406"/>
                </a:lnTo>
                <a:close/>
                <a:moveTo>
                  <a:pt x="474911" y="2648"/>
                </a:moveTo>
                <a:lnTo>
                  <a:pt x="868384" y="396216"/>
                </a:lnTo>
                <a:lnTo>
                  <a:pt x="717710" y="546890"/>
                </a:lnTo>
                <a:lnTo>
                  <a:pt x="324237" y="153322"/>
                </a:lnTo>
                <a:close/>
                <a:moveTo>
                  <a:pt x="1634145" y="0"/>
                </a:moveTo>
                <a:lnTo>
                  <a:pt x="1709434" y="75384"/>
                </a:lnTo>
                <a:cubicBezTo>
                  <a:pt x="1727689" y="93545"/>
                  <a:pt x="2155118" y="526272"/>
                  <a:pt x="2155118" y="979617"/>
                </a:cubicBezTo>
                <a:cubicBezTo>
                  <a:pt x="2155118" y="1230362"/>
                  <a:pt x="1977015" y="1440246"/>
                  <a:pt x="1740647" y="1489620"/>
                </a:cubicBezTo>
                <a:lnTo>
                  <a:pt x="1740647" y="1699598"/>
                </a:lnTo>
                <a:lnTo>
                  <a:pt x="1527547" y="1699598"/>
                </a:lnTo>
                <a:lnTo>
                  <a:pt x="1527547" y="1489620"/>
                </a:lnTo>
                <a:cubicBezTo>
                  <a:pt x="1291179" y="1440341"/>
                  <a:pt x="1113076" y="1230362"/>
                  <a:pt x="1113076" y="979617"/>
                </a:cubicBezTo>
                <a:cubicBezTo>
                  <a:pt x="1113076" y="526272"/>
                  <a:pt x="1540600" y="93545"/>
                  <a:pt x="1558760" y="753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25"/>
          <p:cNvSpPr txBox="1"/>
          <p:nvPr/>
        </p:nvSpPr>
        <p:spPr>
          <a:xfrm>
            <a:off x="1739497" y="2447125"/>
            <a:ext cx="1802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Female, male or non-binary</a:t>
            </a:r>
            <a:endParaRPr sz="1100"/>
          </a:p>
        </p:txBody>
      </p:sp>
      <p:sp>
        <p:nvSpPr>
          <p:cNvPr id="339" name="Google Shape;339;p25"/>
          <p:cNvSpPr txBox="1"/>
          <p:nvPr/>
        </p:nvSpPr>
        <p:spPr>
          <a:xfrm>
            <a:off x="1739499" y="3192950"/>
            <a:ext cx="2047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Consumer, business or government</a:t>
            </a:r>
            <a:endParaRPr sz="1100"/>
          </a:p>
        </p:txBody>
      </p:sp>
      <p:sp>
        <p:nvSpPr>
          <p:cNvPr id="340" name="Google Shape;340;p25"/>
          <p:cNvSpPr txBox="1"/>
          <p:nvPr/>
        </p:nvSpPr>
        <p:spPr>
          <a:xfrm>
            <a:off x="1739492" y="3939750"/>
            <a:ext cx="14883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0-18, 19-34, 35+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1" name="Google Shape;341;p25"/>
          <p:cNvSpPr txBox="1"/>
          <p:nvPr/>
        </p:nvSpPr>
        <p:spPr>
          <a:xfrm>
            <a:off x="1047924" y="1725850"/>
            <a:ext cx="18021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MECE BREAK DOWN</a:t>
            </a:r>
            <a:endParaRPr sz="1100"/>
          </a:p>
        </p:txBody>
      </p:sp>
      <p:grpSp>
        <p:nvGrpSpPr>
          <p:cNvPr id="342" name="Google Shape;342;p25"/>
          <p:cNvGrpSpPr/>
          <p:nvPr/>
        </p:nvGrpSpPr>
        <p:grpSpPr>
          <a:xfrm>
            <a:off x="4505322" y="2219923"/>
            <a:ext cx="2276218" cy="2153375"/>
            <a:chOff x="7169461" y="2761309"/>
            <a:chExt cx="2687388" cy="2542355"/>
          </a:xfrm>
        </p:grpSpPr>
        <p:grpSp>
          <p:nvGrpSpPr>
            <p:cNvPr id="343" name="Google Shape;343;p25"/>
            <p:cNvGrpSpPr/>
            <p:nvPr/>
          </p:nvGrpSpPr>
          <p:grpSpPr>
            <a:xfrm>
              <a:off x="7169461" y="2761309"/>
              <a:ext cx="2687388" cy="2542355"/>
              <a:chOff x="8226502" y="2033588"/>
              <a:chExt cx="2119391" cy="2005012"/>
            </a:xfrm>
          </p:grpSpPr>
          <p:sp>
            <p:nvSpPr>
              <p:cNvPr id="344" name="Google Shape;344;p25"/>
              <p:cNvSpPr/>
              <p:nvPr/>
            </p:nvSpPr>
            <p:spPr>
              <a:xfrm>
                <a:off x="9126694" y="2819400"/>
                <a:ext cx="1219200" cy="1219200"/>
              </a:xfrm>
              <a:prstGeom prst="ellipse">
                <a:avLst/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8226502" y="2819400"/>
                <a:ext cx="1219200" cy="1219200"/>
              </a:xfrm>
              <a:prstGeom prst="ellipse">
                <a:avLst/>
              </a:prstGeom>
              <a:solidFill>
                <a:srgbClr val="999999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8676598" y="2033588"/>
                <a:ext cx="1219200" cy="12192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47" name="Google Shape;347;p25"/>
            <p:cNvSpPr txBox="1"/>
            <p:nvPr/>
          </p:nvSpPr>
          <p:spPr>
            <a:xfrm>
              <a:off x="8153982" y="3251194"/>
              <a:ext cx="6789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Female</a:t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348" name="Google Shape;348;p25"/>
            <p:cNvSpPr txBox="1"/>
            <p:nvPr/>
          </p:nvSpPr>
          <p:spPr>
            <a:xfrm>
              <a:off x="7355744" y="4458225"/>
              <a:ext cx="7953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Business</a:t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349" name="Google Shape;349;p25"/>
            <p:cNvSpPr txBox="1"/>
            <p:nvPr/>
          </p:nvSpPr>
          <p:spPr>
            <a:xfrm>
              <a:off x="8763098" y="4458225"/>
              <a:ext cx="9195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Age 35+</a:t>
              </a:r>
              <a:endParaRPr sz="1100"/>
            </a:p>
          </p:txBody>
        </p:sp>
      </p:grpSp>
      <p:sp>
        <p:nvSpPr>
          <p:cNvPr id="350" name="Google Shape;350;p25"/>
          <p:cNvSpPr txBox="1"/>
          <p:nvPr/>
        </p:nvSpPr>
        <p:spPr>
          <a:xfrm>
            <a:off x="4590775" y="1725850"/>
            <a:ext cx="2088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NON-MECE BREAK DOWN</a:t>
            </a:r>
            <a:endParaRPr sz="1100"/>
          </a:p>
        </p:txBody>
      </p:sp>
      <p:sp>
        <p:nvSpPr>
          <p:cNvPr id="351" name="Google Shape;351;p25"/>
          <p:cNvSpPr/>
          <p:nvPr/>
        </p:nvSpPr>
        <p:spPr>
          <a:xfrm>
            <a:off x="960544" y="2313304"/>
            <a:ext cx="632100" cy="5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GENDER</a:t>
            </a:r>
            <a:endParaRPr sz="1100"/>
          </a:p>
        </p:txBody>
      </p:sp>
      <p:sp>
        <p:nvSpPr>
          <p:cNvPr id="352" name="Google Shape;352;p25"/>
          <p:cNvSpPr/>
          <p:nvPr/>
        </p:nvSpPr>
        <p:spPr>
          <a:xfrm>
            <a:off x="960544" y="3056536"/>
            <a:ext cx="632100" cy="5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TYPE</a:t>
            </a:r>
            <a:endParaRPr sz="1100"/>
          </a:p>
        </p:txBody>
      </p:sp>
      <p:sp>
        <p:nvSpPr>
          <p:cNvPr id="353" name="Google Shape;353;p25"/>
          <p:cNvSpPr/>
          <p:nvPr/>
        </p:nvSpPr>
        <p:spPr>
          <a:xfrm>
            <a:off x="960544" y="3799768"/>
            <a:ext cx="632100" cy="5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AGE</a:t>
            </a:r>
            <a:endParaRPr sz="1100"/>
          </a:p>
        </p:txBody>
      </p:sp>
      <p:sp>
        <p:nvSpPr>
          <p:cNvPr id="354" name="Google Shape;354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Example: North America cell phone market</a:t>
            </a:r>
            <a:endParaRPr/>
          </a:p>
        </p:txBody>
      </p:sp>
      <p:sp>
        <p:nvSpPr>
          <p:cNvPr id="355" name="Google Shape;355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/>
          <p:nvPr/>
        </p:nvSpPr>
        <p:spPr>
          <a:xfrm>
            <a:off x="413658" y="1695429"/>
            <a:ext cx="2983500" cy="2272800"/>
          </a:xfrm>
          <a:prstGeom prst="roundRect">
            <a:avLst>
              <a:gd fmla="val 3661" name="adj"/>
            </a:avLst>
          </a:prstGeom>
          <a:solidFill>
            <a:schemeClr val="accent1"/>
          </a:solidFill>
          <a:ln cap="flat" cmpd="sng" w="12700">
            <a:solidFill>
              <a:srgbClr val="FFB4D0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61" name="Google Shape;361;p26"/>
          <p:cNvSpPr/>
          <p:nvPr/>
        </p:nvSpPr>
        <p:spPr>
          <a:xfrm>
            <a:off x="558238" y="1833706"/>
            <a:ext cx="815100" cy="1996200"/>
          </a:xfrm>
          <a:prstGeom prst="roundRect">
            <a:avLst>
              <a:gd fmla="val 3661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62" name="Google Shape;362;p26"/>
          <p:cNvSpPr/>
          <p:nvPr/>
        </p:nvSpPr>
        <p:spPr>
          <a:xfrm>
            <a:off x="1497795" y="1833705"/>
            <a:ext cx="815100" cy="930300"/>
          </a:xfrm>
          <a:prstGeom prst="roundRect">
            <a:avLst>
              <a:gd fmla="val 3661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63" name="Google Shape;363;p26"/>
          <p:cNvSpPr/>
          <p:nvPr/>
        </p:nvSpPr>
        <p:spPr>
          <a:xfrm>
            <a:off x="2437352" y="1833705"/>
            <a:ext cx="815100" cy="930300"/>
          </a:xfrm>
          <a:prstGeom prst="roundRect">
            <a:avLst>
              <a:gd fmla="val 3661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64" name="Google Shape;364;p26"/>
          <p:cNvSpPr/>
          <p:nvPr/>
        </p:nvSpPr>
        <p:spPr>
          <a:xfrm>
            <a:off x="1497795" y="2899669"/>
            <a:ext cx="1754700" cy="930300"/>
          </a:xfrm>
          <a:prstGeom prst="roundRect">
            <a:avLst>
              <a:gd fmla="val 3661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65" name="Google Shape;365;p26"/>
          <p:cNvSpPr/>
          <p:nvPr/>
        </p:nvSpPr>
        <p:spPr>
          <a:xfrm>
            <a:off x="794425" y="2661521"/>
            <a:ext cx="342900" cy="3429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/>
          </a:p>
        </p:txBody>
      </p:sp>
      <p:sp>
        <p:nvSpPr>
          <p:cNvPr id="366" name="Google Shape;366;p26"/>
          <p:cNvSpPr/>
          <p:nvPr/>
        </p:nvSpPr>
        <p:spPr>
          <a:xfrm>
            <a:off x="1733982" y="2128539"/>
            <a:ext cx="342900" cy="342900"/>
          </a:xfrm>
          <a:prstGeom prst="ellipse">
            <a:avLst/>
          </a:prstGeom>
          <a:solidFill>
            <a:srgbClr val="999999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sz="1100"/>
          </a:p>
        </p:txBody>
      </p:sp>
      <p:sp>
        <p:nvSpPr>
          <p:cNvPr id="367" name="Google Shape;367;p26"/>
          <p:cNvSpPr/>
          <p:nvPr/>
        </p:nvSpPr>
        <p:spPr>
          <a:xfrm>
            <a:off x="2673539" y="2128539"/>
            <a:ext cx="342900" cy="3429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2203761" y="3194503"/>
            <a:ext cx="342900" cy="342900"/>
          </a:xfrm>
          <a:prstGeom prst="ellipse">
            <a:avLst/>
          </a:prstGeom>
          <a:solidFill>
            <a:srgbClr val="D9D9D9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69" name="Google Shape;369;p26"/>
          <p:cNvSpPr txBox="1"/>
          <p:nvPr/>
        </p:nvSpPr>
        <p:spPr>
          <a:xfrm>
            <a:off x="861156" y="4173248"/>
            <a:ext cx="208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COLLECTIVELY EXHAUSTIVE</a:t>
            </a:r>
            <a:endParaRPr sz="1100"/>
          </a:p>
        </p:txBody>
      </p:sp>
      <p:sp>
        <p:nvSpPr>
          <p:cNvPr id="370" name="Google Shape;370;p26"/>
          <p:cNvSpPr/>
          <p:nvPr/>
        </p:nvSpPr>
        <p:spPr>
          <a:xfrm>
            <a:off x="3951514" y="1695429"/>
            <a:ext cx="2983500" cy="2272800"/>
          </a:xfrm>
          <a:prstGeom prst="roundRect">
            <a:avLst>
              <a:gd fmla="val 3661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71" name="Google Shape;371;p26"/>
          <p:cNvSpPr/>
          <p:nvPr/>
        </p:nvSpPr>
        <p:spPr>
          <a:xfrm>
            <a:off x="4096095" y="1833706"/>
            <a:ext cx="815100" cy="1996200"/>
          </a:xfrm>
          <a:prstGeom prst="roundRect">
            <a:avLst>
              <a:gd fmla="val 3661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72" name="Google Shape;372;p26"/>
          <p:cNvSpPr/>
          <p:nvPr/>
        </p:nvSpPr>
        <p:spPr>
          <a:xfrm>
            <a:off x="5975209" y="1833705"/>
            <a:ext cx="815100" cy="930300"/>
          </a:xfrm>
          <a:prstGeom prst="roundRect">
            <a:avLst>
              <a:gd fmla="val 3661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  <p:sp>
        <p:nvSpPr>
          <p:cNvPr id="373" name="Google Shape;373;p26"/>
          <p:cNvSpPr/>
          <p:nvPr/>
        </p:nvSpPr>
        <p:spPr>
          <a:xfrm>
            <a:off x="4332281" y="2661521"/>
            <a:ext cx="342900" cy="3429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/>
          </a:p>
        </p:txBody>
      </p:sp>
      <p:sp>
        <p:nvSpPr>
          <p:cNvPr id="374" name="Google Shape;374;p26"/>
          <p:cNvSpPr/>
          <p:nvPr/>
        </p:nvSpPr>
        <p:spPr>
          <a:xfrm>
            <a:off x="6211396" y="2128539"/>
            <a:ext cx="342900" cy="3429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4230697" y="4173248"/>
            <a:ext cx="2425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NOT COLLECTIVELY EXHAUSTIVE</a:t>
            </a:r>
            <a:endParaRPr sz="1100"/>
          </a:p>
        </p:txBody>
      </p:sp>
      <p:sp>
        <p:nvSpPr>
          <p:cNvPr id="376" name="Google Shape;376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Collectively exhaustive definition</a:t>
            </a:r>
            <a:endParaRPr/>
          </a:p>
        </p:txBody>
      </p:sp>
      <p:sp>
        <p:nvSpPr>
          <p:cNvPr id="377" name="Google Shape;377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Google Shape;382;p27"/>
          <p:cNvCxnSpPr/>
          <p:nvPr/>
        </p:nvCxnSpPr>
        <p:spPr>
          <a:xfrm rot="10800000">
            <a:off x="4563839" y="3184862"/>
            <a:ext cx="1132800" cy="857100"/>
          </a:xfrm>
          <a:prstGeom prst="bentConnector4">
            <a:avLst>
              <a:gd fmla="val 99573" name="adj1"/>
              <a:gd fmla="val 73" name="adj2"/>
            </a:avLst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383" name="Google Shape;383;p27"/>
          <p:cNvCxnSpPr>
            <a:stCxn id="384" idx="2"/>
            <a:endCxn id="385" idx="3"/>
          </p:cNvCxnSpPr>
          <p:nvPr/>
        </p:nvCxnSpPr>
        <p:spPr>
          <a:xfrm>
            <a:off x="3409854" y="1315035"/>
            <a:ext cx="970200" cy="860700"/>
          </a:xfrm>
          <a:prstGeom prst="bentConnector4">
            <a:avLst>
              <a:gd fmla="val 99225" name="adj1"/>
              <a:gd fmla="val -100" name="adj2"/>
            </a:avLst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6" name="Google Shape;386;p27"/>
          <p:cNvSpPr/>
          <p:nvPr/>
        </p:nvSpPr>
        <p:spPr>
          <a:xfrm rot="-5400000">
            <a:off x="1673150" y="-7835"/>
            <a:ext cx="790500" cy="2646000"/>
          </a:xfrm>
          <a:prstGeom prst="roundRect">
            <a:avLst>
              <a:gd fmla="val 5990" name="adj"/>
            </a:avLst>
          </a:prstGeom>
          <a:solidFill>
            <a:schemeClr val="accent1"/>
          </a:solidFill>
          <a:ln cap="flat" cmpd="sng" w="12700">
            <a:solidFill>
              <a:srgbClr val="FFB4D0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27"/>
          <p:cNvSpPr/>
          <p:nvPr/>
        </p:nvSpPr>
        <p:spPr>
          <a:xfrm rot="-5400000">
            <a:off x="552600" y="1293585"/>
            <a:ext cx="385500" cy="42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27"/>
          <p:cNvSpPr/>
          <p:nvPr/>
        </p:nvSpPr>
        <p:spPr>
          <a:xfrm rot="-5400000">
            <a:off x="3195654" y="1293585"/>
            <a:ext cx="385500" cy="42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88" name="Google Shape;388;p27"/>
          <p:cNvGrpSpPr/>
          <p:nvPr/>
        </p:nvGrpSpPr>
        <p:grpSpPr>
          <a:xfrm>
            <a:off x="3057137" y="2175856"/>
            <a:ext cx="2829631" cy="1007400"/>
            <a:chOff x="4086316" y="2843085"/>
            <a:chExt cx="3772842" cy="1343200"/>
          </a:xfrm>
        </p:grpSpPr>
        <p:sp>
          <p:nvSpPr>
            <p:cNvPr id="389" name="Google Shape;389;p27"/>
            <p:cNvSpPr/>
            <p:nvPr/>
          </p:nvSpPr>
          <p:spPr>
            <a:xfrm rot="-5400000">
              <a:off x="5445637" y="1750685"/>
              <a:ext cx="1054200" cy="3528000"/>
            </a:xfrm>
            <a:prstGeom prst="roundRect">
              <a:avLst>
                <a:gd fmla="val 5990" name="adj"/>
              </a:avLst>
            </a:prstGeom>
            <a:solidFill>
              <a:schemeClr val="lt1">
                <a:alpha val="24710"/>
              </a:schemeClr>
            </a:solidFill>
            <a:ln cap="flat" cmpd="sng" w="12700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 rot="-5400000">
              <a:off x="5323216" y="1606185"/>
              <a:ext cx="1054200" cy="3528000"/>
            </a:xfrm>
            <a:prstGeom prst="roundRect">
              <a:avLst>
                <a:gd fmla="val 5990" name="adj"/>
              </a:avLst>
            </a:prstGeom>
            <a:solidFill>
              <a:schemeClr val="lt1">
                <a:alpha val="24710"/>
              </a:schemeClr>
            </a:solidFill>
            <a:ln cap="flat" cmpd="sng" w="12700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 rot="-5400000">
              <a:off x="5568058" y="1895185"/>
              <a:ext cx="1054200" cy="3528000"/>
            </a:xfrm>
            <a:prstGeom prst="roundRect">
              <a:avLst>
                <a:gd fmla="val 5990" name="adj"/>
              </a:avLst>
            </a:prstGeom>
            <a:solidFill>
              <a:schemeClr val="lt1">
                <a:alpha val="24710"/>
              </a:schemeClr>
            </a:solidFill>
            <a:ln cap="flat" cmpd="sng" w="12700">
              <a:solidFill>
                <a:srgbClr val="9999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1" name="Google Shape;391;p27"/>
          <p:cNvSpPr txBox="1"/>
          <p:nvPr/>
        </p:nvSpPr>
        <p:spPr>
          <a:xfrm>
            <a:off x="1206421" y="1161500"/>
            <a:ext cx="1724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1100"/>
          </a:p>
        </p:txBody>
      </p:sp>
      <p:sp>
        <p:nvSpPr>
          <p:cNvPr id="392" name="Google Shape;392;p27"/>
          <p:cNvSpPr/>
          <p:nvPr/>
        </p:nvSpPr>
        <p:spPr>
          <a:xfrm rot="-5400000">
            <a:off x="6645890" y="2721096"/>
            <a:ext cx="790500" cy="2646000"/>
          </a:xfrm>
          <a:prstGeom prst="roundRect">
            <a:avLst>
              <a:gd fmla="val 5990" name="adj"/>
            </a:avLst>
          </a:prstGeom>
          <a:solidFill>
            <a:srgbClr val="D9D9D9"/>
          </a:solidFill>
          <a:ln cap="flat" cmpd="sng" w="12700">
            <a:solidFill>
              <a:schemeClr val="accent2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27"/>
          <p:cNvSpPr/>
          <p:nvPr/>
        </p:nvSpPr>
        <p:spPr>
          <a:xfrm rot="-5400000">
            <a:off x="5525340" y="4022517"/>
            <a:ext cx="385500" cy="42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27"/>
          <p:cNvSpPr/>
          <p:nvPr/>
        </p:nvSpPr>
        <p:spPr>
          <a:xfrm rot="-5400000">
            <a:off x="8168387" y="4022517"/>
            <a:ext cx="385500" cy="42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7"/>
          <p:cNvSpPr txBox="1"/>
          <p:nvPr/>
        </p:nvSpPr>
        <p:spPr>
          <a:xfrm>
            <a:off x="6035663" y="3904725"/>
            <a:ext cx="2008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GO SOLVE IT!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3609962" y="2540250"/>
            <a:ext cx="1724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SUBPROBLEM</a:t>
            </a:r>
            <a:endParaRPr sz="1100"/>
          </a:p>
        </p:txBody>
      </p:sp>
      <p:cxnSp>
        <p:nvCxnSpPr>
          <p:cNvPr id="397" name="Google Shape;397;p27"/>
          <p:cNvCxnSpPr/>
          <p:nvPr/>
        </p:nvCxnSpPr>
        <p:spPr>
          <a:xfrm rot="10800000">
            <a:off x="2068405" y="1710662"/>
            <a:ext cx="2495400" cy="2331300"/>
          </a:xfrm>
          <a:prstGeom prst="bentConnector2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8" name="Google Shape;398;p27"/>
          <p:cNvSpPr/>
          <p:nvPr/>
        </p:nvSpPr>
        <p:spPr>
          <a:xfrm>
            <a:off x="3701570" y="3405868"/>
            <a:ext cx="1724100" cy="423300"/>
          </a:xfrm>
          <a:prstGeom prst="roundRect">
            <a:avLst>
              <a:gd fmla="val 12167" name="adj"/>
            </a:avLst>
          </a:prstGeom>
          <a:solidFill>
            <a:srgbClr val="D9D9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237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3802532" y="3425188"/>
            <a:ext cx="152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Can you take a physical action to solve this subproblem?</a:t>
            </a:r>
            <a:endParaRPr sz="1100"/>
          </a:p>
        </p:txBody>
      </p:sp>
      <p:sp>
        <p:nvSpPr>
          <p:cNvPr id="400" name="Google Shape;400;p27"/>
          <p:cNvSpPr txBox="1"/>
          <p:nvPr/>
        </p:nvSpPr>
        <p:spPr>
          <a:xfrm>
            <a:off x="4793124" y="4047586"/>
            <a:ext cx="31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100"/>
          </a:p>
        </p:txBody>
      </p:sp>
      <p:sp>
        <p:nvSpPr>
          <p:cNvPr id="401" name="Google Shape;401;p27"/>
          <p:cNvSpPr txBox="1"/>
          <p:nvPr/>
        </p:nvSpPr>
        <p:spPr>
          <a:xfrm>
            <a:off x="4030724" y="4047586"/>
            <a:ext cx="318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NO</a:t>
            </a:r>
            <a:endParaRPr sz="1100"/>
          </a:p>
        </p:txBody>
      </p:sp>
      <p:sp>
        <p:nvSpPr>
          <p:cNvPr id="402" name="Google Shape;402;p27"/>
          <p:cNvSpPr txBox="1"/>
          <p:nvPr/>
        </p:nvSpPr>
        <p:spPr>
          <a:xfrm>
            <a:off x="4451139" y="1237824"/>
            <a:ext cx="1626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Breakdown with MECE</a:t>
            </a:r>
            <a:endParaRPr sz="1100"/>
          </a:p>
        </p:txBody>
      </p:sp>
      <p:sp>
        <p:nvSpPr>
          <p:cNvPr id="403" name="Google Shape;403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28"/>
          <p:cNvCxnSpPr/>
          <p:nvPr/>
        </p:nvCxnSpPr>
        <p:spPr>
          <a:xfrm>
            <a:off x="2760601" y="1114425"/>
            <a:ext cx="0" cy="3566400"/>
          </a:xfrm>
          <a:prstGeom prst="straightConnector1">
            <a:avLst/>
          </a:prstGeom>
          <a:solidFill>
            <a:srgbClr val="FFD966">
              <a:alpha val="24710"/>
            </a:srgbClr>
          </a:solidFill>
          <a:ln cap="flat" cmpd="sng" w="12700">
            <a:solidFill>
              <a:schemeClr val="accent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409" name="Google Shape;409;p28"/>
          <p:cNvSpPr/>
          <p:nvPr/>
        </p:nvSpPr>
        <p:spPr>
          <a:xfrm>
            <a:off x="960109" y="2524706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28"/>
          <p:cNvSpPr/>
          <p:nvPr/>
        </p:nvSpPr>
        <p:spPr>
          <a:xfrm>
            <a:off x="960109" y="2951018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960109" y="3377331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960109" y="3803644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8"/>
          <p:cNvSpPr/>
          <p:nvPr/>
        </p:nvSpPr>
        <p:spPr>
          <a:xfrm>
            <a:off x="960109" y="4229957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8"/>
          <p:cNvSpPr/>
          <p:nvPr/>
        </p:nvSpPr>
        <p:spPr>
          <a:xfrm>
            <a:off x="960109" y="1245769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15" name="Google Shape;415;p28"/>
          <p:cNvGrpSpPr/>
          <p:nvPr/>
        </p:nvGrpSpPr>
        <p:grpSpPr>
          <a:xfrm>
            <a:off x="1543625" y="1316275"/>
            <a:ext cx="2482429" cy="192413"/>
            <a:chOff x="2033474" y="1460758"/>
            <a:chExt cx="2822225" cy="265800"/>
          </a:xfrm>
        </p:grpSpPr>
        <p:sp>
          <p:nvSpPr>
            <p:cNvPr id="416" name="Google Shape;416;p28"/>
            <p:cNvSpPr txBox="1"/>
            <p:nvPr/>
          </p:nvSpPr>
          <p:spPr>
            <a:xfrm>
              <a:off x="2033474" y="1460758"/>
              <a:ext cx="7206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Internal</a:t>
              </a:r>
              <a:endParaRPr sz="1100"/>
            </a:p>
          </p:txBody>
        </p:sp>
        <p:sp>
          <p:nvSpPr>
            <p:cNvPr id="417" name="Google Shape;417;p28"/>
            <p:cNvSpPr txBox="1"/>
            <p:nvPr/>
          </p:nvSpPr>
          <p:spPr>
            <a:xfrm>
              <a:off x="4025599" y="1460758"/>
              <a:ext cx="8301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External</a:t>
              </a:r>
              <a:endParaRPr sz="1100"/>
            </a:p>
          </p:txBody>
        </p:sp>
      </p:grpSp>
      <p:sp>
        <p:nvSpPr>
          <p:cNvPr id="418" name="Google Shape;418;p28"/>
          <p:cNvSpPr/>
          <p:nvPr/>
        </p:nvSpPr>
        <p:spPr>
          <a:xfrm>
            <a:off x="960109" y="1672081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19" name="Google Shape;419;p28"/>
          <p:cNvGrpSpPr/>
          <p:nvPr/>
        </p:nvGrpSpPr>
        <p:grpSpPr>
          <a:xfrm>
            <a:off x="1417440" y="1742591"/>
            <a:ext cx="2676419" cy="192413"/>
            <a:chOff x="2012148" y="2049504"/>
            <a:chExt cx="2798431" cy="265800"/>
          </a:xfrm>
        </p:grpSpPr>
        <p:sp>
          <p:nvSpPr>
            <p:cNvPr id="420" name="Google Shape;420;p28"/>
            <p:cNvSpPr txBox="1"/>
            <p:nvPr/>
          </p:nvSpPr>
          <p:spPr>
            <a:xfrm>
              <a:off x="2012148" y="2049504"/>
              <a:ext cx="7629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Short-term</a:t>
              </a:r>
              <a:endParaRPr sz="1100"/>
            </a:p>
          </p:txBody>
        </p:sp>
        <p:sp>
          <p:nvSpPr>
            <p:cNvPr id="421" name="Google Shape;421;p28"/>
            <p:cNvSpPr txBox="1"/>
            <p:nvPr/>
          </p:nvSpPr>
          <p:spPr>
            <a:xfrm>
              <a:off x="4070779" y="2049504"/>
              <a:ext cx="7398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Long-term</a:t>
              </a:r>
              <a:endParaRPr sz="1100"/>
            </a:p>
          </p:txBody>
        </p:sp>
      </p:grpSp>
      <p:sp>
        <p:nvSpPr>
          <p:cNvPr id="422" name="Google Shape;422;p28"/>
          <p:cNvSpPr/>
          <p:nvPr/>
        </p:nvSpPr>
        <p:spPr>
          <a:xfrm>
            <a:off x="960109" y="2098394"/>
            <a:ext cx="3600900" cy="319200"/>
          </a:xfrm>
          <a:prstGeom prst="roundRect">
            <a:avLst>
              <a:gd fmla="val 15682" name="adj"/>
            </a:avLst>
          </a:prstGeom>
          <a:solidFill>
            <a:schemeClr val="lt1"/>
          </a:solidFill>
          <a:ln cap="flat" cmpd="sng" w="1270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23" name="Google Shape;423;p28"/>
          <p:cNvGrpSpPr/>
          <p:nvPr/>
        </p:nvGrpSpPr>
        <p:grpSpPr>
          <a:xfrm>
            <a:off x="1449588" y="2168891"/>
            <a:ext cx="2749103" cy="192413"/>
            <a:chOff x="2045637" y="2049504"/>
            <a:chExt cx="2887107" cy="265800"/>
          </a:xfrm>
        </p:grpSpPr>
        <p:sp>
          <p:nvSpPr>
            <p:cNvPr id="424" name="Google Shape;424;p28"/>
            <p:cNvSpPr txBox="1"/>
            <p:nvPr/>
          </p:nvSpPr>
          <p:spPr>
            <a:xfrm>
              <a:off x="2045637" y="2049504"/>
              <a:ext cx="6960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Economic</a:t>
              </a:r>
              <a:endParaRPr sz="1100"/>
            </a:p>
          </p:txBody>
        </p:sp>
        <p:sp>
          <p:nvSpPr>
            <p:cNvPr id="425" name="Google Shape;425;p28"/>
            <p:cNvSpPr txBox="1"/>
            <p:nvPr/>
          </p:nvSpPr>
          <p:spPr>
            <a:xfrm>
              <a:off x="3948444" y="2049504"/>
              <a:ext cx="9843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Non-economic</a:t>
              </a:r>
              <a:endParaRPr sz="1100"/>
            </a:p>
          </p:txBody>
        </p:sp>
      </p:grpSp>
      <p:grpSp>
        <p:nvGrpSpPr>
          <p:cNvPr id="426" name="Google Shape;426;p28"/>
          <p:cNvGrpSpPr/>
          <p:nvPr/>
        </p:nvGrpSpPr>
        <p:grpSpPr>
          <a:xfrm>
            <a:off x="1390750" y="2595225"/>
            <a:ext cx="2674970" cy="192413"/>
            <a:chOff x="1859674" y="1460776"/>
            <a:chExt cx="3041121" cy="265800"/>
          </a:xfrm>
        </p:grpSpPr>
        <p:sp>
          <p:nvSpPr>
            <p:cNvPr id="427" name="Google Shape;427;p28"/>
            <p:cNvSpPr txBox="1"/>
            <p:nvPr/>
          </p:nvSpPr>
          <p:spPr>
            <a:xfrm>
              <a:off x="1859674" y="1460776"/>
              <a:ext cx="10680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Quantitative</a:t>
              </a:r>
              <a:endParaRPr sz="1100"/>
            </a:p>
          </p:txBody>
        </p:sp>
        <p:sp>
          <p:nvSpPr>
            <p:cNvPr id="428" name="Google Shape;428;p28"/>
            <p:cNvSpPr txBox="1"/>
            <p:nvPr/>
          </p:nvSpPr>
          <p:spPr>
            <a:xfrm>
              <a:off x="3980695" y="1460776"/>
              <a:ext cx="9201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Qualitative</a:t>
              </a:r>
              <a:endParaRPr sz="1100"/>
            </a:p>
          </p:txBody>
        </p:sp>
      </p:grpSp>
      <p:grpSp>
        <p:nvGrpSpPr>
          <p:cNvPr id="429" name="Google Shape;429;p28"/>
          <p:cNvGrpSpPr/>
          <p:nvPr/>
        </p:nvGrpSpPr>
        <p:grpSpPr>
          <a:xfrm>
            <a:off x="1413338" y="3021544"/>
            <a:ext cx="2612625" cy="192419"/>
            <a:chOff x="2014742" y="2049496"/>
            <a:chExt cx="2711598" cy="265808"/>
          </a:xfrm>
        </p:grpSpPr>
        <p:sp>
          <p:nvSpPr>
            <p:cNvPr id="430" name="Google Shape;430;p28"/>
            <p:cNvSpPr txBox="1"/>
            <p:nvPr/>
          </p:nvSpPr>
          <p:spPr>
            <a:xfrm>
              <a:off x="2014742" y="2049496"/>
              <a:ext cx="7578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Direct</a:t>
              </a:r>
              <a:endParaRPr sz="1100"/>
            </a:p>
          </p:txBody>
        </p:sp>
        <p:sp>
          <p:nvSpPr>
            <p:cNvPr id="431" name="Google Shape;431;p28"/>
            <p:cNvSpPr txBox="1"/>
            <p:nvPr/>
          </p:nvSpPr>
          <p:spPr>
            <a:xfrm>
              <a:off x="4154840" y="2049504"/>
              <a:ext cx="5715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Indirect</a:t>
              </a:r>
              <a:endParaRPr sz="1100"/>
            </a:p>
          </p:txBody>
        </p:sp>
      </p:grpSp>
      <p:grpSp>
        <p:nvGrpSpPr>
          <p:cNvPr id="432" name="Google Shape;432;p28"/>
          <p:cNvGrpSpPr/>
          <p:nvPr/>
        </p:nvGrpSpPr>
        <p:grpSpPr>
          <a:xfrm>
            <a:off x="1368859" y="3447841"/>
            <a:ext cx="2829679" cy="192413"/>
            <a:chOff x="1986177" y="2049504"/>
            <a:chExt cx="2914490" cy="265800"/>
          </a:xfrm>
        </p:grpSpPr>
        <p:sp>
          <p:nvSpPr>
            <p:cNvPr id="433" name="Google Shape;433;p28"/>
            <p:cNvSpPr txBox="1"/>
            <p:nvPr/>
          </p:nvSpPr>
          <p:spPr>
            <a:xfrm>
              <a:off x="1986177" y="2049504"/>
              <a:ext cx="8148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Supply-side</a:t>
              </a:r>
              <a:endParaRPr sz="1100"/>
            </a:p>
          </p:txBody>
        </p:sp>
        <p:sp>
          <p:nvSpPr>
            <p:cNvPr id="434" name="Google Shape;434;p28"/>
            <p:cNvSpPr txBox="1"/>
            <p:nvPr/>
          </p:nvSpPr>
          <p:spPr>
            <a:xfrm>
              <a:off x="3980567" y="2049504"/>
              <a:ext cx="9201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Demand-side</a:t>
              </a:r>
              <a:endParaRPr sz="1100"/>
            </a:p>
          </p:txBody>
        </p:sp>
      </p:grpSp>
      <p:grpSp>
        <p:nvGrpSpPr>
          <p:cNvPr id="435" name="Google Shape;435;p28"/>
          <p:cNvGrpSpPr/>
          <p:nvPr/>
        </p:nvGrpSpPr>
        <p:grpSpPr>
          <a:xfrm>
            <a:off x="1497796" y="3874141"/>
            <a:ext cx="2596103" cy="192413"/>
            <a:chOff x="2127646" y="2049504"/>
            <a:chExt cx="2658852" cy="265800"/>
          </a:xfrm>
        </p:grpSpPr>
        <p:sp>
          <p:nvSpPr>
            <p:cNvPr id="436" name="Google Shape;436;p28"/>
            <p:cNvSpPr txBox="1"/>
            <p:nvPr/>
          </p:nvSpPr>
          <p:spPr>
            <a:xfrm>
              <a:off x="2127646" y="2049504"/>
              <a:ext cx="5319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Upside</a:t>
              </a:r>
              <a:endParaRPr sz="1100"/>
            </a:p>
          </p:txBody>
        </p:sp>
        <p:sp>
          <p:nvSpPr>
            <p:cNvPr id="437" name="Google Shape;437;p28"/>
            <p:cNvSpPr txBox="1"/>
            <p:nvPr/>
          </p:nvSpPr>
          <p:spPr>
            <a:xfrm>
              <a:off x="4094698" y="2049504"/>
              <a:ext cx="6918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Downside</a:t>
              </a:r>
              <a:endParaRPr sz="1100"/>
            </a:p>
          </p:txBody>
        </p:sp>
      </p:grpSp>
      <p:grpSp>
        <p:nvGrpSpPr>
          <p:cNvPr id="438" name="Google Shape;438;p28"/>
          <p:cNvGrpSpPr/>
          <p:nvPr/>
        </p:nvGrpSpPr>
        <p:grpSpPr>
          <a:xfrm>
            <a:off x="1400011" y="4300466"/>
            <a:ext cx="2560281" cy="192418"/>
            <a:chOff x="1977227" y="2049504"/>
            <a:chExt cx="2696736" cy="265807"/>
          </a:xfrm>
        </p:grpSpPr>
        <p:sp>
          <p:nvSpPr>
            <p:cNvPr id="439" name="Google Shape;439;p28"/>
            <p:cNvSpPr txBox="1"/>
            <p:nvPr/>
          </p:nvSpPr>
          <p:spPr>
            <a:xfrm>
              <a:off x="1977227" y="2049511"/>
              <a:ext cx="8328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Benefits</a:t>
              </a:r>
              <a:endParaRPr sz="1100"/>
            </a:p>
          </p:txBody>
        </p:sp>
        <p:sp>
          <p:nvSpPr>
            <p:cNvPr id="440" name="Google Shape;440;p28"/>
            <p:cNvSpPr txBox="1"/>
            <p:nvPr/>
          </p:nvSpPr>
          <p:spPr>
            <a:xfrm>
              <a:off x="4207463" y="2049504"/>
              <a:ext cx="4665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Costs</a:t>
              </a:r>
              <a:endParaRPr sz="1100"/>
            </a:p>
          </p:txBody>
        </p:sp>
      </p:grpSp>
      <p:sp>
        <p:nvSpPr>
          <p:cNvPr id="441" name="Google Shape;441;p28"/>
          <p:cNvSpPr txBox="1"/>
          <p:nvPr/>
        </p:nvSpPr>
        <p:spPr>
          <a:xfrm>
            <a:off x="6201426" y="734150"/>
            <a:ext cx="1941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Poppins SemiBold"/>
                <a:ea typeface="Poppins SemiBold"/>
                <a:cs typeface="Poppins SemiBold"/>
                <a:sym typeface="Poppins SemiBold"/>
              </a:rPr>
              <a:t>Example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6247815" y="1335340"/>
            <a:ext cx="2023800" cy="1349700"/>
          </a:xfrm>
          <a:prstGeom prst="roundRect">
            <a:avLst>
              <a:gd fmla="val 3661" name="adj"/>
            </a:avLst>
          </a:prstGeom>
          <a:solidFill>
            <a:srgbClr val="CCCCC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6160179" y="1245769"/>
            <a:ext cx="2023800" cy="1349700"/>
          </a:xfrm>
          <a:prstGeom prst="roundRect">
            <a:avLst>
              <a:gd fmla="val 3661" name="adj"/>
            </a:avLst>
          </a:prstGeom>
          <a:solidFill>
            <a:schemeClr val="dk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4" name="Google Shape;444;p28"/>
          <p:cNvSpPr txBox="1"/>
          <p:nvPr/>
        </p:nvSpPr>
        <p:spPr>
          <a:xfrm>
            <a:off x="6490838" y="1337723"/>
            <a:ext cx="1362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ECONOMIC BARRIERS</a:t>
            </a:r>
            <a:endParaRPr sz="1100"/>
          </a:p>
        </p:txBody>
      </p:sp>
      <p:cxnSp>
        <p:nvCxnSpPr>
          <p:cNvPr id="445" name="Google Shape;445;p28"/>
          <p:cNvCxnSpPr/>
          <p:nvPr/>
        </p:nvCxnSpPr>
        <p:spPr>
          <a:xfrm>
            <a:off x="6160179" y="1616131"/>
            <a:ext cx="2023800" cy="0"/>
          </a:xfrm>
          <a:prstGeom prst="straightConnector1">
            <a:avLst/>
          </a:prstGeom>
          <a:solidFill>
            <a:srgbClr val="FFD966">
              <a:alpha val="24710"/>
            </a:srgbClr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28"/>
          <p:cNvSpPr txBox="1"/>
          <p:nvPr/>
        </p:nvSpPr>
        <p:spPr>
          <a:xfrm>
            <a:off x="6431924" y="1736650"/>
            <a:ext cx="12834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Raw Materials</a:t>
            </a:r>
            <a:endParaRPr sz="1100"/>
          </a:p>
          <a:p>
            <a:pPr indent="-127000" lvl="0" marL="127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Equipment</a:t>
            </a:r>
            <a:endParaRPr sz="1100"/>
          </a:p>
          <a:p>
            <a:pPr indent="-127000" lvl="0" marL="127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Labor</a:t>
            </a:r>
            <a:endParaRPr sz="1100"/>
          </a:p>
          <a:p>
            <a:pPr indent="-127000" lvl="0" marL="127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Other Capital</a:t>
            </a:r>
            <a:endParaRPr sz="1100"/>
          </a:p>
        </p:txBody>
      </p:sp>
      <p:sp>
        <p:nvSpPr>
          <p:cNvPr id="447" name="Google Shape;447;p28"/>
          <p:cNvSpPr/>
          <p:nvPr/>
        </p:nvSpPr>
        <p:spPr>
          <a:xfrm>
            <a:off x="6247815" y="3088843"/>
            <a:ext cx="2023800" cy="1349700"/>
          </a:xfrm>
          <a:prstGeom prst="roundRect">
            <a:avLst>
              <a:gd fmla="val 3661" name="adj"/>
            </a:avLst>
          </a:prstGeom>
          <a:solidFill>
            <a:srgbClr val="CCCCC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6160179" y="2999272"/>
            <a:ext cx="2023800" cy="1349700"/>
          </a:xfrm>
          <a:prstGeom prst="roundRect">
            <a:avLst>
              <a:gd fmla="val 3661" name="adj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8"/>
          <p:cNvSpPr txBox="1"/>
          <p:nvPr/>
        </p:nvSpPr>
        <p:spPr>
          <a:xfrm>
            <a:off x="6325529" y="3091225"/>
            <a:ext cx="1692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NON-ECONOMIC BARRIERS</a:t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450" name="Google Shape;450;p28"/>
          <p:cNvCxnSpPr/>
          <p:nvPr/>
        </p:nvCxnSpPr>
        <p:spPr>
          <a:xfrm>
            <a:off x="6160179" y="3369633"/>
            <a:ext cx="2023800" cy="0"/>
          </a:xfrm>
          <a:prstGeom prst="straightConnector1">
            <a:avLst/>
          </a:prstGeom>
          <a:solidFill>
            <a:srgbClr val="FFD966">
              <a:alpha val="24710"/>
            </a:srgbClr>
          </a:solidFill>
          <a:ln cap="rnd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1" name="Google Shape;451;p28"/>
          <p:cNvSpPr txBox="1"/>
          <p:nvPr/>
        </p:nvSpPr>
        <p:spPr>
          <a:xfrm>
            <a:off x="6431924" y="3554850"/>
            <a:ext cx="16449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Knowledge &amp; Expertise</a:t>
            </a:r>
            <a:endParaRPr sz="1100">
              <a:solidFill>
                <a:schemeClr val="dk1"/>
              </a:solidFill>
            </a:endParaRPr>
          </a:p>
          <a:p>
            <a:pPr indent="-127000" lvl="0" marL="127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Name</a:t>
            </a:r>
            <a:endParaRPr sz="1100">
              <a:solidFill>
                <a:schemeClr val="dk1"/>
              </a:solidFill>
            </a:endParaRPr>
          </a:p>
          <a:p>
            <a:pPr indent="-127000" lvl="0" marL="127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Distribution channels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52" name="Google Shape;452;p28"/>
          <p:cNvSpPr/>
          <p:nvPr/>
        </p:nvSpPr>
        <p:spPr>
          <a:xfrm>
            <a:off x="2514050" y="2630487"/>
            <a:ext cx="502500" cy="50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2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VS</a:t>
            </a:r>
            <a:endParaRPr sz="1100"/>
          </a:p>
        </p:txBody>
      </p:sp>
      <p:sp>
        <p:nvSpPr>
          <p:cNvPr id="453" name="Google Shape;453;p28"/>
          <p:cNvSpPr txBox="1"/>
          <p:nvPr>
            <p:ph type="title"/>
          </p:nvPr>
        </p:nvSpPr>
        <p:spPr>
          <a:xfrm>
            <a:off x="413650" y="675175"/>
            <a:ext cx="5140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Two-Part MECE Framework</a:t>
            </a:r>
            <a:endParaRPr/>
          </a:p>
        </p:txBody>
      </p:sp>
      <p:sp>
        <p:nvSpPr>
          <p:cNvPr id="454" name="Google Shape;454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