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Poppins"/>
      <p:regular r:id="rId32"/>
      <p:bold r:id="rId33"/>
      <p:italic r:id="rId34"/>
      <p:boldItalic r:id="rId35"/>
    </p:embeddedFont>
    <p:embeddedFont>
      <p:font typeface="Poppins Light"/>
      <p:regular r:id="rId36"/>
      <p:bold r:id="rId37"/>
      <p:italic r:id="rId38"/>
      <p:boldItalic r:id="rId39"/>
    </p:embeddedFont>
    <p:embeddedFont>
      <p:font typeface="Poppins SemiBold"/>
      <p:regular r:id="rId40"/>
      <p:bold r:id="rId41"/>
      <p:italic r:id="rId42"/>
      <p:boldItalic r:id="rId43"/>
    </p:embeddedFont>
    <p:embeddedFont>
      <p:font typeface="Spectral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D0D03E-012B-4903-8D99-B24C3E58D733}">
  <a:tblStyle styleId="{7FD0D03E-012B-4903-8D99-B24C3E58D7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4F4F4"/>
          </a:solidFill>
        </a:fill>
      </a:tcStyle>
    </a:wholeTbl>
    <a:band1H>
      <a:tcTxStyle b="off" i="off"/>
      <a:tcStyle>
        <a:fill>
          <a:solidFill>
            <a:srgbClr val="E8E8E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8E8E8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regular.fntdata"/><Relationship Id="rId42" Type="http://schemas.openxmlformats.org/officeDocument/2006/relationships/font" Target="fonts/PoppinsSemiBold-italic.fntdata"/><Relationship Id="rId41" Type="http://schemas.openxmlformats.org/officeDocument/2006/relationships/font" Target="fonts/PoppinsSemiBold-bold.fntdata"/><Relationship Id="rId44" Type="http://schemas.openxmlformats.org/officeDocument/2006/relationships/font" Target="fonts/SpectralLight-regular.fntdata"/><Relationship Id="rId43" Type="http://schemas.openxmlformats.org/officeDocument/2006/relationships/font" Target="fonts/PoppinsSemiBold-boldItalic.fntdata"/><Relationship Id="rId46" Type="http://schemas.openxmlformats.org/officeDocument/2006/relationships/font" Target="fonts/SpectralLight-italic.fntdata"/><Relationship Id="rId45" Type="http://schemas.openxmlformats.org/officeDocument/2006/relationships/font" Target="fonts/Spectral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regular.fntdata"/><Relationship Id="rId47" Type="http://schemas.openxmlformats.org/officeDocument/2006/relationships/font" Target="fonts/SpectralLight-boldItalic.fntdata"/><Relationship Id="rId49" Type="http://schemas.openxmlformats.org/officeDocument/2006/relationships/font" Target="fonts/Open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Poppins-bold.fntdata"/><Relationship Id="rId32" Type="http://schemas.openxmlformats.org/officeDocument/2006/relationships/font" Target="fonts/Poppins-regular.fntdata"/><Relationship Id="rId35" Type="http://schemas.openxmlformats.org/officeDocument/2006/relationships/font" Target="fonts/Poppins-boldItalic.fntdata"/><Relationship Id="rId34" Type="http://schemas.openxmlformats.org/officeDocument/2006/relationships/font" Target="fonts/Poppins-italic.fntdata"/><Relationship Id="rId37" Type="http://schemas.openxmlformats.org/officeDocument/2006/relationships/font" Target="fonts/PoppinsLight-bold.fntdata"/><Relationship Id="rId36" Type="http://schemas.openxmlformats.org/officeDocument/2006/relationships/font" Target="fonts/PoppinsLight-regular.fntdata"/><Relationship Id="rId39" Type="http://schemas.openxmlformats.org/officeDocument/2006/relationships/font" Target="fonts/PoppinsLight-boldItalic.fntdata"/><Relationship Id="rId38" Type="http://schemas.openxmlformats.org/officeDocument/2006/relationships/font" Target="fonts/PoppinsLight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f2ce8d2327_0_25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3" name="Google Shape;443;g2f2ce8d2327_0_2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fcee832cc7_0_3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g2fcee832cc7_0_3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f2ce8d2327_0_27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g2f2ce8d2327_0_27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f2ce8d2327_0_30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7" name="Google Shape;677;g2f2ce8d2327_0_30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2f2ce8d2327_0_36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0" name="Google Shape;1120;g2f2ce8d2327_0_36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2f2ce8d2327_0_38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1" name="Google Shape;1171;g2f2ce8d2327_0_38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f2ce8d2327_0_40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9" name="Google Shape;1229;g2f2ce8d2327_0_40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2f2ce8d2327_0_4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6" name="Google Shape;1236;g2f2ce8d2327_0_41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2f2ce8d2327_0_43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0" name="Google Shape;1260;g2f2ce8d2327_0_43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f2ce8d2327_0_45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4" name="Google Shape;1324;g2f2ce8d2327_0_45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2ce8d2327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g2f2ce8d2327_0_1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2f2ce8d2327_0_47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9" name="Google Shape;1339;g2f2ce8d2327_0_47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f2ce8d2327_0_49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0" name="Google Shape;1360;g2f2ce8d2327_0_49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f2ce8d2327_0_50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2" name="Google Shape;1392;g2f2ce8d2327_0_508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f2ce8d2327_0_52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6" name="Google Shape;1426;g2f2ce8d2327_0_52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2f2ce8d2327_0_54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7" name="Google Shape;1467;g2f2ce8d2327_0_54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f2ce8d2327_0_56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6" name="Google Shape;1506;g2f2ce8d2327_0_56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2ce8d2327_0_3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2f2ce8d2327_0_3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2ce8d2327_0_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g2f2ce8d2327_0_5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2ce8d2327_0_7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Google Shape;297;g2f2ce8d2327_0_7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2ce8d2327_0_9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Google Shape;347;g2f2ce8d2327_0_9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2ce8d2327_0_1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g2f2ce8d2327_0_1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2ce8d2327_0_13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g2f2ce8d2327_0_13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f2ce8d2327_0_14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g2f2ce8d2327_0_14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44">
  <p:cSld name="Main_44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600642" y="897758"/>
            <a:ext cx="26994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Tahoma"/>
              <a:buNone/>
              <a:defRPr b="0" i="0" sz="30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600704" y="2382751"/>
            <a:ext cx="2699400" cy="20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"/>
              <a:buFont typeface="Arial"/>
              <a:buNone/>
              <a:defRPr b="0" i="0" sz="1100" u="none" cap="none" strike="noStrike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851892" y="816555"/>
            <a:ext cx="7314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851892" y="1713691"/>
            <a:ext cx="76788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TITLE_AND_BODY_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TITLE_AND_BODY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2">
  <p:cSld name="TITLE_AND_BODY_4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3">
  <p:cSld name="TITLE_AND_BODY_5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4">
  <p:cSld name="TITLE_AND_BODY_6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hoto">
  <p:cSld name="Slide with photo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>
            <p:ph idx="2" type="pic"/>
          </p:nvPr>
        </p:nvSpPr>
        <p:spPr>
          <a:xfrm>
            <a:off x="547824" y="65928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2" name="Google Shape;152;p25"/>
          <p:cNvSpPr/>
          <p:nvPr>
            <p:ph idx="3" type="pic"/>
          </p:nvPr>
        </p:nvSpPr>
        <p:spPr>
          <a:xfrm>
            <a:off x="2573778" y="65928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3" name="Google Shape;153;p25"/>
          <p:cNvSpPr/>
          <p:nvPr>
            <p:ph idx="4" type="pic"/>
          </p:nvPr>
        </p:nvSpPr>
        <p:spPr>
          <a:xfrm>
            <a:off x="4599732" y="65928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4" name="Google Shape;154;p25"/>
          <p:cNvSpPr/>
          <p:nvPr>
            <p:ph idx="5" type="pic"/>
          </p:nvPr>
        </p:nvSpPr>
        <p:spPr>
          <a:xfrm>
            <a:off x="6625686" y="65928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5" name="Google Shape;155;p25"/>
          <p:cNvSpPr/>
          <p:nvPr>
            <p:ph idx="6" type="pic"/>
          </p:nvPr>
        </p:nvSpPr>
        <p:spPr>
          <a:xfrm>
            <a:off x="547824" y="271791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6" name="Google Shape;156;p25"/>
          <p:cNvSpPr/>
          <p:nvPr>
            <p:ph idx="7" type="pic"/>
          </p:nvPr>
        </p:nvSpPr>
        <p:spPr>
          <a:xfrm>
            <a:off x="2573778" y="271791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7" name="Google Shape;157;p25"/>
          <p:cNvSpPr/>
          <p:nvPr>
            <p:ph idx="8" type="pic"/>
          </p:nvPr>
        </p:nvSpPr>
        <p:spPr>
          <a:xfrm>
            <a:off x="4599732" y="271791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58" name="Google Shape;158;p25"/>
          <p:cNvSpPr/>
          <p:nvPr>
            <p:ph idx="9" type="pic"/>
          </p:nvPr>
        </p:nvSpPr>
        <p:spPr>
          <a:xfrm>
            <a:off x="6625686" y="2717911"/>
            <a:ext cx="1917600" cy="19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with photo">
  <p:cSld name="1_Slide with photo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/>
          <p:nvPr>
            <p:ph idx="2" type="pic"/>
          </p:nvPr>
        </p:nvSpPr>
        <p:spPr>
          <a:xfrm>
            <a:off x="1992922" y="1464915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6"/>
          <p:cNvSpPr/>
          <p:nvPr>
            <p:ph idx="3" type="pic"/>
          </p:nvPr>
        </p:nvSpPr>
        <p:spPr>
          <a:xfrm>
            <a:off x="3099747" y="1464915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6"/>
          <p:cNvSpPr/>
          <p:nvPr>
            <p:ph idx="4" type="pic"/>
          </p:nvPr>
        </p:nvSpPr>
        <p:spPr>
          <a:xfrm>
            <a:off x="4193958" y="1464915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6"/>
          <p:cNvSpPr/>
          <p:nvPr>
            <p:ph idx="5" type="pic"/>
          </p:nvPr>
        </p:nvSpPr>
        <p:spPr>
          <a:xfrm>
            <a:off x="5300784" y="1464915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6"/>
          <p:cNvSpPr/>
          <p:nvPr>
            <p:ph idx="6" type="pic"/>
          </p:nvPr>
        </p:nvSpPr>
        <p:spPr>
          <a:xfrm>
            <a:off x="6407609" y="1464915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6"/>
          <p:cNvSpPr/>
          <p:nvPr>
            <p:ph idx="7" type="pic"/>
          </p:nvPr>
        </p:nvSpPr>
        <p:spPr>
          <a:xfrm>
            <a:off x="1992922" y="2571750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6"/>
          <p:cNvSpPr/>
          <p:nvPr>
            <p:ph idx="8" type="pic"/>
          </p:nvPr>
        </p:nvSpPr>
        <p:spPr>
          <a:xfrm>
            <a:off x="3099747" y="2571750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6"/>
          <p:cNvSpPr/>
          <p:nvPr>
            <p:ph idx="9" type="pic"/>
          </p:nvPr>
        </p:nvSpPr>
        <p:spPr>
          <a:xfrm>
            <a:off x="4193958" y="2571750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6"/>
          <p:cNvSpPr/>
          <p:nvPr>
            <p:ph idx="13" type="pic"/>
          </p:nvPr>
        </p:nvSpPr>
        <p:spPr>
          <a:xfrm>
            <a:off x="5300784" y="2571750"/>
            <a:ext cx="918000" cy="9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6"/>
          <p:cNvSpPr/>
          <p:nvPr>
            <p:ph idx="14" type="pic"/>
          </p:nvPr>
        </p:nvSpPr>
        <p:spPr>
          <a:xfrm>
            <a:off x="6407609" y="2571750"/>
            <a:ext cx="918000" cy="91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2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72" name="Google Shape;172;p27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851892" y="1751409"/>
            <a:ext cx="76788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indent="-228600" lvl="0" marL="4572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7305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7305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7305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7305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7" name="Google Shape;177;p28"/>
          <p:cNvSpPr txBox="1"/>
          <p:nvPr>
            <p:ph idx="10" type="dt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1" type="ftr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5">
  <p:cSld name="TITLE_AND_BODY_7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795338" y="854274"/>
            <a:ext cx="77355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Poppins"/>
              <a:buNone/>
              <a:defRPr b="0" i="0" sz="3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5pPr>
            <a:lvl6pPr lvl="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6pPr>
            <a:lvl7pPr lvl="6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7pPr>
            <a:lvl8pPr lvl="7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8pPr>
            <a:lvl9pPr lvl="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"/>
              <a:buFont typeface="Arial"/>
              <a:buNone/>
              <a:defRPr sz="700"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0" y="0"/>
            <a:ext cx="11250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ctrTitle"/>
          </p:nvPr>
        </p:nvSpPr>
        <p:spPr>
          <a:xfrm>
            <a:off x="413650" y="25717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AIDA sales model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AIDA is a sales model which outlines the four individual stages – Attention, Interest, Desire, and Action - a customer goes through in the process of purchasing a product or service.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89" name="Google Shape;189;p30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</a:t>
            </a:r>
            <a:endParaRPr/>
          </a:p>
        </p:txBody>
      </p:sp>
      <p:sp>
        <p:nvSpPr>
          <p:cNvPr id="446" name="Google Shape;446;p3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4106447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4340307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39"/>
          <p:cNvSpPr/>
          <p:nvPr/>
        </p:nvSpPr>
        <p:spPr>
          <a:xfrm>
            <a:off x="4574167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39"/>
          <p:cNvSpPr/>
          <p:nvPr/>
        </p:nvSpPr>
        <p:spPr>
          <a:xfrm>
            <a:off x="4808027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39"/>
          <p:cNvSpPr/>
          <p:nvPr/>
        </p:nvSpPr>
        <p:spPr>
          <a:xfrm>
            <a:off x="5041888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5275748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3" name="Google Shape;453;p39"/>
          <p:cNvSpPr/>
          <p:nvPr/>
        </p:nvSpPr>
        <p:spPr>
          <a:xfrm>
            <a:off x="5509608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39"/>
          <p:cNvSpPr/>
          <p:nvPr/>
        </p:nvSpPr>
        <p:spPr>
          <a:xfrm>
            <a:off x="5743468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39"/>
          <p:cNvSpPr/>
          <p:nvPr/>
        </p:nvSpPr>
        <p:spPr>
          <a:xfrm>
            <a:off x="5977328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6211189" y="256914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4106447" y="2290686"/>
            <a:ext cx="1336800" cy="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4106447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4340307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4574167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p39"/>
          <p:cNvSpPr/>
          <p:nvPr/>
        </p:nvSpPr>
        <p:spPr>
          <a:xfrm>
            <a:off x="4808027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5041888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5275748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5509608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5743468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5977328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6211189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8" name="Google Shape;468;p39"/>
          <p:cNvSpPr txBox="1"/>
          <p:nvPr/>
        </p:nvSpPr>
        <p:spPr>
          <a:xfrm>
            <a:off x="4106447" y="1438823"/>
            <a:ext cx="13368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4107723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39"/>
          <p:cNvSpPr/>
          <p:nvPr/>
        </p:nvSpPr>
        <p:spPr>
          <a:xfrm>
            <a:off x="4341583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1" name="Google Shape;471;p39"/>
          <p:cNvSpPr/>
          <p:nvPr/>
        </p:nvSpPr>
        <p:spPr>
          <a:xfrm>
            <a:off x="4575443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2" name="Google Shape;472;p39"/>
          <p:cNvSpPr/>
          <p:nvPr/>
        </p:nvSpPr>
        <p:spPr>
          <a:xfrm>
            <a:off x="4809303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3" name="Google Shape;473;p39"/>
          <p:cNvSpPr/>
          <p:nvPr/>
        </p:nvSpPr>
        <p:spPr>
          <a:xfrm>
            <a:off x="5043163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39"/>
          <p:cNvSpPr/>
          <p:nvPr/>
        </p:nvSpPr>
        <p:spPr>
          <a:xfrm>
            <a:off x="5277024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39"/>
          <p:cNvSpPr/>
          <p:nvPr/>
        </p:nvSpPr>
        <p:spPr>
          <a:xfrm>
            <a:off x="5510884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39"/>
          <p:cNvSpPr/>
          <p:nvPr/>
        </p:nvSpPr>
        <p:spPr>
          <a:xfrm>
            <a:off x="5744744" y="173737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39"/>
          <p:cNvSpPr txBox="1"/>
          <p:nvPr/>
        </p:nvSpPr>
        <p:spPr>
          <a:xfrm>
            <a:off x="6613680" y="1658801"/>
            <a:ext cx="889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i="0" sz="2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39"/>
          <p:cNvSpPr/>
          <p:nvPr/>
        </p:nvSpPr>
        <p:spPr>
          <a:xfrm>
            <a:off x="4107723" y="2565345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39"/>
          <p:cNvSpPr/>
          <p:nvPr/>
        </p:nvSpPr>
        <p:spPr>
          <a:xfrm>
            <a:off x="4341583" y="2565345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39"/>
          <p:cNvSpPr/>
          <p:nvPr/>
        </p:nvSpPr>
        <p:spPr>
          <a:xfrm>
            <a:off x="4575443" y="2565345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39"/>
          <p:cNvSpPr/>
          <p:nvPr/>
        </p:nvSpPr>
        <p:spPr>
          <a:xfrm>
            <a:off x="4809303" y="2565345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39"/>
          <p:cNvSpPr txBox="1"/>
          <p:nvPr/>
        </p:nvSpPr>
        <p:spPr>
          <a:xfrm>
            <a:off x="6613680" y="2486776"/>
            <a:ext cx="889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latin typeface="Poppins"/>
                <a:ea typeface="Poppins"/>
                <a:cs typeface="Poppins"/>
                <a:sym typeface="Poppins"/>
              </a:rPr>
              <a:t>40%</a:t>
            </a:r>
            <a:endParaRPr b="1" i="0" sz="2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39"/>
          <p:cNvSpPr/>
          <p:nvPr/>
        </p:nvSpPr>
        <p:spPr>
          <a:xfrm>
            <a:off x="410667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39"/>
          <p:cNvSpPr/>
          <p:nvPr/>
        </p:nvSpPr>
        <p:spPr>
          <a:xfrm>
            <a:off x="434053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4574390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6" name="Google Shape;486;p39"/>
          <p:cNvSpPr/>
          <p:nvPr/>
        </p:nvSpPr>
        <p:spPr>
          <a:xfrm>
            <a:off x="480825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p39"/>
          <p:cNvSpPr/>
          <p:nvPr/>
        </p:nvSpPr>
        <p:spPr>
          <a:xfrm>
            <a:off x="504211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8" name="Google Shape;488;p39"/>
          <p:cNvSpPr/>
          <p:nvPr/>
        </p:nvSpPr>
        <p:spPr>
          <a:xfrm>
            <a:off x="527597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5509832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5743691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1" name="Google Shape;491;p39"/>
          <p:cNvSpPr/>
          <p:nvPr/>
        </p:nvSpPr>
        <p:spPr>
          <a:xfrm>
            <a:off x="5977552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6211413" y="341080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39"/>
          <p:cNvSpPr txBox="1"/>
          <p:nvPr/>
        </p:nvSpPr>
        <p:spPr>
          <a:xfrm>
            <a:off x="4106447" y="3143208"/>
            <a:ext cx="11466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4107723" y="3411219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5" name="Google Shape;495;p39"/>
          <p:cNvSpPr/>
          <p:nvPr/>
        </p:nvSpPr>
        <p:spPr>
          <a:xfrm>
            <a:off x="4341583" y="3411219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6" name="Google Shape;496;p39"/>
          <p:cNvSpPr txBox="1"/>
          <p:nvPr/>
        </p:nvSpPr>
        <p:spPr>
          <a:xfrm>
            <a:off x="6613680" y="3332650"/>
            <a:ext cx="889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latin typeface="Poppins"/>
                <a:ea typeface="Poppins"/>
                <a:cs typeface="Poppins"/>
                <a:sym typeface="Poppins"/>
              </a:rPr>
              <a:t>20%</a:t>
            </a:r>
            <a:endParaRPr b="1" i="0" sz="2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97" name="Google Shape;497;p39"/>
          <p:cNvGrpSpPr/>
          <p:nvPr/>
        </p:nvGrpSpPr>
        <p:grpSpPr>
          <a:xfrm>
            <a:off x="4137857" y="4255988"/>
            <a:ext cx="2224009" cy="295002"/>
            <a:chOff x="13969992" y="1989765"/>
            <a:chExt cx="5930691" cy="786672"/>
          </a:xfrm>
        </p:grpSpPr>
        <p:sp>
          <p:nvSpPr>
            <p:cNvPr id="498" name="Google Shape;498;p39"/>
            <p:cNvSpPr/>
            <p:nvPr/>
          </p:nvSpPr>
          <p:spPr>
            <a:xfrm>
              <a:off x="13969992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14593619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15217245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15840873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6464500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17088127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7711755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8335381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8959008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19582638" y="1989765"/>
              <a:ext cx="318045" cy="786672"/>
            </a:xfrm>
            <a:custGeom>
              <a:rect b="b" l="l" r="r" t="t"/>
              <a:pathLst>
                <a:path extrusionOk="0" h="21600" w="21599">
                  <a:moveTo>
                    <a:pt x="10824" y="0"/>
                  </a:moveTo>
                  <a:cubicBezTo>
                    <a:pt x="9714" y="0"/>
                    <a:pt x="8604" y="171"/>
                    <a:pt x="7757" y="512"/>
                  </a:cubicBezTo>
                  <a:cubicBezTo>
                    <a:pt x="6063" y="1195"/>
                    <a:pt x="6063" y="2303"/>
                    <a:pt x="7757" y="2986"/>
                  </a:cubicBezTo>
                  <a:cubicBezTo>
                    <a:pt x="9451" y="3669"/>
                    <a:pt x="12197" y="3669"/>
                    <a:pt x="13891" y="2986"/>
                  </a:cubicBezTo>
                  <a:cubicBezTo>
                    <a:pt x="15585" y="2303"/>
                    <a:pt x="15585" y="1195"/>
                    <a:pt x="13891" y="512"/>
                  </a:cubicBezTo>
                  <a:cubicBezTo>
                    <a:pt x="13044" y="171"/>
                    <a:pt x="11934" y="0"/>
                    <a:pt x="10824" y="0"/>
                  </a:cubicBezTo>
                  <a:close/>
                  <a:moveTo>
                    <a:pt x="5144" y="4032"/>
                  </a:moveTo>
                  <a:lnTo>
                    <a:pt x="5144" y="4032"/>
                  </a:lnTo>
                  <a:cubicBezTo>
                    <a:pt x="3999" y="4022"/>
                    <a:pt x="2877" y="4168"/>
                    <a:pt x="1965" y="4448"/>
                  </a:cubicBezTo>
                  <a:cubicBezTo>
                    <a:pt x="876" y="4783"/>
                    <a:pt x="169" y="5282"/>
                    <a:pt x="3" y="5830"/>
                  </a:cubicBezTo>
                  <a:lnTo>
                    <a:pt x="0" y="12415"/>
                  </a:lnTo>
                  <a:cubicBezTo>
                    <a:pt x="-1" y="12888"/>
                    <a:pt x="951" y="13272"/>
                    <a:pt x="2125" y="13273"/>
                  </a:cubicBezTo>
                  <a:cubicBezTo>
                    <a:pt x="3301" y="13273"/>
                    <a:pt x="4253" y="12888"/>
                    <a:pt x="4253" y="12415"/>
                  </a:cubicBezTo>
                  <a:lnTo>
                    <a:pt x="4253" y="5993"/>
                  </a:lnTo>
                  <a:lnTo>
                    <a:pt x="5144" y="5993"/>
                  </a:lnTo>
                  <a:lnTo>
                    <a:pt x="5144" y="8846"/>
                  </a:lnTo>
                  <a:cubicBezTo>
                    <a:pt x="5142" y="8857"/>
                    <a:pt x="5137" y="8869"/>
                    <a:pt x="5133" y="8880"/>
                  </a:cubicBezTo>
                  <a:cubicBezTo>
                    <a:pt x="5129" y="8892"/>
                    <a:pt x="5126" y="8903"/>
                    <a:pt x="5126" y="8915"/>
                  </a:cubicBezTo>
                  <a:lnTo>
                    <a:pt x="5126" y="20571"/>
                  </a:lnTo>
                  <a:cubicBezTo>
                    <a:pt x="5127" y="21139"/>
                    <a:pt x="6268" y="21600"/>
                    <a:pt x="7677" y="21600"/>
                  </a:cubicBezTo>
                  <a:cubicBezTo>
                    <a:pt x="9086" y="21600"/>
                    <a:pt x="10228" y="21140"/>
                    <a:pt x="10229" y="20571"/>
                  </a:cubicBezTo>
                  <a:lnTo>
                    <a:pt x="10229" y="12337"/>
                  </a:lnTo>
                  <a:lnTo>
                    <a:pt x="11319" y="12337"/>
                  </a:lnTo>
                  <a:lnTo>
                    <a:pt x="11319" y="20571"/>
                  </a:lnTo>
                  <a:cubicBezTo>
                    <a:pt x="11319" y="21139"/>
                    <a:pt x="12461" y="21600"/>
                    <a:pt x="13870" y="21600"/>
                  </a:cubicBezTo>
                  <a:cubicBezTo>
                    <a:pt x="15278" y="21600"/>
                    <a:pt x="16420" y="21139"/>
                    <a:pt x="16420" y="20571"/>
                  </a:cubicBezTo>
                  <a:lnTo>
                    <a:pt x="16420" y="12337"/>
                  </a:lnTo>
                  <a:lnTo>
                    <a:pt x="16424" y="12337"/>
                  </a:lnTo>
                  <a:lnTo>
                    <a:pt x="16424" y="5993"/>
                  </a:lnTo>
                  <a:lnTo>
                    <a:pt x="17344" y="5993"/>
                  </a:lnTo>
                  <a:lnTo>
                    <a:pt x="17344" y="12415"/>
                  </a:lnTo>
                  <a:cubicBezTo>
                    <a:pt x="17344" y="12888"/>
                    <a:pt x="18296" y="13273"/>
                    <a:pt x="19471" y="13273"/>
                  </a:cubicBezTo>
                  <a:cubicBezTo>
                    <a:pt x="20646" y="13273"/>
                    <a:pt x="21599" y="12888"/>
                    <a:pt x="21599" y="12415"/>
                  </a:cubicBezTo>
                  <a:lnTo>
                    <a:pt x="21594" y="5830"/>
                  </a:lnTo>
                  <a:cubicBezTo>
                    <a:pt x="21429" y="5281"/>
                    <a:pt x="20724" y="4783"/>
                    <a:pt x="19637" y="4448"/>
                  </a:cubicBezTo>
                  <a:cubicBezTo>
                    <a:pt x="18713" y="4164"/>
                    <a:pt x="17574" y="4017"/>
                    <a:pt x="16413" y="4032"/>
                  </a:cubicBezTo>
                  <a:lnTo>
                    <a:pt x="5144" y="4032"/>
                  </a:lnTo>
                  <a:close/>
                </a:path>
              </a:pathLst>
            </a:custGeom>
            <a:solidFill>
              <a:srgbClr val="EEE8DC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EE8D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08" name="Google Shape;508;p39"/>
          <p:cNvSpPr txBox="1"/>
          <p:nvPr/>
        </p:nvSpPr>
        <p:spPr>
          <a:xfrm>
            <a:off x="4106447" y="3986780"/>
            <a:ext cx="18234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p39"/>
          <p:cNvSpPr/>
          <p:nvPr/>
        </p:nvSpPr>
        <p:spPr>
          <a:xfrm>
            <a:off x="4137857" y="4259132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0" name="Google Shape;510;p39"/>
          <p:cNvSpPr txBox="1"/>
          <p:nvPr/>
        </p:nvSpPr>
        <p:spPr>
          <a:xfrm>
            <a:off x="6643814" y="4180563"/>
            <a:ext cx="889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latin typeface="Poppins"/>
                <a:ea typeface="Poppins"/>
                <a:cs typeface="Poppins"/>
                <a:sym typeface="Poppins"/>
              </a:rPr>
              <a:t>10%</a:t>
            </a:r>
            <a:endParaRPr b="1" i="0" sz="2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1" name="Google Shape;511;p39"/>
          <p:cNvSpPr/>
          <p:nvPr/>
        </p:nvSpPr>
        <p:spPr>
          <a:xfrm>
            <a:off x="463701" y="1707228"/>
            <a:ext cx="2877000" cy="2877300"/>
          </a:xfrm>
          <a:prstGeom prst="ellipse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2" name="Google Shape;512;p39"/>
          <p:cNvSpPr/>
          <p:nvPr/>
        </p:nvSpPr>
        <p:spPr>
          <a:xfrm>
            <a:off x="689641" y="1912367"/>
            <a:ext cx="2433300" cy="2433300"/>
          </a:xfrm>
          <a:prstGeom prst="arc">
            <a:avLst>
              <a:gd fmla="val 8509334" name="adj1"/>
              <a:gd fmla="val 19232448" name="adj2"/>
            </a:avLst>
          </a:prstGeom>
          <a:noFill/>
          <a:ln cap="flat" cmpd="sng" w="12700">
            <a:solidFill>
              <a:srgbClr val="000000"/>
            </a:solidFill>
            <a:prstDash val="dash"/>
            <a:miter lim="400000"/>
            <a:headEnd len="sm" w="sm" type="none"/>
            <a:tailEnd len="lg" w="lg" type="stealth"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680306" y="3871212"/>
            <a:ext cx="769500" cy="7695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p39"/>
          <p:cNvSpPr txBox="1"/>
          <p:nvPr/>
        </p:nvSpPr>
        <p:spPr>
          <a:xfrm>
            <a:off x="679153" y="4099610"/>
            <a:ext cx="778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20K</a:t>
            </a:r>
            <a:endParaRPr b="1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5" name="Google Shape;515;p39"/>
          <p:cNvSpPr txBox="1"/>
          <p:nvPr/>
        </p:nvSpPr>
        <p:spPr>
          <a:xfrm>
            <a:off x="1465028" y="4050075"/>
            <a:ext cx="1116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Current sales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39"/>
          <p:cNvSpPr txBox="1"/>
          <p:nvPr/>
        </p:nvSpPr>
        <p:spPr>
          <a:xfrm>
            <a:off x="1812128" y="2489600"/>
            <a:ext cx="9423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Sales goal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2799991" y="2235249"/>
            <a:ext cx="769500" cy="769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8" name="Google Shape;518;p39"/>
          <p:cNvSpPr txBox="1"/>
          <p:nvPr/>
        </p:nvSpPr>
        <p:spPr>
          <a:xfrm>
            <a:off x="2891949" y="2463650"/>
            <a:ext cx="592500" cy="2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70K</a:t>
            </a:r>
            <a:endParaRPr b="1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"/>
          <p:cNvSpPr/>
          <p:nvPr/>
        </p:nvSpPr>
        <p:spPr>
          <a:xfrm>
            <a:off x="870315" y="1659074"/>
            <a:ext cx="5217321" cy="2619422"/>
          </a:xfrm>
          <a:custGeom>
            <a:rect b="b" l="l" r="r" t="t"/>
            <a:pathLst>
              <a:path extrusionOk="0" h="7761249" w="17105970">
                <a:moveTo>
                  <a:pt x="0" y="0"/>
                </a:moveTo>
                <a:lnTo>
                  <a:pt x="0" y="7761249"/>
                </a:lnTo>
                <a:lnTo>
                  <a:pt x="17105970" y="7761249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4" name="Google Shape;524;p40"/>
          <p:cNvGrpSpPr/>
          <p:nvPr/>
        </p:nvGrpSpPr>
        <p:grpSpPr>
          <a:xfrm>
            <a:off x="417352" y="1854746"/>
            <a:ext cx="560951" cy="2084733"/>
            <a:chOff x="3551461" y="3761656"/>
            <a:chExt cx="1655700" cy="6153284"/>
          </a:xfrm>
        </p:grpSpPr>
        <p:sp>
          <p:nvSpPr>
            <p:cNvPr id="525" name="Google Shape;525;p40"/>
            <p:cNvSpPr/>
            <p:nvPr/>
          </p:nvSpPr>
          <p:spPr>
            <a:xfrm>
              <a:off x="3551461" y="9018240"/>
              <a:ext cx="1655700" cy="8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178"/>
                </a:buClr>
                <a:buSzPts val="1500"/>
                <a:buFont typeface="Century Gothic"/>
                <a:buNone/>
              </a:pPr>
              <a:r>
                <a:rPr b="1" i="0" lang="en" sz="1000" u="none" cap="none" strike="noStrike"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10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51461" y="7362056"/>
              <a:ext cx="1655700" cy="8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84CD"/>
                </a:buClr>
                <a:buSzPts val="1500"/>
                <a:buFont typeface="Century Gothic"/>
                <a:buNone/>
              </a:pPr>
              <a:r>
                <a:rPr b="1" i="0" lang="en" sz="1000" u="none" cap="none" strike="noStrike"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b="1" i="0" sz="10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51461" y="5561856"/>
              <a:ext cx="1655700" cy="8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FBAD4"/>
                </a:buClr>
                <a:buSzPts val="1500"/>
                <a:buFont typeface="Century Gothic"/>
                <a:buNone/>
              </a:pPr>
              <a:r>
                <a:rPr b="1" i="0" lang="en" sz="1000" u="none" cap="none" strike="noStrike"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b="1" i="0" sz="10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551461" y="3761656"/>
              <a:ext cx="1655700" cy="89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B999C"/>
                </a:buClr>
                <a:buSzPts val="1500"/>
                <a:buFont typeface="Century Gothic"/>
                <a:buNone/>
              </a:pPr>
              <a:r>
                <a:rPr b="1" i="0" lang="en" sz="1000" u="none" cap="none" strike="noStrike"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10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29" name="Google Shape;529;p40"/>
          <p:cNvSpPr/>
          <p:nvPr/>
        </p:nvSpPr>
        <p:spPr>
          <a:xfrm>
            <a:off x="1012046" y="4377893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1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1846511" y="4377893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2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2700416" y="4377893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3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3554320" y="4377893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4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1192210" y="2545854"/>
            <a:ext cx="273600" cy="2736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1048032" y="1777138"/>
            <a:ext cx="574500" cy="57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1282415" y="3786793"/>
            <a:ext cx="93000" cy="930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254103" y="3214046"/>
            <a:ext cx="149700" cy="149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960870" y="2496668"/>
            <a:ext cx="372000" cy="3720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2084794" y="3780264"/>
            <a:ext cx="123900" cy="1239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2036225" y="3178324"/>
            <a:ext cx="221100" cy="2211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4359430" y="4376621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5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5140143" y="4376621"/>
            <a:ext cx="693300" cy="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Century Gothic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Project 6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1929888" y="1858151"/>
            <a:ext cx="433800" cy="4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2881917" y="2539282"/>
            <a:ext cx="273600" cy="2736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2820343" y="1871073"/>
            <a:ext cx="396600" cy="3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2972122" y="3780221"/>
            <a:ext cx="93000" cy="930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2943810" y="3207474"/>
            <a:ext cx="149700" cy="149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3650577" y="2490096"/>
            <a:ext cx="372000" cy="3720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3774501" y="3773692"/>
            <a:ext cx="123900" cy="1239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3725932" y="3171752"/>
            <a:ext cx="221100" cy="2211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3548864" y="1760433"/>
            <a:ext cx="574500" cy="57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4534909" y="2549294"/>
            <a:ext cx="273600" cy="2736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4473335" y="1881085"/>
            <a:ext cx="396600" cy="396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4625114" y="3790233"/>
            <a:ext cx="93000" cy="930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4596802" y="3217486"/>
            <a:ext cx="149700" cy="1497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5303569" y="2500108"/>
            <a:ext cx="372000" cy="3720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p40"/>
          <p:cNvSpPr/>
          <p:nvPr/>
        </p:nvSpPr>
        <p:spPr>
          <a:xfrm>
            <a:off x="5427493" y="3783704"/>
            <a:ext cx="123900" cy="1239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p40"/>
          <p:cNvSpPr/>
          <p:nvPr/>
        </p:nvSpPr>
        <p:spPr>
          <a:xfrm>
            <a:off x="5378924" y="3181764"/>
            <a:ext cx="221100" cy="2211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8" name="Google Shape;558;p40"/>
          <p:cNvSpPr/>
          <p:nvPr/>
        </p:nvSpPr>
        <p:spPr>
          <a:xfrm>
            <a:off x="5272587" y="1861591"/>
            <a:ext cx="433800" cy="433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4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 by project</a:t>
            </a:r>
            <a:endParaRPr/>
          </a:p>
        </p:txBody>
      </p:sp>
      <p:sp>
        <p:nvSpPr>
          <p:cNvPr id="560" name="Google Shape;560;p4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41"/>
          <p:cNvGrpSpPr/>
          <p:nvPr/>
        </p:nvGrpSpPr>
        <p:grpSpPr>
          <a:xfrm>
            <a:off x="4259272" y="1731988"/>
            <a:ext cx="2773201" cy="2352548"/>
            <a:chOff x="11308326" y="2862450"/>
            <a:chExt cx="9986319" cy="8471545"/>
          </a:xfrm>
        </p:grpSpPr>
        <p:sp>
          <p:nvSpPr>
            <p:cNvPr id="566" name="Google Shape;566;p41"/>
            <p:cNvSpPr/>
            <p:nvPr/>
          </p:nvSpPr>
          <p:spPr>
            <a:xfrm>
              <a:off x="11308326" y="2862450"/>
              <a:ext cx="1644354" cy="2608956"/>
            </a:xfrm>
            <a:custGeom>
              <a:rect b="b" l="l" r="r" t="t"/>
              <a:pathLst>
                <a:path extrusionOk="0" h="21600" w="21600">
                  <a:moveTo>
                    <a:pt x="11081" y="421"/>
                  </a:moveTo>
                  <a:lnTo>
                    <a:pt x="8090" y="0"/>
                  </a:lnTo>
                  <a:lnTo>
                    <a:pt x="4106" y="8069"/>
                  </a:lnTo>
                  <a:lnTo>
                    <a:pt x="5078" y="9207"/>
                  </a:lnTo>
                  <a:lnTo>
                    <a:pt x="5572" y="9678"/>
                  </a:lnTo>
                  <a:lnTo>
                    <a:pt x="5181" y="10043"/>
                  </a:lnTo>
                  <a:lnTo>
                    <a:pt x="3864" y="10520"/>
                  </a:lnTo>
                  <a:lnTo>
                    <a:pt x="2946" y="12367"/>
                  </a:lnTo>
                  <a:lnTo>
                    <a:pt x="2458" y="12560"/>
                  </a:lnTo>
                  <a:lnTo>
                    <a:pt x="2203" y="13249"/>
                  </a:lnTo>
                  <a:lnTo>
                    <a:pt x="2365" y="13830"/>
                  </a:lnTo>
                  <a:lnTo>
                    <a:pt x="0" y="18916"/>
                  </a:lnTo>
                  <a:cubicBezTo>
                    <a:pt x="3203" y="19472"/>
                    <a:pt x="6429" y="19976"/>
                    <a:pt x="9674" y="20427"/>
                  </a:cubicBezTo>
                  <a:cubicBezTo>
                    <a:pt x="12849" y="20869"/>
                    <a:pt x="16042" y="21260"/>
                    <a:pt x="19249" y="21600"/>
                  </a:cubicBezTo>
                  <a:lnTo>
                    <a:pt x="21600" y="14719"/>
                  </a:lnTo>
                  <a:lnTo>
                    <a:pt x="20883" y="14838"/>
                  </a:lnTo>
                  <a:lnTo>
                    <a:pt x="20370" y="14689"/>
                  </a:lnTo>
                  <a:lnTo>
                    <a:pt x="20044" y="14398"/>
                  </a:lnTo>
                  <a:lnTo>
                    <a:pt x="18871" y="14398"/>
                  </a:lnTo>
                  <a:lnTo>
                    <a:pt x="18212" y="14333"/>
                  </a:lnTo>
                  <a:lnTo>
                    <a:pt x="17836" y="14035"/>
                  </a:lnTo>
                  <a:lnTo>
                    <a:pt x="17081" y="14164"/>
                  </a:lnTo>
                  <a:lnTo>
                    <a:pt x="16160" y="14229"/>
                  </a:lnTo>
                  <a:lnTo>
                    <a:pt x="15407" y="13809"/>
                  </a:lnTo>
                  <a:lnTo>
                    <a:pt x="14851" y="13520"/>
                  </a:lnTo>
                  <a:lnTo>
                    <a:pt x="14493" y="12984"/>
                  </a:lnTo>
                  <a:lnTo>
                    <a:pt x="14201" y="12597"/>
                  </a:lnTo>
                  <a:lnTo>
                    <a:pt x="13656" y="12140"/>
                  </a:lnTo>
                  <a:lnTo>
                    <a:pt x="13450" y="11353"/>
                  </a:lnTo>
                  <a:lnTo>
                    <a:pt x="13399" y="10729"/>
                  </a:lnTo>
                  <a:lnTo>
                    <a:pt x="13072" y="10459"/>
                  </a:lnTo>
                  <a:lnTo>
                    <a:pt x="13225" y="10118"/>
                  </a:lnTo>
                  <a:lnTo>
                    <a:pt x="13019" y="9743"/>
                  </a:lnTo>
                  <a:lnTo>
                    <a:pt x="12577" y="10000"/>
                  </a:lnTo>
                  <a:lnTo>
                    <a:pt x="12064" y="10150"/>
                  </a:lnTo>
                  <a:lnTo>
                    <a:pt x="12012" y="9754"/>
                  </a:lnTo>
                  <a:lnTo>
                    <a:pt x="12205" y="9056"/>
                  </a:lnTo>
                  <a:lnTo>
                    <a:pt x="12617" y="8517"/>
                  </a:lnTo>
                  <a:lnTo>
                    <a:pt x="13199" y="8111"/>
                  </a:lnTo>
                  <a:lnTo>
                    <a:pt x="13553" y="7596"/>
                  </a:lnTo>
                  <a:lnTo>
                    <a:pt x="13113" y="7350"/>
                  </a:lnTo>
                  <a:lnTo>
                    <a:pt x="12650" y="7026"/>
                  </a:lnTo>
                  <a:lnTo>
                    <a:pt x="13145" y="6417"/>
                  </a:lnTo>
                  <a:lnTo>
                    <a:pt x="12581" y="6031"/>
                  </a:lnTo>
                  <a:lnTo>
                    <a:pt x="12223" y="5545"/>
                  </a:lnTo>
                  <a:lnTo>
                    <a:pt x="12326" y="5255"/>
                  </a:lnTo>
                  <a:lnTo>
                    <a:pt x="11881" y="4686"/>
                  </a:lnTo>
                  <a:lnTo>
                    <a:pt x="11079" y="4588"/>
                  </a:lnTo>
                  <a:lnTo>
                    <a:pt x="10924" y="4172"/>
                  </a:lnTo>
                  <a:lnTo>
                    <a:pt x="10772" y="3689"/>
                  </a:lnTo>
                  <a:lnTo>
                    <a:pt x="10124" y="2738"/>
                  </a:lnTo>
                  <a:lnTo>
                    <a:pt x="10362" y="1995"/>
                  </a:lnTo>
                  <a:lnTo>
                    <a:pt x="11081" y="421"/>
                  </a:lnTo>
                  <a:close/>
                </a:path>
              </a:pathLst>
            </a:custGeom>
            <a:solidFill>
              <a:srgbClr val="434343"/>
            </a:solidFill>
            <a:ln cap="flat" cmpd="sng" w="25400">
              <a:solidFill>
                <a:srgbClr val="F9F8F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7" name="Google Shape;567;p41"/>
            <p:cNvSpPr/>
            <p:nvPr/>
          </p:nvSpPr>
          <p:spPr>
            <a:xfrm>
              <a:off x="18926205" y="9414511"/>
              <a:ext cx="2368440" cy="1919484"/>
            </a:xfrm>
            <a:custGeom>
              <a:rect b="b" l="l" r="r" t="t"/>
              <a:pathLst>
                <a:path extrusionOk="0" h="21600" w="21600">
                  <a:moveTo>
                    <a:pt x="15338" y="0"/>
                  </a:moveTo>
                  <a:lnTo>
                    <a:pt x="15743" y="287"/>
                  </a:lnTo>
                  <a:lnTo>
                    <a:pt x="16487" y="531"/>
                  </a:lnTo>
                  <a:lnTo>
                    <a:pt x="16416" y="1226"/>
                  </a:lnTo>
                  <a:lnTo>
                    <a:pt x="16687" y="1717"/>
                  </a:lnTo>
                  <a:lnTo>
                    <a:pt x="16791" y="2392"/>
                  </a:lnTo>
                  <a:lnTo>
                    <a:pt x="16861" y="3122"/>
                  </a:lnTo>
                  <a:lnTo>
                    <a:pt x="17122" y="3843"/>
                  </a:lnTo>
                  <a:lnTo>
                    <a:pt x="17265" y="4398"/>
                  </a:lnTo>
                  <a:lnTo>
                    <a:pt x="17618" y="5141"/>
                  </a:lnTo>
                  <a:lnTo>
                    <a:pt x="17940" y="5698"/>
                  </a:lnTo>
                  <a:lnTo>
                    <a:pt x="18130" y="6254"/>
                  </a:lnTo>
                  <a:lnTo>
                    <a:pt x="17649" y="6296"/>
                  </a:lnTo>
                  <a:lnTo>
                    <a:pt x="17896" y="6912"/>
                  </a:lnTo>
                  <a:lnTo>
                    <a:pt x="18550" y="7072"/>
                  </a:lnTo>
                  <a:lnTo>
                    <a:pt x="18989" y="7439"/>
                  </a:lnTo>
                  <a:lnTo>
                    <a:pt x="19227" y="8114"/>
                  </a:lnTo>
                  <a:lnTo>
                    <a:pt x="19099" y="8622"/>
                  </a:lnTo>
                  <a:lnTo>
                    <a:pt x="18720" y="8316"/>
                  </a:lnTo>
                  <a:lnTo>
                    <a:pt x="18282" y="7963"/>
                  </a:lnTo>
                  <a:lnTo>
                    <a:pt x="18461" y="8697"/>
                  </a:lnTo>
                  <a:lnTo>
                    <a:pt x="18805" y="9138"/>
                  </a:lnTo>
                  <a:lnTo>
                    <a:pt x="19042" y="9563"/>
                  </a:lnTo>
                  <a:lnTo>
                    <a:pt x="19280" y="10278"/>
                  </a:lnTo>
                  <a:lnTo>
                    <a:pt x="19493" y="9330"/>
                  </a:lnTo>
                  <a:lnTo>
                    <a:pt x="19826" y="9708"/>
                  </a:lnTo>
                  <a:lnTo>
                    <a:pt x="19647" y="10663"/>
                  </a:lnTo>
                  <a:lnTo>
                    <a:pt x="20107" y="11102"/>
                  </a:lnTo>
                  <a:lnTo>
                    <a:pt x="20642" y="12172"/>
                  </a:lnTo>
                  <a:lnTo>
                    <a:pt x="20891" y="12817"/>
                  </a:lnTo>
                  <a:lnTo>
                    <a:pt x="21140" y="13397"/>
                  </a:lnTo>
                  <a:lnTo>
                    <a:pt x="21412" y="14011"/>
                  </a:lnTo>
                  <a:lnTo>
                    <a:pt x="21225" y="14493"/>
                  </a:lnTo>
                  <a:lnTo>
                    <a:pt x="20740" y="13369"/>
                  </a:lnTo>
                  <a:lnTo>
                    <a:pt x="20812" y="14368"/>
                  </a:lnTo>
                  <a:lnTo>
                    <a:pt x="21307" y="14938"/>
                  </a:lnTo>
                  <a:lnTo>
                    <a:pt x="21260" y="15598"/>
                  </a:lnTo>
                  <a:lnTo>
                    <a:pt x="21353" y="16035"/>
                  </a:lnTo>
                  <a:lnTo>
                    <a:pt x="21493" y="16749"/>
                  </a:lnTo>
                  <a:lnTo>
                    <a:pt x="21600" y="17416"/>
                  </a:lnTo>
                  <a:lnTo>
                    <a:pt x="21379" y="18007"/>
                  </a:lnTo>
                  <a:lnTo>
                    <a:pt x="21035" y="18251"/>
                  </a:lnTo>
                  <a:lnTo>
                    <a:pt x="20885" y="18884"/>
                  </a:lnTo>
                  <a:lnTo>
                    <a:pt x="20885" y="19616"/>
                  </a:lnTo>
                  <a:lnTo>
                    <a:pt x="21230" y="20217"/>
                  </a:lnTo>
                  <a:lnTo>
                    <a:pt x="20982" y="20653"/>
                  </a:lnTo>
                  <a:lnTo>
                    <a:pt x="20293" y="20842"/>
                  </a:lnTo>
                  <a:lnTo>
                    <a:pt x="20198" y="21280"/>
                  </a:lnTo>
                  <a:lnTo>
                    <a:pt x="19703" y="21556"/>
                  </a:lnTo>
                  <a:lnTo>
                    <a:pt x="19289" y="21600"/>
                  </a:lnTo>
                  <a:lnTo>
                    <a:pt x="18742" y="21438"/>
                  </a:lnTo>
                  <a:lnTo>
                    <a:pt x="19222" y="21013"/>
                  </a:lnTo>
                  <a:cubicBezTo>
                    <a:pt x="19287" y="20957"/>
                    <a:pt x="19352" y="20901"/>
                    <a:pt x="19417" y="20844"/>
                  </a:cubicBezTo>
                  <a:cubicBezTo>
                    <a:pt x="19482" y="20788"/>
                    <a:pt x="19547" y="20731"/>
                    <a:pt x="19612" y="20675"/>
                  </a:cubicBezTo>
                  <a:lnTo>
                    <a:pt x="19008" y="20576"/>
                  </a:lnTo>
                  <a:lnTo>
                    <a:pt x="18690" y="20283"/>
                  </a:lnTo>
                  <a:lnTo>
                    <a:pt x="19045" y="19522"/>
                  </a:lnTo>
                  <a:lnTo>
                    <a:pt x="18652" y="18877"/>
                  </a:lnTo>
                  <a:lnTo>
                    <a:pt x="17939" y="18877"/>
                  </a:lnTo>
                  <a:lnTo>
                    <a:pt x="17417" y="18612"/>
                  </a:lnTo>
                  <a:lnTo>
                    <a:pt x="17110" y="17777"/>
                  </a:lnTo>
                  <a:lnTo>
                    <a:pt x="17014" y="17042"/>
                  </a:lnTo>
                  <a:lnTo>
                    <a:pt x="16788" y="16498"/>
                  </a:lnTo>
                  <a:lnTo>
                    <a:pt x="16456" y="16733"/>
                  </a:lnTo>
                  <a:lnTo>
                    <a:pt x="15922" y="16968"/>
                  </a:lnTo>
                  <a:lnTo>
                    <a:pt x="15699" y="16235"/>
                  </a:lnTo>
                  <a:lnTo>
                    <a:pt x="15010" y="15722"/>
                  </a:lnTo>
                  <a:lnTo>
                    <a:pt x="15719" y="15459"/>
                  </a:lnTo>
                  <a:lnTo>
                    <a:pt x="16072" y="14946"/>
                  </a:lnTo>
                  <a:lnTo>
                    <a:pt x="15625" y="14696"/>
                  </a:lnTo>
                  <a:lnTo>
                    <a:pt x="15272" y="15179"/>
                  </a:lnTo>
                  <a:lnTo>
                    <a:pt x="14835" y="15005"/>
                  </a:lnTo>
                  <a:lnTo>
                    <a:pt x="14455" y="14696"/>
                  </a:lnTo>
                  <a:lnTo>
                    <a:pt x="14150" y="13993"/>
                  </a:lnTo>
                  <a:lnTo>
                    <a:pt x="14335" y="13114"/>
                  </a:lnTo>
                  <a:lnTo>
                    <a:pt x="14658" y="12896"/>
                  </a:lnTo>
                  <a:lnTo>
                    <a:pt x="14729" y="11831"/>
                  </a:lnTo>
                  <a:lnTo>
                    <a:pt x="14463" y="11134"/>
                  </a:lnTo>
                  <a:lnTo>
                    <a:pt x="13867" y="10831"/>
                  </a:lnTo>
                  <a:lnTo>
                    <a:pt x="13915" y="11533"/>
                  </a:lnTo>
                  <a:lnTo>
                    <a:pt x="14365" y="12166"/>
                  </a:lnTo>
                  <a:lnTo>
                    <a:pt x="14134" y="12620"/>
                  </a:lnTo>
                  <a:lnTo>
                    <a:pt x="13641" y="12110"/>
                  </a:lnTo>
                  <a:lnTo>
                    <a:pt x="13231" y="11612"/>
                  </a:lnTo>
                  <a:lnTo>
                    <a:pt x="13222" y="10660"/>
                  </a:lnTo>
                  <a:lnTo>
                    <a:pt x="13796" y="9468"/>
                  </a:lnTo>
                  <a:lnTo>
                    <a:pt x="13865" y="8589"/>
                  </a:lnTo>
                  <a:lnTo>
                    <a:pt x="13664" y="7975"/>
                  </a:lnTo>
                  <a:lnTo>
                    <a:pt x="13379" y="7357"/>
                  </a:lnTo>
                  <a:lnTo>
                    <a:pt x="13238" y="6789"/>
                  </a:lnTo>
                  <a:lnTo>
                    <a:pt x="12718" y="6833"/>
                  </a:lnTo>
                  <a:lnTo>
                    <a:pt x="12315" y="7094"/>
                  </a:lnTo>
                  <a:lnTo>
                    <a:pt x="12227" y="6289"/>
                  </a:lnTo>
                  <a:lnTo>
                    <a:pt x="11880" y="5865"/>
                  </a:lnTo>
                  <a:lnTo>
                    <a:pt x="11446" y="5703"/>
                  </a:lnTo>
                  <a:lnTo>
                    <a:pt x="11154" y="4973"/>
                  </a:lnTo>
                  <a:lnTo>
                    <a:pt x="10395" y="4622"/>
                  </a:lnTo>
                  <a:lnTo>
                    <a:pt x="10242" y="3579"/>
                  </a:lnTo>
                  <a:lnTo>
                    <a:pt x="9626" y="3579"/>
                  </a:lnTo>
                  <a:lnTo>
                    <a:pt x="9006" y="3623"/>
                  </a:lnTo>
                  <a:lnTo>
                    <a:pt x="8795" y="4259"/>
                  </a:lnTo>
                  <a:lnTo>
                    <a:pt x="8440" y="4773"/>
                  </a:lnTo>
                  <a:lnTo>
                    <a:pt x="8086" y="4962"/>
                  </a:lnTo>
                  <a:lnTo>
                    <a:pt x="8022" y="5442"/>
                  </a:lnTo>
                  <a:lnTo>
                    <a:pt x="7722" y="5837"/>
                  </a:lnTo>
                  <a:lnTo>
                    <a:pt x="7364" y="5638"/>
                  </a:lnTo>
                  <a:lnTo>
                    <a:pt x="7502" y="4995"/>
                  </a:lnTo>
                  <a:lnTo>
                    <a:pt x="6597" y="5287"/>
                  </a:lnTo>
                  <a:lnTo>
                    <a:pt x="6312" y="5767"/>
                  </a:lnTo>
                  <a:lnTo>
                    <a:pt x="5989" y="5285"/>
                  </a:lnTo>
                  <a:lnTo>
                    <a:pt x="5787" y="4625"/>
                  </a:lnTo>
                  <a:lnTo>
                    <a:pt x="5184" y="3896"/>
                  </a:lnTo>
                  <a:lnTo>
                    <a:pt x="5908" y="3896"/>
                  </a:lnTo>
                  <a:lnTo>
                    <a:pt x="5523" y="3340"/>
                  </a:lnTo>
                  <a:lnTo>
                    <a:pt x="5133" y="3123"/>
                  </a:lnTo>
                  <a:lnTo>
                    <a:pt x="4840" y="3940"/>
                  </a:lnTo>
                  <a:lnTo>
                    <a:pt x="4324" y="3395"/>
                  </a:lnTo>
                  <a:lnTo>
                    <a:pt x="3406" y="3484"/>
                  </a:lnTo>
                  <a:lnTo>
                    <a:pt x="3030" y="3191"/>
                  </a:lnTo>
                  <a:lnTo>
                    <a:pt x="3525" y="3059"/>
                  </a:lnTo>
                  <a:lnTo>
                    <a:pt x="3325" y="2713"/>
                  </a:lnTo>
                  <a:lnTo>
                    <a:pt x="2308" y="3020"/>
                  </a:lnTo>
                  <a:lnTo>
                    <a:pt x="1759" y="3256"/>
                  </a:lnTo>
                  <a:lnTo>
                    <a:pt x="2663" y="3417"/>
                  </a:lnTo>
                  <a:lnTo>
                    <a:pt x="2699" y="3899"/>
                  </a:lnTo>
                  <a:lnTo>
                    <a:pt x="1951" y="3899"/>
                  </a:lnTo>
                  <a:lnTo>
                    <a:pt x="1358" y="3651"/>
                  </a:lnTo>
                  <a:lnTo>
                    <a:pt x="1419" y="3096"/>
                  </a:lnTo>
                  <a:lnTo>
                    <a:pt x="1715" y="2700"/>
                  </a:lnTo>
                  <a:lnTo>
                    <a:pt x="1291" y="2570"/>
                  </a:lnTo>
                  <a:lnTo>
                    <a:pt x="922" y="3005"/>
                  </a:lnTo>
                  <a:lnTo>
                    <a:pt x="752" y="3542"/>
                  </a:lnTo>
                  <a:lnTo>
                    <a:pt x="433" y="3743"/>
                  </a:lnTo>
                  <a:lnTo>
                    <a:pt x="0" y="3364"/>
                  </a:lnTo>
                  <a:lnTo>
                    <a:pt x="477" y="3114"/>
                  </a:lnTo>
                  <a:lnTo>
                    <a:pt x="442" y="2531"/>
                  </a:lnTo>
                  <a:lnTo>
                    <a:pt x="337" y="1759"/>
                  </a:lnTo>
                  <a:lnTo>
                    <a:pt x="266" y="1218"/>
                  </a:lnTo>
                  <a:lnTo>
                    <a:pt x="6946" y="617"/>
                  </a:lnTo>
                  <a:lnTo>
                    <a:pt x="7287" y="1491"/>
                  </a:lnTo>
                  <a:lnTo>
                    <a:pt x="14358" y="1080"/>
                  </a:lnTo>
                  <a:lnTo>
                    <a:pt x="14556" y="1520"/>
                  </a:lnTo>
                  <a:lnTo>
                    <a:pt x="14898" y="1465"/>
                  </a:lnTo>
                  <a:lnTo>
                    <a:pt x="15000" y="599"/>
                  </a:lnTo>
                  <a:lnTo>
                    <a:pt x="15338" y="0"/>
                  </a:lnTo>
                  <a:close/>
                </a:path>
              </a:pathLst>
            </a:custGeom>
            <a:solidFill>
              <a:srgbClr val="CCCCCC"/>
            </a:solidFill>
            <a:ln cap="flat" cmpd="sng" w="25400">
              <a:solidFill>
                <a:srgbClr val="F9F8F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68" name="Google Shape;568;p41"/>
          <p:cNvSpPr/>
          <p:nvPr/>
        </p:nvSpPr>
        <p:spPr>
          <a:xfrm>
            <a:off x="6046317" y="3197686"/>
            <a:ext cx="263196" cy="465912"/>
          </a:xfrm>
          <a:custGeom>
            <a:rect b="b" l="l" r="r" t="t"/>
            <a:pathLst>
              <a:path extrusionOk="0" h="21600" w="21600">
                <a:moveTo>
                  <a:pt x="20895" y="0"/>
                </a:moveTo>
                <a:lnTo>
                  <a:pt x="21495" y="957"/>
                </a:lnTo>
                <a:lnTo>
                  <a:pt x="21600" y="2834"/>
                </a:lnTo>
                <a:lnTo>
                  <a:pt x="21578" y="20870"/>
                </a:lnTo>
                <a:lnTo>
                  <a:pt x="19772" y="20617"/>
                </a:lnTo>
                <a:lnTo>
                  <a:pt x="19003" y="20971"/>
                </a:lnTo>
                <a:lnTo>
                  <a:pt x="17200" y="20870"/>
                </a:lnTo>
                <a:lnTo>
                  <a:pt x="14947" y="21219"/>
                </a:lnTo>
                <a:lnTo>
                  <a:pt x="14108" y="21600"/>
                </a:lnTo>
                <a:lnTo>
                  <a:pt x="12710" y="20689"/>
                </a:lnTo>
                <a:lnTo>
                  <a:pt x="12039" y="19616"/>
                </a:lnTo>
                <a:lnTo>
                  <a:pt x="12383" y="18240"/>
                </a:lnTo>
                <a:lnTo>
                  <a:pt x="0" y="18505"/>
                </a:lnTo>
                <a:lnTo>
                  <a:pt x="1386" y="16784"/>
                </a:lnTo>
                <a:lnTo>
                  <a:pt x="2642" y="15425"/>
                </a:lnTo>
                <a:lnTo>
                  <a:pt x="2940" y="14419"/>
                </a:lnTo>
                <a:lnTo>
                  <a:pt x="4951" y="11821"/>
                </a:lnTo>
                <a:lnTo>
                  <a:pt x="4054" y="11672"/>
                </a:lnTo>
                <a:lnTo>
                  <a:pt x="4057" y="10836"/>
                </a:lnTo>
                <a:lnTo>
                  <a:pt x="3406" y="10319"/>
                </a:lnTo>
                <a:lnTo>
                  <a:pt x="3919" y="9363"/>
                </a:lnTo>
                <a:lnTo>
                  <a:pt x="3685" y="8722"/>
                </a:lnTo>
                <a:lnTo>
                  <a:pt x="4422" y="8213"/>
                </a:lnTo>
                <a:lnTo>
                  <a:pt x="3506" y="7764"/>
                </a:lnTo>
                <a:lnTo>
                  <a:pt x="4519" y="7163"/>
                </a:lnTo>
                <a:lnTo>
                  <a:pt x="3886" y="6119"/>
                </a:lnTo>
                <a:lnTo>
                  <a:pt x="4556" y="4636"/>
                </a:lnTo>
                <a:lnTo>
                  <a:pt x="5535" y="2993"/>
                </a:lnTo>
                <a:lnTo>
                  <a:pt x="7762" y="1893"/>
                </a:lnTo>
                <a:lnTo>
                  <a:pt x="7762" y="1190"/>
                </a:lnTo>
                <a:lnTo>
                  <a:pt x="9564" y="29"/>
                </a:lnTo>
                <a:cubicBezTo>
                  <a:pt x="11452" y="56"/>
                  <a:pt x="13341" y="68"/>
                  <a:pt x="15230" y="63"/>
                </a:cubicBezTo>
                <a:cubicBezTo>
                  <a:pt x="17119" y="58"/>
                  <a:pt x="19007" y="37"/>
                  <a:pt x="20895" y="0"/>
                </a:cubicBezTo>
                <a:close/>
              </a:path>
            </a:pathLst>
          </a:custGeom>
          <a:solidFill>
            <a:srgbClr val="999999"/>
          </a:solidFill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41"/>
          <p:cNvSpPr/>
          <p:nvPr/>
        </p:nvSpPr>
        <p:spPr>
          <a:xfrm>
            <a:off x="5108951" y="3869620"/>
            <a:ext cx="66491" cy="49396"/>
          </a:xfrm>
          <a:custGeom>
            <a:rect b="b" l="l" r="r" t="t"/>
            <a:pathLst>
              <a:path extrusionOk="0" h="21600" w="21600">
                <a:moveTo>
                  <a:pt x="10811" y="4019"/>
                </a:moveTo>
                <a:lnTo>
                  <a:pt x="5336" y="2613"/>
                </a:lnTo>
                <a:lnTo>
                  <a:pt x="91" y="0"/>
                </a:lnTo>
                <a:lnTo>
                  <a:pt x="0" y="5744"/>
                </a:lnTo>
                <a:lnTo>
                  <a:pt x="3162" y="8899"/>
                </a:lnTo>
                <a:lnTo>
                  <a:pt x="6655" y="12174"/>
                </a:lnTo>
                <a:lnTo>
                  <a:pt x="9427" y="18286"/>
                </a:lnTo>
                <a:lnTo>
                  <a:pt x="12213" y="21600"/>
                </a:lnTo>
                <a:lnTo>
                  <a:pt x="18092" y="20171"/>
                </a:lnTo>
                <a:lnTo>
                  <a:pt x="21600" y="15092"/>
                </a:lnTo>
                <a:lnTo>
                  <a:pt x="10811" y="4019"/>
                </a:ln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rgbClr val="F9F8F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41"/>
          <p:cNvSpPr/>
          <p:nvPr/>
        </p:nvSpPr>
        <p:spPr>
          <a:xfrm>
            <a:off x="4280122" y="3967361"/>
            <a:ext cx="87560" cy="74124"/>
          </a:xfrm>
          <a:custGeom>
            <a:rect b="b" l="l" r="r" t="t"/>
            <a:pathLst>
              <a:path extrusionOk="0" h="21600" w="21600">
                <a:moveTo>
                  <a:pt x="17738" y="0"/>
                </a:moveTo>
                <a:lnTo>
                  <a:pt x="13452" y="3174"/>
                </a:lnTo>
                <a:lnTo>
                  <a:pt x="9660" y="5417"/>
                </a:lnTo>
                <a:lnTo>
                  <a:pt x="3225" y="8273"/>
                </a:lnTo>
                <a:lnTo>
                  <a:pt x="2944" y="13244"/>
                </a:lnTo>
                <a:lnTo>
                  <a:pt x="6318" y="16735"/>
                </a:lnTo>
                <a:lnTo>
                  <a:pt x="1684" y="18216"/>
                </a:lnTo>
                <a:cubicBezTo>
                  <a:pt x="1404" y="18780"/>
                  <a:pt x="1123" y="19344"/>
                  <a:pt x="842" y="19908"/>
                </a:cubicBezTo>
                <a:cubicBezTo>
                  <a:pt x="561" y="20472"/>
                  <a:pt x="281" y="21036"/>
                  <a:pt x="0" y="21600"/>
                </a:cubicBezTo>
                <a:lnTo>
                  <a:pt x="5853" y="21283"/>
                </a:lnTo>
                <a:lnTo>
                  <a:pt x="8516" y="19710"/>
                </a:lnTo>
                <a:lnTo>
                  <a:pt x="12300" y="13746"/>
                </a:lnTo>
                <a:lnTo>
                  <a:pt x="15344" y="11233"/>
                </a:lnTo>
                <a:lnTo>
                  <a:pt x="21600" y="9330"/>
                </a:lnTo>
                <a:lnTo>
                  <a:pt x="17693" y="6804"/>
                </a:lnTo>
                <a:lnTo>
                  <a:pt x="20021" y="2955"/>
                </a:lnTo>
                <a:lnTo>
                  <a:pt x="17738" y="0"/>
                </a:lnTo>
                <a:close/>
              </a:path>
            </a:pathLst>
          </a:custGeom>
          <a:solidFill>
            <a:schemeClr val="accent4"/>
          </a:solidFill>
          <a:ln cap="flat" cmpd="sng" w="25400">
            <a:solidFill>
              <a:srgbClr val="F9F8F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1" name="Google Shape;571;p41"/>
          <p:cNvGrpSpPr/>
          <p:nvPr/>
        </p:nvGrpSpPr>
        <p:grpSpPr>
          <a:xfrm>
            <a:off x="4725944" y="2568025"/>
            <a:ext cx="1168657" cy="1508301"/>
            <a:chOff x="12988816" y="5873025"/>
            <a:chExt cx="4208345" cy="5431405"/>
          </a:xfrm>
        </p:grpSpPr>
        <p:sp>
          <p:nvSpPr>
            <p:cNvPr id="572" name="Google Shape;572;p41"/>
            <p:cNvSpPr/>
            <p:nvPr/>
          </p:nvSpPr>
          <p:spPr>
            <a:xfrm>
              <a:off x="13444377" y="7581562"/>
              <a:ext cx="3752784" cy="3722868"/>
            </a:xfrm>
            <a:custGeom>
              <a:rect b="b" l="l" r="r" t="t"/>
              <a:pathLst>
                <a:path extrusionOk="0" h="21600" w="21600">
                  <a:moveTo>
                    <a:pt x="5803" y="8819"/>
                  </a:moveTo>
                  <a:lnTo>
                    <a:pt x="86" y="8216"/>
                  </a:lnTo>
                  <a:lnTo>
                    <a:pt x="0" y="8648"/>
                  </a:lnTo>
                  <a:lnTo>
                    <a:pt x="191" y="8907"/>
                  </a:lnTo>
                  <a:lnTo>
                    <a:pt x="258" y="9222"/>
                  </a:lnTo>
                  <a:lnTo>
                    <a:pt x="594" y="9448"/>
                  </a:lnTo>
                  <a:lnTo>
                    <a:pt x="1060" y="9826"/>
                  </a:lnTo>
                  <a:lnTo>
                    <a:pt x="1232" y="10258"/>
                  </a:lnTo>
                  <a:lnTo>
                    <a:pt x="1561" y="10565"/>
                  </a:lnTo>
                  <a:lnTo>
                    <a:pt x="1695" y="10790"/>
                  </a:lnTo>
                  <a:lnTo>
                    <a:pt x="1995" y="10879"/>
                  </a:lnTo>
                  <a:lnTo>
                    <a:pt x="2161" y="11220"/>
                  </a:lnTo>
                  <a:lnTo>
                    <a:pt x="2446" y="11439"/>
                  </a:lnTo>
                  <a:lnTo>
                    <a:pt x="2534" y="11798"/>
                  </a:lnTo>
                  <a:lnTo>
                    <a:pt x="2707" y="12334"/>
                  </a:lnTo>
                  <a:lnTo>
                    <a:pt x="2707" y="12781"/>
                  </a:lnTo>
                  <a:lnTo>
                    <a:pt x="2908" y="13727"/>
                  </a:lnTo>
                  <a:lnTo>
                    <a:pt x="3330" y="13953"/>
                  </a:lnTo>
                  <a:lnTo>
                    <a:pt x="3691" y="14149"/>
                  </a:lnTo>
                  <a:lnTo>
                    <a:pt x="3968" y="14217"/>
                  </a:lnTo>
                  <a:lnTo>
                    <a:pt x="4511" y="14459"/>
                  </a:lnTo>
                  <a:lnTo>
                    <a:pt x="4667" y="14677"/>
                  </a:lnTo>
                  <a:lnTo>
                    <a:pt x="4871" y="14942"/>
                  </a:lnTo>
                  <a:lnTo>
                    <a:pt x="5186" y="15055"/>
                  </a:lnTo>
                  <a:lnTo>
                    <a:pt x="5447" y="14958"/>
                  </a:lnTo>
                  <a:lnTo>
                    <a:pt x="5507" y="14575"/>
                  </a:lnTo>
                  <a:lnTo>
                    <a:pt x="5545" y="14357"/>
                  </a:lnTo>
                  <a:lnTo>
                    <a:pt x="5642" y="14056"/>
                  </a:lnTo>
                  <a:lnTo>
                    <a:pt x="5819" y="13771"/>
                  </a:lnTo>
                  <a:lnTo>
                    <a:pt x="5996" y="13481"/>
                  </a:lnTo>
                  <a:lnTo>
                    <a:pt x="6153" y="13262"/>
                  </a:lnTo>
                  <a:lnTo>
                    <a:pt x="6392" y="13150"/>
                  </a:lnTo>
                  <a:lnTo>
                    <a:pt x="6645" y="13413"/>
                  </a:lnTo>
                  <a:lnTo>
                    <a:pt x="7039" y="13390"/>
                  </a:lnTo>
                  <a:lnTo>
                    <a:pt x="7321" y="13548"/>
                  </a:lnTo>
                  <a:lnTo>
                    <a:pt x="7939" y="13623"/>
                  </a:lnTo>
                  <a:lnTo>
                    <a:pt x="8475" y="13744"/>
                  </a:lnTo>
                  <a:lnTo>
                    <a:pt x="8872" y="14106"/>
                  </a:lnTo>
                  <a:lnTo>
                    <a:pt x="9083" y="14477"/>
                  </a:lnTo>
                  <a:lnTo>
                    <a:pt x="9285" y="14671"/>
                  </a:lnTo>
                  <a:lnTo>
                    <a:pt x="9240" y="14967"/>
                  </a:lnTo>
                  <a:lnTo>
                    <a:pt x="9649" y="15280"/>
                  </a:lnTo>
                  <a:lnTo>
                    <a:pt x="9773" y="15606"/>
                  </a:lnTo>
                  <a:lnTo>
                    <a:pt x="10032" y="15923"/>
                  </a:lnTo>
                  <a:lnTo>
                    <a:pt x="10092" y="16199"/>
                  </a:lnTo>
                  <a:lnTo>
                    <a:pt x="10235" y="16485"/>
                  </a:lnTo>
                  <a:lnTo>
                    <a:pt x="10551" y="16887"/>
                  </a:lnTo>
                  <a:lnTo>
                    <a:pt x="10611" y="17339"/>
                  </a:lnTo>
                  <a:lnTo>
                    <a:pt x="10827" y="17551"/>
                  </a:lnTo>
                  <a:lnTo>
                    <a:pt x="11110" y="17754"/>
                  </a:lnTo>
                  <a:lnTo>
                    <a:pt x="11236" y="18009"/>
                  </a:lnTo>
                  <a:lnTo>
                    <a:pt x="11348" y="18445"/>
                  </a:lnTo>
                  <a:lnTo>
                    <a:pt x="11497" y="18684"/>
                  </a:lnTo>
                  <a:lnTo>
                    <a:pt x="11520" y="18933"/>
                  </a:lnTo>
                  <a:lnTo>
                    <a:pt x="11564" y="19238"/>
                  </a:lnTo>
                  <a:lnTo>
                    <a:pt x="11752" y="19601"/>
                  </a:lnTo>
                  <a:lnTo>
                    <a:pt x="11967" y="19751"/>
                  </a:lnTo>
                  <a:lnTo>
                    <a:pt x="12034" y="20050"/>
                  </a:lnTo>
                  <a:lnTo>
                    <a:pt x="12183" y="20365"/>
                  </a:lnTo>
                  <a:lnTo>
                    <a:pt x="12452" y="20560"/>
                  </a:lnTo>
                  <a:lnTo>
                    <a:pt x="12661" y="20778"/>
                  </a:lnTo>
                  <a:lnTo>
                    <a:pt x="12824" y="21012"/>
                  </a:lnTo>
                  <a:lnTo>
                    <a:pt x="13183" y="21058"/>
                  </a:lnTo>
                  <a:lnTo>
                    <a:pt x="13428" y="21148"/>
                  </a:lnTo>
                  <a:lnTo>
                    <a:pt x="13735" y="21148"/>
                  </a:lnTo>
                  <a:lnTo>
                    <a:pt x="14048" y="21021"/>
                  </a:lnTo>
                  <a:lnTo>
                    <a:pt x="14454" y="20998"/>
                  </a:lnTo>
                  <a:lnTo>
                    <a:pt x="14626" y="21232"/>
                  </a:lnTo>
                  <a:lnTo>
                    <a:pt x="14784" y="21496"/>
                  </a:lnTo>
                  <a:lnTo>
                    <a:pt x="15178" y="21600"/>
                  </a:lnTo>
                  <a:lnTo>
                    <a:pt x="15290" y="21281"/>
                  </a:lnTo>
                  <a:lnTo>
                    <a:pt x="15117" y="20934"/>
                  </a:lnTo>
                  <a:lnTo>
                    <a:pt x="15237" y="20648"/>
                  </a:lnTo>
                  <a:lnTo>
                    <a:pt x="15259" y="20376"/>
                  </a:lnTo>
                  <a:lnTo>
                    <a:pt x="15215" y="19967"/>
                  </a:lnTo>
                  <a:lnTo>
                    <a:pt x="15230" y="19536"/>
                  </a:lnTo>
                  <a:lnTo>
                    <a:pt x="15230" y="18782"/>
                  </a:lnTo>
                  <a:lnTo>
                    <a:pt x="15523" y="18329"/>
                  </a:lnTo>
                  <a:lnTo>
                    <a:pt x="15329" y="18187"/>
                  </a:lnTo>
                  <a:lnTo>
                    <a:pt x="14962" y="18918"/>
                  </a:lnTo>
                  <a:lnTo>
                    <a:pt x="14992" y="19567"/>
                  </a:lnTo>
                  <a:lnTo>
                    <a:pt x="15041" y="20299"/>
                  </a:lnTo>
                  <a:lnTo>
                    <a:pt x="14809" y="19920"/>
                  </a:lnTo>
                  <a:lnTo>
                    <a:pt x="14652" y="19194"/>
                  </a:lnTo>
                  <a:lnTo>
                    <a:pt x="14501" y="18831"/>
                  </a:lnTo>
                  <a:lnTo>
                    <a:pt x="14344" y="18490"/>
                  </a:lnTo>
                  <a:lnTo>
                    <a:pt x="14658" y="18240"/>
                  </a:lnTo>
                  <a:lnTo>
                    <a:pt x="14822" y="18557"/>
                  </a:lnTo>
                  <a:lnTo>
                    <a:pt x="15203" y="17963"/>
                  </a:lnTo>
                  <a:lnTo>
                    <a:pt x="15008" y="17676"/>
                  </a:lnTo>
                  <a:lnTo>
                    <a:pt x="14963" y="17388"/>
                  </a:lnTo>
                  <a:lnTo>
                    <a:pt x="15271" y="17546"/>
                  </a:lnTo>
                  <a:lnTo>
                    <a:pt x="15478" y="17743"/>
                  </a:lnTo>
                  <a:lnTo>
                    <a:pt x="15703" y="17201"/>
                  </a:lnTo>
                  <a:lnTo>
                    <a:pt x="15748" y="16861"/>
                  </a:lnTo>
                  <a:lnTo>
                    <a:pt x="16040" y="16521"/>
                  </a:lnTo>
                  <a:lnTo>
                    <a:pt x="16324" y="16386"/>
                  </a:lnTo>
                  <a:lnTo>
                    <a:pt x="16570" y="16498"/>
                  </a:lnTo>
                  <a:lnTo>
                    <a:pt x="16345" y="16754"/>
                  </a:lnTo>
                  <a:lnTo>
                    <a:pt x="16063" y="17015"/>
                  </a:lnTo>
                  <a:lnTo>
                    <a:pt x="15868" y="17432"/>
                  </a:lnTo>
                  <a:lnTo>
                    <a:pt x="16204" y="17333"/>
                  </a:lnTo>
                  <a:lnTo>
                    <a:pt x="16557" y="16947"/>
                  </a:lnTo>
                  <a:lnTo>
                    <a:pt x="16714" y="16721"/>
                  </a:lnTo>
                  <a:lnTo>
                    <a:pt x="16893" y="16455"/>
                  </a:lnTo>
                  <a:lnTo>
                    <a:pt x="16848" y="16115"/>
                  </a:lnTo>
                  <a:lnTo>
                    <a:pt x="17088" y="16025"/>
                  </a:lnTo>
                  <a:lnTo>
                    <a:pt x="17103" y="16371"/>
                  </a:lnTo>
                  <a:lnTo>
                    <a:pt x="17598" y="16212"/>
                  </a:lnTo>
                  <a:lnTo>
                    <a:pt x="17726" y="15931"/>
                  </a:lnTo>
                  <a:lnTo>
                    <a:pt x="17898" y="15772"/>
                  </a:lnTo>
                  <a:lnTo>
                    <a:pt x="18244" y="15749"/>
                  </a:lnTo>
                  <a:lnTo>
                    <a:pt x="18618" y="15699"/>
                  </a:lnTo>
                  <a:lnTo>
                    <a:pt x="18774" y="15542"/>
                  </a:lnTo>
                  <a:lnTo>
                    <a:pt x="18931" y="15293"/>
                  </a:lnTo>
                  <a:lnTo>
                    <a:pt x="19319" y="15339"/>
                  </a:lnTo>
                  <a:lnTo>
                    <a:pt x="19654" y="15202"/>
                  </a:lnTo>
                  <a:lnTo>
                    <a:pt x="19698" y="14911"/>
                  </a:lnTo>
                  <a:lnTo>
                    <a:pt x="19468" y="14911"/>
                  </a:lnTo>
                  <a:lnTo>
                    <a:pt x="19207" y="14844"/>
                  </a:lnTo>
                  <a:lnTo>
                    <a:pt x="19230" y="14419"/>
                  </a:lnTo>
                  <a:lnTo>
                    <a:pt x="19050" y="14148"/>
                  </a:lnTo>
                  <a:lnTo>
                    <a:pt x="19260" y="14035"/>
                  </a:lnTo>
                  <a:lnTo>
                    <a:pt x="19506" y="13906"/>
                  </a:lnTo>
                  <a:lnTo>
                    <a:pt x="19691" y="14149"/>
                  </a:lnTo>
                  <a:lnTo>
                    <a:pt x="19588" y="14562"/>
                  </a:lnTo>
                  <a:lnTo>
                    <a:pt x="19919" y="14729"/>
                  </a:lnTo>
                  <a:lnTo>
                    <a:pt x="20274" y="14503"/>
                  </a:lnTo>
                  <a:lnTo>
                    <a:pt x="20634" y="14368"/>
                  </a:lnTo>
                  <a:lnTo>
                    <a:pt x="21013" y="14436"/>
                  </a:lnTo>
                  <a:lnTo>
                    <a:pt x="21350" y="14208"/>
                  </a:lnTo>
                  <a:lnTo>
                    <a:pt x="21186" y="13937"/>
                  </a:lnTo>
                  <a:lnTo>
                    <a:pt x="21435" y="13454"/>
                  </a:lnTo>
                  <a:lnTo>
                    <a:pt x="21592" y="12979"/>
                  </a:lnTo>
                  <a:lnTo>
                    <a:pt x="21510" y="12520"/>
                  </a:lnTo>
                  <a:lnTo>
                    <a:pt x="21532" y="12066"/>
                  </a:lnTo>
                  <a:lnTo>
                    <a:pt x="21600" y="11817"/>
                  </a:lnTo>
                  <a:lnTo>
                    <a:pt x="21600" y="11385"/>
                  </a:lnTo>
                  <a:lnTo>
                    <a:pt x="21315" y="11182"/>
                  </a:lnTo>
                  <a:lnTo>
                    <a:pt x="21293" y="10796"/>
                  </a:lnTo>
                  <a:lnTo>
                    <a:pt x="21180" y="10390"/>
                  </a:lnTo>
                  <a:lnTo>
                    <a:pt x="21024" y="10049"/>
                  </a:lnTo>
                  <a:lnTo>
                    <a:pt x="20956" y="9603"/>
                  </a:lnTo>
                  <a:lnTo>
                    <a:pt x="20642" y="9287"/>
                  </a:lnTo>
                  <a:lnTo>
                    <a:pt x="20620" y="8856"/>
                  </a:lnTo>
                  <a:lnTo>
                    <a:pt x="20655" y="6529"/>
                  </a:lnTo>
                  <a:lnTo>
                    <a:pt x="20448" y="6506"/>
                  </a:lnTo>
                  <a:lnTo>
                    <a:pt x="20076" y="6304"/>
                  </a:lnTo>
                  <a:lnTo>
                    <a:pt x="19940" y="6519"/>
                  </a:lnTo>
                  <a:lnTo>
                    <a:pt x="19408" y="5954"/>
                  </a:lnTo>
                  <a:lnTo>
                    <a:pt x="18341" y="5871"/>
                  </a:lnTo>
                  <a:lnTo>
                    <a:pt x="17611" y="5855"/>
                  </a:lnTo>
                  <a:lnTo>
                    <a:pt x="17147" y="6135"/>
                  </a:lnTo>
                  <a:lnTo>
                    <a:pt x="17102" y="5817"/>
                  </a:lnTo>
                  <a:lnTo>
                    <a:pt x="16428" y="5640"/>
                  </a:lnTo>
                  <a:lnTo>
                    <a:pt x="16104" y="5462"/>
                  </a:lnTo>
                  <a:lnTo>
                    <a:pt x="15964" y="5951"/>
                  </a:lnTo>
                  <a:lnTo>
                    <a:pt x="15831" y="5693"/>
                  </a:lnTo>
                  <a:lnTo>
                    <a:pt x="15553" y="5913"/>
                  </a:lnTo>
                  <a:lnTo>
                    <a:pt x="15286" y="5832"/>
                  </a:lnTo>
                  <a:lnTo>
                    <a:pt x="14934" y="5931"/>
                  </a:lnTo>
                  <a:lnTo>
                    <a:pt x="14644" y="5871"/>
                  </a:lnTo>
                  <a:lnTo>
                    <a:pt x="14257" y="5175"/>
                  </a:lnTo>
                  <a:lnTo>
                    <a:pt x="13891" y="5290"/>
                  </a:lnTo>
                  <a:lnTo>
                    <a:pt x="13738" y="5460"/>
                  </a:lnTo>
                  <a:lnTo>
                    <a:pt x="13536" y="5279"/>
                  </a:lnTo>
                  <a:lnTo>
                    <a:pt x="12873" y="5175"/>
                  </a:lnTo>
                  <a:lnTo>
                    <a:pt x="12299" y="4495"/>
                  </a:lnTo>
                  <a:lnTo>
                    <a:pt x="11220" y="4316"/>
                  </a:lnTo>
                  <a:lnTo>
                    <a:pt x="11207" y="386"/>
                  </a:lnTo>
                  <a:lnTo>
                    <a:pt x="6520" y="0"/>
                  </a:lnTo>
                  <a:lnTo>
                    <a:pt x="5803" y="8819"/>
                  </a:lnTo>
                  <a:close/>
                </a:path>
              </a:pathLst>
            </a:custGeom>
            <a:solidFill>
              <a:srgbClr val="666666"/>
            </a:solidFill>
            <a:ln cap="flat" cmpd="sng" w="25400">
              <a:solidFill>
                <a:srgbClr val="F9F8F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3" name="Google Shape;573;p41"/>
            <p:cNvSpPr/>
            <p:nvPr/>
          </p:nvSpPr>
          <p:spPr>
            <a:xfrm>
              <a:off x="12988816" y="5873025"/>
              <a:ext cx="2006532" cy="1588356"/>
            </a:xfrm>
            <a:custGeom>
              <a:rect b="b" l="l" r="r" t="t"/>
              <a:pathLst>
                <a:path extrusionOk="0" h="21600" w="21600">
                  <a:moveTo>
                    <a:pt x="20030" y="21600"/>
                  </a:moveTo>
                  <a:cubicBezTo>
                    <a:pt x="20365" y="18528"/>
                    <a:pt x="20664" y="15450"/>
                    <a:pt x="20927" y="12367"/>
                  </a:cubicBezTo>
                  <a:cubicBezTo>
                    <a:pt x="21186" y="9337"/>
                    <a:pt x="21410" y="6304"/>
                    <a:pt x="21600" y="3267"/>
                  </a:cubicBezTo>
                  <a:cubicBezTo>
                    <a:pt x="20068" y="3016"/>
                    <a:pt x="18534" y="2778"/>
                    <a:pt x="16999" y="2554"/>
                  </a:cubicBezTo>
                  <a:cubicBezTo>
                    <a:pt x="15330" y="2311"/>
                    <a:pt x="13660" y="2083"/>
                    <a:pt x="11992" y="1827"/>
                  </a:cubicBezTo>
                  <a:cubicBezTo>
                    <a:pt x="8749" y="1328"/>
                    <a:pt x="5517" y="718"/>
                    <a:pt x="2299" y="0"/>
                  </a:cubicBezTo>
                  <a:lnTo>
                    <a:pt x="0" y="18454"/>
                  </a:lnTo>
                  <a:cubicBezTo>
                    <a:pt x="3318" y="19096"/>
                    <a:pt x="6643" y="19679"/>
                    <a:pt x="9974" y="20203"/>
                  </a:cubicBezTo>
                  <a:cubicBezTo>
                    <a:pt x="13321" y="20728"/>
                    <a:pt x="16673" y="21194"/>
                    <a:pt x="20030" y="2160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25400">
              <a:solidFill>
                <a:srgbClr val="F9F8F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74" name="Google Shape;574;p41"/>
          <p:cNvSpPr/>
          <p:nvPr/>
        </p:nvSpPr>
        <p:spPr>
          <a:xfrm>
            <a:off x="43214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p41"/>
          <p:cNvSpPr/>
          <p:nvPr/>
        </p:nvSpPr>
        <p:spPr>
          <a:xfrm>
            <a:off x="71416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6" name="Google Shape;576;p41"/>
          <p:cNvSpPr/>
          <p:nvPr/>
        </p:nvSpPr>
        <p:spPr>
          <a:xfrm>
            <a:off x="99618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7" name="Google Shape;577;p41"/>
          <p:cNvSpPr/>
          <p:nvPr/>
        </p:nvSpPr>
        <p:spPr>
          <a:xfrm>
            <a:off x="127820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8" name="Google Shape;578;p41"/>
          <p:cNvSpPr/>
          <p:nvPr/>
        </p:nvSpPr>
        <p:spPr>
          <a:xfrm>
            <a:off x="156022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9" name="Google Shape;579;p41"/>
          <p:cNvSpPr/>
          <p:nvPr/>
        </p:nvSpPr>
        <p:spPr>
          <a:xfrm>
            <a:off x="184224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0" name="Google Shape;580;p41"/>
          <p:cNvSpPr/>
          <p:nvPr/>
        </p:nvSpPr>
        <p:spPr>
          <a:xfrm>
            <a:off x="212426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1" name="Google Shape;581;p41"/>
          <p:cNvSpPr/>
          <p:nvPr/>
        </p:nvSpPr>
        <p:spPr>
          <a:xfrm>
            <a:off x="240628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41"/>
          <p:cNvSpPr/>
          <p:nvPr/>
        </p:nvSpPr>
        <p:spPr>
          <a:xfrm>
            <a:off x="2688303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41"/>
          <p:cNvSpPr/>
          <p:nvPr/>
        </p:nvSpPr>
        <p:spPr>
          <a:xfrm>
            <a:off x="2970324" y="3322717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4" name="Google Shape;584;p41"/>
          <p:cNvSpPr/>
          <p:nvPr/>
        </p:nvSpPr>
        <p:spPr>
          <a:xfrm>
            <a:off x="43214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5" name="Google Shape;585;p41"/>
          <p:cNvSpPr/>
          <p:nvPr/>
        </p:nvSpPr>
        <p:spPr>
          <a:xfrm>
            <a:off x="71416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6" name="Google Shape;586;p41"/>
          <p:cNvSpPr/>
          <p:nvPr/>
        </p:nvSpPr>
        <p:spPr>
          <a:xfrm>
            <a:off x="99618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7" name="Google Shape;587;p41"/>
          <p:cNvSpPr/>
          <p:nvPr/>
        </p:nvSpPr>
        <p:spPr>
          <a:xfrm>
            <a:off x="127820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41"/>
          <p:cNvSpPr/>
          <p:nvPr/>
        </p:nvSpPr>
        <p:spPr>
          <a:xfrm>
            <a:off x="156022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9" name="Google Shape;589;p41"/>
          <p:cNvSpPr/>
          <p:nvPr/>
        </p:nvSpPr>
        <p:spPr>
          <a:xfrm>
            <a:off x="184224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0" name="Google Shape;590;p41"/>
          <p:cNvSpPr/>
          <p:nvPr/>
        </p:nvSpPr>
        <p:spPr>
          <a:xfrm>
            <a:off x="212426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1" name="Google Shape;591;p41"/>
          <p:cNvSpPr/>
          <p:nvPr/>
        </p:nvSpPr>
        <p:spPr>
          <a:xfrm>
            <a:off x="240628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2" name="Google Shape;592;p41"/>
          <p:cNvSpPr/>
          <p:nvPr/>
        </p:nvSpPr>
        <p:spPr>
          <a:xfrm>
            <a:off x="2688303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p41"/>
          <p:cNvSpPr/>
          <p:nvPr/>
        </p:nvSpPr>
        <p:spPr>
          <a:xfrm>
            <a:off x="2970324" y="3739890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4" name="Google Shape;594;p41"/>
          <p:cNvSpPr/>
          <p:nvPr/>
        </p:nvSpPr>
        <p:spPr>
          <a:xfrm>
            <a:off x="43214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41"/>
          <p:cNvSpPr/>
          <p:nvPr/>
        </p:nvSpPr>
        <p:spPr>
          <a:xfrm>
            <a:off x="71416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41"/>
          <p:cNvSpPr/>
          <p:nvPr/>
        </p:nvSpPr>
        <p:spPr>
          <a:xfrm>
            <a:off x="99618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41"/>
          <p:cNvSpPr/>
          <p:nvPr/>
        </p:nvSpPr>
        <p:spPr>
          <a:xfrm>
            <a:off x="127820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156022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p41"/>
          <p:cNvSpPr/>
          <p:nvPr/>
        </p:nvSpPr>
        <p:spPr>
          <a:xfrm>
            <a:off x="184224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41"/>
          <p:cNvSpPr/>
          <p:nvPr/>
        </p:nvSpPr>
        <p:spPr>
          <a:xfrm>
            <a:off x="212426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41"/>
          <p:cNvSpPr/>
          <p:nvPr/>
        </p:nvSpPr>
        <p:spPr>
          <a:xfrm>
            <a:off x="240628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41"/>
          <p:cNvSpPr/>
          <p:nvPr/>
        </p:nvSpPr>
        <p:spPr>
          <a:xfrm>
            <a:off x="2688303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3" name="Google Shape;603;p41"/>
          <p:cNvSpPr/>
          <p:nvPr/>
        </p:nvSpPr>
        <p:spPr>
          <a:xfrm>
            <a:off x="2970324" y="4157064"/>
            <a:ext cx="119280" cy="295002"/>
          </a:xfrm>
          <a:custGeom>
            <a:rect b="b" l="l" r="r" t="t"/>
            <a:pathLst>
              <a:path extrusionOk="0" h="21600" w="21599">
                <a:moveTo>
                  <a:pt x="10824" y="0"/>
                </a:moveTo>
                <a:cubicBezTo>
                  <a:pt x="9714" y="0"/>
                  <a:pt x="8604" y="171"/>
                  <a:pt x="7757" y="512"/>
                </a:cubicBezTo>
                <a:cubicBezTo>
                  <a:pt x="6063" y="1195"/>
                  <a:pt x="6063" y="2303"/>
                  <a:pt x="7757" y="2986"/>
                </a:cubicBezTo>
                <a:cubicBezTo>
                  <a:pt x="9451" y="3669"/>
                  <a:pt x="12197" y="3669"/>
                  <a:pt x="13891" y="2986"/>
                </a:cubicBezTo>
                <a:cubicBezTo>
                  <a:pt x="15585" y="2303"/>
                  <a:pt x="15585" y="1195"/>
                  <a:pt x="13891" y="512"/>
                </a:cubicBezTo>
                <a:cubicBezTo>
                  <a:pt x="13044" y="171"/>
                  <a:pt x="11934" y="0"/>
                  <a:pt x="10824" y="0"/>
                </a:cubicBezTo>
                <a:close/>
                <a:moveTo>
                  <a:pt x="5144" y="4032"/>
                </a:moveTo>
                <a:lnTo>
                  <a:pt x="5144" y="4032"/>
                </a:lnTo>
                <a:cubicBezTo>
                  <a:pt x="3999" y="4022"/>
                  <a:pt x="2877" y="4168"/>
                  <a:pt x="1965" y="4448"/>
                </a:cubicBezTo>
                <a:cubicBezTo>
                  <a:pt x="876" y="4783"/>
                  <a:pt x="169" y="5282"/>
                  <a:pt x="3" y="5830"/>
                </a:cubicBezTo>
                <a:lnTo>
                  <a:pt x="0" y="12415"/>
                </a:lnTo>
                <a:cubicBezTo>
                  <a:pt x="-1" y="12888"/>
                  <a:pt x="951" y="13272"/>
                  <a:pt x="2125" y="13273"/>
                </a:cubicBezTo>
                <a:cubicBezTo>
                  <a:pt x="3301" y="13273"/>
                  <a:pt x="4253" y="12888"/>
                  <a:pt x="4253" y="12415"/>
                </a:cubicBezTo>
                <a:lnTo>
                  <a:pt x="4253" y="5993"/>
                </a:lnTo>
                <a:lnTo>
                  <a:pt x="5144" y="5993"/>
                </a:lnTo>
                <a:lnTo>
                  <a:pt x="5144" y="8846"/>
                </a:lnTo>
                <a:cubicBezTo>
                  <a:pt x="5142" y="8857"/>
                  <a:pt x="5137" y="8869"/>
                  <a:pt x="5133" y="8880"/>
                </a:cubicBezTo>
                <a:cubicBezTo>
                  <a:pt x="5129" y="8892"/>
                  <a:pt x="5126" y="8903"/>
                  <a:pt x="5126" y="8915"/>
                </a:cubicBezTo>
                <a:lnTo>
                  <a:pt x="5126" y="20571"/>
                </a:lnTo>
                <a:cubicBezTo>
                  <a:pt x="5127" y="21139"/>
                  <a:pt x="6268" y="21600"/>
                  <a:pt x="7677" y="21600"/>
                </a:cubicBezTo>
                <a:cubicBezTo>
                  <a:pt x="9086" y="21600"/>
                  <a:pt x="10228" y="21140"/>
                  <a:pt x="10229" y="20571"/>
                </a:cubicBezTo>
                <a:lnTo>
                  <a:pt x="10229" y="12337"/>
                </a:lnTo>
                <a:lnTo>
                  <a:pt x="11319" y="12337"/>
                </a:lnTo>
                <a:lnTo>
                  <a:pt x="11319" y="20571"/>
                </a:lnTo>
                <a:cubicBezTo>
                  <a:pt x="11319" y="21139"/>
                  <a:pt x="12461" y="21600"/>
                  <a:pt x="13870" y="21600"/>
                </a:cubicBezTo>
                <a:cubicBezTo>
                  <a:pt x="15278" y="21600"/>
                  <a:pt x="16420" y="21139"/>
                  <a:pt x="16420" y="20571"/>
                </a:cubicBezTo>
                <a:lnTo>
                  <a:pt x="16420" y="12337"/>
                </a:lnTo>
                <a:lnTo>
                  <a:pt x="16424" y="12337"/>
                </a:lnTo>
                <a:lnTo>
                  <a:pt x="16424" y="5993"/>
                </a:lnTo>
                <a:lnTo>
                  <a:pt x="17344" y="5993"/>
                </a:lnTo>
                <a:lnTo>
                  <a:pt x="17344" y="12415"/>
                </a:lnTo>
                <a:cubicBezTo>
                  <a:pt x="17344" y="12888"/>
                  <a:pt x="18296" y="13273"/>
                  <a:pt x="19471" y="13273"/>
                </a:cubicBezTo>
                <a:cubicBezTo>
                  <a:pt x="20646" y="13273"/>
                  <a:pt x="21599" y="12888"/>
                  <a:pt x="21599" y="12415"/>
                </a:cubicBezTo>
                <a:lnTo>
                  <a:pt x="21594" y="5830"/>
                </a:lnTo>
                <a:cubicBezTo>
                  <a:pt x="21429" y="5281"/>
                  <a:pt x="20724" y="4783"/>
                  <a:pt x="19637" y="4448"/>
                </a:cubicBezTo>
                <a:cubicBezTo>
                  <a:pt x="18713" y="4164"/>
                  <a:pt x="17574" y="4017"/>
                  <a:pt x="16413" y="4032"/>
                </a:cubicBezTo>
                <a:lnTo>
                  <a:pt x="5144" y="4032"/>
                </a:lnTo>
                <a:close/>
              </a:path>
            </a:pathLst>
          </a:cu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5F1E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41"/>
          <p:cNvSpPr/>
          <p:nvPr/>
        </p:nvSpPr>
        <p:spPr>
          <a:xfrm>
            <a:off x="4215064" y="4254825"/>
            <a:ext cx="9000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&lt; 100.000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5" name="Google Shape;605;p41"/>
          <p:cNvSpPr/>
          <p:nvPr/>
        </p:nvSpPr>
        <p:spPr>
          <a:xfrm>
            <a:off x="4139513" y="4319858"/>
            <a:ext cx="59067" cy="59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p41"/>
          <p:cNvSpPr/>
          <p:nvPr/>
        </p:nvSpPr>
        <p:spPr>
          <a:xfrm>
            <a:off x="4980497" y="4254825"/>
            <a:ext cx="7077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&lt; 250.000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p41"/>
          <p:cNvSpPr/>
          <p:nvPr/>
        </p:nvSpPr>
        <p:spPr>
          <a:xfrm>
            <a:off x="4904933" y="4319858"/>
            <a:ext cx="59100" cy="591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8" name="Google Shape;608;p41"/>
          <p:cNvSpPr/>
          <p:nvPr/>
        </p:nvSpPr>
        <p:spPr>
          <a:xfrm>
            <a:off x="5739675" y="4254825"/>
            <a:ext cx="7077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&lt; 300.000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41"/>
          <p:cNvSpPr/>
          <p:nvPr/>
        </p:nvSpPr>
        <p:spPr>
          <a:xfrm>
            <a:off x="5664107" y="4319858"/>
            <a:ext cx="59100" cy="591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0" name="Google Shape;610;p41"/>
          <p:cNvSpPr/>
          <p:nvPr/>
        </p:nvSpPr>
        <p:spPr>
          <a:xfrm>
            <a:off x="6505100" y="4254825"/>
            <a:ext cx="6396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&lt; 500.000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1" name="Google Shape;611;p41"/>
          <p:cNvSpPr/>
          <p:nvPr/>
        </p:nvSpPr>
        <p:spPr>
          <a:xfrm>
            <a:off x="6429527" y="4319858"/>
            <a:ext cx="59100" cy="591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7353602" y="4254825"/>
            <a:ext cx="7077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&lt; 1.000.000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7278022" y="4319858"/>
            <a:ext cx="59100" cy="59100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14" name="Google Shape;614;p41"/>
          <p:cNvGrpSpPr/>
          <p:nvPr/>
        </p:nvGrpSpPr>
        <p:grpSpPr>
          <a:xfrm>
            <a:off x="451574" y="1555248"/>
            <a:ext cx="2655696" cy="1577229"/>
            <a:chOff x="1204180" y="2871594"/>
            <a:chExt cx="7081855" cy="5074739"/>
          </a:xfrm>
        </p:grpSpPr>
        <p:sp>
          <p:nvSpPr>
            <p:cNvPr id="615" name="Google Shape;615;p41"/>
            <p:cNvSpPr/>
            <p:nvPr/>
          </p:nvSpPr>
          <p:spPr>
            <a:xfrm rot="5400000">
              <a:off x="2207738" y="1868036"/>
              <a:ext cx="5074739" cy="7081855"/>
            </a:xfrm>
            <a:custGeom>
              <a:rect b="b" l="l" r="r" t="t"/>
              <a:pathLst>
                <a:path extrusionOk="0" h="7081855" w="5074739">
                  <a:moveTo>
                    <a:pt x="0" y="6851083"/>
                  </a:moveTo>
                  <a:lnTo>
                    <a:pt x="0" y="230772"/>
                  </a:lnTo>
                  <a:cubicBezTo>
                    <a:pt x="0" y="103320"/>
                    <a:pt x="103320" y="0"/>
                    <a:pt x="230772" y="0"/>
                  </a:cubicBezTo>
                  <a:lnTo>
                    <a:pt x="4305732" y="0"/>
                  </a:lnTo>
                  <a:cubicBezTo>
                    <a:pt x="4433184" y="0"/>
                    <a:pt x="4536504" y="103320"/>
                    <a:pt x="4536504" y="230772"/>
                  </a:cubicBezTo>
                  <a:lnTo>
                    <a:pt x="4536504" y="6543620"/>
                  </a:lnTo>
                  <a:lnTo>
                    <a:pt x="5074739" y="7081855"/>
                  </a:lnTo>
                  <a:lnTo>
                    <a:pt x="4305732" y="7081855"/>
                  </a:lnTo>
                  <a:lnTo>
                    <a:pt x="3154784" y="7081855"/>
                  </a:lnTo>
                  <a:lnTo>
                    <a:pt x="230772" y="7081855"/>
                  </a:lnTo>
                  <a:cubicBezTo>
                    <a:pt x="103320" y="7081855"/>
                    <a:pt x="0" y="6978535"/>
                    <a:pt x="0" y="68510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6" name="Google Shape;616;p41"/>
            <p:cNvSpPr txBox="1"/>
            <p:nvPr/>
          </p:nvSpPr>
          <p:spPr>
            <a:xfrm>
              <a:off x="2082849" y="3409976"/>
              <a:ext cx="5500800" cy="272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As of Q1 of 2022, our audience reach in the United States is on par with our projection. We need to, however, expand our reach to other major states.</a:t>
              </a:r>
              <a:endParaRPr b="0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17" name="Google Shape;617;p4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 by location</a:t>
            </a:r>
            <a:endParaRPr/>
          </a:p>
        </p:txBody>
      </p:sp>
      <p:sp>
        <p:nvSpPr>
          <p:cNvPr id="618" name="Google Shape;618;p4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9" name="Google Shape;619;p41"/>
          <p:cNvGrpSpPr/>
          <p:nvPr/>
        </p:nvGrpSpPr>
        <p:grpSpPr>
          <a:xfrm>
            <a:off x="3660401" y="1641755"/>
            <a:ext cx="3982727" cy="2522214"/>
            <a:chOff x="9151787" y="2537520"/>
            <a:chExt cx="14341834" cy="9082513"/>
          </a:xfrm>
        </p:grpSpPr>
        <p:grpSp>
          <p:nvGrpSpPr>
            <p:cNvPr id="620" name="Google Shape;620;p41"/>
            <p:cNvGrpSpPr/>
            <p:nvPr/>
          </p:nvGrpSpPr>
          <p:grpSpPr>
            <a:xfrm>
              <a:off x="21859491" y="5094891"/>
              <a:ext cx="1000115" cy="1523093"/>
              <a:chOff x="21859491" y="5094891"/>
              <a:chExt cx="1000115" cy="1523093"/>
            </a:xfrm>
          </p:grpSpPr>
          <p:sp>
            <p:nvSpPr>
              <p:cNvPr id="621" name="Google Shape;621;p41"/>
              <p:cNvSpPr/>
              <p:nvPr/>
            </p:nvSpPr>
            <p:spPr>
              <a:xfrm>
                <a:off x="22609316" y="5094891"/>
                <a:ext cx="250290" cy="270054"/>
              </a:xfrm>
              <a:custGeom>
                <a:rect b="b" l="l" r="r" t="t"/>
                <a:pathLst>
                  <a:path extrusionOk="0" h="21600" w="21600">
                    <a:moveTo>
                      <a:pt x="9913" y="0"/>
                    </a:moveTo>
                    <a:lnTo>
                      <a:pt x="13647" y="6575"/>
                    </a:lnTo>
                    <a:lnTo>
                      <a:pt x="18766" y="7131"/>
                    </a:lnTo>
                    <a:lnTo>
                      <a:pt x="21600" y="12698"/>
                    </a:lnTo>
                    <a:lnTo>
                      <a:pt x="18668" y="15207"/>
                    </a:lnTo>
                    <a:lnTo>
                      <a:pt x="14071" y="14894"/>
                    </a:lnTo>
                    <a:lnTo>
                      <a:pt x="11758" y="18606"/>
                    </a:lnTo>
                    <a:lnTo>
                      <a:pt x="6726" y="21600"/>
                    </a:lnTo>
                    <a:lnTo>
                      <a:pt x="4062" y="17848"/>
                    </a:lnTo>
                    <a:lnTo>
                      <a:pt x="0" y="2217"/>
                    </a:lnTo>
                    <a:lnTo>
                      <a:pt x="9913" y="0"/>
                    </a:lnTo>
                    <a:close/>
                  </a:path>
                </a:pathLst>
              </a:custGeom>
              <a:solidFill>
                <a:srgbClr val="EEE8DC"/>
              </a:solidFill>
              <a:ln cap="flat" cmpd="sng" w="25400">
                <a:solidFill>
                  <a:srgbClr val="F9F8F5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17150" lIns="17150" spcFirstLastPara="1" rIns="17150" wrap="square" tIns="17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21888027" y="5564958"/>
                <a:ext cx="322110" cy="696708"/>
              </a:xfrm>
              <a:custGeom>
                <a:rect b="b" l="l" r="r" t="t"/>
                <a:pathLst>
                  <a:path extrusionOk="0" h="21600" w="21600">
                    <a:moveTo>
                      <a:pt x="5681" y="0"/>
                    </a:moveTo>
                    <a:lnTo>
                      <a:pt x="17028" y="765"/>
                    </a:lnTo>
                    <a:lnTo>
                      <a:pt x="19245" y="2293"/>
                    </a:lnTo>
                    <a:lnTo>
                      <a:pt x="16550" y="3454"/>
                    </a:lnTo>
                    <a:lnTo>
                      <a:pt x="14447" y="5394"/>
                    </a:lnTo>
                    <a:lnTo>
                      <a:pt x="14359" y="7086"/>
                    </a:lnTo>
                    <a:lnTo>
                      <a:pt x="19420" y="6321"/>
                    </a:lnTo>
                    <a:lnTo>
                      <a:pt x="20811" y="8403"/>
                    </a:lnTo>
                    <a:lnTo>
                      <a:pt x="21600" y="11964"/>
                    </a:lnTo>
                    <a:lnTo>
                      <a:pt x="18992" y="13652"/>
                    </a:lnTo>
                    <a:lnTo>
                      <a:pt x="17546" y="16078"/>
                    </a:lnTo>
                    <a:lnTo>
                      <a:pt x="15542" y="17644"/>
                    </a:lnTo>
                    <a:lnTo>
                      <a:pt x="15038" y="19421"/>
                    </a:lnTo>
                    <a:lnTo>
                      <a:pt x="13822" y="21392"/>
                    </a:lnTo>
                    <a:lnTo>
                      <a:pt x="11028" y="21600"/>
                    </a:lnTo>
                    <a:lnTo>
                      <a:pt x="11718" y="19345"/>
                    </a:lnTo>
                    <a:lnTo>
                      <a:pt x="7271" y="19345"/>
                    </a:lnTo>
                    <a:lnTo>
                      <a:pt x="3984" y="18550"/>
                    </a:lnTo>
                    <a:lnTo>
                      <a:pt x="0" y="16898"/>
                    </a:lnTo>
                    <a:lnTo>
                      <a:pt x="2943" y="14006"/>
                    </a:lnTo>
                    <a:lnTo>
                      <a:pt x="6763" y="14122"/>
                    </a:lnTo>
                    <a:lnTo>
                      <a:pt x="8603" y="12309"/>
                    </a:lnTo>
                    <a:lnTo>
                      <a:pt x="7310" y="10941"/>
                    </a:lnTo>
                    <a:lnTo>
                      <a:pt x="3049" y="9614"/>
                    </a:lnTo>
                    <a:lnTo>
                      <a:pt x="1230" y="8251"/>
                    </a:lnTo>
                    <a:lnTo>
                      <a:pt x="704" y="2906"/>
                    </a:lnTo>
                    <a:cubicBezTo>
                      <a:pt x="1725" y="2454"/>
                      <a:pt x="2674" y="1969"/>
                      <a:pt x="3543" y="1453"/>
                    </a:cubicBezTo>
                    <a:cubicBezTo>
                      <a:pt x="4323" y="991"/>
                      <a:pt x="5037" y="505"/>
                      <a:pt x="5681" y="0"/>
                    </a:cubicBezTo>
                    <a:close/>
                  </a:path>
                </a:pathLst>
              </a:custGeom>
              <a:solidFill>
                <a:srgbClr val="EEE8DC"/>
              </a:solidFill>
              <a:ln cap="flat" cmpd="sng" w="25400">
                <a:solidFill>
                  <a:srgbClr val="F9F8F5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17150" lIns="17150" spcFirstLastPara="1" rIns="17150" wrap="square" tIns="17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3" name="Google Shape;623;p41"/>
              <p:cNvSpPr/>
              <p:nvPr/>
            </p:nvSpPr>
            <p:spPr>
              <a:xfrm>
                <a:off x="21859491" y="6105686"/>
                <a:ext cx="360990" cy="512298"/>
              </a:xfrm>
              <a:custGeom>
                <a:rect b="b" l="l" r="r" t="t"/>
                <a:pathLst>
                  <a:path extrusionOk="0" h="21600" w="21600">
                    <a:moveTo>
                      <a:pt x="5932" y="2007"/>
                    </a:moveTo>
                    <a:lnTo>
                      <a:pt x="4554" y="3633"/>
                    </a:lnTo>
                    <a:lnTo>
                      <a:pt x="7159" y="5725"/>
                    </a:lnTo>
                    <a:lnTo>
                      <a:pt x="10057" y="7241"/>
                    </a:lnTo>
                    <a:lnTo>
                      <a:pt x="12130" y="9680"/>
                    </a:lnTo>
                    <a:lnTo>
                      <a:pt x="13391" y="13028"/>
                    </a:lnTo>
                    <a:lnTo>
                      <a:pt x="17525" y="14186"/>
                    </a:lnTo>
                    <a:lnTo>
                      <a:pt x="19793" y="15364"/>
                    </a:lnTo>
                    <a:lnTo>
                      <a:pt x="18179" y="16570"/>
                    </a:lnTo>
                    <a:lnTo>
                      <a:pt x="16860" y="18479"/>
                    </a:lnTo>
                    <a:lnTo>
                      <a:pt x="21600" y="18155"/>
                    </a:lnTo>
                    <a:lnTo>
                      <a:pt x="20662" y="20608"/>
                    </a:lnTo>
                    <a:lnTo>
                      <a:pt x="8669" y="21600"/>
                    </a:lnTo>
                    <a:lnTo>
                      <a:pt x="0" y="1496"/>
                    </a:lnTo>
                    <a:lnTo>
                      <a:pt x="2723" y="0"/>
                    </a:lnTo>
                    <a:lnTo>
                      <a:pt x="5932" y="2007"/>
                    </a:lnTo>
                    <a:close/>
                  </a:path>
                </a:pathLst>
              </a:custGeom>
              <a:solidFill>
                <a:srgbClr val="EEE8DC"/>
              </a:solidFill>
              <a:ln cap="flat" cmpd="sng" w="25400">
                <a:solidFill>
                  <a:srgbClr val="F9F8F5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17150" lIns="17150" spcFirstLastPara="1" rIns="17150" wrap="square" tIns="17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24" name="Google Shape;624;p41"/>
            <p:cNvGrpSpPr/>
            <p:nvPr/>
          </p:nvGrpSpPr>
          <p:grpSpPr>
            <a:xfrm>
              <a:off x="9151787" y="2537520"/>
              <a:ext cx="14341834" cy="9082513"/>
              <a:chOff x="9151787" y="2537520"/>
              <a:chExt cx="14341834" cy="9082513"/>
            </a:xfrm>
          </p:grpSpPr>
          <p:sp>
            <p:nvSpPr>
              <p:cNvPr id="625" name="Google Shape;625;p41"/>
              <p:cNvSpPr/>
              <p:nvPr/>
            </p:nvSpPr>
            <p:spPr>
              <a:xfrm>
                <a:off x="22315436" y="4008957"/>
                <a:ext cx="502632" cy="922860"/>
              </a:xfrm>
              <a:custGeom>
                <a:rect b="b" l="l" r="r" t="t"/>
                <a:pathLst>
                  <a:path extrusionOk="0" h="21600" w="21600">
                    <a:moveTo>
                      <a:pt x="6987" y="0"/>
                    </a:moveTo>
                    <a:lnTo>
                      <a:pt x="5709" y="700"/>
                    </a:lnTo>
                    <a:lnTo>
                      <a:pt x="4156" y="738"/>
                    </a:lnTo>
                    <a:lnTo>
                      <a:pt x="3263" y="2742"/>
                    </a:lnTo>
                    <a:lnTo>
                      <a:pt x="3742" y="4157"/>
                    </a:lnTo>
                    <a:lnTo>
                      <a:pt x="3288" y="5438"/>
                    </a:lnTo>
                    <a:lnTo>
                      <a:pt x="5352" y="6808"/>
                    </a:lnTo>
                    <a:lnTo>
                      <a:pt x="5015" y="8039"/>
                    </a:lnTo>
                    <a:lnTo>
                      <a:pt x="1477" y="8777"/>
                    </a:lnTo>
                    <a:lnTo>
                      <a:pt x="1545" y="11190"/>
                    </a:lnTo>
                    <a:lnTo>
                      <a:pt x="2043" y="12437"/>
                    </a:lnTo>
                    <a:lnTo>
                      <a:pt x="0" y="14774"/>
                    </a:lnTo>
                    <a:lnTo>
                      <a:pt x="1794" y="16433"/>
                    </a:lnTo>
                    <a:lnTo>
                      <a:pt x="2343" y="17917"/>
                    </a:lnTo>
                    <a:lnTo>
                      <a:pt x="2785" y="21600"/>
                    </a:lnTo>
                    <a:lnTo>
                      <a:pt x="16228" y="19707"/>
                    </a:lnTo>
                    <a:lnTo>
                      <a:pt x="16228" y="18892"/>
                    </a:lnTo>
                    <a:lnTo>
                      <a:pt x="20315" y="18169"/>
                    </a:lnTo>
                    <a:lnTo>
                      <a:pt x="21600" y="17324"/>
                    </a:lnTo>
                    <a:lnTo>
                      <a:pt x="18595" y="17145"/>
                    </a:lnTo>
                    <a:lnTo>
                      <a:pt x="6987" y="0"/>
                    </a:lnTo>
                    <a:close/>
                  </a:path>
                </a:pathLst>
              </a:custGeom>
              <a:solidFill>
                <a:srgbClr val="EEE8DC"/>
              </a:solidFill>
              <a:ln cap="flat" cmpd="sng" w="25400">
                <a:solidFill>
                  <a:srgbClr val="F9F8F5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17150" lIns="17150" spcFirstLastPara="1" rIns="17150" wrap="square" tIns="171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626" name="Google Shape;626;p41"/>
              <p:cNvGrpSpPr/>
              <p:nvPr/>
            </p:nvGrpSpPr>
            <p:grpSpPr>
              <a:xfrm>
                <a:off x="9151787" y="2537520"/>
                <a:ext cx="14341834" cy="9082513"/>
                <a:chOff x="9151787" y="2537520"/>
                <a:chExt cx="14341834" cy="9082513"/>
              </a:xfrm>
            </p:grpSpPr>
            <p:grpSp>
              <p:nvGrpSpPr>
                <p:cNvPr id="627" name="Google Shape;627;p41"/>
                <p:cNvGrpSpPr/>
                <p:nvPr/>
              </p:nvGrpSpPr>
              <p:grpSpPr>
                <a:xfrm>
                  <a:off x="20635381" y="3194367"/>
                  <a:ext cx="2858240" cy="2561738"/>
                  <a:chOff x="20635381" y="3194367"/>
                  <a:chExt cx="2858240" cy="2561738"/>
                </a:xfrm>
              </p:grpSpPr>
              <p:grpSp>
                <p:nvGrpSpPr>
                  <p:cNvPr id="628" name="Google Shape;628;p41"/>
                  <p:cNvGrpSpPr/>
                  <p:nvPr/>
                </p:nvGrpSpPr>
                <p:grpSpPr>
                  <a:xfrm>
                    <a:off x="20635381" y="3194367"/>
                    <a:ext cx="2858240" cy="2561738"/>
                    <a:chOff x="20635381" y="3194367"/>
                    <a:chExt cx="2858240" cy="2561738"/>
                  </a:xfrm>
                </p:grpSpPr>
                <p:sp>
                  <p:nvSpPr>
                    <p:cNvPr id="629" name="Google Shape;629;p41"/>
                    <p:cNvSpPr/>
                    <p:nvPr/>
                  </p:nvSpPr>
                  <p:spPr>
                    <a:xfrm>
                      <a:off x="20635381" y="4247183"/>
                      <a:ext cx="2046330" cy="1508922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21364" y="17346"/>
                          </a:moveTo>
                          <a:lnTo>
                            <a:pt x="21600" y="18029"/>
                          </a:lnTo>
                          <a:lnTo>
                            <a:pt x="19445" y="19958"/>
                          </a:lnTo>
                          <a:lnTo>
                            <a:pt x="18156" y="20835"/>
                          </a:lnTo>
                          <a:lnTo>
                            <a:pt x="18176" y="20101"/>
                          </a:lnTo>
                          <a:lnTo>
                            <a:pt x="16606" y="21486"/>
                          </a:lnTo>
                          <a:lnTo>
                            <a:pt x="16116" y="21600"/>
                          </a:lnTo>
                          <a:lnTo>
                            <a:pt x="16319" y="20704"/>
                          </a:lnTo>
                          <a:lnTo>
                            <a:pt x="16245" y="20094"/>
                          </a:lnTo>
                          <a:lnTo>
                            <a:pt x="15863" y="19439"/>
                          </a:lnTo>
                          <a:cubicBezTo>
                            <a:pt x="15520" y="19328"/>
                            <a:pt x="15176" y="19226"/>
                            <a:pt x="14830" y="19134"/>
                          </a:cubicBezTo>
                          <a:cubicBezTo>
                            <a:pt x="14452" y="19032"/>
                            <a:pt x="14072" y="18941"/>
                            <a:pt x="13691" y="18861"/>
                          </a:cubicBezTo>
                          <a:lnTo>
                            <a:pt x="12845" y="18435"/>
                          </a:lnTo>
                          <a:lnTo>
                            <a:pt x="12027" y="16384"/>
                          </a:lnTo>
                          <a:cubicBezTo>
                            <a:pt x="11914" y="16301"/>
                            <a:pt x="11792" y="16243"/>
                            <a:pt x="11665" y="16214"/>
                          </a:cubicBezTo>
                          <a:cubicBezTo>
                            <a:pt x="11519" y="16180"/>
                            <a:pt x="11369" y="16184"/>
                            <a:pt x="11224" y="16226"/>
                          </a:cubicBezTo>
                          <a:lnTo>
                            <a:pt x="243" y="19259"/>
                          </a:lnTo>
                          <a:lnTo>
                            <a:pt x="0" y="18091"/>
                          </a:lnTo>
                          <a:lnTo>
                            <a:pt x="511" y="17369"/>
                          </a:lnTo>
                          <a:lnTo>
                            <a:pt x="1219" y="16452"/>
                          </a:lnTo>
                          <a:lnTo>
                            <a:pt x="1662" y="15799"/>
                          </a:lnTo>
                          <a:lnTo>
                            <a:pt x="1745" y="14943"/>
                          </a:lnTo>
                          <a:lnTo>
                            <a:pt x="1909" y="13922"/>
                          </a:lnTo>
                          <a:lnTo>
                            <a:pt x="1278" y="13926"/>
                          </a:lnTo>
                          <a:lnTo>
                            <a:pt x="1279" y="12884"/>
                          </a:lnTo>
                          <a:lnTo>
                            <a:pt x="1360" y="12217"/>
                          </a:lnTo>
                          <a:lnTo>
                            <a:pt x="2159" y="11627"/>
                          </a:lnTo>
                          <a:lnTo>
                            <a:pt x="2747" y="11684"/>
                          </a:lnTo>
                          <a:lnTo>
                            <a:pt x="3695" y="11578"/>
                          </a:lnTo>
                          <a:lnTo>
                            <a:pt x="4397" y="11578"/>
                          </a:lnTo>
                          <a:lnTo>
                            <a:pt x="4918" y="11784"/>
                          </a:lnTo>
                          <a:lnTo>
                            <a:pt x="5413" y="11616"/>
                          </a:lnTo>
                          <a:lnTo>
                            <a:pt x="5783" y="11171"/>
                          </a:lnTo>
                          <a:lnTo>
                            <a:pt x="6316" y="11101"/>
                          </a:lnTo>
                          <a:lnTo>
                            <a:pt x="7097" y="10965"/>
                          </a:lnTo>
                          <a:lnTo>
                            <a:pt x="7304" y="10312"/>
                          </a:lnTo>
                          <a:lnTo>
                            <a:pt x="7580" y="9569"/>
                          </a:lnTo>
                          <a:lnTo>
                            <a:pt x="8077" y="9404"/>
                          </a:lnTo>
                          <a:lnTo>
                            <a:pt x="8077" y="8555"/>
                          </a:lnTo>
                          <a:lnTo>
                            <a:pt x="7873" y="7847"/>
                          </a:lnTo>
                          <a:lnTo>
                            <a:pt x="7714" y="7182"/>
                          </a:lnTo>
                          <a:lnTo>
                            <a:pt x="7759" y="6248"/>
                          </a:lnTo>
                          <a:lnTo>
                            <a:pt x="8226" y="5488"/>
                          </a:lnTo>
                          <a:lnTo>
                            <a:pt x="8802" y="3164"/>
                          </a:lnTo>
                          <a:lnTo>
                            <a:pt x="10182" y="1203"/>
                          </a:lnTo>
                          <a:lnTo>
                            <a:pt x="11094" y="1072"/>
                          </a:lnTo>
                          <a:lnTo>
                            <a:pt x="12526" y="414"/>
                          </a:lnTo>
                          <a:lnTo>
                            <a:pt x="14195" y="0"/>
                          </a:lnTo>
                          <a:lnTo>
                            <a:pt x="14252" y="1069"/>
                          </a:lnTo>
                          <a:lnTo>
                            <a:pt x="14376" y="2048"/>
                          </a:lnTo>
                          <a:lnTo>
                            <a:pt x="14733" y="2925"/>
                          </a:lnTo>
                          <a:lnTo>
                            <a:pt x="14816" y="3856"/>
                          </a:lnTo>
                          <a:lnTo>
                            <a:pt x="14816" y="4597"/>
                          </a:lnTo>
                          <a:lnTo>
                            <a:pt x="14899" y="5547"/>
                          </a:lnTo>
                          <a:lnTo>
                            <a:pt x="15020" y="6267"/>
                          </a:lnTo>
                          <a:lnTo>
                            <a:pt x="15511" y="6974"/>
                          </a:lnTo>
                          <a:lnTo>
                            <a:pt x="15994" y="8318"/>
                          </a:lnTo>
                          <a:lnTo>
                            <a:pt x="15885" y="9642"/>
                          </a:lnTo>
                          <a:lnTo>
                            <a:pt x="15968" y="10690"/>
                          </a:lnTo>
                          <a:lnTo>
                            <a:pt x="16392" y="11308"/>
                          </a:lnTo>
                          <a:lnTo>
                            <a:pt x="16351" y="12016"/>
                          </a:lnTo>
                          <a:lnTo>
                            <a:pt x="16227" y="13415"/>
                          </a:lnTo>
                          <a:lnTo>
                            <a:pt x="16268" y="14477"/>
                          </a:lnTo>
                          <a:lnTo>
                            <a:pt x="16433" y="15543"/>
                          </a:lnTo>
                          <a:lnTo>
                            <a:pt x="16544" y="16308"/>
                          </a:lnTo>
                          <a:lnTo>
                            <a:pt x="16708" y="17674"/>
                          </a:lnTo>
                          <a:lnTo>
                            <a:pt x="16872" y="18448"/>
                          </a:lnTo>
                          <a:lnTo>
                            <a:pt x="16747" y="19400"/>
                          </a:lnTo>
                          <a:lnTo>
                            <a:pt x="16785" y="20385"/>
                          </a:lnTo>
                          <a:lnTo>
                            <a:pt x="17430" y="19602"/>
                          </a:lnTo>
                          <a:lnTo>
                            <a:pt x="18584" y="18989"/>
                          </a:lnTo>
                          <a:lnTo>
                            <a:pt x="19694" y="18654"/>
                          </a:lnTo>
                          <a:lnTo>
                            <a:pt x="20329" y="17553"/>
                          </a:lnTo>
                          <a:lnTo>
                            <a:pt x="21364" y="17346"/>
                          </a:lnTo>
                          <a:close/>
                        </a:path>
                      </a:pathLst>
                    </a:custGeom>
                    <a:solidFill>
                      <a:srgbClr val="EEE8DC"/>
                    </a:solidFill>
                    <a:ln cap="flat" cmpd="sng" w="25400">
                      <a:solidFill>
                        <a:srgbClr val="F9F8F5"/>
                      </a:solidFill>
                      <a:prstDash val="solid"/>
                      <a:miter lim="4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17150" lIns="17150" spcFirstLastPara="1" rIns="17150" wrap="square" tIns="171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74808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630" name="Google Shape;630;p41"/>
                    <p:cNvSpPr/>
                    <p:nvPr/>
                  </p:nvSpPr>
                  <p:spPr>
                    <a:xfrm>
                      <a:off x="21976638" y="4117123"/>
                      <a:ext cx="469530" cy="849582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19542" y="0"/>
                          </a:moveTo>
                          <a:lnTo>
                            <a:pt x="20113" y="1603"/>
                          </a:lnTo>
                          <a:lnTo>
                            <a:pt x="19777" y="3123"/>
                          </a:lnTo>
                          <a:lnTo>
                            <a:pt x="21600" y="4260"/>
                          </a:lnTo>
                          <a:lnTo>
                            <a:pt x="21420" y="6113"/>
                          </a:lnTo>
                          <a:lnTo>
                            <a:pt x="19511" y="6412"/>
                          </a:lnTo>
                          <a:lnTo>
                            <a:pt x="17744" y="7006"/>
                          </a:lnTo>
                          <a:lnTo>
                            <a:pt x="17695" y="8165"/>
                          </a:lnTo>
                          <a:lnTo>
                            <a:pt x="18319" y="10305"/>
                          </a:lnTo>
                          <a:lnTo>
                            <a:pt x="17807" y="11813"/>
                          </a:lnTo>
                          <a:lnTo>
                            <a:pt x="16365" y="13504"/>
                          </a:lnTo>
                          <a:lnTo>
                            <a:pt x="17731" y="14629"/>
                          </a:lnTo>
                          <a:lnTo>
                            <a:pt x="18314" y="16087"/>
                          </a:lnTo>
                          <a:lnTo>
                            <a:pt x="18441" y="18131"/>
                          </a:lnTo>
                          <a:lnTo>
                            <a:pt x="18855" y="20674"/>
                          </a:lnTo>
                          <a:lnTo>
                            <a:pt x="7162" y="21600"/>
                          </a:lnTo>
                          <a:lnTo>
                            <a:pt x="7281" y="19801"/>
                          </a:lnTo>
                          <a:lnTo>
                            <a:pt x="7565" y="17865"/>
                          </a:lnTo>
                          <a:lnTo>
                            <a:pt x="5581" y="15788"/>
                          </a:lnTo>
                          <a:lnTo>
                            <a:pt x="2983" y="14612"/>
                          </a:lnTo>
                          <a:lnTo>
                            <a:pt x="2219" y="11609"/>
                          </a:lnTo>
                          <a:lnTo>
                            <a:pt x="2175" y="8535"/>
                          </a:lnTo>
                          <a:lnTo>
                            <a:pt x="380" y="6977"/>
                          </a:lnTo>
                          <a:lnTo>
                            <a:pt x="0" y="3201"/>
                          </a:lnTo>
                          <a:lnTo>
                            <a:pt x="19542" y="0"/>
                          </a:lnTo>
                          <a:close/>
                        </a:path>
                      </a:pathLst>
                    </a:custGeom>
                    <a:solidFill>
                      <a:srgbClr val="EEE8DC"/>
                    </a:solidFill>
                    <a:ln cap="flat" cmpd="sng" w="25400">
                      <a:solidFill>
                        <a:srgbClr val="F9F8F5"/>
                      </a:solidFill>
                      <a:prstDash val="solid"/>
                      <a:miter lim="4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17150" lIns="17150" spcFirstLastPara="1" rIns="17150" wrap="square" tIns="171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74808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631" name="Google Shape;631;p41"/>
                    <p:cNvSpPr/>
                    <p:nvPr/>
                  </p:nvSpPr>
                  <p:spPr>
                    <a:xfrm>
                      <a:off x="22468539" y="3194367"/>
                      <a:ext cx="1025082" cy="1565082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7714" y="20123"/>
                          </a:moveTo>
                          <a:lnTo>
                            <a:pt x="7903" y="20874"/>
                          </a:lnTo>
                          <a:lnTo>
                            <a:pt x="7197" y="21600"/>
                          </a:lnTo>
                          <a:lnTo>
                            <a:pt x="5739" y="21566"/>
                          </a:lnTo>
                          <a:lnTo>
                            <a:pt x="0" y="11297"/>
                          </a:lnTo>
                          <a:lnTo>
                            <a:pt x="1063" y="11167"/>
                          </a:lnTo>
                          <a:lnTo>
                            <a:pt x="1515" y="10338"/>
                          </a:lnTo>
                          <a:lnTo>
                            <a:pt x="1432" y="9770"/>
                          </a:lnTo>
                          <a:lnTo>
                            <a:pt x="2541" y="9225"/>
                          </a:lnTo>
                          <a:lnTo>
                            <a:pt x="2186" y="8639"/>
                          </a:lnTo>
                          <a:lnTo>
                            <a:pt x="2847" y="7846"/>
                          </a:lnTo>
                          <a:lnTo>
                            <a:pt x="2413" y="7101"/>
                          </a:lnTo>
                          <a:lnTo>
                            <a:pt x="1949" y="6122"/>
                          </a:lnTo>
                          <a:lnTo>
                            <a:pt x="1701" y="5005"/>
                          </a:lnTo>
                          <a:lnTo>
                            <a:pt x="1976" y="4064"/>
                          </a:lnTo>
                          <a:lnTo>
                            <a:pt x="4045" y="0"/>
                          </a:lnTo>
                          <a:lnTo>
                            <a:pt x="4954" y="223"/>
                          </a:lnTo>
                          <a:lnTo>
                            <a:pt x="5584" y="917"/>
                          </a:lnTo>
                          <a:lnTo>
                            <a:pt x="6733" y="612"/>
                          </a:lnTo>
                          <a:lnTo>
                            <a:pt x="7029" y="40"/>
                          </a:lnTo>
                          <a:lnTo>
                            <a:pt x="8592" y="378"/>
                          </a:lnTo>
                          <a:lnTo>
                            <a:pt x="9718" y="414"/>
                          </a:lnTo>
                          <a:lnTo>
                            <a:pt x="10571" y="829"/>
                          </a:lnTo>
                          <a:lnTo>
                            <a:pt x="11717" y="883"/>
                          </a:lnTo>
                          <a:lnTo>
                            <a:pt x="12403" y="1584"/>
                          </a:lnTo>
                          <a:lnTo>
                            <a:pt x="15146" y="6789"/>
                          </a:lnTo>
                          <a:lnTo>
                            <a:pt x="16213" y="7367"/>
                          </a:lnTo>
                          <a:lnTo>
                            <a:pt x="17187" y="7242"/>
                          </a:lnTo>
                          <a:lnTo>
                            <a:pt x="18175" y="7459"/>
                          </a:lnTo>
                          <a:lnTo>
                            <a:pt x="19659" y="7856"/>
                          </a:lnTo>
                          <a:lnTo>
                            <a:pt x="20230" y="8494"/>
                          </a:lnTo>
                          <a:lnTo>
                            <a:pt x="20860" y="9392"/>
                          </a:lnTo>
                          <a:lnTo>
                            <a:pt x="21600" y="9908"/>
                          </a:lnTo>
                          <a:lnTo>
                            <a:pt x="21424" y="10693"/>
                          </a:lnTo>
                          <a:lnTo>
                            <a:pt x="20612" y="11171"/>
                          </a:lnTo>
                          <a:lnTo>
                            <a:pt x="19497" y="11171"/>
                          </a:lnTo>
                          <a:lnTo>
                            <a:pt x="19245" y="12035"/>
                          </a:lnTo>
                          <a:lnTo>
                            <a:pt x="18178" y="11873"/>
                          </a:lnTo>
                          <a:lnTo>
                            <a:pt x="18502" y="12545"/>
                          </a:lnTo>
                          <a:lnTo>
                            <a:pt x="17579" y="12581"/>
                          </a:lnTo>
                          <a:lnTo>
                            <a:pt x="17913" y="13352"/>
                          </a:lnTo>
                          <a:lnTo>
                            <a:pt x="16743" y="12921"/>
                          </a:lnTo>
                          <a:lnTo>
                            <a:pt x="16464" y="13557"/>
                          </a:lnTo>
                          <a:lnTo>
                            <a:pt x="15476" y="13131"/>
                          </a:lnTo>
                          <a:lnTo>
                            <a:pt x="14739" y="13113"/>
                          </a:lnTo>
                          <a:lnTo>
                            <a:pt x="14392" y="13661"/>
                          </a:lnTo>
                          <a:lnTo>
                            <a:pt x="13665" y="13627"/>
                          </a:lnTo>
                          <a:lnTo>
                            <a:pt x="13748" y="12838"/>
                          </a:lnTo>
                          <a:lnTo>
                            <a:pt x="12873" y="12464"/>
                          </a:lnTo>
                          <a:lnTo>
                            <a:pt x="12928" y="13165"/>
                          </a:lnTo>
                          <a:lnTo>
                            <a:pt x="13121" y="14173"/>
                          </a:lnTo>
                          <a:lnTo>
                            <a:pt x="13059" y="14854"/>
                          </a:lnTo>
                          <a:lnTo>
                            <a:pt x="12987" y="15646"/>
                          </a:lnTo>
                          <a:lnTo>
                            <a:pt x="12822" y="16230"/>
                          </a:lnTo>
                          <a:lnTo>
                            <a:pt x="12119" y="16034"/>
                          </a:lnTo>
                          <a:lnTo>
                            <a:pt x="11817" y="15639"/>
                          </a:lnTo>
                          <a:lnTo>
                            <a:pt x="10994" y="16016"/>
                          </a:lnTo>
                          <a:lnTo>
                            <a:pt x="10963" y="16704"/>
                          </a:lnTo>
                          <a:lnTo>
                            <a:pt x="10805" y="17552"/>
                          </a:lnTo>
                          <a:lnTo>
                            <a:pt x="10033" y="17272"/>
                          </a:lnTo>
                          <a:lnTo>
                            <a:pt x="9217" y="17109"/>
                          </a:lnTo>
                          <a:lnTo>
                            <a:pt x="8588" y="17588"/>
                          </a:lnTo>
                          <a:lnTo>
                            <a:pt x="9162" y="18282"/>
                          </a:lnTo>
                          <a:lnTo>
                            <a:pt x="8835" y="18814"/>
                          </a:lnTo>
                          <a:lnTo>
                            <a:pt x="8233" y="19295"/>
                          </a:lnTo>
                          <a:lnTo>
                            <a:pt x="8808" y="19850"/>
                          </a:lnTo>
                          <a:lnTo>
                            <a:pt x="7714" y="20123"/>
                          </a:lnTo>
                          <a:close/>
                        </a:path>
                      </a:pathLst>
                    </a:custGeom>
                    <a:solidFill>
                      <a:srgbClr val="EEE8DC"/>
                    </a:solidFill>
                    <a:ln cap="flat" cmpd="sng" w="25400">
                      <a:solidFill>
                        <a:srgbClr val="F9F8F5"/>
                      </a:solidFill>
                      <a:prstDash val="solid"/>
                      <a:miter lim="4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17150" lIns="17150" spcFirstLastPara="1" rIns="17150" wrap="square" tIns="171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74808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  <p:grpSp>
                <p:nvGrpSpPr>
                  <p:cNvPr id="632" name="Google Shape;632;p41"/>
                  <p:cNvGrpSpPr/>
                  <p:nvPr/>
                </p:nvGrpSpPr>
                <p:grpSpPr>
                  <a:xfrm>
                    <a:off x="22135380" y="4782321"/>
                    <a:ext cx="995328" cy="827530"/>
                    <a:chOff x="22135380" y="4782321"/>
                    <a:chExt cx="995328" cy="827530"/>
                  </a:xfrm>
                </p:grpSpPr>
                <p:sp>
                  <p:nvSpPr>
                    <p:cNvPr id="633" name="Google Shape;633;p41"/>
                    <p:cNvSpPr/>
                    <p:nvPr/>
                  </p:nvSpPr>
                  <p:spPr>
                    <a:xfrm>
                      <a:off x="22135380" y="4782321"/>
                      <a:ext cx="995328" cy="483894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13550" y="0"/>
                          </a:moveTo>
                          <a:lnTo>
                            <a:pt x="14205" y="1707"/>
                          </a:lnTo>
                          <a:lnTo>
                            <a:pt x="15258" y="3197"/>
                          </a:lnTo>
                          <a:lnTo>
                            <a:pt x="14524" y="5523"/>
                          </a:lnTo>
                          <a:lnTo>
                            <a:pt x="13727" y="7544"/>
                          </a:lnTo>
                          <a:lnTo>
                            <a:pt x="14152" y="9929"/>
                          </a:lnTo>
                          <a:lnTo>
                            <a:pt x="15996" y="9820"/>
                          </a:lnTo>
                          <a:lnTo>
                            <a:pt x="17102" y="12621"/>
                          </a:lnTo>
                          <a:lnTo>
                            <a:pt x="17920" y="14991"/>
                          </a:lnTo>
                          <a:lnTo>
                            <a:pt x="19788" y="15859"/>
                          </a:lnTo>
                          <a:lnTo>
                            <a:pt x="20710" y="14532"/>
                          </a:lnTo>
                          <a:lnTo>
                            <a:pt x="19885" y="11862"/>
                          </a:lnTo>
                          <a:lnTo>
                            <a:pt x="18658" y="10987"/>
                          </a:lnTo>
                          <a:lnTo>
                            <a:pt x="19643" y="8719"/>
                          </a:lnTo>
                          <a:lnTo>
                            <a:pt x="21430" y="11403"/>
                          </a:lnTo>
                          <a:lnTo>
                            <a:pt x="21600" y="17734"/>
                          </a:lnTo>
                          <a:lnTo>
                            <a:pt x="19380" y="17384"/>
                          </a:lnTo>
                          <a:lnTo>
                            <a:pt x="18505" y="19061"/>
                          </a:lnTo>
                          <a:lnTo>
                            <a:pt x="17495" y="18733"/>
                          </a:lnTo>
                          <a:lnTo>
                            <a:pt x="16736" y="17004"/>
                          </a:lnTo>
                          <a:lnTo>
                            <a:pt x="16406" y="20068"/>
                          </a:lnTo>
                          <a:lnTo>
                            <a:pt x="15484" y="21600"/>
                          </a:lnTo>
                          <a:lnTo>
                            <a:pt x="14591" y="18434"/>
                          </a:lnTo>
                          <a:lnTo>
                            <a:pt x="13602" y="18259"/>
                          </a:lnTo>
                          <a:lnTo>
                            <a:pt x="12673" y="14488"/>
                          </a:lnTo>
                          <a:lnTo>
                            <a:pt x="690" y="20658"/>
                          </a:lnTo>
                          <a:lnTo>
                            <a:pt x="602" y="15691"/>
                          </a:lnTo>
                          <a:lnTo>
                            <a:pt x="915" y="11687"/>
                          </a:lnTo>
                          <a:lnTo>
                            <a:pt x="17" y="9433"/>
                          </a:lnTo>
                          <a:lnTo>
                            <a:pt x="0" y="7770"/>
                          </a:lnTo>
                          <a:lnTo>
                            <a:pt x="5750" y="6092"/>
                          </a:lnTo>
                          <a:lnTo>
                            <a:pt x="11995" y="2547"/>
                          </a:lnTo>
                          <a:lnTo>
                            <a:pt x="11910" y="1000"/>
                          </a:lnTo>
                          <a:lnTo>
                            <a:pt x="13550" y="0"/>
                          </a:lnTo>
                          <a:close/>
                        </a:path>
                      </a:pathLst>
                    </a:custGeom>
                    <a:solidFill>
                      <a:srgbClr val="EEE8DC"/>
                    </a:solidFill>
                    <a:ln cap="flat" cmpd="sng" w="25400">
                      <a:solidFill>
                        <a:srgbClr val="F9F8F5"/>
                      </a:solidFill>
                      <a:prstDash val="solid"/>
                      <a:miter lim="4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17150" lIns="17150" spcFirstLastPara="1" rIns="17150" wrap="square" tIns="171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74808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  <p:sp>
                  <p:nvSpPr>
                    <p:cNvPr id="634" name="Google Shape;634;p41"/>
                    <p:cNvSpPr/>
                    <p:nvPr/>
                  </p:nvSpPr>
                  <p:spPr>
                    <a:xfrm>
                      <a:off x="22158564" y="5123581"/>
                      <a:ext cx="510030" cy="486270"/>
                    </a:xfrm>
                    <a:custGeom>
                      <a:rect b="b" l="l" r="r" t="t"/>
                      <a:pathLst>
                        <a:path extrusionOk="0" h="21600" w="21600">
                          <a:moveTo>
                            <a:pt x="0" y="5198"/>
                          </a:moveTo>
                          <a:lnTo>
                            <a:pt x="19277" y="0"/>
                          </a:lnTo>
                          <a:lnTo>
                            <a:pt x="21600" y="9038"/>
                          </a:lnTo>
                          <a:lnTo>
                            <a:pt x="21261" y="11141"/>
                          </a:lnTo>
                          <a:lnTo>
                            <a:pt x="19005" y="12223"/>
                          </a:lnTo>
                          <a:lnTo>
                            <a:pt x="16591" y="12919"/>
                          </a:lnTo>
                          <a:lnTo>
                            <a:pt x="14322" y="14189"/>
                          </a:lnTo>
                          <a:lnTo>
                            <a:pt x="10338" y="15866"/>
                          </a:lnTo>
                          <a:lnTo>
                            <a:pt x="8663" y="16672"/>
                          </a:lnTo>
                          <a:lnTo>
                            <a:pt x="7466" y="18239"/>
                          </a:lnTo>
                          <a:lnTo>
                            <a:pt x="5487" y="19451"/>
                          </a:lnTo>
                          <a:lnTo>
                            <a:pt x="3924" y="21600"/>
                          </a:lnTo>
                          <a:lnTo>
                            <a:pt x="2153" y="21085"/>
                          </a:lnTo>
                          <a:lnTo>
                            <a:pt x="2749" y="18486"/>
                          </a:lnTo>
                          <a:lnTo>
                            <a:pt x="1476" y="12223"/>
                          </a:lnTo>
                          <a:lnTo>
                            <a:pt x="0" y="5198"/>
                          </a:lnTo>
                          <a:close/>
                        </a:path>
                      </a:pathLst>
                    </a:custGeom>
                    <a:solidFill>
                      <a:srgbClr val="EEE8DC"/>
                    </a:solidFill>
                    <a:ln cap="flat" cmpd="sng" w="25400">
                      <a:solidFill>
                        <a:srgbClr val="F9F8F5"/>
                      </a:solidFill>
                      <a:prstDash val="solid"/>
                      <a:miter lim="4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17150" lIns="17150" spcFirstLastPara="1" rIns="17150" wrap="square" tIns="1715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74808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p:txBody>
                </p:sp>
              </p:grpSp>
            </p:grpSp>
            <p:grpSp>
              <p:nvGrpSpPr>
                <p:cNvPr id="635" name="Google Shape;635;p41"/>
                <p:cNvGrpSpPr/>
                <p:nvPr/>
              </p:nvGrpSpPr>
              <p:grpSpPr>
                <a:xfrm>
                  <a:off x="9151787" y="2537520"/>
                  <a:ext cx="13055688" cy="9082513"/>
                  <a:chOff x="9151787" y="2537520"/>
                  <a:chExt cx="13055688" cy="9082513"/>
                </a:xfrm>
              </p:grpSpPr>
              <p:sp>
                <p:nvSpPr>
                  <p:cNvPr id="636" name="Google Shape;636;p41"/>
                  <p:cNvSpPr/>
                  <p:nvPr/>
                </p:nvSpPr>
                <p:spPr>
                  <a:xfrm>
                    <a:off x="10082100" y="9067183"/>
                    <a:ext cx="3347622" cy="255285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6579" y="3158"/>
                        </a:moveTo>
                        <a:lnTo>
                          <a:pt x="16380" y="2764"/>
                        </a:lnTo>
                        <a:lnTo>
                          <a:pt x="15909" y="2665"/>
                        </a:lnTo>
                        <a:lnTo>
                          <a:pt x="15978" y="2201"/>
                        </a:lnTo>
                        <a:lnTo>
                          <a:pt x="15711" y="2353"/>
                        </a:lnTo>
                        <a:lnTo>
                          <a:pt x="15310" y="2660"/>
                        </a:lnTo>
                        <a:lnTo>
                          <a:pt x="14975" y="2505"/>
                        </a:lnTo>
                        <a:lnTo>
                          <a:pt x="14561" y="2450"/>
                        </a:lnTo>
                        <a:lnTo>
                          <a:pt x="14358" y="2174"/>
                        </a:lnTo>
                        <a:lnTo>
                          <a:pt x="14189" y="1952"/>
                        </a:lnTo>
                        <a:lnTo>
                          <a:pt x="13807" y="1538"/>
                        </a:lnTo>
                        <a:lnTo>
                          <a:pt x="13664" y="1816"/>
                        </a:lnTo>
                        <a:lnTo>
                          <a:pt x="13417" y="1650"/>
                        </a:lnTo>
                        <a:lnTo>
                          <a:pt x="13129" y="1650"/>
                        </a:lnTo>
                        <a:lnTo>
                          <a:pt x="13089" y="1119"/>
                        </a:lnTo>
                        <a:lnTo>
                          <a:pt x="12699" y="1043"/>
                        </a:lnTo>
                        <a:lnTo>
                          <a:pt x="12369" y="870"/>
                        </a:lnTo>
                        <a:lnTo>
                          <a:pt x="12473" y="394"/>
                        </a:lnTo>
                        <a:lnTo>
                          <a:pt x="12078" y="319"/>
                        </a:lnTo>
                        <a:lnTo>
                          <a:pt x="11916" y="0"/>
                        </a:lnTo>
                        <a:lnTo>
                          <a:pt x="11386" y="92"/>
                        </a:lnTo>
                        <a:lnTo>
                          <a:pt x="11074" y="10"/>
                        </a:lnTo>
                        <a:lnTo>
                          <a:pt x="10495" y="441"/>
                        </a:lnTo>
                        <a:lnTo>
                          <a:pt x="9934" y="507"/>
                        </a:lnTo>
                        <a:lnTo>
                          <a:pt x="9502" y="771"/>
                        </a:lnTo>
                        <a:lnTo>
                          <a:pt x="9253" y="1356"/>
                        </a:lnTo>
                        <a:lnTo>
                          <a:pt x="8880" y="1688"/>
                        </a:lnTo>
                        <a:lnTo>
                          <a:pt x="8665" y="1338"/>
                        </a:lnTo>
                        <a:lnTo>
                          <a:pt x="7990" y="1338"/>
                        </a:lnTo>
                        <a:lnTo>
                          <a:pt x="7813" y="1897"/>
                        </a:lnTo>
                        <a:lnTo>
                          <a:pt x="7941" y="2227"/>
                        </a:lnTo>
                        <a:lnTo>
                          <a:pt x="8192" y="2545"/>
                        </a:lnTo>
                        <a:lnTo>
                          <a:pt x="8335" y="3187"/>
                        </a:lnTo>
                        <a:lnTo>
                          <a:pt x="8335" y="3864"/>
                        </a:lnTo>
                        <a:lnTo>
                          <a:pt x="8763" y="4062"/>
                        </a:lnTo>
                        <a:cubicBezTo>
                          <a:pt x="8825" y="4095"/>
                          <a:pt x="8886" y="4128"/>
                          <a:pt x="8947" y="4161"/>
                        </a:cubicBezTo>
                        <a:cubicBezTo>
                          <a:pt x="9009" y="4195"/>
                          <a:pt x="9070" y="4228"/>
                          <a:pt x="9131" y="4261"/>
                        </a:cubicBezTo>
                        <a:lnTo>
                          <a:pt x="8579" y="4318"/>
                        </a:lnTo>
                        <a:lnTo>
                          <a:pt x="8537" y="4889"/>
                        </a:lnTo>
                        <a:lnTo>
                          <a:pt x="8988" y="4891"/>
                        </a:lnTo>
                        <a:lnTo>
                          <a:pt x="8937" y="5309"/>
                        </a:lnTo>
                        <a:lnTo>
                          <a:pt x="8837" y="5637"/>
                        </a:lnTo>
                        <a:lnTo>
                          <a:pt x="8507" y="5283"/>
                        </a:lnTo>
                        <a:lnTo>
                          <a:pt x="8053" y="4719"/>
                        </a:lnTo>
                        <a:lnTo>
                          <a:pt x="8147" y="4202"/>
                        </a:lnTo>
                        <a:lnTo>
                          <a:pt x="7702" y="4003"/>
                        </a:lnTo>
                        <a:lnTo>
                          <a:pt x="6940" y="4101"/>
                        </a:lnTo>
                        <a:lnTo>
                          <a:pt x="6444" y="4067"/>
                        </a:lnTo>
                        <a:lnTo>
                          <a:pt x="6101" y="4132"/>
                        </a:lnTo>
                        <a:lnTo>
                          <a:pt x="6126" y="4560"/>
                        </a:lnTo>
                        <a:lnTo>
                          <a:pt x="6591" y="4914"/>
                        </a:lnTo>
                        <a:lnTo>
                          <a:pt x="6876" y="5201"/>
                        </a:lnTo>
                        <a:lnTo>
                          <a:pt x="6180" y="5057"/>
                        </a:lnTo>
                        <a:lnTo>
                          <a:pt x="6254" y="5586"/>
                        </a:lnTo>
                        <a:lnTo>
                          <a:pt x="6359" y="6137"/>
                        </a:lnTo>
                        <a:lnTo>
                          <a:pt x="6839" y="6502"/>
                        </a:lnTo>
                        <a:lnTo>
                          <a:pt x="7319" y="6404"/>
                        </a:lnTo>
                        <a:lnTo>
                          <a:pt x="7495" y="6831"/>
                        </a:lnTo>
                        <a:lnTo>
                          <a:pt x="7740" y="7040"/>
                        </a:lnTo>
                        <a:lnTo>
                          <a:pt x="7934" y="6590"/>
                        </a:lnTo>
                        <a:lnTo>
                          <a:pt x="8128" y="6358"/>
                        </a:lnTo>
                        <a:lnTo>
                          <a:pt x="8409" y="6326"/>
                        </a:lnTo>
                        <a:lnTo>
                          <a:pt x="8200" y="6899"/>
                        </a:lnTo>
                        <a:lnTo>
                          <a:pt x="8185" y="7547"/>
                        </a:lnTo>
                        <a:lnTo>
                          <a:pt x="7889" y="8079"/>
                        </a:lnTo>
                        <a:lnTo>
                          <a:pt x="7080" y="8178"/>
                        </a:lnTo>
                        <a:lnTo>
                          <a:pt x="6696" y="8432"/>
                        </a:lnTo>
                        <a:lnTo>
                          <a:pt x="6796" y="8995"/>
                        </a:lnTo>
                        <a:lnTo>
                          <a:pt x="6687" y="9488"/>
                        </a:lnTo>
                        <a:lnTo>
                          <a:pt x="6300" y="8957"/>
                        </a:lnTo>
                        <a:lnTo>
                          <a:pt x="6316" y="8153"/>
                        </a:lnTo>
                        <a:lnTo>
                          <a:pt x="6058" y="8482"/>
                        </a:lnTo>
                        <a:lnTo>
                          <a:pt x="5543" y="8847"/>
                        </a:lnTo>
                        <a:lnTo>
                          <a:pt x="5190" y="8813"/>
                        </a:lnTo>
                        <a:lnTo>
                          <a:pt x="4985" y="9232"/>
                        </a:lnTo>
                        <a:lnTo>
                          <a:pt x="5204" y="9707"/>
                        </a:lnTo>
                        <a:lnTo>
                          <a:pt x="5455" y="10355"/>
                        </a:lnTo>
                        <a:lnTo>
                          <a:pt x="5245" y="10936"/>
                        </a:lnTo>
                        <a:lnTo>
                          <a:pt x="4885" y="10773"/>
                        </a:lnTo>
                        <a:lnTo>
                          <a:pt x="4636" y="10750"/>
                        </a:lnTo>
                        <a:lnTo>
                          <a:pt x="4317" y="10554"/>
                        </a:lnTo>
                        <a:lnTo>
                          <a:pt x="3968" y="10818"/>
                        </a:lnTo>
                        <a:lnTo>
                          <a:pt x="4221" y="11183"/>
                        </a:lnTo>
                        <a:lnTo>
                          <a:pt x="4652" y="11413"/>
                        </a:lnTo>
                        <a:lnTo>
                          <a:pt x="5047" y="11226"/>
                        </a:lnTo>
                        <a:lnTo>
                          <a:pt x="5439" y="11194"/>
                        </a:lnTo>
                        <a:lnTo>
                          <a:pt x="5289" y="11645"/>
                        </a:lnTo>
                        <a:lnTo>
                          <a:pt x="5727" y="12284"/>
                        </a:lnTo>
                        <a:lnTo>
                          <a:pt x="6154" y="12118"/>
                        </a:lnTo>
                        <a:lnTo>
                          <a:pt x="6111" y="12600"/>
                        </a:lnTo>
                        <a:lnTo>
                          <a:pt x="5834" y="13008"/>
                        </a:lnTo>
                        <a:lnTo>
                          <a:pt x="5608" y="13677"/>
                        </a:lnTo>
                        <a:lnTo>
                          <a:pt x="5987" y="13840"/>
                        </a:lnTo>
                        <a:lnTo>
                          <a:pt x="6170" y="13615"/>
                        </a:lnTo>
                        <a:lnTo>
                          <a:pt x="6727" y="13783"/>
                        </a:lnTo>
                        <a:lnTo>
                          <a:pt x="6845" y="14256"/>
                        </a:lnTo>
                        <a:lnTo>
                          <a:pt x="6988" y="14862"/>
                        </a:lnTo>
                        <a:lnTo>
                          <a:pt x="7492" y="14729"/>
                        </a:lnTo>
                        <a:lnTo>
                          <a:pt x="7610" y="14079"/>
                        </a:lnTo>
                        <a:lnTo>
                          <a:pt x="7979" y="14210"/>
                        </a:lnTo>
                        <a:lnTo>
                          <a:pt x="8238" y="14516"/>
                        </a:lnTo>
                        <a:lnTo>
                          <a:pt x="7860" y="15014"/>
                        </a:lnTo>
                        <a:lnTo>
                          <a:pt x="7464" y="15366"/>
                        </a:lnTo>
                        <a:lnTo>
                          <a:pt x="7202" y="15709"/>
                        </a:lnTo>
                        <a:lnTo>
                          <a:pt x="7054" y="16200"/>
                        </a:lnTo>
                        <a:lnTo>
                          <a:pt x="6658" y="16233"/>
                        </a:lnTo>
                        <a:lnTo>
                          <a:pt x="6293" y="16649"/>
                        </a:lnTo>
                        <a:lnTo>
                          <a:pt x="5847" y="16616"/>
                        </a:lnTo>
                        <a:lnTo>
                          <a:pt x="5268" y="16966"/>
                        </a:lnTo>
                        <a:lnTo>
                          <a:pt x="4704" y="16998"/>
                        </a:lnTo>
                        <a:lnTo>
                          <a:pt x="4510" y="17194"/>
                        </a:lnTo>
                        <a:lnTo>
                          <a:pt x="4246" y="17379"/>
                        </a:lnTo>
                        <a:lnTo>
                          <a:pt x="4027" y="17215"/>
                        </a:lnTo>
                        <a:lnTo>
                          <a:pt x="3793" y="17324"/>
                        </a:lnTo>
                        <a:lnTo>
                          <a:pt x="3444" y="17302"/>
                        </a:lnTo>
                        <a:lnTo>
                          <a:pt x="3012" y="17389"/>
                        </a:lnTo>
                        <a:lnTo>
                          <a:pt x="2700" y="17693"/>
                        </a:lnTo>
                        <a:cubicBezTo>
                          <a:pt x="2650" y="17710"/>
                          <a:pt x="2601" y="17726"/>
                          <a:pt x="2552" y="17742"/>
                        </a:cubicBezTo>
                        <a:cubicBezTo>
                          <a:pt x="2502" y="17759"/>
                          <a:pt x="2453" y="17775"/>
                          <a:pt x="2404" y="17791"/>
                        </a:cubicBezTo>
                        <a:lnTo>
                          <a:pt x="2013" y="17791"/>
                        </a:lnTo>
                        <a:lnTo>
                          <a:pt x="1733" y="17726"/>
                        </a:lnTo>
                        <a:lnTo>
                          <a:pt x="1312" y="17627"/>
                        </a:lnTo>
                        <a:lnTo>
                          <a:pt x="1385" y="17992"/>
                        </a:lnTo>
                        <a:lnTo>
                          <a:pt x="848" y="18268"/>
                        </a:lnTo>
                        <a:cubicBezTo>
                          <a:pt x="759" y="18253"/>
                          <a:pt x="670" y="18237"/>
                          <a:pt x="580" y="18221"/>
                        </a:cubicBezTo>
                        <a:cubicBezTo>
                          <a:pt x="491" y="18206"/>
                          <a:pt x="402" y="18190"/>
                          <a:pt x="313" y="18174"/>
                        </a:cubicBezTo>
                        <a:lnTo>
                          <a:pt x="0" y="18513"/>
                        </a:lnTo>
                        <a:lnTo>
                          <a:pt x="1148" y="18668"/>
                        </a:lnTo>
                        <a:lnTo>
                          <a:pt x="1717" y="18426"/>
                        </a:lnTo>
                        <a:lnTo>
                          <a:pt x="2587" y="17285"/>
                        </a:lnTo>
                        <a:lnTo>
                          <a:pt x="3657" y="17737"/>
                        </a:lnTo>
                        <a:lnTo>
                          <a:pt x="4137" y="17737"/>
                        </a:lnTo>
                        <a:lnTo>
                          <a:pt x="4642" y="17672"/>
                        </a:lnTo>
                        <a:lnTo>
                          <a:pt x="5484" y="17706"/>
                        </a:lnTo>
                        <a:lnTo>
                          <a:pt x="5744" y="17310"/>
                        </a:lnTo>
                        <a:lnTo>
                          <a:pt x="6304" y="17595"/>
                        </a:lnTo>
                        <a:lnTo>
                          <a:pt x="6592" y="17628"/>
                        </a:lnTo>
                        <a:lnTo>
                          <a:pt x="7019" y="17332"/>
                        </a:lnTo>
                        <a:lnTo>
                          <a:pt x="6971" y="17002"/>
                        </a:lnTo>
                        <a:lnTo>
                          <a:pt x="7419" y="16970"/>
                        </a:lnTo>
                        <a:lnTo>
                          <a:pt x="7747" y="16782"/>
                        </a:lnTo>
                        <a:lnTo>
                          <a:pt x="8159" y="16320"/>
                        </a:lnTo>
                        <a:lnTo>
                          <a:pt x="8258" y="15947"/>
                        </a:lnTo>
                        <a:lnTo>
                          <a:pt x="8729" y="15979"/>
                        </a:lnTo>
                        <a:lnTo>
                          <a:pt x="9291" y="15639"/>
                        </a:lnTo>
                        <a:lnTo>
                          <a:pt x="9788" y="15311"/>
                        </a:lnTo>
                        <a:lnTo>
                          <a:pt x="9619" y="14295"/>
                        </a:lnTo>
                        <a:lnTo>
                          <a:pt x="9922" y="13801"/>
                        </a:lnTo>
                        <a:lnTo>
                          <a:pt x="10362" y="13912"/>
                        </a:lnTo>
                        <a:lnTo>
                          <a:pt x="10756" y="13284"/>
                        </a:lnTo>
                        <a:lnTo>
                          <a:pt x="11143" y="12952"/>
                        </a:lnTo>
                        <a:cubicBezTo>
                          <a:pt x="11226" y="12892"/>
                          <a:pt x="11308" y="12831"/>
                          <a:pt x="11391" y="12770"/>
                        </a:cubicBezTo>
                        <a:cubicBezTo>
                          <a:pt x="11474" y="12709"/>
                          <a:pt x="11557" y="12648"/>
                          <a:pt x="11639" y="12588"/>
                        </a:cubicBezTo>
                        <a:lnTo>
                          <a:pt x="12019" y="12466"/>
                        </a:lnTo>
                        <a:lnTo>
                          <a:pt x="12185" y="12821"/>
                        </a:lnTo>
                        <a:lnTo>
                          <a:pt x="11263" y="13340"/>
                        </a:lnTo>
                        <a:lnTo>
                          <a:pt x="10910" y="13804"/>
                        </a:lnTo>
                        <a:lnTo>
                          <a:pt x="11096" y="14410"/>
                        </a:lnTo>
                        <a:lnTo>
                          <a:pt x="10843" y="14608"/>
                        </a:lnTo>
                        <a:cubicBezTo>
                          <a:pt x="10795" y="14664"/>
                          <a:pt x="10748" y="14720"/>
                          <a:pt x="10700" y="14776"/>
                        </a:cubicBezTo>
                        <a:cubicBezTo>
                          <a:pt x="10653" y="14832"/>
                          <a:pt x="10605" y="14889"/>
                          <a:pt x="10558" y="14945"/>
                        </a:cubicBezTo>
                        <a:lnTo>
                          <a:pt x="11045" y="15011"/>
                        </a:lnTo>
                        <a:lnTo>
                          <a:pt x="11296" y="14845"/>
                        </a:lnTo>
                        <a:lnTo>
                          <a:pt x="11522" y="14480"/>
                        </a:lnTo>
                        <a:lnTo>
                          <a:pt x="11916" y="14316"/>
                        </a:lnTo>
                        <a:lnTo>
                          <a:pt x="12335" y="14216"/>
                        </a:lnTo>
                        <a:lnTo>
                          <a:pt x="12696" y="13952"/>
                        </a:lnTo>
                        <a:lnTo>
                          <a:pt x="12569" y="13522"/>
                        </a:lnTo>
                        <a:lnTo>
                          <a:pt x="12493" y="13203"/>
                        </a:lnTo>
                        <a:lnTo>
                          <a:pt x="12687" y="12983"/>
                        </a:lnTo>
                        <a:lnTo>
                          <a:pt x="12990" y="12929"/>
                        </a:lnTo>
                        <a:lnTo>
                          <a:pt x="13410" y="13084"/>
                        </a:lnTo>
                        <a:lnTo>
                          <a:pt x="13713" y="13215"/>
                        </a:lnTo>
                        <a:lnTo>
                          <a:pt x="13881" y="13644"/>
                        </a:lnTo>
                        <a:lnTo>
                          <a:pt x="13815" y="13952"/>
                        </a:lnTo>
                        <a:lnTo>
                          <a:pt x="14091" y="14240"/>
                        </a:lnTo>
                        <a:lnTo>
                          <a:pt x="14487" y="14505"/>
                        </a:lnTo>
                        <a:lnTo>
                          <a:pt x="15017" y="14804"/>
                        </a:lnTo>
                        <a:lnTo>
                          <a:pt x="15522" y="14838"/>
                        </a:lnTo>
                        <a:lnTo>
                          <a:pt x="15859" y="15003"/>
                        </a:lnTo>
                        <a:lnTo>
                          <a:pt x="16314" y="15394"/>
                        </a:lnTo>
                        <a:lnTo>
                          <a:pt x="16972" y="15903"/>
                        </a:lnTo>
                        <a:lnTo>
                          <a:pt x="17617" y="16409"/>
                        </a:lnTo>
                        <a:cubicBezTo>
                          <a:pt x="17675" y="16447"/>
                          <a:pt x="17734" y="16486"/>
                          <a:pt x="17793" y="16524"/>
                        </a:cubicBezTo>
                        <a:cubicBezTo>
                          <a:pt x="17851" y="16562"/>
                          <a:pt x="17910" y="16601"/>
                          <a:pt x="17969" y="16639"/>
                        </a:cubicBezTo>
                        <a:lnTo>
                          <a:pt x="18093" y="17264"/>
                        </a:lnTo>
                        <a:lnTo>
                          <a:pt x="18388" y="16858"/>
                        </a:lnTo>
                        <a:cubicBezTo>
                          <a:pt x="18341" y="16607"/>
                          <a:pt x="18496" y="16370"/>
                          <a:pt x="18692" y="16393"/>
                        </a:cubicBezTo>
                        <a:cubicBezTo>
                          <a:pt x="18900" y="16418"/>
                          <a:pt x="19021" y="16715"/>
                          <a:pt x="18920" y="16956"/>
                        </a:cubicBezTo>
                        <a:lnTo>
                          <a:pt x="18652" y="17176"/>
                        </a:lnTo>
                        <a:lnTo>
                          <a:pt x="18459" y="17340"/>
                        </a:lnTo>
                        <a:lnTo>
                          <a:pt x="18382" y="17979"/>
                        </a:lnTo>
                        <a:lnTo>
                          <a:pt x="18790" y="18411"/>
                        </a:lnTo>
                        <a:lnTo>
                          <a:pt x="18590" y="18775"/>
                        </a:lnTo>
                        <a:lnTo>
                          <a:pt x="18958" y="19240"/>
                        </a:lnTo>
                        <a:lnTo>
                          <a:pt x="19252" y="19295"/>
                        </a:lnTo>
                        <a:lnTo>
                          <a:pt x="19252" y="18821"/>
                        </a:lnTo>
                        <a:lnTo>
                          <a:pt x="19363" y="18456"/>
                        </a:lnTo>
                        <a:lnTo>
                          <a:pt x="19622" y="18590"/>
                        </a:lnTo>
                        <a:lnTo>
                          <a:pt x="19695" y="19128"/>
                        </a:lnTo>
                        <a:lnTo>
                          <a:pt x="19664" y="19718"/>
                        </a:lnTo>
                        <a:lnTo>
                          <a:pt x="19806" y="20111"/>
                        </a:lnTo>
                        <a:lnTo>
                          <a:pt x="19932" y="20696"/>
                        </a:lnTo>
                        <a:lnTo>
                          <a:pt x="19958" y="21600"/>
                        </a:lnTo>
                        <a:lnTo>
                          <a:pt x="20334" y="20903"/>
                        </a:lnTo>
                        <a:lnTo>
                          <a:pt x="20692" y="21254"/>
                        </a:lnTo>
                        <a:lnTo>
                          <a:pt x="21163" y="20967"/>
                        </a:lnTo>
                        <a:lnTo>
                          <a:pt x="21600" y="20768"/>
                        </a:lnTo>
                        <a:lnTo>
                          <a:pt x="21525" y="20063"/>
                        </a:lnTo>
                        <a:lnTo>
                          <a:pt x="21155" y="20009"/>
                        </a:lnTo>
                        <a:lnTo>
                          <a:pt x="20627" y="19976"/>
                        </a:lnTo>
                        <a:lnTo>
                          <a:pt x="21133" y="19528"/>
                        </a:lnTo>
                        <a:lnTo>
                          <a:pt x="20966" y="18970"/>
                        </a:lnTo>
                        <a:lnTo>
                          <a:pt x="20899" y="18406"/>
                        </a:lnTo>
                        <a:lnTo>
                          <a:pt x="20486" y="18210"/>
                        </a:lnTo>
                        <a:lnTo>
                          <a:pt x="19889" y="18090"/>
                        </a:lnTo>
                        <a:lnTo>
                          <a:pt x="19796" y="17219"/>
                        </a:lnTo>
                        <a:lnTo>
                          <a:pt x="19604" y="16699"/>
                        </a:lnTo>
                        <a:lnTo>
                          <a:pt x="19309" y="16092"/>
                        </a:lnTo>
                        <a:lnTo>
                          <a:pt x="19007" y="15717"/>
                        </a:lnTo>
                        <a:lnTo>
                          <a:pt x="18491" y="15368"/>
                        </a:lnTo>
                        <a:lnTo>
                          <a:pt x="18037" y="15522"/>
                        </a:lnTo>
                        <a:lnTo>
                          <a:pt x="17920" y="16093"/>
                        </a:lnTo>
                        <a:lnTo>
                          <a:pt x="17619" y="15994"/>
                        </a:lnTo>
                        <a:lnTo>
                          <a:pt x="17401" y="15182"/>
                        </a:lnTo>
                        <a:lnTo>
                          <a:pt x="17267" y="14763"/>
                        </a:lnTo>
                        <a:lnTo>
                          <a:pt x="16719" y="14882"/>
                        </a:lnTo>
                        <a:lnTo>
                          <a:pt x="16415" y="14652"/>
                        </a:lnTo>
                        <a:lnTo>
                          <a:pt x="15981" y="14587"/>
                        </a:lnTo>
                        <a:lnTo>
                          <a:pt x="16579" y="3158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37" name="Google Shape;637;p41"/>
                  <p:cNvSpPr/>
                  <p:nvPr/>
                </p:nvSpPr>
                <p:spPr>
                  <a:xfrm>
                    <a:off x="10023704" y="2537520"/>
                    <a:ext cx="1913976" cy="129767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5425"/>
                        </a:moveTo>
                        <a:lnTo>
                          <a:pt x="18158" y="21600"/>
                        </a:lnTo>
                        <a:lnTo>
                          <a:pt x="13118" y="19486"/>
                        </a:lnTo>
                        <a:cubicBezTo>
                          <a:pt x="12954" y="19361"/>
                          <a:pt x="12774" y="19293"/>
                          <a:pt x="12590" y="19288"/>
                        </a:cubicBezTo>
                        <a:cubicBezTo>
                          <a:pt x="12376" y="19281"/>
                          <a:pt x="12164" y="19359"/>
                          <a:pt x="11977" y="19513"/>
                        </a:cubicBezTo>
                        <a:lnTo>
                          <a:pt x="11424" y="19538"/>
                        </a:lnTo>
                        <a:lnTo>
                          <a:pt x="10607" y="19649"/>
                        </a:lnTo>
                        <a:lnTo>
                          <a:pt x="9431" y="19543"/>
                        </a:lnTo>
                        <a:lnTo>
                          <a:pt x="8311" y="19285"/>
                        </a:lnTo>
                        <a:lnTo>
                          <a:pt x="7638" y="19089"/>
                        </a:lnTo>
                        <a:lnTo>
                          <a:pt x="6996" y="19154"/>
                        </a:lnTo>
                        <a:lnTo>
                          <a:pt x="6324" y="18662"/>
                        </a:lnTo>
                        <a:lnTo>
                          <a:pt x="6092" y="18145"/>
                        </a:lnTo>
                        <a:lnTo>
                          <a:pt x="5589" y="18145"/>
                        </a:lnTo>
                        <a:cubicBezTo>
                          <a:pt x="5445" y="18206"/>
                          <a:pt x="5296" y="18240"/>
                          <a:pt x="5146" y="18244"/>
                        </a:cubicBezTo>
                        <a:cubicBezTo>
                          <a:pt x="4853" y="18254"/>
                          <a:pt x="4563" y="18155"/>
                          <a:pt x="4302" y="17957"/>
                        </a:cubicBezTo>
                        <a:lnTo>
                          <a:pt x="3452" y="17416"/>
                        </a:lnTo>
                        <a:lnTo>
                          <a:pt x="3130" y="16899"/>
                        </a:lnTo>
                        <a:lnTo>
                          <a:pt x="3350" y="16007"/>
                        </a:lnTo>
                        <a:lnTo>
                          <a:pt x="3093" y="15381"/>
                        </a:lnTo>
                        <a:lnTo>
                          <a:pt x="3168" y="14674"/>
                        </a:lnTo>
                        <a:lnTo>
                          <a:pt x="2777" y="13937"/>
                        </a:lnTo>
                        <a:lnTo>
                          <a:pt x="1812" y="13075"/>
                        </a:lnTo>
                        <a:lnTo>
                          <a:pt x="1004" y="12251"/>
                        </a:lnTo>
                        <a:lnTo>
                          <a:pt x="370" y="12313"/>
                        </a:lnTo>
                        <a:lnTo>
                          <a:pt x="0" y="11881"/>
                        </a:lnTo>
                        <a:lnTo>
                          <a:pt x="199" y="10874"/>
                        </a:lnTo>
                        <a:cubicBezTo>
                          <a:pt x="173" y="10722"/>
                          <a:pt x="147" y="10571"/>
                          <a:pt x="121" y="10419"/>
                        </a:cubicBezTo>
                        <a:cubicBezTo>
                          <a:pt x="96" y="10267"/>
                          <a:pt x="70" y="10115"/>
                          <a:pt x="44" y="9963"/>
                        </a:cubicBezTo>
                        <a:lnTo>
                          <a:pt x="42" y="9204"/>
                        </a:lnTo>
                        <a:lnTo>
                          <a:pt x="621" y="9378"/>
                        </a:lnTo>
                        <a:cubicBezTo>
                          <a:pt x="475" y="9627"/>
                          <a:pt x="408" y="9954"/>
                          <a:pt x="436" y="10280"/>
                        </a:cubicBezTo>
                        <a:cubicBezTo>
                          <a:pt x="462" y="10589"/>
                          <a:pt x="572" y="10869"/>
                          <a:pt x="741" y="11057"/>
                        </a:cubicBezTo>
                        <a:cubicBezTo>
                          <a:pt x="845" y="11034"/>
                          <a:pt x="946" y="10985"/>
                          <a:pt x="1040" y="10914"/>
                        </a:cubicBezTo>
                        <a:cubicBezTo>
                          <a:pt x="1154" y="10826"/>
                          <a:pt x="1256" y="10706"/>
                          <a:pt x="1338" y="10559"/>
                        </a:cubicBezTo>
                        <a:cubicBezTo>
                          <a:pt x="1428" y="10379"/>
                          <a:pt x="1469" y="10157"/>
                          <a:pt x="1454" y="9935"/>
                        </a:cubicBezTo>
                        <a:cubicBezTo>
                          <a:pt x="1437" y="9688"/>
                          <a:pt x="1352" y="9462"/>
                          <a:pt x="1219" y="9310"/>
                        </a:cubicBezTo>
                        <a:cubicBezTo>
                          <a:pt x="1319" y="9289"/>
                          <a:pt x="1419" y="9267"/>
                          <a:pt x="1520" y="9245"/>
                        </a:cubicBezTo>
                        <a:cubicBezTo>
                          <a:pt x="1620" y="9223"/>
                          <a:pt x="1721" y="9202"/>
                          <a:pt x="1821" y="9180"/>
                        </a:cubicBezTo>
                        <a:cubicBezTo>
                          <a:pt x="1763" y="8975"/>
                          <a:pt x="1672" y="8794"/>
                          <a:pt x="1556" y="8652"/>
                        </a:cubicBezTo>
                        <a:cubicBezTo>
                          <a:pt x="1415" y="8479"/>
                          <a:pt x="1244" y="8369"/>
                          <a:pt x="1062" y="8337"/>
                        </a:cubicBezTo>
                        <a:cubicBezTo>
                          <a:pt x="1100" y="8644"/>
                          <a:pt x="878" y="8879"/>
                          <a:pt x="693" y="8726"/>
                        </a:cubicBezTo>
                        <a:cubicBezTo>
                          <a:pt x="629" y="8673"/>
                          <a:pt x="589" y="8575"/>
                          <a:pt x="586" y="8467"/>
                        </a:cubicBezTo>
                        <a:lnTo>
                          <a:pt x="1156" y="7624"/>
                        </a:lnTo>
                        <a:lnTo>
                          <a:pt x="1288" y="6846"/>
                        </a:lnTo>
                        <a:lnTo>
                          <a:pt x="1506" y="5709"/>
                        </a:lnTo>
                        <a:lnTo>
                          <a:pt x="1506" y="4730"/>
                        </a:lnTo>
                        <a:lnTo>
                          <a:pt x="1727" y="3713"/>
                        </a:lnTo>
                        <a:lnTo>
                          <a:pt x="1418" y="3063"/>
                        </a:lnTo>
                        <a:lnTo>
                          <a:pt x="1124" y="2561"/>
                        </a:lnTo>
                        <a:lnTo>
                          <a:pt x="1401" y="1970"/>
                        </a:lnTo>
                        <a:lnTo>
                          <a:pt x="1650" y="1072"/>
                        </a:lnTo>
                        <a:lnTo>
                          <a:pt x="1650" y="68"/>
                        </a:lnTo>
                        <a:cubicBezTo>
                          <a:pt x="1739" y="427"/>
                          <a:pt x="1853" y="771"/>
                          <a:pt x="1992" y="1095"/>
                        </a:cubicBezTo>
                        <a:cubicBezTo>
                          <a:pt x="2153" y="1471"/>
                          <a:pt x="2344" y="1816"/>
                          <a:pt x="2562" y="2122"/>
                        </a:cubicBezTo>
                        <a:lnTo>
                          <a:pt x="3305" y="2508"/>
                        </a:lnTo>
                        <a:lnTo>
                          <a:pt x="3803" y="2982"/>
                        </a:lnTo>
                        <a:lnTo>
                          <a:pt x="4299" y="3256"/>
                        </a:lnTo>
                        <a:cubicBezTo>
                          <a:pt x="4434" y="3243"/>
                          <a:pt x="4569" y="3238"/>
                          <a:pt x="4704" y="3240"/>
                        </a:cubicBezTo>
                        <a:cubicBezTo>
                          <a:pt x="4867" y="3243"/>
                          <a:pt x="5031" y="3258"/>
                          <a:pt x="5193" y="3284"/>
                        </a:cubicBezTo>
                        <a:lnTo>
                          <a:pt x="5549" y="4121"/>
                        </a:lnTo>
                        <a:lnTo>
                          <a:pt x="5877" y="3308"/>
                        </a:lnTo>
                        <a:cubicBezTo>
                          <a:pt x="5845" y="3544"/>
                          <a:pt x="5846" y="3787"/>
                          <a:pt x="5881" y="4022"/>
                        </a:cubicBezTo>
                        <a:cubicBezTo>
                          <a:pt x="5920" y="4283"/>
                          <a:pt x="5999" y="4528"/>
                          <a:pt x="6113" y="4736"/>
                        </a:cubicBezTo>
                        <a:lnTo>
                          <a:pt x="6539" y="3879"/>
                        </a:lnTo>
                        <a:lnTo>
                          <a:pt x="5669" y="6109"/>
                        </a:lnTo>
                        <a:cubicBezTo>
                          <a:pt x="5769" y="5764"/>
                          <a:pt x="6032" y="5590"/>
                          <a:pt x="6273" y="5711"/>
                        </a:cubicBezTo>
                        <a:cubicBezTo>
                          <a:pt x="6384" y="5766"/>
                          <a:pt x="6476" y="5883"/>
                          <a:pt x="6530" y="6036"/>
                        </a:cubicBezTo>
                        <a:lnTo>
                          <a:pt x="6135" y="7121"/>
                        </a:lnTo>
                        <a:lnTo>
                          <a:pt x="5698" y="7766"/>
                        </a:lnTo>
                        <a:lnTo>
                          <a:pt x="5654" y="8821"/>
                        </a:lnTo>
                        <a:lnTo>
                          <a:pt x="6080" y="9343"/>
                        </a:lnTo>
                        <a:lnTo>
                          <a:pt x="6417" y="8612"/>
                        </a:lnTo>
                        <a:cubicBezTo>
                          <a:pt x="6357" y="8413"/>
                          <a:pt x="6335" y="8194"/>
                          <a:pt x="6352" y="7978"/>
                        </a:cubicBezTo>
                        <a:cubicBezTo>
                          <a:pt x="6376" y="7685"/>
                          <a:pt x="6470" y="7414"/>
                          <a:pt x="6618" y="7216"/>
                        </a:cubicBezTo>
                        <a:lnTo>
                          <a:pt x="6867" y="6721"/>
                        </a:lnTo>
                        <a:cubicBezTo>
                          <a:pt x="6831" y="6477"/>
                          <a:pt x="6899" y="6226"/>
                          <a:pt x="7039" y="6085"/>
                        </a:cubicBezTo>
                        <a:cubicBezTo>
                          <a:pt x="7166" y="5956"/>
                          <a:pt x="7332" y="5943"/>
                          <a:pt x="7468" y="6052"/>
                        </a:cubicBezTo>
                        <a:lnTo>
                          <a:pt x="7603" y="7026"/>
                        </a:lnTo>
                        <a:lnTo>
                          <a:pt x="7763" y="5225"/>
                        </a:lnTo>
                        <a:lnTo>
                          <a:pt x="7459" y="4540"/>
                        </a:lnTo>
                        <a:lnTo>
                          <a:pt x="7022" y="4496"/>
                        </a:lnTo>
                        <a:lnTo>
                          <a:pt x="7109" y="3588"/>
                        </a:lnTo>
                        <a:lnTo>
                          <a:pt x="7592" y="3177"/>
                        </a:lnTo>
                        <a:lnTo>
                          <a:pt x="7620" y="2723"/>
                        </a:lnTo>
                        <a:lnTo>
                          <a:pt x="7413" y="2225"/>
                        </a:lnTo>
                        <a:lnTo>
                          <a:pt x="8010" y="1687"/>
                        </a:lnTo>
                        <a:lnTo>
                          <a:pt x="7778" y="1325"/>
                        </a:lnTo>
                        <a:lnTo>
                          <a:pt x="7218" y="1844"/>
                        </a:lnTo>
                        <a:lnTo>
                          <a:pt x="7042" y="1501"/>
                        </a:lnTo>
                        <a:lnTo>
                          <a:pt x="7350" y="900"/>
                        </a:lnTo>
                        <a:lnTo>
                          <a:pt x="7350" y="424"/>
                        </a:lnTo>
                        <a:lnTo>
                          <a:pt x="7308" y="0"/>
                        </a:lnTo>
                        <a:lnTo>
                          <a:pt x="21600" y="5425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38" name="Google Shape;638;p41"/>
                  <p:cNvSpPr/>
                  <p:nvPr/>
                </p:nvSpPr>
                <p:spPr>
                  <a:xfrm>
                    <a:off x="9421849" y="3296859"/>
                    <a:ext cx="2317302" cy="185214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0628" y="6272"/>
                        </a:moveTo>
                        <a:lnTo>
                          <a:pt x="16372" y="4666"/>
                        </a:lnTo>
                        <a:lnTo>
                          <a:pt x="15898" y="4527"/>
                        </a:lnTo>
                        <a:lnTo>
                          <a:pt x="15116" y="4785"/>
                        </a:lnTo>
                        <a:lnTo>
                          <a:pt x="14044" y="4769"/>
                        </a:lnTo>
                        <a:lnTo>
                          <a:pt x="13205" y="4634"/>
                        </a:lnTo>
                        <a:lnTo>
                          <a:pt x="12116" y="4407"/>
                        </a:lnTo>
                        <a:lnTo>
                          <a:pt x="11450" y="4454"/>
                        </a:lnTo>
                        <a:lnTo>
                          <a:pt x="10924" y="4141"/>
                        </a:lnTo>
                        <a:lnTo>
                          <a:pt x="10757" y="3669"/>
                        </a:lnTo>
                        <a:lnTo>
                          <a:pt x="10231" y="3647"/>
                        </a:lnTo>
                        <a:lnTo>
                          <a:pt x="9738" y="3808"/>
                        </a:lnTo>
                        <a:lnTo>
                          <a:pt x="8635" y="3307"/>
                        </a:lnTo>
                        <a:lnTo>
                          <a:pt x="8325" y="3034"/>
                        </a:lnTo>
                        <a:lnTo>
                          <a:pt x="8585" y="2277"/>
                        </a:lnTo>
                        <a:lnTo>
                          <a:pt x="8100" y="1453"/>
                        </a:lnTo>
                        <a:lnTo>
                          <a:pt x="7369" y="840"/>
                        </a:lnTo>
                        <a:lnTo>
                          <a:pt x="6565" y="490"/>
                        </a:lnTo>
                        <a:lnTo>
                          <a:pt x="5744" y="0"/>
                        </a:lnTo>
                        <a:lnTo>
                          <a:pt x="5425" y="208"/>
                        </a:lnTo>
                        <a:lnTo>
                          <a:pt x="5441" y="884"/>
                        </a:lnTo>
                        <a:lnTo>
                          <a:pt x="5278" y="1795"/>
                        </a:lnTo>
                        <a:lnTo>
                          <a:pt x="4864" y="2342"/>
                        </a:lnTo>
                        <a:lnTo>
                          <a:pt x="4614" y="2796"/>
                        </a:lnTo>
                        <a:lnTo>
                          <a:pt x="4618" y="3316"/>
                        </a:lnTo>
                        <a:lnTo>
                          <a:pt x="4393" y="3661"/>
                        </a:lnTo>
                        <a:lnTo>
                          <a:pt x="3986" y="4069"/>
                        </a:lnTo>
                        <a:lnTo>
                          <a:pt x="3761" y="5119"/>
                        </a:lnTo>
                        <a:lnTo>
                          <a:pt x="3507" y="5788"/>
                        </a:lnTo>
                        <a:lnTo>
                          <a:pt x="3214" y="6409"/>
                        </a:lnTo>
                        <a:lnTo>
                          <a:pt x="3404" y="6979"/>
                        </a:lnTo>
                        <a:lnTo>
                          <a:pt x="3171" y="7413"/>
                        </a:lnTo>
                        <a:lnTo>
                          <a:pt x="2907" y="7836"/>
                        </a:lnTo>
                        <a:lnTo>
                          <a:pt x="2713" y="8322"/>
                        </a:lnTo>
                        <a:lnTo>
                          <a:pt x="2280" y="8915"/>
                        </a:lnTo>
                        <a:lnTo>
                          <a:pt x="2131" y="9342"/>
                        </a:lnTo>
                        <a:lnTo>
                          <a:pt x="1774" y="9795"/>
                        </a:lnTo>
                        <a:lnTo>
                          <a:pt x="1550" y="10340"/>
                        </a:lnTo>
                        <a:lnTo>
                          <a:pt x="1410" y="11085"/>
                        </a:lnTo>
                        <a:lnTo>
                          <a:pt x="1244" y="11602"/>
                        </a:lnTo>
                        <a:lnTo>
                          <a:pt x="608" y="11647"/>
                        </a:lnTo>
                        <a:lnTo>
                          <a:pt x="0" y="11767"/>
                        </a:lnTo>
                        <a:lnTo>
                          <a:pt x="42" y="12354"/>
                        </a:lnTo>
                        <a:lnTo>
                          <a:pt x="317" y="13008"/>
                        </a:lnTo>
                        <a:lnTo>
                          <a:pt x="607" y="13736"/>
                        </a:lnTo>
                        <a:lnTo>
                          <a:pt x="534" y="14311"/>
                        </a:lnTo>
                        <a:lnTo>
                          <a:pt x="304" y="15097"/>
                        </a:lnTo>
                        <a:lnTo>
                          <a:pt x="543" y="15592"/>
                        </a:lnTo>
                        <a:lnTo>
                          <a:pt x="17713" y="21600"/>
                        </a:lnTo>
                        <a:lnTo>
                          <a:pt x="19347" y="14221"/>
                        </a:lnTo>
                        <a:lnTo>
                          <a:pt x="19251" y="13684"/>
                        </a:lnTo>
                        <a:lnTo>
                          <a:pt x="19372" y="12759"/>
                        </a:lnTo>
                        <a:lnTo>
                          <a:pt x="19806" y="12396"/>
                        </a:lnTo>
                        <a:lnTo>
                          <a:pt x="19953" y="11824"/>
                        </a:lnTo>
                        <a:lnTo>
                          <a:pt x="20233" y="10776"/>
                        </a:lnTo>
                        <a:lnTo>
                          <a:pt x="20440" y="9834"/>
                        </a:lnTo>
                        <a:lnTo>
                          <a:pt x="20887" y="9499"/>
                        </a:lnTo>
                        <a:lnTo>
                          <a:pt x="21419" y="9015"/>
                        </a:lnTo>
                        <a:lnTo>
                          <a:pt x="21600" y="8436"/>
                        </a:lnTo>
                        <a:lnTo>
                          <a:pt x="21286" y="7965"/>
                        </a:lnTo>
                        <a:lnTo>
                          <a:pt x="20974" y="7106"/>
                        </a:lnTo>
                        <a:lnTo>
                          <a:pt x="20628" y="6272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39" name="Google Shape;639;p41"/>
                  <p:cNvSpPr/>
                  <p:nvPr/>
                </p:nvSpPr>
                <p:spPr>
                  <a:xfrm>
                    <a:off x="12070405" y="2912025"/>
                    <a:ext cx="2718090" cy="180867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5496"/>
                        </a:moveTo>
                        <a:lnTo>
                          <a:pt x="20227" y="21600"/>
                        </a:lnTo>
                        <a:lnTo>
                          <a:pt x="7314" y="18640"/>
                        </a:lnTo>
                        <a:lnTo>
                          <a:pt x="6940" y="20905"/>
                        </a:lnTo>
                        <a:lnTo>
                          <a:pt x="6646" y="21028"/>
                        </a:lnTo>
                        <a:lnTo>
                          <a:pt x="6233" y="20749"/>
                        </a:lnTo>
                        <a:lnTo>
                          <a:pt x="6022" y="20312"/>
                        </a:lnTo>
                        <a:lnTo>
                          <a:pt x="4981" y="20219"/>
                        </a:lnTo>
                        <a:lnTo>
                          <a:pt x="4651" y="19816"/>
                        </a:lnTo>
                        <a:lnTo>
                          <a:pt x="3760" y="20033"/>
                        </a:lnTo>
                        <a:lnTo>
                          <a:pt x="2795" y="18989"/>
                        </a:lnTo>
                        <a:lnTo>
                          <a:pt x="2138" y="16931"/>
                        </a:lnTo>
                        <a:lnTo>
                          <a:pt x="1977" y="14961"/>
                        </a:lnTo>
                        <a:lnTo>
                          <a:pt x="1763" y="14515"/>
                        </a:lnTo>
                        <a:lnTo>
                          <a:pt x="1892" y="13927"/>
                        </a:lnTo>
                        <a:lnTo>
                          <a:pt x="1137" y="14171"/>
                        </a:lnTo>
                        <a:lnTo>
                          <a:pt x="1110" y="13100"/>
                        </a:lnTo>
                        <a:lnTo>
                          <a:pt x="1382" y="11798"/>
                        </a:lnTo>
                        <a:lnTo>
                          <a:pt x="2114" y="10446"/>
                        </a:lnTo>
                        <a:lnTo>
                          <a:pt x="1567" y="9716"/>
                        </a:lnTo>
                        <a:lnTo>
                          <a:pt x="1544" y="9273"/>
                        </a:lnTo>
                        <a:lnTo>
                          <a:pt x="1845" y="8574"/>
                        </a:lnTo>
                        <a:lnTo>
                          <a:pt x="1423" y="7802"/>
                        </a:lnTo>
                        <a:lnTo>
                          <a:pt x="1247" y="7259"/>
                        </a:lnTo>
                        <a:lnTo>
                          <a:pt x="1128" y="6317"/>
                        </a:lnTo>
                        <a:lnTo>
                          <a:pt x="606" y="6178"/>
                        </a:lnTo>
                        <a:lnTo>
                          <a:pt x="348" y="4554"/>
                        </a:lnTo>
                        <a:lnTo>
                          <a:pt x="0" y="3324"/>
                        </a:lnTo>
                        <a:lnTo>
                          <a:pt x="611" y="0"/>
                        </a:lnTo>
                        <a:cubicBezTo>
                          <a:pt x="4085" y="1130"/>
                          <a:pt x="7573" y="2153"/>
                          <a:pt x="11074" y="3070"/>
                        </a:cubicBezTo>
                        <a:cubicBezTo>
                          <a:pt x="14572" y="3986"/>
                          <a:pt x="18081" y="4795"/>
                          <a:pt x="21600" y="5496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0" name="Google Shape;640;p41"/>
                  <p:cNvSpPr/>
                  <p:nvPr/>
                </p:nvSpPr>
                <p:spPr>
                  <a:xfrm>
                    <a:off x="14638830" y="3369087"/>
                    <a:ext cx="1805274" cy="112757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0146" y="1928"/>
                        </a:moveTo>
                        <a:cubicBezTo>
                          <a:pt x="17058" y="1835"/>
                          <a:pt x="13971" y="1629"/>
                          <a:pt x="10888" y="1308"/>
                        </a:cubicBezTo>
                        <a:cubicBezTo>
                          <a:pt x="7796" y="987"/>
                          <a:pt x="4709" y="550"/>
                          <a:pt x="1630" y="0"/>
                        </a:cubicBezTo>
                        <a:lnTo>
                          <a:pt x="0" y="19701"/>
                        </a:lnTo>
                        <a:cubicBezTo>
                          <a:pt x="3625" y="20161"/>
                          <a:pt x="7253" y="20551"/>
                          <a:pt x="10884" y="20870"/>
                        </a:cubicBezTo>
                        <a:cubicBezTo>
                          <a:pt x="14419" y="21180"/>
                          <a:pt x="17956" y="21424"/>
                          <a:pt x="21494" y="21600"/>
                        </a:cubicBezTo>
                        <a:lnTo>
                          <a:pt x="21455" y="19030"/>
                        </a:lnTo>
                        <a:lnTo>
                          <a:pt x="21600" y="17115"/>
                        </a:lnTo>
                        <a:lnTo>
                          <a:pt x="21272" y="15515"/>
                        </a:lnTo>
                        <a:lnTo>
                          <a:pt x="21039" y="13218"/>
                        </a:lnTo>
                        <a:lnTo>
                          <a:pt x="20777" y="9149"/>
                        </a:lnTo>
                        <a:lnTo>
                          <a:pt x="20511" y="8053"/>
                        </a:lnTo>
                        <a:lnTo>
                          <a:pt x="20058" y="7133"/>
                        </a:lnTo>
                        <a:lnTo>
                          <a:pt x="20371" y="6335"/>
                        </a:lnTo>
                        <a:lnTo>
                          <a:pt x="20230" y="5543"/>
                        </a:lnTo>
                        <a:lnTo>
                          <a:pt x="19872" y="5142"/>
                        </a:lnTo>
                        <a:lnTo>
                          <a:pt x="20009" y="4478"/>
                        </a:lnTo>
                        <a:lnTo>
                          <a:pt x="19837" y="3830"/>
                        </a:lnTo>
                        <a:lnTo>
                          <a:pt x="20146" y="1928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1" name="Google Shape;641;p41"/>
                  <p:cNvSpPr/>
                  <p:nvPr/>
                </p:nvSpPr>
                <p:spPr>
                  <a:xfrm>
                    <a:off x="16280255" y="3464251"/>
                    <a:ext cx="1786482" cy="188260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7461" y="21600"/>
                        </a:moveTo>
                        <a:lnTo>
                          <a:pt x="1906" y="21540"/>
                        </a:lnTo>
                        <a:lnTo>
                          <a:pt x="2014" y="14253"/>
                        </a:lnTo>
                        <a:lnTo>
                          <a:pt x="1841" y="13448"/>
                        </a:lnTo>
                        <a:lnTo>
                          <a:pt x="1903" y="11699"/>
                        </a:lnTo>
                        <a:lnTo>
                          <a:pt x="1730" y="10455"/>
                        </a:lnTo>
                        <a:lnTo>
                          <a:pt x="1874" y="9105"/>
                        </a:lnTo>
                        <a:lnTo>
                          <a:pt x="1509" y="7902"/>
                        </a:lnTo>
                        <a:lnTo>
                          <a:pt x="1084" y="4760"/>
                        </a:lnTo>
                        <a:lnTo>
                          <a:pt x="584" y="3495"/>
                        </a:lnTo>
                        <a:lnTo>
                          <a:pt x="208" y="3194"/>
                        </a:lnTo>
                        <a:lnTo>
                          <a:pt x="542" y="2698"/>
                        </a:lnTo>
                        <a:lnTo>
                          <a:pt x="328" y="2279"/>
                        </a:lnTo>
                        <a:lnTo>
                          <a:pt x="0" y="1992"/>
                        </a:lnTo>
                        <a:lnTo>
                          <a:pt x="281" y="1549"/>
                        </a:lnTo>
                        <a:lnTo>
                          <a:pt x="22" y="1138"/>
                        </a:lnTo>
                        <a:lnTo>
                          <a:pt x="443" y="4"/>
                        </a:lnTo>
                        <a:lnTo>
                          <a:pt x="5380" y="0"/>
                        </a:lnTo>
                        <a:lnTo>
                          <a:pt x="6141" y="1007"/>
                        </a:lnTo>
                        <a:lnTo>
                          <a:pt x="6311" y="398"/>
                        </a:lnTo>
                        <a:lnTo>
                          <a:pt x="6929" y="788"/>
                        </a:lnTo>
                        <a:lnTo>
                          <a:pt x="7543" y="1474"/>
                        </a:lnTo>
                        <a:lnTo>
                          <a:pt x="8732" y="1474"/>
                        </a:lnTo>
                        <a:lnTo>
                          <a:pt x="9473" y="1699"/>
                        </a:lnTo>
                        <a:lnTo>
                          <a:pt x="10119" y="1817"/>
                        </a:lnTo>
                        <a:lnTo>
                          <a:pt x="10845" y="1892"/>
                        </a:lnTo>
                        <a:lnTo>
                          <a:pt x="11691" y="2250"/>
                        </a:lnTo>
                        <a:lnTo>
                          <a:pt x="12287" y="2372"/>
                        </a:lnTo>
                        <a:cubicBezTo>
                          <a:pt x="12347" y="2261"/>
                          <a:pt x="12406" y="2150"/>
                          <a:pt x="12466" y="2039"/>
                        </a:cubicBezTo>
                        <a:cubicBezTo>
                          <a:pt x="12526" y="1928"/>
                          <a:pt x="12585" y="1817"/>
                          <a:pt x="12645" y="1706"/>
                        </a:cubicBezTo>
                        <a:lnTo>
                          <a:pt x="13162" y="1858"/>
                        </a:lnTo>
                        <a:lnTo>
                          <a:pt x="13162" y="2646"/>
                        </a:lnTo>
                        <a:cubicBezTo>
                          <a:pt x="13110" y="2717"/>
                          <a:pt x="13058" y="2789"/>
                          <a:pt x="13006" y="2861"/>
                        </a:cubicBezTo>
                        <a:cubicBezTo>
                          <a:pt x="12954" y="2933"/>
                          <a:pt x="12902" y="3005"/>
                          <a:pt x="12850" y="3077"/>
                        </a:cubicBezTo>
                        <a:lnTo>
                          <a:pt x="13634" y="2974"/>
                        </a:lnTo>
                        <a:lnTo>
                          <a:pt x="14436" y="3210"/>
                        </a:lnTo>
                        <a:lnTo>
                          <a:pt x="15078" y="3120"/>
                        </a:lnTo>
                        <a:lnTo>
                          <a:pt x="15532" y="3508"/>
                        </a:lnTo>
                        <a:lnTo>
                          <a:pt x="16455" y="3731"/>
                        </a:lnTo>
                        <a:lnTo>
                          <a:pt x="17622" y="3600"/>
                        </a:lnTo>
                        <a:lnTo>
                          <a:pt x="19682" y="3141"/>
                        </a:lnTo>
                        <a:lnTo>
                          <a:pt x="20265" y="3184"/>
                        </a:lnTo>
                        <a:lnTo>
                          <a:pt x="20940" y="3334"/>
                        </a:lnTo>
                        <a:lnTo>
                          <a:pt x="21600" y="3585"/>
                        </a:lnTo>
                        <a:lnTo>
                          <a:pt x="21551" y="4078"/>
                        </a:lnTo>
                        <a:lnTo>
                          <a:pt x="20719" y="4164"/>
                        </a:lnTo>
                        <a:lnTo>
                          <a:pt x="19084" y="4820"/>
                        </a:lnTo>
                        <a:lnTo>
                          <a:pt x="17083" y="6196"/>
                        </a:lnTo>
                        <a:lnTo>
                          <a:pt x="16356" y="7164"/>
                        </a:lnTo>
                        <a:lnTo>
                          <a:pt x="15335" y="7672"/>
                        </a:lnTo>
                        <a:lnTo>
                          <a:pt x="14691" y="8137"/>
                        </a:lnTo>
                        <a:lnTo>
                          <a:pt x="14689" y="8735"/>
                        </a:lnTo>
                        <a:lnTo>
                          <a:pt x="14316" y="9211"/>
                        </a:lnTo>
                        <a:lnTo>
                          <a:pt x="14393" y="10107"/>
                        </a:lnTo>
                        <a:lnTo>
                          <a:pt x="14253" y="11907"/>
                        </a:lnTo>
                        <a:lnTo>
                          <a:pt x="13721" y="12250"/>
                        </a:lnTo>
                        <a:lnTo>
                          <a:pt x="13052" y="12413"/>
                        </a:lnTo>
                        <a:lnTo>
                          <a:pt x="12518" y="12413"/>
                        </a:lnTo>
                        <a:lnTo>
                          <a:pt x="12797" y="13110"/>
                        </a:lnTo>
                        <a:lnTo>
                          <a:pt x="12892" y="13690"/>
                        </a:lnTo>
                        <a:lnTo>
                          <a:pt x="13346" y="14286"/>
                        </a:lnTo>
                        <a:lnTo>
                          <a:pt x="13222" y="14998"/>
                        </a:lnTo>
                        <a:lnTo>
                          <a:pt x="12846" y="15382"/>
                        </a:lnTo>
                        <a:lnTo>
                          <a:pt x="12706" y="15994"/>
                        </a:lnTo>
                        <a:lnTo>
                          <a:pt x="13133" y="16695"/>
                        </a:lnTo>
                        <a:lnTo>
                          <a:pt x="13622" y="17295"/>
                        </a:lnTo>
                        <a:lnTo>
                          <a:pt x="13923" y="17861"/>
                        </a:lnTo>
                        <a:lnTo>
                          <a:pt x="15169" y="17936"/>
                        </a:lnTo>
                        <a:lnTo>
                          <a:pt x="15455" y="18798"/>
                        </a:lnTo>
                        <a:lnTo>
                          <a:pt x="15927" y="19278"/>
                        </a:lnTo>
                        <a:lnTo>
                          <a:pt x="16775" y="19353"/>
                        </a:lnTo>
                        <a:lnTo>
                          <a:pt x="17010" y="20064"/>
                        </a:lnTo>
                        <a:lnTo>
                          <a:pt x="17369" y="20583"/>
                        </a:lnTo>
                        <a:lnTo>
                          <a:pt x="17461" y="2160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2" name="Google Shape;642;p41"/>
                  <p:cNvSpPr/>
                  <p:nvPr/>
                </p:nvSpPr>
                <p:spPr>
                  <a:xfrm>
                    <a:off x="12689990" y="4458882"/>
                    <a:ext cx="1934064" cy="159267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229" y="0"/>
                        </a:moveTo>
                        <a:lnTo>
                          <a:pt x="0" y="18133"/>
                        </a:lnTo>
                        <a:cubicBezTo>
                          <a:pt x="3351" y="18854"/>
                          <a:pt x="6713" y="19507"/>
                          <a:pt x="10082" y="20090"/>
                        </a:cubicBezTo>
                        <a:cubicBezTo>
                          <a:pt x="13368" y="20659"/>
                          <a:pt x="16661" y="21163"/>
                          <a:pt x="19960" y="21600"/>
                        </a:cubicBezTo>
                        <a:lnTo>
                          <a:pt x="21600" y="3346"/>
                        </a:lnTo>
                        <a:lnTo>
                          <a:pt x="3229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3" name="Google Shape;643;p41"/>
                  <p:cNvSpPr/>
                  <p:nvPr/>
                </p:nvSpPr>
                <p:spPr>
                  <a:xfrm>
                    <a:off x="14531995" y="4396278"/>
                    <a:ext cx="1934928" cy="129799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220" y="0"/>
                        </a:moveTo>
                        <a:lnTo>
                          <a:pt x="0" y="16615"/>
                        </a:lnTo>
                        <a:lnTo>
                          <a:pt x="11710" y="17818"/>
                        </a:lnTo>
                        <a:lnTo>
                          <a:pt x="12469" y="18312"/>
                        </a:lnTo>
                        <a:lnTo>
                          <a:pt x="13100" y="18503"/>
                        </a:lnTo>
                        <a:lnTo>
                          <a:pt x="13695" y="19343"/>
                        </a:lnTo>
                        <a:lnTo>
                          <a:pt x="14831" y="19517"/>
                        </a:lnTo>
                        <a:lnTo>
                          <a:pt x="15442" y="19844"/>
                        </a:lnTo>
                        <a:lnTo>
                          <a:pt x="16636" y="20735"/>
                        </a:lnTo>
                        <a:lnTo>
                          <a:pt x="17229" y="20561"/>
                        </a:lnTo>
                        <a:lnTo>
                          <a:pt x="18029" y="19803"/>
                        </a:lnTo>
                        <a:lnTo>
                          <a:pt x="18494" y="19610"/>
                        </a:lnTo>
                        <a:lnTo>
                          <a:pt x="18970" y="19977"/>
                        </a:lnTo>
                        <a:lnTo>
                          <a:pt x="19521" y="20172"/>
                        </a:lnTo>
                        <a:lnTo>
                          <a:pt x="20249" y="20300"/>
                        </a:lnTo>
                        <a:lnTo>
                          <a:pt x="21124" y="21083"/>
                        </a:lnTo>
                        <a:lnTo>
                          <a:pt x="21600" y="21600"/>
                        </a:lnTo>
                        <a:lnTo>
                          <a:pt x="21228" y="19808"/>
                        </a:lnTo>
                        <a:lnTo>
                          <a:pt x="21359" y="18598"/>
                        </a:lnTo>
                        <a:lnTo>
                          <a:pt x="21359" y="17078"/>
                        </a:lnTo>
                        <a:lnTo>
                          <a:pt x="20673" y="15544"/>
                        </a:lnTo>
                        <a:lnTo>
                          <a:pt x="21500" y="15719"/>
                        </a:lnTo>
                        <a:lnTo>
                          <a:pt x="21543" y="5243"/>
                        </a:lnTo>
                        <a:lnTo>
                          <a:pt x="21412" y="4253"/>
                        </a:lnTo>
                        <a:lnTo>
                          <a:pt x="21456" y="1591"/>
                        </a:lnTo>
                        <a:cubicBezTo>
                          <a:pt x="18158" y="1431"/>
                          <a:pt x="14861" y="1223"/>
                          <a:pt x="11566" y="967"/>
                        </a:cubicBezTo>
                        <a:cubicBezTo>
                          <a:pt x="8115" y="698"/>
                          <a:pt x="4666" y="375"/>
                          <a:pt x="1220" y="0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4" name="Google Shape;644;p41"/>
                  <p:cNvSpPr/>
                  <p:nvPr/>
                </p:nvSpPr>
                <p:spPr>
                  <a:xfrm>
                    <a:off x="14471905" y="5375665"/>
                    <a:ext cx="2255256" cy="1125472"/>
                  </a:xfrm>
                  <a:custGeom>
                    <a:rect b="b" l="l" r="r" t="t"/>
                    <a:pathLst>
                      <a:path extrusionOk="0" h="21598" w="21600">
                        <a:moveTo>
                          <a:pt x="21600" y="21598"/>
                        </a:moveTo>
                        <a:cubicBezTo>
                          <a:pt x="18799" y="21600"/>
                          <a:pt x="15998" y="21481"/>
                          <a:pt x="13200" y="21242"/>
                        </a:cubicBezTo>
                        <a:cubicBezTo>
                          <a:pt x="10355" y="20999"/>
                          <a:pt x="7514" y="20632"/>
                          <a:pt x="4677" y="20140"/>
                        </a:cubicBezTo>
                        <a:lnTo>
                          <a:pt x="4873" y="14332"/>
                        </a:lnTo>
                        <a:lnTo>
                          <a:pt x="0" y="12910"/>
                        </a:lnTo>
                        <a:lnTo>
                          <a:pt x="632" y="0"/>
                        </a:lnTo>
                        <a:lnTo>
                          <a:pt x="10656" y="1485"/>
                        </a:lnTo>
                        <a:lnTo>
                          <a:pt x="11302" y="2075"/>
                        </a:lnTo>
                        <a:lnTo>
                          <a:pt x="12077" y="2301"/>
                        </a:lnTo>
                        <a:lnTo>
                          <a:pt x="12504" y="3245"/>
                        </a:lnTo>
                        <a:lnTo>
                          <a:pt x="13629" y="3471"/>
                        </a:lnTo>
                        <a:lnTo>
                          <a:pt x="14939" y="4922"/>
                        </a:lnTo>
                        <a:lnTo>
                          <a:pt x="15519" y="4499"/>
                        </a:lnTo>
                        <a:lnTo>
                          <a:pt x="16172" y="3555"/>
                        </a:lnTo>
                        <a:lnTo>
                          <a:pt x="16694" y="3480"/>
                        </a:lnTo>
                        <a:lnTo>
                          <a:pt x="17117" y="4000"/>
                        </a:lnTo>
                        <a:lnTo>
                          <a:pt x="18073" y="4298"/>
                        </a:lnTo>
                        <a:lnTo>
                          <a:pt x="18974" y="5791"/>
                        </a:lnTo>
                        <a:lnTo>
                          <a:pt x="19074" y="7490"/>
                        </a:lnTo>
                        <a:lnTo>
                          <a:pt x="19432" y="8441"/>
                        </a:lnTo>
                        <a:lnTo>
                          <a:pt x="19432" y="9390"/>
                        </a:lnTo>
                        <a:lnTo>
                          <a:pt x="19706" y="10234"/>
                        </a:lnTo>
                        <a:lnTo>
                          <a:pt x="19780" y="11620"/>
                        </a:lnTo>
                        <a:lnTo>
                          <a:pt x="20030" y="12733"/>
                        </a:lnTo>
                        <a:lnTo>
                          <a:pt x="20368" y="13756"/>
                        </a:lnTo>
                        <a:lnTo>
                          <a:pt x="20294" y="14932"/>
                        </a:lnTo>
                        <a:lnTo>
                          <a:pt x="20294" y="16393"/>
                        </a:lnTo>
                        <a:lnTo>
                          <a:pt x="20507" y="17641"/>
                        </a:lnTo>
                        <a:lnTo>
                          <a:pt x="20862" y="18453"/>
                        </a:lnTo>
                        <a:lnTo>
                          <a:pt x="21059" y="19275"/>
                        </a:lnTo>
                        <a:lnTo>
                          <a:pt x="20984" y="20121"/>
                        </a:lnTo>
                        <a:cubicBezTo>
                          <a:pt x="21001" y="20477"/>
                          <a:pt x="21073" y="20813"/>
                          <a:pt x="21190" y="21082"/>
                        </a:cubicBezTo>
                        <a:cubicBezTo>
                          <a:pt x="21299" y="21330"/>
                          <a:pt x="21441" y="21510"/>
                          <a:pt x="21600" y="21598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5" name="Google Shape;645;p41"/>
                  <p:cNvSpPr/>
                  <p:nvPr/>
                </p:nvSpPr>
                <p:spPr>
                  <a:xfrm>
                    <a:off x="16377694" y="5314912"/>
                    <a:ext cx="1662390" cy="113605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0"/>
                        </a:moveTo>
                        <a:lnTo>
                          <a:pt x="1284" y="239"/>
                        </a:lnTo>
                        <a:lnTo>
                          <a:pt x="17538" y="345"/>
                        </a:lnTo>
                        <a:lnTo>
                          <a:pt x="18079" y="1664"/>
                        </a:lnTo>
                        <a:lnTo>
                          <a:pt x="17877" y="2780"/>
                        </a:lnTo>
                        <a:lnTo>
                          <a:pt x="17729" y="4240"/>
                        </a:lnTo>
                        <a:lnTo>
                          <a:pt x="18382" y="5740"/>
                        </a:lnTo>
                        <a:lnTo>
                          <a:pt x="19637" y="7098"/>
                        </a:lnTo>
                        <a:lnTo>
                          <a:pt x="20634" y="8173"/>
                        </a:lnTo>
                        <a:lnTo>
                          <a:pt x="20921" y="9415"/>
                        </a:lnTo>
                        <a:lnTo>
                          <a:pt x="21443" y="10161"/>
                        </a:lnTo>
                        <a:lnTo>
                          <a:pt x="21600" y="11096"/>
                        </a:lnTo>
                        <a:lnTo>
                          <a:pt x="21095" y="12007"/>
                        </a:lnTo>
                        <a:lnTo>
                          <a:pt x="20265" y="13144"/>
                        </a:lnTo>
                        <a:lnTo>
                          <a:pt x="19622" y="13293"/>
                        </a:lnTo>
                        <a:lnTo>
                          <a:pt x="19722" y="14309"/>
                        </a:lnTo>
                        <a:lnTo>
                          <a:pt x="18860" y="14902"/>
                        </a:lnTo>
                        <a:lnTo>
                          <a:pt x="18758" y="15741"/>
                        </a:lnTo>
                        <a:lnTo>
                          <a:pt x="18554" y="17602"/>
                        </a:lnTo>
                        <a:lnTo>
                          <a:pt x="18096" y="18441"/>
                        </a:lnTo>
                        <a:lnTo>
                          <a:pt x="17775" y="19901"/>
                        </a:lnTo>
                        <a:lnTo>
                          <a:pt x="17540" y="21600"/>
                        </a:lnTo>
                        <a:lnTo>
                          <a:pt x="17049" y="20926"/>
                        </a:lnTo>
                        <a:lnTo>
                          <a:pt x="16759" y="19935"/>
                        </a:lnTo>
                        <a:lnTo>
                          <a:pt x="16275" y="19226"/>
                        </a:lnTo>
                        <a:lnTo>
                          <a:pt x="3250" y="19348"/>
                        </a:lnTo>
                        <a:lnTo>
                          <a:pt x="2798" y="18357"/>
                        </a:lnTo>
                        <a:lnTo>
                          <a:pt x="2594" y="17216"/>
                        </a:lnTo>
                        <a:lnTo>
                          <a:pt x="2702" y="14635"/>
                        </a:lnTo>
                        <a:lnTo>
                          <a:pt x="2044" y="13327"/>
                        </a:lnTo>
                        <a:lnTo>
                          <a:pt x="1828" y="11363"/>
                        </a:lnTo>
                        <a:lnTo>
                          <a:pt x="1475" y="10652"/>
                        </a:lnTo>
                        <a:lnTo>
                          <a:pt x="1460" y="9518"/>
                        </a:lnTo>
                        <a:lnTo>
                          <a:pt x="917" y="8701"/>
                        </a:lnTo>
                        <a:lnTo>
                          <a:pt x="866" y="6538"/>
                        </a:lnTo>
                        <a:lnTo>
                          <a:pt x="509" y="5013"/>
                        </a:lnTo>
                        <a:lnTo>
                          <a:pt x="730" y="20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6" name="Google Shape;646;p41"/>
                  <p:cNvSpPr/>
                  <p:nvPr/>
                </p:nvSpPr>
                <p:spPr>
                  <a:xfrm>
                    <a:off x="17299752" y="4175977"/>
                    <a:ext cx="1421172" cy="149617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6510"/>
                        </a:moveTo>
                        <a:cubicBezTo>
                          <a:pt x="21458" y="6661"/>
                          <a:pt x="21316" y="6811"/>
                          <a:pt x="21174" y="6961"/>
                        </a:cubicBezTo>
                        <a:cubicBezTo>
                          <a:pt x="21032" y="7111"/>
                          <a:pt x="20890" y="7261"/>
                          <a:pt x="20748" y="7411"/>
                        </a:cubicBezTo>
                        <a:lnTo>
                          <a:pt x="20422" y="8309"/>
                        </a:lnTo>
                        <a:lnTo>
                          <a:pt x="20096" y="9416"/>
                        </a:lnTo>
                        <a:lnTo>
                          <a:pt x="19181" y="9940"/>
                        </a:lnTo>
                        <a:lnTo>
                          <a:pt x="18465" y="10518"/>
                        </a:lnTo>
                        <a:lnTo>
                          <a:pt x="18135" y="11655"/>
                        </a:lnTo>
                        <a:lnTo>
                          <a:pt x="17746" y="12443"/>
                        </a:lnTo>
                        <a:lnTo>
                          <a:pt x="17174" y="12391"/>
                        </a:lnTo>
                        <a:lnTo>
                          <a:pt x="17455" y="11136"/>
                        </a:lnTo>
                        <a:lnTo>
                          <a:pt x="18269" y="9981"/>
                        </a:lnTo>
                        <a:lnTo>
                          <a:pt x="19228" y="9202"/>
                        </a:lnTo>
                        <a:lnTo>
                          <a:pt x="19540" y="8591"/>
                        </a:lnTo>
                        <a:lnTo>
                          <a:pt x="18972" y="8199"/>
                        </a:lnTo>
                        <a:lnTo>
                          <a:pt x="18758" y="7239"/>
                        </a:lnTo>
                        <a:lnTo>
                          <a:pt x="18480" y="6017"/>
                        </a:lnTo>
                        <a:lnTo>
                          <a:pt x="18011" y="5617"/>
                        </a:lnTo>
                        <a:lnTo>
                          <a:pt x="17199" y="5137"/>
                        </a:lnTo>
                        <a:lnTo>
                          <a:pt x="16447" y="4690"/>
                        </a:lnTo>
                        <a:lnTo>
                          <a:pt x="16075" y="4350"/>
                        </a:lnTo>
                        <a:lnTo>
                          <a:pt x="15072" y="4060"/>
                        </a:lnTo>
                        <a:lnTo>
                          <a:pt x="14314" y="3808"/>
                        </a:lnTo>
                        <a:lnTo>
                          <a:pt x="13780" y="3357"/>
                        </a:lnTo>
                        <a:lnTo>
                          <a:pt x="13265" y="3120"/>
                        </a:lnTo>
                        <a:lnTo>
                          <a:pt x="12659" y="3128"/>
                        </a:lnTo>
                        <a:lnTo>
                          <a:pt x="12046" y="2910"/>
                        </a:lnTo>
                        <a:lnTo>
                          <a:pt x="10958" y="2906"/>
                        </a:lnTo>
                        <a:lnTo>
                          <a:pt x="10007" y="2292"/>
                        </a:lnTo>
                        <a:lnTo>
                          <a:pt x="8875" y="1568"/>
                        </a:lnTo>
                        <a:lnTo>
                          <a:pt x="7891" y="1624"/>
                        </a:lnTo>
                        <a:lnTo>
                          <a:pt x="7294" y="1239"/>
                        </a:lnTo>
                        <a:lnTo>
                          <a:pt x="7720" y="688"/>
                        </a:lnTo>
                        <a:lnTo>
                          <a:pt x="7511" y="17"/>
                        </a:lnTo>
                        <a:lnTo>
                          <a:pt x="6781" y="0"/>
                        </a:lnTo>
                        <a:lnTo>
                          <a:pt x="5931" y="489"/>
                        </a:lnTo>
                        <a:lnTo>
                          <a:pt x="5309" y="713"/>
                        </a:lnTo>
                        <a:lnTo>
                          <a:pt x="4709" y="883"/>
                        </a:lnTo>
                        <a:lnTo>
                          <a:pt x="4052" y="1166"/>
                        </a:lnTo>
                        <a:lnTo>
                          <a:pt x="2830" y="1563"/>
                        </a:lnTo>
                        <a:lnTo>
                          <a:pt x="2257" y="1841"/>
                        </a:lnTo>
                        <a:lnTo>
                          <a:pt x="2319" y="4565"/>
                        </a:lnTo>
                        <a:lnTo>
                          <a:pt x="1541" y="5049"/>
                        </a:lnTo>
                        <a:lnTo>
                          <a:pt x="0" y="5216"/>
                        </a:lnTo>
                        <a:lnTo>
                          <a:pt x="472" y="6231"/>
                        </a:lnTo>
                        <a:lnTo>
                          <a:pt x="584" y="7101"/>
                        </a:lnTo>
                        <a:lnTo>
                          <a:pt x="1212" y="7828"/>
                        </a:lnTo>
                        <a:lnTo>
                          <a:pt x="1033" y="8465"/>
                        </a:lnTo>
                        <a:lnTo>
                          <a:pt x="432" y="9026"/>
                        </a:lnTo>
                        <a:lnTo>
                          <a:pt x="256" y="9843"/>
                        </a:lnTo>
                        <a:lnTo>
                          <a:pt x="2093" y="12511"/>
                        </a:lnTo>
                        <a:lnTo>
                          <a:pt x="3578" y="12511"/>
                        </a:lnTo>
                        <a:lnTo>
                          <a:pt x="3859" y="13525"/>
                        </a:lnTo>
                        <a:lnTo>
                          <a:pt x="4628" y="14200"/>
                        </a:lnTo>
                        <a:lnTo>
                          <a:pt x="5604" y="14306"/>
                        </a:lnTo>
                        <a:lnTo>
                          <a:pt x="5847" y="15160"/>
                        </a:lnTo>
                        <a:lnTo>
                          <a:pt x="6381" y="15896"/>
                        </a:lnTo>
                        <a:lnTo>
                          <a:pt x="6337" y="16908"/>
                        </a:lnTo>
                        <a:lnTo>
                          <a:pt x="7069" y="17861"/>
                        </a:lnTo>
                        <a:lnTo>
                          <a:pt x="6523" y="19644"/>
                        </a:lnTo>
                        <a:lnTo>
                          <a:pt x="7367" y="20902"/>
                        </a:lnTo>
                        <a:lnTo>
                          <a:pt x="8385" y="21600"/>
                        </a:lnTo>
                        <a:lnTo>
                          <a:pt x="19534" y="21359"/>
                        </a:lnTo>
                        <a:lnTo>
                          <a:pt x="19358" y="20765"/>
                        </a:lnTo>
                        <a:lnTo>
                          <a:pt x="19872" y="19845"/>
                        </a:lnTo>
                        <a:lnTo>
                          <a:pt x="19579" y="18481"/>
                        </a:lnTo>
                        <a:lnTo>
                          <a:pt x="19070" y="17361"/>
                        </a:lnTo>
                        <a:lnTo>
                          <a:pt x="18951" y="16355"/>
                        </a:lnTo>
                        <a:lnTo>
                          <a:pt x="18772" y="15244"/>
                        </a:lnTo>
                        <a:lnTo>
                          <a:pt x="18772" y="13971"/>
                        </a:lnTo>
                        <a:lnTo>
                          <a:pt x="19070" y="13109"/>
                        </a:lnTo>
                        <a:lnTo>
                          <a:pt x="19467" y="12642"/>
                        </a:lnTo>
                        <a:lnTo>
                          <a:pt x="20001" y="12251"/>
                        </a:lnTo>
                        <a:lnTo>
                          <a:pt x="20177" y="11411"/>
                        </a:lnTo>
                        <a:lnTo>
                          <a:pt x="20453" y="10663"/>
                        </a:lnTo>
                        <a:lnTo>
                          <a:pt x="21202" y="8656"/>
                        </a:lnTo>
                        <a:lnTo>
                          <a:pt x="21600" y="651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7" name="Google Shape;647;p41"/>
                  <p:cNvSpPr/>
                  <p:nvPr/>
                </p:nvSpPr>
                <p:spPr>
                  <a:xfrm>
                    <a:off x="17872369" y="3913715"/>
                    <a:ext cx="2108052" cy="193141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9920" y="20917"/>
                        </a:moveTo>
                        <a:lnTo>
                          <a:pt x="15488" y="21513"/>
                        </a:lnTo>
                        <a:lnTo>
                          <a:pt x="15459" y="21121"/>
                        </a:lnTo>
                        <a:lnTo>
                          <a:pt x="9753" y="21600"/>
                        </a:lnTo>
                        <a:lnTo>
                          <a:pt x="10722" y="20595"/>
                        </a:lnTo>
                        <a:lnTo>
                          <a:pt x="11451" y="18749"/>
                        </a:lnTo>
                        <a:lnTo>
                          <a:pt x="11492" y="16692"/>
                        </a:lnTo>
                        <a:lnTo>
                          <a:pt x="11348" y="16084"/>
                        </a:lnTo>
                        <a:lnTo>
                          <a:pt x="10973" y="15570"/>
                        </a:lnTo>
                        <a:lnTo>
                          <a:pt x="10531" y="14914"/>
                        </a:lnTo>
                        <a:lnTo>
                          <a:pt x="10383" y="14363"/>
                        </a:lnTo>
                        <a:lnTo>
                          <a:pt x="10318" y="13729"/>
                        </a:lnTo>
                        <a:lnTo>
                          <a:pt x="10079" y="13292"/>
                        </a:lnTo>
                        <a:lnTo>
                          <a:pt x="10594" y="12349"/>
                        </a:lnTo>
                        <a:lnTo>
                          <a:pt x="10675" y="11534"/>
                        </a:lnTo>
                        <a:lnTo>
                          <a:pt x="10474" y="10949"/>
                        </a:lnTo>
                        <a:lnTo>
                          <a:pt x="10604" y="10303"/>
                        </a:lnTo>
                        <a:lnTo>
                          <a:pt x="11379" y="9700"/>
                        </a:lnTo>
                        <a:lnTo>
                          <a:pt x="11860" y="9170"/>
                        </a:lnTo>
                        <a:lnTo>
                          <a:pt x="12203" y="8662"/>
                        </a:lnTo>
                        <a:lnTo>
                          <a:pt x="12521" y="8179"/>
                        </a:lnTo>
                        <a:cubicBezTo>
                          <a:pt x="12532" y="8248"/>
                          <a:pt x="12542" y="8317"/>
                          <a:pt x="12553" y="8385"/>
                        </a:cubicBezTo>
                        <a:cubicBezTo>
                          <a:pt x="12563" y="8454"/>
                          <a:pt x="12574" y="8523"/>
                          <a:pt x="12584" y="8592"/>
                        </a:cubicBezTo>
                        <a:cubicBezTo>
                          <a:pt x="12606" y="8729"/>
                          <a:pt x="12627" y="8867"/>
                          <a:pt x="12648" y="9005"/>
                        </a:cubicBezTo>
                        <a:lnTo>
                          <a:pt x="12794" y="9741"/>
                        </a:lnTo>
                        <a:lnTo>
                          <a:pt x="13217" y="9247"/>
                        </a:lnTo>
                        <a:lnTo>
                          <a:pt x="13036" y="7964"/>
                        </a:lnTo>
                        <a:lnTo>
                          <a:pt x="13421" y="7501"/>
                        </a:lnTo>
                        <a:lnTo>
                          <a:pt x="13756" y="6812"/>
                        </a:lnTo>
                        <a:lnTo>
                          <a:pt x="13584" y="6330"/>
                        </a:lnTo>
                        <a:lnTo>
                          <a:pt x="13878" y="5932"/>
                        </a:lnTo>
                        <a:lnTo>
                          <a:pt x="13438" y="5901"/>
                        </a:lnTo>
                        <a:lnTo>
                          <a:pt x="13542" y="5398"/>
                        </a:lnTo>
                        <a:lnTo>
                          <a:pt x="13073" y="5031"/>
                        </a:lnTo>
                        <a:lnTo>
                          <a:pt x="12357" y="4882"/>
                        </a:lnTo>
                        <a:lnTo>
                          <a:pt x="11840" y="4845"/>
                        </a:lnTo>
                        <a:lnTo>
                          <a:pt x="11270" y="5338"/>
                        </a:lnTo>
                        <a:lnTo>
                          <a:pt x="10502" y="5599"/>
                        </a:lnTo>
                        <a:lnTo>
                          <a:pt x="9930" y="5731"/>
                        </a:lnTo>
                        <a:lnTo>
                          <a:pt x="9849" y="6456"/>
                        </a:lnTo>
                        <a:lnTo>
                          <a:pt x="9509" y="6829"/>
                        </a:lnTo>
                        <a:lnTo>
                          <a:pt x="9511" y="7461"/>
                        </a:lnTo>
                        <a:lnTo>
                          <a:pt x="9100" y="7419"/>
                        </a:lnTo>
                        <a:lnTo>
                          <a:pt x="9037" y="6897"/>
                        </a:lnTo>
                        <a:lnTo>
                          <a:pt x="9231" y="6434"/>
                        </a:lnTo>
                        <a:lnTo>
                          <a:pt x="9162" y="5939"/>
                        </a:lnTo>
                        <a:lnTo>
                          <a:pt x="8578" y="6303"/>
                        </a:lnTo>
                        <a:lnTo>
                          <a:pt x="7944" y="6785"/>
                        </a:lnTo>
                        <a:lnTo>
                          <a:pt x="7556" y="7481"/>
                        </a:lnTo>
                        <a:lnTo>
                          <a:pt x="7051" y="9526"/>
                        </a:lnTo>
                        <a:lnTo>
                          <a:pt x="6719" y="9265"/>
                        </a:lnTo>
                        <a:lnTo>
                          <a:pt x="6500" y="7706"/>
                        </a:lnTo>
                        <a:lnTo>
                          <a:pt x="5249" y="6829"/>
                        </a:lnTo>
                        <a:lnTo>
                          <a:pt x="4898" y="6476"/>
                        </a:lnTo>
                        <a:lnTo>
                          <a:pt x="3756" y="6043"/>
                        </a:lnTo>
                        <a:lnTo>
                          <a:pt x="3168" y="5563"/>
                        </a:lnTo>
                        <a:lnTo>
                          <a:pt x="2419" y="5539"/>
                        </a:lnTo>
                        <a:lnTo>
                          <a:pt x="1903" y="5409"/>
                        </a:lnTo>
                        <a:lnTo>
                          <a:pt x="1211" y="5279"/>
                        </a:lnTo>
                        <a:lnTo>
                          <a:pt x="0" y="4291"/>
                        </a:lnTo>
                        <a:lnTo>
                          <a:pt x="388" y="4078"/>
                        </a:lnTo>
                        <a:lnTo>
                          <a:pt x="558" y="3577"/>
                        </a:lnTo>
                        <a:lnTo>
                          <a:pt x="945" y="3118"/>
                        </a:lnTo>
                        <a:lnTo>
                          <a:pt x="1462" y="3132"/>
                        </a:lnTo>
                        <a:lnTo>
                          <a:pt x="1847" y="2770"/>
                        </a:lnTo>
                        <a:lnTo>
                          <a:pt x="2582" y="2716"/>
                        </a:lnTo>
                        <a:lnTo>
                          <a:pt x="3057" y="2509"/>
                        </a:lnTo>
                        <a:lnTo>
                          <a:pt x="3484" y="2170"/>
                        </a:lnTo>
                        <a:lnTo>
                          <a:pt x="3566" y="1533"/>
                        </a:lnTo>
                        <a:lnTo>
                          <a:pt x="4246" y="1331"/>
                        </a:lnTo>
                        <a:lnTo>
                          <a:pt x="4313" y="945"/>
                        </a:lnTo>
                        <a:lnTo>
                          <a:pt x="4550" y="534"/>
                        </a:lnTo>
                        <a:lnTo>
                          <a:pt x="5224" y="117"/>
                        </a:lnTo>
                        <a:lnTo>
                          <a:pt x="5781" y="0"/>
                        </a:lnTo>
                        <a:lnTo>
                          <a:pt x="6151" y="745"/>
                        </a:lnTo>
                        <a:lnTo>
                          <a:pt x="5645" y="924"/>
                        </a:lnTo>
                        <a:lnTo>
                          <a:pt x="5260" y="1270"/>
                        </a:lnTo>
                        <a:lnTo>
                          <a:pt x="4967" y="1516"/>
                        </a:lnTo>
                        <a:lnTo>
                          <a:pt x="4756" y="1862"/>
                        </a:lnTo>
                        <a:lnTo>
                          <a:pt x="4586" y="2671"/>
                        </a:lnTo>
                        <a:lnTo>
                          <a:pt x="4465" y="3282"/>
                        </a:lnTo>
                        <a:lnTo>
                          <a:pt x="4932" y="3326"/>
                        </a:lnTo>
                        <a:lnTo>
                          <a:pt x="5053" y="2860"/>
                        </a:lnTo>
                        <a:lnTo>
                          <a:pt x="5292" y="2394"/>
                        </a:lnTo>
                        <a:lnTo>
                          <a:pt x="5744" y="2540"/>
                        </a:lnTo>
                        <a:lnTo>
                          <a:pt x="6293" y="3057"/>
                        </a:lnTo>
                        <a:lnTo>
                          <a:pt x="6974" y="3366"/>
                        </a:lnTo>
                        <a:lnTo>
                          <a:pt x="7080" y="4022"/>
                        </a:lnTo>
                        <a:lnTo>
                          <a:pt x="7662" y="3890"/>
                        </a:lnTo>
                        <a:lnTo>
                          <a:pt x="8384" y="3936"/>
                        </a:lnTo>
                        <a:lnTo>
                          <a:pt x="9021" y="4197"/>
                        </a:lnTo>
                        <a:lnTo>
                          <a:pt x="9297" y="3561"/>
                        </a:lnTo>
                        <a:lnTo>
                          <a:pt x="9616" y="3256"/>
                        </a:lnTo>
                        <a:lnTo>
                          <a:pt x="9974" y="3009"/>
                        </a:lnTo>
                        <a:lnTo>
                          <a:pt x="11348" y="2733"/>
                        </a:lnTo>
                        <a:lnTo>
                          <a:pt x="12023" y="2514"/>
                        </a:lnTo>
                        <a:lnTo>
                          <a:pt x="12222" y="2032"/>
                        </a:lnTo>
                        <a:lnTo>
                          <a:pt x="12768" y="1858"/>
                        </a:lnTo>
                        <a:lnTo>
                          <a:pt x="12806" y="2889"/>
                        </a:lnTo>
                        <a:lnTo>
                          <a:pt x="13296" y="3554"/>
                        </a:lnTo>
                        <a:lnTo>
                          <a:pt x="13693" y="3351"/>
                        </a:lnTo>
                        <a:lnTo>
                          <a:pt x="14759" y="3044"/>
                        </a:lnTo>
                        <a:lnTo>
                          <a:pt x="14893" y="3890"/>
                        </a:lnTo>
                        <a:lnTo>
                          <a:pt x="15291" y="4269"/>
                        </a:lnTo>
                        <a:lnTo>
                          <a:pt x="16013" y="4837"/>
                        </a:lnTo>
                        <a:lnTo>
                          <a:pt x="16440" y="4400"/>
                        </a:lnTo>
                        <a:lnTo>
                          <a:pt x="16997" y="4612"/>
                        </a:lnTo>
                        <a:lnTo>
                          <a:pt x="17036" y="5118"/>
                        </a:lnTo>
                        <a:lnTo>
                          <a:pt x="16421" y="5184"/>
                        </a:lnTo>
                        <a:lnTo>
                          <a:pt x="15596" y="5098"/>
                        </a:lnTo>
                        <a:lnTo>
                          <a:pt x="14649" y="4908"/>
                        </a:lnTo>
                        <a:lnTo>
                          <a:pt x="14168" y="4992"/>
                        </a:lnTo>
                        <a:lnTo>
                          <a:pt x="14376" y="5664"/>
                        </a:lnTo>
                        <a:lnTo>
                          <a:pt x="15027" y="6271"/>
                        </a:lnTo>
                        <a:lnTo>
                          <a:pt x="15767" y="6823"/>
                        </a:lnTo>
                        <a:lnTo>
                          <a:pt x="16754" y="6823"/>
                        </a:lnTo>
                        <a:lnTo>
                          <a:pt x="17071" y="7242"/>
                        </a:lnTo>
                        <a:lnTo>
                          <a:pt x="17663" y="7154"/>
                        </a:lnTo>
                        <a:lnTo>
                          <a:pt x="18036" y="7909"/>
                        </a:lnTo>
                        <a:lnTo>
                          <a:pt x="18157" y="8410"/>
                        </a:lnTo>
                        <a:lnTo>
                          <a:pt x="17844" y="8581"/>
                        </a:lnTo>
                        <a:lnTo>
                          <a:pt x="17802" y="9053"/>
                        </a:lnTo>
                        <a:lnTo>
                          <a:pt x="18068" y="9797"/>
                        </a:lnTo>
                        <a:lnTo>
                          <a:pt x="18227" y="10365"/>
                        </a:lnTo>
                        <a:lnTo>
                          <a:pt x="18135" y="10988"/>
                        </a:lnTo>
                        <a:lnTo>
                          <a:pt x="17829" y="11566"/>
                        </a:lnTo>
                        <a:lnTo>
                          <a:pt x="17832" y="12172"/>
                        </a:lnTo>
                        <a:lnTo>
                          <a:pt x="17365" y="12392"/>
                        </a:lnTo>
                        <a:lnTo>
                          <a:pt x="16967" y="12724"/>
                        </a:lnTo>
                        <a:lnTo>
                          <a:pt x="16952" y="13380"/>
                        </a:lnTo>
                        <a:lnTo>
                          <a:pt x="17332" y="13684"/>
                        </a:lnTo>
                        <a:lnTo>
                          <a:pt x="18398" y="13784"/>
                        </a:lnTo>
                        <a:lnTo>
                          <a:pt x="18791" y="13283"/>
                        </a:lnTo>
                        <a:lnTo>
                          <a:pt x="18339" y="12823"/>
                        </a:lnTo>
                        <a:lnTo>
                          <a:pt x="18775" y="12348"/>
                        </a:lnTo>
                        <a:lnTo>
                          <a:pt x="19481" y="12218"/>
                        </a:lnTo>
                        <a:lnTo>
                          <a:pt x="19948" y="11955"/>
                        </a:lnTo>
                        <a:lnTo>
                          <a:pt x="20576" y="12452"/>
                        </a:lnTo>
                        <a:lnTo>
                          <a:pt x="20843" y="13298"/>
                        </a:lnTo>
                        <a:lnTo>
                          <a:pt x="20964" y="14211"/>
                        </a:lnTo>
                        <a:lnTo>
                          <a:pt x="21044" y="14716"/>
                        </a:lnTo>
                        <a:lnTo>
                          <a:pt x="21108" y="15549"/>
                        </a:lnTo>
                        <a:lnTo>
                          <a:pt x="21426" y="16112"/>
                        </a:lnTo>
                        <a:lnTo>
                          <a:pt x="21600" y="16651"/>
                        </a:lnTo>
                        <a:lnTo>
                          <a:pt x="21481" y="17104"/>
                        </a:lnTo>
                        <a:lnTo>
                          <a:pt x="21361" y="17622"/>
                        </a:lnTo>
                        <a:lnTo>
                          <a:pt x="20870" y="17693"/>
                        </a:lnTo>
                        <a:lnTo>
                          <a:pt x="20644" y="18128"/>
                        </a:lnTo>
                        <a:lnTo>
                          <a:pt x="20651" y="19241"/>
                        </a:lnTo>
                        <a:lnTo>
                          <a:pt x="20467" y="19778"/>
                        </a:lnTo>
                        <a:lnTo>
                          <a:pt x="19920" y="20917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8" name="Google Shape;648;p41"/>
                  <p:cNvSpPr/>
                  <p:nvPr/>
                </p:nvSpPr>
                <p:spPr>
                  <a:xfrm>
                    <a:off x="17719261" y="5642359"/>
                    <a:ext cx="1065582" cy="187515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7586" y="0"/>
                        </a:moveTo>
                        <a:lnTo>
                          <a:pt x="2288" y="248"/>
                        </a:lnTo>
                        <a:lnTo>
                          <a:pt x="4820" y="1312"/>
                        </a:lnTo>
                        <a:lnTo>
                          <a:pt x="5388" y="2213"/>
                        </a:lnTo>
                        <a:lnTo>
                          <a:pt x="6365" y="2618"/>
                        </a:lnTo>
                        <a:lnTo>
                          <a:pt x="6110" y="3011"/>
                        </a:lnTo>
                        <a:lnTo>
                          <a:pt x="4441" y="3926"/>
                        </a:lnTo>
                        <a:lnTo>
                          <a:pt x="3391" y="4120"/>
                        </a:lnTo>
                        <a:lnTo>
                          <a:pt x="3242" y="4717"/>
                        </a:lnTo>
                        <a:lnTo>
                          <a:pt x="1894" y="5152"/>
                        </a:lnTo>
                        <a:lnTo>
                          <a:pt x="1471" y="6755"/>
                        </a:lnTo>
                        <a:lnTo>
                          <a:pt x="793" y="7171"/>
                        </a:lnTo>
                        <a:lnTo>
                          <a:pt x="62" y="8703"/>
                        </a:lnTo>
                        <a:lnTo>
                          <a:pt x="0" y="9573"/>
                        </a:lnTo>
                        <a:lnTo>
                          <a:pt x="317" y="10156"/>
                        </a:lnTo>
                        <a:lnTo>
                          <a:pt x="317" y="10787"/>
                        </a:lnTo>
                        <a:lnTo>
                          <a:pt x="529" y="11493"/>
                        </a:lnTo>
                        <a:lnTo>
                          <a:pt x="2006" y="12063"/>
                        </a:lnTo>
                        <a:lnTo>
                          <a:pt x="2850" y="12379"/>
                        </a:lnTo>
                        <a:lnTo>
                          <a:pt x="3963" y="13132"/>
                        </a:lnTo>
                        <a:lnTo>
                          <a:pt x="4566" y="13606"/>
                        </a:lnTo>
                        <a:lnTo>
                          <a:pt x="5360" y="14083"/>
                        </a:lnTo>
                        <a:lnTo>
                          <a:pt x="6864" y="14128"/>
                        </a:lnTo>
                        <a:lnTo>
                          <a:pt x="7490" y="14583"/>
                        </a:lnTo>
                        <a:lnTo>
                          <a:pt x="7775" y="15421"/>
                        </a:lnTo>
                        <a:lnTo>
                          <a:pt x="6847" y="16036"/>
                        </a:lnTo>
                        <a:lnTo>
                          <a:pt x="6794" y="16577"/>
                        </a:lnTo>
                        <a:lnTo>
                          <a:pt x="7483" y="17252"/>
                        </a:lnTo>
                        <a:lnTo>
                          <a:pt x="9006" y="17928"/>
                        </a:lnTo>
                        <a:lnTo>
                          <a:pt x="10059" y="18545"/>
                        </a:lnTo>
                        <a:lnTo>
                          <a:pt x="10957" y="18771"/>
                        </a:lnTo>
                        <a:lnTo>
                          <a:pt x="11116" y="19336"/>
                        </a:lnTo>
                        <a:lnTo>
                          <a:pt x="10748" y="20028"/>
                        </a:lnTo>
                        <a:lnTo>
                          <a:pt x="11301" y="20704"/>
                        </a:lnTo>
                        <a:lnTo>
                          <a:pt x="12255" y="21242"/>
                        </a:lnTo>
                        <a:lnTo>
                          <a:pt x="13563" y="21600"/>
                        </a:lnTo>
                        <a:lnTo>
                          <a:pt x="14318" y="21079"/>
                        </a:lnTo>
                        <a:lnTo>
                          <a:pt x="14553" y="20569"/>
                        </a:lnTo>
                        <a:lnTo>
                          <a:pt x="15398" y="20642"/>
                        </a:lnTo>
                        <a:lnTo>
                          <a:pt x="16268" y="21139"/>
                        </a:lnTo>
                        <a:lnTo>
                          <a:pt x="17351" y="20883"/>
                        </a:lnTo>
                        <a:lnTo>
                          <a:pt x="17351" y="20164"/>
                        </a:lnTo>
                        <a:lnTo>
                          <a:pt x="18994" y="19960"/>
                        </a:lnTo>
                        <a:lnTo>
                          <a:pt x="19464" y="19292"/>
                        </a:lnTo>
                        <a:lnTo>
                          <a:pt x="19491" y="18167"/>
                        </a:lnTo>
                        <a:lnTo>
                          <a:pt x="19491" y="17314"/>
                        </a:lnTo>
                        <a:lnTo>
                          <a:pt x="19650" y="16836"/>
                        </a:lnTo>
                        <a:lnTo>
                          <a:pt x="20120" y="16356"/>
                        </a:lnTo>
                        <a:lnTo>
                          <a:pt x="20252" y="15680"/>
                        </a:lnTo>
                        <a:lnTo>
                          <a:pt x="21017" y="15082"/>
                        </a:lnTo>
                        <a:lnTo>
                          <a:pt x="21521" y="14555"/>
                        </a:lnTo>
                        <a:lnTo>
                          <a:pt x="21600" y="13838"/>
                        </a:lnTo>
                        <a:lnTo>
                          <a:pt x="21524" y="13211"/>
                        </a:lnTo>
                        <a:lnTo>
                          <a:pt x="20974" y="12558"/>
                        </a:lnTo>
                        <a:lnTo>
                          <a:pt x="20789" y="11519"/>
                        </a:lnTo>
                        <a:lnTo>
                          <a:pt x="19779" y="2436"/>
                        </a:lnTo>
                        <a:lnTo>
                          <a:pt x="18679" y="1544"/>
                        </a:lnTo>
                        <a:lnTo>
                          <a:pt x="17586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49" name="Google Shape;649;p41"/>
                  <p:cNvSpPr/>
                  <p:nvPr/>
                </p:nvSpPr>
                <p:spPr>
                  <a:xfrm>
                    <a:off x="18669259" y="5791625"/>
                    <a:ext cx="811620" cy="144347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71" y="813"/>
                        </a:moveTo>
                        <a:lnTo>
                          <a:pt x="2024" y="1221"/>
                        </a:lnTo>
                        <a:lnTo>
                          <a:pt x="3737" y="1242"/>
                        </a:lnTo>
                        <a:lnTo>
                          <a:pt x="4885" y="603"/>
                        </a:lnTo>
                        <a:lnTo>
                          <a:pt x="19270" y="0"/>
                        </a:lnTo>
                        <a:lnTo>
                          <a:pt x="21600" y="13469"/>
                        </a:lnTo>
                        <a:lnTo>
                          <a:pt x="21469" y="14678"/>
                        </a:lnTo>
                        <a:lnTo>
                          <a:pt x="20605" y="15416"/>
                        </a:lnTo>
                        <a:lnTo>
                          <a:pt x="18604" y="15732"/>
                        </a:lnTo>
                        <a:lnTo>
                          <a:pt x="17809" y="16179"/>
                        </a:lnTo>
                        <a:lnTo>
                          <a:pt x="17813" y="17194"/>
                        </a:lnTo>
                        <a:lnTo>
                          <a:pt x="17104" y="18064"/>
                        </a:lnTo>
                        <a:lnTo>
                          <a:pt x="16074" y="18766"/>
                        </a:lnTo>
                        <a:lnTo>
                          <a:pt x="14874" y="19463"/>
                        </a:lnTo>
                        <a:lnTo>
                          <a:pt x="13639" y="19678"/>
                        </a:lnTo>
                        <a:lnTo>
                          <a:pt x="12509" y="19150"/>
                        </a:lnTo>
                        <a:lnTo>
                          <a:pt x="11822" y="18571"/>
                        </a:lnTo>
                        <a:lnTo>
                          <a:pt x="10995" y="19248"/>
                        </a:lnTo>
                        <a:lnTo>
                          <a:pt x="10791" y="20223"/>
                        </a:lnTo>
                        <a:lnTo>
                          <a:pt x="9496" y="20304"/>
                        </a:lnTo>
                        <a:lnTo>
                          <a:pt x="8500" y="20128"/>
                        </a:lnTo>
                        <a:lnTo>
                          <a:pt x="7300" y="20627"/>
                        </a:lnTo>
                        <a:lnTo>
                          <a:pt x="5196" y="20510"/>
                        </a:lnTo>
                        <a:lnTo>
                          <a:pt x="4165" y="20219"/>
                        </a:lnTo>
                        <a:lnTo>
                          <a:pt x="3092" y="20610"/>
                        </a:lnTo>
                        <a:lnTo>
                          <a:pt x="2022" y="20551"/>
                        </a:lnTo>
                        <a:lnTo>
                          <a:pt x="1061" y="21307"/>
                        </a:lnTo>
                        <a:lnTo>
                          <a:pt x="0" y="21600"/>
                        </a:lnTo>
                        <a:lnTo>
                          <a:pt x="52" y="19866"/>
                        </a:lnTo>
                        <a:lnTo>
                          <a:pt x="1110" y="18786"/>
                        </a:lnTo>
                        <a:lnTo>
                          <a:pt x="1106" y="17813"/>
                        </a:lnTo>
                        <a:lnTo>
                          <a:pt x="2810" y="16575"/>
                        </a:lnTo>
                        <a:lnTo>
                          <a:pt x="2814" y="15076"/>
                        </a:lnTo>
                        <a:lnTo>
                          <a:pt x="1997" y="14130"/>
                        </a:lnTo>
                        <a:lnTo>
                          <a:pt x="371" y="813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0" name="Google Shape;650;p41"/>
                  <p:cNvSpPr/>
                  <p:nvPr/>
                </p:nvSpPr>
                <p:spPr>
                  <a:xfrm>
                    <a:off x="19383517" y="5615671"/>
                    <a:ext cx="1169802" cy="125096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9863" y="0"/>
                        </a:moveTo>
                        <a:lnTo>
                          <a:pt x="21600" y="11840"/>
                        </a:lnTo>
                        <a:lnTo>
                          <a:pt x="20714" y="11973"/>
                        </a:lnTo>
                        <a:lnTo>
                          <a:pt x="20424" y="12958"/>
                        </a:lnTo>
                        <a:lnTo>
                          <a:pt x="19918" y="13813"/>
                        </a:lnTo>
                        <a:lnTo>
                          <a:pt x="19359" y="14829"/>
                        </a:lnTo>
                        <a:lnTo>
                          <a:pt x="18490" y="15638"/>
                        </a:lnTo>
                        <a:lnTo>
                          <a:pt x="17569" y="15706"/>
                        </a:lnTo>
                        <a:lnTo>
                          <a:pt x="17163" y="16333"/>
                        </a:lnTo>
                        <a:lnTo>
                          <a:pt x="17386" y="17114"/>
                        </a:lnTo>
                        <a:lnTo>
                          <a:pt x="17511" y="18093"/>
                        </a:lnTo>
                        <a:lnTo>
                          <a:pt x="16667" y="17721"/>
                        </a:lnTo>
                        <a:lnTo>
                          <a:pt x="15766" y="17786"/>
                        </a:lnTo>
                        <a:lnTo>
                          <a:pt x="15244" y="18483"/>
                        </a:lnTo>
                        <a:lnTo>
                          <a:pt x="15631" y="19380"/>
                        </a:lnTo>
                        <a:lnTo>
                          <a:pt x="15269" y="20003"/>
                        </a:lnTo>
                        <a:lnTo>
                          <a:pt x="14790" y="20785"/>
                        </a:lnTo>
                        <a:lnTo>
                          <a:pt x="14632" y="21532"/>
                        </a:lnTo>
                        <a:lnTo>
                          <a:pt x="13470" y="21600"/>
                        </a:lnTo>
                        <a:lnTo>
                          <a:pt x="11729" y="19941"/>
                        </a:lnTo>
                        <a:lnTo>
                          <a:pt x="10842" y="19871"/>
                        </a:lnTo>
                        <a:lnTo>
                          <a:pt x="10174" y="20319"/>
                        </a:lnTo>
                        <a:lnTo>
                          <a:pt x="8981" y="19935"/>
                        </a:lnTo>
                        <a:lnTo>
                          <a:pt x="8297" y="20243"/>
                        </a:lnTo>
                        <a:lnTo>
                          <a:pt x="7592" y="20243"/>
                        </a:lnTo>
                        <a:lnTo>
                          <a:pt x="6648" y="19546"/>
                        </a:lnTo>
                        <a:lnTo>
                          <a:pt x="5611" y="19278"/>
                        </a:lnTo>
                        <a:lnTo>
                          <a:pt x="4202" y="19211"/>
                        </a:lnTo>
                        <a:lnTo>
                          <a:pt x="2990" y="18872"/>
                        </a:lnTo>
                        <a:lnTo>
                          <a:pt x="2382" y="18559"/>
                        </a:lnTo>
                        <a:lnTo>
                          <a:pt x="1695" y="18559"/>
                        </a:lnTo>
                        <a:lnTo>
                          <a:pt x="0" y="3573"/>
                        </a:lnTo>
                        <a:lnTo>
                          <a:pt x="8162" y="2676"/>
                        </a:lnTo>
                        <a:lnTo>
                          <a:pt x="8414" y="3415"/>
                        </a:lnTo>
                        <a:cubicBezTo>
                          <a:pt x="8705" y="3381"/>
                          <a:pt x="8996" y="3347"/>
                          <a:pt x="9287" y="3313"/>
                        </a:cubicBezTo>
                        <a:cubicBezTo>
                          <a:pt x="9578" y="3280"/>
                          <a:pt x="9869" y="3246"/>
                          <a:pt x="10160" y="3212"/>
                        </a:cubicBezTo>
                        <a:lnTo>
                          <a:pt x="10420" y="3979"/>
                        </a:lnTo>
                        <a:lnTo>
                          <a:pt x="11542" y="3567"/>
                        </a:lnTo>
                        <a:lnTo>
                          <a:pt x="12408" y="2916"/>
                        </a:lnTo>
                        <a:lnTo>
                          <a:pt x="13313" y="2058"/>
                        </a:lnTo>
                        <a:lnTo>
                          <a:pt x="14631" y="2639"/>
                        </a:lnTo>
                        <a:lnTo>
                          <a:pt x="15831" y="2258"/>
                        </a:lnTo>
                        <a:lnTo>
                          <a:pt x="16453" y="1635"/>
                        </a:lnTo>
                        <a:lnTo>
                          <a:pt x="17560" y="1006"/>
                        </a:lnTo>
                        <a:lnTo>
                          <a:pt x="18284" y="38"/>
                        </a:lnTo>
                        <a:lnTo>
                          <a:pt x="19863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1" name="Google Shape;651;p41"/>
                  <p:cNvSpPr/>
                  <p:nvPr/>
                </p:nvSpPr>
                <p:spPr>
                  <a:xfrm>
                    <a:off x="20446809" y="5365120"/>
                    <a:ext cx="1571778" cy="993691"/>
                  </a:xfrm>
                  <a:custGeom>
                    <a:rect b="b" l="l" r="r" t="t"/>
                    <a:pathLst>
                      <a:path extrusionOk="0" h="21575" w="21600">
                        <a:moveTo>
                          <a:pt x="17281" y="76"/>
                        </a:moveTo>
                        <a:cubicBezTo>
                          <a:pt x="17481" y="-24"/>
                          <a:pt x="17696" y="-25"/>
                          <a:pt x="17897" y="74"/>
                        </a:cubicBezTo>
                        <a:cubicBezTo>
                          <a:pt x="18165" y="207"/>
                          <a:pt x="18387" y="506"/>
                          <a:pt x="18513" y="902"/>
                        </a:cubicBezTo>
                        <a:lnTo>
                          <a:pt x="19001" y="2304"/>
                        </a:lnTo>
                        <a:lnTo>
                          <a:pt x="19432" y="3407"/>
                        </a:lnTo>
                        <a:lnTo>
                          <a:pt x="20379" y="4004"/>
                        </a:lnTo>
                        <a:lnTo>
                          <a:pt x="20969" y="4571"/>
                        </a:lnTo>
                        <a:lnTo>
                          <a:pt x="20651" y="5419"/>
                        </a:lnTo>
                        <a:lnTo>
                          <a:pt x="20082" y="6427"/>
                        </a:lnTo>
                        <a:lnTo>
                          <a:pt x="20080" y="7881"/>
                        </a:lnTo>
                        <a:lnTo>
                          <a:pt x="20168" y="9889"/>
                        </a:lnTo>
                        <a:lnTo>
                          <a:pt x="20491" y="10904"/>
                        </a:lnTo>
                        <a:lnTo>
                          <a:pt x="21331" y="11869"/>
                        </a:lnTo>
                        <a:lnTo>
                          <a:pt x="21600" y="12940"/>
                        </a:lnTo>
                        <a:lnTo>
                          <a:pt x="21295" y="14402"/>
                        </a:lnTo>
                        <a:lnTo>
                          <a:pt x="20480" y="14657"/>
                        </a:lnTo>
                        <a:lnTo>
                          <a:pt x="19575" y="17066"/>
                        </a:lnTo>
                        <a:lnTo>
                          <a:pt x="1402" y="21575"/>
                        </a:lnTo>
                        <a:lnTo>
                          <a:pt x="0" y="5462"/>
                        </a:lnTo>
                        <a:lnTo>
                          <a:pt x="1128" y="5071"/>
                        </a:lnTo>
                        <a:lnTo>
                          <a:pt x="1994" y="4167"/>
                        </a:lnTo>
                        <a:lnTo>
                          <a:pt x="2625" y="3042"/>
                        </a:lnTo>
                        <a:lnTo>
                          <a:pt x="2840" y="4699"/>
                        </a:lnTo>
                        <a:lnTo>
                          <a:pt x="17281" y="76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2" name="Google Shape;652;p41"/>
                  <p:cNvSpPr/>
                  <p:nvPr/>
                </p:nvSpPr>
                <p:spPr>
                  <a:xfrm>
                    <a:off x="9151787" y="4613728"/>
                    <a:ext cx="2258820" cy="375197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472" y="0"/>
                        </a:moveTo>
                        <a:cubicBezTo>
                          <a:pt x="2546" y="19"/>
                          <a:pt x="2620" y="38"/>
                          <a:pt x="2693" y="56"/>
                        </a:cubicBezTo>
                        <a:cubicBezTo>
                          <a:pt x="2767" y="75"/>
                          <a:pt x="2841" y="94"/>
                          <a:pt x="2914" y="113"/>
                        </a:cubicBezTo>
                        <a:lnTo>
                          <a:pt x="3474" y="37"/>
                        </a:lnTo>
                        <a:lnTo>
                          <a:pt x="13271" y="1740"/>
                        </a:lnTo>
                        <a:lnTo>
                          <a:pt x="10572" y="6641"/>
                        </a:lnTo>
                        <a:lnTo>
                          <a:pt x="10908" y="6865"/>
                        </a:lnTo>
                        <a:lnTo>
                          <a:pt x="10271" y="7638"/>
                        </a:lnTo>
                        <a:lnTo>
                          <a:pt x="20902" y="17313"/>
                        </a:lnTo>
                        <a:lnTo>
                          <a:pt x="20902" y="17595"/>
                        </a:lnTo>
                        <a:lnTo>
                          <a:pt x="21187" y="17994"/>
                        </a:lnTo>
                        <a:lnTo>
                          <a:pt x="21248" y="18346"/>
                        </a:lnTo>
                        <a:lnTo>
                          <a:pt x="21600" y="18559"/>
                        </a:lnTo>
                        <a:lnTo>
                          <a:pt x="21377" y="18784"/>
                        </a:lnTo>
                        <a:lnTo>
                          <a:pt x="20830" y="19068"/>
                        </a:lnTo>
                        <a:lnTo>
                          <a:pt x="20546" y="19447"/>
                        </a:lnTo>
                        <a:lnTo>
                          <a:pt x="20236" y="19625"/>
                        </a:lnTo>
                        <a:lnTo>
                          <a:pt x="19935" y="19877"/>
                        </a:lnTo>
                        <a:lnTo>
                          <a:pt x="19683" y="20163"/>
                        </a:lnTo>
                        <a:lnTo>
                          <a:pt x="19394" y="20530"/>
                        </a:lnTo>
                        <a:lnTo>
                          <a:pt x="19516" y="20806"/>
                        </a:lnTo>
                        <a:lnTo>
                          <a:pt x="20029" y="21170"/>
                        </a:lnTo>
                        <a:lnTo>
                          <a:pt x="20213" y="21487"/>
                        </a:lnTo>
                        <a:lnTo>
                          <a:pt x="19605" y="21600"/>
                        </a:lnTo>
                        <a:lnTo>
                          <a:pt x="18895" y="21443"/>
                        </a:lnTo>
                        <a:lnTo>
                          <a:pt x="12383" y="21189"/>
                        </a:lnTo>
                        <a:lnTo>
                          <a:pt x="12447" y="20898"/>
                        </a:lnTo>
                        <a:lnTo>
                          <a:pt x="12655" y="20630"/>
                        </a:lnTo>
                        <a:lnTo>
                          <a:pt x="12136" y="20683"/>
                        </a:lnTo>
                        <a:lnTo>
                          <a:pt x="12276" y="20376"/>
                        </a:lnTo>
                        <a:lnTo>
                          <a:pt x="12597" y="19910"/>
                        </a:lnTo>
                        <a:lnTo>
                          <a:pt x="12273" y="19771"/>
                        </a:lnTo>
                        <a:lnTo>
                          <a:pt x="11475" y="19098"/>
                        </a:lnTo>
                        <a:lnTo>
                          <a:pt x="11439" y="18709"/>
                        </a:lnTo>
                        <a:lnTo>
                          <a:pt x="11325" y="18449"/>
                        </a:lnTo>
                        <a:lnTo>
                          <a:pt x="10765" y="18449"/>
                        </a:lnTo>
                        <a:lnTo>
                          <a:pt x="10182" y="18337"/>
                        </a:lnTo>
                        <a:lnTo>
                          <a:pt x="9701" y="18442"/>
                        </a:lnTo>
                        <a:lnTo>
                          <a:pt x="9701" y="18164"/>
                        </a:lnTo>
                        <a:lnTo>
                          <a:pt x="9997" y="17993"/>
                        </a:lnTo>
                        <a:lnTo>
                          <a:pt x="10083" y="17671"/>
                        </a:lnTo>
                        <a:lnTo>
                          <a:pt x="9548" y="17453"/>
                        </a:lnTo>
                        <a:lnTo>
                          <a:pt x="9027" y="17408"/>
                        </a:lnTo>
                        <a:lnTo>
                          <a:pt x="8604" y="17213"/>
                        </a:lnTo>
                        <a:lnTo>
                          <a:pt x="7893" y="16795"/>
                        </a:lnTo>
                        <a:lnTo>
                          <a:pt x="7594" y="16660"/>
                        </a:lnTo>
                        <a:lnTo>
                          <a:pt x="7345" y="16443"/>
                        </a:lnTo>
                        <a:lnTo>
                          <a:pt x="6734" y="16292"/>
                        </a:lnTo>
                        <a:lnTo>
                          <a:pt x="6102" y="16248"/>
                        </a:lnTo>
                        <a:lnTo>
                          <a:pt x="5753" y="16114"/>
                        </a:lnTo>
                        <a:lnTo>
                          <a:pt x="5269" y="16023"/>
                        </a:lnTo>
                        <a:lnTo>
                          <a:pt x="4871" y="15956"/>
                        </a:lnTo>
                        <a:lnTo>
                          <a:pt x="4276" y="15550"/>
                        </a:lnTo>
                        <a:lnTo>
                          <a:pt x="4619" y="15379"/>
                        </a:lnTo>
                        <a:lnTo>
                          <a:pt x="4829" y="15126"/>
                        </a:lnTo>
                        <a:lnTo>
                          <a:pt x="5015" y="14717"/>
                        </a:lnTo>
                        <a:lnTo>
                          <a:pt x="4816" y="14359"/>
                        </a:lnTo>
                        <a:lnTo>
                          <a:pt x="4535" y="14241"/>
                        </a:lnTo>
                        <a:lnTo>
                          <a:pt x="4897" y="13831"/>
                        </a:lnTo>
                        <a:lnTo>
                          <a:pt x="4163" y="13585"/>
                        </a:lnTo>
                        <a:lnTo>
                          <a:pt x="4238" y="13331"/>
                        </a:lnTo>
                        <a:lnTo>
                          <a:pt x="4126" y="13108"/>
                        </a:lnTo>
                        <a:lnTo>
                          <a:pt x="3755" y="13062"/>
                        </a:lnTo>
                        <a:lnTo>
                          <a:pt x="3718" y="12726"/>
                        </a:lnTo>
                        <a:lnTo>
                          <a:pt x="3473" y="12334"/>
                        </a:lnTo>
                        <a:lnTo>
                          <a:pt x="3260" y="12071"/>
                        </a:lnTo>
                        <a:lnTo>
                          <a:pt x="2999" y="11777"/>
                        </a:lnTo>
                        <a:lnTo>
                          <a:pt x="2737" y="11650"/>
                        </a:lnTo>
                        <a:lnTo>
                          <a:pt x="2524" y="11476"/>
                        </a:lnTo>
                        <a:lnTo>
                          <a:pt x="2710" y="11230"/>
                        </a:lnTo>
                        <a:lnTo>
                          <a:pt x="2821" y="11034"/>
                        </a:lnTo>
                        <a:lnTo>
                          <a:pt x="2824" y="10835"/>
                        </a:lnTo>
                        <a:lnTo>
                          <a:pt x="2317" y="10790"/>
                        </a:lnTo>
                        <a:lnTo>
                          <a:pt x="2242" y="10434"/>
                        </a:lnTo>
                        <a:lnTo>
                          <a:pt x="2385" y="10128"/>
                        </a:lnTo>
                        <a:lnTo>
                          <a:pt x="2384" y="9867"/>
                        </a:lnTo>
                        <a:lnTo>
                          <a:pt x="2606" y="9398"/>
                        </a:lnTo>
                        <a:lnTo>
                          <a:pt x="2642" y="9023"/>
                        </a:lnTo>
                        <a:lnTo>
                          <a:pt x="2929" y="8858"/>
                        </a:lnTo>
                        <a:lnTo>
                          <a:pt x="3315" y="8769"/>
                        </a:lnTo>
                        <a:lnTo>
                          <a:pt x="3472" y="9056"/>
                        </a:lnTo>
                        <a:lnTo>
                          <a:pt x="3398" y="9302"/>
                        </a:lnTo>
                        <a:lnTo>
                          <a:pt x="3398" y="9572"/>
                        </a:lnTo>
                        <a:lnTo>
                          <a:pt x="3632" y="9796"/>
                        </a:lnTo>
                        <a:lnTo>
                          <a:pt x="4003" y="9437"/>
                        </a:lnTo>
                        <a:lnTo>
                          <a:pt x="3454" y="8453"/>
                        </a:lnTo>
                        <a:lnTo>
                          <a:pt x="3903" y="8262"/>
                        </a:lnTo>
                        <a:lnTo>
                          <a:pt x="4603" y="8270"/>
                        </a:lnTo>
                        <a:lnTo>
                          <a:pt x="5165" y="8510"/>
                        </a:lnTo>
                        <a:lnTo>
                          <a:pt x="5523" y="8391"/>
                        </a:lnTo>
                        <a:lnTo>
                          <a:pt x="5632" y="8062"/>
                        </a:lnTo>
                        <a:lnTo>
                          <a:pt x="4748" y="8062"/>
                        </a:lnTo>
                        <a:lnTo>
                          <a:pt x="3804" y="8069"/>
                        </a:lnTo>
                        <a:lnTo>
                          <a:pt x="3368" y="8024"/>
                        </a:lnTo>
                        <a:lnTo>
                          <a:pt x="3120" y="8308"/>
                        </a:lnTo>
                        <a:lnTo>
                          <a:pt x="2772" y="8591"/>
                        </a:lnTo>
                        <a:lnTo>
                          <a:pt x="2498" y="8426"/>
                        </a:lnTo>
                        <a:lnTo>
                          <a:pt x="2350" y="8111"/>
                        </a:lnTo>
                        <a:lnTo>
                          <a:pt x="1931" y="8177"/>
                        </a:lnTo>
                        <a:lnTo>
                          <a:pt x="1634" y="8050"/>
                        </a:lnTo>
                        <a:lnTo>
                          <a:pt x="1646" y="7721"/>
                        </a:lnTo>
                        <a:lnTo>
                          <a:pt x="2064" y="7609"/>
                        </a:lnTo>
                        <a:lnTo>
                          <a:pt x="2285" y="7396"/>
                        </a:lnTo>
                        <a:lnTo>
                          <a:pt x="2033" y="7124"/>
                        </a:lnTo>
                        <a:lnTo>
                          <a:pt x="1555" y="6842"/>
                        </a:lnTo>
                        <a:lnTo>
                          <a:pt x="1247" y="6640"/>
                        </a:lnTo>
                        <a:lnTo>
                          <a:pt x="1025" y="6259"/>
                        </a:lnTo>
                        <a:lnTo>
                          <a:pt x="434" y="6169"/>
                        </a:lnTo>
                        <a:lnTo>
                          <a:pt x="0" y="5997"/>
                        </a:lnTo>
                        <a:lnTo>
                          <a:pt x="548" y="5651"/>
                        </a:lnTo>
                        <a:lnTo>
                          <a:pt x="1286" y="5525"/>
                        </a:lnTo>
                        <a:lnTo>
                          <a:pt x="1212" y="5259"/>
                        </a:lnTo>
                        <a:lnTo>
                          <a:pt x="1025" y="5101"/>
                        </a:lnTo>
                        <a:lnTo>
                          <a:pt x="1348" y="4718"/>
                        </a:lnTo>
                        <a:lnTo>
                          <a:pt x="1472" y="4237"/>
                        </a:lnTo>
                        <a:lnTo>
                          <a:pt x="1286" y="3907"/>
                        </a:lnTo>
                        <a:lnTo>
                          <a:pt x="1173" y="3636"/>
                        </a:lnTo>
                        <a:lnTo>
                          <a:pt x="900" y="3313"/>
                        </a:lnTo>
                        <a:lnTo>
                          <a:pt x="1001" y="2858"/>
                        </a:lnTo>
                        <a:lnTo>
                          <a:pt x="1364" y="2611"/>
                        </a:lnTo>
                        <a:lnTo>
                          <a:pt x="1800" y="2287"/>
                        </a:lnTo>
                        <a:lnTo>
                          <a:pt x="2123" y="1803"/>
                        </a:lnTo>
                        <a:lnTo>
                          <a:pt x="2185" y="1550"/>
                        </a:lnTo>
                        <a:lnTo>
                          <a:pt x="2632" y="1431"/>
                        </a:lnTo>
                        <a:lnTo>
                          <a:pt x="2845" y="1040"/>
                        </a:lnTo>
                        <a:lnTo>
                          <a:pt x="2945" y="733"/>
                        </a:lnTo>
                        <a:lnTo>
                          <a:pt x="2762" y="444"/>
                        </a:lnTo>
                        <a:lnTo>
                          <a:pt x="2365" y="278"/>
                        </a:lnTo>
                        <a:lnTo>
                          <a:pt x="2472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3" name="Google Shape;653;p41"/>
                  <p:cNvSpPr/>
                  <p:nvPr/>
                </p:nvSpPr>
                <p:spPr>
                  <a:xfrm>
                    <a:off x="10211226" y="4916278"/>
                    <a:ext cx="1814130" cy="269179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3188"/>
                        </a:moveTo>
                        <a:lnTo>
                          <a:pt x="16246" y="18841"/>
                        </a:lnTo>
                        <a:lnTo>
                          <a:pt x="15689" y="18483"/>
                        </a:lnTo>
                        <a:lnTo>
                          <a:pt x="15163" y="18138"/>
                        </a:lnTo>
                        <a:lnTo>
                          <a:pt x="14375" y="18138"/>
                        </a:lnTo>
                        <a:lnTo>
                          <a:pt x="13986" y="18380"/>
                        </a:lnTo>
                        <a:lnTo>
                          <a:pt x="13785" y="18756"/>
                        </a:lnTo>
                        <a:lnTo>
                          <a:pt x="13750" y="19384"/>
                        </a:lnTo>
                        <a:lnTo>
                          <a:pt x="13457" y="19603"/>
                        </a:lnTo>
                        <a:lnTo>
                          <a:pt x="13399" y="19944"/>
                        </a:lnTo>
                        <a:lnTo>
                          <a:pt x="13550" y="20373"/>
                        </a:lnTo>
                        <a:lnTo>
                          <a:pt x="13675" y="21059"/>
                        </a:lnTo>
                        <a:lnTo>
                          <a:pt x="13200" y="21600"/>
                        </a:lnTo>
                        <a:lnTo>
                          <a:pt x="0" y="8183"/>
                        </a:lnTo>
                        <a:lnTo>
                          <a:pt x="845" y="7137"/>
                        </a:lnTo>
                        <a:lnTo>
                          <a:pt x="350" y="6824"/>
                        </a:lnTo>
                        <a:lnTo>
                          <a:pt x="3822" y="0"/>
                        </a:lnTo>
                        <a:cubicBezTo>
                          <a:pt x="6778" y="638"/>
                          <a:pt x="9757" y="1225"/>
                          <a:pt x="12757" y="1762"/>
                        </a:cubicBezTo>
                        <a:cubicBezTo>
                          <a:pt x="15687" y="2286"/>
                          <a:pt x="18635" y="2762"/>
                          <a:pt x="21600" y="3188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4" name="Google Shape;654;p41"/>
                  <p:cNvSpPr/>
                  <p:nvPr/>
                </p:nvSpPr>
                <p:spPr>
                  <a:xfrm>
                    <a:off x="11626927" y="5314111"/>
                    <a:ext cx="1587978" cy="191316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8709" y="21600"/>
                        </a:moveTo>
                        <a:lnTo>
                          <a:pt x="21600" y="6331"/>
                        </a:lnTo>
                        <a:lnTo>
                          <a:pt x="14687" y="5349"/>
                        </a:lnTo>
                        <a:lnTo>
                          <a:pt x="15662" y="1713"/>
                        </a:lnTo>
                        <a:cubicBezTo>
                          <a:pt x="13954" y="1468"/>
                          <a:pt x="12250" y="1207"/>
                          <a:pt x="10550" y="929"/>
                        </a:cubicBezTo>
                        <a:cubicBezTo>
                          <a:pt x="8766" y="637"/>
                          <a:pt x="6987" y="328"/>
                          <a:pt x="5213" y="0"/>
                        </a:cubicBezTo>
                        <a:lnTo>
                          <a:pt x="0" y="18738"/>
                        </a:lnTo>
                        <a:lnTo>
                          <a:pt x="18709" y="2160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5" name="Google Shape;655;p41"/>
                  <p:cNvSpPr/>
                  <p:nvPr/>
                </p:nvSpPr>
                <p:spPr>
                  <a:xfrm>
                    <a:off x="14844563" y="6416406"/>
                    <a:ext cx="2039202" cy="110602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21600"/>
                        </a:moveTo>
                        <a:lnTo>
                          <a:pt x="21406" y="7771"/>
                        </a:lnTo>
                        <a:lnTo>
                          <a:pt x="20892" y="6821"/>
                        </a:lnTo>
                        <a:lnTo>
                          <a:pt x="20758" y="5382"/>
                        </a:lnTo>
                        <a:lnTo>
                          <a:pt x="20850" y="4653"/>
                        </a:lnTo>
                        <a:lnTo>
                          <a:pt x="21002" y="3821"/>
                        </a:lnTo>
                        <a:lnTo>
                          <a:pt x="20587" y="2938"/>
                        </a:lnTo>
                        <a:lnTo>
                          <a:pt x="20107" y="2072"/>
                        </a:lnTo>
                        <a:lnTo>
                          <a:pt x="19515" y="1416"/>
                        </a:lnTo>
                        <a:cubicBezTo>
                          <a:pt x="16522" y="1405"/>
                          <a:pt x="13529" y="1287"/>
                          <a:pt x="10538" y="1059"/>
                        </a:cubicBezTo>
                        <a:cubicBezTo>
                          <a:pt x="7433" y="823"/>
                          <a:pt x="4332" y="470"/>
                          <a:pt x="1235" y="0"/>
                        </a:cubicBezTo>
                        <a:lnTo>
                          <a:pt x="0" y="19999"/>
                        </a:lnTo>
                        <a:cubicBezTo>
                          <a:pt x="3588" y="20449"/>
                          <a:pt x="7179" y="20807"/>
                          <a:pt x="10772" y="21074"/>
                        </a:cubicBezTo>
                        <a:cubicBezTo>
                          <a:pt x="14380" y="21342"/>
                          <a:pt x="17990" y="21517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6" name="Google Shape;656;p41"/>
                  <p:cNvSpPr/>
                  <p:nvPr/>
                </p:nvSpPr>
                <p:spPr>
                  <a:xfrm>
                    <a:off x="16614228" y="6304896"/>
                    <a:ext cx="1798632" cy="150503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192" y="20264"/>
                        </a:moveTo>
                        <a:lnTo>
                          <a:pt x="17895" y="19608"/>
                        </a:lnTo>
                        <a:lnTo>
                          <a:pt x="18153" y="20335"/>
                        </a:lnTo>
                        <a:lnTo>
                          <a:pt x="17920" y="20894"/>
                        </a:lnTo>
                        <a:lnTo>
                          <a:pt x="18477" y="21600"/>
                        </a:lnTo>
                        <a:lnTo>
                          <a:pt x="19868" y="21396"/>
                        </a:lnTo>
                        <a:lnTo>
                          <a:pt x="20056" y="20498"/>
                        </a:lnTo>
                        <a:lnTo>
                          <a:pt x="20056" y="19677"/>
                        </a:lnTo>
                        <a:lnTo>
                          <a:pt x="20148" y="19177"/>
                        </a:lnTo>
                        <a:lnTo>
                          <a:pt x="21412" y="18787"/>
                        </a:lnTo>
                        <a:lnTo>
                          <a:pt x="21600" y="17985"/>
                        </a:lnTo>
                        <a:lnTo>
                          <a:pt x="21333" y="17132"/>
                        </a:lnTo>
                        <a:lnTo>
                          <a:pt x="20505" y="16683"/>
                        </a:lnTo>
                        <a:lnTo>
                          <a:pt x="20082" y="16083"/>
                        </a:lnTo>
                        <a:lnTo>
                          <a:pt x="19927" y="15529"/>
                        </a:lnTo>
                        <a:lnTo>
                          <a:pt x="20023" y="13795"/>
                        </a:lnTo>
                        <a:lnTo>
                          <a:pt x="19175" y="13338"/>
                        </a:lnTo>
                        <a:lnTo>
                          <a:pt x="18189" y="12080"/>
                        </a:lnTo>
                        <a:lnTo>
                          <a:pt x="17749" y="11768"/>
                        </a:lnTo>
                        <a:lnTo>
                          <a:pt x="17484" y="11033"/>
                        </a:lnTo>
                        <a:lnTo>
                          <a:pt x="17606" y="10324"/>
                        </a:lnTo>
                        <a:lnTo>
                          <a:pt x="18122" y="9774"/>
                        </a:lnTo>
                        <a:lnTo>
                          <a:pt x="17971" y="8478"/>
                        </a:lnTo>
                        <a:lnTo>
                          <a:pt x="17394" y="7679"/>
                        </a:lnTo>
                        <a:lnTo>
                          <a:pt x="16537" y="7819"/>
                        </a:lnTo>
                        <a:lnTo>
                          <a:pt x="15017" y="5668"/>
                        </a:lnTo>
                        <a:lnTo>
                          <a:pt x="13773" y="4660"/>
                        </a:lnTo>
                        <a:lnTo>
                          <a:pt x="13559" y="3159"/>
                        </a:lnTo>
                        <a:lnTo>
                          <a:pt x="13433" y="1740"/>
                        </a:lnTo>
                        <a:lnTo>
                          <a:pt x="12963" y="1143"/>
                        </a:lnTo>
                        <a:lnTo>
                          <a:pt x="12325" y="0"/>
                        </a:lnTo>
                        <a:lnTo>
                          <a:pt x="0" y="258"/>
                        </a:lnTo>
                        <a:lnTo>
                          <a:pt x="468" y="1192"/>
                        </a:lnTo>
                        <a:lnTo>
                          <a:pt x="499" y="1919"/>
                        </a:lnTo>
                        <a:lnTo>
                          <a:pt x="840" y="2679"/>
                        </a:lnTo>
                        <a:lnTo>
                          <a:pt x="2463" y="4473"/>
                        </a:lnTo>
                        <a:lnTo>
                          <a:pt x="2176" y="5221"/>
                        </a:lnTo>
                        <a:lnTo>
                          <a:pt x="2225" y="6605"/>
                        </a:lnTo>
                        <a:lnTo>
                          <a:pt x="2977" y="7503"/>
                        </a:lnTo>
                        <a:lnTo>
                          <a:pt x="3192" y="20264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7" name="Google Shape;657;p41"/>
                  <p:cNvSpPr/>
                  <p:nvPr/>
                </p:nvSpPr>
                <p:spPr>
                  <a:xfrm>
                    <a:off x="18268298" y="6677577"/>
                    <a:ext cx="2009394" cy="100683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7338" y="18171"/>
                        </a:moveTo>
                        <a:lnTo>
                          <a:pt x="17832" y="16579"/>
                        </a:lnTo>
                        <a:lnTo>
                          <a:pt x="18622" y="16027"/>
                        </a:lnTo>
                        <a:lnTo>
                          <a:pt x="19109" y="15191"/>
                        </a:lnTo>
                        <a:lnTo>
                          <a:pt x="18943" y="13902"/>
                        </a:lnTo>
                        <a:lnTo>
                          <a:pt x="19472" y="13784"/>
                        </a:lnTo>
                        <a:lnTo>
                          <a:pt x="19640" y="12446"/>
                        </a:lnTo>
                        <a:lnTo>
                          <a:pt x="20425" y="11824"/>
                        </a:lnTo>
                        <a:lnTo>
                          <a:pt x="20803" y="11038"/>
                        </a:lnTo>
                        <a:lnTo>
                          <a:pt x="21222" y="10041"/>
                        </a:lnTo>
                        <a:lnTo>
                          <a:pt x="21600" y="8278"/>
                        </a:lnTo>
                        <a:lnTo>
                          <a:pt x="21168" y="8089"/>
                        </a:lnTo>
                        <a:lnTo>
                          <a:pt x="20710" y="7193"/>
                        </a:lnTo>
                        <a:lnTo>
                          <a:pt x="20306" y="6867"/>
                        </a:lnTo>
                        <a:lnTo>
                          <a:pt x="20418" y="5352"/>
                        </a:lnTo>
                        <a:lnTo>
                          <a:pt x="20376" y="3627"/>
                        </a:lnTo>
                        <a:lnTo>
                          <a:pt x="19761" y="3725"/>
                        </a:lnTo>
                        <a:lnTo>
                          <a:pt x="18940" y="1743"/>
                        </a:lnTo>
                        <a:lnTo>
                          <a:pt x="18306" y="1539"/>
                        </a:lnTo>
                        <a:lnTo>
                          <a:pt x="17849" y="2237"/>
                        </a:lnTo>
                        <a:lnTo>
                          <a:pt x="17245" y="1613"/>
                        </a:lnTo>
                        <a:lnTo>
                          <a:pt x="16711" y="2034"/>
                        </a:lnTo>
                        <a:lnTo>
                          <a:pt x="15863" y="1256"/>
                        </a:lnTo>
                        <a:lnTo>
                          <a:pt x="15142" y="713"/>
                        </a:lnTo>
                        <a:lnTo>
                          <a:pt x="14456" y="772"/>
                        </a:lnTo>
                        <a:lnTo>
                          <a:pt x="13636" y="142"/>
                        </a:lnTo>
                        <a:lnTo>
                          <a:pt x="12911" y="0"/>
                        </a:lnTo>
                        <a:lnTo>
                          <a:pt x="12888" y="1842"/>
                        </a:lnTo>
                        <a:lnTo>
                          <a:pt x="12561" y="2832"/>
                        </a:lnTo>
                        <a:lnTo>
                          <a:pt x="11682" y="3252"/>
                        </a:lnTo>
                        <a:lnTo>
                          <a:pt x="11324" y="4308"/>
                        </a:lnTo>
                        <a:lnTo>
                          <a:pt x="11332" y="5854"/>
                        </a:lnTo>
                        <a:lnTo>
                          <a:pt x="10780" y="7561"/>
                        </a:lnTo>
                        <a:lnTo>
                          <a:pt x="10181" y="8738"/>
                        </a:lnTo>
                        <a:lnTo>
                          <a:pt x="9762" y="8630"/>
                        </a:lnTo>
                        <a:lnTo>
                          <a:pt x="9156" y="7298"/>
                        </a:lnTo>
                        <a:lnTo>
                          <a:pt x="8594" y="8468"/>
                        </a:lnTo>
                        <a:lnTo>
                          <a:pt x="8551" y="9650"/>
                        </a:lnTo>
                        <a:lnTo>
                          <a:pt x="7816" y="9488"/>
                        </a:lnTo>
                        <a:lnTo>
                          <a:pt x="7169" y="10291"/>
                        </a:lnTo>
                        <a:lnTo>
                          <a:pt x="6528" y="10070"/>
                        </a:lnTo>
                        <a:lnTo>
                          <a:pt x="5981" y="9688"/>
                        </a:lnTo>
                        <a:lnTo>
                          <a:pt x="5490" y="10238"/>
                        </a:lnTo>
                        <a:lnTo>
                          <a:pt x="5056" y="10098"/>
                        </a:lnTo>
                        <a:lnTo>
                          <a:pt x="4788" y="10989"/>
                        </a:lnTo>
                        <a:lnTo>
                          <a:pt x="4237" y="11763"/>
                        </a:lnTo>
                        <a:lnTo>
                          <a:pt x="4278" y="13548"/>
                        </a:lnTo>
                        <a:lnTo>
                          <a:pt x="4089" y="14568"/>
                        </a:lnTo>
                        <a:lnTo>
                          <a:pt x="3206" y="15097"/>
                        </a:lnTo>
                        <a:lnTo>
                          <a:pt x="3180" y="16570"/>
                        </a:lnTo>
                        <a:lnTo>
                          <a:pt x="2736" y="16710"/>
                        </a:lnTo>
                        <a:lnTo>
                          <a:pt x="2268" y="16019"/>
                        </a:lnTo>
                        <a:lnTo>
                          <a:pt x="1701" y="15770"/>
                        </a:lnTo>
                        <a:lnTo>
                          <a:pt x="1628" y="17001"/>
                        </a:lnTo>
                        <a:lnTo>
                          <a:pt x="1099" y="17996"/>
                        </a:lnTo>
                        <a:lnTo>
                          <a:pt x="1476" y="18946"/>
                        </a:lnTo>
                        <a:lnTo>
                          <a:pt x="1254" y="20036"/>
                        </a:lnTo>
                        <a:lnTo>
                          <a:pt x="90" y="20433"/>
                        </a:lnTo>
                        <a:lnTo>
                          <a:pt x="0" y="21600"/>
                        </a:lnTo>
                        <a:lnTo>
                          <a:pt x="4598" y="21176"/>
                        </a:lnTo>
                        <a:lnTo>
                          <a:pt x="4088" y="20037"/>
                        </a:lnTo>
                        <a:lnTo>
                          <a:pt x="17338" y="18171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8" name="Google Shape;658;p41"/>
                  <p:cNvSpPr/>
                  <p:nvPr/>
                </p:nvSpPr>
                <p:spPr>
                  <a:xfrm>
                    <a:off x="11104486" y="6967938"/>
                    <a:ext cx="1901178" cy="214752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5945" y="0"/>
                        </a:moveTo>
                        <a:lnTo>
                          <a:pt x="5232" y="2703"/>
                        </a:lnTo>
                        <a:lnTo>
                          <a:pt x="4541" y="1923"/>
                        </a:lnTo>
                        <a:lnTo>
                          <a:pt x="3521" y="1922"/>
                        </a:lnTo>
                        <a:lnTo>
                          <a:pt x="2922" y="2495"/>
                        </a:lnTo>
                        <a:lnTo>
                          <a:pt x="2847" y="2917"/>
                        </a:lnTo>
                        <a:lnTo>
                          <a:pt x="2875" y="3609"/>
                        </a:lnTo>
                        <a:lnTo>
                          <a:pt x="2502" y="4002"/>
                        </a:lnTo>
                        <a:lnTo>
                          <a:pt x="2533" y="4515"/>
                        </a:lnTo>
                        <a:lnTo>
                          <a:pt x="2823" y="5703"/>
                        </a:lnTo>
                        <a:lnTo>
                          <a:pt x="2311" y="6325"/>
                        </a:lnTo>
                        <a:lnTo>
                          <a:pt x="2632" y="7279"/>
                        </a:lnTo>
                        <a:lnTo>
                          <a:pt x="2946" y="8379"/>
                        </a:lnTo>
                        <a:lnTo>
                          <a:pt x="3297" y="8783"/>
                        </a:lnTo>
                        <a:lnTo>
                          <a:pt x="2532" y="9360"/>
                        </a:lnTo>
                        <a:lnTo>
                          <a:pt x="2059" y="10264"/>
                        </a:lnTo>
                        <a:lnTo>
                          <a:pt x="1600" y="10630"/>
                        </a:lnTo>
                        <a:lnTo>
                          <a:pt x="645" y="12205"/>
                        </a:lnTo>
                        <a:lnTo>
                          <a:pt x="948" y="12895"/>
                        </a:lnTo>
                        <a:lnTo>
                          <a:pt x="1566" y="13447"/>
                        </a:lnTo>
                        <a:lnTo>
                          <a:pt x="1698" y="13888"/>
                        </a:lnTo>
                        <a:lnTo>
                          <a:pt x="1080" y="13953"/>
                        </a:lnTo>
                        <a:lnTo>
                          <a:pt x="471" y="13967"/>
                        </a:lnTo>
                        <a:lnTo>
                          <a:pt x="0" y="14701"/>
                        </a:lnTo>
                        <a:lnTo>
                          <a:pt x="11663" y="20558"/>
                        </a:lnTo>
                        <a:lnTo>
                          <a:pt x="18551" y="21600"/>
                        </a:lnTo>
                        <a:lnTo>
                          <a:pt x="21600" y="2512"/>
                        </a:lnTo>
                        <a:cubicBezTo>
                          <a:pt x="18978" y="2078"/>
                          <a:pt x="16354" y="1651"/>
                          <a:pt x="13730" y="1230"/>
                        </a:cubicBezTo>
                        <a:cubicBezTo>
                          <a:pt x="11136" y="814"/>
                          <a:pt x="8541" y="404"/>
                          <a:pt x="5945" y="0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59" name="Google Shape;659;p41"/>
                  <p:cNvSpPr/>
                  <p:nvPr/>
                </p:nvSpPr>
                <p:spPr>
                  <a:xfrm>
                    <a:off x="12719129" y="7219023"/>
                    <a:ext cx="1877256" cy="193719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600" y="2198"/>
                        </a:moveTo>
                        <a:lnTo>
                          <a:pt x="20005" y="21126"/>
                        </a:lnTo>
                        <a:lnTo>
                          <a:pt x="8598" y="19995"/>
                        </a:lnTo>
                        <a:lnTo>
                          <a:pt x="8441" y="20734"/>
                        </a:lnTo>
                        <a:lnTo>
                          <a:pt x="2950" y="19891"/>
                        </a:lnTo>
                        <a:lnTo>
                          <a:pt x="2574" y="21600"/>
                        </a:lnTo>
                        <a:lnTo>
                          <a:pt x="0" y="21113"/>
                        </a:lnTo>
                        <a:lnTo>
                          <a:pt x="3152" y="0"/>
                        </a:lnTo>
                        <a:cubicBezTo>
                          <a:pt x="6282" y="509"/>
                          <a:pt x="9424" y="950"/>
                          <a:pt x="12574" y="1322"/>
                        </a:cubicBezTo>
                        <a:cubicBezTo>
                          <a:pt x="15576" y="1677"/>
                          <a:pt x="18585" y="1969"/>
                          <a:pt x="21600" y="2198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0" name="Google Shape;660;p41"/>
                  <p:cNvSpPr/>
                  <p:nvPr/>
                </p:nvSpPr>
                <p:spPr>
                  <a:xfrm>
                    <a:off x="14575380" y="7410508"/>
                    <a:ext cx="2365781" cy="1298160"/>
                  </a:xfrm>
                  <a:custGeom>
                    <a:rect b="b" l="l" r="r" t="t"/>
                    <a:pathLst>
                      <a:path extrusionOk="0" h="21600" w="21561">
                        <a:moveTo>
                          <a:pt x="21134" y="1829"/>
                        </a:moveTo>
                        <a:cubicBezTo>
                          <a:pt x="21096" y="3441"/>
                          <a:pt x="21107" y="5056"/>
                          <a:pt x="21166" y="6667"/>
                        </a:cubicBezTo>
                        <a:cubicBezTo>
                          <a:pt x="21226" y="8284"/>
                          <a:pt x="21335" y="9893"/>
                          <a:pt x="21413" y="11508"/>
                        </a:cubicBezTo>
                        <a:cubicBezTo>
                          <a:pt x="21566" y="14663"/>
                          <a:pt x="21600" y="17835"/>
                          <a:pt x="21515" y="20999"/>
                        </a:cubicBezTo>
                        <a:lnTo>
                          <a:pt x="21363" y="21600"/>
                        </a:lnTo>
                        <a:lnTo>
                          <a:pt x="20830" y="20956"/>
                        </a:lnTo>
                        <a:lnTo>
                          <a:pt x="20291" y="20026"/>
                        </a:lnTo>
                        <a:lnTo>
                          <a:pt x="19584" y="19960"/>
                        </a:lnTo>
                        <a:lnTo>
                          <a:pt x="18614" y="19895"/>
                        </a:lnTo>
                        <a:lnTo>
                          <a:pt x="17651" y="19944"/>
                        </a:lnTo>
                        <a:lnTo>
                          <a:pt x="17080" y="20333"/>
                        </a:lnTo>
                        <a:lnTo>
                          <a:pt x="16719" y="20803"/>
                        </a:lnTo>
                        <a:lnTo>
                          <a:pt x="16582" y="19919"/>
                        </a:lnTo>
                        <a:lnTo>
                          <a:pt x="16193" y="19596"/>
                        </a:lnTo>
                        <a:lnTo>
                          <a:pt x="15621" y="19335"/>
                        </a:lnTo>
                        <a:lnTo>
                          <a:pt x="15225" y="18878"/>
                        </a:lnTo>
                        <a:lnTo>
                          <a:pt x="15128" y="19746"/>
                        </a:lnTo>
                        <a:lnTo>
                          <a:pt x="14966" y="20289"/>
                        </a:lnTo>
                        <a:lnTo>
                          <a:pt x="14659" y="19427"/>
                        </a:lnTo>
                        <a:lnTo>
                          <a:pt x="14330" y="20240"/>
                        </a:lnTo>
                        <a:lnTo>
                          <a:pt x="13918" y="19914"/>
                        </a:lnTo>
                        <a:lnTo>
                          <a:pt x="13177" y="20235"/>
                        </a:lnTo>
                        <a:lnTo>
                          <a:pt x="12652" y="19672"/>
                        </a:lnTo>
                        <a:lnTo>
                          <a:pt x="12460" y="18829"/>
                        </a:lnTo>
                        <a:lnTo>
                          <a:pt x="12117" y="17919"/>
                        </a:lnTo>
                        <a:lnTo>
                          <a:pt x="11687" y="18283"/>
                        </a:lnTo>
                        <a:lnTo>
                          <a:pt x="11449" y="18919"/>
                        </a:lnTo>
                        <a:lnTo>
                          <a:pt x="11036" y="18422"/>
                        </a:lnTo>
                        <a:lnTo>
                          <a:pt x="10467" y="18098"/>
                        </a:lnTo>
                        <a:lnTo>
                          <a:pt x="9927" y="17837"/>
                        </a:lnTo>
                        <a:lnTo>
                          <a:pt x="9568" y="17125"/>
                        </a:lnTo>
                        <a:lnTo>
                          <a:pt x="9084" y="15888"/>
                        </a:lnTo>
                        <a:lnTo>
                          <a:pt x="8222" y="15695"/>
                        </a:lnTo>
                        <a:lnTo>
                          <a:pt x="7216" y="15369"/>
                        </a:lnTo>
                        <a:lnTo>
                          <a:pt x="7294" y="4173"/>
                        </a:lnTo>
                        <a:lnTo>
                          <a:pt x="0" y="3064"/>
                        </a:lnTo>
                        <a:lnTo>
                          <a:pt x="74" y="0"/>
                        </a:lnTo>
                        <a:lnTo>
                          <a:pt x="2490" y="582"/>
                        </a:lnTo>
                        <a:lnTo>
                          <a:pt x="2663" y="313"/>
                        </a:lnTo>
                        <a:cubicBezTo>
                          <a:pt x="5830" y="688"/>
                          <a:pt x="9000" y="1004"/>
                          <a:pt x="12171" y="1261"/>
                        </a:cubicBezTo>
                        <a:cubicBezTo>
                          <a:pt x="15157" y="1503"/>
                          <a:pt x="18145" y="1692"/>
                          <a:pt x="21134" y="1829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1" name="Google Shape;661;p41"/>
                  <p:cNvSpPr/>
                  <p:nvPr/>
                </p:nvSpPr>
                <p:spPr>
                  <a:xfrm>
                    <a:off x="20142003" y="6286218"/>
                    <a:ext cx="1186380" cy="90331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2664" y="426"/>
                        </a:moveTo>
                        <a:lnTo>
                          <a:pt x="13100" y="6146"/>
                        </a:lnTo>
                        <a:lnTo>
                          <a:pt x="14165" y="5565"/>
                        </a:lnTo>
                        <a:lnTo>
                          <a:pt x="14798" y="3424"/>
                        </a:lnTo>
                        <a:lnTo>
                          <a:pt x="15911" y="1618"/>
                        </a:lnTo>
                        <a:lnTo>
                          <a:pt x="16883" y="931"/>
                        </a:lnTo>
                        <a:lnTo>
                          <a:pt x="19369" y="462"/>
                        </a:lnTo>
                        <a:lnTo>
                          <a:pt x="20844" y="556"/>
                        </a:lnTo>
                        <a:lnTo>
                          <a:pt x="21600" y="2044"/>
                        </a:lnTo>
                        <a:lnTo>
                          <a:pt x="20598" y="3572"/>
                        </a:lnTo>
                        <a:lnTo>
                          <a:pt x="19917" y="4627"/>
                        </a:lnTo>
                        <a:lnTo>
                          <a:pt x="19099" y="4783"/>
                        </a:lnTo>
                        <a:lnTo>
                          <a:pt x="18414" y="4877"/>
                        </a:lnTo>
                        <a:lnTo>
                          <a:pt x="18275" y="5870"/>
                        </a:lnTo>
                        <a:lnTo>
                          <a:pt x="17968" y="7323"/>
                        </a:lnTo>
                        <a:lnTo>
                          <a:pt x="16901" y="8167"/>
                        </a:lnTo>
                        <a:lnTo>
                          <a:pt x="16475" y="9413"/>
                        </a:lnTo>
                        <a:lnTo>
                          <a:pt x="15443" y="10871"/>
                        </a:lnTo>
                        <a:lnTo>
                          <a:pt x="14191" y="11156"/>
                        </a:lnTo>
                        <a:lnTo>
                          <a:pt x="13028" y="10812"/>
                        </a:lnTo>
                        <a:lnTo>
                          <a:pt x="12984" y="11719"/>
                        </a:lnTo>
                        <a:lnTo>
                          <a:pt x="13025" y="13332"/>
                        </a:lnTo>
                        <a:lnTo>
                          <a:pt x="12032" y="13981"/>
                        </a:lnTo>
                        <a:lnTo>
                          <a:pt x="10888" y="14536"/>
                        </a:lnTo>
                        <a:lnTo>
                          <a:pt x="10170" y="15747"/>
                        </a:lnTo>
                        <a:lnTo>
                          <a:pt x="10200" y="17380"/>
                        </a:lnTo>
                        <a:lnTo>
                          <a:pt x="9444" y="18451"/>
                        </a:lnTo>
                        <a:lnTo>
                          <a:pt x="8513" y="18639"/>
                        </a:lnTo>
                        <a:lnTo>
                          <a:pt x="7727" y="18729"/>
                        </a:lnTo>
                        <a:lnTo>
                          <a:pt x="7276" y="19616"/>
                        </a:lnTo>
                        <a:lnTo>
                          <a:pt x="6354" y="19713"/>
                        </a:lnTo>
                        <a:lnTo>
                          <a:pt x="5571" y="19061"/>
                        </a:lnTo>
                        <a:lnTo>
                          <a:pt x="5058" y="20432"/>
                        </a:lnTo>
                        <a:lnTo>
                          <a:pt x="4310" y="21600"/>
                        </a:lnTo>
                        <a:lnTo>
                          <a:pt x="3388" y="21225"/>
                        </a:lnTo>
                        <a:lnTo>
                          <a:pt x="1895" y="19306"/>
                        </a:lnTo>
                        <a:lnTo>
                          <a:pt x="760" y="17732"/>
                        </a:lnTo>
                        <a:lnTo>
                          <a:pt x="0" y="17263"/>
                        </a:lnTo>
                        <a:lnTo>
                          <a:pt x="313" y="12996"/>
                        </a:lnTo>
                        <a:lnTo>
                          <a:pt x="1442" y="10793"/>
                        </a:lnTo>
                        <a:lnTo>
                          <a:pt x="999" y="9656"/>
                        </a:lnTo>
                        <a:lnTo>
                          <a:pt x="1611" y="8272"/>
                        </a:lnTo>
                        <a:lnTo>
                          <a:pt x="2617" y="7995"/>
                        </a:lnTo>
                        <a:lnTo>
                          <a:pt x="3435" y="8522"/>
                        </a:lnTo>
                        <a:lnTo>
                          <a:pt x="2854" y="6389"/>
                        </a:lnTo>
                        <a:lnTo>
                          <a:pt x="3660" y="5017"/>
                        </a:lnTo>
                        <a:lnTo>
                          <a:pt x="4740" y="4838"/>
                        </a:lnTo>
                        <a:lnTo>
                          <a:pt x="6257" y="1489"/>
                        </a:lnTo>
                        <a:lnTo>
                          <a:pt x="6400" y="239"/>
                        </a:lnTo>
                        <a:lnTo>
                          <a:pt x="7530" y="0"/>
                        </a:lnTo>
                        <a:lnTo>
                          <a:pt x="7628" y="1566"/>
                        </a:lnTo>
                        <a:lnTo>
                          <a:pt x="12664" y="426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2" name="Google Shape;662;p41"/>
                  <p:cNvSpPr/>
                  <p:nvPr/>
                </p:nvSpPr>
                <p:spPr>
                  <a:xfrm>
                    <a:off x="20826425" y="6137481"/>
                    <a:ext cx="1381050" cy="70362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5122"/>
                        </a:moveTo>
                        <a:lnTo>
                          <a:pt x="397" y="13012"/>
                        </a:lnTo>
                        <a:lnTo>
                          <a:pt x="1654" y="12111"/>
                        </a:lnTo>
                        <a:lnTo>
                          <a:pt x="2349" y="8825"/>
                        </a:lnTo>
                        <a:lnTo>
                          <a:pt x="3366" y="6798"/>
                        </a:lnTo>
                        <a:lnTo>
                          <a:pt x="5363" y="5689"/>
                        </a:lnTo>
                        <a:lnTo>
                          <a:pt x="7269" y="5689"/>
                        </a:lnTo>
                        <a:lnTo>
                          <a:pt x="7862" y="7917"/>
                        </a:lnTo>
                        <a:lnTo>
                          <a:pt x="8692" y="8394"/>
                        </a:lnTo>
                        <a:lnTo>
                          <a:pt x="8994" y="10144"/>
                        </a:lnTo>
                        <a:lnTo>
                          <a:pt x="10460" y="10470"/>
                        </a:lnTo>
                        <a:lnTo>
                          <a:pt x="11216" y="11714"/>
                        </a:lnTo>
                        <a:lnTo>
                          <a:pt x="10974" y="13595"/>
                        </a:lnTo>
                        <a:lnTo>
                          <a:pt x="10192" y="15793"/>
                        </a:lnTo>
                        <a:lnTo>
                          <a:pt x="10713" y="17173"/>
                        </a:lnTo>
                        <a:lnTo>
                          <a:pt x="11671" y="17654"/>
                        </a:lnTo>
                        <a:lnTo>
                          <a:pt x="12363" y="17654"/>
                        </a:lnTo>
                        <a:lnTo>
                          <a:pt x="13403" y="18457"/>
                        </a:lnTo>
                        <a:lnTo>
                          <a:pt x="14280" y="19500"/>
                        </a:lnTo>
                        <a:lnTo>
                          <a:pt x="15292" y="20569"/>
                        </a:lnTo>
                        <a:lnTo>
                          <a:pt x="15394" y="19380"/>
                        </a:lnTo>
                        <a:lnTo>
                          <a:pt x="15749" y="18236"/>
                        </a:lnTo>
                        <a:lnTo>
                          <a:pt x="14913" y="17598"/>
                        </a:lnTo>
                        <a:lnTo>
                          <a:pt x="13815" y="15647"/>
                        </a:lnTo>
                        <a:lnTo>
                          <a:pt x="15772" y="16971"/>
                        </a:lnTo>
                        <a:lnTo>
                          <a:pt x="14982" y="14368"/>
                        </a:lnTo>
                        <a:lnTo>
                          <a:pt x="14394" y="12898"/>
                        </a:lnTo>
                        <a:lnTo>
                          <a:pt x="14456" y="10736"/>
                        </a:lnTo>
                        <a:lnTo>
                          <a:pt x="14944" y="9467"/>
                        </a:lnTo>
                        <a:lnTo>
                          <a:pt x="14211" y="8389"/>
                        </a:lnTo>
                        <a:lnTo>
                          <a:pt x="13495" y="6543"/>
                        </a:lnTo>
                        <a:lnTo>
                          <a:pt x="14568" y="6102"/>
                        </a:lnTo>
                        <a:lnTo>
                          <a:pt x="15358" y="4275"/>
                        </a:lnTo>
                        <a:lnTo>
                          <a:pt x="15662" y="3140"/>
                        </a:lnTo>
                        <a:lnTo>
                          <a:pt x="16229" y="2567"/>
                        </a:lnTo>
                        <a:lnTo>
                          <a:pt x="16656" y="4171"/>
                        </a:lnTo>
                        <a:lnTo>
                          <a:pt x="15981" y="5267"/>
                        </a:lnTo>
                        <a:lnTo>
                          <a:pt x="15430" y="6857"/>
                        </a:lnTo>
                        <a:lnTo>
                          <a:pt x="15654" y="8377"/>
                        </a:lnTo>
                        <a:lnTo>
                          <a:pt x="16020" y="9821"/>
                        </a:lnTo>
                        <a:lnTo>
                          <a:pt x="15940" y="11422"/>
                        </a:lnTo>
                        <a:lnTo>
                          <a:pt x="15639" y="12766"/>
                        </a:lnTo>
                        <a:lnTo>
                          <a:pt x="16247" y="13719"/>
                        </a:lnTo>
                        <a:lnTo>
                          <a:pt x="16022" y="15224"/>
                        </a:lnTo>
                        <a:lnTo>
                          <a:pt x="16528" y="17376"/>
                        </a:lnTo>
                        <a:lnTo>
                          <a:pt x="17384" y="17858"/>
                        </a:lnTo>
                        <a:lnTo>
                          <a:pt x="18294" y="17040"/>
                        </a:lnTo>
                        <a:lnTo>
                          <a:pt x="18294" y="18766"/>
                        </a:lnTo>
                        <a:lnTo>
                          <a:pt x="18393" y="21600"/>
                        </a:lnTo>
                        <a:lnTo>
                          <a:pt x="19229" y="21399"/>
                        </a:lnTo>
                        <a:lnTo>
                          <a:pt x="20133" y="19383"/>
                        </a:lnTo>
                        <a:lnTo>
                          <a:pt x="20683" y="17632"/>
                        </a:lnTo>
                        <a:cubicBezTo>
                          <a:pt x="20784" y="17837"/>
                          <a:pt x="20886" y="18042"/>
                          <a:pt x="20988" y="18246"/>
                        </a:cubicBezTo>
                        <a:cubicBezTo>
                          <a:pt x="21090" y="18451"/>
                          <a:pt x="21192" y="18656"/>
                          <a:pt x="21293" y="18861"/>
                        </a:cubicBezTo>
                        <a:lnTo>
                          <a:pt x="21600" y="16112"/>
                        </a:lnTo>
                        <a:lnTo>
                          <a:pt x="21559" y="13478"/>
                        </a:lnTo>
                        <a:lnTo>
                          <a:pt x="18518" y="14266"/>
                        </a:lnTo>
                        <a:lnTo>
                          <a:pt x="16303" y="0"/>
                        </a:lnTo>
                        <a:lnTo>
                          <a:pt x="0" y="5122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3" name="Google Shape;663;p41"/>
                  <p:cNvSpPr/>
                  <p:nvPr/>
                </p:nvSpPr>
                <p:spPr>
                  <a:xfrm>
                    <a:off x="19871533" y="6369750"/>
                    <a:ext cx="2159568" cy="115430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483" y="15849"/>
                        </a:moveTo>
                        <a:lnTo>
                          <a:pt x="0" y="21600"/>
                        </a:lnTo>
                        <a:lnTo>
                          <a:pt x="525" y="19786"/>
                        </a:lnTo>
                        <a:lnTo>
                          <a:pt x="1322" y="19520"/>
                        </a:lnTo>
                        <a:lnTo>
                          <a:pt x="1629" y="18799"/>
                        </a:lnTo>
                        <a:lnTo>
                          <a:pt x="1369" y="17612"/>
                        </a:lnTo>
                        <a:lnTo>
                          <a:pt x="2008" y="17637"/>
                        </a:lnTo>
                        <a:lnTo>
                          <a:pt x="2163" y="16411"/>
                        </a:lnTo>
                        <a:lnTo>
                          <a:pt x="3006" y="15750"/>
                        </a:lnTo>
                        <a:lnTo>
                          <a:pt x="3956" y="13021"/>
                        </a:lnTo>
                        <a:lnTo>
                          <a:pt x="4608" y="14603"/>
                        </a:lnTo>
                        <a:lnTo>
                          <a:pt x="5132" y="15044"/>
                        </a:lnTo>
                        <a:lnTo>
                          <a:pt x="5809" y="13072"/>
                        </a:lnTo>
                        <a:lnTo>
                          <a:pt x="6469" y="13534"/>
                        </a:lnTo>
                        <a:lnTo>
                          <a:pt x="6949" y="12757"/>
                        </a:lnTo>
                        <a:lnTo>
                          <a:pt x="7918" y="12517"/>
                        </a:lnTo>
                        <a:lnTo>
                          <a:pt x="8191" y="11934"/>
                        </a:lnTo>
                        <a:lnTo>
                          <a:pt x="8228" y="10578"/>
                        </a:lnTo>
                        <a:lnTo>
                          <a:pt x="8744" y="9294"/>
                        </a:lnTo>
                        <a:lnTo>
                          <a:pt x="9836" y="8632"/>
                        </a:lnTo>
                        <a:lnTo>
                          <a:pt x="9795" y="6682"/>
                        </a:lnTo>
                        <a:lnTo>
                          <a:pt x="10576" y="6767"/>
                        </a:lnTo>
                        <a:lnTo>
                          <a:pt x="11414" y="6479"/>
                        </a:lnTo>
                        <a:lnTo>
                          <a:pt x="11946" y="4516"/>
                        </a:lnTo>
                        <a:lnTo>
                          <a:pt x="12517" y="3735"/>
                        </a:lnTo>
                        <a:lnTo>
                          <a:pt x="12803" y="1886"/>
                        </a:lnTo>
                        <a:lnTo>
                          <a:pt x="13697" y="1629"/>
                        </a:lnTo>
                        <a:lnTo>
                          <a:pt x="14506" y="0"/>
                        </a:lnTo>
                        <a:lnTo>
                          <a:pt x="15262" y="644"/>
                        </a:lnTo>
                        <a:lnTo>
                          <a:pt x="15594" y="1675"/>
                        </a:lnTo>
                        <a:lnTo>
                          <a:pt x="16573" y="1675"/>
                        </a:lnTo>
                        <a:lnTo>
                          <a:pt x="16927" y="2794"/>
                        </a:lnTo>
                        <a:lnTo>
                          <a:pt x="16792" y="4036"/>
                        </a:lnTo>
                        <a:lnTo>
                          <a:pt x="16301" y="5195"/>
                        </a:lnTo>
                        <a:lnTo>
                          <a:pt x="16674" y="6023"/>
                        </a:lnTo>
                        <a:lnTo>
                          <a:pt x="17586" y="6023"/>
                        </a:lnTo>
                        <a:lnTo>
                          <a:pt x="19491" y="7946"/>
                        </a:lnTo>
                        <a:lnTo>
                          <a:pt x="19350" y="9530"/>
                        </a:lnTo>
                        <a:lnTo>
                          <a:pt x="19805" y="10108"/>
                        </a:lnTo>
                        <a:lnTo>
                          <a:pt x="19068" y="10154"/>
                        </a:lnTo>
                        <a:lnTo>
                          <a:pt x="18407" y="10035"/>
                        </a:lnTo>
                        <a:lnTo>
                          <a:pt x="18561" y="10836"/>
                        </a:lnTo>
                        <a:lnTo>
                          <a:pt x="19434" y="11276"/>
                        </a:lnTo>
                        <a:lnTo>
                          <a:pt x="19889" y="11472"/>
                        </a:lnTo>
                        <a:cubicBezTo>
                          <a:pt x="19827" y="11815"/>
                          <a:pt x="19833" y="12190"/>
                          <a:pt x="19905" y="12527"/>
                        </a:cubicBezTo>
                        <a:cubicBezTo>
                          <a:pt x="19976" y="12858"/>
                          <a:pt x="20108" y="13132"/>
                          <a:pt x="20277" y="13300"/>
                        </a:cubicBezTo>
                        <a:lnTo>
                          <a:pt x="19970" y="13936"/>
                        </a:lnTo>
                        <a:lnTo>
                          <a:pt x="18718" y="12566"/>
                        </a:lnTo>
                        <a:lnTo>
                          <a:pt x="17873" y="12199"/>
                        </a:lnTo>
                        <a:lnTo>
                          <a:pt x="17038" y="12346"/>
                        </a:lnTo>
                        <a:lnTo>
                          <a:pt x="17323" y="13190"/>
                        </a:lnTo>
                        <a:cubicBezTo>
                          <a:pt x="17577" y="12936"/>
                          <a:pt x="17867" y="12832"/>
                          <a:pt x="18153" y="12893"/>
                        </a:cubicBezTo>
                        <a:cubicBezTo>
                          <a:pt x="18498" y="12967"/>
                          <a:pt x="18816" y="13272"/>
                          <a:pt x="19049" y="13753"/>
                        </a:cubicBezTo>
                        <a:lnTo>
                          <a:pt x="20053" y="14850"/>
                        </a:lnTo>
                        <a:lnTo>
                          <a:pt x="20781" y="14166"/>
                        </a:lnTo>
                        <a:lnTo>
                          <a:pt x="21600" y="14172"/>
                        </a:lnTo>
                        <a:lnTo>
                          <a:pt x="21483" y="15849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4" name="Google Shape;664;p41"/>
                  <p:cNvSpPr/>
                  <p:nvPr/>
                </p:nvSpPr>
                <p:spPr>
                  <a:xfrm>
                    <a:off x="16879444" y="7649293"/>
                    <a:ext cx="1391472" cy="123384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21349" y="2424"/>
                        </a:moveTo>
                        <a:lnTo>
                          <a:pt x="20018" y="2605"/>
                        </a:lnTo>
                        <a:lnTo>
                          <a:pt x="19349" y="1799"/>
                        </a:lnTo>
                        <a:lnTo>
                          <a:pt x="19671" y="1209"/>
                        </a:lnTo>
                        <a:lnTo>
                          <a:pt x="19062" y="0"/>
                        </a:lnTo>
                        <a:lnTo>
                          <a:pt x="0" y="933"/>
                        </a:lnTo>
                        <a:lnTo>
                          <a:pt x="137" y="4947"/>
                        </a:lnTo>
                        <a:lnTo>
                          <a:pt x="542" y="9074"/>
                        </a:lnTo>
                        <a:lnTo>
                          <a:pt x="747" y="14174"/>
                        </a:lnTo>
                        <a:lnTo>
                          <a:pt x="707" y="17910"/>
                        </a:lnTo>
                        <a:lnTo>
                          <a:pt x="1635" y="18777"/>
                        </a:lnTo>
                        <a:lnTo>
                          <a:pt x="2287" y="18846"/>
                        </a:lnTo>
                        <a:lnTo>
                          <a:pt x="2167" y="21466"/>
                        </a:lnTo>
                        <a:lnTo>
                          <a:pt x="16191" y="21600"/>
                        </a:lnTo>
                        <a:lnTo>
                          <a:pt x="15968" y="20902"/>
                        </a:lnTo>
                        <a:lnTo>
                          <a:pt x="16191" y="20336"/>
                        </a:lnTo>
                        <a:lnTo>
                          <a:pt x="16594" y="19743"/>
                        </a:lnTo>
                        <a:lnTo>
                          <a:pt x="15925" y="19128"/>
                        </a:lnTo>
                        <a:lnTo>
                          <a:pt x="16528" y="18671"/>
                        </a:lnTo>
                        <a:lnTo>
                          <a:pt x="16226" y="16748"/>
                        </a:lnTo>
                        <a:lnTo>
                          <a:pt x="16406" y="15799"/>
                        </a:lnTo>
                        <a:lnTo>
                          <a:pt x="16914" y="14128"/>
                        </a:lnTo>
                        <a:lnTo>
                          <a:pt x="17482" y="12918"/>
                        </a:lnTo>
                        <a:lnTo>
                          <a:pt x="18747" y="11291"/>
                        </a:lnTo>
                        <a:lnTo>
                          <a:pt x="18826" y="10470"/>
                        </a:lnTo>
                        <a:lnTo>
                          <a:pt x="19700" y="9134"/>
                        </a:lnTo>
                        <a:lnTo>
                          <a:pt x="19883" y="8178"/>
                        </a:lnTo>
                        <a:lnTo>
                          <a:pt x="20182" y="7383"/>
                        </a:lnTo>
                        <a:lnTo>
                          <a:pt x="20360" y="6794"/>
                        </a:lnTo>
                        <a:lnTo>
                          <a:pt x="20763" y="6319"/>
                        </a:lnTo>
                        <a:lnTo>
                          <a:pt x="21001" y="5066"/>
                        </a:lnTo>
                        <a:lnTo>
                          <a:pt x="21481" y="4497"/>
                        </a:lnTo>
                        <a:lnTo>
                          <a:pt x="21600" y="3833"/>
                        </a:lnTo>
                        <a:lnTo>
                          <a:pt x="21349" y="2424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5" name="Google Shape;665;p41"/>
                  <p:cNvSpPr/>
                  <p:nvPr/>
                </p:nvSpPr>
                <p:spPr>
                  <a:xfrm>
                    <a:off x="17015030" y="8852784"/>
                    <a:ext cx="1538892" cy="1363446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7908" y="10946"/>
                        </a:moveTo>
                        <a:lnTo>
                          <a:pt x="18009" y="11666"/>
                        </a:lnTo>
                        <a:lnTo>
                          <a:pt x="17786" y="12726"/>
                        </a:lnTo>
                        <a:lnTo>
                          <a:pt x="18147" y="13402"/>
                        </a:lnTo>
                        <a:lnTo>
                          <a:pt x="18344" y="14142"/>
                        </a:lnTo>
                        <a:lnTo>
                          <a:pt x="18780" y="14779"/>
                        </a:lnTo>
                        <a:lnTo>
                          <a:pt x="19220" y="15377"/>
                        </a:lnTo>
                        <a:lnTo>
                          <a:pt x="18014" y="14965"/>
                        </a:lnTo>
                        <a:lnTo>
                          <a:pt x="16914" y="14530"/>
                        </a:lnTo>
                        <a:lnTo>
                          <a:pt x="16002" y="14406"/>
                        </a:lnTo>
                        <a:lnTo>
                          <a:pt x="15374" y="14448"/>
                        </a:lnTo>
                        <a:lnTo>
                          <a:pt x="15265" y="15330"/>
                        </a:lnTo>
                        <a:lnTo>
                          <a:pt x="14363" y="14712"/>
                        </a:lnTo>
                        <a:lnTo>
                          <a:pt x="14065" y="15879"/>
                        </a:lnTo>
                        <a:lnTo>
                          <a:pt x="14921" y="16229"/>
                        </a:lnTo>
                        <a:lnTo>
                          <a:pt x="15645" y="15960"/>
                        </a:lnTo>
                        <a:lnTo>
                          <a:pt x="16248" y="16436"/>
                        </a:lnTo>
                        <a:lnTo>
                          <a:pt x="16980" y="15840"/>
                        </a:lnTo>
                        <a:lnTo>
                          <a:pt x="17706" y="15654"/>
                        </a:lnTo>
                        <a:lnTo>
                          <a:pt x="18669" y="15799"/>
                        </a:lnTo>
                        <a:lnTo>
                          <a:pt x="18284" y="16563"/>
                        </a:lnTo>
                        <a:lnTo>
                          <a:pt x="17241" y="16749"/>
                        </a:lnTo>
                        <a:lnTo>
                          <a:pt x="17734" y="17344"/>
                        </a:lnTo>
                        <a:lnTo>
                          <a:pt x="18686" y="17098"/>
                        </a:lnTo>
                        <a:lnTo>
                          <a:pt x="19392" y="16109"/>
                        </a:lnTo>
                        <a:lnTo>
                          <a:pt x="20192" y="15864"/>
                        </a:lnTo>
                        <a:lnTo>
                          <a:pt x="20321" y="16516"/>
                        </a:lnTo>
                        <a:lnTo>
                          <a:pt x="19642" y="17238"/>
                        </a:lnTo>
                        <a:lnTo>
                          <a:pt x="19479" y="18287"/>
                        </a:lnTo>
                        <a:lnTo>
                          <a:pt x="18422" y="18287"/>
                        </a:lnTo>
                        <a:lnTo>
                          <a:pt x="18972" y="18967"/>
                        </a:lnTo>
                        <a:lnTo>
                          <a:pt x="19738" y="19340"/>
                        </a:lnTo>
                        <a:lnTo>
                          <a:pt x="20504" y="19708"/>
                        </a:lnTo>
                        <a:lnTo>
                          <a:pt x="21600" y="20078"/>
                        </a:lnTo>
                        <a:lnTo>
                          <a:pt x="21274" y="20754"/>
                        </a:lnTo>
                        <a:lnTo>
                          <a:pt x="20398" y="20446"/>
                        </a:lnTo>
                        <a:lnTo>
                          <a:pt x="20561" y="21292"/>
                        </a:lnTo>
                        <a:lnTo>
                          <a:pt x="19747" y="21538"/>
                        </a:lnTo>
                        <a:lnTo>
                          <a:pt x="18871" y="21600"/>
                        </a:lnTo>
                        <a:lnTo>
                          <a:pt x="18926" y="20943"/>
                        </a:lnTo>
                        <a:lnTo>
                          <a:pt x="18507" y="20448"/>
                        </a:lnTo>
                        <a:lnTo>
                          <a:pt x="18454" y="19832"/>
                        </a:lnTo>
                        <a:lnTo>
                          <a:pt x="17651" y="19542"/>
                        </a:lnTo>
                        <a:lnTo>
                          <a:pt x="17324" y="19094"/>
                        </a:lnTo>
                        <a:lnTo>
                          <a:pt x="17122" y="19726"/>
                        </a:lnTo>
                        <a:lnTo>
                          <a:pt x="17560" y="20658"/>
                        </a:lnTo>
                        <a:lnTo>
                          <a:pt x="17179" y="21028"/>
                        </a:lnTo>
                        <a:lnTo>
                          <a:pt x="16652" y="21150"/>
                        </a:lnTo>
                        <a:lnTo>
                          <a:pt x="16124" y="20536"/>
                        </a:lnTo>
                        <a:lnTo>
                          <a:pt x="15906" y="19772"/>
                        </a:lnTo>
                        <a:lnTo>
                          <a:pt x="15005" y="19710"/>
                        </a:lnTo>
                        <a:lnTo>
                          <a:pt x="15404" y="20456"/>
                        </a:lnTo>
                        <a:lnTo>
                          <a:pt x="15516" y="21274"/>
                        </a:lnTo>
                        <a:lnTo>
                          <a:pt x="14968" y="21564"/>
                        </a:lnTo>
                        <a:lnTo>
                          <a:pt x="14258" y="21253"/>
                        </a:lnTo>
                        <a:lnTo>
                          <a:pt x="13767" y="21253"/>
                        </a:lnTo>
                        <a:lnTo>
                          <a:pt x="13430" y="20521"/>
                        </a:lnTo>
                        <a:lnTo>
                          <a:pt x="12876" y="20150"/>
                        </a:lnTo>
                        <a:lnTo>
                          <a:pt x="12177" y="20456"/>
                        </a:lnTo>
                        <a:lnTo>
                          <a:pt x="11938" y="19933"/>
                        </a:lnTo>
                        <a:lnTo>
                          <a:pt x="12330" y="18840"/>
                        </a:lnTo>
                        <a:lnTo>
                          <a:pt x="12552" y="17932"/>
                        </a:lnTo>
                        <a:lnTo>
                          <a:pt x="11731" y="18053"/>
                        </a:lnTo>
                        <a:lnTo>
                          <a:pt x="11343" y="19004"/>
                        </a:lnTo>
                        <a:lnTo>
                          <a:pt x="10754" y="18840"/>
                        </a:lnTo>
                        <a:lnTo>
                          <a:pt x="10989" y="18043"/>
                        </a:lnTo>
                        <a:lnTo>
                          <a:pt x="10664" y="17036"/>
                        </a:lnTo>
                        <a:lnTo>
                          <a:pt x="10205" y="17512"/>
                        </a:lnTo>
                        <a:lnTo>
                          <a:pt x="9538" y="17388"/>
                        </a:lnTo>
                        <a:lnTo>
                          <a:pt x="8561" y="17326"/>
                        </a:lnTo>
                        <a:lnTo>
                          <a:pt x="8556" y="18040"/>
                        </a:lnTo>
                        <a:lnTo>
                          <a:pt x="9500" y="18783"/>
                        </a:lnTo>
                        <a:lnTo>
                          <a:pt x="10268" y="18991"/>
                        </a:lnTo>
                        <a:lnTo>
                          <a:pt x="10229" y="19860"/>
                        </a:lnTo>
                        <a:lnTo>
                          <a:pt x="9537" y="19736"/>
                        </a:lnTo>
                        <a:lnTo>
                          <a:pt x="8780" y="19104"/>
                        </a:lnTo>
                        <a:lnTo>
                          <a:pt x="8032" y="18858"/>
                        </a:lnTo>
                        <a:lnTo>
                          <a:pt x="7134" y="18364"/>
                        </a:lnTo>
                        <a:lnTo>
                          <a:pt x="6301" y="18364"/>
                        </a:lnTo>
                        <a:lnTo>
                          <a:pt x="5570" y="18426"/>
                        </a:lnTo>
                        <a:lnTo>
                          <a:pt x="5154" y="17828"/>
                        </a:lnTo>
                        <a:lnTo>
                          <a:pt x="4499" y="17766"/>
                        </a:lnTo>
                        <a:lnTo>
                          <a:pt x="4134" y="16878"/>
                        </a:lnTo>
                        <a:lnTo>
                          <a:pt x="3689" y="15915"/>
                        </a:lnTo>
                        <a:lnTo>
                          <a:pt x="3089" y="16205"/>
                        </a:lnTo>
                        <a:lnTo>
                          <a:pt x="3338" y="17253"/>
                        </a:lnTo>
                        <a:lnTo>
                          <a:pt x="3906" y="17890"/>
                        </a:lnTo>
                        <a:lnTo>
                          <a:pt x="1716" y="18649"/>
                        </a:lnTo>
                        <a:lnTo>
                          <a:pt x="1313" y="17722"/>
                        </a:lnTo>
                        <a:lnTo>
                          <a:pt x="2430" y="15346"/>
                        </a:lnTo>
                        <a:lnTo>
                          <a:pt x="2111" y="13697"/>
                        </a:lnTo>
                        <a:lnTo>
                          <a:pt x="2313" y="12048"/>
                        </a:lnTo>
                        <a:lnTo>
                          <a:pt x="2366" y="10986"/>
                        </a:lnTo>
                        <a:lnTo>
                          <a:pt x="1671" y="10572"/>
                        </a:lnTo>
                        <a:lnTo>
                          <a:pt x="1616" y="9112"/>
                        </a:lnTo>
                        <a:lnTo>
                          <a:pt x="940" y="7436"/>
                        </a:lnTo>
                        <a:lnTo>
                          <a:pt x="816" y="6042"/>
                        </a:lnTo>
                        <a:lnTo>
                          <a:pt x="30" y="5280"/>
                        </a:lnTo>
                        <a:lnTo>
                          <a:pt x="0" y="0"/>
                        </a:lnTo>
                        <a:lnTo>
                          <a:pt x="12774" y="331"/>
                        </a:lnTo>
                        <a:lnTo>
                          <a:pt x="12524" y="1269"/>
                        </a:lnTo>
                        <a:lnTo>
                          <a:pt x="12889" y="2035"/>
                        </a:lnTo>
                        <a:lnTo>
                          <a:pt x="12815" y="2840"/>
                        </a:lnTo>
                        <a:lnTo>
                          <a:pt x="13366" y="3210"/>
                        </a:lnTo>
                        <a:lnTo>
                          <a:pt x="13200" y="3971"/>
                        </a:lnTo>
                        <a:lnTo>
                          <a:pt x="12836" y="4854"/>
                        </a:lnTo>
                        <a:lnTo>
                          <a:pt x="12471" y="6050"/>
                        </a:lnTo>
                        <a:lnTo>
                          <a:pt x="12111" y="6648"/>
                        </a:lnTo>
                        <a:lnTo>
                          <a:pt x="11820" y="7929"/>
                        </a:lnTo>
                        <a:lnTo>
                          <a:pt x="11311" y="8939"/>
                        </a:lnTo>
                        <a:lnTo>
                          <a:pt x="10962" y="10241"/>
                        </a:lnTo>
                        <a:lnTo>
                          <a:pt x="10486" y="11377"/>
                        </a:lnTo>
                        <a:lnTo>
                          <a:pt x="17908" y="10946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6" name="Google Shape;666;p41"/>
                  <p:cNvSpPr/>
                  <p:nvPr/>
                </p:nvSpPr>
                <p:spPr>
                  <a:xfrm>
                    <a:off x="18131545" y="7421787"/>
                    <a:ext cx="2330694" cy="734415"/>
                  </a:xfrm>
                  <a:custGeom>
                    <a:rect b="b" l="l" r="r" t="t"/>
                    <a:pathLst>
                      <a:path extrusionOk="0" h="21545" w="21600">
                        <a:moveTo>
                          <a:pt x="21600" y="0"/>
                        </a:moveTo>
                        <a:lnTo>
                          <a:pt x="16333" y="2540"/>
                        </a:lnTo>
                        <a:lnTo>
                          <a:pt x="4553" y="5184"/>
                        </a:lnTo>
                        <a:lnTo>
                          <a:pt x="5007" y="6708"/>
                        </a:lnTo>
                        <a:lnTo>
                          <a:pt x="1281" y="7663"/>
                        </a:lnTo>
                        <a:lnTo>
                          <a:pt x="1144" y="9402"/>
                        </a:lnTo>
                        <a:lnTo>
                          <a:pt x="1030" y="11118"/>
                        </a:lnTo>
                        <a:lnTo>
                          <a:pt x="1138" y="12854"/>
                        </a:lnTo>
                        <a:lnTo>
                          <a:pt x="1067" y="14115"/>
                        </a:lnTo>
                        <a:lnTo>
                          <a:pt x="744" y="14863"/>
                        </a:lnTo>
                        <a:lnTo>
                          <a:pt x="622" y="16885"/>
                        </a:lnTo>
                        <a:lnTo>
                          <a:pt x="295" y="18185"/>
                        </a:lnTo>
                        <a:lnTo>
                          <a:pt x="0" y="21516"/>
                        </a:lnTo>
                        <a:cubicBezTo>
                          <a:pt x="2433" y="21600"/>
                          <a:pt x="4867" y="21503"/>
                          <a:pt x="7299" y="21227"/>
                        </a:cubicBezTo>
                        <a:cubicBezTo>
                          <a:pt x="9710" y="20952"/>
                          <a:pt x="12120" y="20501"/>
                          <a:pt x="14525" y="19873"/>
                        </a:cubicBezTo>
                        <a:lnTo>
                          <a:pt x="14827" y="17582"/>
                        </a:lnTo>
                        <a:lnTo>
                          <a:pt x="15399" y="17016"/>
                        </a:lnTo>
                        <a:lnTo>
                          <a:pt x="15856" y="16330"/>
                        </a:lnTo>
                        <a:lnTo>
                          <a:pt x="16751" y="15185"/>
                        </a:lnTo>
                        <a:lnTo>
                          <a:pt x="17077" y="14269"/>
                        </a:lnTo>
                        <a:lnTo>
                          <a:pt x="17731" y="12318"/>
                        </a:lnTo>
                        <a:lnTo>
                          <a:pt x="18185" y="10348"/>
                        </a:lnTo>
                        <a:lnTo>
                          <a:pt x="18752" y="9658"/>
                        </a:lnTo>
                        <a:lnTo>
                          <a:pt x="19090" y="9121"/>
                        </a:lnTo>
                        <a:lnTo>
                          <a:pt x="19367" y="8090"/>
                        </a:lnTo>
                        <a:lnTo>
                          <a:pt x="19656" y="7213"/>
                        </a:lnTo>
                        <a:lnTo>
                          <a:pt x="19968" y="6566"/>
                        </a:lnTo>
                        <a:lnTo>
                          <a:pt x="20285" y="5477"/>
                        </a:lnTo>
                        <a:lnTo>
                          <a:pt x="20668" y="4672"/>
                        </a:lnTo>
                        <a:lnTo>
                          <a:pt x="21099" y="3608"/>
                        </a:lnTo>
                        <a:lnTo>
                          <a:pt x="21425" y="216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7" name="Google Shape;667;p41"/>
                  <p:cNvSpPr/>
                  <p:nvPr/>
                </p:nvSpPr>
                <p:spPr>
                  <a:xfrm>
                    <a:off x="19686636" y="7206706"/>
                    <a:ext cx="2483244" cy="1054998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5185" y="21600"/>
                        </a:moveTo>
                        <a:lnTo>
                          <a:pt x="11850" y="15566"/>
                        </a:lnTo>
                        <a:lnTo>
                          <a:pt x="9627" y="16530"/>
                        </a:lnTo>
                        <a:lnTo>
                          <a:pt x="8191" y="14866"/>
                        </a:lnTo>
                        <a:lnTo>
                          <a:pt x="5240" y="15227"/>
                        </a:lnTo>
                        <a:lnTo>
                          <a:pt x="3660" y="17346"/>
                        </a:lnTo>
                        <a:lnTo>
                          <a:pt x="0" y="18303"/>
                        </a:lnTo>
                        <a:lnTo>
                          <a:pt x="327" y="16416"/>
                        </a:lnTo>
                        <a:lnTo>
                          <a:pt x="1000" y="15944"/>
                        </a:lnTo>
                        <a:lnTo>
                          <a:pt x="2272" y="14559"/>
                        </a:lnTo>
                        <a:lnTo>
                          <a:pt x="3084" y="12876"/>
                        </a:lnTo>
                        <a:lnTo>
                          <a:pt x="3532" y="11301"/>
                        </a:lnTo>
                        <a:lnTo>
                          <a:pt x="4370" y="10621"/>
                        </a:lnTo>
                        <a:lnTo>
                          <a:pt x="4795" y="9178"/>
                        </a:lnTo>
                        <a:lnTo>
                          <a:pt x="5293" y="8614"/>
                        </a:lnTo>
                        <a:lnTo>
                          <a:pt x="5530" y="7843"/>
                        </a:lnTo>
                        <a:lnTo>
                          <a:pt x="6385" y="6414"/>
                        </a:lnTo>
                        <a:lnTo>
                          <a:pt x="6699" y="4504"/>
                        </a:lnTo>
                        <a:lnTo>
                          <a:pt x="20351" y="0"/>
                        </a:lnTo>
                        <a:lnTo>
                          <a:pt x="20645" y="1129"/>
                        </a:lnTo>
                        <a:lnTo>
                          <a:pt x="21600" y="5073"/>
                        </a:lnTo>
                        <a:lnTo>
                          <a:pt x="21520" y="5890"/>
                        </a:lnTo>
                        <a:lnTo>
                          <a:pt x="20190" y="1019"/>
                        </a:lnTo>
                        <a:lnTo>
                          <a:pt x="19989" y="1681"/>
                        </a:lnTo>
                        <a:lnTo>
                          <a:pt x="20249" y="2665"/>
                        </a:lnTo>
                        <a:lnTo>
                          <a:pt x="20124" y="3545"/>
                        </a:lnTo>
                        <a:lnTo>
                          <a:pt x="19639" y="3230"/>
                        </a:lnTo>
                        <a:lnTo>
                          <a:pt x="19197" y="2752"/>
                        </a:lnTo>
                        <a:lnTo>
                          <a:pt x="19106" y="3685"/>
                        </a:lnTo>
                        <a:lnTo>
                          <a:pt x="18856" y="4374"/>
                        </a:lnTo>
                        <a:lnTo>
                          <a:pt x="18382" y="4856"/>
                        </a:lnTo>
                        <a:lnTo>
                          <a:pt x="18504" y="5910"/>
                        </a:lnTo>
                        <a:lnTo>
                          <a:pt x="19146" y="5595"/>
                        </a:lnTo>
                        <a:lnTo>
                          <a:pt x="19935" y="4799"/>
                        </a:lnTo>
                        <a:lnTo>
                          <a:pt x="20388" y="4719"/>
                        </a:lnTo>
                        <a:lnTo>
                          <a:pt x="20264" y="5809"/>
                        </a:lnTo>
                        <a:lnTo>
                          <a:pt x="20959" y="4498"/>
                        </a:lnTo>
                        <a:lnTo>
                          <a:pt x="21162" y="5642"/>
                        </a:lnTo>
                        <a:lnTo>
                          <a:pt x="20937" y="6870"/>
                        </a:lnTo>
                        <a:cubicBezTo>
                          <a:pt x="20836" y="6870"/>
                          <a:pt x="20736" y="6870"/>
                          <a:pt x="20636" y="6870"/>
                        </a:cubicBezTo>
                        <a:cubicBezTo>
                          <a:pt x="20536" y="6870"/>
                          <a:pt x="20436" y="6870"/>
                          <a:pt x="20335" y="6870"/>
                        </a:cubicBezTo>
                        <a:lnTo>
                          <a:pt x="19815" y="6790"/>
                        </a:lnTo>
                        <a:lnTo>
                          <a:pt x="19815" y="7700"/>
                        </a:lnTo>
                        <a:lnTo>
                          <a:pt x="20660" y="7994"/>
                        </a:lnTo>
                        <a:lnTo>
                          <a:pt x="20131" y="8978"/>
                        </a:lnTo>
                        <a:lnTo>
                          <a:pt x="19655" y="9456"/>
                        </a:lnTo>
                        <a:lnTo>
                          <a:pt x="19158" y="8282"/>
                        </a:lnTo>
                        <a:lnTo>
                          <a:pt x="18694" y="8924"/>
                        </a:lnTo>
                        <a:lnTo>
                          <a:pt x="18399" y="9343"/>
                        </a:lnTo>
                        <a:lnTo>
                          <a:pt x="18501" y="10330"/>
                        </a:lnTo>
                        <a:lnTo>
                          <a:pt x="18977" y="10410"/>
                        </a:lnTo>
                        <a:lnTo>
                          <a:pt x="19646" y="10647"/>
                        </a:lnTo>
                        <a:lnTo>
                          <a:pt x="20122" y="10567"/>
                        </a:lnTo>
                        <a:lnTo>
                          <a:pt x="20324" y="11521"/>
                        </a:lnTo>
                        <a:lnTo>
                          <a:pt x="20188" y="12799"/>
                        </a:lnTo>
                        <a:lnTo>
                          <a:pt x="19590" y="13170"/>
                        </a:lnTo>
                        <a:lnTo>
                          <a:pt x="18969" y="12929"/>
                        </a:lnTo>
                        <a:lnTo>
                          <a:pt x="18697" y="13407"/>
                        </a:lnTo>
                        <a:lnTo>
                          <a:pt x="18315" y="13886"/>
                        </a:lnTo>
                        <a:lnTo>
                          <a:pt x="17874" y="14120"/>
                        </a:lnTo>
                        <a:lnTo>
                          <a:pt x="17398" y="14890"/>
                        </a:lnTo>
                        <a:lnTo>
                          <a:pt x="17565" y="16429"/>
                        </a:lnTo>
                        <a:lnTo>
                          <a:pt x="17337" y="17359"/>
                        </a:lnTo>
                        <a:lnTo>
                          <a:pt x="17102" y="18071"/>
                        </a:lnTo>
                        <a:lnTo>
                          <a:pt x="16965" y="18894"/>
                        </a:lnTo>
                        <a:lnTo>
                          <a:pt x="16965" y="21022"/>
                        </a:lnTo>
                        <a:lnTo>
                          <a:pt x="16046" y="18005"/>
                        </a:lnTo>
                        <a:lnTo>
                          <a:pt x="16182" y="19359"/>
                        </a:lnTo>
                        <a:lnTo>
                          <a:pt x="16532" y="20748"/>
                        </a:lnTo>
                        <a:lnTo>
                          <a:pt x="16106" y="21012"/>
                        </a:lnTo>
                        <a:lnTo>
                          <a:pt x="15561" y="20822"/>
                        </a:lnTo>
                        <a:lnTo>
                          <a:pt x="15185" y="2160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8" name="Google Shape;668;p41"/>
                  <p:cNvSpPr/>
                  <p:nvPr/>
                </p:nvSpPr>
                <p:spPr>
                  <a:xfrm>
                    <a:off x="20058709" y="7913465"/>
                    <a:ext cx="1383858" cy="101358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294" y="414"/>
                        </a:moveTo>
                        <a:lnTo>
                          <a:pt x="540" y="2813"/>
                        </a:lnTo>
                        <a:lnTo>
                          <a:pt x="597" y="3793"/>
                        </a:lnTo>
                        <a:lnTo>
                          <a:pt x="0" y="4420"/>
                        </a:lnTo>
                        <a:lnTo>
                          <a:pt x="477" y="5308"/>
                        </a:lnTo>
                        <a:lnTo>
                          <a:pt x="7347" y="14789"/>
                        </a:lnTo>
                        <a:lnTo>
                          <a:pt x="8561" y="15893"/>
                        </a:lnTo>
                        <a:lnTo>
                          <a:pt x="9390" y="17505"/>
                        </a:lnTo>
                        <a:lnTo>
                          <a:pt x="10751" y="19510"/>
                        </a:lnTo>
                        <a:lnTo>
                          <a:pt x="11050" y="20851"/>
                        </a:lnTo>
                        <a:lnTo>
                          <a:pt x="11899" y="21600"/>
                        </a:lnTo>
                        <a:lnTo>
                          <a:pt x="13653" y="21548"/>
                        </a:lnTo>
                        <a:lnTo>
                          <a:pt x="14061" y="20381"/>
                        </a:lnTo>
                        <a:lnTo>
                          <a:pt x="13207" y="19970"/>
                        </a:lnTo>
                        <a:lnTo>
                          <a:pt x="12574" y="18967"/>
                        </a:lnTo>
                        <a:lnTo>
                          <a:pt x="13510" y="18887"/>
                        </a:lnTo>
                        <a:lnTo>
                          <a:pt x="14282" y="18943"/>
                        </a:lnTo>
                        <a:lnTo>
                          <a:pt x="15379" y="18525"/>
                        </a:lnTo>
                        <a:lnTo>
                          <a:pt x="16006" y="17230"/>
                        </a:lnTo>
                        <a:lnTo>
                          <a:pt x="17006" y="16450"/>
                        </a:lnTo>
                        <a:lnTo>
                          <a:pt x="17370" y="15705"/>
                        </a:lnTo>
                        <a:lnTo>
                          <a:pt x="17551" y="14928"/>
                        </a:lnTo>
                        <a:lnTo>
                          <a:pt x="17429" y="13685"/>
                        </a:lnTo>
                        <a:lnTo>
                          <a:pt x="18525" y="14019"/>
                        </a:lnTo>
                        <a:lnTo>
                          <a:pt x="19196" y="12598"/>
                        </a:lnTo>
                        <a:lnTo>
                          <a:pt x="19318" y="11627"/>
                        </a:lnTo>
                        <a:lnTo>
                          <a:pt x="19624" y="10307"/>
                        </a:lnTo>
                        <a:lnTo>
                          <a:pt x="20501" y="8807"/>
                        </a:lnTo>
                        <a:lnTo>
                          <a:pt x="21600" y="7139"/>
                        </a:lnTo>
                        <a:lnTo>
                          <a:pt x="15412" y="735"/>
                        </a:lnTo>
                        <a:lnTo>
                          <a:pt x="11646" y="1783"/>
                        </a:lnTo>
                        <a:lnTo>
                          <a:pt x="9020" y="0"/>
                        </a:lnTo>
                        <a:lnTo>
                          <a:pt x="3294" y="414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69" name="Google Shape;669;p41"/>
                  <p:cNvSpPr/>
                  <p:nvPr/>
                </p:nvSpPr>
                <p:spPr>
                  <a:xfrm>
                    <a:off x="19422819" y="8041399"/>
                    <a:ext cx="1421118" cy="1520262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0" y="994"/>
                        </a:moveTo>
                        <a:lnTo>
                          <a:pt x="2164" y="10410"/>
                        </a:lnTo>
                        <a:lnTo>
                          <a:pt x="2970" y="11991"/>
                        </a:lnTo>
                        <a:lnTo>
                          <a:pt x="3936" y="13442"/>
                        </a:lnTo>
                        <a:lnTo>
                          <a:pt x="3777" y="14166"/>
                        </a:lnTo>
                        <a:lnTo>
                          <a:pt x="3189" y="14939"/>
                        </a:lnTo>
                        <a:lnTo>
                          <a:pt x="3189" y="15775"/>
                        </a:lnTo>
                        <a:lnTo>
                          <a:pt x="3310" y="17154"/>
                        </a:lnTo>
                        <a:lnTo>
                          <a:pt x="3132" y="18057"/>
                        </a:lnTo>
                        <a:lnTo>
                          <a:pt x="3290" y="19223"/>
                        </a:lnTo>
                        <a:lnTo>
                          <a:pt x="3827" y="20462"/>
                        </a:lnTo>
                        <a:lnTo>
                          <a:pt x="4462" y="21514"/>
                        </a:lnTo>
                        <a:lnTo>
                          <a:pt x="16282" y="20968"/>
                        </a:lnTo>
                        <a:lnTo>
                          <a:pt x="16578" y="21600"/>
                        </a:lnTo>
                        <a:lnTo>
                          <a:pt x="17414" y="21454"/>
                        </a:lnTo>
                        <a:lnTo>
                          <a:pt x="17593" y="20304"/>
                        </a:lnTo>
                        <a:lnTo>
                          <a:pt x="17988" y="19729"/>
                        </a:lnTo>
                        <a:lnTo>
                          <a:pt x="18618" y="20061"/>
                        </a:lnTo>
                        <a:lnTo>
                          <a:pt x="19490" y="20228"/>
                        </a:lnTo>
                        <a:lnTo>
                          <a:pt x="19962" y="19678"/>
                        </a:lnTo>
                        <a:lnTo>
                          <a:pt x="19520" y="18772"/>
                        </a:lnTo>
                        <a:lnTo>
                          <a:pt x="19981" y="17929"/>
                        </a:lnTo>
                        <a:lnTo>
                          <a:pt x="19664" y="17265"/>
                        </a:lnTo>
                        <a:lnTo>
                          <a:pt x="20098" y="16766"/>
                        </a:lnTo>
                        <a:lnTo>
                          <a:pt x="20038" y="16211"/>
                        </a:lnTo>
                        <a:lnTo>
                          <a:pt x="20890" y="15477"/>
                        </a:lnTo>
                        <a:lnTo>
                          <a:pt x="21009" y="14481"/>
                        </a:lnTo>
                        <a:lnTo>
                          <a:pt x="21424" y="13797"/>
                        </a:lnTo>
                        <a:lnTo>
                          <a:pt x="21600" y="13079"/>
                        </a:lnTo>
                        <a:lnTo>
                          <a:pt x="21322" y="12473"/>
                        </a:lnTo>
                        <a:lnTo>
                          <a:pt x="20264" y="12824"/>
                        </a:lnTo>
                        <a:lnTo>
                          <a:pt x="20202" y="11916"/>
                        </a:lnTo>
                        <a:lnTo>
                          <a:pt x="20359" y="10892"/>
                        </a:lnTo>
                        <a:lnTo>
                          <a:pt x="18991" y="9696"/>
                        </a:lnTo>
                        <a:lnTo>
                          <a:pt x="18099" y="8554"/>
                        </a:lnTo>
                        <a:lnTo>
                          <a:pt x="16922" y="7788"/>
                        </a:lnTo>
                        <a:lnTo>
                          <a:pt x="10028" y="1232"/>
                        </a:lnTo>
                        <a:lnTo>
                          <a:pt x="10720" y="561"/>
                        </a:lnTo>
                        <a:lnTo>
                          <a:pt x="10519" y="0"/>
                        </a:lnTo>
                        <a:cubicBezTo>
                          <a:pt x="8809" y="228"/>
                          <a:pt x="7093" y="424"/>
                          <a:pt x="5374" y="588"/>
                        </a:cubicBezTo>
                        <a:cubicBezTo>
                          <a:pt x="3586" y="758"/>
                          <a:pt x="1794" y="894"/>
                          <a:pt x="0" y="994"/>
                        </a:cubicBez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70" name="Google Shape;670;p41"/>
                  <p:cNvSpPr/>
                  <p:nvPr/>
                </p:nvSpPr>
                <p:spPr>
                  <a:xfrm>
                    <a:off x="18653258" y="8109316"/>
                    <a:ext cx="1045548" cy="170969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152" y="17447"/>
                        </a:moveTo>
                        <a:lnTo>
                          <a:pt x="2477" y="18141"/>
                        </a:lnTo>
                        <a:lnTo>
                          <a:pt x="3041" y="19146"/>
                        </a:lnTo>
                        <a:lnTo>
                          <a:pt x="2892" y="19891"/>
                        </a:lnTo>
                        <a:lnTo>
                          <a:pt x="2905" y="20725"/>
                        </a:lnTo>
                        <a:lnTo>
                          <a:pt x="1538" y="20904"/>
                        </a:lnTo>
                        <a:lnTo>
                          <a:pt x="546" y="20873"/>
                        </a:lnTo>
                        <a:lnTo>
                          <a:pt x="433" y="1331"/>
                        </a:lnTo>
                        <a:lnTo>
                          <a:pt x="0" y="403"/>
                        </a:lnTo>
                        <a:cubicBezTo>
                          <a:pt x="2794" y="392"/>
                          <a:pt x="5588" y="352"/>
                          <a:pt x="8380" y="282"/>
                        </a:cubicBezTo>
                        <a:cubicBezTo>
                          <a:pt x="11033" y="215"/>
                          <a:pt x="13685" y="121"/>
                          <a:pt x="16334" y="0"/>
                        </a:cubicBezTo>
                        <a:lnTo>
                          <a:pt x="19170" y="8319"/>
                        </a:lnTo>
                        <a:lnTo>
                          <a:pt x="21570" y="10987"/>
                        </a:lnTo>
                        <a:lnTo>
                          <a:pt x="21600" y="11608"/>
                        </a:lnTo>
                        <a:lnTo>
                          <a:pt x="20523" y="12446"/>
                        </a:lnTo>
                        <a:lnTo>
                          <a:pt x="20570" y="13949"/>
                        </a:lnTo>
                        <a:lnTo>
                          <a:pt x="20871" y="14734"/>
                        </a:lnTo>
                        <a:lnTo>
                          <a:pt x="20553" y="15570"/>
                        </a:lnTo>
                        <a:lnTo>
                          <a:pt x="21471" y="17376"/>
                        </a:lnTo>
                        <a:lnTo>
                          <a:pt x="6684" y="17997"/>
                        </a:lnTo>
                        <a:lnTo>
                          <a:pt x="7085" y="20041"/>
                        </a:lnTo>
                        <a:lnTo>
                          <a:pt x="6039" y="20334"/>
                        </a:lnTo>
                        <a:lnTo>
                          <a:pt x="7028" y="20760"/>
                        </a:lnTo>
                        <a:lnTo>
                          <a:pt x="5826" y="21105"/>
                        </a:lnTo>
                        <a:lnTo>
                          <a:pt x="3400" y="21600"/>
                        </a:lnTo>
                        <a:lnTo>
                          <a:pt x="3832" y="20948"/>
                        </a:lnTo>
                        <a:lnTo>
                          <a:pt x="4774" y="20258"/>
                        </a:lnTo>
                        <a:lnTo>
                          <a:pt x="4298" y="19802"/>
                        </a:lnTo>
                        <a:lnTo>
                          <a:pt x="3680" y="18326"/>
                        </a:lnTo>
                        <a:lnTo>
                          <a:pt x="3152" y="17447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71" name="Google Shape;671;p41"/>
                  <p:cNvSpPr/>
                  <p:nvPr/>
                </p:nvSpPr>
                <p:spPr>
                  <a:xfrm>
                    <a:off x="13244977" y="10062066"/>
                    <a:ext cx="180360" cy="20066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4124" y="773"/>
                        </a:moveTo>
                        <a:lnTo>
                          <a:pt x="6211" y="0"/>
                        </a:lnTo>
                        <a:lnTo>
                          <a:pt x="0" y="5608"/>
                        </a:lnTo>
                        <a:lnTo>
                          <a:pt x="4085" y="13684"/>
                        </a:lnTo>
                        <a:lnTo>
                          <a:pt x="10213" y="21600"/>
                        </a:lnTo>
                        <a:lnTo>
                          <a:pt x="17845" y="18679"/>
                        </a:lnTo>
                        <a:lnTo>
                          <a:pt x="18784" y="9691"/>
                        </a:lnTo>
                        <a:lnTo>
                          <a:pt x="21600" y="3957"/>
                        </a:lnTo>
                        <a:lnTo>
                          <a:pt x="14124" y="773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72" name="Google Shape;672;p41"/>
                  <p:cNvSpPr/>
                  <p:nvPr/>
                </p:nvSpPr>
                <p:spPr>
                  <a:xfrm>
                    <a:off x="13773219" y="10262301"/>
                    <a:ext cx="239058" cy="19386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8036" y="0"/>
                        </a:moveTo>
                        <a:lnTo>
                          <a:pt x="3949" y="7352"/>
                        </a:lnTo>
                        <a:lnTo>
                          <a:pt x="0" y="9182"/>
                        </a:lnTo>
                        <a:lnTo>
                          <a:pt x="4112" y="15083"/>
                        </a:lnTo>
                        <a:lnTo>
                          <a:pt x="7016" y="19433"/>
                        </a:lnTo>
                        <a:lnTo>
                          <a:pt x="11945" y="21600"/>
                        </a:lnTo>
                        <a:lnTo>
                          <a:pt x="17850" y="20744"/>
                        </a:lnTo>
                        <a:lnTo>
                          <a:pt x="21600" y="15665"/>
                        </a:lnTo>
                        <a:lnTo>
                          <a:pt x="19489" y="11914"/>
                        </a:lnTo>
                        <a:lnTo>
                          <a:pt x="13983" y="8017"/>
                        </a:lnTo>
                        <a:lnTo>
                          <a:pt x="11990" y="2392"/>
                        </a:lnTo>
                        <a:lnTo>
                          <a:pt x="8036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73" name="Google Shape;673;p41"/>
                  <p:cNvSpPr/>
                  <p:nvPr/>
                </p:nvSpPr>
                <p:spPr>
                  <a:xfrm>
                    <a:off x="14240533" y="10585378"/>
                    <a:ext cx="110322" cy="109134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14269" y="4594"/>
                        </a:moveTo>
                        <a:lnTo>
                          <a:pt x="2240" y="0"/>
                        </a:lnTo>
                        <a:lnTo>
                          <a:pt x="0" y="10734"/>
                        </a:lnTo>
                        <a:lnTo>
                          <a:pt x="12481" y="21600"/>
                        </a:lnTo>
                        <a:lnTo>
                          <a:pt x="21600" y="17006"/>
                        </a:lnTo>
                        <a:lnTo>
                          <a:pt x="14269" y="4594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674" name="Google Shape;674;p41"/>
                  <p:cNvSpPr/>
                  <p:nvPr/>
                </p:nvSpPr>
                <p:spPr>
                  <a:xfrm>
                    <a:off x="14585830" y="10859038"/>
                    <a:ext cx="495126" cy="549180"/>
                  </a:xfrm>
                  <a:custGeom>
                    <a:rect b="b" l="l" r="r" t="t"/>
                    <a:pathLst>
                      <a:path extrusionOk="0" h="21600" w="21600">
                        <a:moveTo>
                          <a:pt x="3683" y="0"/>
                        </a:moveTo>
                        <a:lnTo>
                          <a:pt x="3241" y="2088"/>
                        </a:lnTo>
                        <a:lnTo>
                          <a:pt x="4733" y="5464"/>
                        </a:lnTo>
                        <a:lnTo>
                          <a:pt x="2353" y="6845"/>
                        </a:lnTo>
                        <a:lnTo>
                          <a:pt x="0" y="7244"/>
                        </a:lnTo>
                        <a:lnTo>
                          <a:pt x="933" y="10271"/>
                        </a:lnTo>
                        <a:lnTo>
                          <a:pt x="2871" y="13812"/>
                        </a:lnTo>
                        <a:lnTo>
                          <a:pt x="3477" y="16118"/>
                        </a:lnTo>
                        <a:lnTo>
                          <a:pt x="3135" y="18734"/>
                        </a:lnTo>
                        <a:lnTo>
                          <a:pt x="5401" y="19659"/>
                        </a:lnTo>
                        <a:lnTo>
                          <a:pt x="6242" y="21600"/>
                        </a:lnTo>
                        <a:lnTo>
                          <a:pt x="8965" y="21292"/>
                        </a:lnTo>
                        <a:lnTo>
                          <a:pt x="10611" y="18214"/>
                        </a:lnTo>
                        <a:lnTo>
                          <a:pt x="14018" y="16363"/>
                        </a:lnTo>
                        <a:lnTo>
                          <a:pt x="16711" y="16208"/>
                        </a:lnTo>
                        <a:lnTo>
                          <a:pt x="20296" y="15078"/>
                        </a:lnTo>
                        <a:lnTo>
                          <a:pt x="21600" y="13638"/>
                        </a:lnTo>
                        <a:lnTo>
                          <a:pt x="21094" y="12006"/>
                        </a:lnTo>
                        <a:lnTo>
                          <a:pt x="19220" y="10779"/>
                        </a:lnTo>
                        <a:lnTo>
                          <a:pt x="16939" y="7231"/>
                        </a:lnTo>
                        <a:lnTo>
                          <a:pt x="14902" y="5233"/>
                        </a:lnTo>
                        <a:lnTo>
                          <a:pt x="13319" y="4519"/>
                        </a:lnTo>
                        <a:lnTo>
                          <a:pt x="11680" y="3137"/>
                        </a:lnTo>
                        <a:lnTo>
                          <a:pt x="10269" y="2110"/>
                        </a:lnTo>
                        <a:lnTo>
                          <a:pt x="7753" y="2110"/>
                        </a:lnTo>
                        <a:lnTo>
                          <a:pt x="6285" y="85"/>
                        </a:lnTo>
                        <a:lnTo>
                          <a:pt x="3683" y="0"/>
                        </a:lnTo>
                        <a:close/>
                      </a:path>
                    </a:pathLst>
                  </a:custGeom>
                  <a:solidFill>
                    <a:srgbClr val="EEE8DC"/>
                  </a:solidFill>
                  <a:ln cap="flat" cmpd="sng" w="25400">
                    <a:solidFill>
                      <a:srgbClr val="F9F8F5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17150" lIns="17150" spcFirstLastPara="1" rIns="17150" wrap="square" tIns="1715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800"/>
                      <a:buFont typeface="Arial"/>
                      <a:buNone/>
                    </a:pPr>
                    <a:r>
                      <a:t/>
                    </a:r>
                    <a:endParaRPr b="0" i="0" sz="800" u="none" cap="none" strike="noStrike">
                      <a:solidFill>
                        <a:srgbClr val="74808C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2"/>
          <p:cNvGrpSpPr/>
          <p:nvPr/>
        </p:nvGrpSpPr>
        <p:grpSpPr>
          <a:xfrm>
            <a:off x="3334440" y="2511152"/>
            <a:ext cx="4267097" cy="1831186"/>
            <a:chOff x="3961604" y="1730635"/>
            <a:chExt cx="4028223" cy="3182457"/>
          </a:xfrm>
        </p:grpSpPr>
        <p:sp>
          <p:nvSpPr>
            <p:cNvPr id="680" name="Google Shape;680;p42"/>
            <p:cNvSpPr/>
            <p:nvPr/>
          </p:nvSpPr>
          <p:spPr>
            <a:xfrm>
              <a:off x="4733578" y="1827672"/>
              <a:ext cx="2945135" cy="1052954"/>
            </a:xfrm>
            <a:custGeom>
              <a:rect b="b" l="l" r="r" t="t"/>
              <a:pathLst>
                <a:path extrusionOk="0" h="803" w="2246">
                  <a:moveTo>
                    <a:pt x="594" y="90"/>
                  </a:moveTo>
                  <a:lnTo>
                    <a:pt x="606" y="119"/>
                  </a:lnTo>
                  <a:lnTo>
                    <a:pt x="646" y="133"/>
                  </a:lnTo>
                  <a:lnTo>
                    <a:pt x="606" y="105"/>
                  </a:lnTo>
                  <a:lnTo>
                    <a:pt x="615" y="90"/>
                  </a:lnTo>
                  <a:lnTo>
                    <a:pt x="682" y="105"/>
                  </a:lnTo>
                  <a:lnTo>
                    <a:pt x="692" y="105"/>
                  </a:lnTo>
                  <a:lnTo>
                    <a:pt x="662" y="90"/>
                  </a:lnTo>
                  <a:lnTo>
                    <a:pt x="646" y="79"/>
                  </a:lnTo>
                  <a:lnTo>
                    <a:pt x="723" y="64"/>
                  </a:lnTo>
                  <a:lnTo>
                    <a:pt x="704" y="54"/>
                  </a:lnTo>
                  <a:lnTo>
                    <a:pt x="723" y="43"/>
                  </a:lnTo>
                  <a:lnTo>
                    <a:pt x="769" y="28"/>
                  </a:lnTo>
                  <a:lnTo>
                    <a:pt x="845" y="28"/>
                  </a:lnTo>
                  <a:lnTo>
                    <a:pt x="845" y="14"/>
                  </a:lnTo>
                  <a:lnTo>
                    <a:pt x="869" y="0"/>
                  </a:lnTo>
                  <a:lnTo>
                    <a:pt x="900" y="0"/>
                  </a:lnTo>
                  <a:lnTo>
                    <a:pt x="922" y="14"/>
                  </a:lnTo>
                  <a:lnTo>
                    <a:pt x="977" y="14"/>
                  </a:lnTo>
                  <a:lnTo>
                    <a:pt x="1023" y="28"/>
                  </a:lnTo>
                  <a:lnTo>
                    <a:pt x="1032" y="43"/>
                  </a:lnTo>
                  <a:lnTo>
                    <a:pt x="977" y="79"/>
                  </a:lnTo>
                  <a:lnTo>
                    <a:pt x="1023" y="79"/>
                  </a:lnTo>
                  <a:lnTo>
                    <a:pt x="1014" y="64"/>
                  </a:lnTo>
                  <a:lnTo>
                    <a:pt x="1054" y="64"/>
                  </a:lnTo>
                  <a:lnTo>
                    <a:pt x="1023" y="54"/>
                  </a:lnTo>
                  <a:lnTo>
                    <a:pt x="1045" y="54"/>
                  </a:lnTo>
                  <a:lnTo>
                    <a:pt x="1065" y="79"/>
                  </a:lnTo>
                  <a:lnTo>
                    <a:pt x="1121" y="79"/>
                  </a:lnTo>
                  <a:lnTo>
                    <a:pt x="1130" y="79"/>
                  </a:lnTo>
                  <a:lnTo>
                    <a:pt x="1155" y="79"/>
                  </a:lnTo>
                  <a:lnTo>
                    <a:pt x="1197" y="79"/>
                  </a:lnTo>
                  <a:lnTo>
                    <a:pt x="1176" y="64"/>
                  </a:lnTo>
                  <a:lnTo>
                    <a:pt x="1253" y="79"/>
                  </a:lnTo>
                  <a:lnTo>
                    <a:pt x="1286" y="90"/>
                  </a:lnTo>
                  <a:lnTo>
                    <a:pt x="1286" y="105"/>
                  </a:lnTo>
                  <a:lnTo>
                    <a:pt x="1341" y="133"/>
                  </a:lnTo>
                  <a:lnTo>
                    <a:pt x="1341" y="119"/>
                  </a:lnTo>
                  <a:lnTo>
                    <a:pt x="1329" y="105"/>
                  </a:lnTo>
                  <a:lnTo>
                    <a:pt x="1376" y="119"/>
                  </a:lnTo>
                  <a:lnTo>
                    <a:pt x="1384" y="105"/>
                  </a:lnTo>
                  <a:lnTo>
                    <a:pt x="1440" y="119"/>
                  </a:lnTo>
                  <a:lnTo>
                    <a:pt x="1421" y="105"/>
                  </a:lnTo>
                  <a:lnTo>
                    <a:pt x="1421" y="90"/>
                  </a:lnTo>
                  <a:lnTo>
                    <a:pt x="1553" y="105"/>
                  </a:lnTo>
                  <a:lnTo>
                    <a:pt x="1614" y="133"/>
                  </a:lnTo>
                  <a:lnTo>
                    <a:pt x="1694" y="133"/>
                  </a:lnTo>
                  <a:lnTo>
                    <a:pt x="1724" y="144"/>
                  </a:lnTo>
                  <a:lnTo>
                    <a:pt x="1762" y="155"/>
                  </a:lnTo>
                  <a:lnTo>
                    <a:pt x="1847" y="155"/>
                  </a:lnTo>
                  <a:lnTo>
                    <a:pt x="1847" y="144"/>
                  </a:lnTo>
                  <a:lnTo>
                    <a:pt x="1869" y="144"/>
                  </a:lnTo>
                  <a:lnTo>
                    <a:pt x="1869" y="155"/>
                  </a:lnTo>
                  <a:lnTo>
                    <a:pt x="1859" y="155"/>
                  </a:lnTo>
                  <a:lnTo>
                    <a:pt x="1891" y="170"/>
                  </a:lnTo>
                  <a:lnTo>
                    <a:pt x="1902" y="170"/>
                  </a:lnTo>
                  <a:lnTo>
                    <a:pt x="1869" y="144"/>
                  </a:lnTo>
                  <a:lnTo>
                    <a:pt x="1955" y="144"/>
                  </a:lnTo>
                  <a:lnTo>
                    <a:pt x="2022" y="170"/>
                  </a:lnTo>
                  <a:lnTo>
                    <a:pt x="2154" y="210"/>
                  </a:lnTo>
                  <a:lnTo>
                    <a:pt x="2187" y="210"/>
                  </a:lnTo>
                  <a:lnTo>
                    <a:pt x="2246" y="220"/>
                  </a:lnTo>
                  <a:lnTo>
                    <a:pt x="2246" y="235"/>
                  </a:lnTo>
                  <a:lnTo>
                    <a:pt x="2222" y="235"/>
                  </a:lnTo>
                  <a:lnTo>
                    <a:pt x="2246" y="260"/>
                  </a:lnTo>
                  <a:lnTo>
                    <a:pt x="2178" y="246"/>
                  </a:lnTo>
                  <a:lnTo>
                    <a:pt x="2132" y="235"/>
                  </a:lnTo>
                  <a:lnTo>
                    <a:pt x="2111" y="220"/>
                  </a:lnTo>
                  <a:lnTo>
                    <a:pt x="2101" y="235"/>
                  </a:lnTo>
                  <a:lnTo>
                    <a:pt x="2123" y="235"/>
                  </a:lnTo>
                  <a:lnTo>
                    <a:pt x="2123" y="246"/>
                  </a:lnTo>
                  <a:lnTo>
                    <a:pt x="2123" y="260"/>
                  </a:lnTo>
                  <a:lnTo>
                    <a:pt x="2101" y="260"/>
                  </a:lnTo>
                  <a:lnTo>
                    <a:pt x="2178" y="299"/>
                  </a:lnTo>
                  <a:lnTo>
                    <a:pt x="2178" y="311"/>
                  </a:lnTo>
                  <a:lnTo>
                    <a:pt x="2145" y="299"/>
                  </a:lnTo>
                  <a:lnTo>
                    <a:pt x="2132" y="311"/>
                  </a:lnTo>
                  <a:lnTo>
                    <a:pt x="2101" y="347"/>
                  </a:lnTo>
                  <a:lnTo>
                    <a:pt x="2111" y="361"/>
                  </a:lnTo>
                  <a:lnTo>
                    <a:pt x="2068" y="347"/>
                  </a:lnTo>
                  <a:lnTo>
                    <a:pt x="2056" y="347"/>
                  </a:lnTo>
                  <a:lnTo>
                    <a:pt x="2056" y="361"/>
                  </a:lnTo>
                  <a:lnTo>
                    <a:pt x="2034" y="347"/>
                  </a:lnTo>
                  <a:lnTo>
                    <a:pt x="2022" y="361"/>
                  </a:lnTo>
                  <a:lnTo>
                    <a:pt x="2013" y="361"/>
                  </a:lnTo>
                  <a:lnTo>
                    <a:pt x="2022" y="376"/>
                  </a:lnTo>
                  <a:lnTo>
                    <a:pt x="2022" y="402"/>
                  </a:lnTo>
                  <a:lnTo>
                    <a:pt x="2034" y="412"/>
                  </a:lnTo>
                  <a:lnTo>
                    <a:pt x="2046" y="412"/>
                  </a:lnTo>
                  <a:lnTo>
                    <a:pt x="2056" y="426"/>
                  </a:lnTo>
                  <a:lnTo>
                    <a:pt x="2077" y="438"/>
                  </a:lnTo>
                  <a:lnTo>
                    <a:pt x="2068" y="455"/>
                  </a:lnTo>
                  <a:lnTo>
                    <a:pt x="2090" y="481"/>
                  </a:lnTo>
                  <a:lnTo>
                    <a:pt x="2068" y="491"/>
                  </a:lnTo>
                  <a:lnTo>
                    <a:pt x="2090" y="517"/>
                  </a:lnTo>
                  <a:lnTo>
                    <a:pt x="2077" y="517"/>
                  </a:lnTo>
                  <a:lnTo>
                    <a:pt x="2077" y="557"/>
                  </a:lnTo>
                  <a:lnTo>
                    <a:pt x="2077" y="567"/>
                  </a:lnTo>
                  <a:lnTo>
                    <a:pt x="1979" y="466"/>
                  </a:lnTo>
                  <a:lnTo>
                    <a:pt x="1955" y="426"/>
                  </a:lnTo>
                  <a:lnTo>
                    <a:pt x="1969" y="426"/>
                  </a:lnTo>
                  <a:lnTo>
                    <a:pt x="1955" y="412"/>
                  </a:lnTo>
                  <a:lnTo>
                    <a:pt x="1969" y="402"/>
                  </a:lnTo>
                  <a:lnTo>
                    <a:pt x="1979" y="347"/>
                  </a:lnTo>
                  <a:lnTo>
                    <a:pt x="1991" y="337"/>
                  </a:lnTo>
                  <a:lnTo>
                    <a:pt x="1969" y="311"/>
                  </a:lnTo>
                  <a:lnTo>
                    <a:pt x="1969" y="299"/>
                  </a:lnTo>
                  <a:lnTo>
                    <a:pt x="1946" y="299"/>
                  </a:lnTo>
                  <a:lnTo>
                    <a:pt x="1955" y="325"/>
                  </a:lnTo>
                  <a:lnTo>
                    <a:pt x="1946" y="347"/>
                  </a:lnTo>
                  <a:lnTo>
                    <a:pt x="1924" y="337"/>
                  </a:lnTo>
                  <a:lnTo>
                    <a:pt x="1924" y="325"/>
                  </a:lnTo>
                  <a:lnTo>
                    <a:pt x="1878" y="325"/>
                  </a:lnTo>
                  <a:lnTo>
                    <a:pt x="1869" y="361"/>
                  </a:lnTo>
                  <a:lnTo>
                    <a:pt x="1878" y="376"/>
                  </a:lnTo>
                  <a:lnTo>
                    <a:pt x="1902" y="376"/>
                  </a:lnTo>
                  <a:lnTo>
                    <a:pt x="1847" y="390"/>
                  </a:lnTo>
                  <a:lnTo>
                    <a:pt x="1838" y="361"/>
                  </a:lnTo>
                  <a:lnTo>
                    <a:pt x="1801" y="361"/>
                  </a:lnTo>
                  <a:lnTo>
                    <a:pt x="1801" y="376"/>
                  </a:lnTo>
                  <a:lnTo>
                    <a:pt x="1724" y="376"/>
                  </a:lnTo>
                  <a:lnTo>
                    <a:pt x="1707" y="376"/>
                  </a:lnTo>
                  <a:lnTo>
                    <a:pt x="1694" y="455"/>
                  </a:lnTo>
                  <a:lnTo>
                    <a:pt x="1669" y="481"/>
                  </a:lnTo>
                  <a:lnTo>
                    <a:pt x="1707" y="481"/>
                  </a:lnTo>
                  <a:lnTo>
                    <a:pt x="1715" y="503"/>
                  </a:lnTo>
                  <a:lnTo>
                    <a:pt x="1715" y="491"/>
                  </a:lnTo>
                  <a:lnTo>
                    <a:pt x="1724" y="491"/>
                  </a:lnTo>
                  <a:lnTo>
                    <a:pt x="1724" y="503"/>
                  </a:lnTo>
                  <a:lnTo>
                    <a:pt x="1737" y="503"/>
                  </a:lnTo>
                  <a:lnTo>
                    <a:pt x="1746" y="491"/>
                  </a:lnTo>
                  <a:lnTo>
                    <a:pt x="1792" y="517"/>
                  </a:lnTo>
                  <a:lnTo>
                    <a:pt x="1814" y="567"/>
                  </a:lnTo>
                  <a:lnTo>
                    <a:pt x="1847" y="622"/>
                  </a:lnTo>
                  <a:lnTo>
                    <a:pt x="1847" y="694"/>
                  </a:lnTo>
                  <a:lnTo>
                    <a:pt x="1823" y="723"/>
                  </a:lnTo>
                  <a:lnTo>
                    <a:pt x="1823" y="749"/>
                  </a:lnTo>
                  <a:lnTo>
                    <a:pt x="1801" y="759"/>
                  </a:lnTo>
                  <a:lnTo>
                    <a:pt x="1783" y="749"/>
                  </a:lnTo>
                  <a:lnTo>
                    <a:pt x="1771" y="759"/>
                  </a:lnTo>
                  <a:lnTo>
                    <a:pt x="1771" y="749"/>
                  </a:lnTo>
                  <a:lnTo>
                    <a:pt x="1746" y="713"/>
                  </a:lnTo>
                  <a:lnTo>
                    <a:pt x="1762" y="694"/>
                  </a:lnTo>
                  <a:lnTo>
                    <a:pt x="1783" y="713"/>
                  </a:lnTo>
                  <a:lnTo>
                    <a:pt x="1771" y="658"/>
                  </a:lnTo>
                  <a:lnTo>
                    <a:pt x="1771" y="647"/>
                  </a:lnTo>
                  <a:lnTo>
                    <a:pt x="1762" y="622"/>
                  </a:lnTo>
                  <a:lnTo>
                    <a:pt x="1724" y="647"/>
                  </a:lnTo>
                  <a:lnTo>
                    <a:pt x="1715" y="647"/>
                  </a:lnTo>
                  <a:lnTo>
                    <a:pt x="1694" y="622"/>
                  </a:lnTo>
                  <a:lnTo>
                    <a:pt x="1660" y="604"/>
                  </a:lnTo>
                  <a:lnTo>
                    <a:pt x="1630" y="593"/>
                  </a:lnTo>
                  <a:lnTo>
                    <a:pt x="1605" y="567"/>
                  </a:lnTo>
                  <a:lnTo>
                    <a:pt x="1563" y="517"/>
                  </a:lnTo>
                  <a:lnTo>
                    <a:pt x="1516" y="503"/>
                  </a:lnTo>
                  <a:lnTo>
                    <a:pt x="1486" y="517"/>
                  </a:lnTo>
                  <a:lnTo>
                    <a:pt x="1473" y="527"/>
                  </a:lnTo>
                  <a:lnTo>
                    <a:pt x="1498" y="546"/>
                  </a:lnTo>
                  <a:lnTo>
                    <a:pt x="1486" y="557"/>
                  </a:lnTo>
                  <a:lnTo>
                    <a:pt x="1498" y="582"/>
                  </a:lnTo>
                  <a:lnTo>
                    <a:pt x="1473" y="593"/>
                  </a:lnTo>
                  <a:lnTo>
                    <a:pt x="1452" y="593"/>
                  </a:lnTo>
                  <a:lnTo>
                    <a:pt x="1421" y="582"/>
                  </a:lnTo>
                  <a:lnTo>
                    <a:pt x="1397" y="593"/>
                  </a:lnTo>
                  <a:lnTo>
                    <a:pt x="1354" y="604"/>
                  </a:lnTo>
                  <a:lnTo>
                    <a:pt x="1274" y="582"/>
                  </a:lnTo>
                  <a:lnTo>
                    <a:pt x="1231" y="582"/>
                  </a:lnTo>
                  <a:lnTo>
                    <a:pt x="1197" y="557"/>
                  </a:lnTo>
                  <a:lnTo>
                    <a:pt x="1155" y="546"/>
                  </a:lnTo>
                  <a:lnTo>
                    <a:pt x="1145" y="557"/>
                  </a:lnTo>
                  <a:lnTo>
                    <a:pt x="1155" y="567"/>
                  </a:lnTo>
                  <a:lnTo>
                    <a:pt x="1155" y="593"/>
                  </a:lnTo>
                  <a:lnTo>
                    <a:pt x="1109" y="593"/>
                  </a:lnTo>
                  <a:lnTo>
                    <a:pt x="1090" y="582"/>
                  </a:lnTo>
                  <a:lnTo>
                    <a:pt x="1054" y="567"/>
                  </a:lnTo>
                  <a:lnTo>
                    <a:pt x="998" y="604"/>
                  </a:lnTo>
                  <a:lnTo>
                    <a:pt x="990" y="622"/>
                  </a:lnTo>
                  <a:lnTo>
                    <a:pt x="990" y="604"/>
                  </a:lnTo>
                  <a:lnTo>
                    <a:pt x="977" y="593"/>
                  </a:lnTo>
                  <a:lnTo>
                    <a:pt x="968" y="604"/>
                  </a:lnTo>
                  <a:lnTo>
                    <a:pt x="955" y="593"/>
                  </a:lnTo>
                  <a:lnTo>
                    <a:pt x="913" y="567"/>
                  </a:lnTo>
                  <a:lnTo>
                    <a:pt x="879" y="567"/>
                  </a:lnTo>
                  <a:lnTo>
                    <a:pt x="869" y="557"/>
                  </a:lnTo>
                  <a:lnTo>
                    <a:pt x="858" y="567"/>
                  </a:lnTo>
                  <a:lnTo>
                    <a:pt x="814" y="517"/>
                  </a:lnTo>
                  <a:lnTo>
                    <a:pt x="781" y="491"/>
                  </a:lnTo>
                  <a:lnTo>
                    <a:pt x="769" y="491"/>
                  </a:lnTo>
                  <a:lnTo>
                    <a:pt x="747" y="503"/>
                  </a:lnTo>
                  <a:lnTo>
                    <a:pt x="737" y="503"/>
                  </a:lnTo>
                  <a:lnTo>
                    <a:pt x="737" y="491"/>
                  </a:lnTo>
                  <a:lnTo>
                    <a:pt x="714" y="491"/>
                  </a:lnTo>
                  <a:lnTo>
                    <a:pt x="692" y="491"/>
                  </a:lnTo>
                  <a:lnTo>
                    <a:pt x="692" y="481"/>
                  </a:lnTo>
                  <a:lnTo>
                    <a:pt x="682" y="466"/>
                  </a:lnTo>
                  <a:lnTo>
                    <a:pt x="646" y="466"/>
                  </a:lnTo>
                  <a:lnTo>
                    <a:pt x="646" y="481"/>
                  </a:lnTo>
                  <a:lnTo>
                    <a:pt x="615" y="481"/>
                  </a:lnTo>
                  <a:lnTo>
                    <a:pt x="560" y="491"/>
                  </a:lnTo>
                  <a:lnTo>
                    <a:pt x="538" y="491"/>
                  </a:lnTo>
                  <a:lnTo>
                    <a:pt x="538" y="503"/>
                  </a:lnTo>
                  <a:lnTo>
                    <a:pt x="551" y="503"/>
                  </a:lnTo>
                  <a:lnTo>
                    <a:pt x="551" y="517"/>
                  </a:lnTo>
                  <a:lnTo>
                    <a:pt x="538" y="527"/>
                  </a:lnTo>
                  <a:lnTo>
                    <a:pt x="551" y="527"/>
                  </a:lnTo>
                  <a:lnTo>
                    <a:pt x="538" y="546"/>
                  </a:lnTo>
                  <a:lnTo>
                    <a:pt x="569" y="557"/>
                  </a:lnTo>
                  <a:lnTo>
                    <a:pt x="560" y="567"/>
                  </a:lnTo>
                  <a:lnTo>
                    <a:pt x="538" y="567"/>
                  </a:lnTo>
                  <a:lnTo>
                    <a:pt x="514" y="567"/>
                  </a:lnTo>
                  <a:lnTo>
                    <a:pt x="493" y="567"/>
                  </a:lnTo>
                  <a:lnTo>
                    <a:pt x="474" y="567"/>
                  </a:lnTo>
                  <a:lnTo>
                    <a:pt x="462" y="567"/>
                  </a:lnTo>
                  <a:lnTo>
                    <a:pt x="462" y="582"/>
                  </a:lnTo>
                  <a:lnTo>
                    <a:pt x="437" y="557"/>
                  </a:lnTo>
                  <a:lnTo>
                    <a:pt x="419" y="546"/>
                  </a:lnTo>
                  <a:lnTo>
                    <a:pt x="407" y="557"/>
                  </a:lnTo>
                  <a:lnTo>
                    <a:pt x="398" y="557"/>
                  </a:lnTo>
                  <a:lnTo>
                    <a:pt x="373" y="567"/>
                  </a:lnTo>
                  <a:lnTo>
                    <a:pt x="361" y="567"/>
                  </a:lnTo>
                  <a:lnTo>
                    <a:pt x="373" y="593"/>
                  </a:lnTo>
                  <a:lnTo>
                    <a:pt x="361" y="593"/>
                  </a:lnTo>
                  <a:lnTo>
                    <a:pt x="351" y="582"/>
                  </a:lnTo>
                  <a:lnTo>
                    <a:pt x="343" y="622"/>
                  </a:lnTo>
                  <a:lnTo>
                    <a:pt x="351" y="632"/>
                  </a:lnTo>
                  <a:lnTo>
                    <a:pt x="351" y="647"/>
                  </a:lnTo>
                  <a:lnTo>
                    <a:pt x="373" y="647"/>
                  </a:lnTo>
                  <a:lnTo>
                    <a:pt x="382" y="673"/>
                  </a:lnTo>
                  <a:lnTo>
                    <a:pt x="373" y="683"/>
                  </a:lnTo>
                  <a:lnTo>
                    <a:pt x="361" y="683"/>
                  </a:lnTo>
                  <a:lnTo>
                    <a:pt x="351" y="713"/>
                  </a:lnTo>
                  <a:lnTo>
                    <a:pt x="373" y="738"/>
                  </a:lnTo>
                  <a:lnTo>
                    <a:pt x="373" y="759"/>
                  </a:lnTo>
                  <a:lnTo>
                    <a:pt x="398" y="788"/>
                  </a:lnTo>
                  <a:lnTo>
                    <a:pt x="382" y="803"/>
                  </a:lnTo>
                  <a:lnTo>
                    <a:pt x="373" y="803"/>
                  </a:lnTo>
                  <a:lnTo>
                    <a:pt x="361" y="788"/>
                  </a:lnTo>
                  <a:lnTo>
                    <a:pt x="343" y="759"/>
                  </a:lnTo>
                  <a:lnTo>
                    <a:pt x="321" y="759"/>
                  </a:lnTo>
                  <a:lnTo>
                    <a:pt x="296" y="749"/>
                  </a:lnTo>
                  <a:lnTo>
                    <a:pt x="254" y="749"/>
                  </a:lnTo>
                  <a:lnTo>
                    <a:pt x="199" y="713"/>
                  </a:lnTo>
                  <a:lnTo>
                    <a:pt x="189" y="713"/>
                  </a:lnTo>
                  <a:lnTo>
                    <a:pt x="189" y="694"/>
                  </a:lnTo>
                  <a:lnTo>
                    <a:pt x="199" y="694"/>
                  </a:lnTo>
                  <a:lnTo>
                    <a:pt x="208" y="673"/>
                  </a:lnTo>
                  <a:lnTo>
                    <a:pt x="199" y="673"/>
                  </a:lnTo>
                  <a:lnTo>
                    <a:pt x="229" y="658"/>
                  </a:lnTo>
                  <a:lnTo>
                    <a:pt x="208" y="658"/>
                  </a:lnTo>
                  <a:lnTo>
                    <a:pt x="208" y="647"/>
                  </a:lnTo>
                  <a:lnTo>
                    <a:pt x="220" y="632"/>
                  </a:lnTo>
                  <a:lnTo>
                    <a:pt x="229" y="647"/>
                  </a:lnTo>
                  <a:lnTo>
                    <a:pt x="229" y="622"/>
                  </a:lnTo>
                  <a:lnTo>
                    <a:pt x="229" y="604"/>
                  </a:lnTo>
                  <a:lnTo>
                    <a:pt x="229" y="593"/>
                  </a:lnTo>
                  <a:lnTo>
                    <a:pt x="199" y="593"/>
                  </a:lnTo>
                  <a:lnTo>
                    <a:pt x="189" y="582"/>
                  </a:lnTo>
                  <a:lnTo>
                    <a:pt x="152" y="582"/>
                  </a:lnTo>
                  <a:lnTo>
                    <a:pt x="144" y="557"/>
                  </a:lnTo>
                  <a:lnTo>
                    <a:pt x="131" y="557"/>
                  </a:lnTo>
                  <a:lnTo>
                    <a:pt x="131" y="546"/>
                  </a:lnTo>
                  <a:lnTo>
                    <a:pt x="122" y="527"/>
                  </a:lnTo>
                  <a:lnTo>
                    <a:pt x="88" y="546"/>
                  </a:lnTo>
                  <a:lnTo>
                    <a:pt x="76" y="517"/>
                  </a:lnTo>
                  <a:lnTo>
                    <a:pt x="97" y="517"/>
                  </a:lnTo>
                  <a:lnTo>
                    <a:pt x="97" y="503"/>
                  </a:lnTo>
                  <a:lnTo>
                    <a:pt x="88" y="503"/>
                  </a:lnTo>
                  <a:lnTo>
                    <a:pt x="76" y="481"/>
                  </a:lnTo>
                  <a:lnTo>
                    <a:pt x="67" y="455"/>
                  </a:lnTo>
                  <a:lnTo>
                    <a:pt x="33" y="438"/>
                  </a:lnTo>
                  <a:lnTo>
                    <a:pt x="12" y="412"/>
                  </a:lnTo>
                  <a:lnTo>
                    <a:pt x="12" y="402"/>
                  </a:lnTo>
                  <a:lnTo>
                    <a:pt x="0" y="390"/>
                  </a:lnTo>
                  <a:lnTo>
                    <a:pt x="12" y="376"/>
                  </a:lnTo>
                  <a:lnTo>
                    <a:pt x="20" y="376"/>
                  </a:lnTo>
                  <a:lnTo>
                    <a:pt x="33" y="361"/>
                  </a:lnTo>
                  <a:lnTo>
                    <a:pt x="20" y="347"/>
                  </a:lnTo>
                  <a:lnTo>
                    <a:pt x="12" y="347"/>
                  </a:lnTo>
                  <a:lnTo>
                    <a:pt x="55" y="299"/>
                  </a:lnTo>
                  <a:lnTo>
                    <a:pt x="45" y="271"/>
                  </a:lnTo>
                  <a:lnTo>
                    <a:pt x="45" y="260"/>
                  </a:lnTo>
                  <a:lnTo>
                    <a:pt x="33" y="246"/>
                  </a:lnTo>
                  <a:lnTo>
                    <a:pt x="33" y="235"/>
                  </a:lnTo>
                  <a:lnTo>
                    <a:pt x="20" y="210"/>
                  </a:lnTo>
                  <a:lnTo>
                    <a:pt x="20" y="191"/>
                  </a:lnTo>
                  <a:lnTo>
                    <a:pt x="0" y="181"/>
                  </a:lnTo>
                  <a:lnTo>
                    <a:pt x="0" y="170"/>
                  </a:lnTo>
                  <a:lnTo>
                    <a:pt x="12" y="170"/>
                  </a:lnTo>
                  <a:lnTo>
                    <a:pt x="33" y="155"/>
                  </a:lnTo>
                  <a:lnTo>
                    <a:pt x="55" y="144"/>
                  </a:lnTo>
                  <a:lnTo>
                    <a:pt x="113" y="170"/>
                  </a:lnTo>
                  <a:lnTo>
                    <a:pt x="174" y="191"/>
                  </a:lnTo>
                  <a:lnTo>
                    <a:pt x="189" y="210"/>
                  </a:lnTo>
                  <a:lnTo>
                    <a:pt x="144" y="220"/>
                  </a:lnTo>
                  <a:lnTo>
                    <a:pt x="55" y="210"/>
                  </a:lnTo>
                  <a:lnTo>
                    <a:pt x="97" y="235"/>
                  </a:lnTo>
                  <a:lnTo>
                    <a:pt x="97" y="260"/>
                  </a:lnTo>
                  <a:lnTo>
                    <a:pt x="131" y="271"/>
                  </a:lnTo>
                  <a:lnTo>
                    <a:pt x="152" y="271"/>
                  </a:lnTo>
                  <a:lnTo>
                    <a:pt x="144" y="260"/>
                  </a:lnTo>
                  <a:lnTo>
                    <a:pt x="122" y="246"/>
                  </a:lnTo>
                  <a:lnTo>
                    <a:pt x="131" y="246"/>
                  </a:lnTo>
                  <a:lnTo>
                    <a:pt x="189" y="260"/>
                  </a:lnTo>
                  <a:lnTo>
                    <a:pt x="165" y="235"/>
                  </a:lnTo>
                  <a:lnTo>
                    <a:pt x="199" y="220"/>
                  </a:lnTo>
                  <a:lnTo>
                    <a:pt x="220" y="220"/>
                  </a:lnTo>
                  <a:lnTo>
                    <a:pt x="229" y="220"/>
                  </a:lnTo>
                  <a:lnTo>
                    <a:pt x="220" y="210"/>
                  </a:lnTo>
                  <a:lnTo>
                    <a:pt x="220" y="181"/>
                  </a:lnTo>
                  <a:lnTo>
                    <a:pt x="199" y="170"/>
                  </a:lnTo>
                  <a:lnTo>
                    <a:pt x="241" y="181"/>
                  </a:lnTo>
                  <a:lnTo>
                    <a:pt x="254" y="191"/>
                  </a:lnTo>
                  <a:lnTo>
                    <a:pt x="229" y="191"/>
                  </a:lnTo>
                  <a:lnTo>
                    <a:pt x="266" y="210"/>
                  </a:lnTo>
                  <a:lnTo>
                    <a:pt x="276" y="210"/>
                  </a:lnTo>
                  <a:lnTo>
                    <a:pt x="276" y="191"/>
                  </a:lnTo>
                  <a:lnTo>
                    <a:pt x="343" y="170"/>
                  </a:lnTo>
                  <a:lnTo>
                    <a:pt x="361" y="181"/>
                  </a:lnTo>
                  <a:lnTo>
                    <a:pt x="361" y="170"/>
                  </a:lnTo>
                  <a:lnTo>
                    <a:pt x="407" y="170"/>
                  </a:lnTo>
                  <a:lnTo>
                    <a:pt x="419" y="181"/>
                  </a:lnTo>
                  <a:lnTo>
                    <a:pt x="428" y="181"/>
                  </a:lnTo>
                  <a:lnTo>
                    <a:pt x="419" y="170"/>
                  </a:lnTo>
                  <a:lnTo>
                    <a:pt x="437" y="170"/>
                  </a:lnTo>
                  <a:lnTo>
                    <a:pt x="398" y="144"/>
                  </a:lnTo>
                  <a:lnTo>
                    <a:pt x="398" y="133"/>
                  </a:lnTo>
                  <a:lnTo>
                    <a:pt x="538" y="181"/>
                  </a:lnTo>
                  <a:lnTo>
                    <a:pt x="551" y="170"/>
                  </a:lnTo>
                  <a:lnTo>
                    <a:pt x="505" y="155"/>
                  </a:lnTo>
                  <a:lnTo>
                    <a:pt x="505" y="133"/>
                  </a:lnTo>
                  <a:lnTo>
                    <a:pt x="493" y="119"/>
                  </a:lnTo>
                  <a:lnTo>
                    <a:pt x="514" y="79"/>
                  </a:lnTo>
                  <a:lnTo>
                    <a:pt x="530" y="79"/>
                  </a:lnTo>
                  <a:lnTo>
                    <a:pt x="538" y="79"/>
                  </a:lnTo>
                  <a:lnTo>
                    <a:pt x="560" y="90"/>
                  </a:lnTo>
                  <a:lnTo>
                    <a:pt x="560" y="119"/>
                  </a:lnTo>
                  <a:lnTo>
                    <a:pt x="569" y="119"/>
                  </a:lnTo>
                  <a:lnTo>
                    <a:pt x="594" y="170"/>
                  </a:lnTo>
                  <a:lnTo>
                    <a:pt x="606" y="170"/>
                  </a:lnTo>
                  <a:lnTo>
                    <a:pt x="606" y="191"/>
                  </a:lnTo>
                  <a:lnTo>
                    <a:pt x="582" y="210"/>
                  </a:lnTo>
                  <a:lnTo>
                    <a:pt x="606" y="220"/>
                  </a:lnTo>
                  <a:lnTo>
                    <a:pt x="627" y="210"/>
                  </a:lnTo>
                  <a:lnTo>
                    <a:pt x="637" y="191"/>
                  </a:lnTo>
                  <a:lnTo>
                    <a:pt x="615" y="170"/>
                  </a:lnTo>
                  <a:lnTo>
                    <a:pt x="606" y="170"/>
                  </a:lnTo>
                  <a:lnTo>
                    <a:pt x="594" y="155"/>
                  </a:lnTo>
                  <a:lnTo>
                    <a:pt x="594" y="133"/>
                  </a:lnTo>
                  <a:lnTo>
                    <a:pt x="569" y="119"/>
                  </a:lnTo>
                  <a:lnTo>
                    <a:pt x="594" y="9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6344211" y="2428236"/>
              <a:ext cx="70809" cy="132439"/>
            </a:xfrm>
            <a:custGeom>
              <a:rect b="b" l="l" r="r" t="t"/>
              <a:pathLst>
                <a:path extrusionOk="0" h="101" w="54">
                  <a:moveTo>
                    <a:pt x="0" y="101"/>
                  </a:moveTo>
                  <a:lnTo>
                    <a:pt x="21" y="89"/>
                  </a:lnTo>
                  <a:lnTo>
                    <a:pt x="41" y="35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4" y="35"/>
                  </a:lnTo>
                  <a:lnTo>
                    <a:pt x="54" y="71"/>
                  </a:lnTo>
                  <a:lnTo>
                    <a:pt x="32" y="89"/>
                  </a:lnTo>
                  <a:lnTo>
                    <a:pt x="32" y="101"/>
                  </a:lnTo>
                  <a:lnTo>
                    <a:pt x="12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5178482" y="2443970"/>
              <a:ext cx="848398" cy="439277"/>
            </a:xfrm>
            <a:custGeom>
              <a:rect b="b" l="l" r="r" t="t"/>
              <a:pathLst>
                <a:path extrusionOk="0" h="335" w="647">
                  <a:moveTo>
                    <a:pt x="647" y="155"/>
                  </a:moveTo>
                  <a:lnTo>
                    <a:pt x="634" y="165"/>
                  </a:lnTo>
                  <a:lnTo>
                    <a:pt x="634" y="191"/>
                  </a:lnTo>
                  <a:lnTo>
                    <a:pt x="625" y="191"/>
                  </a:lnTo>
                  <a:lnTo>
                    <a:pt x="594" y="191"/>
                  </a:lnTo>
                  <a:lnTo>
                    <a:pt x="594" y="227"/>
                  </a:lnTo>
                  <a:lnTo>
                    <a:pt x="570" y="245"/>
                  </a:lnTo>
                  <a:lnTo>
                    <a:pt x="579" y="281"/>
                  </a:lnTo>
                  <a:lnTo>
                    <a:pt x="579" y="306"/>
                  </a:lnTo>
                  <a:lnTo>
                    <a:pt x="557" y="291"/>
                  </a:lnTo>
                  <a:lnTo>
                    <a:pt x="493" y="291"/>
                  </a:lnTo>
                  <a:lnTo>
                    <a:pt x="471" y="281"/>
                  </a:lnTo>
                  <a:lnTo>
                    <a:pt x="471" y="291"/>
                  </a:lnTo>
                  <a:lnTo>
                    <a:pt x="459" y="306"/>
                  </a:lnTo>
                  <a:lnTo>
                    <a:pt x="425" y="291"/>
                  </a:lnTo>
                  <a:lnTo>
                    <a:pt x="425" y="306"/>
                  </a:lnTo>
                  <a:lnTo>
                    <a:pt x="416" y="320"/>
                  </a:lnTo>
                  <a:lnTo>
                    <a:pt x="394" y="335"/>
                  </a:lnTo>
                  <a:lnTo>
                    <a:pt x="361" y="335"/>
                  </a:lnTo>
                  <a:lnTo>
                    <a:pt x="361" y="320"/>
                  </a:lnTo>
                  <a:lnTo>
                    <a:pt x="348" y="320"/>
                  </a:lnTo>
                  <a:lnTo>
                    <a:pt x="339" y="291"/>
                  </a:lnTo>
                  <a:lnTo>
                    <a:pt x="318" y="270"/>
                  </a:lnTo>
                  <a:lnTo>
                    <a:pt x="272" y="281"/>
                  </a:lnTo>
                  <a:lnTo>
                    <a:pt x="207" y="227"/>
                  </a:lnTo>
                  <a:lnTo>
                    <a:pt x="162" y="245"/>
                  </a:lnTo>
                  <a:lnTo>
                    <a:pt x="186" y="335"/>
                  </a:lnTo>
                  <a:lnTo>
                    <a:pt x="171" y="335"/>
                  </a:lnTo>
                  <a:lnTo>
                    <a:pt x="140" y="306"/>
                  </a:lnTo>
                  <a:lnTo>
                    <a:pt x="130" y="306"/>
                  </a:lnTo>
                  <a:lnTo>
                    <a:pt x="119" y="320"/>
                  </a:lnTo>
                  <a:lnTo>
                    <a:pt x="119" y="306"/>
                  </a:lnTo>
                  <a:lnTo>
                    <a:pt x="119" y="291"/>
                  </a:lnTo>
                  <a:lnTo>
                    <a:pt x="106" y="291"/>
                  </a:lnTo>
                  <a:lnTo>
                    <a:pt x="85" y="255"/>
                  </a:lnTo>
                  <a:lnTo>
                    <a:pt x="94" y="255"/>
                  </a:lnTo>
                  <a:lnTo>
                    <a:pt x="85" y="245"/>
                  </a:lnTo>
                  <a:lnTo>
                    <a:pt x="94" y="227"/>
                  </a:lnTo>
                  <a:lnTo>
                    <a:pt x="140" y="227"/>
                  </a:lnTo>
                  <a:lnTo>
                    <a:pt x="119" y="205"/>
                  </a:lnTo>
                  <a:lnTo>
                    <a:pt x="94" y="191"/>
                  </a:lnTo>
                  <a:lnTo>
                    <a:pt x="75" y="191"/>
                  </a:lnTo>
                  <a:lnTo>
                    <a:pt x="39" y="205"/>
                  </a:lnTo>
                  <a:lnTo>
                    <a:pt x="30" y="179"/>
                  </a:lnTo>
                  <a:lnTo>
                    <a:pt x="8" y="179"/>
                  </a:lnTo>
                  <a:lnTo>
                    <a:pt x="8" y="165"/>
                  </a:lnTo>
                  <a:lnTo>
                    <a:pt x="0" y="155"/>
                  </a:lnTo>
                  <a:lnTo>
                    <a:pt x="8" y="115"/>
                  </a:lnTo>
                  <a:lnTo>
                    <a:pt x="17" y="126"/>
                  </a:lnTo>
                  <a:lnTo>
                    <a:pt x="30" y="126"/>
                  </a:lnTo>
                  <a:lnTo>
                    <a:pt x="17" y="100"/>
                  </a:lnTo>
                  <a:lnTo>
                    <a:pt x="30" y="100"/>
                  </a:lnTo>
                  <a:lnTo>
                    <a:pt x="55" y="90"/>
                  </a:lnTo>
                  <a:lnTo>
                    <a:pt x="64" y="90"/>
                  </a:lnTo>
                  <a:lnTo>
                    <a:pt x="75" y="79"/>
                  </a:lnTo>
                  <a:lnTo>
                    <a:pt x="94" y="90"/>
                  </a:lnTo>
                  <a:lnTo>
                    <a:pt x="119" y="115"/>
                  </a:lnTo>
                  <a:lnTo>
                    <a:pt x="119" y="100"/>
                  </a:lnTo>
                  <a:lnTo>
                    <a:pt x="130" y="100"/>
                  </a:lnTo>
                  <a:lnTo>
                    <a:pt x="149" y="100"/>
                  </a:lnTo>
                  <a:lnTo>
                    <a:pt x="171" y="100"/>
                  </a:lnTo>
                  <a:lnTo>
                    <a:pt x="195" y="100"/>
                  </a:lnTo>
                  <a:lnTo>
                    <a:pt x="217" y="100"/>
                  </a:lnTo>
                  <a:lnTo>
                    <a:pt x="226" y="90"/>
                  </a:lnTo>
                  <a:lnTo>
                    <a:pt x="195" y="79"/>
                  </a:lnTo>
                  <a:lnTo>
                    <a:pt x="207" y="61"/>
                  </a:lnTo>
                  <a:lnTo>
                    <a:pt x="195" y="61"/>
                  </a:lnTo>
                  <a:lnTo>
                    <a:pt x="207" y="50"/>
                  </a:lnTo>
                  <a:lnTo>
                    <a:pt x="207" y="35"/>
                  </a:lnTo>
                  <a:lnTo>
                    <a:pt x="195" y="35"/>
                  </a:lnTo>
                  <a:lnTo>
                    <a:pt x="195" y="25"/>
                  </a:lnTo>
                  <a:lnTo>
                    <a:pt x="217" y="25"/>
                  </a:lnTo>
                  <a:lnTo>
                    <a:pt x="272" y="14"/>
                  </a:lnTo>
                  <a:lnTo>
                    <a:pt x="303" y="14"/>
                  </a:lnTo>
                  <a:lnTo>
                    <a:pt x="303" y="0"/>
                  </a:lnTo>
                  <a:lnTo>
                    <a:pt x="339" y="0"/>
                  </a:lnTo>
                  <a:lnTo>
                    <a:pt x="348" y="14"/>
                  </a:lnTo>
                  <a:lnTo>
                    <a:pt x="348" y="25"/>
                  </a:lnTo>
                  <a:lnTo>
                    <a:pt x="370" y="25"/>
                  </a:lnTo>
                  <a:lnTo>
                    <a:pt x="394" y="25"/>
                  </a:lnTo>
                  <a:lnTo>
                    <a:pt x="394" y="35"/>
                  </a:lnTo>
                  <a:lnTo>
                    <a:pt x="404" y="35"/>
                  </a:lnTo>
                  <a:lnTo>
                    <a:pt x="425" y="25"/>
                  </a:lnTo>
                  <a:lnTo>
                    <a:pt x="438" y="25"/>
                  </a:lnTo>
                  <a:lnTo>
                    <a:pt x="471" y="50"/>
                  </a:lnTo>
                  <a:lnTo>
                    <a:pt x="515" y="100"/>
                  </a:lnTo>
                  <a:lnTo>
                    <a:pt x="526" y="90"/>
                  </a:lnTo>
                  <a:lnTo>
                    <a:pt x="535" y="100"/>
                  </a:lnTo>
                  <a:lnTo>
                    <a:pt x="570" y="100"/>
                  </a:lnTo>
                  <a:lnTo>
                    <a:pt x="612" y="126"/>
                  </a:lnTo>
                  <a:lnTo>
                    <a:pt x="625" y="136"/>
                  </a:lnTo>
                  <a:lnTo>
                    <a:pt x="634" y="126"/>
                  </a:lnTo>
                  <a:lnTo>
                    <a:pt x="647" y="136"/>
                  </a:lnTo>
                  <a:lnTo>
                    <a:pt x="647" y="15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7311936" y="4206323"/>
              <a:ext cx="241276" cy="284546"/>
            </a:xfrm>
            <a:custGeom>
              <a:rect b="b" l="l" r="r" t="t"/>
              <a:pathLst>
                <a:path extrusionOk="0" h="217" w="184">
                  <a:moveTo>
                    <a:pt x="184" y="217"/>
                  </a:moveTo>
                  <a:lnTo>
                    <a:pt x="184" y="60"/>
                  </a:lnTo>
                  <a:lnTo>
                    <a:pt x="131" y="36"/>
                  </a:lnTo>
                  <a:lnTo>
                    <a:pt x="107" y="46"/>
                  </a:lnTo>
                  <a:lnTo>
                    <a:pt x="85" y="72"/>
                  </a:lnTo>
                  <a:lnTo>
                    <a:pt x="76" y="72"/>
                  </a:lnTo>
                  <a:lnTo>
                    <a:pt x="64" y="46"/>
                  </a:lnTo>
                  <a:lnTo>
                    <a:pt x="52" y="10"/>
                  </a:lnTo>
                  <a:lnTo>
                    <a:pt x="43" y="10"/>
                  </a:lnTo>
                  <a:lnTo>
                    <a:pt x="43" y="0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21" y="36"/>
                  </a:lnTo>
                  <a:lnTo>
                    <a:pt x="21" y="46"/>
                  </a:lnTo>
                  <a:lnTo>
                    <a:pt x="52" y="46"/>
                  </a:lnTo>
                  <a:lnTo>
                    <a:pt x="52" y="60"/>
                  </a:lnTo>
                  <a:lnTo>
                    <a:pt x="21" y="60"/>
                  </a:lnTo>
                  <a:lnTo>
                    <a:pt x="31" y="72"/>
                  </a:lnTo>
                  <a:lnTo>
                    <a:pt x="31" y="86"/>
                  </a:lnTo>
                  <a:lnTo>
                    <a:pt x="43" y="86"/>
                  </a:lnTo>
                  <a:lnTo>
                    <a:pt x="52" y="72"/>
                  </a:lnTo>
                  <a:lnTo>
                    <a:pt x="76" y="101"/>
                  </a:lnTo>
                  <a:lnTo>
                    <a:pt x="119" y="111"/>
                  </a:lnTo>
                  <a:lnTo>
                    <a:pt x="131" y="127"/>
                  </a:lnTo>
                  <a:lnTo>
                    <a:pt x="140" y="177"/>
                  </a:lnTo>
                  <a:lnTo>
                    <a:pt x="131" y="177"/>
                  </a:lnTo>
                  <a:lnTo>
                    <a:pt x="119" y="202"/>
                  </a:lnTo>
                  <a:lnTo>
                    <a:pt x="162" y="192"/>
                  </a:lnTo>
                  <a:lnTo>
                    <a:pt x="184" y="21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6790045" y="4063395"/>
              <a:ext cx="228163" cy="275368"/>
            </a:xfrm>
            <a:custGeom>
              <a:rect b="b" l="l" r="r" t="t"/>
              <a:pathLst>
                <a:path extrusionOk="0" h="210" w="174">
                  <a:moveTo>
                    <a:pt x="134" y="0"/>
                  </a:moveTo>
                  <a:lnTo>
                    <a:pt x="152" y="0"/>
                  </a:lnTo>
                  <a:lnTo>
                    <a:pt x="152" y="28"/>
                  </a:lnTo>
                  <a:lnTo>
                    <a:pt x="164" y="40"/>
                  </a:lnTo>
                  <a:lnTo>
                    <a:pt x="152" y="54"/>
                  </a:lnTo>
                  <a:lnTo>
                    <a:pt x="174" y="80"/>
                  </a:lnTo>
                  <a:lnTo>
                    <a:pt x="164" y="80"/>
                  </a:lnTo>
                  <a:lnTo>
                    <a:pt x="142" y="130"/>
                  </a:lnTo>
                  <a:lnTo>
                    <a:pt x="134" y="145"/>
                  </a:lnTo>
                  <a:lnTo>
                    <a:pt x="134" y="155"/>
                  </a:lnTo>
                  <a:lnTo>
                    <a:pt x="134" y="181"/>
                  </a:lnTo>
                  <a:lnTo>
                    <a:pt x="109" y="195"/>
                  </a:lnTo>
                  <a:lnTo>
                    <a:pt x="97" y="210"/>
                  </a:lnTo>
                  <a:lnTo>
                    <a:pt x="88" y="181"/>
                  </a:lnTo>
                  <a:lnTo>
                    <a:pt x="75" y="181"/>
                  </a:lnTo>
                  <a:lnTo>
                    <a:pt x="42" y="181"/>
                  </a:lnTo>
                  <a:lnTo>
                    <a:pt x="42" y="169"/>
                  </a:lnTo>
                  <a:lnTo>
                    <a:pt x="20" y="169"/>
                  </a:lnTo>
                  <a:lnTo>
                    <a:pt x="11" y="130"/>
                  </a:lnTo>
                  <a:lnTo>
                    <a:pt x="0" y="119"/>
                  </a:lnTo>
                  <a:lnTo>
                    <a:pt x="0" y="80"/>
                  </a:lnTo>
                  <a:lnTo>
                    <a:pt x="11" y="54"/>
                  </a:lnTo>
                  <a:lnTo>
                    <a:pt x="20" y="80"/>
                  </a:lnTo>
                  <a:lnTo>
                    <a:pt x="42" y="80"/>
                  </a:lnTo>
                  <a:lnTo>
                    <a:pt x="58" y="64"/>
                  </a:lnTo>
                  <a:lnTo>
                    <a:pt x="75" y="80"/>
                  </a:lnTo>
                  <a:lnTo>
                    <a:pt x="97" y="64"/>
                  </a:lnTo>
                  <a:lnTo>
                    <a:pt x="12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6805780" y="3983406"/>
              <a:ext cx="233408" cy="184890"/>
            </a:xfrm>
            <a:custGeom>
              <a:rect b="b" l="l" r="r" t="t"/>
              <a:pathLst>
                <a:path extrusionOk="0" h="141" w="178">
                  <a:moveTo>
                    <a:pt x="162" y="50"/>
                  </a:moveTo>
                  <a:lnTo>
                    <a:pt x="140" y="60"/>
                  </a:lnTo>
                  <a:lnTo>
                    <a:pt x="123" y="60"/>
                  </a:lnTo>
                  <a:lnTo>
                    <a:pt x="110" y="60"/>
                  </a:lnTo>
                  <a:lnTo>
                    <a:pt x="85" y="125"/>
                  </a:lnTo>
                  <a:lnTo>
                    <a:pt x="64" y="141"/>
                  </a:lnTo>
                  <a:lnTo>
                    <a:pt x="46" y="125"/>
                  </a:lnTo>
                  <a:lnTo>
                    <a:pt x="31" y="141"/>
                  </a:lnTo>
                  <a:lnTo>
                    <a:pt x="9" y="141"/>
                  </a:lnTo>
                  <a:lnTo>
                    <a:pt x="0" y="115"/>
                  </a:lnTo>
                  <a:lnTo>
                    <a:pt x="21" y="125"/>
                  </a:lnTo>
                  <a:lnTo>
                    <a:pt x="31" y="89"/>
                  </a:lnTo>
                  <a:lnTo>
                    <a:pt x="55" y="89"/>
                  </a:lnTo>
                  <a:lnTo>
                    <a:pt x="76" y="50"/>
                  </a:lnTo>
                  <a:lnTo>
                    <a:pt x="85" y="60"/>
                  </a:lnTo>
                  <a:lnTo>
                    <a:pt x="98" y="60"/>
                  </a:lnTo>
                  <a:lnTo>
                    <a:pt x="98" y="50"/>
                  </a:lnTo>
                  <a:lnTo>
                    <a:pt x="98" y="36"/>
                  </a:lnTo>
                  <a:lnTo>
                    <a:pt x="131" y="0"/>
                  </a:lnTo>
                  <a:lnTo>
                    <a:pt x="140" y="14"/>
                  </a:lnTo>
                  <a:lnTo>
                    <a:pt x="140" y="24"/>
                  </a:lnTo>
                  <a:lnTo>
                    <a:pt x="178" y="36"/>
                  </a:lnTo>
                  <a:lnTo>
                    <a:pt x="153" y="50"/>
                  </a:lnTo>
                  <a:lnTo>
                    <a:pt x="162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6805780" y="3983406"/>
              <a:ext cx="233408" cy="184890"/>
            </a:xfrm>
            <a:custGeom>
              <a:rect b="b" l="l" r="r" t="t"/>
              <a:pathLst>
                <a:path extrusionOk="0" h="141" w="178">
                  <a:moveTo>
                    <a:pt x="162" y="50"/>
                  </a:moveTo>
                  <a:lnTo>
                    <a:pt x="140" y="60"/>
                  </a:lnTo>
                  <a:lnTo>
                    <a:pt x="123" y="60"/>
                  </a:lnTo>
                  <a:lnTo>
                    <a:pt x="110" y="60"/>
                  </a:lnTo>
                  <a:lnTo>
                    <a:pt x="85" y="125"/>
                  </a:lnTo>
                  <a:lnTo>
                    <a:pt x="64" y="141"/>
                  </a:lnTo>
                  <a:lnTo>
                    <a:pt x="46" y="125"/>
                  </a:lnTo>
                  <a:lnTo>
                    <a:pt x="31" y="141"/>
                  </a:lnTo>
                  <a:lnTo>
                    <a:pt x="9" y="141"/>
                  </a:lnTo>
                  <a:lnTo>
                    <a:pt x="0" y="115"/>
                  </a:lnTo>
                  <a:lnTo>
                    <a:pt x="21" y="125"/>
                  </a:lnTo>
                  <a:lnTo>
                    <a:pt x="31" y="89"/>
                  </a:lnTo>
                  <a:lnTo>
                    <a:pt x="55" y="89"/>
                  </a:lnTo>
                  <a:lnTo>
                    <a:pt x="76" y="50"/>
                  </a:lnTo>
                  <a:lnTo>
                    <a:pt x="85" y="60"/>
                  </a:lnTo>
                  <a:lnTo>
                    <a:pt x="98" y="60"/>
                  </a:lnTo>
                  <a:lnTo>
                    <a:pt x="98" y="50"/>
                  </a:lnTo>
                  <a:lnTo>
                    <a:pt x="98" y="36"/>
                  </a:lnTo>
                  <a:lnTo>
                    <a:pt x="131" y="0"/>
                  </a:lnTo>
                  <a:lnTo>
                    <a:pt x="140" y="14"/>
                  </a:lnTo>
                  <a:lnTo>
                    <a:pt x="140" y="24"/>
                  </a:lnTo>
                  <a:lnTo>
                    <a:pt x="178" y="36"/>
                  </a:lnTo>
                  <a:lnTo>
                    <a:pt x="153" y="50"/>
                  </a:lnTo>
                  <a:lnTo>
                    <a:pt x="162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6344210" y="3301544"/>
              <a:ext cx="215050" cy="594006"/>
            </a:xfrm>
            <a:custGeom>
              <a:rect b="b" l="l" r="r" t="t"/>
              <a:pathLst>
                <a:path extrusionOk="0" h="453" w="164">
                  <a:moveTo>
                    <a:pt x="151" y="387"/>
                  </a:moveTo>
                  <a:lnTo>
                    <a:pt x="130" y="453"/>
                  </a:lnTo>
                  <a:lnTo>
                    <a:pt x="143" y="413"/>
                  </a:lnTo>
                  <a:lnTo>
                    <a:pt x="130" y="387"/>
                  </a:lnTo>
                  <a:lnTo>
                    <a:pt x="143" y="376"/>
                  </a:lnTo>
                  <a:lnTo>
                    <a:pt x="109" y="286"/>
                  </a:lnTo>
                  <a:lnTo>
                    <a:pt x="96" y="272"/>
                  </a:lnTo>
                  <a:lnTo>
                    <a:pt x="76" y="297"/>
                  </a:lnTo>
                  <a:lnTo>
                    <a:pt x="42" y="286"/>
                  </a:lnTo>
                  <a:lnTo>
                    <a:pt x="54" y="261"/>
                  </a:lnTo>
                  <a:lnTo>
                    <a:pt x="42" y="220"/>
                  </a:lnTo>
                  <a:lnTo>
                    <a:pt x="33" y="220"/>
                  </a:lnTo>
                  <a:lnTo>
                    <a:pt x="21" y="196"/>
                  </a:lnTo>
                  <a:lnTo>
                    <a:pt x="0" y="167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2" y="105"/>
                  </a:lnTo>
                  <a:lnTo>
                    <a:pt x="21" y="105"/>
                  </a:lnTo>
                  <a:lnTo>
                    <a:pt x="33" y="40"/>
                  </a:lnTo>
                  <a:lnTo>
                    <a:pt x="54" y="14"/>
                  </a:lnTo>
                  <a:lnTo>
                    <a:pt x="67" y="14"/>
                  </a:lnTo>
                  <a:lnTo>
                    <a:pt x="67" y="0"/>
                  </a:lnTo>
                  <a:lnTo>
                    <a:pt x="87" y="0"/>
                  </a:lnTo>
                  <a:lnTo>
                    <a:pt x="96" y="28"/>
                  </a:lnTo>
                  <a:lnTo>
                    <a:pt x="87" y="105"/>
                  </a:lnTo>
                  <a:lnTo>
                    <a:pt x="109" y="94"/>
                  </a:lnTo>
                  <a:lnTo>
                    <a:pt x="109" y="119"/>
                  </a:lnTo>
                  <a:lnTo>
                    <a:pt x="121" y="119"/>
                  </a:lnTo>
                  <a:lnTo>
                    <a:pt x="121" y="141"/>
                  </a:lnTo>
                  <a:lnTo>
                    <a:pt x="143" y="155"/>
                  </a:lnTo>
                  <a:lnTo>
                    <a:pt x="164" y="155"/>
                  </a:lnTo>
                  <a:lnTo>
                    <a:pt x="143" y="184"/>
                  </a:lnTo>
                  <a:lnTo>
                    <a:pt x="109" y="206"/>
                  </a:lnTo>
                  <a:lnTo>
                    <a:pt x="109" y="232"/>
                  </a:lnTo>
                  <a:lnTo>
                    <a:pt x="130" y="286"/>
                  </a:lnTo>
                  <a:lnTo>
                    <a:pt x="121" y="322"/>
                  </a:lnTo>
                  <a:lnTo>
                    <a:pt x="143" y="337"/>
                  </a:lnTo>
                  <a:lnTo>
                    <a:pt x="151" y="38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6488451" y="3546752"/>
              <a:ext cx="187513" cy="468124"/>
            </a:xfrm>
            <a:custGeom>
              <a:rect b="b" l="l" r="r" t="t"/>
              <a:pathLst>
                <a:path extrusionOk="0" h="357" w="143">
                  <a:moveTo>
                    <a:pt x="63" y="331"/>
                  </a:moveTo>
                  <a:lnTo>
                    <a:pt x="63" y="345"/>
                  </a:lnTo>
                  <a:lnTo>
                    <a:pt x="33" y="292"/>
                  </a:lnTo>
                  <a:lnTo>
                    <a:pt x="33" y="306"/>
                  </a:lnTo>
                  <a:lnTo>
                    <a:pt x="21" y="280"/>
                  </a:lnTo>
                  <a:lnTo>
                    <a:pt x="21" y="266"/>
                  </a:lnTo>
                  <a:lnTo>
                    <a:pt x="42" y="201"/>
                  </a:lnTo>
                  <a:lnTo>
                    <a:pt x="33" y="151"/>
                  </a:lnTo>
                  <a:lnTo>
                    <a:pt x="12" y="136"/>
                  </a:lnTo>
                  <a:lnTo>
                    <a:pt x="21" y="100"/>
                  </a:lnTo>
                  <a:lnTo>
                    <a:pt x="0" y="46"/>
                  </a:lnTo>
                  <a:lnTo>
                    <a:pt x="0" y="21"/>
                  </a:lnTo>
                  <a:lnTo>
                    <a:pt x="33" y="0"/>
                  </a:lnTo>
                  <a:lnTo>
                    <a:pt x="42" y="10"/>
                  </a:lnTo>
                  <a:lnTo>
                    <a:pt x="54" y="21"/>
                  </a:lnTo>
                  <a:lnTo>
                    <a:pt x="54" y="60"/>
                  </a:lnTo>
                  <a:lnTo>
                    <a:pt x="79" y="46"/>
                  </a:lnTo>
                  <a:lnTo>
                    <a:pt x="88" y="60"/>
                  </a:lnTo>
                  <a:lnTo>
                    <a:pt x="97" y="46"/>
                  </a:lnTo>
                  <a:lnTo>
                    <a:pt x="118" y="75"/>
                  </a:lnTo>
                  <a:lnTo>
                    <a:pt x="130" y="100"/>
                  </a:lnTo>
                  <a:lnTo>
                    <a:pt x="143" y="125"/>
                  </a:lnTo>
                  <a:lnTo>
                    <a:pt x="143" y="151"/>
                  </a:lnTo>
                  <a:lnTo>
                    <a:pt x="97" y="151"/>
                  </a:lnTo>
                  <a:lnTo>
                    <a:pt x="88" y="175"/>
                  </a:lnTo>
                  <a:lnTo>
                    <a:pt x="97" y="201"/>
                  </a:lnTo>
                  <a:lnTo>
                    <a:pt x="88" y="191"/>
                  </a:lnTo>
                  <a:lnTo>
                    <a:pt x="63" y="191"/>
                  </a:lnTo>
                  <a:lnTo>
                    <a:pt x="63" y="175"/>
                  </a:lnTo>
                  <a:lnTo>
                    <a:pt x="42" y="175"/>
                  </a:lnTo>
                  <a:lnTo>
                    <a:pt x="54" y="201"/>
                  </a:lnTo>
                  <a:lnTo>
                    <a:pt x="42" y="241"/>
                  </a:lnTo>
                  <a:lnTo>
                    <a:pt x="42" y="266"/>
                  </a:lnTo>
                  <a:lnTo>
                    <a:pt x="54" y="266"/>
                  </a:lnTo>
                  <a:lnTo>
                    <a:pt x="63" y="316"/>
                  </a:lnTo>
                  <a:lnTo>
                    <a:pt x="88" y="331"/>
                  </a:lnTo>
                  <a:lnTo>
                    <a:pt x="97" y="345"/>
                  </a:lnTo>
                  <a:lnTo>
                    <a:pt x="88" y="357"/>
                  </a:lnTo>
                  <a:lnTo>
                    <a:pt x="79" y="357"/>
                  </a:lnTo>
                  <a:lnTo>
                    <a:pt x="79" y="345"/>
                  </a:lnTo>
                  <a:lnTo>
                    <a:pt x="63" y="33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6572373" y="3983406"/>
              <a:ext cx="103591" cy="166532"/>
            </a:xfrm>
            <a:custGeom>
              <a:rect b="b" l="l" r="r" t="t"/>
              <a:pathLst>
                <a:path extrusionOk="0" h="127" w="79">
                  <a:moveTo>
                    <a:pt x="0" y="14"/>
                  </a:moveTo>
                  <a:lnTo>
                    <a:pt x="0" y="60"/>
                  </a:lnTo>
                  <a:lnTo>
                    <a:pt x="24" y="89"/>
                  </a:lnTo>
                  <a:lnTo>
                    <a:pt x="54" y="127"/>
                  </a:lnTo>
                  <a:lnTo>
                    <a:pt x="79" y="127"/>
                  </a:lnTo>
                  <a:lnTo>
                    <a:pt x="54" y="89"/>
                  </a:lnTo>
                  <a:lnTo>
                    <a:pt x="54" y="50"/>
                  </a:lnTo>
                  <a:lnTo>
                    <a:pt x="33" y="14"/>
                  </a:lnTo>
                  <a:lnTo>
                    <a:pt x="24" y="24"/>
                  </a:lnTo>
                  <a:lnTo>
                    <a:pt x="15" y="24"/>
                  </a:lnTo>
                  <a:lnTo>
                    <a:pt x="15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6572373" y="3458897"/>
              <a:ext cx="204559" cy="456323"/>
            </a:xfrm>
            <a:custGeom>
              <a:rect b="b" l="l" r="r" t="t"/>
              <a:pathLst>
                <a:path extrusionOk="0" h="348" w="156">
                  <a:moveTo>
                    <a:pt x="0" y="11"/>
                  </a:moveTo>
                  <a:lnTo>
                    <a:pt x="15" y="11"/>
                  </a:lnTo>
                  <a:lnTo>
                    <a:pt x="54" y="0"/>
                  </a:lnTo>
                  <a:lnTo>
                    <a:pt x="79" y="11"/>
                  </a:lnTo>
                  <a:lnTo>
                    <a:pt x="91" y="21"/>
                  </a:lnTo>
                  <a:lnTo>
                    <a:pt x="109" y="36"/>
                  </a:lnTo>
                  <a:lnTo>
                    <a:pt x="91" y="47"/>
                  </a:lnTo>
                  <a:lnTo>
                    <a:pt x="79" y="76"/>
                  </a:lnTo>
                  <a:lnTo>
                    <a:pt x="67" y="102"/>
                  </a:lnTo>
                  <a:lnTo>
                    <a:pt x="79" y="112"/>
                  </a:lnTo>
                  <a:lnTo>
                    <a:pt x="146" y="192"/>
                  </a:lnTo>
                  <a:lnTo>
                    <a:pt x="156" y="232"/>
                  </a:lnTo>
                  <a:lnTo>
                    <a:pt x="156" y="282"/>
                  </a:lnTo>
                  <a:lnTo>
                    <a:pt x="121" y="308"/>
                  </a:lnTo>
                  <a:lnTo>
                    <a:pt x="109" y="308"/>
                  </a:lnTo>
                  <a:lnTo>
                    <a:pt x="109" y="333"/>
                  </a:lnTo>
                  <a:lnTo>
                    <a:pt x="79" y="348"/>
                  </a:lnTo>
                  <a:lnTo>
                    <a:pt x="79" y="323"/>
                  </a:lnTo>
                  <a:lnTo>
                    <a:pt x="67" y="308"/>
                  </a:lnTo>
                  <a:lnTo>
                    <a:pt x="91" y="294"/>
                  </a:lnTo>
                  <a:lnTo>
                    <a:pt x="101" y="282"/>
                  </a:lnTo>
                  <a:lnTo>
                    <a:pt x="121" y="258"/>
                  </a:lnTo>
                  <a:lnTo>
                    <a:pt x="121" y="203"/>
                  </a:lnTo>
                  <a:lnTo>
                    <a:pt x="109" y="177"/>
                  </a:lnTo>
                  <a:lnTo>
                    <a:pt x="91" y="152"/>
                  </a:lnTo>
                  <a:lnTo>
                    <a:pt x="91" y="141"/>
                  </a:lnTo>
                  <a:lnTo>
                    <a:pt x="45" y="86"/>
                  </a:lnTo>
                  <a:lnTo>
                    <a:pt x="54" y="76"/>
                  </a:lnTo>
                  <a:lnTo>
                    <a:pt x="45" y="66"/>
                  </a:lnTo>
                  <a:lnTo>
                    <a:pt x="24" y="4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6572373" y="3458897"/>
              <a:ext cx="204559" cy="456323"/>
            </a:xfrm>
            <a:custGeom>
              <a:rect b="b" l="l" r="r" t="t"/>
              <a:pathLst>
                <a:path extrusionOk="0" h="348" w="156">
                  <a:moveTo>
                    <a:pt x="0" y="11"/>
                  </a:moveTo>
                  <a:lnTo>
                    <a:pt x="15" y="11"/>
                  </a:lnTo>
                  <a:lnTo>
                    <a:pt x="54" y="0"/>
                  </a:lnTo>
                  <a:lnTo>
                    <a:pt x="79" y="11"/>
                  </a:lnTo>
                  <a:lnTo>
                    <a:pt x="91" y="21"/>
                  </a:lnTo>
                  <a:lnTo>
                    <a:pt x="109" y="36"/>
                  </a:lnTo>
                  <a:lnTo>
                    <a:pt x="91" y="47"/>
                  </a:lnTo>
                  <a:lnTo>
                    <a:pt x="79" y="76"/>
                  </a:lnTo>
                  <a:lnTo>
                    <a:pt x="67" y="102"/>
                  </a:lnTo>
                  <a:lnTo>
                    <a:pt x="79" y="112"/>
                  </a:lnTo>
                  <a:lnTo>
                    <a:pt x="146" y="192"/>
                  </a:lnTo>
                  <a:lnTo>
                    <a:pt x="156" y="232"/>
                  </a:lnTo>
                  <a:lnTo>
                    <a:pt x="156" y="282"/>
                  </a:lnTo>
                  <a:lnTo>
                    <a:pt x="121" y="308"/>
                  </a:lnTo>
                  <a:lnTo>
                    <a:pt x="109" y="308"/>
                  </a:lnTo>
                  <a:lnTo>
                    <a:pt x="109" y="333"/>
                  </a:lnTo>
                  <a:lnTo>
                    <a:pt x="79" y="348"/>
                  </a:lnTo>
                  <a:lnTo>
                    <a:pt x="79" y="323"/>
                  </a:lnTo>
                  <a:lnTo>
                    <a:pt x="67" y="308"/>
                  </a:lnTo>
                  <a:lnTo>
                    <a:pt x="91" y="294"/>
                  </a:lnTo>
                  <a:lnTo>
                    <a:pt x="101" y="282"/>
                  </a:lnTo>
                  <a:lnTo>
                    <a:pt x="121" y="258"/>
                  </a:lnTo>
                  <a:lnTo>
                    <a:pt x="121" y="203"/>
                  </a:lnTo>
                  <a:lnTo>
                    <a:pt x="109" y="177"/>
                  </a:lnTo>
                  <a:lnTo>
                    <a:pt x="91" y="152"/>
                  </a:lnTo>
                  <a:lnTo>
                    <a:pt x="91" y="141"/>
                  </a:lnTo>
                  <a:lnTo>
                    <a:pt x="45" y="86"/>
                  </a:lnTo>
                  <a:lnTo>
                    <a:pt x="54" y="76"/>
                  </a:lnTo>
                  <a:lnTo>
                    <a:pt x="45" y="66"/>
                  </a:lnTo>
                  <a:lnTo>
                    <a:pt x="24" y="4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6606465" y="3725085"/>
              <a:ext cx="125883" cy="138995"/>
            </a:xfrm>
            <a:custGeom>
              <a:rect b="b" l="l" r="r" t="t"/>
              <a:pathLst>
                <a:path extrusionOk="0" h="106" w="96">
                  <a:moveTo>
                    <a:pt x="0" y="39"/>
                  </a:moveTo>
                  <a:lnTo>
                    <a:pt x="9" y="65"/>
                  </a:lnTo>
                  <a:lnTo>
                    <a:pt x="20" y="91"/>
                  </a:lnTo>
                  <a:lnTo>
                    <a:pt x="41" y="106"/>
                  </a:lnTo>
                  <a:lnTo>
                    <a:pt x="66" y="91"/>
                  </a:lnTo>
                  <a:lnTo>
                    <a:pt x="75" y="80"/>
                  </a:lnTo>
                  <a:lnTo>
                    <a:pt x="96" y="55"/>
                  </a:lnTo>
                  <a:lnTo>
                    <a:pt x="96" y="0"/>
                  </a:lnTo>
                  <a:lnTo>
                    <a:pt x="75" y="14"/>
                  </a:lnTo>
                  <a:lnTo>
                    <a:pt x="66" y="14"/>
                  </a:lnTo>
                  <a:lnTo>
                    <a:pt x="54" y="14"/>
                  </a:lnTo>
                  <a:lnTo>
                    <a:pt x="9" y="1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6533033" y="3474632"/>
              <a:ext cx="199315" cy="268811"/>
            </a:xfrm>
            <a:custGeom>
              <a:rect b="b" l="l" r="r" t="t"/>
              <a:pathLst>
                <a:path extrusionOk="0" h="205" w="152">
                  <a:moveTo>
                    <a:pt x="152" y="190"/>
                  </a:moveTo>
                  <a:lnTo>
                    <a:pt x="131" y="205"/>
                  </a:lnTo>
                  <a:lnTo>
                    <a:pt x="122" y="205"/>
                  </a:lnTo>
                  <a:lnTo>
                    <a:pt x="109" y="205"/>
                  </a:lnTo>
                  <a:lnTo>
                    <a:pt x="109" y="179"/>
                  </a:lnTo>
                  <a:lnTo>
                    <a:pt x="97" y="154"/>
                  </a:lnTo>
                  <a:lnTo>
                    <a:pt x="84" y="129"/>
                  </a:lnTo>
                  <a:lnTo>
                    <a:pt x="64" y="100"/>
                  </a:lnTo>
                  <a:lnTo>
                    <a:pt x="54" y="114"/>
                  </a:lnTo>
                  <a:lnTo>
                    <a:pt x="45" y="100"/>
                  </a:lnTo>
                  <a:lnTo>
                    <a:pt x="20" y="114"/>
                  </a:lnTo>
                  <a:lnTo>
                    <a:pt x="20" y="74"/>
                  </a:lnTo>
                  <a:lnTo>
                    <a:pt x="8" y="64"/>
                  </a:lnTo>
                  <a:lnTo>
                    <a:pt x="0" y="54"/>
                  </a:lnTo>
                  <a:lnTo>
                    <a:pt x="20" y="24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54" y="35"/>
                  </a:lnTo>
                  <a:lnTo>
                    <a:pt x="75" y="54"/>
                  </a:lnTo>
                  <a:lnTo>
                    <a:pt x="84" y="64"/>
                  </a:lnTo>
                  <a:lnTo>
                    <a:pt x="75" y="74"/>
                  </a:lnTo>
                  <a:lnTo>
                    <a:pt x="122" y="129"/>
                  </a:lnTo>
                  <a:lnTo>
                    <a:pt x="122" y="140"/>
                  </a:lnTo>
                  <a:lnTo>
                    <a:pt x="139" y="165"/>
                  </a:lnTo>
                  <a:lnTo>
                    <a:pt x="152" y="19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5826255" y="2491177"/>
              <a:ext cx="1239160" cy="1055576"/>
            </a:xfrm>
            <a:custGeom>
              <a:rect b="b" l="l" r="r" t="t"/>
              <a:pathLst>
                <a:path extrusionOk="0" h="805" w="945">
                  <a:moveTo>
                    <a:pt x="153" y="119"/>
                  </a:moveTo>
                  <a:lnTo>
                    <a:pt x="140" y="131"/>
                  </a:lnTo>
                  <a:lnTo>
                    <a:pt x="140" y="155"/>
                  </a:lnTo>
                  <a:lnTo>
                    <a:pt x="131" y="155"/>
                  </a:lnTo>
                  <a:lnTo>
                    <a:pt x="100" y="155"/>
                  </a:lnTo>
                  <a:lnTo>
                    <a:pt x="100" y="191"/>
                  </a:lnTo>
                  <a:lnTo>
                    <a:pt x="76" y="210"/>
                  </a:lnTo>
                  <a:lnTo>
                    <a:pt x="85" y="246"/>
                  </a:lnTo>
                  <a:lnTo>
                    <a:pt x="85" y="271"/>
                  </a:lnTo>
                  <a:lnTo>
                    <a:pt x="85" y="285"/>
                  </a:lnTo>
                  <a:lnTo>
                    <a:pt x="64" y="301"/>
                  </a:lnTo>
                  <a:lnTo>
                    <a:pt x="42" y="301"/>
                  </a:lnTo>
                  <a:lnTo>
                    <a:pt x="42" y="311"/>
                  </a:lnTo>
                  <a:lnTo>
                    <a:pt x="9" y="311"/>
                  </a:lnTo>
                  <a:lnTo>
                    <a:pt x="0" y="326"/>
                  </a:lnTo>
                  <a:lnTo>
                    <a:pt x="0" y="337"/>
                  </a:lnTo>
                  <a:lnTo>
                    <a:pt x="0" y="347"/>
                  </a:lnTo>
                  <a:lnTo>
                    <a:pt x="9" y="362"/>
                  </a:lnTo>
                  <a:lnTo>
                    <a:pt x="21" y="362"/>
                  </a:lnTo>
                  <a:lnTo>
                    <a:pt x="21" y="391"/>
                  </a:lnTo>
                  <a:lnTo>
                    <a:pt x="21" y="402"/>
                  </a:lnTo>
                  <a:lnTo>
                    <a:pt x="42" y="402"/>
                  </a:lnTo>
                  <a:lnTo>
                    <a:pt x="54" y="427"/>
                  </a:lnTo>
                  <a:lnTo>
                    <a:pt x="85" y="438"/>
                  </a:lnTo>
                  <a:lnTo>
                    <a:pt x="109" y="427"/>
                  </a:lnTo>
                  <a:lnTo>
                    <a:pt x="131" y="438"/>
                  </a:lnTo>
                  <a:lnTo>
                    <a:pt x="131" y="457"/>
                  </a:lnTo>
                  <a:lnTo>
                    <a:pt x="119" y="478"/>
                  </a:lnTo>
                  <a:lnTo>
                    <a:pt x="131" y="503"/>
                  </a:lnTo>
                  <a:lnTo>
                    <a:pt x="109" y="503"/>
                  </a:lnTo>
                  <a:lnTo>
                    <a:pt x="109" y="518"/>
                  </a:lnTo>
                  <a:lnTo>
                    <a:pt x="131" y="547"/>
                  </a:lnTo>
                  <a:lnTo>
                    <a:pt x="161" y="568"/>
                  </a:lnTo>
                  <a:lnTo>
                    <a:pt x="186" y="568"/>
                  </a:lnTo>
                  <a:lnTo>
                    <a:pt x="208" y="594"/>
                  </a:lnTo>
                  <a:lnTo>
                    <a:pt x="217" y="583"/>
                  </a:lnTo>
                  <a:lnTo>
                    <a:pt x="263" y="620"/>
                  </a:lnTo>
                  <a:lnTo>
                    <a:pt x="293" y="620"/>
                  </a:lnTo>
                  <a:lnTo>
                    <a:pt x="308" y="620"/>
                  </a:lnTo>
                  <a:lnTo>
                    <a:pt x="318" y="634"/>
                  </a:lnTo>
                  <a:lnTo>
                    <a:pt x="330" y="604"/>
                  </a:lnTo>
                  <a:lnTo>
                    <a:pt x="360" y="620"/>
                  </a:lnTo>
                  <a:lnTo>
                    <a:pt x="385" y="604"/>
                  </a:lnTo>
                  <a:lnTo>
                    <a:pt x="407" y="583"/>
                  </a:lnTo>
                  <a:lnTo>
                    <a:pt x="427" y="583"/>
                  </a:lnTo>
                  <a:lnTo>
                    <a:pt x="462" y="620"/>
                  </a:lnTo>
                  <a:lnTo>
                    <a:pt x="482" y="620"/>
                  </a:lnTo>
                  <a:lnTo>
                    <a:pt x="492" y="649"/>
                  </a:lnTo>
                  <a:lnTo>
                    <a:pt x="482" y="724"/>
                  </a:lnTo>
                  <a:lnTo>
                    <a:pt x="504" y="714"/>
                  </a:lnTo>
                  <a:lnTo>
                    <a:pt x="504" y="738"/>
                  </a:lnTo>
                  <a:lnTo>
                    <a:pt x="517" y="738"/>
                  </a:lnTo>
                  <a:lnTo>
                    <a:pt x="517" y="760"/>
                  </a:lnTo>
                  <a:lnTo>
                    <a:pt x="538" y="776"/>
                  </a:lnTo>
                  <a:lnTo>
                    <a:pt x="559" y="776"/>
                  </a:lnTo>
                  <a:lnTo>
                    <a:pt x="559" y="750"/>
                  </a:lnTo>
                  <a:lnTo>
                    <a:pt x="568" y="750"/>
                  </a:lnTo>
                  <a:lnTo>
                    <a:pt x="584" y="750"/>
                  </a:lnTo>
                  <a:lnTo>
                    <a:pt x="623" y="738"/>
                  </a:lnTo>
                  <a:lnTo>
                    <a:pt x="648" y="750"/>
                  </a:lnTo>
                  <a:lnTo>
                    <a:pt x="661" y="760"/>
                  </a:lnTo>
                  <a:lnTo>
                    <a:pt x="678" y="776"/>
                  </a:lnTo>
                  <a:lnTo>
                    <a:pt x="715" y="776"/>
                  </a:lnTo>
                  <a:lnTo>
                    <a:pt x="715" y="805"/>
                  </a:lnTo>
                  <a:lnTo>
                    <a:pt x="725" y="805"/>
                  </a:lnTo>
                  <a:lnTo>
                    <a:pt x="725" y="786"/>
                  </a:lnTo>
                  <a:lnTo>
                    <a:pt x="767" y="760"/>
                  </a:lnTo>
                  <a:lnTo>
                    <a:pt x="767" y="750"/>
                  </a:lnTo>
                  <a:lnTo>
                    <a:pt x="777" y="760"/>
                  </a:lnTo>
                  <a:lnTo>
                    <a:pt x="777" y="750"/>
                  </a:lnTo>
                  <a:lnTo>
                    <a:pt x="792" y="760"/>
                  </a:lnTo>
                  <a:lnTo>
                    <a:pt x="792" y="750"/>
                  </a:lnTo>
                  <a:lnTo>
                    <a:pt x="822" y="738"/>
                  </a:lnTo>
                  <a:lnTo>
                    <a:pt x="844" y="714"/>
                  </a:lnTo>
                  <a:lnTo>
                    <a:pt x="844" y="695"/>
                  </a:lnTo>
                  <a:lnTo>
                    <a:pt x="856" y="695"/>
                  </a:lnTo>
                  <a:lnTo>
                    <a:pt x="869" y="670"/>
                  </a:lnTo>
                  <a:lnTo>
                    <a:pt x="869" y="649"/>
                  </a:lnTo>
                  <a:lnTo>
                    <a:pt x="877" y="620"/>
                  </a:lnTo>
                  <a:lnTo>
                    <a:pt x="886" y="604"/>
                  </a:lnTo>
                  <a:lnTo>
                    <a:pt x="886" y="568"/>
                  </a:lnTo>
                  <a:lnTo>
                    <a:pt x="856" y="558"/>
                  </a:lnTo>
                  <a:lnTo>
                    <a:pt x="877" y="547"/>
                  </a:lnTo>
                  <a:lnTo>
                    <a:pt x="869" y="529"/>
                  </a:lnTo>
                  <a:lnTo>
                    <a:pt x="877" y="529"/>
                  </a:lnTo>
                  <a:lnTo>
                    <a:pt x="856" y="503"/>
                  </a:lnTo>
                  <a:lnTo>
                    <a:pt x="832" y="467"/>
                  </a:lnTo>
                  <a:lnTo>
                    <a:pt x="801" y="457"/>
                  </a:lnTo>
                  <a:lnTo>
                    <a:pt x="822" y="412"/>
                  </a:lnTo>
                  <a:lnTo>
                    <a:pt x="832" y="402"/>
                  </a:lnTo>
                  <a:lnTo>
                    <a:pt x="844" y="402"/>
                  </a:lnTo>
                  <a:lnTo>
                    <a:pt x="844" y="391"/>
                  </a:lnTo>
                  <a:lnTo>
                    <a:pt x="810" y="376"/>
                  </a:lnTo>
                  <a:lnTo>
                    <a:pt x="801" y="402"/>
                  </a:lnTo>
                  <a:lnTo>
                    <a:pt x="792" y="402"/>
                  </a:lnTo>
                  <a:lnTo>
                    <a:pt x="746" y="362"/>
                  </a:lnTo>
                  <a:lnTo>
                    <a:pt x="746" y="347"/>
                  </a:lnTo>
                  <a:lnTo>
                    <a:pt x="767" y="347"/>
                  </a:lnTo>
                  <a:lnTo>
                    <a:pt x="767" y="337"/>
                  </a:lnTo>
                  <a:lnTo>
                    <a:pt x="777" y="326"/>
                  </a:lnTo>
                  <a:lnTo>
                    <a:pt x="792" y="301"/>
                  </a:lnTo>
                  <a:lnTo>
                    <a:pt x="801" y="311"/>
                  </a:lnTo>
                  <a:lnTo>
                    <a:pt x="810" y="311"/>
                  </a:lnTo>
                  <a:lnTo>
                    <a:pt x="801" y="337"/>
                  </a:lnTo>
                  <a:lnTo>
                    <a:pt x="810" y="347"/>
                  </a:lnTo>
                  <a:lnTo>
                    <a:pt x="810" y="362"/>
                  </a:lnTo>
                  <a:lnTo>
                    <a:pt x="832" y="337"/>
                  </a:lnTo>
                  <a:lnTo>
                    <a:pt x="844" y="337"/>
                  </a:lnTo>
                  <a:lnTo>
                    <a:pt x="877" y="285"/>
                  </a:lnTo>
                  <a:lnTo>
                    <a:pt x="899" y="301"/>
                  </a:lnTo>
                  <a:lnTo>
                    <a:pt x="899" y="285"/>
                  </a:lnTo>
                  <a:lnTo>
                    <a:pt x="908" y="271"/>
                  </a:lnTo>
                  <a:lnTo>
                    <a:pt x="908" y="256"/>
                  </a:lnTo>
                  <a:lnTo>
                    <a:pt x="933" y="256"/>
                  </a:lnTo>
                  <a:lnTo>
                    <a:pt x="933" y="246"/>
                  </a:lnTo>
                  <a:lnTo>
                    <a:pt x="908" y="210"/>
                  </a:lnTo>
                  <a:lnTo>
                    <a:pt x="924" y="191"/>
                  </a:lnTo>
                  <a:lnTo>
                    <a:pt x="945" y="210"/>
                  </a:lnTo>
                  <a:lnTo>
                    <a:pt x="933" y="155"/>
                  </a:lnTo>
                  <a:lnTo>
                    <a:pt x="933" y="145"/>
                  </a:lnTo>
                  <a:lnTo>
                    <a:pt x="924" y="119"/>
                  </a:lnTo>
                  <a:lnTo>
                    <a:pt x="886" y="145"/>
                  </a:lnTo>
                  <a:lnTo>
                    <a:pt x="877" y="145"/>
                  </a:lnTo>
                  <a:lnTo>
                    <a:pt x="856" y="119"/>
                  </a:lnTo>
                  <a:lnTo>
                    <a:pt x="822" y="101"/>
                  </a:lnTo>
                  <a:lnTo>
                    <a:pt x="792" y="90"/>
                  </a:lnTo>
                  <a:lnTo>
                    <a:pt x="767" y="65"/>
                  </a:lnTo>
                  <a:lnTo>
                    <a:pt x="725" y="14"/>
                  </a:lnTo>
                  <a:lnTo>
                    <a:pt x="678" y="0"/>
                  </a:lnTo>
                  <a:lnTo>
                    <a:pt x="648" y="14"/>
                  </a:lnTo>
                  <a:lnTo>
                    <a:pt x="636" y="25"/>
                  </a:lnTo>
                  <a:lnTo>
                    <a:pt x="661" y="43"/>
                  </a:lnTo>
                  <a:lnTo>
                    <a:pt x="648" y="54"/>
                  </a:lnTo>
                  <a:lnTo>
                    <a:pt x="661" y="79"/>
                  </a:lnTo>
                  <a:lnTo>
                    <a:pt x="636" y="90"/>
                  </a:lnTo>
                  <a:lnTo>
                    <a:pt x="614" y="90"/>
                  </a:lnTo>
                  <a:lnTo>
                    <a:pt x="603" y="101"/>
                  </a:lnTo>
                  <a:lnTo>
                    <a:pt x="623" y="145"/>
                  </a:lnTo>
                  <a:lnTo>
                    <a:pt x="648" y="145"/>
                  </a:lnTo>
                  <a:lnTo>
                    <a:pt x="670" y="131"/>
                  </a:lnTo>
                  <a:lnTo>
                    <a:pt x="678" y="145"/>
                  </a:lnTo>
                  <a:lnTo>
                    <a:pt x="691" y="170"/>
                  </a:lnTo>
                  <a:lnTo>
                    <a:pt x="661" y="170"/>
                  </a:lnTo>
                  <a:lnTo>
                    <a:pt x="648" y="181"/>
                  </a:lnTo>
                  <a:lnTo>
                    <a:pt x="636" y="191"/>
                  </a:lnTo>
                  <a:lnTo>
                    <a:pt x="623" y="210"/>
                  </a:lnTo>
                  <a:lnTo>
                    <a:pt x="603" y="210"/>
                  </a:lnTo>
                  <a:lnTo>
                    <a:pt x="593" y="220"/>
                  </a:lnTo>
                  <a:lnTo>
                    <a:pt x="603" y="235"/>
                  </a:lnTo>
                  <a:lnTo>
                    <a:pt x="584" y="256"/>
                  </a:lnTo>
                  <a:lnTo>
                    <a:pt x="547" y="271"/>
                  </a:lnTo>
                  <a:lnTo>
                    <a:pt x="504" y="285"/>
                  </a:lnTo>
                  <a:lnTo>
                    <a:pt x="427" y="256"/>
                  </a:lnTo>
                  <a:lnTo>
                    <a:pt x="360" y="256"/>
                  </a:lnTo>
                  <a:lnTo>
                    <a:pt x="318" y="220"/>
                  </a:lnTo>
                  <a:lnTo>
                    <a:pt x="241" y="191"/>
                  </a:lnTo>
                  <a:lnTo>
                    <a:pt x="229" y="155"/>
                  </a:lnTo>
                  <a:lnTo>
                    <a:pt x="208" y="145"/>
                  </a:lnTo>
                  <a:lnTo>
                    <a:pt x="186" y="131"/>
                  </a:lnTo>
                  <a:lnTo>
                    <a:pt x="161" y="101"/>
                  </a:lnTo>
                  <a:lnTo>
                    <a:pt x="153" y="11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6230128" y="3355306"/>
              <a:ext cx="112770" cy="166532"/>
            </a:xfrm>
            <a:custGeom>
              <a:rect b="b" l="l" r="r" t="t"/>
              <a:pathLst>
                <a:path extrusionOk="0" h="127" w="86">
                  <a:moveTo>
                    <a:pt x="9" y="54"/>
                  </a:moveTo>
                  <a:lnTo>
                    <a:pt x="21" y="115"/>
                  </a:lnTo>
                  <a:lnTo>
                    <a:pt x="51" y="115"/>
                  </a:lnTo>
                  <a:lnTo>
                    <a:pt x="61" y="90"/>
                  </a:lnTo>
                  <a:lnTo>
                    <a:pt x="86" y="127"/>
                  </a:lnTo>
                  <a:lnTo>
                    <a:pt x="86" y="101"/>
                  </a:lnTo>
                  <a:lnTo>
                    <a:pt x="76" y="65"/>
                  </a:lnTo>
                  <a:lnTo>
                    <a:pt x="76" y="79"/>
                  </a:lnTo>
                  <a:lnTo>
                    <a:pt x="51" y="65"/>
                  </a:lnTo>
                  <a:lnTo>
                    <a:pt x="51" y="54"/>
                  </a:lnTo>
                  <a:lnTo>
                    <a:pt x="76" y="25"/>
                  </a:lnTo>
                  <a:lnTo>
                    <a:pt x="31" y="25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" y="25"/>
                  </a:lnTo>
                  <a:lnTo>
                    <a:pt x="0" y="3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6230128" y="3355306"/>
              <a:ext cx="112770" cy="166532"/>
            </a:xfrm>
            <a:custGeom>
              <a:rect b="b" l="l" r="r" t="t"/>
              <a:pathLst>
                <a:path extrusionOk="0" h="127" w="86">
                  <a:moveTo>
                    <a:pt x="9" y="54"/>
                  </a:moveTo>
                  <a:lnTo>
                    <a:pt x="21" y="115"/>
                  </a:lnTo>
                  <a:lnTo>
                    <a:pt x="51" y="115"/>
                  </a:lnTo>
                  <a:lnTo>
                    <a:pt x="61" y="90"/>
                  </a:lnTo>
                  <a:lnTo>
                    <a:pt x="86" y="127"/>
                  </a:lnTo>
                  <a:lnTo>
                    <a:pt x="86" y="101"/>
                  </a:lnTo>
                  <a:lnTo>
                    <a:pt x="76" y="65"/>
                  </a:lnTo>
                  <a:lnTo>
                    <a:pt x="76" y="79"/>
                  </a:lnTo>
                  <a:lnTo>
                    <a:pt x="51" y="65"/>
                  </a:lnTo>
                  <a:lnTo>
                    <a:pt x="51" y="54"/>
                  </a:lnTo>
                  <a:lnTo>
                    <a:pt x="76" y="25"/>
                  </a:lnTo>
                  <a:lnTo>
                    <a:pt x="31" y="25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" y="25"/>
                  </a:lnTo>
                  <a:lnTo>
                    <a:pt x="0" y="3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243241" y="3283187"/>
              <a:ext cx="66875" cy="57696"/>
            </a:xfrm>
            <a:custGeom>
              <a:rect b="b" l="l" r="r" t="t"/>
              <a:pathLst>
                <a:path extrusionOk="0" h="44" w="51">
                  <a:moveTo>
                    <a:pt x="41" y="14"/>
                  </a:moveTo>
                  <a:lnTo>
                    <a:pt x="51" y="28"/>
                  </a:lnTo>
                  <a:lnTo>
                    <a:pt x="51" y="44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12" y="0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6243241" y="3283187"/>
              <a:ext cx="66875" cy="57696"/>
            </a:xfrm>
            <a:custGeom>
              <a:rect b="b" l="l" r="r" t="t"/>
              <a:pathLst>
                <a:path extrusionOk="0" h="44" w="51">
                  <a:moveTo>
                    <a:pt x="41" y="14"/>
                  </a:moveTo>
                  <a:lnTo>
                    <a:pt x="51" y="28"/>
                  </a:lnTo>
                  <a:lnTo>
                    <a:pt x="51" y="44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28"/>
                  </a:lnTo>
                  <a:lnTo>
                    <a:pt x="12" y="0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5765935" y="3049779"/>
              <a:ext cx="664818" cy="898222"/>
            </a:xfrm>
            <a:custGeom>
              <a:rect b="b" l="l" r="r" t="t"/>
              <a:pathLst>
                <a:path extrusionOk="0" h="685" w="507">
                  <a:moveTo>
                    <a:pt x="353" y="191"/>
                  </a:moveTo>
                  <a:lnTo>
                    <a:pt x="338" y="191"/>
                  </a:lnTo>
                  <a:lnTo>
                    <a:pt x="338" y="220"/>
                  </a:lnTo>
                  <a:lnTo>
                    <a:pt x="353" y="232"/>
                  </a:lnTo>
                  <a:lnTo>
                    <a:pt x="330" y="232"/>
                  </a:lnTo>
                  <a:lnTo>
                    <a:pt x="299" y="220"/>
                  </a:lnTo>
                  <a:lnTo>
                    <a:pt x="274" y="206"/>
                  </a:lnTo>
                  <a:lnTo>
                    <a:pt x="253" y="206"/>
                  </a:lnTo>
                  <a:lnTo>
                    <a:pt x="198" y="167"/>
                  </a:lnTo>
                  <a:lnTo>
                    <a:pt x="206" y="141"/>
                  </a:lnTo>
                  <a:lnTo>
                    <a:pt x="176" y="119"/>
                  </a:lnTo>
                  <a:lnTo>
                    <a:pt x="155" y="90"/>
                  </a:lnTo>
                  <a:lnTo>
                    <a:pt x="155" y="76"/>
                  </a:lnTo>
                  <a:lnTo>
                    <a:pt x="176" y="76"/>
                  </a:lnTo>
                  <a:lnTo>
                    <a:pt x="164" y="50"/>
                  </a:lnTo>
                  <a:lnTo>
                    <a:pt x="176" y="28"/>
                  </a:lnTo>
                  <a:lnTo>
                    <a:pt x="176" y="11"/>
                  </a:lnTo>
                  <a:lnTo>
                    <a:pt x="155" y="0"/>
                  </a:lnTo>
                  <a:lnTo>
                    <a:pt x="131" y="11"/>
                  </a:lnTo>
                  <a:lnTo>
                    <a:pt x="122" y="28"/>
                  </a:lnTo>
                  <a:lnTo>
                    <a:pt x="100" y="28"/>
                  </a:lnTo>
                  <a:lnTo>
                    <a:pt x="67" y="28"/>
                  </a:lnTo>
                  <a:lnTo>
                    <a:pt x="78" y="40"/>
                  </a:lnTo>
                  <a:lnTo>
                    <a:pt x="78" y="65"/>
                  </a:lnTo>
                  <a:lnTo>
                    <a:pt x="100" y="90"/>
                  </a:lnTo>
                  <a:lnTo>
                    <a:pt x="87" y="90"/>
                  </a:lnTo>
                  <a:lnTo>
                    <a:pt x="100" y="119"/>
                  </a:lnTo>
                  <a:lnTo>
                    <a:pt x="54" y="191"/>
                  </a:lnTo>
                  <a:lnTo>
                    <a:pt x="45" y="191"/>
                  </a:lnTo>
                  <a:lnTo>
                    <a:pt x="33" y="191"/>
                  </a:lnTo>
                  <a:lnTo>
                    <a:pt x="23" y="206"/>
                  </a:lnTo>
                  <a:lnTo>
                    <a:pt x="23" y="220"/>
                  </a:lnTo>
                  <a:lnTo>
                    <a:pt x="33" y="232"/>
                  </a:lnTo>
                  <a:lnTo>
                    <a:pt x="33" y="242"/>
                  </a:lnTo>
                  <a:lnTo>
                    <a:pt x="45" y="242"/>
                  </a:lnTo>
                  <a:lnTo>
                    <a:pt x="45" y="268"/>
                  </a:lnTo>
                  <a:lnTo>
                    <a:pt x="45" y="286"/>
                  </a:lnTo>
                  <a:lnTo>
                    <a:pt x="11" y="286"/>
                  </a:lnTo>
                  <a:lnTo>
                    <a:pt x="0" y="297"/>
                  </a:lnTo>
                  <a:lnTo>
                    <a:pt x="23" y="322"/>
                  </a:lnTo>
                  <a:lnTo>
                    <a:pt x="45" y="311"/>
                  </a:lnTo>
                  <a:lnTo>
                    <a:pt x="45" y="322"/>
                  </a:lnTo>
                  <a:lnTo>
                    <a:pt x="23" y="333"/>
                  </a:lnTo>
                  <a:lnTo>
                    <a:pt x="54" y="376"/>
                  </a:lnTo>
                  <a:lnTo>
                    <a:pt x="67" y="359"/>
                  </a:lnTo>
                  <a:lnTo>
                    <a:pt x="78" y="359"/>
                  </a:lnTo>
                  <a:lnTo>
                    <a:pt x="78" y="333"/>
                  </a:lnTo>
                  <a:lnTo>
                    <a:pt x="87" y="333"/>
                  </a:lnTo>
                  <a:lnTo>
                    <a:pt x="109" y="478"/>
                  </a:lnTo>
                  <a:lnTo>
                    <a:pt x="131" y="514"/>
                  </a:lnTo>
                  <a:lnTo>
                    <a:pt x="176" y="659"/>
                  </a:lnTo>
                  <a:lnTo>
                    <a:pt x="198" y="685"/>
                  </a:lnTo>
                  <a:lnTo>
                    <a:pt x="206" y="659"/>
                  </a:lnTo>
                  <a:lnTo>
                    <a:pt x="222" y="644"/>
                  </a:lnTo>
                  <a:lnTo>
                    <a:pt x="231" y="620"/>
                  </a:lnTo>
                  <a:lnTo>
                    <a:pt x="231" y="594"/>
                  </a:lnTo>
                  <a:lnTo>
                    <a:pt x="241" y="554"/>
                  </a:lnTo>
                  <a:lnTo>
                    <a:pt x="231" y="503"/>
                  </a:lnTo>
                  <a:lnTo>
                    <a:pt x="241" y="489"/>
                  </a:lnTo>
                  <a:lnTo>
                    <a:pt x="253" y="489"/>
                  </a:lnTo>
                  <a:lnTo>
                    <a:pt x="253" y="478"/>
                  </a:lnTo>
                  <a:lnTo>
                    <a:pt x="262" y="478"/>
                  </a:lnTo>
                  <a:lnTo>
                    <a:pt x="274" y="464"/>
                  </a:lnTo>
                  <a:lnTo>
                    <a:pt x="308" y="424"/>
                  </a:lnTo>
                  <a:lnTo>
                    <a:pt x="317" y="398"/>
                  </a:lnTo>
                  <a:lnTo>
                    <a:pt x="338" y="387"/>
                  </a:lnTo>
                  <a:lnTo>
                    <a:pt x="338" y="347"/>
                  </a:lnTo>
                  <a:lnTo>
                    <a:pt x="363" y="347"/>
                  </a:lnTo>
                  <a:lnTo>
                    <a:pt x="363" y="333"/>
                  </a:lnTo>
                  <a:lnTo>
                    <a:pt x="375" y="347"/>
                  </a:lnTo>
                  <a:lnTo>
                    <a:pt x="363" y="286"/>
                  </a:lnTo>
                  <a:lnTo>
                    <a:pt x="353" y="268"/>
                  </a:lnTo>
                  <a:lnTo>
                    <a:pt x="363" y="256"/>
                  </a:lnTo>
                  <a:lnTo>
                    <a:pt x="353" y="242"/>
                  </a:lnTo>
                  <a:lnTo>
                    <a:pt x="353" y="232"/>
                  </a:lnTo>
                  <a:lnTo>
                    <a:pt x="363" y="232"/>
                  </a:lnTo>
                  <a:lnTo>
                    <a:pt x="375" y="232"/>
                  </a:lnTo>
                  <a:lnTo>
                    <a:pt x="384" y="256"/>
                  </a:lnTo>
                  <a:lnTo>
                    <a:pt x="430" y="256"/>
                  </a:lnTo>
                  <a:lnTo>
                    <a:pt x="405" y="286"/>
                  </a:lnTo>
                  <a:lnTo>
                    <a:pt x="405" y="297"/>
                  </a:lnTo>
                  <a:lnTo>
                    <a:pt x="430" y="311"/>
                  </a:lnTo>
                  <a:lnTo>
                    <a:pt x="430" y="297"/>
                  </a:lnTo>
                  <a:lnTo>
                    <a:pt x="439" y="333"/>
                  </a:lnTo>
                  <a:lnTo>
                    <a:pt x="452" y="333"/>
                  </a:lnTo>
                  <a:lnTo>
                    <a:pt x="452" y="297"/>
                  </a:lnTo>
                  <a:lnTo>
                    <a:pt x="461" y="297"/>
                  </a:lnTo>
                  <a:lnTo>
                    <a:pt x="472" y="232"/>
                  </a:lnTo>
                  <a:lnTo>
                    <a:pt x="494" y="206"/>
                  </a:lnTo>
                  <a:lnTo>
                    <a:pt x="507" y="206"/>
                  </a:lnTo>
                  <a:lnTo>
                    <a:pt x="507" y="191"/>
                  </a:lnTo>
                  <a:lnTo>
                    <a:pt x="472" y="155"/>
                  </a:lnTo>
                  <a:lnTo>
                    <a:pt x="452" y="155"/>
                  </a:lnTo>
                  <a:lnTo>
                    <a:pt x="430" y="177"/>
                  </a:lnTo>
                  <a:lnTo>
                    <a:pt x="405" y="191"/>
                  </a:lnTo>
                  <a:lnTo>
                    <a:pt x="414" y="206"/>
                  </a:lnTo>
                  <a:lnTo>
                    <a:pt x="414" y="220"/>
                  </a:lnTo>
                  <a:lnTo>
                    <a:pt x="375" y="220"/>
                  </a:lnTo>
                  <a:lnTo>
                    <a:pt x="363" y="220"/>
                  </a:lnTo>
                  <a:lnTo>
                    <a:pt x="363" y="206"/>
                  </a:lnTo>
                  <a:lnTo>
                    <a:pt x="353" y="19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5765935" y="3049779"/>
              <a:ext cx="664818" cy="898222"/>
            </a:xfrm>
            <a:custGeom>
              <a:rect b="b" l="l" r="r" t="t"/>
              <a:pathLst>
                <a:path extrusionOk="0" h="685" w="507">
                  <a:moveTo>
                    <a:pt x="353" y="191"/>
                  </a:moveTo>
                  <a:lnTo>
                    <a:pt x="338" y="191"/>
                  </a:lnTo>
                  <a:lnTo>
                    <a:pt x="338" y="220"/>
                  </a:lnTo>
                  <a:lnTo>
                    <a:pt x="353" y="232"/>
                  </a:lnTo>
                  <a:lnTo>
                    <a:pt x="330" y="232"/>
                  </a:lnTo>
                  <a:lnTo>
                    <a:pt x="299" y="220"/>
                  </a:lnTo>
                  <a:lnTo>
                    <a:pt x="274" y="206"/>
                  </a:lnTo>
                  <a:lnTo>
                    <a:pt x="253" y="206"/>
                  </a:lnTo>
                  <a:lnTo>
                    <a:pt x="198" y="167"/>
                  </a:lnTo>
                  <a:lnTo>
                    <a:pt x="206" y="141"/>
                  </a:lnTo>
                  <a:lnTo>
                    <a:pt x="176" y="119"/>
                  </a:lnTo>
                  <a:lnTo>
                    <a:pt x="155" y="90"/>
                  </a:lnTo>
                  <a:lnTo>
                    <a:pt x="155" y="76"/>
                  </a:lnTo>
                  <a:lnTo>
                    <a:pt x="176" y="76"/>
                  </a:lnTo>
                  <a:lnTo>
                    <a:pt x="164" y="50"/>
                  </a:lnTo>
                  <a:lnTo>
                    <a:pt x="176" y="28"/>
                  </a:lnTo>
                  <a:lnTo>
                    <a:pt x="176" y="11"/>
                  </a:lnTo>
                  <a:lnTo>
                    <a:pt x="155" y="0"/>
                  </a:lnTo>
                  <a:lnTo>
                    <a:pt x="131" y="11"/>
                  </a:lnTo>
                  <a:lnTo>
                    <a:pt x="122" y="28"/>
                  </a:lnTo>
                  <a:lnTo>
                    <a:pt x="100" y="28"/>
                  </a:lnTo>
                  <a:lnTo>
                    <a:pt x="67" y="28"/>
                  </a:lnTo>
                  <a:lnTo>
                    <a:pt x="78" y="40"/>
                  </a:lnTo>
                  <a:lnTo>
                    <a:pt x="78" y="65"/>
                  </a:lnTo>
                  <a:lnTo>
                    <a:pt x="100" y="90"/>
                  </a:lnTo>
                  <a:lnTo>
                    <a:pt x="87" y="90"/>
                  </a:lnTo>
                  <a:lnTo>
                    <a:pt x="100" y="119"/>
                  </a:lnTo>
                  <a:lnTo>
                    <a:pt x="54" y="191"/>
                  </a:lnTo>
                  <a:lnTo>
                    <a:pt x="45" y="191"/>
                  </a:lnTo>
                  <a:lnTo>
                    <a:pt x="33" y="191"/>
                  </a:lnTo>
                  <a:lnTo>
                    <a:pt x="23" y="206"/>
                  </a:lnTo>
                  <a:lnTo>
                    <a:pt x="23" y="220"/>
                  </a:lnTo>
                  <a:lnTo>
                    <a:pt x="33" y="232"/>
                  </a:lnTo>
                  <a:lnTo>
                    <a:pt x="33" y="242"/>
                  </a:lnTo>
                  <a:lnTo>
                    <a:pt x="45" y="242"/>
                  </a:lnTo>
                  <a:lnTo>
                    <a:pt x="45" y="268"/>
                  </a:lnTo>
                  <a:lnTo>
                    <a:pt x="45" y="286"/>
                  </a:lnTo>
                  <a:lnTo>
                    <a:pt x="11" y="286"/>
                  </a:lnTo>
                  <a:lnTo>
                    <a:pt x="0" y="297"/>
                  </a:lnTo>
                  <a:lnTo>
                    <a:pt x="23" y="322"/>
                  </a:lnTo>
                  <a:lnTo>
                    <a:pt x="45" y="311"/>
                  </a:lnTo>
                  <a:lnTo>
                    <a:pt x="45" y="322"/>
                  </a:lnTo>
                  <a:lnTo>
                    <a:pt x="23" y="333"/>
                  </a:lnTo>
                  <a:lnTo>
                    <a:pt x="54" y="376"/>
                  </a:lnTo>
                  <a:lnTo>
                    <a:pt x="67" y="359"/>
                  </a:lnTo>
                  <a:lnTo>
                    <a:pt x="78" y="359"/>
                  </a:lnTo>
                  <a:lnTo>
                    <a:pt x="78" y="333"/>
                  </a:lnTo>
                  <a:lnTo>
                    <a:pt x="87" y="333"/>
                  </a:lnTo>
                  <a:lnTo>
                    <a:pt x="109" y="478"/>
                  </a:lnTo>
                  <a:lnTo>
                    <a:pt x="131" y="514"/>
                  </a:lnTo>
                  <a:lnTo>
                    <a:pt x="176" y="659"/>
                  </a:lnTo>
                  <a:lnTo>
                    <a:pt x="198" y="685"/>
                  </a:lnTo>
                  <a:lnTo>
                    <a:pt x="206" y="659"/>
                  </a:lnTo>
                  <a:lnTo>
                    <a:pt x="222" y="644"/>
                  </a:lnTo>
                  <a:lnTo>
                    <a:pt x="231" y="620"/>
                  </a:lnTo>
                  <a:lnTo>
                    <a:pt x="231" y="594"/>
                  </a:lnTo>
                  <a:lnTo>
                    <a:pt x="241" y="554"/>
                  </a:lnTo>
                  <a:lnTo>
                    <a:pt x="231" y="503"/>
                  </a:lnTo>
                  <a:lnTo>
                    <a:pt x="241" y="489"/>
                  </a:lnTo>
                  <a:lnTo>
                    <a:pt x="253" y="489"/>
                  </a:lnTo>
                  <a:lnTo>
                    <a:pt x="253" y="478"/>
                  </a:lnTo>
                  <a:lnTo>
                    <a:pt x="262" y="478"/>
                  </a:lnTo>
                  <a:lnTo>
                    <a:pt x="274" y="464"/>
                  </a:lnTo>
                  <a:lnTo>
                    <a:pt x="308" y="424"/>
                  </a:lnTo>
                  <a:lnTo>
                    <a:pt x="317" y="398"/>
                  </a:lnTo>
                  <a:lnTo>
                    <a:pt x="338" y="387"/>
                  </a:lnTo>
                  <a:lnTo>
                    <a:pt x="338" y="347"/>
                  </a:lnTo>
                  <a:lnTo>
                    <a:pt x="363" y="347"/>
                  </a:lnTo>
                  <a:lnTo>
                    <a:pt x="363" y="333"/>
                  </a:lnTo>
                  <a:lnTo>
                    <a:pt x="375" y="347"/>
                  </a:lnTo>
                  <a:lnTo>
                    <a:pt x="363" y="286"/>
                  </a:lnTo>
                  <a:lnTo>
                    <a:pt x="353" y="268"/>
                  </a:lnTo>
                  <a:lnTo>
                    <a:pt x="363" y="256"/>
                  </a:lnTo>
                  <a:lnTo>
                    <a:pt x="353" y="242"/>
                  </a:lnTo>
                  <a:lnTo>
                    <a:pt x="353" y="232"/>
                  </a:lnTo>
                  <a:lnTo>
                    <a:pt x="363" y="232"/>
                  </a:lnTo>
                  <a:lnTo>
                    <a:pt x="375" y="232"/>
                  </a:lnTo>
                  <a:lnTo>
                    <a:pt x="384" y="256"/>
                  </a:lnTo>
                  <a:lnTo>
                    <a:pt x="430" y="256"/>
                  </a:lnTo>
                  <a:lnTo>
                    <a:pt x="405" y="286"/>
                  </a:lnTo>
                  <a:lnTo>
                    <a:pt x="405" y="297"/>
                  </a:lnTo>
                  <a:lnTo>
                    <a:pt x="430" y="311"/>
                  </a:lnTo>
                  <a:lnTo>
                    <a:pt x="430" y="297"/>
                  </a:lnTo>
                  <a:lnTo>
                    <a:pt x="439" y="333"/>
                  </a:lnTo>
                  <a:lnTo>
                    <a:pt x="452" y="333"/>
                  </a:lnTo>
                  <a:lnTo>
                    <a:pt x="452" y="297"/>
                  </a:lnTo>
                  <a:lnTo>
                    <a:pt x="461" y="297"/>
                  </a:lnTo>
                  <a:lnTo>
                    <a:pt x="472" y="232"/>
                  </a:lnTo>
                  <a:lnTo>
                    <a:pt x="494" y="206"/>
                  </a:lnTo>
                  <a:lnTo>
                    <a:pt x="507" y="206"/>
                  </a:lnTo>
                  <a:lnTo>
                    <a:pt x="507" y="191"/>
                  </a:lnTo>
                  <a:lnTo>
                    <a:pt x="472" y="155"/>
                  </a:lnTo>
                  <a:lnTo>
                    <a:pt x="452" y="155"/>
                  </a:lnTo>
                  <a:lnTo>
                    <a:pt x="430" y="177"/>
                  </a:lnTo>
                  <a:lnTo>
                    <a:pt x="405" y="191"/>
                  </a:lnTo>
                  <a:lnTo>
                    <a:pt x="414" y="206"/>
                  </a:lnTo>
                  <a:lnTo>
                    <a:pt x="414" y="220"/>
                  </a:lnTo>
                  <a:lnTo>
                    <a:pt x="375" y="220"/>
                  </a:lnTo>
                  <a:lnTo>
                    <a:pt x="363" y="220"/>
                  </a:lnTo>
                  <a:lnTo>
                    <a:pt x="363" y="206"/>
                  </a:lnTo>
                  <a:lnTo>
                    <a:pt x="353" y="19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026880" y="3235980"/>
              <a:ext cx="203248" cy="118014"/>
            </a:xfrm>
            <a:custGeom>
              <a:rect b="b" l="l" r="r" t="t"/>
              <a:pathLst>
                <a:path extrusionOk="0" h="90" w="155">
                  <a:moveTo>
                    <a:pt x="139" y="78"/>
                  </a:moveTo>
                  <a:lnTo>
                    <a:pt x="155" y="90"/>
                  </a:lnTo>
                  <a:lnTo>
                    <a:pt x="131" y="90"/>
                  </a:lnTo>
                  <a:lnTo>
                    <a:pt x="100" y="78"/>
                  </a:lnTo>
                  <a:lnTo>
                    <a:pt x="75" y="64"/>
                  </a:lnTo>
                  <a:lnTo>
                    <a:pt x="54" y="64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3" y="0"/>
                  </a:lnTo>
                  <a:lnTo>
                    <a:pt x="54" y="25"/>
                  </a:lnTo>
                  <a:lnTo>
                    <a:pt x="64" y="14"/>
                  </a:lnTo>
                  <a:lnTo>
                    <a:pt x="109" y="50"/>
                  </a:lnTo>
                  <a:lnTo>
                    <a:pt x="139" y="50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026880" y="3235980"/>
              <a:ext cx="203248" cy="118014"/>
            </a:xfrm>
            <a:custGeom>
              <a:rect b="b" l="l" r="r" t="t"/>
              <a:pathLst>
                <a:path extrusionOk="0" h="90" w="155">
                  <a:moveTo>
                    <a:pt x="139" y="78"/>
                  </a:moveTo>
                  <a:lnTo>
                    <a:pt x="155" y="90"/>
                  </a:lnTo>
                  <a:lnTo>
                    <a:pt x="131" y="90"/>
                  </a:lnTo>
                  <a:lnTo>
                    <a:pt x="100" y="78"/>
                  </a:lnTo>
                  <a:lnTo>
                    <a:pt x="75" y="64"/>
                  </a:lnTo>
                  <a:lnTo>
                    <a:pt x="54" y="64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3" y="0"/>
                  </a:lnTo>
                  <a:lnTo>
                    <a:pt x="54" y="25"/>
                  </a:lnTo>
                  <a:lnTo>
                    <a:pt x="64" y="14"/>
                  </a:lnTo>
                  <a:lnTo>
                    <a:pt x="109" y="50"/>
                  </a:lnTo>
                  <a:lnTo>
                    <a:pt x="139" y="50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935598" y="2826863"/>
              <a:ext cx="116704" cy="156042"/>
            </a:xfrm>
            <a:custGeom>
              <a:rect b="b" l="l" r="r" t="t"/>
              <a:pathLst>
                <a:path extrusionOk="0" h="119" w="89">
                  <a:moveTo>
                    <a:pt x="64" y="0"/>
                  </a:moveTo>
                  <a:lnTo>
                    <a:pt x="89" y="0"/>
                  </a:lnTo>
                  <a:lnTo>
                    <a:pt x="79" y="28"/>
                  </a:lnTo>
                  <a:lnTo>
                    <a:pt x="89" y="54"/>
                  </a:lnTo>
                  <a:lnTo>
                    <a:pt x="54" y="68"/>
                  </a:lnTo>
                  <a:lnTo>
                    <a:pt x="64" y="90"/>
                  </a:lnTo>
                  <a:lnTo>
                    <a:pt x="89" y="104"/>
                  </a:lnTo>
                  <a:lnTo>
                    <a:pt x="79" y="119"/>
                  </a:lnTo>
                  <a:lnTo>
                    <a:pt x="64" y="119"/>
                  </a:lnTo>
                  <a:lnTo>
                    <a:pt x="33" y="119"/>
                  </a:lnTo>
                  <a:lnTo>
                    <a:pt x="33" y="79"/>
                  </a:lnTo>
                  <a:lnTo>
                    <a:pt x="0" y="79"/>
                  </a:lnTo>
                  <a:lnTo>
                    <a:pt x="33" y="28"/>
                  </a:lnTo>
                  <a:lnTo>
                    <a:pt x="54" y="43"/>
                  </a:lnTo>
                  <a:lnTo>
                    <a:pt x="54" y="28"/>
                  </a:lnTo>
                  <a:lnTo>
                    <a:pt x="64" y="1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7019520" y="2965859"/>
              <a:ext cx="87856" cy="137684"/>
            </a:xfrm>
            <a:custGeom>
              <a:rect b="b" l="l" r="r" t="t"/>
              <a:pathLst>
                <a:path extrusionOk="0" h="105" w="67">
                  <a:moveTo>
                    <a:pt x="0" y="14"/>
                  </a:moveTo>
                  <a:lnTo>
                    <a:pt x="0" y="28"/>
                  </a:lnTo>
                  <a:lnTo>
                    <a:pt x="15" y="40"/>
                  </a:lnTo>
                  <a:lnTo>
                    <a:pt x="0" y="40"/>
                  </a:lnTo>
                  <a:lnTo>
                    <a:pt x="24" y="64"/>
                  </a:lnTo>
                  <a:lnTo>
                    <a:pt x="15" y="76"/>
                  </a:lnTo>
                  <a:lnTo>
                    <a:pt x="36" y="105"/>
                  </a:lnTo>
                  <a:lnTo>
                    <a:pt x="67" y="76"/>
                  </a:lnTo>
                  <a:lnTo>
                    <a:pt x="67" y="64"/>
                  </a:lnTo>
                  <a:lnTo>
                    <a:pt x="45" y="28"/>
                  </a:lnTo>
                  <a:lnTo>
                    <a:pt x="24" y="0"/>
                  </a:lnTo>
                  <a:lnTo>
                    <a:pt x="15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6037370" y="2547562"/>
              <a:ext cx="694978" cy="319951"/>
            </a:xfrm>
            <a:custGeom>
              <a:rect b="b" l="l" r="r" t="t"/>
              <a:pathLst>
                <a:path extrusionOk="0" h="244" w="530">
                  <a:moveTo>
                    <a:pt x="441" y="57"/>
                  </a:moveTo>
                  <a:lnTo>
                    <a:pt x="453" y="47"/>
                  </a:lnTo>
                  <a:lnTo>
                    <a:pt x="423" y="36"/>
                  </a:lnTo>
                  <a:lnTo>
                    <a:pt x="398" y="47"/>
                  </a:lnTo>
                  <a:lnTo>
                    <a:pt x="355" y="57"/>
                  </a:lnTo>
                  <a:lnTo>
                    <a:pt x="275" y="36"/>
                  </a:lnTo>
                  <a:lnTo>
                    <a:pt x="233" y="36"/>
                  </a:lnTo>
                  <a:lnTo>
                    <a:pt x="199" y="11"/>
                  </a:lnTo>
                  <a:lnTo>
                    <a:pt x="156" y="0"/>
                  </a:lnTo>
                  <a:lnTo>
                    <a:pt x="147" y="11"/>
                  </a:lnTo>
                  <a:lnTo>
                    <a:pt x="156" y="21"/>
                  </a:lnTo>
                  <a:lnTo>
                    <a:pt x="156" y="47"/>
                  </a:lnTo>
                  <a:lnTo>
                    <a:pt x="110" y="47"/>
                  </a:lnTo>
                  <a:lnTo>
                    <a:pt x="92" y="36"/>
                  </a:lnTo>
                  <a:lnTo>
                    <a:pt x="55" y="21"/>
                  </a:lnTo>
                  <a:lnTo>
                    <a:pt x="0" y="57"/>
                  </a:lnTo>
                  <a:lnTo>
                    <a:pt x="24" y="86"/>
                  </a:lnTo>
                  <a:lnTo>
                    <a:pt x="46" y="102"/>
                  </a:lnTo>
                  <a:lnTo>
                    <a:pt x="67" y="112"/>
                  </a:lnTo>
                  <a:lnTo>
                    <a:pt x="79" y="148"/>
                  </a:lnTo>
                  <a:lnTo>
                    <a:pt x="156" y="177"/>
                  </a:lnTo>
                  <a:lnTo>
                    <a:pt x="199" y="214"/>
                  </a:lnTo>
                  <a:lnTo>
                    <a:pt x="266" y="214"/>
                  </a:lnTo>
                  <a:lnTo>
                    <a:pt x="343" y="244"/>
                  </a:lnTo>
                  <a:lnTo>
                    <a:pt x="385" y="228"/>
                  </a:lnTo>
                  <a:lnTo>
                    <a:pt x="423" y="214"/>
                  </a:lnTo>
                  <a:lnTo>
                    <a:pt x="441" y="192"/>
                  </a:lnTo>
                  <a:lnTo>
                    <a:pt x="432" y="177"/>
                  </a:lnTo>
                  <a:lnTo>
                    <a:pt x="441" y="167"/>
                  </a:lnTo>
                  <a:lnTo>
                    <a:pt x="462" y="167"/>
                  </a:lnTo>
                  <a:lnTo>
                    <a:pt x="475" y="148"/>
                  </a:lnTo>
                  <a:lnTo>
                    <a:pt x="487" y="138"/>
                  </a:lnTo>
                  <a:lnTo>
                    <a:pt x="499" y="127"/>
                  </a:lnTo>
                  <a:lnTo>
                    <a:pt x="530" y="127"/>
                  </a:lnTo>
                  <a:lnTo>
                    <a:pt x="517" y="102"/>
                  </a:lnTo>
                  <a:lnTo>
                    <a:pt x="509" y="86"/>
                  </a:lnTo>
                  <a:lnTo>
                    <a:pt x="487" y="102"/>
                  </a:lnTo>
                  <a:lnTo>
                    <a:pt x="462" y="102"/>
                  </a:lnTo>
                  <a:lnTo>
                    <a:pt x="441" y="5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037370" y="2547562"/>
              <a:ext cx="694978" cy="319951"/>
            </a:xfrm>
            <a:custGeom>
              <a:rect b="b" l="l" r="r" t="t"/>
              <a:pathLst>
                <a:path extrusionOk="0" h="244" w="530">
                  <a:moveTo>
                    <a:pt x="441" y="57"/>
                  </a:moveTo>
                  <a:lnTo>
                    <a:pt x="453" y="47"/>
                  </a:lnTo>
                  <a:lnTo>
                    <a:pt x="423" y="36"/>
                  </a:lnTo>
                  <a:lnTo>
                    <a:pt x="398" y="47"/>
                  </a:lnTo>
                  <a:lnTo>
                    <a:pt x="355" y="57"/>
                  </a:lnTo>
                  <a:lnTo>
                    <a:pt x="275" y="36"/>
                  </a:lnTo>
                  <a:lnTo>
                    <a:pt x="233" y="36"/>
                  </a:lnTo>
                  <a:lnTo>
                    <a:pt x="199" y="11"/>
                  </a:lnTo>
                  <a:lnTo>
                    <a:pt x="156" y="0"/>
                  </a:lnTo>
                  <a:lnTo>
                    <a:pt x="147" y="11"/>
                  </a:lnTo>
                  <a:lnTo>
                    <a:pt x="156" y="21"/>
                  </a:lnTo>
                  <a:lnTo>
                    <a:pt x="156" y="47"/>
                  </a:lnTo>
                  <a:lnTo>
                    <a:pt x="110" y="47"/>
                  </a:lnTo>
                  <a:lnTo>
                    <a:pt x="92" y="36"/>
                  </a:lnTo>
                  <a:lnTo>
                    <a:pt x="55" y="21"/>
                  </a:lnTo>
                  <a:lnTo>
                    <a:pt x="0" y="57"/>
                  </a:lnTo>
                  <a:lnTo>
                    <a:pt x="24" y="86"/>
                  </a:lnTo>
                  <a:lnTo>
                    <a:pt x="46" y="102"/>
                  </a:lnTo>
                  <a:lnTo>
                    <a:pt x="67" y="112"/>
                  </a:lnTo>
                  <a:lnTo>
                    <a:pt x="79" y="148"/>
                  </a:lnTo>
                  <a:lnTo>
                    <a:pt x="156" y="177"/>
                  </a:lnTo>
                  <a:lnTo>
                    <a:pt x="199" y="214"/>
                  </a:lnTo>
                  <a:lnTo>
                    <a:pt x="266" y="214"/>
                  </a:lnTo>
                  <a:lnTo>
                    <a:pt x="343" y="244"/>
                  </a:lnTo>
                  <a:lnTo>
                    <a:pt x="385" y="228"/>
                  </a:lnTo>
                  <a:lnTo>
                    <a:pt x="423" y="214"/>
                  </a:lnTo>
                  <a:lnTo>
                    <a:pt x="441" y="192"/>
                  </a:lnTo>
                  <a:lnTo>
                    <a:pt x="432" y="177"/>
                  </a:lnTo>
                  <a:lnTo>
                    <a:pt x="441" y="167"/>
                  </a:lnTo>
                  <a:lnTo>
                    <a:pt x="462" y="167"/>
                  </a:lnTo>
                  <a:lnTo>
                    <a:pt x="475" y="148"/>
                  </a:lnTo>
                  <a:lnTo>
                    <a:pt x="487" y="138"/>
                  </a:lnTo>
                  <a:lnTo>
                    <a:pt x="499" y="127"/>
                  </a:lnTo>
                  <a:lnTo>
                    <a:pt x="530" y="127"/>
                  </a:lnTo>
                  <a:lnTo>
                    <a:pt x="517" y="102"/>
                  </a:lnTo>
                  <a:lnTo>
                    <a:pt x="509" y="86"/>
                  </a:lnTo>
                  <a:lnTo>
                    <a:pt x="487" y="102"/>
                  </a:lnTo>
                  <a:lnTo>
                    <a:pt x="462" y="102"/>
                  </a:lnTo>
                  <a:lnTo>
                    <a:pt x="441" y="5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6070128" y="3882449"/>
              <a:ext cx="55073" cy="119326"/>
            </a:xfrm>
            <a:custGeom>
              <a:rect b="b" l="l" r="r" t="t"/>
              <a:pathLst>
                <a:path extrusionOk="0" h="91" w="42">
                  <a:moveTo>
                    <a:pt x="0" y="50"/>
                  </a:moveTo>
                  <a:lnTo>
                    <a:pt x="9" y="10"/>
                  </a:lnTo>
                  <a:lnTo>
                    <a:pt x="9" y="0"/>
                  </a:lnTo>
                  <a:lnTo>
                    <a:pt x="21" y="10"/>
                  </a:lnTo>
                  <a:lnTo>
                    <a:pt x="42" y="50"/>
                  </a:lnTo>
                  <a:lnTo>
                    <a:pt x="42" y="91"/>
                  </a:lnTo>
                  <a:lnTo>
                    <a:pt x="30" y="91"/>
                  </a:lnTo>
                  <a:lnTo>
                    <a:pt x="9" y="9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6070128" y="3882449"/>
              <a:ext cx="55073" cy="119326"/>
            </a:xfrm>
            <a:custGeom>
              <a:rect b="b" l="l" r="r" t="t"/>
              <a:pathLst>
                <a:path extrusionOk="0" h="91" w="42">
                  <a:moveTo>
                    <a:pt x="0" y="50"/>
                  </a:moveTo>
                  <a:lnTo>
                    <a:pt x="9" y="10"/>
                  </a:lnTo>
                  <a:lnTo>
                    <a:pt x="9" y="0"/>
                  </a:lnTo>
                  <a:lnTo>
                    <a:pt x="21" y="10"/>
                  </a:lnTo>
                  <a:lnTo>
                    <a:pt x="42" y="50"/>
                  </a:lnTo>
                  <a:lnTo>
                    <a:pt x="42" y="91"/>
                  </a:lnTo>
                  <a:lnTo>
                    <a:pt x="30" y="91"/>
                  </a:lnTo>
                  <a:lnTo>
                    <a:pt x="9" y="9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6732320" y="3559874"/>
              <a:ext cx="57696" cy="45895"/>
            </a:xfrm>
            <a:custGeom>
              <a:rect b="b" l="l" r="r" t="t"/>
              <a:pathLst>
                <a:path extrusionOk="0" h="35" w="44">
                  <a:moveTo>
                    <a:pt x="0" y="11"/>
                  </a:moveTo>
                  <a:lnTo>
                    <a:pt x="25" y="0"/>
                  </a:lnTo>
                  <a:lnTo>
                    <a:pt x="44" y="0"/>
                  </a:lnTo>
                  <a:lnTo>
                    <a:pt x="44" y="25"/>
                  </a:lnTo>
                  <a:lnTo>
                    <a:pt x="25" y="35"/>
                  </a:lnTo>
                  <a:lnTo>
                    <a:pt x="9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6990642" y="3388096"/>
              <a:ext cx="32782" cy="98346"/>
            </a:xfrm>
            <a:custGeom>
              <a:rect b="b" l="l" r="r" t="t"/>
              <a:pathLst>
                <a:path extrusionOk="0" h="75" w="25">
                  <a:moveTo>
                    <a:pt x="0" y="39"/>
                  </a:moveTo>
                  <a:lnTo>
                    <a:pt x="14" y="10"/>
                  </a:lnTo>
                  <a:lnTo>
                    <a:pt x="25" y="0"/>
                  </a:lnTo>
                  <a:lnTo>
                    <a:pt x="25" y="75"/>
                  </a:lnTo>
                  <a:lnTo>
                    <a:pt x="14" y="6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7138816" y="3119284"/>
              <a:ext cx="51140" cy="87856"/>
            </a:xfrm>
            <a:custGeom>
              <a:rect b="b" l="l" r="r" t="t"/>
              <a:pathLst>
                <a:path extrusionOk="0" h="67" w="39">
                  <a:moveTo>
                    <a:pt x="0" y="14"/>
                  </a:moveTo>
                  <a:lnTo>
                    <a:pt x="9" y="0"/>
                  </a:lnTo>
                  <a:lnTo>
                    <a:pt x="30" y="0"/>
                  </a:lnTo>
                  <a:lnTo>
                    <a:pt x="39" y="24"/>
                  </a:lnTo>
                  <a:lnTo>
                    <a:pt x="39" y="49"/>
                  </a:lnTo>
                  <a:lnTo>
                    <a:pt x="30" y="67"/>
                  </a:lnTo>
                  <a:lnTo>
                    <a:pt x="21" y="67"/>
                  </a:lnTo>
                  <a:lnTo>
                    <a:pt x="21" y="24"/>
                  </a:lnTo>
                  <a:lnTo>
                    <a:pt x="9" y="14"/>
                  </a:lnTo>
                  <a:lnTo>
                    <a:pt x="9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7191267" y="3103549"/>
              <a:ext cx="59008" cy="47206"/>
            </a:xfrm>
            <a:custGeom>
              <a:rect b="b" l="l" r="r" t="t"/>
              <a:pathLst>
                <a:path extrusionOk="0" h="36" w="45">
                  <a:moveTo>
                    <a:pt x="0" y="24"/>
                  </a:moveTo>
                  <a:lnTo>
                    <a:pt x="12" y="0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35" y="0"/>
                  </a:lnTo>
                  <a:lnTo>
                    <a:pt x="45" y="11"/>
                  </a:lnTo>
                  <a:lnTo>
                    <a:pt x="35" y="24"/>
                  </a:lnTo>
                  <a:lnTo>
                    <a:pt x="24" y="11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7149307" y="2867518"/>
              <a:ext cx="217671" cy="267501"/>
            </a:xfrm>
            <a:custGeom>
              <a:rect b="b" l="l" r="r" t="t"/>
              <a:pathLst>
                <a:path extrusionOk="0" h="204" w="166">
                  <a:moveTo>
                    <a:pt x="0" y="179"/>
                  </a:moveTo>
                  <a:lnTo>
                    <a:pt x="21" y="150"/>
                  </a:lnTo>
                  <a:lnTo>
                    <a:pt x="67" y="139"/>
                  </a:lnTo>
                  <a:lnTo>
                    <a:pt x="76" y="150"/>
                  </a:lnTo>
                  <a:lnTo>
                    <a:pt x="76" y="139"/>
                  </a:lnTo>
                  <a:lnTo>
                    <a:pt x="76" y="103"/>
                  </a:lnTo>
                  <a:lnTo>
                    <a:pt x="89" y="103"/>
                  </a:lnTo>
                  <a:lnTo>
                    <a:pt x="89" y="114"/>
                  </a:lnTo>
                  <a:lnTo>
                    <a:pt x="107" y="103"/>
                  </a:lnTo>
                  <a:lnTo>
                    <a:pt x="107" y="60"/>
                  </a:lnTo>
                  <a:lnTo>
                    <a:pt x="98" y="14"/>
                  </a:lnTo>
                  <a:lnTo>
                    <a:pt x="107" y="14"/>
                  </a:lnTo>
                  <a:lnTo>
                    <a:pt x="98" y="0"/>
                  </a:lnTo>
                  <a:lnTo>
                    <a:pt x="107" y="14"/>
                  </a:lnTo>
                  <a:lnTo>
                    <a:pt x="144" y="60"/>
                  </a:lnTo>
                  <a:lnTo>
                    <a:pt x="153" y="74"/>
                  </a:lnTo>
                  <a:lnTo>
                    <a:pt x="144" y="74"/>
                  </a:lnTo>
                  <a:lnTo>
                    <a:pt x="144" y="89"/>
                  </a:lnTo>
                  <a:lnTo>
                    <a:pt x="166" y="139"/>
                  </a:lnTo>
                  <a:lnTo>
                    <a:pt x="166" y="150"/>
                  </a:lnTo>
                  <a:lnTo>
                    <a:pt x="153" y="168"/>
                  </a:lnTo>
                  <a:lnTo>
                    <a:pt x="144" y="150"/>
                  </a:lnTo>
                  <a:lnTo>
                    <a:pt x="144" y="168"/>
                  </a:lnTo>
                  <a:lnTo>
                    <a:pt x="131" y="150"/>
                  </a:lnTo>
                  <a:lnTo>
                    <a:pt x="122" y="168"/>
                  </a:lnTo>
                  <a:lnTo>
                    <a:pt x="107" y="168"/>
                  </a:lnTo>
                  <a:lnTo>
                    <a:pt x="98" y="168"/>
                  </a:lnTo>
                  <a:lnTo>
                    <a:pt x="107" y="179"/>
                  </a:lnTo>
                  <a:lnTo>
                    <a:pt x="98" y="204"/>
                  </a:lnTo>
                  <a:lnTo>
                    <a:pt x="76" y="189"/>
                  </a:lnTo>
                  <a:lnTo>
                    <a:pt x="76" y="168"/>
                  </a:lnTo>
                  <a:lnTo>
                    <a:pt x="67" y="168"/>
                  </a:lnTo>
                  <a:lnTo>
                    <a:pt x="31" y="179"/>
                  </a:lnTo>
                  <a:lnTo>
                    <a:pt x="21" y="189"/>
                  </a:lnTo>
                  <a:lnTo>
                    <a:pt x="12" y="18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7238472" y="2742947"/>
              <a:ext cx="129816" cy="140307"/>
            </a:xfrm>
            <a:custGeom>
              <a:rect b="b" l="l" r="r" t="t"/>
              <a:pathLst>
                <a:path extrusionOk="0" h="107" w="99">
                  <a:moveTo>
                    <a:pt x="9" y="64"/>
                  </a:moveTo>
                  <a:lnTo>
                    <a:pt x="9" y="54"/>
                  </a:lnTo>
                  <a:lnTo>
                    <a:pt x="21" y="54"/>
                  </a:lnTo>
                  <a:lnTo>
                    <a:pt x="9" y="18"/>
                  </a:lnTo>
                  <a:lnTo>
                    <a:pt x="0" y="0"/>
                  </a:lnTo>
                  <a:lnTo>
                    <a:pt x="55" y="28"/>
                  </a:lnTo>
                  <a:lnTo>
                    <a:pt x="64" y="42"/>
                  </a:lnTo>
                  <a:lnTo>
                    <a:pt x="77" y="28"/>
                  </a:lnTo>
                  <a:lnTo>
                    <a:pt x="77" y="42"/>
                  </a:lnTo>
                  <a:lnTo>
                    <a:pt x="86" y="54"/>
                  </a:lnTo>
                  <a:lnTo>
                    <a:pt x="99" y="54"/>
                  </a:lnTo>
                  <a:lnTo>
                    <a:pt x="86" y="64"/>
                  </a:lnTo>
                  <a:lnTo>
                    <a:pt x="77" y="64"/>
                  </a:lnTo>
                  <a:lnTo>
                    <a:pt x="64" y="78"/>
                  </a:lnTo>
                  <a:lnTo>
                    <a:pt x="40" y="64"/>
                  </a:lnTo>
                  <a:lnTo>
                    <a:pt x="31" y="78"/>
                  </a:lnTo>
                  <a:lnTo>
                    <a:pt x="21" y="64"/>
                  </a:lnTo>
                  <a:lnTo>
                    <a:pt x="31" y="92"/>
                  </a:lnTo>
                  <a:lnTo>
                    <a:pt x="21" y="107"/>
                  </a:lnTo>
                  <a:lnTo>
                    <a:pt x="9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7292235" y="1986339"/>
              <a:ext cx="59008" cy="39338"/>
            </a:xfrm>
            <a:custGeom>
              <a:rect b="b" l="l" r="r" t="t"/>
              <a:pathLst>
                <a:path extrusionOk="0" h="30" w="45">
                  <a:moveTo>
                    <a:pt x="14" y="30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6572345" y="1915530"/>
              <a:ext cx="59008" cy="38027"/>
            </a:xfrm>
            <a:custGeom>
              <a:rect b="b" l="l" r="r" t="t"/>
              <a:pathLst>
                <a:path extrusionOk="0" h="29" w="45">
                  <a:moveTo>
                    <a:pt x="0" y="2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6572345" y="1915530"/>
              <a:ext cx="59008" cy="38027"/>
            </a:xfrm>
            <a:custGeom>
              <a:rect b="b" l="l" r="r" t="t"/>
              <a:pathLst>
                <a:path extrusionOk="0" h="29" w="45">
                  <a:moveTo>
                    <a:pt x="0" y="29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6606438" y="1886681"/>
              <a:ext cx="87856" cy="39338"/>
            </a:xfrm>
            <a:custGeom>
              <a:rect b="b" l="l" r="r" t="t"/>
              <a:pathLst>
                <a:path extrusionOk="0" h="30" w="67">
                  <a:moveTo>
                    <a:pt x="0" y="0"/>
                  </a:moveTo>
                  <a:lnTo>
                    <a:pt x="67" y="0"/>
                  </a:lnTo>
                  <a:lnTo>
                    <a:pt x="6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6443840" y="1868324"/>
              <a:ext cx="146862" cy="38027"/>
            </a:xfrm>
            <a:custGeom>
              <a:rect b="b" l="l" r="r" t="t"/>
              <a:pathLst>
                <a:path extrusionOk="0" h="29" w="112">
                  <a:moveTo>
                    <a:pt x="11" y="1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54" y="0"/>
                  </a:lnTo>
                  <a:lnTo>
                    <a:pt x="112" y="16"/>
                  </a:lnTo>
                  <a:lnTo>
                    <a:pt x="97" y="29"/>
                  </a:lnTo>
                  <a:lnTo>
                    <a:pt x="54" y="2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5796071" y="1781779"/>
              <a:ext cx="70809" cy="39338"/>
            </a:xfrm>
            <a:custGeom>
              <a:rect b="b" l="l" r="r" t="t"/>
              <a:pathLst>
                <a:path extrusionOk="0" h="30" w="54">
                  <a:moveTo>
                    <a:pt x="0" y="3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54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5624289" y="1745059"/>
              <a:ext cx="154730" cy="56385"/>
            </a:xfrm>
            <a:custGeom>
              <a:rect b="b" l="l" r="r" t="t"/>
              <a:pathLst>
                <a:path extrusionOk="0" h="43" w="118">
                  <a:moveTo>
                    <a:pt x="0" y="17"/>
                  </a:moveTo>
                  <a:lnTo>
                    <a:pt x="9" y="17"/>
                  </a:lnTo>
                  <a:lnTo>
                    <a:pt x="9" y="0"/>
                  </a:lnTo>
                  <a:lnTo>
                    <a:pt x="30" y="0"/>
                  </a:lnTo>
                  <a:lnTo>
                    <a:pt x="106" y="28"/>
                  </a:lnTo>
                  <a:lnTo>
                    <a:pt x="118" y="43"/>
                  </a:lnTo>
                  <a:lnTo>
                    <a:pt x="54" y="4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5101091" y="1848649"/>
              <a:ext cx="247831" cy="157353"/>
            </a:xfrm>
            <a:custGeom>
              <a:rect b="b" l="l" r="r" t="t"/>
              <a:pathLst>
                <a:path extrusionOk="0" h="120" w="189">
                  <a:moveTo>
                    <a:pt x="12" y="105"/>
                  </a:moveTo>
                  <a:lnTo>
                    <a:pt x="0" y="91"/>
                  </a:lnTo>
                  <a:lnTo>
                    <a:pt x="21" y="76"/>
                  </a:lnTo>
                  <a:lnTo>
                    <a:pt x="12" y="76"/>
                  </a:lnTo>
                  <a:lnTo>
                    <a:pt x="37" y="65"/>
                  </a:lnTo>
                  <a:lnTo>
                    <a:pt x="21" y="50"/>
                  </a:lnTo>
                  <a:lnTo>
                    <a:pt x="37" y="50"/>
                  </a:lnTo>
                  <a:lnTo>
                    <a:pt x="37" y="28"/>
                  </a:lnTo>
                  <a:lnTo>
                    <a:pt x="88" y="14"/>
                  </a:lnTo>
                  <a:lnTo>
                    <a:pt x="143" y="0"/>
                  </a:lnTo>
                  <a:lnTo>
                    <a:pt x="165" y="0"/>
                  </a:lnTo>
                  <a:lnTo>
                    <a:pt x="177" y="0"/>
                  </a:lnTo>
                  <a:lnTo>
                    <a:pt x="189" y="14"/>
                  </a:lnTo>
                  <a:lnTo>
                    <a:pt x="98" y="28"/>
                  </a:lnTo>
                  <a:lnTo>
                    <a:pt x="58" y="76"/>
                  </a:lnTo>
                  <a:lnTo>
                    <a:pt x="67" y="105"/>
                  </a:lnTo>
                  <a:lnTo>
                    <a:pt x="88" y="120"/>
                  </a:lnTo>
                  <a:lnTo>
                    <a:pt x="46" y="120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5101091" y="1745059"/>
              <a:ext cx="116704" cy="38027"/>
            </a:xfrm>
            <a:custGeom>
              <a:rect b="b" l="l" r="r" t="t"/>
              <a:pathLst>
                <a:path extrusionOk="0" h="29" w="89">
                  <a:moveTo>
                    <a:pt x="0" y="29"/>
                  </a:moveTo>
                  <a:lnTo>
                    <a:pt x="76" y="0"/>
                  </a:lnTo>
                  <a:lnTo>
                    <a:pt x="89" y="0"/>
                  </a:lnTo>
                  <a:lnTo>
                    <a:pt x="58" y="0"/>
                  </a:lnTo>
                  <a:lnTo>
                    <a:pt x="67" y="29"/>
                  </a:lnTo>
                  <a:lnTo>
                    <a:pt x="5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5061753" y="1730635"/>
              <a:ext cx="68186" cy="38027"/>
            </a:xfrm>
            <a:custGeom>
              <a:rect b="b" l="l" r="r" t="t"/>
              <a:pathLst>
                <a:path extrusionOk="0" h="29" w="52">
                  <a:moveTo>
                    <a:pt x="0" y="29"/>
                  </a:moveTo>
                  <a:lnTo>
                    <a:pt x="21" y="29"/>
                  </a:lnTo>
                  <a:lnTo>
                    <a:pt x="42" y="0"/>
                  </a:lnTo>
                  <a:lnTo>
                    <a:pt x="42" y="29"/>
                  </a:lnTo>
                  <a:lnTo>
                    <a:pt x="52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4917513" y="1745059"/>
              <a:ext cx="98346" cy="38027"/>
            </a:xfrm>
            <a:custGeom>
              <a:rect b="b" l="l" r="r" t="t"/>
              <a:pathLst>
                <a:path extrusionOk="0" h="29" w="75">
                  <a:moveTo>
                    <a:pt x="0" y="29"/>
                  </a:moveTo>
                  <a:lnTo>
                    <a:pt x="29" y="0"/>
                  </a:lnTo>
                  <a:lnTo>
                    <a:pt x="75" y="29"/>
                  </a:lnTo>
                  <a:lnTo>
                    <a:pt x="63" y="29"/>
                  </a:lnTo>
                  <a:lnTo>
                    <a:pt x="54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6459570" y="4014869"/>
              <a:ext cx="257010" cy="371090"/>
            </a:xfrm>
            <a:custGeom>
              <a:rect b="b" l="l" r="r" t="t"/>
              <a:pathLst>
                <a:path extrusionOk="0" h="283" w="196">
                  <a:moveTo>
                    <a:pt x="0" y="0"/>
                  </a:moveTo>
                  <a:lnTo>
                    <a:pt x="34" y="11"/>
                  </a:lnTo>
                  <a:lnTo>
                    <a:pt x="101" y="90"/>
                  </a:lnTo>
                  <a:lnTo>
                    <a:pt x="110" y="90"/>
                  </a:lnTo>
                  <a:lnTo>
                    <a:pt x="141" y="115"/>
                  </a:lnTo>
                  <a:lnTo>
                    <a:pt x="141" y="127"/>
                  </a:lnTo>
                  <a:lnTo>
                    <a:pt x="153" y="144"/>
                  </a:lnTo>
                  <a:lnTo>
                    <a:pt x="141" y="155"/>
                  </a:lnTo>
                  <a:lnTo>
                    <a:pt x="153" y="167"/>
                  </a:lnTo>
                  <a:lnTo>
                    <a:pt x="165" y="167"/>
                  </a:lnTo>
                  <a:lnTo>
                    <a:pt x="178" y="192"/>
                  </a:lnTo>
                  <a:lnTo>
                    <a:pt x="187" y="192"/>
                  </a:lnTo>
                  <a:lnTo>
                    <a:pt x="196" y="217"/>
                  </a:lnTo>
                  <a:lnTo>
                    <a:pt x="187" y="283"/>
                  </a:lnTo>
                  <a:lnTo>
                    <a:pt x="178" y="271"/>
                  </a:lnTo>
                  <a:lnTo>
                    <a:pt x="165" y="283"/>
                  </a:lnTo>
                  <a:lnTo>
                    <a:pt x="165" y="271"/>
                  </a:lnTo>
                  <a:lnTo>
                    <a:pt x="110" y="217"/>
                  </a:lnTo>
                  <a:lnTo>
                    <a:pt x="101" y="192"/>
                  </a:lnTo>
                  <a:lnTo>
                    <a:pt x="86" y="155"/>
                  </a:lnTo>
                  <a:lnTo>
                    <a:pt x="64" y="127"/>
                  </a:lnTo>
                  <a:lnTo>
                    <a:pt x="64" y="90"/>
                  </a:lnTo>
                  <a:lnTo>
                    <a:pt x="43" y="76"/>
                  </a:lnTo>
                  <a:lnTo>
                    <a:pt x="21" y="54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6694291" y="4387270"/>
              <a:ext cx="211115" cy="82611"/>
            </a:xfrm>
            <a:custGeom>
              <a:rect b="b" l="l" r="r" t="t"/>
              <a:pathLst>
                <a:path extrusionOk="0" h="63" w="161">
                  <a:moveTo>
                    <a:pt x="0" y="11"/>
                  </a:moveTo>
                  <a:lnTo>
                    <a:pt x="17" y="0"/>
                  </a:lnTo>
                  <a:lnTo>
                    <a:pt x="39" y="0"/>
                  </a:lnTo>
                  <a:lnTo>
                    <a:pt x="63" y="28"/>
                  </a:lnTo>
                  <a:lnTo>
                    <a:pt x="93" y="28"/>
                  </a:lnTo>
                  <a:lnTo>
                    <a:pt x="93" y="11"/>
                  </a:lnTo>
                  <a:lnTo>
                    <a:pt x="131" y="28"/>
                  </a:lnTo>
                  <a:lnTo>
                    <a:pt x="140" y="39"/>
                  </a:lnTo>
                  <a:lnTo>
                    <a:pt x="161" y="39"/>
                  </a:lnTo>
                  <a:lnTo>
                    <a:pt x="161" y="63"/>
                  </a:lnTo>
                  <a:lnTo>
                    <a:pt x="140" y="53"/>
                  </a:lnTo>
                  <a:lnTo>
                    <a:pt x="131" y="63"/>
                  </a:lnTo>
                  <a:lnTo>
                    <a:pt x="73" y="39"/>
                  </a:lnTo>
                  <a:lnTo>
                    <a:pt x="54" y="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6694291" y="4387270"/>
              <a:ext cx="211115" cy="82611"/>
            </a:xfrm>
            <a:custGeom>
              <a:rect b="b" l="l" r="r" t="t"/>
              <a:pathLst>
                <a:path extrusionOk="0" h="63" w="161">
                  <a:moveTo>
                    <a:pt x="0" y="11"/>
                  </a:moveTo>
                  <a:lnTo>
                    <a:pt x="17" y="0"/>
                  </a:lnTo>
                  <a:lnTo>
                    <a:pt x="39" y="0"/>
                  </a:lnTo>
                  <a:lnTo>
                    <a:pt x="63" y="28"/>
                  </a:lnTo>
                  <a:lnTo>
                    <a:pt x="93" y="28"/>
                  </a:lnTo>
                  <a:lnTo>
                    <a:pt x="93" y="11"/>
                  </a:lnTo>
                  <a:lnTo>
                    <a:pt x="131" y="28"/>
                  </a:lnTo>
                  <a:lnTo>
                    <a:pt x="140" y="39"/>
                  </a:lnTo>
                  <a:lnTo>
                    <a:pt x="161" y="39"/>
                  </a:lnTo>
                  <a:lnTo>
                    <a:pt x="161" y="63"/>
                  </a:lnTo>
                  <a:lnTo>
                    <a:pt x="140" y="53"/>
                  </a:lnTo>
                  <a:lnTo>
                    <a:pt x="131" y="63"/>
                  </a:lnTo>
                  <a:lnTo>
                    <a:pt x="73" y="39"/>
                  </a:lnTo>
                  <a:lnTo>
                    <a:pt x="54" y="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6949989" y="4458079"/>
              <a:ext cx="187512" cy="39338"/>
            </a:xfrm>
            <a:custGeom>
              <a:rect b="b" l="l" r="r" t="t"/>
              <a:pathLst>
                <a:path extrusionOk="0" h="30" w="143">
                  <a:moveTo>
                    <a:pt x="0" y="30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67" y="13"/>
                  </a:lnTo>
                  <a:lnTo>
                    <a:pt x="76" y="0"/>
                  </a:lnTo>
                  <a:lnTo>
                    <a:pt x="106" y="13"/>
                  </a:lnTo>
                  <a:lnTo>
                    <a:pt x="119" y="0"/>
                  </a:lnTo>
                  <a:lnTo>
                    <a:pt x="143" y="13"/>
                  </a:lnTo>
                  <a:lnTo>
                    <a:pt x="106" y="30"/>
                  </a:lnTo>
                  <a:lnTo>
                    <a:pt x="67" y="13"/>
                  </a:lnTo>
                  <a:lnTo>
                    <a:pt x="2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6949984" y="4458079"/>
              <a:ext cx="187512" cy="39338"/>
            </a:xfrm>
            <a:custGeom>
              <a:rect b="b" l="l" r="r" t="t"/>
              <a:pathLst>
                <a:path extrusionOk="0" h="30" w="143">
                  <a:moveTo>
                    <a:pt x="0" y="30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30" y="13"/>
                  </a:lnTo>
                  <a:lnTo>
                    <a:pt x="30" y="0"/>
                  </a:lnTo>
                  <a:lnTo>
                    <a:pt x="67" y="13"/>
                  </a:lnTo>
                  <a:lnTo>
                    <a:pt x="76" y="0"/>
                  </a:lnTo>
                  <a:lnTo>
                    <a:pt x="106" y="13"/>
                  </a:lnTo>
                  <a:lnTo>
                    <a:pt x="119" y="0"/>
                  </a:lnTo>
                  <a:lnTo>
                    <a:pt x="143" y="13"/>
                  </a:lnTo>
                  <a:lnTo>
                    <a:pt x="106" y="30"/>
                  </a:lnTo>
                  <a:lnTo>
                    <a:pt x="67" y="13"/>
                  </a:lnTo>
                  <a:lnTo>
                    <a:pt x="2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7019481" y="4505285"/>
              <a:ext cx="45895" cy="39338"/>
            </a:xfrm>
            <a:custGeom>
              <a:rect b="b" l="l" r="r" t="t"/>
              <a:pathLst>
                <a:path extrusionOk="0" h="30" w="35">
                  <a:moveTo>
                    <a:pt x="0" y="0"/>
                  </a:moveTo>
                  <a:lnTo>
                    <a:pt x="15" y="0"/>
                  </a:lnTo>
                  <a:lnTo>
                    <a:pt x="35" y="30"/>
                  </a:lnTo>
                  <a:lnTo>
                    <a:pt x="2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7019481" y="4505285"/>
              <a:ext cx="45895" cy="39338"/>
            </a:xfrm>
            <a:custGeom>
              <a:rect b="b" l="l" r="r" t="t"/>
              <a:pathLst>
                <a:path extrusionOk="0" h="30" w="35">
                  <a:moveTo>
                    <a:pt x="0" y="0"/>
                  </a:moveTo>
                  <a:lnTo>
                    <a:pt x="15" y="0"/>
                  </a:lnTo>
                  <a:lnTo>
                    <a:pt x="35" y="30"/>
                  </a:lnTo>
                  <a:lnTo>
                    <a:pt x="2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7019481" y="4149931"/>
              <a:ext cx="159974" cy="236029"/>
            </a:xfrm>
            <a:custGeom>
              <a:rect b="b" l="l" r="r" t="t"/>
              <a:pathLst>
                <a:path extrusionOk="0" h="180" w="122">
                  <a:moveTo>
                    <a:pt x="0" y="103"/>
                  </a:moveTo>
                  <a:lnTo>
                    <a:pt x="24" y="53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45" y="0"/>
                  </a:lnTo>
                  <a:lnTo>
                    <a:pt x="76" y="14"/>
                  </a:lnTo>
                  <a:lnTo>
                    <a:pt x="100" y="14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12" y="24"/>
                  </a:lnTo>
                  <a:lnTo>
                    <a:pt x="91" y="24"/>
                  </a:lnTo>
                  <a:lnTo>
                    <a:pt x="36" y="24"/>
                  </a:lnTo>
                  <a:lnTo>
                    <a:pt x="24" y="43"/>
                  </a:lnTo>
                  <a:lnTo>
                    <a:pt x="24" y="53"/>
                  </a:lnTo>
                  <a:lnTo>
                    <a:pt x="36" y="64"/>
                  </a:lnTo>
                  <a:lnTo>
                    <a:pt x="76" y="53"/>
                  </a:lnTo>
                  <a:lnTo>
                    <a:pt x="91" y="64"/>
                  </a:lnTo>
                  <a:lnTo>
                    <a:pt x="76" y="64"/>
                  </a:lnTo>
                  <a:lnTo>
                    <a:pt x="54" y="79"/>
                  </a:lnTo>
                  <a:lnTo>
                    <a:pt x="67" y="115"/>
                  </a:lnTo>
                  <a:lnTo>
                    <a:pt x="54" y="115"/>
                  </a:lnTo>
                  <a:lnTo>
                    <a:pt x="76" y="154"/>
                  </a:lnTo>
                  <a:lnTo>
                    <a:pt x="76" y="168"/>
                  </a:lnTo>
                  <a:lnTo>
                    <a:pt x="67" y="180"/>
                  </a:lnTo>
                  <a:lnTo>
                    <a:pt x="67" y="168"/>
                  </a:lnTo>
                  <a:lnTo>
                    <a:pt x="67" y="154"/>
                  </a:lnTo>
                  <a:lnTo>
                    <a:pt x="54" y="154"/>
                  </a:lnTo>
                  <a:lnTo>
                    <a:pt x="54" y="144"/>
                  </a:lnTo>
                  <a:lnTo>
                    <a:pt x="36" y="115"/>
                  </a:lnTo>
                  <a:lnTo>
                    <a:pt x="45" y="103"/>
                  </a:lnTo>
                  <a:lnTo>
                    <a:pt x="36" y="103"/>
                  </a:lnTo>
                  <a:lnTo>
                    <a:pt x="24" y="115"/>
                  </a:lnTo>
                  <a:lnTo>
                    <a:pt x="24" y="168"/>
                  </a:lnTo>
                  <a:lnTo>
                    <a:pt x="15" y="168"/>
                  </a:lnTo>
                  <a:lnTo>
                    <a:pt x="15" y="129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7019481" y="4149931"/>
              <a:ext cx="159974" cy="236029"/>
            </a:xfrm>
            <a:custGeom>
              <a:rect b="b" l="l" r="r" t="t"/>
              <a:pathLst>
                <a:path extrusionOk="0" h="180" w="122">
                  <a:moveTo>
                    <a:pt x="0" y="103"/>
                  </a:moveTo>
                  <a:lnTo>
                    <a:pt x="24" y="53"/>
                  </a:lnTo>
                  <a:lnTo>
                    <a:pt x="24" y="14"/>
                  </a:lnTo>
                  <a:lnTo>
                    <a:pt x="36" y="14"/>
                  </a:lnTo>
                  <a:lnTo>
                    <a:pt x="45" y="0"/>
                  </a:lnTo>
                  <a:lnTo>
                    <a:pt x="76" y="14"/>
                  </a:lnTo>
                  <a:lnTo>
                    <a:pt x="100" y="14"/>
                  </a:lnTo>
                  <a:lnTo>
                    <a:pt x="112" y="0"/>
                  </a:lnTo>
                  <a:lnTo>
                    <a:pt x="122" y="0"/>
                  </a:lnTo>
                  <a:lnTo>
                    <a:pt x="112" y="24"/>
                  </a:lnTo>
                  <a:lnTo>
                    <a:pt x="91" y="24"/>
                  </a:lnTo>
                  <a:lnTo>
                    <a:pt x="36" y="24"/>
                  </a:lnTo>
                  <a:lnTo>
                    <a:pt x="24" y="43"/>
                  </a:lnTo>
                  <a:lnTo>
                    <a:pt x="24" y="53"/>
                  </a:lnTo>
                  <a:lnTo>
                    <a:pt x="36" y="64"/>
                  </a:lnTo>
                  <a:lnTo>
                    <a:pt x="76" y="53"/>
                  </a:lnTo>
                  <a:lnTo>
                    <a:pt x="91" y="64"/>
                  </a:lnTo>
                  <a:lnTo>
                    <a:pt x="76" y="64"/>
                  </a:lnTo>
                  <a:lnTo>
                    <a:pt x="54" y="79"/>
                  </a:lnTo>
                  <a:lnTo>
                    <a:pt x="67" y="115"/>
                  </a:lnTo>
                  <a:lnTo>
                    <a:pt x="54" y="115"/>
                  </a:lnTo>
                  <a:lnTo>
                    <a:pt x="76" y="154"/>
                  </a:lnTo>
                  <a:lnTo>
                    <a:pt x="76" y="168"/>
                  </a:lnTo>
                  <a:lnTo>
                    <a:pt x="67" y="180"/>
                  </a:lnTo>
                  <a:lnTo>
                    <a:pt x="67" y="168"/>
                  </a:lnTo>
                  <a:lnTo>
                    <a:pt x="67" y="154"/>
                  </a:lnTo>
                  <a:lnTo>
                    <a:pt x="54" y="154"/>
                  </a:lnTo>
                  <a:lnTo>
                    <a:pt x="54" y="144"/>
                  </a:lnTo>
                  <a:lnTo>
                    <a:pt x="36" y="115"/>
                  </a:lnTo>
                  <a:lnTo>
                    <a:pt x="45" y="103"/>
                  </a:lnTo>
                  <a:lnTo>
                    <a:pt x="36" y="103"/>
                  </a:lnTo>
                  <a:lnTo>
                    <a:pt x="24" y="115"/>
                  </a:lnTo>
                  <a:lnTo>
                    <a:pt x="24" y="168"/>
                  </a:lnTo>
                  <a:lnTo>
                    <a:pt x="15" y="168"/>
                  </a:lnTo>
                  <a:lnTo>
                    <a:pt x="15" y="129"/>
                  </a:lnTo>
                  <a:lnTo>
                    <a:pt x="15" y="115"/>
                  </a:lnTo>
                  <a:lnTo>
                    <a:pt x="0" y="11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7222729" y="4134195"/>
              <a:ext cx="44583" cy="99657"/>
            </a:xfrm>
            <a:custGeom>
              <a:rect b="b" l="l" r="r" t="t"/>
              <a:pathLst>
                <a:path extrusionOk="0" h="76" w="34">
                  <a:moveTo>
                    <a:pt x="0" y="24"/>
                  </a:moveTo>
                  <a:lnTo>
                    <a:pt x="12" y="0"/>
                  </a:lnTo>
                  <a:lnTo>
                    <a:pt x="21" y="10"/>
                  </a:lnTo>
                  <a:lnTo>
                    <a:pt x="34" y="10"/>
                  </a:lnTo>
                  <a:lnTo>
                    <a:pt x="34" y="24"/>
                  </a:lnTo>
                  <a:lnTo>
                    <a:pt x="21" y="24"/>
                  </a:lnTo>
                  <a:lnTo>
                    <a:pt x="21" y="35"/>
                  </a:lnTo>
                  <a:lnTo>
                    <a:pt x="12" y="35"/>
                  </a:lnTo>
                  <a:lnTo>
                    <a:pt x="12" y="53"/>
                  </a:lnTo>
                  <a:lnTo>
                    <a:pt x="21" y="76"/>
                  </a:lnTo>
                  <a:lnTo>
                    <a:pt x="12" y="5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7222729" y="4134195"/>
              <a:ext cx="44583" cy="99657"/>
            </a:xfrm>
            <a:custGeom>
              <a:rect b="b" l="l" r="r" t="t"/>
              <a:pathLst>
                <a:path extrusionOk="0" h="76" w="34">
                  <a:moveTo>
                    <a:pt x="0" y="24"/>
                  </a:moveTo>
                  <a:lnTo>
                    <a:pt x="12" y="0"/>
                  </a:lnTo>
                  <a:lnTo>
                    <a:pt x="21" y="10"/>
                  </a:lnTo>
                  <a:lnTo>
                    <a:pt x="34" y="10"/>
                  </a:lnTo>
                  <a:lnTo>
                    <a:pt x="34" y="24"/>
                  </a:lnTo>
                  <a:lnTo>
                    <a:pt x="21" y="24"/>
                  </a:lnTo>
                  <a:lnTo>
                    <a:pt x="21" y="35"/>
                  </a:lnTo>
                  <a:lnTo>
                    <a:pt x="12" y="35"/>
                  </a:lnTo>
                  <a:lnTo>
                    <a:pt x="12" y="53"/>
                  </a:lnTo>
                  <a:lnTo>
                    <a:pt x="21" y="76"/>
                  </a:lnTo>
                  <a:lnTo>
                    <a:pt x="12" y="5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7238464" y="4286302"/>
              <a:ext cx="72120" cy="40650"/>
            </a:xfrm>
            <a:custGeom>
              <a:rect b="b" l="l" r="r" t="t"/>
              <a:pathLst>
                <a:path extrusionOk="0" h="31" w="55">
                  <a:moveTo>
                    <a:pt x="0" y="13"/>
                  </a:moveTo>
                  <a:lnTo>
                    <a:pt x="9" y="0"/>
                  </a:lnTo>
                  <a:lnTo>
                    <a:pt x="31" y="0"/>
                  </a:lnTo>
                  <a:lnTo>
                    <a:pt x="40" y="13"/>
                  </a:lnTo>
                  <a:lnTo>
                    <a:pt x="55" y="3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7238467" y="4286302"/>
              <a:ext cx="72120" cy="40650"/>
            </a:xfrm>
            <a:custGeom>
              <a:rect b="b" l="l" r="r" t="t"/>
              <a:pathLst>
                <a:path extrusionOk="0" h="31" w="55">
                  <a:moveTo>
                    <a:pt x="0" y="13"/>
                  </a:moveTo>
                  <a:lnTo>
                    <a:pt x="9" y="0"/>
                  </a:lnTo>
                  <a:lnTo>
                    <a:pt x="31" y="0"/>
                  </a:lnTo>
                  <a:lnTo>
                    <a:pt x="40" y="13"/>
                  </a:lnTo>
                  <a:lnTo>
                    <a:pt x="55" y="3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7019483" y="3607064"/>
              <a:ext cx="119326" cy="171777"/>
            </a:xfrm>
            <a:custGeom>
              <a:rect b="b" l="l" r="r" t="t"/>
              <a:pathLst>
                <a:path extrusionOk="0" h="131" w="91">
                  <a:moveTo>
                    <a:pt x="0" y="54"/>
                  </a:moveTo>
                  <a:lnTo>
                    <a:pt x="15" y="5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28"/>
                  </a:lnTo>
                  <a:lnTo>
                    <a:pt x="45" y="40"/>
                  </a:lnTo>
                  <a:lnTo>
                    <a:pt x="36" y="79"/>
                  </a:lnTo>
                  <a:lnTo>
                    <a:pt x="45" y="105"/>
                  </a:lnTo>
                  <a:lnTo>
                    <a:pt x="45" y="119"/>
                  </a:lnTo>
                  <a:lnTo>
                    <a:pt x="54" y="105"/>
                  </a:lnTo>
                  <a:lnTo>
                    <a:pt x="76" y="119"/>
                  </a:lnTo>
                  <a:lnTo>
                    <a:pt x="91" y="131"/>
                  </a:lnTo>
                  <a:lnTo>
                    <a:pt x="67" y="131"/>
                  </a:lnTo>
                  <a:lnTo>
                    <a:pt x="54" y="119"/>
                  </a:lnTo>
                  <a:lnTo>
                    <a:pt x="54" y="131"/>
                  </a:lnTo>
                  <a:lnTo>
                    <a:pt x="36" y="119"/>
                  </a:lnTo>
                  <a:lnTo>
                    <a:pt x="24" y="119"/>
                  </a:lnTo>
                  <a:lnTo>
                    <a:pt x="24" y="90"/>
                  </a:lnTo>
                  <a:lnTo>
                    <a:pt x="0" y="9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6977523" y="3845715"/>
              <a:ext cx="60318" cy="83921"/>
            </a:xfrm>
            <a:custGeom>
              <a:rect b="b" l="l" r="r" t="t"/>
              <a:pathLst>
                <a:path extrusionOk="0" h="64" w="46">
                  <a:moveTo>
                    <a:pt x="0" y="64"/>
                  </a:moveTo>
                  <a:lnTo>
                    <a:pt x="30" y="14"/>
                  </a:lnTo>
                  <a:lnTo>
                    <a:pt x="30" y="0"/>
                  </a:lnTo>
                  <a:lnTo>
                    <a:pt x="46" y="1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7138804" y="3797198"/>
              <a:ext cx="32782" cy="85233"/>
            </a:xfrm>
            <a:custGeom>
              <a:rect b="b" l="l" r="r" t="t"/>
              <a:pathLst>
                <a:path extrusionOk="0" h="65" w="25">
                  <a:moveTo>
                    <a:pt x="0" y="0"/>
                  </a:moveTo>
                  <a:lnTo>
                    <a:pt x="25" y="0"/>
                  </a:lnTo>
                  <a:lnTo>
                    <a:pt x="25" y="10"/>
                  </a:lnTo>
                  <a:lnTo>
                    <a:pt x="25" y="36"/>
                  </a:lnTo>
                  <a:lnTo>
                    <a:pt x="10" y="36"/>
                  </a:lnTo>
                  <a:lnTo>
                    <a:pt x="25" y="50"/>
                  </a:lnTo>
                  <a:lnTo>
                    <a:pt x="10" y="65"/>
                  </a:lnTo>
                  <a:lnTo>
                    <a:pt x="10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7079798" y="3811622"/>
              <a:ext cx="69498" cy="103591"/>
            </a:xfrm>
            <a:custGeom>
              <a:rect b="b" l="l" r="r" t="t"/>
              <a:pathLst>
                <a:path extrusionOk="0" h="79" w="53">
                  <a:moveTo>
                    <a:pt x="0" y="40"/>
                  </a:moveTo>
                  <a:lnTo>
                    <a:pt x="0" y="0"/>
                  </a:lnTo>
                  <a:lnTo>
                    <a:pt x="9" y="14"/>
                  </a:lnTo>
                  <a:lnTo>
                    <a:pt x="21" y="14"/>
                  </a:lnTo>
                  <a:lnTo>
                    <a:pt x="30" y="40"/>
                  </a:lnTo>
                  <a:lnTo>
                    <a:pt x="44" y="25"/>
                  </a:lnTo>
                  <a:lnTo>
                    <a:pt x="44" y="54"/>
                  </a:lnTo>
                  <a:lnTo>
                    <a:pt x="53" y="54"/>
                  </a:lnTo>
                  <a:lnTo>
                    <a:pt x="53" y="64"/>
                  </a:lnTo>
                  <a:lnTo>
                    <a:pt x="44" y="64"/>
                  </a:lnTo>
                  <a:lnTo>
                    <a:pt x="44" y="54"/>
                  </a:lnTo>
                  <a:lnTo>
                    <a:pt x="30" y="64"/>
                  </a:lnTo>
                  <a:lnTo>
                    <a:pt x="30" y="54"/>
                  </a:lnTo>
                  <a:lnTo>
                    <a:pt x="30" y="64"/>
                  </a:lnTo>
                  <a:lnTo>
                    <a:pt x="21" y="79"/>
                  </a:lnTo>
                  <a:lnTo>
                    <a:pt x="9" y="54"/>
                  </a:lnTo>
                  <a:lnTo>
                    <a:pt x="21" y="54"/>
                  </a:lnTo>
                  <a:lnTo>
                    <a:pt x="21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7090288" y="3882430"/>
              <a:ext cx="116704" cy="132439"/>
            </a:xfrm>
            <a:custGeom>
              <a:rect b="b" l="l" r="r" t="t"/>
              <a:pathLst>
                <a:path extrusionOk="0" h="101" w="89">
                  <a:moveTo>
                    <a:pt x="0" y="60"/>
                  </a:moveTo>
                  <a:lnTo>
                    <a:pt x="0" y="50"/>
                  </a:lnTo>
                  <a:lnTo>
                    <a:pt x="21" y="36"/>
                  </a:lnTo>
                  <a:lnTo>
                    <a:pt x="36" y="36"/>
                  </a:lnTo>
                  <a:lnTo>
                    <a:pt x="36" y="50"/>
                  </a:lnTo>
                  <a:lnTo>
                    <a:pt x="45" y="36"/>
                  </a:lnTo>
                  <a:lnTo>
                    <a:pt x="45" y="24"/>
                  </a:lnTo>
                  <a:lnTo>
                    <a:pt x="57" y="24"/>
                  </a:lnTo>
                  <a:lnTo>
                    <a:pt x="67" y="24"/>
                  </a:lnTo>
                  <a:lnTo>
                    <a:pt x="57" y="0"/>
                  </a:lnTo>
                  <a:lnTo>
                    <a:pt x="76" y="24"/>
                  </a:lnTo>
                  <a:lnTo>
                    <a:pt x="89" y="60"/>
                  </a:lnTo>
                  <a:lnTo>
                    <a:pt x="76" y="89"/>
                  </a:lnTo>
                  <a:lnTo>
                    <a:pt x="67" y="60"/>
                  </a:lnTo>
                  <a:lnTo>
                    <a:pt x="67" y="75"/>
                  </a:lnTo>
                  <a:lnTo>
                    <a:pt x="67" y="89"/>
                  </a:lnTo>
                  <a:lnTo>
                    <a:pt x="67" y="101"/>
                  </a:lnTo>
                  <a:lnTo>
                    <a:pt x="36" y="89"/>
                  </a:lnTo>
                  <a:lnTo>
                    <a:pt x="45" y="60"/>
                  </a:lnTo>
                  <a:lnTo>
                    <a:pt x="36" y="50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0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7079793" y="2478060"/>
              <a:ext cx="187512" cy="250452"/>
            </a:xfrm>
            <a:custGeom>
              <a:rect b="b" l="l" r="r" t="t"/>
              <a:pathLst>
                <a:path extrusionOk="0" h="191" w="143">
                  <a:moveTo>
                    <a:pt x="9" y="24"/>
                  </a:moveTo>
                  <a:lnTo>
                    <a:pt x="9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21" y="110"/>
                  </a:lnTo>
                  <a:lnTo>
                    <a:pt x="97" y="110"/>
                  </a:lnTo>
                  <a:lnTo>
                    <a:pt x="97" y="139"/>
                  </a:lnTo>
                  <a:lnTo>
                    <a:pt x="143" y="179"/>
                  </a:lnTo>
                  <a:lnTo>
                    <a:pt x="121" y="179"/>
                  </a:lnTo>
                  <a:lnTo>
                    <a:pt x="121" y="191"/>
                  </a:lnTo>
                  <a:lnTo>
                    <a:pt x="109" y="179"/>
                  </a:lnTo>
                  <a:lnTo>
                    <a:pt x="97" y="139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7119158" y="4471212"/>
              <a:ext cx="103591" cy="47206"/>
            </a:xfrm>
            <a:custGeom>
              <a:rect b="b" l="l" r="r" t="t"/>
              <a:pathLst>
                <a:path extrusionOk="0" h="36" w="79">
                  <a:moveTo>
                    <a:pt x="0" y="36"/>
                  </a:moveTo>
                  <a:lnTo>
                    <a:pt x="14" y="25"/>
                  </a:lnTo>
                  <a:lnTo>
                    <a:pt x="36" y="0"/>
                  </a:lnTo>
                  <a:lnTo>
                    <a:pt x="79" y="0"/>
                  </a:lnTo>
                  <a:lnTo>
                    <a:pt x="36" y="14"/>
                  </a:lnTo>
                  <a:lnTo>
                    <a:pt x="2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7119139" y="4471193"/>
              <a:ext cx="103591" cy="47206"/>
            </a:xfrm>
            <a:custGeom>
              <a:rect b="b" l="l" r="r" t="t"/>
              <a:pathLst>
                <a:path extrusionOk="0" h="36" w="79">
                  <a:moveTo>
                    <a:pt x="0" y="36"/>
                  </a:moveTo>
                  <a:lnTo>
                    <a:pt x="14" y="25"/>
                  </a:lnTo>
                  <a:lnTo>
                    <a:pt x="36" y="0"/>
                  </a:lnTo>
                  <a:lnTo>
                    <a:pt x="79" y="0"/>
                  </a:lnTo>
                  <a:lnTo>
                    <a:pt x="36" y="14"/>
                  </a:lnTo>
                  <a:lnTo>
                    <a:pt x="23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47" name="Google Shape;747;p42"/>
            <p:cNvGrpSpPr/>
            <p:nvPr/>
          </p:nvGrpSpPr>
          <p:grpSpPr>
            <a:xfrm>
              <a:off x="3961604" y="1767353"/>
              <a:ext cx="1067399" cy="1320454"/>
              <a:chOff x="3754442" y="900113"/>
              <a:chExt cx="1292251" cy="1598613"/>
            </a:xfrm>
          </p:grpSpPr>
          <p:sp>
            <p:nvSpPr>
              <p:cNvPr id="748" name="Google Shape;748;p42"/>
              <p:cNvSpPr/>
              <p:nvPr/>
            </p:nvSpPr>
            <p:spPr>
              <a:xfrm>
                <a:off x="4595840" y="1816105"/>
                <a:ext cx="450853" cy="307976"/>
              </a:xfrm>
              <a:custGeom>
                <a:rect b="b" l="l" r="r" t="t"/>
                <a:pathLst>
                  <a:path extrusionOk="0" h="194" w="284">
                    <a:moveTo>
                      <a:pt x="109" y="165"/>
                    </a:moveTo>
                    <a:lnTo>
                      <a:pt x="122" y="143"/>
                    </a:lnTo>
                    <a:lnTo>
                      <a:pt x="131" y="143"/>
                    </a:lnTo>
                    <a:lnTo>
                      <a:pt x="131" y="129"/>
                    </a:lnTo>
                    <a:lnTo>
                      <a:pt x="122" y="118"/>
                    </a:lnTo>
                    <a:lnTo>
                      <a:pt x="109" y="103"/>
                    </a:lnTo>
                    <a:lnTo>
                      <a:pt x="88" y="93"/>
                    </a:lnTo>
                    <a:lnTo>
                      <a:pt x="75" y="103"/>
                    </a:lnTo>
                    <a:lnTo>
                      <a:pt x="45" y="118"/>
                    </a:lnTo>
                    <a:lnTo>
                      <a:pt x="11" y="103"/>
                    </a:lnTo>
                    <a:lnTo>
                      <a:pt x="0" y="103"/>
                    </a:lnTo>
                    <a:lnTo>
                      <a:pt x="0" y="93"/>
                    </a:lnTo>
                    <a:lnTo>
                      <a:pt x="0" y="74"/>
                    </a:lnTo>
                    <a:lnTo>
                      <a:pt x="33" y="53"/>
                    </a:lnTo>
                    <a:lnTo>
                      <a:pt x="20" y="28"/>
                    </a:lnTo>
                    <a:lnTo>
                      <a:pt x="54" y="17"/>
                    </a:lnTo>
                    <a:lnTo>
                      <a:pt x="88" y="28"/>
                    </a:lnTo>
                    <a:lnTo>
                      <a:pt x="109" y="28"/>
                    </a:lnTo>
                    <a:lnTo>
                      <a:pt x="131" y="28"/>
                    </a:lnTo>
                    <a:lnTo>
                      <a:pt x="131" y="17"/>
                    </a:lnTo>
                    <a:lnTo>
                      <a:pt x="143" y="17"/>
                    </a:lnTo>
                    <a:lnTo>
                      <a:pt x="177" y="0"/>
                    </a:lnTo>
                    <a:lnTo>
                      <a:pt x="186" y="17"/>
                    </a:lnTo>
                    <a:lnTo>
                      <a:pt x="186" y="28"/>
                    </a:lnTo>
                    <a:lnTo>
                      <a:pt x="198" y="28"/>
                    </a:lnTo>
                    <a:lnTo>
                      <a:pt x="207" y="53"/>
                    </a:lnTo>
                    <a:lnTo>
                      <a:pt x="244" y="53"/>
                    </a:lnTo>
                    <a:lnTo>
                      <a:pt x="253" y="64"/>
                    </a:lnTo>
                    <a:lnTo>
                      <a:pt x="284" y="64"/>
                    </a:lnTo>
                    <a:lnTo>
                      <a:pt x="284" y="74"/>
                    </a:lnTo>
                    <a:lnTo>
                      <a:pt x="284" y="93"/>
                    </a:lnTo>
                    <a:lnTo>
                      <a:pt x="284" y="118"/>
                    </a:lnTo>
                    <a:lnTo>
                      <a:pt x="274" y="103"/>
                    </a:lnTo>
                    <a:lnTo>
                      <a:pt x="263" y="118"/>
                    </a:lnTo>
                    <a:lnTo>
                      <a:pt x="263" y="129"/>
                    </a:lnTo>
                    <a:lnTo>
                      <a:pt x="253" y="129"/>
                    </a:lnTo>
                    <a:lnTo>
                      <a:pt x="207" y="153"/>
                    </a:lnTo>
                    <a:lnTo>
                      <a:pt x="229" y="165"/>
                    </a:lnTo>
                    <a:lnTo>
                      <a:pt x="244" y="165"/>
                    </a:lnTo>
                    <a:lnTo>
                      <a:pt x="244" y="182"/>
                    </a:lnTo>
                    <a:lnTo>
                      <a:pt x="229" y="182"/>
                    </a:lnTo>
                    <a:lnTo>
                      <a:pt x="198" y="194"/>
                    </a:lnTo>
                    <a:lnTo>
                      <a:pt x="198" y="182"/>
                    </a:lnTo>
                    <a:lnTo>
                      <a:pt x="177" y="165"/>
                    </a:lnTo>
                    <a:lnTo>
                      <a:pt x="198" y="153"/>
                    </a:lnTo>
                    <a:lnTo>
                      <a:pt x="167" y="143"/>
                    </a:lnTo>
                    <a:lnTo>
                      <a:pt x="143" y="143"/>
                    </a:lnTo>
                    <a:lnTo>
                      <a:pt x="131" y="153"/>
                    </a:lnTo>
                    <a:lnTo>
                      <a:pt x="131" y="165"/>
                    </a:lnTo>
                    <a:lnTo>
                      <a:pt x="109" y="165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49" name="Google Shape;749;p42"/>
              <p:cNvSpPr/>
              <p:nvPr/>
            </p:nvSpPr>
            <p:spPr>
              <a:xfrm>
                <a:off x="4316413" y="900113"/>
                <a:ext cx="296863" cy="96837"/>
              </a:xfrm>
              <a:custGeom>
                <a:rect b="b" l="l" r="r" t="t"/>
                <a:pathLst>
                  <a:path extrusionOk="0" h="61" w="187">
                    <a:moveTo>
                      <a:pt x="0" y="11"/>
                    </a:moveTo>
                    <a:lnTo>
                      <a:pt x="52" y="11"/>
                    </a:lnTo>
                    <a:lnTo>
                      <a:pt x="98" y="0"/>
                    </a:lnTo>
                    <a:lnTo>
                      <a:pt x="175" y="0"/>
                    </a:lnTo>
                    <a:lnTo>
                      <a:pt x="187" y="11"/>
                    </a:lnTo>
                    <a:lnTo>
                      <a:pt x="144" y="25"/>
                    </a:lnTo>
                    <a:lnTo>
                      <a:pt x="89" y="11"/>
                    </a:lnTo>
                    <a:lnTo>
                      <a:pt x="89" y="25"/>
                    </a:lnTo>
                    <a:lnTo>
                      <a:pt x="166" y="46"/>
                    </a:lnTo>
                    <a:lnTo>
                      <a:pt x="108" y="46"/>
                    </a:lnTo>
                    <a:lnTo>
                      <a:pt x="108" y="35"/>
                    </a:lnTo>
                    <a:lnTo>
                      <a:pt x="89" y="35"/>
                    </a:lnTo>
                    <a:lnTo>
                      <a:pt x="64" y="61"/>
                    </a:lnTo>
                    <a:lnTo>
                      <a:pt x="31" y="46"/>
                    </a:lnTo>
                    <a:lnTo>
                      <a:pt x="31" y="35"/>
                    </a:lnTo>
                    <a:lnTo>
                      <a:pt x="21" y="35"/>
                    </a:lnTo>
                    <a:lnTo>
                      <a:pt x="12" y="2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grpSp>
            <p:nvGrpSpPr>
              <p:cNvPr id="750" name="Google Shape;750;p42"/>
              <p:cNvGrpSpPr/>
              <p:nvPr/>
            </p:nvGrpSpPr>
            <p:grpSpPr>
              <a:xfrm>
                <a:off x="3754442" y="900113"/>
                <a:ext cx="1292251" cy="1598613"/>
                <a:chOff x="3754442" y="900113"/>
                <a:chExt cx="1292251" cy="1598613"/>
              </a:xfrm>
            </p:grpSpPr>
            <p:sp>
              <p:nvSpPr>
                <p:cNvPr id="751" name="Google Shape;751;p42"/>
                <p:cNvSpPr/>
                <p:nvPr/>
              </p:nvSpPr>
              <p:spPr>
                <a:xfrm>
                  <a:off x="4457726" y="1919294"/>
                  <a:ext cx="136526" cy="84138"/>
                </a:xfrm>
                <a:custGeom>
                  <a:rect b="b" l="l" r="r" t="t"/>
                  <a:pathLst>
                    <a:path extrusionOk="0" h="53" w="86">
                      <a:moveTo>
                        <a:pt x="0" y="28"/>
                      </a:moveTo>
                      <a:lnTo>
                        <a:pt x="31" y="0"/>
                      </a:lnTo>
                      <a:lnTo>
                        <a:pt x="54" y="10"/>
                      </a:lnTo>
                      <a:lnTo>
                        <a:pt x="76" y="10"/>
                      </a:lnTo>
                      <a:lnTo>
                        <a:pt x="86" y="10"/>
                      </a:lnTo>
                      <a:lnTo>
                        <a:pt x="86" y="28"/>
                      </a:lnTo>
                      <a:lnTo>
                        <a:pt x="64" y="28"/>
                      </a:lnTo>
                      <a:lnTo>
                        <a:pt x="31" y="53"/>
                      </a:lnTo>
                      <a:lnTo>
                        <a:pt x="9" y="3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2" name="Google Shape;752;p42"/>
                <p:cNvSpPr/>
                <p:nvPr/>
              </p:nvSpPr>
              <p:spPr>
                <a:xfrm>
                  <a:off x="4457726" y="1919294"/>
                  <a:ext cx="136526" cy="84138"/>
                </a:xfrm>
                <a:custGeom>
                  <a:rect b="b" l="l" r="r" t="t"/>
                  <a:pathLst>
                    <a:path extrusionOk="0" h="53" w="86">
                      <a:moveTo>
                        <a:pt x="0" y="28"/>
                      </a:moveTo>
                      <a:lnTo>
                        <a:pt x="31" y="0"/>
                      </a:lnTo>
                      <a:lnTo>
                        <a:pt x="54" y="10"/>
                      </a:lnTo>
                      <a:lnTo>
                        <a:pt x="76" y="10"/>
                      </a:lnTo>
                      <a:lnTo>
                        <a:pt x="86" y="10"/>
                      </a:lnTo>
                      <a:lnTo>
                        <a:pt x="86" y="28"/>
                      </a:lnTo>
                      <a:lnTo>
                        <a:pt x="64" y="28"/>
                      </a:lnTo>
                      <a:lnTo>
                        <a:pt x="31" y="53"/>
                      </a:lnTo>
                      <a:lnTo>
                        <a:pt x="9" y="3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3" name="Google Shape;753;p42"/>
                <p:cNvSpPr/>
                <p:nvPr/>
              </p:nvSpPr>
              <p:spPr>
                <a:xfrm>
                  <a:off x="4595840" y="1816106"/>
                  <a:ext cx="450853" cy="307976"/>
                </a:xfrm>
                <a:custGeom>
                  <a:rect b="b" l="l" r="r" t="t"/>
                  <a:pathLst>
                    <a:path extrusionOk="0" h="194" w="284">
                      <a:moveTo>
                        <a:pt x="109" y="165"/>
                      </a:moveTo>
                      <a:lnTo>
                        <a:pt x="122" y="143"/>
                      </a:lnTo>
                      <a:lnTo>
                        <a:pt x="131" y="143"/>
                      </a:lnTo>
                      <a:lnTo>
                        <a:pt x="131" y="129"/>
                      </a:lnTo>
                      <a:lnTo>
                        <a:pt x="122" y="118"/>
                      </a:lnTo>
                      <a:lnTo>
                        <a:pt x="109" y="103"/>
                      </a:lnTo>
                      <a:lnTo>
                        <a:pt x="88" y="93"/>
                      </a:lnTo>
                      <a:lnTo>
                        <a:pt x="75" y="103"/>
                      </a:lnTo>
                      <a:lnTo>
                        <a:pt x="45" y="118"/>
                      </a:lnTo>
                      <a:lnTo>
                        <a:pt x="11" y="103"/>
                      </a:lnTo>
                      <a:lnTo>
                        <a:pt x="0" y="103"/>
                      </a:lnTo>
                      <a:lnTo>
                        <a:pt x="0" y="93"/>
                      </a:lnTo>
                      <a:lnTo>
                        <a:pt x="0" y="74"/>
                      </a:lnTo>
                      <a:lnTo>
                        <a:pt x="33" y="53"/>
                      </a:lnTo>
                      <a:lnTo>
                        <a:pt x="20" y="28"/>
                      </a:lnTo>
                      <a:lnTo>
                        <a:pt x="54" y="17"/>
                      </a:lnTo>
                      <a:lnTo>
                        <a:pt x="88" y="28"/>
                      </a:lnTo>
                      <a:lnTo>
                        <a:pt x="109" y="28"/>
                      </a:lnTo>
                      <a:lnTo>
                        <a:pt x="131" y="28"/>
                      </a:lnTo>
                      <a:lnTo>
                        <a:pt x="131" y="17"/>
                      </a:lnTo>
                      <a:lnTo>
                        <a:pt x="143" y="17"/>
                      </a:lnTo>
                      <a:lnTo>
                        <a:pt x="177" y="0"/>
                      </a:lnTo>
                      <a:lnTo>
                        <a:pt x="186" y="17"/>
                      </a:lnTo>
                      <a:lnTo>
                        <a:pt x="186" y="28"/>
                      </a:lnTo>
                      <a:lnTo>
                        <a:pt x="198" y="28"/>
                      </a:lnTo>
                      <a:lnTo>
                        <a:pt x="207" y="53"/>
                      </a:lnTo>
                      <a:lnTo>
                        <a:pt x="244" y="53"/>
                      </a:lnTo>
                      <a:lnTo>
                        <a:pt x="253" y="64"/>
                      </a:lnTo>
                      <a:lnTo>
                        <a:pt x="284" y="64"/>
                      </a:lnTo>
                      <a:lnTo>
                        <a:pt x="284" y="74"/>
                      </a:lnTo>
                      <a:lnTo>
                        <a:pt x="284" y="93"/>
                      </a:lnTo>
                      <a:lnTo>
                        <a:pt x="284" y="118"/>
                      </a:lnTo>
                      <a:lnTo>
                        <a:pt x="274" y="103"/>
                      </a:lnTo>
                      <a:lnTo>
                        <a:pt x="263" y="118"/>
                      </a:lnTo>
                      <a:lnTo>
                        <a:pt x="263" y="129"/>
                      </a:lnTo>
                      <a:lnTo>
                        <a:pt x="253" y="129"/>
                      </a:lnTo>
                      <a:lnTo>
                        <a:pt x="207" y="153"/>
                      </a:lnTo>
                      <a:lnTo>
                        <a:pt x="229" y="165"/>
                      </a:lnTo>
                      <a:lnTo>
                        <a:pt x="244" y="165"/>
                      </a:lnTo>
                      <a:lnTo>
                        <a:pt x="244" y="182"/>
                      </a:lnTo>
                      <a:lnTo>
                        <a:pt x="229" y="182"/>
                      </a:lnTo>
                      <a:lnTo>
                        <a:pt x="198" y="194"/>
                      </a:lnTo>
                      <a:lnTo>
                        <a:pt x="198" y="182"/>
                      </a:lnTo>
                      <a:lnTo>
                        <a:pt x="177" y="165"/>
                      </a:lnTo>
                      <a:lnTo>
                        <a:pt x="198" y="153"/>
                      </a:lnTo>
                      <a:lnTo>
                        <a:pt x="167" y="143"/>
                      </a:lnTo>
                      <a:lnTo>
                        <a:pt x="143" y="143"/>
                      </a:lnTo>
                      <a:lnTo>
                        <a:pt x="131" y="153"/>
                      </a:lnTo>
                      <a:lnTo>
                        <a:pt x="131" y="165"/>
                      </a:lnTo>
                      <a:lnTo>
                        <a:pt x="109" y="16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4" name="Google Shape;754;p42"/>
                <p:cNvSpPr/>
                <p:nvPr/>
              </p:nvSpPr>
              <p:spPr>
                <a:xfrm>
                  <a:off x="4614890" y="1673231"/>
                  <a:ext cx="223839" cy="187325"/>
                </a:xfrm>
                <a:custGeom>
                  <a:rect b="b" l="l" r="r" t="t"/>
                  <a:pathLst>
                    <a:path extrusionOk="0" h="118" w="141">
                      <a:moveTo>
                        <a:pt x="9" y="78"/>
                      </a:moveTo>
                      <a:lnTo>
                        <a:pt x="0" y="52"/>
                      </a:lnTo>
                      <a:lnTo>
                        <a:pt x="43" y="52"/>
                      </a:lnTo>
                      <a:lnTo>
                        <a:pt x="34" y="42"/>
                      </a:lnTo>
                      <a:lnTo>
                        <a:pt x="55" y="28"/>
                      </a:lnTo>
                      <a:lnTo>
                        <a:pt x="55" y="17"/>
                      </a:lnTo>
                      <a:lnTo>
                        <a:pt x="76" y="0"/>
                      </a:lnTo>
                      <a:lnTo>
                        <a:pt x="110" y="17"/>
                      </a:lnTo>
                      <a:lnTo>
                        <a:pt x="120" y="42"/>
                      </a:lnTo>
                      <a:lnTo>
                        <a:pt x="131" y="64"/>
                      </a:lnTo>
                      <a:lnTo>
                        <a:pt x="141" y="64"/>
                      </a:lnTo>
                      <a:lnTo>
                        <a:pt x="141" y="78"/>
                      </a:lnTo>
                      <a:lnTo>
                        <a:pt x="120" y="78"/>
                      </a:lnTo>
                      <a:lnTo>
                        <a:pt x="131" y="106"/>
                      </a:lnTo>
                      <a:lnTo>
                        <a:pt x="120" y="106"/>
                      </a:lnTo>
                      <a:lnTo>
                        <a:pt x="120" y="118"/>
                      </a:lnTo>
                      <a:lnTo>
                        <a:pt x="98" y="118"/>
                      </a:lnTo>
                      <a:lnTo>
                        <a:pt x="76" y="118"/>
                      </a:lnTo>
                      <a:lnTo>
                        <a:pt x="43" y="106"/>
                      </a:lnTo>
                      <a:lnTo>
                        <a:pt x="9" y="118"/>
                      </a:lnTo>
                      <a:lnTo>
                        <a:pt x="0" y="106"/>
                      </a:lnTo>
                      <a:lnTo>
                        <a:pt x="9" y="7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5" name="Google Shape;755;p42"/>
                <p:cNvSpPr/>
                <p:nvPr/>
              </p:nvSpPr>
              <p:spPr>
                <a:xfrm>
                  <a:off x="4614890" y="1673231"/>
                  <a:ext cx="223839" cy="187325"/>
                </a:xfrm>
                <a:custGeom>
                  <a:rect b="b" l="l" r="r" t="t"/>
                  <a:pathLst>
                    <a:path extrusionOk="0" h="118" w="141">
                      <a:moveTo>
                        <a:pt x="9" y="78"/>
                      </a:moveTo>
                      <a:lnTo>
                        <a:pt x="0" y="52"/>
                      </a:lnTo>
                      <a:lnTo>
                        <a:pt x="43" y="52"/>
                      </a:lnTo>
                      <a:lnTo>
                        <a:pt x="34" y="42"/>
                      </a:lnTo>
                      <a:lnTo>
                        <a:pt x="55" y="28"/>
                      </a:lnTo>
                      <a:lnTo>
                        <a:pt x="55" y="17"/>
                      </a:lnTo>
                      <a:lnTo>
                        <a:pt x="76" y="0"/>
                      </a:lnTo>
                      <a:lnTo>
                        <a:pt x="110" y="17"/>
                      </a:lnTo>
                      <a:lnTo>
                        <a:pt x="120" y="42"/>
                      </a:lnTo>
                      <a:lnTo>
                        <a:pt x="131" y="64"/>
                      </a:lnTo>
                      <a:lnTo>
                        <a:pt x="141" y="64"/>
                      </a:lnTo>
                      <a:lnTo>
                        <a:pt x="141" y="78"/>
                      </a:lnTo>
                      <a:lnTo>
                        <a:pt x="120" y="78"/>
                      </a:lnTo>
                      <a:lnTo>
                        <a:pt x="131" y="106"/>
                      </a:lnTo>
                      <a:lnTo>
                        <a:pt x="120" y="106"/>
                      </a:lnTo>
                      <a:lnTo>
                        <a:pt x="120" y="118"/>
                      </a:lnTo>
                      <a:lnTo>
                        <a:pt x="98" y="118"/>
                      </a:lnTo>
                      <a:lnTo>
                        <a:pt x="76" y="118"/>
                      </a:lnTo>
                      <a:lnTo>
                        <a:pt x="43" y="106"/>
                      </a:lnTo>
                      <a:lnTo>
                        <a:pt x="9" y="118"/>
                      </a:lnTo>
                      <a:lnTo>
                        <a:pt x="0" y="106"/>
                      </a:lnTo>
                      <a:lnTo>
                        <a:pt x="9" y="7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6" name="Google Shape;756;p42"/>
                <p:cNvSpPr/>
                <p:nvPr/>
              </p:nvSpPr>
              <p:spPr>
                <a:xfrm>
                  <a:off x="4614890" y="1550993"/>
                  <a:ext cx="100013" cy="80963"/>
                </a:xfrm>
                <a:custGeom>
                  <a:rect b="b" l="l" r="r" t="t"/>
                  <a:pathLst>
                    <a:path extrusionOk="0" h="51" w="63">
                      <a:moveTo>
                        <a:pt x="9" y="40"/>
                      </a:moveTo>
                      <a:lnTo>
                        <a:pt x="21" y="40"/>
                      </a:lnTo>
                      <a:lnTo>
                        <a:pt x="54" y="51"/>
                      </a:lnTo>
                      <a:lnTo>
                        <a:pt x="54" y="40"/>
                      </a:lnTo>
                      <a:lnTo>
                        <a:pt x="42" y="29"/>
                      </a:lnTo>
                      <a:lnTo>
                        <a:pt x="54" y="14"/>
                      </a:lnTo>
                      <a:lnTo>
                        <a:pt x="63" y="14"/>
                      </a:lnTo>
                      <a:lnTo>
                        <a:pt x="33" y="0"/>
                      </a:lnTo>
                      <a:lnTo>
                        <a:pt x="0" y="14"/>
                      </a:lnTo>
                      <a:lnTo>
                        <a:pt x="0" y="40"/>
                      </a:lnTo>
                      <a:lnTo>
                        <a:pt x="9" y="4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7" name="Google Shape;757;p42"/>
                <p:cNvSpPr/>
                <p:nvPr/>
              </p:nvSpPr>
              <p:spPr>
                <a:xfrm>
                  <a:off x="4614890" y="1550993"/>
                  <a:ext cx="100013" cy="80963"/>
                </a:xfrm>
                <a:custGeom>
                  <a:rect b="b" l="l" r="r" t="t"/>
                  <a:pathLst>
                    <a:path extrusionOk="0" h="51" w="63">
                      <a:moveTo>
                        <a:pt x="9" y="40"/>
                      </a:moveTo>
                      <a:lnTo>
                        <a:pt x="21" y="40"/>
                      </a:lnTo>
                      <a:lnTo>
                        <a:pt x="54" y="51"/>
                      </a:lnTo>
                      <a:lnTo>
                        <a:pt x="54" y="40"/>
                      </a:lnTo>
                      <a:lnTo>
                        <a:pt x="42" y="29"/>
                      </a:lnTo>
                      <a:lnTo>
                        <a:pt x="54" y="14"/>
                      </a:lnTo>
                      <a:lnTo>
                        <a:pt x="63" y="14"/>
                      </a:lnTo>
                      <a:lnTo>
                        <a:pt x="33" y="0"/>
                      </a:lnTo>
                      <a:lnTo>
                        <a:pt x="0" y="14"/>
                      </a:lnTo>
                      <a:lnTo>
                        <a:pt x="0" y="40"/>
                      </a:lnTo>
                      <a:lnTo>
                        <a:pt x="9" y="4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8" name="Google Shape;758;p42"/>
                <p:cNvSpPr/>
                <p:nvPr/>
              </p:nvSpPr>
              <p:spPr>
                <a:xfrm>
                  <a:off x="4559327" y="1614493"/>
                  <a:ext cx="174626" cy="84138"/>
                </a:xfrm>
                <a:custGeom>
                  <a:rect b="b" l="l" r="r" t="t"/>
                  <a:pathLst>
                    <a:path extrusionOk="0" h="53" w="110">
                      <a:moveTo>
                        <a:pt x="0" y="53"/>
                      </a:moveTo>
                      <a:lnTo>
                        <a:pt x="12" y="35"/>
                      </a:lnTo>
                      <a:lnTo>
                        <a:pt x="55" y="35"/>
                      </a:lnTo>
                      <a:lnTo>
                        <a:pt x="89" y="53"/>
                      </a:lnTo>
                      <a:lnTo>
                        <a:pt x="110" y="35"/>
                      </a:lnTo>
                      <a:lnTo>
                        <a:pt x="89" y="10"/>
                      </a:lnTo>
                      <a:lnTo>
                        <a:pt x="55" y="0"/>
                      </a:lnTo>
                      <a:lnTo>
                        <a:pt x="42" y="0"/>
                      </a:lnTo>
                      <a:lnTo>
                        <a:pt x="42" y="24"/>
                      </a:lnTo>
                      <a:lnTo>
                        <a:pt x="33" y="24"/>
                      </a:lnTo>
                      <a:lnTo>
                        <a:pt x="12" y="10"/>
                      </a:ln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59" name="Google Shape;759;p42"/>
                <p:cNvSpPr/>
                <p:nvPr/>
              </p:nvSpPr>
              <p:spPr>
                <a:xfrm>
                  <a:off x="4559327" y="1614493"/>
                  <a:ext cx="174626" cy="84138"/>
                </a:xfrm>
                <a:custGeom>
                  <a:rect b="b" l="l" r="r" t="t"/>
                  <a:pathLst>
                    <a:path extrusionOk="0" h="53" w="110">
                      <a:moveTo>
                        <a:pt x="0" y="53"/>
                      </a:moveTo>
                      <a:lnTo>
                        <a:pt x="12" y="35"/>
                      </a:lnTo>
                      <a:lnTo>
                        <a:pt x="55" y="35"/>
                      </a:lnTo>
                      <a:lnTo>
                        <a:pt x="89" y="53"/>
                      </a:lnTo>
                      <a:lnTo>
                        <a:pt x="110" y="35"/>
                      </a:lnTo>
                      <a:lnTo>
                        <a:pt x="89" y="10"/>
                      </a:lnTo>
                      <a:lnTo>
                        <a:pt x="55" y="0"/>
                      </a:lnTo>
                      <a:lnTo>
                        <a:pt x="42" y="0"/>
                      </a:lnTo>
                      <a:lnTo>
                        <a:pt x="42" y="24"/>
                      </a:lnTo>
                      <a:lnTo>
                        <a:pt x="33" y="24"/>
                      </a:lnTo>
                      <a:lnTo>
                        <a:pt x="12" y="10"/>
                      </a:lnTo>
                      <a:lnTo>
                        <a:pt x="0" y="10"/>
                      </a:lnTo>
                      <a:lnTo>
                        <a:pt x="0" y="2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0" name="Google Shape;760;p42"/>
                <p:cNvSpPr/>
                <p:nvPr/>
              </p:nvSpPr>
              <p:spPr>
                <a:xfrm>
                  <a:off x="4545039" y="1673231"/>
                  <a:ext cx="157163" cy="85725"/>
                </a:xfrm>
                <a:custGeom>
                  <a:rect b="b" l="l" r="r" t="t"/>
                  <a:pathLst>
                    <a:path extrusionOk="0" h="54" w="99">
                      <a:moveTo>
                        <a:pt x="42" y="54"/>
                      </a:moveTo>
                      <a:lnTo>
                        <a:pt x="86" y="54"/>
                      </a:lnTo>
                      <a:lnTo>
                        <a:pt x="77" y="42"/>
                      </a:lnTo>
                      <a:lnTo>
                        <a:pt x="99" y="28"/>
                      </a:lnTo>
                      <a:lnTo>
                        <a:pt x="99" y="17"/>
                      </a:lnTo>
                      <a:lnTo>
                        <a:pt x="64" y="0"/>
                      </a:lnTo>
                      <a:lnTo>
                        <a:pt x="21" y="0"/>
                      </a:lnTo>
                      <a:lnTo>
                        <a:pt x="9" y="17"/>
                      </a:ln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31" y="54"/>
                      </a:lnTo>
                      <a:lnTo>
                        <a:pt x="42" y="5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1" name="Google Shape;761;p42"/>
                <p:cNvSpPr/>
                <p:nvPr/>
              </p:nvSpPr>
              <p:spPr>
                <a:xfrm>
                  <a:off x="4545039" y="1673231"/>
                  <a:ext cx="157163" cy="85725"/>
                </a:xfrm>
                <a:custGeom>
                  <a:rect b="b" l="l" r="r" t="t"/>
                  <a:pathLst>
                    <a:path extrusionOk="0" h="54" w="99">
                      <a:moveTo>
                        <a:pt x="42" y="54"/>
                      </a:moveTo>
                      <a:lnTo>
                        <a:pt x="86" y="54"/>
                      </a:lnTo>
                      <a:lnTo>
                        <a:pt x="77" y="42"/>
                      </a:lnTo>
                      <a:lnTo>
                        <a:pt x="99" y="28"/>
                      </a:lnTo>
                      <a:lnTo>
                        <a:pt x="99" y="17"/>
                      </a:lnTo>
                      <a:lnTo>
                        <a:pt x="64" y="0"/>
                      </a:lnTo>
                      <a:lnTo>
                        <a:pt x="21" y="0"/>
                      </a:lnTo>
                      <a:lnTo>
                        <a:pt x="9" y="17"/>
                      </a:lnTo>
                      <a:lnTo>
                        <a:pt x="0" y="28"/>
                      </a:lnTo>
                      <a:lnTo>
                        <a:pt x="31" y="28"/>
                      </a:lnTo>
                      <a:lnTo>
                        <a:pt x="31" y="54"/>
                      </a:lnTo>
                      <a:lnTo>
                        <a:pt x="42" y="5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2" name="Google Shape;762;p42"/>
                <p:cNvSpPr/>
                <p:nvPr/>
              </p:nvSpPr>
              <p:spPr>
                <a:xfrm>
                  <a:off x="4521227" y="1719268"/>
                  <a:ext cx="73025" cy="46038"/>
                </a:xfrm>
                <a:custGeom>
                  <a:rect b="b" l="l" r="r" t="t"/>
                  <a:pathLst>
                    <a:path extrusionOk="0" h="29" w="46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46" y="0"/>
                      </a:lnTo>
                      <a:lnTo>
                        <a:pt x="46" y="2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3" name="Google Shape;763;p42"/>
                <p:cNvSpPr/>
                <p:nvPr/>
              </p:nvSpPr>
              <p:spPr>
                <a:xfrm>
                  <a:off x="4521227" y="1719268"/>
                  <a:ext cx="73025" cy="46038"/>
                </a:xfrm>
                <a:custGeom>
                  <a:rect b="b" l="l" r="r" t="t"/>
                  <a:pathLst>
                    <a:path extrusionOk="0" h="29" w="46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46" y="0"/>
                      </a:lnTo>
                      <a:lnTo>
                        <a:pt x="46" y="2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4" name="Google Shape;764;p42"/>
                <p:cNvSpPr/>
                <p:nvPr/>
              </p:nvSpPr>
              <p:spPr>
                <a:xfrm>
                  <a:off x="4714903" y="1965331"/>
                  <a:ext cx="88901" cy="114300"/>
                </a:xfrm>
                <a:custGeom>
                  <a:rect b="b" l="l" r="r" t="t"/>
                  <a:pathLst>
                    <a:path extrusionOk="0" h="72" w="56">
                      <a:moveTo>
                        <a:pt x="34" y="72"/>
                      </a:moveTo>
                      <a:lnTo>
                        <a:pt x="46" y="50"/>
                      </a:lnTo>
                      <a:lnTo>
                        <a:pt x="56" y="50"/>
                      </a:lnTo>
                      <a:lnTo>
                        <a:pt x="56" y="36"/>
                      </a:lnTo>
                      <a:lnTo>
                        <a:pt x="46" y="24"/>
                      </a:lnTo>
                      <a:lnTo>
                        <a:pt x="34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24" y="36"/>
                      </a:lnTo>
                      <a:lnTo>
                        <a:pt x="34" y="7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5" name="Google Shape;765;p42"/>
                <p:cNvSpPr/>
                <p:nvPr/>
              </p:nvSpPr>
              <p:spPr>
                <a:xfrm>
                  <a:off x="4714903" y="1965331"/>
                  <a:ext cx="88901" cy="114300"/>
                </a:xfrm>
                <a:custGeom>
                  <a:rect b="b" l="l" r="r" t="t"/>
                  <a:pathLst>
                    <a:path extrusionOk="0" h="72" w="56">
                      <a:moveTo>
                        <a:pt x="34" y="72"/>
                      </a:moveTo>
                      <a:lnTo>
                        <a:pt x="46" y="50"/>
                      </a:lnTo>
                      <a:lnTo>
                        <a:pt x="56" y="50"/>
                      </a:lnTo>
                      <a:lnTo>
                        <a:pt x="56" y="36"/>
                      </a:lnTo>
                      <a:lnTo>
                        <a:pt x="46" y="24"/>
                      </a:lnTo>
                      <a:lnTo>
                        <a:pt x="34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lnTo>
                        <a:pt x="24" y="36"/>
                      </a:lnTo>
                      <a:lnTo>
                        <a:pt x="34" y="7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6" name="Google Shape;766;p42"/>
                <p:cNvSpPr/>
                <p:nvPr/>
              </p:nvSpPr>
              <p:spPr>
                <a:xfrm>
                  <a:off x="3778254" y="2149489"/>
                  <a:ext cx="328613" cy="303214"/>
                </a:xfrm>
                <a:custGeom>
                  <a:rect b="b" l="l" r="r" t="t"/>
                  <a:pathLst>
                    <a:path extrusionOk="0" h="191" w="207">
                      <a:moveTo>
                        <a:pt x="152" y="21"/>
                      </a:moveTo>
                      <a:lnTo>
                        <a:pt x="128" y="11"/>
                      </a:lnTo>
                      <a:lnTo>
                        <a:pt x="119" y="11"/>
                      </a:lnTo>
                      <a:lnTo>
                        <a:pt x="84" y="11"/>
                      </a:lnTo>
                      <a:lnTo>
                        <a:pt x="20" y="0"/>
                      </a:lnTo>
                      <a:lnTo>
                        <a:pt x="8" y="11"/>
                      </a:lnTo>
                      <a:lnTo>
                        <a:pt x="0" y="21"/>
                      </a:lnTo>
                      <a:lnTo>
                        <a:pt x="8" y="50"/>
                      </a:lnTo>
                      <a:lnTo>
                        <a:pt x="42" y="50"/>
                      </a:lnTo>
                      <a:lnTo>
                        <a:pt x="51" y="50"/>
                      </a:lnTo>
                      <a:lnTo>
                        <a:pt x="42" y="75"/>
                      </a:lnTo>
                      <a:lnTo>
                        <a:pt x="42" y="90"/>
                      </a:lnTo>
                      <a:lnTo>
                        <a:pt x="30" y="100"/>
                      </a:lnTo>
                      <a:lnTo>
                        <a:pt x="30" y="126"/>
                      </a:lnTo>
                      <a:lnTo>
                        <a:pt x="30" y="155"/>
                      </a:lnTo>
                      <a:lnTo>
                        <a:pt x="51" y="191"/>
                      </a:lnTo>
                      <a:lnTo>
                        <a:pt x="75" y="166"/>
                      </a:lnTo>
                      <a:lnTo>
                        <a:pt x="106" y="166"/>
                      </a:lnTo>
                      <a:lnTo>
                        <a:pt x="152" y="126"/>
                      </a:lnTo>
                      <a:lnTo>
                        <a:pt x="139" y="100"/>
                      </a:lnTo>
                      <a:lnTo>
                        <a:pt x="173" y="64"/>
                      </a:lnTo>
                      <a:lnTo>
                        <a:pt x="207" y="50"/>
                      </a:lnTo>
                      <a:lnTo>
                        <a:pt x="207" y="21"/>
                      </a:lnTo>
                      <a:lnTo>
                        <a:pt x="152" y="2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7" name="Google Shape;767;p42"/>
                <p:cNvSpPr/>
                <p:nvPr/>
              </p:nvSpPr>
              <p:spPr>
                <a:xfrm>
                  <a:off x="3778254" y="2149489"/>
                  <a:ext cx="328613" cy="303214"/>
                </a:xfrm>
                <a:custGeom>
                  <a:rect b="b" l="l" r="r" t="t"/>
                  <a:pathLst>
                    <a:path extrusionOk="0" h="191" w="207">
                      <a:moveTo>
                        <a:pt x="152" y="21"/>
                      </a:moveTo>
                      <a:lnTo>
                        <a:pt x="128" y="11"/>
                      </a:lnTo>
                      <a:lnTo>
                        <a:pt x="119" y="11"/>
                      </a:lnTo>
                      <a:lnTo>
                        <a:pt x="84" y="11"/>
                      </a:lnTo>
                      <a:lnTo>
                        <a:pt x="20" y="0"/>
                      </a:lnTo>
                      <a:lnTo>
                        <a:pt x="8" y="11"/>
                      </a:lnTo>
                      <a:lnTo>
                        <a:pt x="0" y="21"/>
                      </a:lnTo>
                      <a:lnTo>
                        <a:pt x="8" y="50"/>
                      </a:lnTo>
                      <a:lnTo>
                        <a:pt x="42" y="50"/>
                      </a:lnTo>
                      <a:lnTo>
                        <a:pt x="51" y="50"/>
                      </a:lnTo>
                      <a:lnTo>
                        <a:pt x="42" y="75"/>
                      </a:lnTo>
                      <a:lnTo>
                        <a:pt x="42" y="90"/>
                      </a:lnTo>
                      <a:lnTo>
                        <a:pt x="30" y="100"/>
                      </a:lnTo>
                      <a:lnTo>
                        <a:pt x="30" y="126"/>
                      </a:lnTo>
                      <a:lnTo>
                        <a:pt x="30" y="155"/>
                      </a:lnTo>
                      <a:lnTo>
                        <a:pt x="51" y="191"/>
                      </a:lnTo>
                      <a:lnTo>
                        <a:pt x="75" y="166"/>
                      </a:lnTo>
                      <a:lnTo>
                        <a:pt x="106" y="166"/>
                      </a:lnTo>
                      <a:lnTo>
                        <a:pt x="152" y="126"/>
                      </a:lnTo>
                      <a:lnTo>
                        <a:pt x="139" y="100"/>
                      </a:lnTo>
                      <a:lnTo>
                        <a:pt x="173" y="64"/>
                      </a:lnTo>
                      <a:lnTo>
                        <a:pt x="207" y="50"/>
                      </a:lnTo>
                      <a:lnTo>
                        <a:pt x="207" y="21"/>
                      </a:lnTo>
                      <a:lnTo>
                        <a:pt x="152" y="2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8" name="Google Shape;768;p42"/>
                <p:cNvSpPr/>
                <p:nvPr/>
              </p:nvSpPr>
              <p:spPr>
                <a:xfrm>
                  <a:off x="3754442" y="2232039"/>
                  <a:ext cx="106363" cy="182564"/>
                </a:xfrm>
                <a:custGeom>
                  <a:rect b="b" l="l" r="r" t="t"/>
                  <a:pathLst>
                    <a:path extrusionOk="0" h="115" w="67">
                      <a:moveTo>
                        <a:pt x="45" y="74"/>
                      </a:moveTo>
                      <a:lnTo>
                        <a:pt x="45" y="103"/>
                      </a:lnTo>
                      <a:lnTo>
                        <a:pt x="15" y="115"/>
                      </a:lnTo>
                      <a:lnTo>
                        <a:pt x="15" y="74"/>
                      </a:lnTo>
                      <a:lnTo>
                        <a:pt x="0" y="60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57" y="24"/>
                      </a:lnTo>
                      <a:lnTo>
                        <a:pt x="57" y="39"/>
                      </a:lnTo>
                      <a:lnTo>
                        <a:pt x="45" y="50"/>
                      </a:lnTo>
                      <a:lnTo>
                        <a:pt x="45" y="7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69" name="Google Shape;769;p42"/>
                <p:cNvSpPr/>
                <p:nvPr/>
              </p:nvSpPr>
              <p:spPr>
                <a:xfrm>
                  <a:off x="3754442" y="2232039"/>
                  <a:ext cx="106363" cy="182564"/>
                </a:xfrm>
                <a:custGeom>
                  <a:rect b="b" l="l" r="r" t="t"/>
                  <a:pathLst>
                    <a:path extrusionOk="0" h="115" w="67">
                      <a:moveTo>
                        <a:pt x="45" y="74"/>
                      </a:moveTo>
                      <a:lnTo>
                        <a:pt x="45" y="103"/>
                      </a:lnTo>
                      <a:lnTo>
                        <a:pt x="15" y="115"/>
                      </a:lnTo>
                      <a:lnTo>
                        <a:pt x="15" y="74"/>
                      </a:lnTo>
                      <a:lnTo>
                        <a:pt x="0" y="60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57" y="24"/>
                      </a:lnTo>
                      <a:lnTo>
                        <a:pt x="57" y="39"/>
                      </a:lnTo>
                      <a:lnTo>
                        <a:pt x="45" y="50"/>
                      </a:lnTo>
                      <a:lnTo>
                        <a:pt x="45" y="7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0" name="Google Shape;770;p42"/>
                <p:cNvSpPr/>
                <p:nvPr/>
              </p:nvSpPr>
              <p:spPr>
                <a:xfrm>
                  <a:off x="3913192" y="1862150"/>
                  <a:ext cx="315913" cy="320677"/>
                </a:xfrm>
                <a:custGeom>
                  <a:rect b="b" l="l" r="r" t="t"/>
                  <a:pathLst>
                    <a:path extrusionOk="0" h="202" w="199">
                      <a:moveTo>
                        <a:pt x="199" y="89"/>
                      </a:moveTo>
                      <a:lnTo>
                        <a:pt x="189" y="89"/>
                      </a:lnTo>
                      <a:lnTo>
                        <a:pt x="165" y="115"/>
                      </a:lnTo>
                      <a:lnTo>
                        <a:pt x="175" y="125"/>
                      </a:lnTo>
                      <a:lnTo>
                        <a:pt x="175" y="115"/>
                      </a:lnTo>
                      <a:lnTo>
                        <a:pt x="189" y="125"/>
                      </a:lnTo>
                      <a:lnTo>
                        <a:pt x="175" y="155"/>
                      </a:lnTo>
                      <a:lnTo>
                        <a:pt x="199" y="180"/>
                      </a:lnTo>
                      <a:lnTo>
                        <a:pt x="175" y="191"/>
                      </a:lnTo>
                      <a:lnTo>
                        <a:pt x="131" y="191"/>
                      </a:lnTo>
                      <a:lnTo>
                        <a:pt x="122" y="202"/>
                      </a:lnTo>
                      <a:lnTo>
                        <a:pt x="67" y="202"/>
                      </a:lnTo>
                      <a:lnTo>
                        <a:pt x="43" y="191"/>
                      </a:lnTo>
                      <a:lnTo>
                        <a:pt x="43" y="180"/>
                      </a:lnTo>
                      <a:lnTo>
                        <a:pt x="54" y="125"/>
                      </a:lnTo>
                      <a:lnTo>
                        <a:pt x="54" y="115"/>
                      </a:lnTo>
                      <a:lnTo>
                        <a:pt x="34" y="89"/>
                      </a:lnTo>
                      <a:lnTo>
                        <a:pt x="0" y="75"/>
                      </a:lnTo>
                      <a:lnTo>
                        <a:pt x="0" y="64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54" y="64"/>
                      </a:lnTo>
                      <a:lnTo>
                        <a:pt x="43" y="36"/>
                      </a:lnTo>
                      <a:lnTo>
                        <a:pt x="54" y="36"/>
                      </a:lnTo>
                      <a:lnTo>
                        <a:pt x="54" y="46"/>
                      </a:lnTo>
                      <a:lnTo>
                        <a:pt x="76" y="46"/>
                      </a:lnTo>
                      <a:lnTo>
                        <a:pt x="76" y="36"/>
                      </a:lnTo>
                      <a:lnTo>
                        <a:pt x="98" y="24"/>
                      </a:lnTo>
                      <a:lnTo>
                        <a:pt x="110" y="10"/>
                      </a:lnTo>
                      <a:lnTo>
                        <a:pt x="122" y="0"/>
                      </a:lnTo>
                      <a:lnTo>
                        <a:pt x="122" y="10"/>
                      </a:lnTo>
                      <a:lnTo>
                        <a:pt x="144" y="36"/>
                      </a:lnTo>
                      <a:lnTo>
                        <a:pt x="153" y="24"/>
                      </a:lnTo>
                      <a:lnTo>
                        <a:pt x="153" y="36"/>
                      </a:lnTo>
                      <a:lnTo>
                        <a:pt x="165" y="36"/>
                      </a:lnTo>
                      <a:lnTo>
                        <a:pt x="175" y="36"/>
                      </a:lnTo>
                      <a:lnTo>
                        <a:pt x="199" y="64"/>
                      </a:lnTo>
                      <a:lnTo>
                        <a:pt x="199" y="8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1" name="Google Shape;771;p42"/>
                <p:cNvSpPr/>
                <p:nvPr/>
              </p:nvSpPr>
              <p:spPr>
                <a:xfrm>
                  <a:off x="3913192" y="1862150"/>
                  <a:ext cx="315913" cy="320677"/>
                </a:xfrm>
                <a:custGeom>
                  <a:rect b="b" l="l" r="r" t="t"/>
                  <a:pathLst>
                    <a:path extrusionOk="0" h="202" w="199">
                      <a:moveTo>
                        <a:pt x="199" y="89"/>
                      </a:moveTo>
                      <a:lnTo>
                        <a:pt x="189" y="89"/>
                      </a:lnTo>
                      <a:lnTo>
                        <a:pt x="165" y="115"/>
                      </a:lnTo>
                      <a:lnTo>
                        <a:pt x="175" y="125"/>
                      </a:lnTo>
                      <a:lnTo>
                        <a:pt x="175" y="115"/>
                      </a:lnTo>
                      <a:lnTo>
                        <a:pt x="189" y="125"/>
                      </a:lnTo>
                      <a:lnTo>
                        <a:pt x="175" y="155"/>
                      </a:lnTo>
                      <a:lnTo>
                        <a:pt x="199" y="180"/>
                      </a:lnTo>
                      <a:lnTo>
                        <a:pt x="175" y="191"/>
                      </a:lnTo>
                      <a:lnTo>
                        <a:pt x="131" y="191"/>
                      </a:lnTo>
                      <a:lnTo>
                        <a:pt x="122" y="202"/>
                      </a:lnTo>
                      <a:lnTo>
                        <a:pt x="67" y="202"/>
                      </a:lnTo>
                      <a:lnTo>
                        <a:pt x="43" y="191"/>
                      </a:lnTo>
                      <a:lnTo>
                        <a:pt x="43" y="180"/>
                      </a:lnTo>
                      <a:lnTo>
                        <a:pt x="54" y="125"/>
                      </a:lnTo>
                      <a:lnTo>
                        <a:pt x="54" y="115"/>
                      </a:lnTo>
                      <a:lnTo>
                        <a:pt x="34" y="89"/>
                      </a:lnTo>
                      <a:lnTo>
                        <a:pt x="0" y="75"/>
                      </a:lnTo>
                      <a:lnTo>
                        <a:pt x="0" y="64"/>
                      </a:lnTo>
                      <a:lnTo>
                        <a:pt x="21" y="64"/>
                      </a:lnTo>
                      <a:lnTo>
                        <a:pt x="34" y="64"/>
                      </a:lnTo>
                      <a:lnTo>
                        <a:pt x="54" y="64"/>
                      </a:lnTo>
                      <a:lnTo>
                        <a:pt x="43" y="36"/>
                      </a:lnTo>
                      <a:lnTo>
                        <a:pt x="54" y="36"/>
                      </a:lnTo>
                      <a:lnTo>
                        <a:pt x="54" y="46"/>
                      </a:lnTo>
                      <a:lnTo>
                        <a:pt x="76" y="46"/>
                      </a:lnTo>
                      <a:lnTo>
                        <a:pt x="76" y="36"/>
                      </a:lnTo>
                      <a:lnTo>
                        <a:pt x="98" y="24"/>
                      </a:lnTo>
                      <a:lnTo>
                        <a:pt x="110" y="10"/>
                      </a:lnTo>
                      <a:lnTo>
                        <a:pt x="122" y="0"/>
                      </a:lnTo>
                      <a:lnTo>
                        <a:pt x="122" y="10"/>
                      </a:lnTo>
                      <a:lnTo>
                        <a:pt x="144" y="36"/>
                      </a:lnTo>
                      <a:lnTo>
                        <a:pt x="153" y="24"/>
                      </a:lnTo>
                      <a:lnTo>
                        <a:pt x="153" y="36"/>
                      </a:lnTo>
                      <a:lnTo>
                        <a:pt x="165" y="36"/>
                      </a:lnTo>
                      <a:lnTo>
                        <a:pt x="175" y="36"/>
                      </a:lnTo>
                      <a:lnTo>
                        <a:pt x="199" y="64"/>
                      </a:lnTo>
                      <a:lnTo>
                        <a:pt x="199" y="8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2" name="Google Shape;772;p42"/>
                <p:cNvSpPr/>
                <p:nvPr/>
              </p:nvSpPr>
              <p:spPr>
                <a:xfrm>
                  <a:off x="4192592" y="2022488"/>
                  <a:ext cx="314325" cy="350840"/>
                </a:xfrm>
                <a:custGeom>
                  <a:rect b="b" l="l" r="r" t="t"/>
                  <a:pathLst>
                    <a:path extrusionOk="0" h="221" w="198">
                      <a:moveTo>
                        <a:pt x="0" y="54"/>
                      </a:moveTo>
                      <a:lnTo>
                        <a:pt x="23" y="79"/>
                      </a:lnTo>
                      <a:lnTo>
                        <a:pt x="33" y="65"/>
                      </a:lnTo>
                      <a:lnTo>
                        <a:pt x="54" y="79"/>
                      </a:lnTo>
                      <a:lnTo>
                        <a:pt x="78" y="115"/>
                      </a:lnTo>
                      <a:lnTo>
                        <a:pt x="90" y="115"/>
                      </a:lnTo>
                      <a:lnTo>
                        <a:pt x="100" y="130"/>
                      </a:lnTo>
                      <a:lnTo>
                        <a:pt x="121" y="144"/>
                      </a:lnTo>
                      <a:lnTo>
                        <a:pt x="154" y="170"/>
                      </a:lnTo>
                      <a:lnTo>
                        <a:pt x="167" y="192"/>
                      </a:lnTo>
                      <a:lnTo>
                        <a:pt x="154" y="221"/>
                      </a:lnTo>
                      <a:lnTo>
                        <a:pt x="167" y="221"/>
                      </a:lnTo>
                      <a:lnTo>
                        <a:pt x="167" y="192"/>
                      </a:lnTo>
                      <a:lnTo>
                        <a:pt x="176" y="192"/>
                      </a:lnTo>
                      <a:lnTo>
                        <a:pt x="176" y="180"/>
                      </a:lnTo>
                      <a:lnTo>
                        <a:pt x="167" y="180"/>
                      </a:lnTo>
                      <a:lnTo>
                        <a:pt x="176" y="155"/>
                      </a:lnTo>
                      <a:lnTo>
                        <a:pt x="198" y="170"/>
                      </a:lnTo>
                      <a:lnTo>
                        <a:pt x="154" y="130"/>
                      </a:lnTo>
                      <a:lnTo>
                        <a:pt x="167" y="130"/>
                      </a:lnTo>
                      <a:lnTo>
                        <a:pt x="142" y="130"/>
                      </a:lnTo>
                      <a:lnTo>
                        <a:pt x="130" y="115"/>
                      </a:lnTo>
                      <a:lnTo>
                        <a:pt x="121" y="90"/>
                      </a:lnTo>
                      <a:lnTo>
                        <a:pt x="100" y="65"/>
                      </a:lnTo>
                      <a:lnTo>
                        <a:pt x="100" y="36"/>
                      </a:lnTo>
                      <a:lnTo>
                        <a:pt x="109" y="24"/>
                      </a:lnTo>
                      <a:lnTo>
                        <a:pt x="121" y="36"/>
                      </a:lnTo>
                      <a:lnTo>
                        <a:pt x="121" y="24"/>
                      </a:lnTo>
                      <a:lnTo>
                        <a:pt x="121" y="14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67" y="0"/>
                      </a:lnTo>
                      <a:lnTo>
                        <a:pt x="54" y="14"/>
                      </a:lnTo>
                      <a:lnTo>
                        <a:pt x="45" y="14"/>
                      </a:lnTo>
                      <a:lnTo>
                        <a:pt x="45" y="24"/>
                      </a:lnTo>
                      <a:lnTo>
                        <a:pt x="33" y="14"/>
                      </a:lnTo>
                      <a:lnTo>
                        <a:pt x="14" y="2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3" name="Google Shape;773;p42"/>
                <p:cNvSpPr/>
                <p:nvPr/>
              </p:nvSpPr>
              <p:spPr>
                <a:xfrm>
                  <a:off x="4192592" y="2022488"/>
                  <a:ext cx="314325" cy="350840"/>
                </a:xfrm>
                <a:custGeom>
                  <a:rect b="b" l="l" r="r" t="t"/>
                  <a:pathLst>
                    <a:path extrusionOk="0" h="221" w="198">
                      <a:moveTo>
                        <a:pt x="0" y="54"/>
                      </a:moveTo>
                      <a:lnTo>
                        <a:pt x="23" y="79"/>
                      </a:lnTo>
                      <a:lnTo>
                        <a:pt x="33" y="65"/>
                      </a:lnTo>
                      <a:lnTo>
                        <a:pt x="54" y="79"/>
                      </a:lnTo>
                      <a:lnTo>
                        <a:pt x="78" y="115"/>
                      </a:lnTo>
                      <a:lnTo>
                        <a:pt x="90" y="115"/>
                      </a:lnTo>
                      <a:lnTo>
                        <a:pt x="100" y="130"/>
                      </a:lnTo>
                      <a:lnTo>
                        <a:pt x="121" y="144"/>
                      </a:lnTo>
                      <a:lnTo>
                        <a:pt x="154" y="170"/>
                      </a:lnTo>
                      <a:lnTo>
                        <a:pt x="167" y="192"/>
                      </a:lnTo>
                      <a:lnTo>
                        <a:pt x="154" y="221"/>
                      </a:lnTo>
                      <a:lnTo>
                        <a:pt x="167" y="221"/>
                      </a:lnTo>
                      <a:lnTo>
                        <a:pt x="167" y="192"/>
                      </a:lnTo>
                      <a:lnTo>
                        <a:pt x="176" y="192"/>
                      </a:lnTo>
                      <a:lnTo>
                        <a:pt x="176" y="180"/>
                      </a:lnTo>
                      <a:lnTo>
                        <a:pt x="167" y="180"/>
                      </a:lnTo>
                      <a:lnTo>
                        <a:pt x="176" y="155"/>
                      </a:lnTo>
                      <a:lnTo>
                        <a:pt x="198" y="170"/>
                      </a:lnTo>
                      <a:lnTo>
                        <a:pt x="154" y="130"/>
                      </a:lnTo>
                      <a:lnTo>
                        <a:pt x="167" y="130"/>
                      </a:lnTo>
                      <a:lnTo>
                        <a:pt x="142" y="130"/>
                      </a:lnTo>
                      <a:lnTo>
                        <a:pt x="130" y="115"/>
                      </a:lnTo>
                      <a:lnTo>
                        <a:pt x="121" y="90"/>
                      </a:lnTo>
                      <a:lnTo>
                        <a:pt x="100" y="65"/>
                      </a:lnTo>
                      <a:lnTo>
                        <a:pt x="100" y="36"/>
                      </a:lnTo>
                      <a:lnTo>
                        <a:pt x="109" y="24"/>
                      </a:lnTo>
                      <a:lnTo>
                        <a:pt x="121" y="36"/>
                      </a:lnTo>
                      <a:lnTo>
                        <a:pt x="121" y="24"/>
                      </a:lnTo>
                      <a:lnTo>
                        <a:pt x="121" y="14"/>
                      </a:lnTo>
                      <a:lnTo>
                        <a:pt x="100" y="0"/>
                      </a:lnTo>
                      <a:lnTo>
                        <a:pt x="90" y="0"/>
                      </a:lnTo>
                      <a:lnTo>
                        <a:pt x="67" y="0"/>
                      </a:lnTo>
                      <a:lnTo>
                        <a:pt x="54" y="14"/>
                      </a:lnTo>
                      <a:lnTo>
                        <a:pt x="45" y="14"/>
                      </a:lnTo>
                      <a:lnTo>
                        <a:pt x="45" y="24"/>
                      </a:lnTo>
                      <a:lnTo>
                        <a:pt x="33" y="14"/>
                      </a:lnTo>
                      <a:lnTo>
                        <a:pt x="14" y="2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4" name="Google Shape;774;p42"/>
                <p:cNvSpPr/>
                <p:nvPr/>
              </p:nvSpPr>
              <p:spPr>
                <a:xfrm>
                  <a:off x="4614868" y="2125676"/>
                  <a:ext cx="174625" cy="125413"/>
                </a:xfrm>
                <a:custGeom>
                  <a:rect b="b" l="l" r="r" t="t"/>
                  <a:pathLst>
                    <a:path extrusionOk="0" h="79" w="110">
                      <a:moveTo>
                        <a:pt x="76" y="0"/>
                      </a:moveTo>
                      <a:lnTo>
                        <a:pt x="110" y="14"/>
                      </a:lnTo>
                      <a:lnTo>
                        <a:pt x="97" y="25"/>
                      </a:lnTo>
                      <a:lnTo>
                        <a:pt x="88" y="35"/>
                      </a:lnTo>
                      <a:lnTo>
                        <a:pt x="97" y="64"/>
                      </a:lnTo>
                      <a:lnTo>
                        <a:pt x="63" y="64"/>
                      </a:lnTo>
                      <a:lnTo>
                        <a:pt x="55" y="79"/>
                      </a:lnTo>
                      <a:lnTo>
                        <a:pt x="33" y="64"/>
                      </a:lnTo>
                      <a:lnTo>
                        <a:pt x="9" y="79"/>
                      </a:lnTo>
                      <a:lnTo>
                        <a:pt x="0" y="50"/>
                      </a:lnTo>
                      <a:lnTo>
                        <a:pt x="0" y="35"/>
                      </a:lnTo>
                      <a:lnTo>
                        <a:pt x="0" y="14"/>
                      </a:lnTo>
                      <a:lnTo>
                        <a:pt x="9" y="0"/>
                      </a:lnTo>
                      <a:lnTo>
                        <a:pt x="21" y="14"/>
                      </a:lnTo>
                      <a:lnTo>
                        <a:pt x="55" y="1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5" name="Google Shape;775;p42"/>
                <p:cNvSpPr/>
                <p:nvPr/>
              </p:nvSpPr>
              <p:spPr>
                <a:xfrm>
                  <a:off x="4614868" y="2125676"/>
                  <a:ext cx="174625" cy="125413"/>
                </a:xfrm>
                <a:custGeom>
                  <a:rect b="b" l="l" r="r" t="t"/>
                  <a:pathLst>
                    <a:path extrusionOk="0" h="79" w="110">
                      <a:moveTo>
                        <a:pt x="76" y="0"/>
                      </a:moveTo>
                      <a:lnTo>
                        <a:pt x="110" y="14"/>
                      </a:lnTo>
                      <a:lnTo>
                        <a:pt x="97" y="25"/>
                      </a:lnTo>
                      <a:lnTo>
                        <a:pt x="88" y="35"/>
                      </a:lnTo>
                      <a:lnTo>
                        <a:pt x="97" y="64"/>
                      </a:lnTo>
                      <a:lnTo>
                        <a:pt x="63" y="64"/>
                      </a:lnTo>
                      <a:lnTo>
                        <a:pt x="55" y="79"/>
                      </a:lnTo>
                      <a:lnTo>
                        <a:pt x="33" y="64"/>
                      </a:lnTo>
                      <a:lnTo>
                        <a:pt x="9" y="79"/>
                      </a:lnTo>
                      <a:lnTo>
                        <a:pt x="0" y="50"/>
                      </a:lnTo>
                      <a:lnTo>
                        <a:pt x="0" y="35"/>
                      </a:lnTo>
                      <a:lnTo>
                        <a:pt x="0" y="14"/>
                      </a:lnTo>
                      <a:lnTo>
                        <a:pt x="9" y="0"/>
                      </a:lnTo>
                      <a:lnTo>
                        <a:pt x="21" y="14"/>
                      </a:lnTo>
                      <a:lnTo>
                        <a:pt x="55" y="14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6" name="Google Shape;776;p42"/>
                <p:cNvSpPr/>
                <p:nvPr/>
              </p:nvSpPr>
              <p:spPr>
                <a:xfrm>
                  <a:off x="4559305" y="2232039"/>
                  <a:ext cx="155575" cy="165101"/>
                </a:xfrm>
                <a:custGeom>
                  <a:rect b="b" l="l" r="r" t="t"/>
                  <a:pathLst>
                    <a:path extrusionOk="0" h="104" w="98">
                      <a:moveTo>
                        <a:pt x="98" y="0"/>
                      </a:moveTo>
                      <a:lnTo>
                        <a:pt x="98" y="24"/>
                      </a:lnTo>
                      <a:lnTo>
                        <a:pt x="89" y="24"/>
                      </a:lnTo>
                      <a:lnTo>
                        <a:pt x="67" y="14"/>
                      </a:lnTo>
                      <a:lnTo>
                        <a:pt x="55" y="24"/>
                      </a:lnTo>
                      <a:lnTo>
                        <a:pt x="55" y="39"/>
                      </a:lnTo>
                      <a:lnTo>
                        <a:pt x="42" y="24"/>
                      </a:lnTo>
                      <a:lnTo>
                        <a:pt x="42" y="39"/>
                      </a:lnTo>
                      <a:lnTo>
                        <a:pt x="55" y="60"/>
                      </a:lnTo>
                      <a:lnTo>
                        <a:pt x="77" y="89"/>
                      </a:lnTo>
                      <a:lnTo>
                        <a:pt x="67" y="89"/>
                      </a:lnTo>
                      <a:lnTo>
                        <a:pt x="67" y="104"/>
                      </a:lnTo>
                      <a:lnTo>
                        <a:pt x="42" y="75"/>
                      </a:lnTo>
                      <a:lnTo>
                        <a:pt x="21" y="75"/>
                      </a:lnTo>
                      <a:lnTo>
                        <a:pt x="0" y="50"/>
                      </a:lnTo>
                      <a:lnTo>
                        <a:pt x="12" y="24"/>
                      </a:lnTo>
                      <a:lnTo>
                        <a:pt x="42" y="14"/>
                      </a:lnTo>
                      <a:lnTo>
                        <a:pt x="67" y="0"/>
                      </a:lnTo>
                      <a:lnTo>
                        <a:pt x="89" y="14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7" name="Google Shape;777;p42"/>
                <p:cNvSpPr/>
                <p:nvPr/>
              </p:nvSpPr>
              <p:spPr>
                <a:xfrm>
                  <a:off x="4559305" y="2232039"/>
                  <a:ext cx="155575" cy="165101"/>
                </a:xfrm>
                <a:custGeom>
                  <a:rect b="b" l="l" r="r" t="t"/>
                  <a:pathLst>
                    <a:path extrusionOk="0" h="104" w="98">
                      <a:moveTo>
                        <a:pt x="98" y="0"/>
                      </a:moveTo>
                      <a:lnTo>
                        <a:pt x="98" y="24"/>
                      </a:lnTo>
                      <a:lnTo>
                        <a:pt x="89" y="24"/>
                      </a:lnTo>
                      <a:lnTo>
                        <a:pt x="67" y="14"/>
                      </a:lnTo>
                      <a:lnTo>
                        <a:pt x="55" y="24"/>
                      </a:lnTo>
                      <a:lnTo>
                        <a:pt x="55" y="39"/>
                      </a:lnTo>
                      <a:lnTo>
                        <a:pt x="42" y="24"/>
                      </a:lnTo>
                      <a:lnTo>
                        <a:pt x="42" y="39"/>
                      </a:lnTo>
                      <a:lnTo>
                        <a:pt x="55" y="60"/>
                      </a:lnTo>
                      <a:lnTo>
                        <a:pt x="77" y="89"/>
                      </a:lnTo>
                      <a:lnTo>
                        <a:pt x="67" y="89"/>
                      </a:lnTo>
                      <a:lnTo>
                        <a:pt x="67" y="104"/>
                      </a:lnTo>
                      <a:lnTo>
                        <a:pt x="42" y="75"/>
                      </a:lnTo>
                      <a:lnTo>
                        <a:pt x="21" y="75"/>
                      </a:lnTo>
                      <a:lnTo>
                        <a:pt x="0" y="50"/>
                      </a:lnTo>
                      <a:lnTo>
                        <a:pt x="12" y="24"/>
                      </a:lnTo>
                      <a:lnTo>
                        <a:pt x="42" y="14"/>
                      </a:lnTo>
                      <a:lnTo>
                        <a:pt x="67" y="0"/>
                      </a:lnTo>
                      <a:lnTo>
                        <a:pt x="89" y="14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8" name="Google Shape;778;p42"/>
                <p:cNvSpPr/>
                <p:nvPr/>
              </p:nvSpPr>
              <p:spPr>
                <a:xfrm>
                  <a:off x="4545018" y="1981213"/>
                  <a:ext cx="258763" cy="168276"/>
                </a:xfrm>
                <a:custGeom>
                  <a:rect b="b" l="l" r="r" t="t"/>
                  <a:pathLst>
                    <a:path extrusionOk="0" h="106" w="163">
                      <a:moveTo>
                        <a:pt x="141" y="62"/>
                      </a:moveTo>
                      <a:lnTo>
                        <a:pt x="131" y="25"/>
                      </a:lnTo>
                      <a:lnTo>
                        <a:pt x="106" y="0"/>
                      </a:lnTo>
                      <a:lnTo>
                        <a:pt x="76" y="14"/>
                      </a:lnTo>
                      <a:lnTo>
                        <a:pt x="42" y="0"/>
                      </a:lnTo>
                      <a:lnTo>
                        <a:pt x="31" y="14"/>
                      </a:lnTo>
                      <a:lnTo>
                        <a:pt x="21" y="40"/>
                      </a:lnTo>
                      <a:lnTo>
                        <a:pt x="9" y="50"/>
                      </a:lnTo>
                      <a:lnTo>
                        <a:pt x="0" y="50"/>
                      </a:lnTo>
                      <a:lnTo>
                        <a:pt x="31" y="81"/>
                      </a:lnTo>
                      <a:lnTo>
                        <a:pt x="42" y="81"/>
                      </a:lnTo>
                      <a:lnTo>
                        <a:pt x="51" y="91"/>
                      </a:lnTo>
                      <a:lnTo>
                        <a:pt x="64" y="106"/>
                      </a:lnTo>
                      <a:lnTo>
                        <a:pt x="98" y="106"/>
                      </a:lnTo>
                      <a:lnTo>
                        <a:pt x="119" y="91"/>
                      </a:lnTo>
                      <a:lnTo>
                        <a:pt x="153" y="106"/>
                      </a:lnTo>
                      <a:lnTo>
                        <a:pt x="141" y="91"/>
                      </a:lnTo>
                      <a:lnTo>
                        <a:pt x="163" y="81"/>
                      </a:lnTo>
                      <a:lnTo>
                        <a:pt x="163" y="62"/>
                      </a:lnTo>
                      <a:lnTo>
                        <a:pt x="141" y="6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79" name="Google Shape;779;p42"/>
                <p:cNvSpPr/>
                <p:nvPr/>
              </p:nvSpPr>
              <p:spPr>
                <a:xfrm>
                  <a:off x="4545018" y="1981213"/>
                  <a:ext cx="258763" cy="168276"/>
                </a:xfrm>
                <a:custGeom>
                  <a:rect b="b" l="l" r="r" t="t"/>
                  <a:pathLst>
                    <a:path extrusionOk="0" h="106" w="163">
                      <a:moveTo>
                        <a:pt x="141" y="62"/>
                      </a:moveTo>
                      <a:lnTo>
                        <a:pt x="131" y="25"/>
                      </a:lnTo>
                      <a:lnTo>
                        <a:pt x="106" y="0"/>
                      </a:lnTo>
                      <a:lnTo>
                        <a:pt x="76" y="14"/>
                      </a:lnTo>
                      <a:lnTo>
                        <a:pt x="42" y="0"/>
                      </a:lnTo>
                      <a:lnTo>
                        <a:pt x="31" y="14"/>
                      </a:lnTo>
                      <a:lnTo>
                        <a:pt x="21" y="40"/>
                      </a:lnTo>
                      <a:lnTo>
                        <a:pt x="9" y="50"/>
                      </a:lnTo>
                      <a:lnTo>
                        <a:pt x="0" y="50"/>
                      </a:lnTo>
                      <a:lnTo>
                        <a:pt x="31" y="81"/>
                      </a:lnTo>
                      <a:lnTo>
                        <a:pt x="42" y="81"/>
                      </a:lnTo>
                      <a:lnTo>
                        <a:pt x="51" y="91"/>
                      </a:lnTo>
                      <a:lnTo>
                        <a:pt x="64" y="106"/>
                      </a:lnTo>
                      <a:lnTo>
                        <a:pt x="98" y="106"/>
                      </a:lnTo>
                      <a:lnTo>
                        <a:pt x="119" y="91"/>
                      </a:lnTo>
                      <a:lnTo>
                        <a:pt x="153" y="106"/>
                      </a:lnTo>
                      <a:lnTo>
                        <a:pt x="141" y="91"/>
                      </a:lnTo>
                      <a:lnTo>
                        <a:pt x="163" y="81"/>
                      </a:lnTo>
                      <a:lnTo>
                        <a:pt x="163" y="62"/>
                      </a:lnTo>
                      <a:lnTo>
                        <a:pt x="141" y="6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0" name="Google Shape;780;p42"/>
                <p:cNvSpPr/>
                <p:nvPr/>
              </p:nvSpPr>
              <p:spPr>
                <a:xfrm>
                  <a:off x="4386267" y="2022488"/>
                  <a:ext cx="71438" cy="57150"/>
                </a:xfrm>
                <a:custGeom>
                  <a:rect b="b" l="l" r="r" t="t"/>
                  <a:pathLst>
                    <a:path extrusionOk="0" h="36" w="45">
                      <a:moveTo>
                        <a:pt x="0" y="36"/>
                      </a:moveTo>
                      <a:lnTo>
                        <a:pt x="9" y="24"/>
                      </a:lnTo>
                      <a:lnTo>
                        <a:pt x="20" y="36"/>
                      </a:lnTo>
                      <a:lnTo>
                        <a:pt x="20" y="24"/>
                      </a:lnTo>
                      <a:lnTo>
                        <a:pt x="45" y="14"/>
                      </a:lnTo>
                      <a:lnTo>
                        <a:pt x="32" y="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1" name="Google Shape;781;p42"/>
                <p:cNvSpPr/>
                <p:nvPr/>
              </p:nvSpPr>
              <p:spPr>
                <a:xfrm>
                  <a:off x="4386267" y="2022488"/>
                  <a:ext cx="71438" cy="57150"/>
                </a:xfrm>
                <a:custGeom>
                  <a:rect b="b" l="l" r="r" t="t"/>
                  <a:pathLst>
                    <a:path extrusionOk="0" h="36" w="45">
                      <a:moveTo>
                        <a:pt x="0" y="36"/>
                      </a:moveTo>
                      <a:lnTo>
                        <a:pt x="9" y="24"/>
                      </a:lnTo>
                      <a:lnTo>
                        <a:pt x="20" y="36"/>
                      </a:lnTo>
                      <a:lnTo>
                        <a:pt x="20" y="24"/>
                      </a:lnTo>
                      <a:lnTo>
                        <a:pt x="45" y="14"/>
                      </a:lnTo>
                      <a:lnTo>
                        <a:pt x="32" y="0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2" name="Google Shape;782;p42"/>
                <p:cNvSpPr/>
                <p:nvPr/>
              </p:nvSpPr>
              <p:spPr>
                <a:xfrm>
                  <a:off x="4386267" y="2046301"/>
                  <a:ext cx="134938" cy="136526"/>
                </a:xfrm>
                <a:custGeom>
                  <a:rect b="b" l="l" r="r" t="t"/>
                  <a:pathLst>
                    <a:path extrusionOk="0" h="86" w="85">
                      <a:moveTo>
                        <a:pt x="76" y="11"/>
                      </a:moveTo>
                      <a:lnTo>
                        <a:pt x="85" y="21"/>
                      </a:lnTo>
                      <a:lnTo>
                        <a:pt x="85" y="39"/>
                      </a:lnTo>
                      <a:lnTo>
                        <a:pt x="76" y="39"/>
                      </a:lnTo>
                      <a:lnTo>
                        <a:pt x="45" y="21"/>
                      </a:lnTo>
                      <a:lnTo>
                        <a:pt x="33" y="39"/>
                      </a:lnTo>
                      <a:lnTo>
                        <a:pt x="45" y="50"/>
                      </a:lnTo>
                      <a:lnTo>
                        <a:pt x="76" y="86"/>
                      </a:lnTo>
                      <a:lnTo>
                        <a:pt x="20" y="64"/>
                      </a:lnTo>
                      <a:lnTo>
                        <a:pt x="20" y="39"/>
                      </a:lnTo>
                      <a:lnTo>
                        <a:pt x="9" y="21"/>
                      </a:lnTo>
                      <a:lnTo>
                        <a:pt x="0" y="39"/>
                      </a:lnTo>
                      <a:lnTo>
                        <a:pt x="0" y="21"/>
                      </a:lnTo>
                      <a:lnTo>
                        <a:pt x="9" y="11"/>
                      </a:lnTo>
                      <a:lnTo>
                        <a:pt x="20" y="21"/>
                      </a:lnTo>
                      <a:lnTo>
                        <a:pt x="20" y="11"/>
                      </a:lnTo>
                      <a:lnTo>
                        <a:pt x="45" y="0"/>
                      </a:lnTo>
                      <a:lnTo>
                        <a:pt x="64" y="11"/>
                      </a:lnTo>
                      <a:lnTo>
                        <a:pt x="76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3" name="Google Shape;783;p42"/>
                <p:cNvSpPr/>
                <p:nvPr/>
              </p:nvSpPr>
              <p:spPr>
                <a:xfrm>
                  <a:off x="4386267" y="2046301"/>
                  <a:ext cx="134938" cy="136526"/>
                </a:xfrm>
                <a:custGeom>
                  <a:rect b="b" l="l" r="r" t="t"/>
                  <a:pathLst>
                    <a:path extrusionOk="0" h="86" w="85">
                      <a:moveTo>
                        <a:pt x="76" y="11"/>
                      </a:moveTo>
                      <a:lnTo>
                        <a:pt x="85" y="21"/>
                      </a:lnTo>
                      <a:lnTo>
                        <a:pt x="85" y="39"/>
                      </a:lnTo>
                      <a:lnTo>
                        <a:pt x="76" y="39"/>
                      </a:lnTo>
                      <a:lnTo>
                        <a:pt x="45" y="21"/>
                      </a:lnTo>
                      <a:lnTo>
                        <a:pt x="33" y="39"/>
                      </a:lnTo>
                      <a:lnTo>
                        <a:pt x="45" y="50"/>
                      </a:lnTo>
                      <a:lnTo>
                        <a:pt x="76" y="86"/>
                      </a:lnTo>
                      <a:lnTo>
                        <a:pt x="20" y="64"/>
                      </a:lnTo>
                      <a:lnTo>
                        <a:pt x="20" y="39"/>
                      </a:lnTo>
                      <a:lnTo>
                        <a:pt x="9" y="21"/>
                      </a:lnTo>
                      <a:lnTo>
                        <a:pt x="0" y="39"/>
                      </a:lnTo>
                      <a:lnTo>
                        <a:pt x="0" y="21"/>
                      </a:lnTo>
                      <a:lnTo>
                        <a:pt x="9" y="11"/>
                      </a:lnTo>
                      <a:lnTo>
                        <a:pt x="20" y="21"/>
                      </a:lnTo>
                      <a:lnTo>
                        <a:pt x="20" y="11"/>
                      </a:lnTo>
                      <a:lnTo>
                        <a:pt x="45" y="0"/>
                      </a:lnTo>
                      <a:lnTo>
                        <a:pt x="64" y="11"/>
                      </a:lnTo>
                      <a:lnTo>
                        <a:pt x="76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4" name="Google Shape;784;p42"/>
                <p:cNvSpPr/>
                <p:nvPr/>
              </p:nvSpPr>
              <p:spPr>
                <a:xfrm>
                  <a:off x="4438655" y="2081226"/>
                  <a:ext cx="106363" cy="101601"/>
                </a:xfrm>
                <a:custGeom>
                  <a:rect b="b" l="l" r="r" t="t"/>
                  <a:pathLst>
                    <a:path extrusionOk="0" h="64" w="67">
                      <a:moveTo>
                        <a:pt x="51" y="18"/>
                      </a:moveTo>
                      <a:lnTo>
                        <a:pt x="43" y="18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12" y="28"/>
                      </a:lnTo>
                      <a:lnTo>
                        <a:pt x="43" y="64"/>
                      </a:lnTo>
                      <a:lnTo>
                        <a:pt x="43" y="53"/>
                      </a:lnTo>
                      <a:lnTo>
                        <a:pt x="51" y="42"/>
                      </a:lnTo>
                      <a:lnTo>
                        <a:pt x="67" y="42"/>
                      </a:lnTo>
                      <a:lnTo>
                        <a:pt x="51" y="28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5" name="Google Shape;785;p42"/>
                <p:cNvSpPr/>
                <p:nvPr/>
              </p:nvSpPr>
              <p:spPr>
                <a:xfrm>
                  <a:off x="4438655" y="2081226"/>
                  <a:ext cx="106363" cy="101601"/>
                </a:xfrm>
                <a:custGeom>
                  <a:rect b="b" l="l" r="r" t="t"/>
                  <a:pathLst>
                    <a:path extrusionOk="0" h="64" w="67">
                      <a:moveTo>
                        <a:pt x="51" y="18"/>
                      </a:moveTo>
                      <a:lnTo>
                        <a:pt x="43" y="18"/>
                      </a:ln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12" y="28"/>
                      </a:lnTo>
                      <a:lnTo>
                        <a:pt x="43" y="64"/>
                      </a:lnTo>
                      <a:lnTo>
                        <a:pt x="43" y="53"/>
                      </a:lnTo>
                      <a:lnTo>
                        <a:pt x="51" y="42"/>
                      </a:lnTo>
                      <a:lnTo>
                        <a:pt x="67" y="42"/>
                      </a:lnTo>
                      <a:lnTo>
                        <a:pt x="51" y="28"/>
                      </a:lnTo>
                      <a:lnTo>
                        <a:pt x="51" y="1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6" name="Google Shape;786;p42"/>
                <p:cNvSpPr/>
                <p:nvPr/>
              </p:nvSpPr>
              <p:spPr>
                <a:xfrm>
                  <a:off x="4506917" y="2149489"/>
                  <a:ext cx="52388" cy="82551"/>
                </a:xfrm>
                <a:custGeom>
                  <a:rect b="b" l="l" r="r" t="t"/>
                  <a:pathLst>
                    <a:path extrusionOk="0" h="52" w="33">
                      <a:moveTo>
                        <a:pt x="0" y="21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33" y="21"/>
                      </a:lnTo>
                      <a:lnTo>
                        <a:pt x="24" y="21"/>
                      </a:lnTo>
                      <a:lnTo>
                        <a:pt x="24" y="5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7" name="Google Shape;787;p42"/>
                <p:cNvSpPr/>
                <p:nvPr/>
              </p:nvSpPr>
              <p:spPr>
                <a:xfrm>
                  <a:off x="4506917" y="2149489"/>
                  <a:ext cx="52388" cy="82551"/>
                </a:xfrm>
                <a:custGeom>
                  <a:rect b="b" l="l" r="r" t="t"/>
                  <a:pathLst>
                    <a:path extrusionOk="0" h="52" w="33">
                      <a:moveTo>
                        <a:pt x="0" y="21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33" y="21"/>
                      </a:lnTo>
                      <a:lnTo>
                        <a:pt x="24" y="21"/>
                      </a:lnTo>
                      <a:lnTo>
                        <a:pt x="24" y="52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8" name="Google Shape;788;p42"/>
                <p:cNvSpPr/>
                <p:nvPr/>
              </p:nvSpPr>
              <p:spPr>
                <a:xfrm>
                  <a:off x="4506917" y="2065351"/>
                  <a:ext cx="120650" cy="166689"/>
                </a:xfrm>
                <a:custGeom>
                  <a:rect b="b" l="l" r="r" t="t"/>
                  <a:pathLst>
                    <a:path extrusionOk="0" h="105" w="76">
                      <a:moveTo>
                        <a:pt x="33" y="105"/>
                      </a:moveTo>
                      <a:lnTo>
                        <a:pt x="55" y="89"/>
                      </a:lnTo>
                      <a:lnTo>
                        <a:pt x="66" y="89"/>
                      </a:lnTo>
                      <a:lnTo>
                        <a:pt x="66" y="75"/>
                      </a:lnTo>
                      <a:lnTo>
                        <a:pt x="66" y="53"/>
                      </a:lnTo>
                      <a:lnTo>
                        <a:pt x="76" y="39"/>
                      </a:lnTo>
                      <a:lnTo>
                        <a:pt x="66" y="28"/>
                      </a:lnTo>
                      <a:lnTo>
                        <a:pt x="55" y="2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9"/>
                      </a:lnTo>
                      <a:lnTo>
                        <a:pt x="24" y="53"/>
                      </a:lnTo>
                      <a:lnTo>
                        <a:pt x="9" y="53"/>
                      </a:lnTo>
                      <a:lnTo>
                        <a:pt x="33" y="75"/>
                      </a:lnTo>
                      <a:lnTo>
                        <a:pt x="24" y="75"/>
                      </a:lnTo>
                      <a:lnTo>
                        <a:pt x="33" y="75"/>
                      </a:lnTo>
                      <a:lnTo>
                        <a:pt x="33" y="10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89" name="Google Shape;789;p42"/>
                <p:cNvSpPr/>
                <p:nvPr/>
              </p:nvSpPr>
              <p:spPr>
                <a:xfrm>
                  <a:off x="4506917" y="2065351"/>
                  <a:ext cx="120650" cy="166689"/>
                </a:xfrm>
                <a:custGeom>
                  <a:rect b="b" l="l" r="r" t="t"/>
                  <a:pathLst>
                    <a:path extrusionOk="0" h="105" w="76">
                      <a:moveTo>
                        <a:pt x="33" y="105"/>
                      </a:moveTo>
                      <a:lnTo>
                        <a:pt x="55" y="89"/>
                      </a:lnTo>
                      <a:lnTo>
                        <a:pt x="66" y="89"/>
                      </a:lnTo>
                      <a:lnTo>
                        <a:pt x="66" y="75"/>
                      </a:lnTo>
                      <a:lnTo>
                        <a:pt x="66" y="53"/>
                      </a:lnTo>
                      <a:lnTo>
                        <a:pt x="76" y="39"/>
                      </a:lnTo>
                      <a:lnTo>
                        <a:pt x="66" y="28"/>
                      </a:lnTo>
                      <a:lnTo>
                        <a:pt x="55" y="28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9"/>
                      </a:lnTo>
                      <a:lnTo>
                        <a:pt x="24" y="53"/>
                      </a:lnTo>
                      <a:lnTo>
                        <a:pt x="9" y="53"/>
                      </a:lnTo>
                      <a:lnTo>
                        <a:pt x="33" y="75"/>
                      </a:lnTo>
                      <a:lnTo>
                        <a:pt x="24" y="75"/>
                      </a:lnTo>
                      <a:lnTo>
                        <a:pt x="33" y="75"/>
                      </a:lnTo>
                      <a:lnTo>
                        <a:pt x="33" y="10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0" name="Google Shape;790;p42"/>
                <p:cNvSpPr/>
                <p:nvPr/>
              </p:nvSpPr>
              <p:spPr>
                <a:xfrm>
                  <a:off x="4559305" y="2206639"/>
                  <a:ext cx="68263" cy="63500"/>
                </a:xfrm>
                <a:custGeom>
                  <a:rect b="b" l="l" r="r" t="t"/>
                  <a:pathLst>
                    <a:path extrusionOk="0" h="40" w="43">
                      <a:moveTo>
                        <a:pt x="43" y="28"/>
                      </a:moveTo>
                      <a:lnTo>
                        <a:pt x="12" y="40"/>
                      </a:lnTo>
                      <a:lnTo>
                        <a:pt x="0" y="14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1" name="Google Shape;791;p42"/>
                <p:cNvSpPr/>
                <p:nvPr/>
              </p:nvSpPr>
              <p:spPr>
                <a:xfrm>
                  <a:off x="4559305" y="2206639"/>
                  <a:ext cx="68263" cy="63500"/>
                </a:xfrm>
                <a:custGeom>
                  <a:rect b="b" l="l" r="r" t="t"/>
                  <a:pathLst>
                    <a:path extrusionOk="0" h="40" w="43">
                      <a:moveTo>
                        <a:pt x="43" y="28"/>
                      </a:moveTo>
                      <a:lnTo>
                        <a:pt x="12" y="40"/>
                      </a:lnTo>
                      <a:lnTo>
                        <a:pt x="0" y="14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2" name="Google Shape;792;p42"/>
                <p:cNvSpPr/>
                <p:nvPr/>
              </p:nvSpPr>
              <p:spPr>
                <a:xfrm>
                  <a:off x="4386267" y="1741499"/>
                  <a:ext cx="261938" cy="193676"/>
                </a:xfrm>
                <a:custGeom>
                  <a:rect b="b" l="l" r="r" t="t"/>
                  <a:pathLst>
                    <a:path extrusionOk="0" h="122" w="165">
                      <a:moveTo>
                        <a:pt x="152" y="75"/>
                      </a:moveTo>
                      <a:lnTo>
                        <a:pt x="165" y="100"/>
                      </a:lnTo>
                      <a:lnTo>
                        <a:pt x="131" y="122"/>
                      </a:lnTo>
                      <a:lnTo>
                        <a:pt x="122" y="122"/>
                      </a:lnTo>
                      <a:lnTo>
                        <a:pt x="100" y="122"/>
                      </a:lnTo>
                      <a:lnTo>
                        <a:pt x="55" y="100"/>
                      </a:lnTo>
                      <a:lnTo>
                        <a:pt x="45" y="100"/>
                      </a:lnTo>
                      <a:lnTo>
                        <a:pt x="33" y="86"/>
                      </a:lnTo>
                      <a:lnTo>
                        <a:pt x="9" y="86"/>
                      </a:lnTo>
                      <a:lnTo>
                        <a:pt x="0" y="21"/>
                      </a:lnTo>
                      <a:lnTo>
                        <a:pt x="64" y="0"/>
                      </a:lnTo>
                      <a:lnTo>
                        <a:pt x="76" y="11"/>
                      </a:lnTo>
                      <a:lnTo>
                        <a:pt x="85" y="0"/>
                      </a:lnTo>
                      <a:lnTo>
                        <a:pt x="131" y="11"/>
                      </a:lnTo>
                      <a:lnTo>
                        <a:pt x="143" y="11"/>
                      </a:lnTo>
                      <a:lnTo>
                        <a:pt x="152" y="35"/>
                      </a:lnTo>
                      <a:lnTo>
                        <a:pt x="143" y="64"/>
                      </a:lnTo>
                      <a:lnTo>
                        <a:pt x="152" y="7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3" name="Google Shape;793;p42"/>
                <p:cNvSpPr/>
                <p:nvPr/>
              </p:nvSpPr>
              <p:spPr>
                <a:xfrm>
                  <a:off x="4386267" y="1741499"/>
                  <a:ext cx="261938" cy="193676"/>
                </a:xfrm>
                <a:custGeom>
                  <a:rect b="b" l="l" r="r" t="t"/>
                  <a:pathLst>
                    <a:path extrusionOk="0" h="122" w="165">
                      <a:moveTo>
                        <a:pt x="152" y="75"/>
                      </a:moveTo>
                      <a:lnTo>
                        <a:pt x="165" y="100"/>
                      </a:lnTo>
                      <a:lnTo>
                        <a:pt x="131" y="122"/>
                      </a:lnTo>
                      <a:lnTo>
                        <a:pt x="122" y="122"/>
                      </a:lnTo>
                      <a:lnTo>
                        <a:pt x="100" y="122"/>
                      </a:lnTo>
                      <a:lnTo>
                        <a:pt x="55" y="100"/>
                      </a:lnTo>
                      <a:lnTo>
                        <a:pt x="45" y="100"/>
                      </a:lnTo>
                      <a:lnTo>
                        <a:pt x="33" y="86"/>
                      </a:lnTo>
                      <a:lnTo>
                        <a:pt x="9" y="86"/>
                      </a:lnTo>
                      <a:lnTo>
                        <a:pt x="0" y="21"/>
                      </a:lnTo>
                      <a:lnTo>
                        <a:pt x="64" y="0"/>
                      </a:lnTo>
                      <a:lnTo>
                        <a:pt x="76" y="11"/>
                      </a:lnTo>
                      <a:lnTo>
                        <a:pt x="85" y="0"/>
                      </a:lnTo>
                      <a:lnTo>
                        <a:pt x="131" y="11"/>
                      </a:lnTo>
                      <a:lnTo>
                        <a:pt x="143" y="11"/>
                      </a:lnTo>
                      <a:lnTo>
                        <a:pt x="152" y="35"/>
                      </a:lnTo>
                      <a:lnTo>
                        <a:pt x="143" y="64"/>
                      </a:lnTo>
                      <a:lnTo>
                        <a:pt x="152" y="7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4" name="Google Shape;794;p42"/>
                <p:cNvSpPr/>
                <p:nvPr/>
              </p:nvSpPr>
              <p:spPr>
                <a:xfrm>
                  <a:off x="4192592" y="1741499"/>
                  <a:ext cx="207963" cy="265114"/>
                </a:xfrm>
                <a:custGeom>
                  <a:rect b="b" l="l" r="r" t="t"/>
                  <a:pathLst>
                    <a:path extrusionOk="0" h="167" w="131">
                      <a:moveTo>
                        <a:pt x="78" y="11"/>
                      </a:moveTo>
                      <a:lnTo>
                        <a:pt x="78" y="21"/>
                      </a:lnTo>
                      <a:lnTo>
                        <a:pt x="109" y="0"/>
                      </a:lnTo>
                      <a:lnTo>
                        <a:pt x="121" y="11"/>
                      </a:lnTo>
                      <a:lnTo>
                        <a:pt x="109" y="11"/>
                      </a:lnTo>
                      <a:lnTo>
                        <a:pt x="121" y="21"/>
                      </a:lnTo>
                      <a:lnTo>
                        <a:pt x="131" y="86"/>
                      </a:lnTo>
                      <a:lnTo>
                        <a:pt x="131" y="76"/>
                      </a:lnTo>
                      <a:lnTo>
                        <a:pt x="90" y="101"/>
                      </a:lnTo>
                      <a:lnTo>
                        <a:pt x="100" y="112"/>
                      </a:lnTo>
                      <a:lnTo>
                        <a:pt x="121" y="141"/>
                      </a:lnTo>
                      <a:lnTo>
                        <a:pt x="100" y="151"/>
                      </a:lnTo>
                      <a:lnTo>
                        <a:pt x="109" y="167"/>
                      </a:lnTo>
                      <a:lnTo>
                        <a:pt x="54" y="167"/>
                      </a:lnTo>
                      <a:lnTo>
                        <a:pt x="23" y="167"/>
                      </a:lnTo>
                      <a:lnTo>
                        <a:pt x="23" y="141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0" y="86"/>
                      </a:lnTo>
                      <a:lnTo>
                        <a:pt x="0" y="64"/>
                      </a:lnTo>
                      <a:lnTo>
                        <a:pt x="14" y="47"/>
                      </a:lnTo>
                      <a:lnTo>
                        <a:pt x="23" y="21"/>
                      </a:lnTo>
                      <a:lnTo>
                        <a:pt x="33" y="21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78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5" name="Google Shape;795;p42"/>
                <p:cNvSpPr/>
                <p:nvPr/>
              </p:nvSpPr>
              <p:spPr>
                <a:xfrm>
                  <a:off x="4192592" y="1741499"/>
                  <a:ext cx="207963" cy="265114"/>
                </a:xfrm>
                <a:custGeom>
                  <a:rect b="b" l="l" r="r" t="t"/>
                  <a:pathLst>
                    <a:path extrusionOk="0" h="167" w="131">
                      <a:moveTo>
                        <a:pt x="78" y="11"/>
                      </a:moveTo>
                      <a:lnTo>
                        <a:pt x="78" y="21"/>
                      </a:lnTo>
                      <a:lnTo>
                        <a:pt x="109" y="0"/>
                      </a:lnTo>
                      <a:lnTo>
                        <a:pt x="121" y="11"/>
                      </a:lnTo>
                      <a:lnTo>
                        <a:pt x="109" y="11"/>
                      </a:lnTo>
                      <a:lnTo>
                        <a:pt x="121" y="21"/>
                      </a:lnTo>
                      <a:lnTo>
                        <a:pt x="131" y="86"/>
                      </a:lnTo>
                      <a:lnTo>
                        <a:pt x="131" y="76"/>
                      </a:lnTo>
                      <a:lnTo>
                        <a:pt x="90" y="101"/>
                      </a:lnTo>
                      <a:lnTo>
                        <a:pt x="100" y="112"/>
                      </a:lnTo>
                      <a:lnTo>
                        <a:pt x="121" y="141"/>
                      </a:lnTo>
                      <a:lnTo>
                        <a:pt x="100" y="151"/>
                      </a:lnTo>
                      <a:lnTo>
                        <a:pt x="109" y="167"/>
                      </a:lnTo>
                      <a:lnTo>
                        <a:pt x="54" y="167"/>
                      </a:lnTo>
                      <a:lnTo>
                        <a:pt x="23" y="167"/>
                      </a:lnTo>
                      <a:lnTo>
                        <a:pt x="23" y="141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0" y="86"/>
                      </a:lnTo>
                      <a:lnTo>
                        <a:pt x="0" y="64"/>
                      </a:lnTo>
                      <a:lnTo>
                        <a:pt x="14" y="47"/>
                      </a:lnTo>
                      <a:lnTo>
                        <a:pt x="23" y="21"/>
                      </a:lnTo>
                      <a:lnTo>
                        <a:pt x="33" y="21"/>
                      </a:lnTo>
                      <a:lnTo>
                        <a:pt x="45" y="0"/>
                      </a:lnTo>
                      <a:lnTo>
                        <a:pt x="54" y="0"/>
                      </a:lnTo>
                      <a:lnTo>
                        <a:pt x="78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6" name="Google Shape;796;p42"/>
                <p:cNvSpPr/>
                <p:nvPr/>
              </p:nvSpPr>
              <p:spPr>
                <a:xfrm>
                  <a:off x="4108454" y="1862150"/>
                  <a:ext cx="84138" cy="57150"/>
                </a:xfrm>
                <a:custGeom>
                  <a:rect b="b" l="l" r="r" t="t"/>
                  <a:pathLst>
                    <a:path extrusionOk="0" h="36" w="53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21" y="36"/>
                      </a:lnTo>
                      <a:lnTo>
                        <a:pt x="31" y="24"/>
                      </a:lnTo>
                      <a:lnTo>
                        <a:pt x="31" y="36"/>
                      </a:lnTo>
                      <a:lnTo>
                        <a:pt x="43" y="36"/>
                      </a:lnTo>
                      <a:lnTo>
                        <a:pt x="53" y="24"/>
                      </a:lnTo>
                      <a:lnTo>
                        <a:pt x="53" y="10"/>
                      </a:lnTo>
                      <a:lnTo>
                        <a:pt x="3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7" name="Google Shape;797;p42"/>
                <p:cNvSpPr/>
                <p:nvPr/>
              </p:nvSpPr>
              <p:spPr>
                <a:xfrm>
                  <a:off x="4108454" y="1862150"/>
                  <a:ext cx="84138" cy="57150"/>
                </a:xfrm>
                <a:custGeom>
                  <a:rect b="b" l="l" r="r" t="t"/>
                  <a:pathLst>
                    <a:path extrusionOk="0" h="36" w="53">
                      <a:moveTo>
                        <a:pt x="9" y="0"/>
                      </a:moveTo>
                      <a:lnTo>
                        <a:pt x="0" y="10"/>
                      </a:lnTo>
                      <a:lnTo>
                        <a:pt x="21" y="36"/>
                      </a:lnTo>
                      <a:lnTo>
                        <a:pt x="31" y="24"/>
                      </a:lnTo>
                      <a:lnTo>
                        <a:pt x="31" y="36"/>
                      </a:lnTo>
                      <a:lnTo>
                        <a:pt x="43" y="36"/>
                      </a:lnTo>
                      <a:lnTo>
                        <a:pt x="53" y="24"/>
                      </a:lnTo>
                      <a:lnTo>
                        <a:pt x="53" y="10"/>
                      </a:lnTo>
                      <a:lnTo>
                        <a:pt x="31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8" name="Google Shape;798;p42"/>
                <p:cNvSpPr/>
                <p:nvPr/>
              </p:nvSpPr>
              <p:spPr>
                <a:xfrm>
                  <a:off x="4176717" y="1165233"/>
                  <a:ext cx="557213" cy="449265"/>
                </a:xfrm>
                <a:custGeom>
                  <a:rect b="b" l="l" r="r" t="t"/>
                  <a:pathLst>
                    <a:path extrusionOk="0" h="283" w="351">
                      <a:moveTo>
                        <a:pt x="208" y="50"/>
                      </a:moveTo>
                      <a:lnTo>
                        <a:pt x="216" y="36"/>
                      </a:lnTo>
                      <a:lnTo>
                        <a:pt x="241" y="50"/>
                      </a:lnTo>
                      <a:lnTo>
                        <a:pt x="274" y="50"/>
                      </a:lnTo>
                      <a:lnTo>
                        <a:pt x="283" y="50"/>
                      </a:lnTo>
                      <a:lnTo>
                        <a:pt x="283" y="24"/>
                      </a:lnTo>
                      <a:lnTo>
                        <a:pt x="308" y="24"/>
                      </a:lnTo>
                      <a:lnTo>
                        <a:pt x="330" y="36"/>
                      </a:lnTo>
                      <a:lnTo>
                        <a:pt x="330" y="50"/>
                      </a:lnTo>
                      <a:lnTo>
                        <a:pt x="351" y="36"/>
                      </a:lnTo>
                      <a:lnTo>
                        <a:pt x="317" y="24"/>
                      </a:lnTo>
                      <a:lnTo>
                        <a:pt x="351" y="14"/>
                      </a:lnTo>
                      <a:lnTo>
                        <a:pt x="317" y="14"/>
                      </a:lnTo>
                      <a:lnTo>
                        <a:pt x="308" y="0"/>
                      </a:lnTo>
                      <a:lnTo>
                        <a:pt x="296" y="14"/>
                      </a:lnTo>
                      <a:lnTo>
                        <a:pt x="283" y="14"/>
                      </a:lnTo>
                      <a:lnTo>
                        <a:pt x="274" y="14"/>
                      </a:lnTo>
                      <a:lnTo>
                        <a:pt x="274" y="0"/>
                      </a:lnTo>
                      <a:lnTo>
                        <a:pt x="262" y="14"/>
                      </a:lnTo>
                      <a:lnTo>
                        <a:pt x="241" y="14"/>
                      </a:lnTo>
                      <a:lnTo>
                        <a:pt x="216" y="24"/>
                      </a:lnTo>
                      <a:lnTo>
                        <a:pt x="186" y="24"/>
                      </a:lnTo>
                      <a:lnTo>
                        <a:pt x="164" y="36"/>
                      </a:lnTo>
                      <a:lnTo>
                        <a:pt x="164" y="50"/>
                      </a:lnTo>
                      <a:lnTo>
                        <a:pt x="177" y="50"/>
                      </a:lnTo>
                      <a:lnTo>
                        <a:pt x="164" y="50"/>
                      </a:lnTo>
                      <a:lnTo>
                        <a:pt x="152" y="50"/>
                      </a:lnTo>
                      <a:lnTo>
                        <a:pt x="152" y="36"/>
                      </a:lnTo>
                      <a:lnTo>
                        <a:pt x="131" y="50"/>
                      </a:lnTo>
                      <a:lnTo>
                        <a:pt x="140" y="60"/>
                      </a:lnTo>
                      <a:lnTo>
                        <a:pt x="152" y="60"/>
                      </a:lnTo>
                      <a:lnTo>
                        <a:pt x="119" y="89"/>
                      </a:lnTo>
                      <a:lnTo>
                        <a:pt x="100" y="127"/>
                      </a:lnTo>
                      <a:lnTo>
                        <a:pt x="64" y="166"/>
                      </a:lnTo>
                      <a:lnTo>
                        <a:pt x="54" y="151"/>
                      </a:lnTo>
                      <a:lnTo>
                        <a:pt x="42" y="180"/>
                      </a:lnTo>
                      <a:lnTo>
                        <a:pt x="33" y="180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0" y="228"/>
                      </a:lnTo>
                      <a:lnTo>
                        <a:pt x="9" y="242"/>
                      </a:lnTo>
                      <a:lnTo>
                        <a:pt x="0" y="257"/>
                      </a:lnTo>
                      <a:lnTo>
                        <a:pt x="9" y="257"/>
                      </a:lnTo>
                      <a:lnTo>
                        <a:pt x="9" y="283"/>
                      </a:lnTo>
                      <a:lnTo>
                        <a:pt x="33" y="283"/>
                      </a:lnTo>
                      <a:lnTo>
                        <a:pt x="76" y="257"/>
                      </a:lnTo>
                      <a:lnTo>
                        <a:pt x="88" y="257"/>
                      </a:lnTo>
                      <a:lnTo>
                        <a:pt x="100" y="242"/>
                      </a:lnTo>
                      <a:lnTo>
                        <a:pt x="109" y="242"/>
                      </a:lnTo>
                      <a:lnTo>
                        <a:pt x="100" y="216"/>
                      </a:lnTo>
                      <a:lnTo>
                        <a:pt x="109" y="216"/>
                      </a:lnTo>
                      <a:lnTo>
                        <a:pt x="100" y="180"/>
                      </a:lnTo>
                      <a:lnTo>
                        <a:pt x="100" y="151"/>
                      </a:lnTo>
                      <a:lnTo>
                        <a:pt x="131" y="151"/>
                      </a:lnTo>
                      <a:lnTo>
                        <a:pt x="119" y="141"/>
                      </a:lnTo>
                      <a:lnTo>
                        <a:pt x="131" y="101"/>
                      </a:lnTo>
                      <a:lnTo>
                        <a:pt x="152" y="89"/>
                      </a:lnTo>
                      <a:lnTo>
                        <a:pt x="164" y="60"/>
                      </a:lnTo>
                      <a:lnTo>
                        <a:pt x="177" y="60"/>
                      </a:lnTo>
                      <a:lnTo>
                        <a:pt x="186" y="50"/>
                      </a:lnTo>
                      <a:lnTo>
                        <a:pt x="208" y="60"/>
                      </a:lnTo>
                      <a:lnTo>
                        <a:pt x="208" y="5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99" name="Google Shape;799;p42"/>
                <p:cNvSpPr/>
                <p:nvPr/>
              </p:nvSpPr>
              <p:spPr>
                <a:xfrm>
                  <a:off x="4176717" y="1165233"/>
                  <a:ext cx="557213" cy="449265"/>
                </a:xfrm>
                <a:custGeom>
                  <a:rect b="b" l="l" r="r" t="t"/>
                  <a:pathLst>
                    <a:path extrusionOk="0" h="283" w="351">
                      <a:moveTo>
                        <a:pt x="208" y="50"/>
                      </a:moveTo>
                      <a:lnTo>
                        <a:pt x="216" y="36"/>
                      </a:lnTo>
                      <a:lnTo>
                        <a:pt x="241" y="50"/>
                      </a:lnTo>
                      <a:lnTo>
                        <a:pt x="274" y="50"/>
                      </a:lnTo>
                      <a:lnTo>
                        <a:pt x="283" y="50"/>
                      </a:lnTo>
                      <a:lnTo>
                        <a:pt x="283" y="24"/>
                      </a:lnTo>
                      <a:lnTo>
                        <a:pt x="308" y="24"/>
                      </a:lnTo>
                      <a:lnTo>
                        <a:pt x="330" y="36"/>
                      </a:lnTo>
                      <a:lnTo>
                        <a:pt x="330" y="50"/>
                      </a:lnTo>
                      <a:lnTo>
                        <a:pt x="351" y="36"/>
                      </a:lnTo>
                      <a:lnTo>
                        <a:pt x="317" y="24"/>
                      </a:lnTo>
                      <a:lnTo>
                        <a:pt x="351" y="14"/>
                      </a:lnTo>
                      <a:lnTo>
                        <a:pt x="317" y="14"/>
                      </a:lnTo>
                      <a:lnTo>
                        <a:pt x="308" y="0"/>
                      </a:lnTo>
                      <a:lnTo>
                        <a:pt x="296" y="14"/>
                      </a:lnTo>
                      <a:lnTo>
                        <a:pt x="283" y="14"/>
                      </a:lnTo>
                      <a:lnTo>
                        <a:pt x="274" y="14"/>
                      </a:lnTo>
                      <a:lnTo>
                        <a:pt x="274" y="0"/>
                      </a:lnTo>
                      <a:lnTo>
                        <a:pt x="262" y="14"/>
                      </a:lnTo>
                      <a:lnTo>
                        <a:pt x="241" y="14"/>
                      </a:lnTo>
                      <a:lnTo>
                        <a:pt x="216" y="24"/>
                      </a:lnTo>
                      <a:lnTo>
                        <a:pt x="186" y="24"/>
                      </a:lnTo>
                      <a:lnTo>
                        <a:pt x="164" y="36"/>
                      </a:lnTo>
                      <a:lnTo>
                        <a:pt x="164" y="50"/>
                      </a:lnTo>
                      <a:lnTo>
                        <a:pt x="177" y="50"/>
                      </a:lnTo>
                      <a:lnTo>
                        <a:pt x="164" y="50"/>
                      </a:lnTo>
                      <a:lnTo>
                        <a:pt x="152" y="50"/>
                      </a:lnTo>
                      <a:lnTo>
                        <a:pt x="152" y="36"/>
                      </a:lnTo>
                      <a:lnTo>
                        <a:pt x="131" y="50"/>
                      </a:lnTo>
                      <a:lnTo>
                        <a:pt x="140" y="60"/>
                      </a:lnTo>
                      <a:lnTo>
                        <a:pt x="152" y="60"/>
                      </a:lnTo>
                      <a:lnTo>
                        <a:pt x="119" y="89"/>
                      </a:lnTo>
                      <a:lnTo>
                        <a:pt x="100" y="127"/>
                      </a:lnTo>
                      <a:lnTo>
                        <a:pt x="64" y="166"/>
                      </a:lnTo>
                      <a:lnTo>
                        <a:pt x="54" y="151"/>
                      </a:lnTo>
                      <a:lnTo>
                        <a:pt x="42" y="180"/>
                      </a:lnTo>
                      <a:lnTo>
                        <a:pt x="33" y="180"/>
                      </a:lnTo>
                      <a:lnTo>
                        <a:pt x="0" y="206"/>
                      </a:lnTo>
                      <a:lnTo>
                        <a:pt x="0" y="216"/>
                      </a:lnTo>
                      <a:lnTo>
                        <a:pt x="0" y="228"/>
                      </a:lnTo>
                      <a:lnTo>
                        <a:pt x="9" y="242"/>
                      </a:lnTo>
                      <a:lnTo>
                        <a:pt x="0" y="257"/>
                      </a:lnTo>
                      <a:lnTo>
                        <a:pt x="9" y="257"/>
                      </a:lnTo>
                      <a:lnTo>
                        <a:pt x="9" y="283"/>
                      </a:lnTo>
                      <a:lnTo>
                        <a:pt x="33" y="283"/>
                      </a:lnTo>
                      <a:lnTo>
                        <a:pt x="76" y="257"/>
                      </a:lnTo>
                      <a:lnTo>
                        <a:pt x="88" y="257"/>
                      </a:lnTo>
                      <a:lnTo>
                        <a:pt x="100" y="242"/>
                      </a:lnTo>
                      <a:lnTo>
                        <a:pt x="109" y="242"/>
                      </a:lnTo>
                      <a:lnTo>
                        <a:pt x="100" y="216"/>
                      </a:lnTo>
                      <a:lnTo>
                        <a:pt x="109" y="216"/>
                      </a:lnTo>
                      <a:lnTo>
                        <a:pt x="100" y="180"/>
                      </a:lnTo>
                      <a:lnTo>
                        <a:pt x="100" y="151"/>
                      </a:lnTo>
                      <a:lnTo>
                        <a:pt x="131" y="151"/>
                      </a:lnTo>
                      <a:lnTo>
                        <a:pt x="119" y="141"/>
                      </a:lnTo>
                      <a:lnTo>
                        <a:pt x="131" y="101"/>
                      </a:lnTo>
                      <a:lnTo>
                        <a:pt x="152" y="89"/>
                      </a:lnTo>
                      <a:lnTo>
                        <a:pt x="164" y="60"/>
                      </a:lnTo>
                      <a:lnTo>
                        <a:pt x="177" y="60"/>
                      </a:lnTo>
                      <a:lnTo>
                        <a:pt x="186" y="50"/>
                      </a:lnTo>
                      <a:lnTo>
                        <a:pt x="208" y="60"/>
                      </a:lnTo>
                      <a:lnTo>
                        <a:pt x="208" y="5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0" name="Google Shape;800;p42"/>
                <p:cNvSpPr/>
                <p:nvPr/>
              </p:nvSpPr>
              <p:spPr>
                <a:xfrm>
                  <a:off x="4316417" y="1246196"/>
                  <a:ext cx="277813" cy="473078"/>
                </a:xfrm>
                <a:custGeom>
                  <a:rect b="b" l="l" r="r" t="t"/>
                  <a:pathLst>
                    <a:path extrusionOk="0" h="298" w="175">
                      <a:moveTo>
                        <a:pt x="12" y="192"/>
                      </a:moveTo>
                      <a:lnTo>
                        <a:pt x="0" y="206"/>
                      </a:lnTo>
                      <a:lnTo>
                        <a:pt x="21" y="269"/>
                      </a:lnTo>
                      <a:lnTo>
                        <a:pt x="31" y="298"/>
                      </a:lnTo>
                      <a:lnTo>
                        <a:pt x="43" y="298"/>
                      </a:lnTo>
                      <a:lnTo>
                        <a:pt x="52" y="269"/>
                      </a:lnTo>
                      <a:lnTo>
                        <a:pt x="76" y="269"/>
                      </a:lnTo>
                      <a:lnTo>
                        <a:pt x="89" y="221"/>
                      </a:lnTo>
                      <a:lnTo>
                        <a:pt x="107" y="206"/>
                      </a:lnTo>
                      <a:lnTo>
                        <a:pt x="98" y="206"/>
                      </a:lnTo>
                      <a:lnTo>
                        <a:pt x="107" y="192"/>
                      </a:lnTo>
                      <a:lnTo>
                        <a:pt x="89" y="167"/>
                      </a:lnTo>
                      <a:lnTo>
                        <a:pt x="89" y="141"/>
                      </a:lnTo>
                      <a:lnTo>
                        <a:pt x="143" y="91"/>
                      </a:lnTo>
                      <a:lnTo>
                        <a:pt x="153" y="65"/>
                      </a:lnTo>
                      <a:lnTo>
                        <a:pt x="175" y="65"/>
                      </a:lnTo>
                      <a:lnTo>
                        <a:pt x="165" y="11"/>
                      </a:lnTo>
                      <a:lnTo>
                        <a:pt x="120" y="0"/>
                      </a:lnTo>
                      <a:lnTo>
                        <a:pt x="120" y="11"/>
                      </a:lnTo>
                      <a:lnTo>
                        <a:pt x="98" y="0"/>
                      </a:lnTo>
                      <a:lnTo>
                        <a:pt x="89" y="11"/>
                      </a:lnTo>
                      <a:lnTo>
                        <a:pt x="76" y="11"/>
                      </a:lnTo>
                      <a:lnTo>
                        <a:pt x="64" y="40"/>
                      </a:lnTo>
                      <a:lnTo>
                        <a:pt x="43" y="50"/>
                      </a:lnTo>
                      <a:lnTo>
                        <a:pt x="31" y="91"/>
                      </a:lnTo>
                      <a:lnTo>
                        <a:pt x="43" y="101"/>
                      </a:lnTo>
                      <a:lnTo>
                        <a:pt x="12" y="101"/>
                      </a:lnTo>
                      <a:lnTo>
                        <a:pt x="12" y="130"/>
                      </a:lnTo>
                      <a:lnTo>
                        <a:pt x="21" y="167"/>
                      </a:lnTo>
                      <a:lnTo>
                        <a:pt x="12" y="167"/>
                      </a:lnTo>
                      <a:lnTo>
                        <a:pt x="21" y="192"/>
                      </a:lnTo>
                      <a:lnTo>
                        <a:pt x="12" y="19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1" name="Google Shape;801;p42"/>
                <p:cNvSpPr/>
                <p:nvPr/>
              </p:nvSpPr>
              <p:spPr>
                <a:xfrm>
                  <a:off x="4316417" y="1246196"/>
                  <a:ext cx="277813" cy="473078"/>
                </a:xfrm>
                <a:custGeom>
                  <a:rect b="b" l="l" r="r" t="t"/>
                  <a:pathLst>
                    <a:path extrusionOk="0" h="298" w="175">
                      <a:moveTo>
                        <a:pt x="12" y="192"/>
                      </a:moveTo>
                      <a:lnTo>
                        <a:pt x="0" y="206"/>
                      </a:lnTo>
                      <a:lnTo>
                        <a:pt x="21" y="269"/>
                      </a:lnTo>
                      <a:lnTo>
                        <a:pt x="31" y="298"/>
                      </a:lnTo>
                      <a:lnTo>
                        <a:pt x="43" y="298"/>
                      </a:lnTo>
                      <a:lnTo>
                        <a:pt x="52" y="269"/>
                      </a:lnTo>
                      <a:lnTo>
                        <a:pt x="76" y="269"/>
                      </a:lnTo>
                      <a:lnTo>
                        <a:pt x="89" y="221"/>
                      </a:lnTo>
                      <a:lnTo>
                        <a:pt x="107" y="206"/>
                      </a:lnTo>
                      <a:lnTo>
                        <a:pt x="98" y="206"/>
                      </a:lnTo>
                      <a:lnTo>
                        <a:pt x="107" y="192"/>
                      </a:lnTo>
                      <a:lnTo>
                        <a:pt x="89" y="167"/>
                      </a:lnTo>
                      <a:lnTo>
                        <a:pt x="89" y="141"/>
                      </a:lnTo>
                      <a:lnTo>
                        <a:pt x="143" y="91"/>
                      </a:lnTo>
                      <a:lnTo>
                        <a:pt x="153" y="65"/>
                      </a:lnTo>
                      <a:lnTo>
                        <a:pt x="175" y="65"/>
                      </a:lnTo>
                      <a:lnTo>
                        <a:pt x="165" y="11"/>
                      </a:lnTo>
                      <a:lnTo>
                        <a:pt x="120" y="0"/>
                      </a:lnTo>
                      <a:lnTo>
                        <a:pt x="120" y="11"/>
                      </a:lnTo>
                      <a:lnTo>
                        <a:pt x="98" y="0"/>
                      </a:lnTo>
                      <a:lnTo>
                        <a:pt x="89" y="11"/>
                      </a:lnTo>
                      <a:lnTo>
                        <a:pt x="76" y="11"/>
                      </a:lnTo>
                      <a:lnTo>
                        <a:pt x="64" y="40"/>
                      </a:lnTo>
                      <a:lnTo>
                        <a:pt x="43" y="50"/>
                      </a:lnTo>
                      <a:lnTo>
                        <a:pt x="31" y="91"/>
                      </a:lnTo>
                      <a:lnTo>
                        <a:pt x="43" y="101"/>
                      </a:lnTo>
                      <a:lnTo>
                        <a:pt x="12" y="101"/>
                      </a:lnTo>
                      <a:lnTo>
                        <a:pt x="12" y="130"/>
                      </a:lnTo>
                      <a:lnTo>
                        <a:pt x="21" y="167"/>
                      </a:lnTo>
                      <a:lnTo>
                        <a:pt x="12" y="167"/>
                      </a:lnTo>
                      <a:lnTo>
                        <a:pt x="21" y="192"/>
                      </a:lnTo>
                      <a:lnTo>
                        <a:pt x="12" y="19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2" name="Google Shape;802;p42"/>
                <p:cNvSpPr/>
                <p:nvPr/>
              </p:nvSpPr>
              <p:spPr>
                <a:xfrm>
                  <a:off x="4506917" y="1204920"/>
                  <a:ext cx="261938" cy="344490"/>
                </a:xfrm>
                <a:custGeom>
                  <a:rect b="b" l="l" r="r" t="t"/>
                  <a:pathLst>
                    <a:path extrusionOk="0" h="217" w="165">
                      <a:moveTo>
                        <a:pt x="122" y="25"/>
                      </a:moveTo>
                      <a:lnTo>
                        <a:pt x="122" y="11"/>
                      </a:lnTo>
                      <a:lnTo>
                        <a:pt x="101" y="0"/>
                      </a:lnTo>
                      <a:lnTo>
                        <a:pt x="76" y="0"/>
                      </a:lnTo>
                      <a:lnTo>
                        <a:pt x="76" y="25"/>
                      </a:lnTo>
                      <a:lnTo>
                        <a:pt x="67" y="25"/>
                      </a:lnTo>
                      <a:lnTo>
                        <a:pt x="34" y="25"/>
                      </a:lnTo>
                      <a:lnTo>
                        <a:pt x="9" y="11"/>
                      </a:lnTo>
                      <a:lnTo>
                        <a:pt x="0" y="25"/>
                      </a:lnTo>
                      <a:lnTo>
                        <a:pt x="46" y="37"/>
                      </a:lnTo>
                      <a:lnTo>
                        <a:pt x="55" y="90"/>
                      </a:lnTo>
                      <a:lnTo>
                        <a:pt x="67" y="90"/>
                      </a:lnTo>
                      <a:lnTo>
                        <a:pt x="76" y="90"/>
                      </a:lnTo>
                      <a:lnTo>
                        <a:pt x="76" y="101"/>
                      </a:lnTo>
                      <a:lnTo>
                        <a:pt x="34" y="155"/>
                      </a:lnTo>
                      <a:lnTo>
                        <a:pt x="24" y="155"/>
                      </a:lnTo>
                      <a:lnTo>
                        <a:pt x="34" y="181"/>
                      </a:lnTo>
                      <a:lnTo>
                        <a:pt x="34" y="202"/>
                      </a:lnTo>
                      <a:lnTo>
                        <a:pt x="67" y="217"/>
                      </a:lnTo>
                      <a:lnTo>
                        <a:pt x="122" y="202"/>
                      </a:lnTo>
                      <a:lnTo>
                        <a:pt x="165" y="155"/>
                      </a:lnTo>
                      <a:lnTo>
                        <a:pt x="155" y="126"/>
                      </a:lnTo>
                      <a:lnTo>
                        <a:pt x="155" y="116"/>
                      </a:lnTo>
                      <a:lnTo>
                        <a:pt x="143" y="101"/>
                      </a:lnTo>
                      <a:lnTo>
                        <a:pt x="143" y="90"/>
                      </a:lnTo>
                      <a:lnTo>
                        <a:pt x="130" y="64"/>
                      </a:lnTo>
                      <a:lnTo>
                        <a:pt x="130" y="47"/>
                      </a:lnTo>
                      <a:lnTo>
                        <a:pt x="110" y="37"/>
                      </a:lnTo>
                      <a:lnTo>
                        <a:pt x="110" y="25"/>
                      </a:lnTo>
                      <a:lnTo>
                        <a:pt x="122" y="2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3" name="Google Shape;803;p42"/>
                <p:cNvSpPr/>
                <p:nvPr/>
              </p:nvSpPr>
              <p:spPr>
                <a:xfrm>
                  <a:off x="4506917" y="1204920"/>
                  <a:ext cx="261938" cy="344490"/>
                </a:xfrm>
                <a:custGeom>
                  <a:rect b="b" l="l" r="r" t="t"/>
                  <a:pathLst>
                    <a:path extrusionOk="0" h="217" w="165">
                      <a:moveTo>
                        <a:pt x="122" y="25"/>
                      </a:moveTo>
                      <a:lnTo>
                        <a:pt x="122" y="11"/>
                      </a:lnTo>
                      <a:lnTo>
                        <a:pt x="101" y="0"/>
                      </a:lnTo>
                      <a:lnTo>
                        <a:pt x="76" y="0"/>
                      </a:lnTo>
                      <a:lnTo>
                        <a:pt x="76" y="25"/>
                      </a:lnTo>
                      <a:lnTo>
                        <a:pt x="67" y="25"/>
                      </a:lnTo>
                      <a:lnTo>
                        <a:pt x="34" y="25"/>
                      </a:lnTo>
                      <a:lnTo>
                        <a:pt x="9" y="11"/>
                      </a:lnTo>
                      <a:lnTo>
                        <a:pt x="0" y="25"/>
                      </a:lnTo>
                      <a:lnTo>
                        <a:pt x="46" y="37"/>
                      </a:lnTo>
                      <a:lnTo>
                        <a:pt x="55" y="90"/>
                      </a:lnTo>
                      <a:lnTo>
                        <a:pt x="67" y="90"/>
                      </a:lnTo>
                      <a:lnTo>
                        <a:pt x="76" y="90"/>
                      </a:lnTo>
                      <a:lnTo>
                        <a:pt x="76" y="101"/>
                      </a:lnTo>
                      <a:lnTo>
                        <a:pt x="34" y="155"/>
                      </a:lnTo>
                      <a:lnTo>
                        <a:pt x="24" y="155"/>
                      </a:lnTo>
                      <a:lnTo>
                        <a:pt x="34" y="181"/>
                      </a:lnTo>
                      <a:lnTo>
                        <a:pt x="34" y="202"/>
                      </a:lnTo>
                      <a:lnTo>
                        <a:pt x="67" y="217"/>
                      </a:lnTo>
                      <a:lnTo>
                        <a:pt x="122" y="202"/>
                      </a:lnTo>
                      <a:lnTo>
                        <a:pt x="165" y="155"/>
                      </a:lnTo>
                      <a:lnTo>
                        <a:pt x="155" y="126"/>
                      </a:lnTo>
                      <a:lnTo>
                        <a:pt x="155" y="116"/>
                      </a:lnTo>
                      <a:lnTo>
                        <a:pt x="143" y="101"/>
                      </a:lnTo>
                      <a:lnTo>
                        <a:pt x="143" y="90"/>
                      </a:lnTo>
                      <a:lnTo>
                        <a:pt x="130" y="64"/>
                      </a:lnTo>
                      <a:lnTo>
                        <a:pt x="130" y="47"/>
                      </a:lnTo>
                      <a:lnTo>
                        <a:pt x="110" y="37"/>
                      </a:lnTo>
                      <a:lnTo>
                        <a:pt x="110" y="25"/>
                      </a:lnTo>
                      <a:lnTo>
                        <a:pt x="122" y="2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4" name="Google Shape;804;p42"/>
                <p:cNvSpPr/>
                <p:nvPr/>
              </p:nvSpPr>
              <p:spPr>
                <a:xfrm>
                  <a:off x="4243392" y="1631961"/>
                  <a:ext cx="71438" cy="107951"/>
                </a:xfrm>
                <a:custGeom>
                  <a:rect b="b" l="l" r="r" t="t"/>
                  <a:pathLst>
                    <a:path extrusionOk="0" h="68" w="45">
                      <a:moveTo>
                        <a:pt x="12" y="68"/>
                      </a:moveTo>
                      <a:lnTo>
                        <a:pt x="12" y="53"/>
                      </a:lnTo>
                      <a:lnTo>
                        <a:pt x="0" y="42"/>
                      </a:lnTo>
                      <a:lnTo>
                        <a:pt x="0" y="25"/>
                      </a:lnTo>
                      <a:lnTo>
                        <a:pt x="12" y="14"/>
                      </a:lnTo>
                      <a:lnTo>
                        <a:pt x="33" y="0"/>
                      </a:lnTo>
                      <a:lnTo>
                        <a:pt x="33" y="25"/>
                      </a:lnTo>
                      <a:lnTo>
                        <a:pt x="45" y="25"/>
                      </a:lnTo>
                      <a:lnTo>
                        <a:pt x="33" y="42"/>
                      </a:lnTo>
                      <a:lnTo>
                        <a:pt x="21" y="68"/>
                      </a:lnTo>
                      <a:lnTo>
                        <a:pt x="12" y="6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5" name="Google Shape;805;p42"/>
                <p:cNvSpPr/>
                <p:nvPr/>
              </p:nvSpPr>
              <p:spPr>
                <a:xfrm>
                  <a:off x="4243392" y="1631961"/>
                  <a:ext cx="71438" cy="107951"/>
                </a:xfrm>
                <a:custGeom>
                  <a:rect b="b" l="l" r="r" t="t"/>
                  <a:pathLst>
                    <a:path extrusionOk="0" h="68" w="45">
                      <a:moveTo>
                        <a:pt x="12" y="68"/>
                      </a:moveTo>
                      <a:lnTo>
                        <a:pt x="12" y="53"/>
                      </a:lnTo>
                      <a:lnTo>
                        <a:pt x="0" y="42"/>
                      </a:lnTo>
                      <a:lnTo>
                        <a:pt x="0" y="25"/>
                      </a:lnTo>
                      <a:lnTo>
                        <a:pt x="12" y="14"/>
                      </a:lnTo>
                      <a:lnTo>
                        <a:pt x="33" y="0"/>
                      </a:lnTo>
                      <a:lnTo>
                        <a:pt x="33" y="25"/>
                      </a:lnTo>
                      <a:lnTo>
                        <a:pt x="45" y="25"/>
                      </a:lnTo>
                      <a:lnTo>
                        <a:pt x="33" y="42"/>
                      </a:lnTo>
                      <a:lnTo>
                        <a:pt x="21" y="68"/>
                      </a:lnTo>
                      <a:lnTo>
                        <a:pt x="12" y="6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6" name="Google Shape;806;p42"/>
                <p:cNvSpPr/>
                <p:nvPr/>
              </p:nvSpPr>
              <p:spPr>
                <a:xfrm>
                  <a:off x="4278317" y="1935175"/>
                  <a:ext cx="195263" cy="109538"/>
                </a:xfrm>
                <a:custGeom>
                  <a:rect b="b" l="l" r="r" t="t"/>
                  <a:pathLst>
                    <a:path extrusionOk="0" h="69" w="123">
                      <a:moveTo>
                        <a:pt x="0" y="43"/>
                      </a:moveTo>
                      <a:lnTo>
                        <a:pt x="55" y="43"/>
                      </a:lnTo>
                      <a:lnTo>
                        <a:pt x="45" y="28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88" y="0"/>
                      </a:lnTo>
                      <a:lnTo>
                        <a:pt x="113" y="18"/>
                      </a:lnTo>
                      <a:lnTo>
                        <a:pt x="123" y="28"/>
                      </a:lnTo>
                      <a:lnTo>
                        <a:pt x="101" y="54"/>
                      </a:lnTo>
                      <a:lnTo>
                        <a:pt x="67" y="69"/>
                      </a:lnTo>
                      <a:lnTo>
                        <a:pt x="45" y="54"/>
                      </a:lnTo>
                      <a:lnTo>
                        <a:pt x="36" y="54"/>
                      </a:lnTo>
                      <a:lnTo>
                        <a:pt x="12" y="54"/>
                      </a:lnTo>
                      <a:lnTo>
                        <a:pt x="0" y="5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7" name="Google Shape;807;p42"/>
                <p:cNvSpPr/>
                <p:nvPr/>
              </p:nvSpPr>
              <p:spPr>
                <a:xfrm>
                  <a:off x="4278317" y="1935175"/>
                  <a:ext cx="195263" cy="109538"/>
                </a:xfrm>
                <a:custGeom>
                  <a:rect b="b" l="l" r="r" t="t"/>
                  <a:pathLst>
                    <a:path extrusionOk="0" h="69" w="123">
                      <a:moveTo>
                        <a:pt x="0" y="43"/>
                      </a:moveTo>
                      <a:lnTo>
                        <a:pt x="55" y="43"/>
                      </a:lnTo>
                      <a:lnTo>
                        <a:pt x="45" y="28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88" y="0"/>
                      </a:lnTo>
                      <a:lnTo>
                        <a:pt x="113" y="18"/>
                      </a:lnTo>
                      <a:lnTo>
                        <a:pt x="123" y="28"/>
                      </a:lnTo>
                      <a:lnTo>
                        <a:pt x="101" y="54"/>
                      </a:lnTo>
                      <a:lnTo>
                        <a:pt x="67" y="69"/>
                      </a:lnTo>
                      <a:lnTo>
                        <a:pt x="45" y="54"/>
                      </a:lnTo>
                      <a:lnTo>
                        <a:pt x="36" y="54"/>
                      </a:lnTo>
                      <a:lnTo>
                        <a:pt x="12" y="54"/>
                      </a:lnTo>
                      <a:lnTo>
                        <a:pt x="0" y="5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8" name="Google Shape;808;p42"/>
                <p:cNvSpPr/>
                <p:nvPr/>
              </p:nvSpPr>
              <p:spPr>
                <a:xfrm>
                  <a:off x="4176717" y="2006613"/>
                  <a:ext cx="122238" cy="57150"/>
                </a:xfrm>
                <a:custGeom>
                  <a:rect b="b" l="l" r="r" t="t"/>
                  <a:pathLst>
                    <a:path extrusionOk="0" h="36" w="77">
                      <a:moveTo>
                        <a:pt x="23" y="36"/>
                      </a:moveTo>
                      <a:lnTo>
                        <a:pt x="42" y="24"/>
                      </a:lnTo>
                      <a:lnTo>
                        <a:pt x="55" y="36"/>
                      </a:lnTo>
                      <a:lnTo>
                        <a:pt x="55" y="24"/>
                      </a:lnTo>
                      <a:lnTo>
                        <a:pt x="64" y="24"/>
                      </a:lnTo>
                      <a:lnTo>
                        <a:pt x="77" y="10"/>
                      </a:lnTo>
                      <a:lnTo>
                        <a:pt x="64" y="10"/>
                      </a:lnTo>
                      <a:lnTo>
                        <a:pt x="64" y="0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0" y="24"/>
                      </a:lnTo>
                      <a:lnTo>
                        <a:pt x="9" y="36"/>
                      </a:lnTo>
                      <a:lnTo>
                        <a:pt x="9" y="24"/>
                      </a:lnTo>
                      <a:lnTo>
                        <a:pt x="23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9" name="Google Shape;809;p42"/>
                <p:cNvSpPr/>
                <p:nvPr/>
              </p:nvSpPr>
              <p:spPr>
                <a:xfrm>
                  <a:off x="4176717" y="2006613"/>
                  <a:ext cx="122238" cy="57150"/>
                </a:xfrm>
                <a:custGeom>
                  <a:rect b="b" l="l" r="r" t="t"/>
                  <a:pathLst>
                    <a:path extrusionOk="0" h="36" w="77">
                      <a:moveTo>
                        <a:pt x="23" y="36"/>
                      </a:moveTo>
                      <a:lnTo>
                        <a:pt x="42" y="24"/>
                      </a:lnTo>
                      <a:lnTo>
                        <a:pt x="55" y="36"/>
                      </a:lnTo>
                      <a:lnTo>
                        <a:pt x="55" y="24"/>
                      </a:lnTo>
                      <a:lnTo>
                        <a:pt x="64" y="24"/>
                      </a:lnTo>
                      <a:lnTo>
                        <a:pt x="77" y="10"/>
                      </a:lnTo>
                      <a:lnTo>
                        <a:pt x="64" y="10"/>
                      </a:lnTo>
                      <a:lnTo>
                        <a:pt x="64" y="0"/>
                      </a:lnTo>
                      <a:lnTo>
                        <a:pt x="33" y="0"/>
                      </a:lnTo>
                      <a:lnTo>
                        <a:pt x="23" y="0"/>
                      </a:lnTo>
                      <a:lnTo>
                        <a:pt x="0" y="24"/>
                      </a:lnTo>
                      <a:lnTo>
                        <a:pt x="9" y="36"/>
                      </a:lnTo>
                      <a:lnTo>
                        <a:pt x="9" y="24"/>
                      </a:lnTo>
                      <a:lnTo>
                        <a:pt x="23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0" name="Google Shape;810;p42"/>
                <p:cNvSpPr/>
                <p:nvPr/>
              </p:nvSpPr>
              <p:spPr>
                <a:xfrm>
                  <a:off x="4545018" y="2182827"/>
                  <a:ext cx="41275" cy="125413"/>
                </a:xfrm>
                <a:custGeom>
                  <a:rect b="b" l="l" r="r" t="t"/>
                  <a:pathLst>
                    <a:path extrusionOk="0" h="79" w="26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68"/>
                      </a:lnTo>
                      <a:lnTo>
                        <a:pt x="11" y="79"/>
                      </a:lnTo>
                      <a:lnTo>
                        <a:pt x="26" y="54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1" name="Google Shape;811;p42"/>
                <p:cNvSpPr/>
                <p:nvPr/>
              </p:nvSpPr>
              <p:spPr>
                <a:xfrm>
                  <a:off x="4545018" y="2182827"/>
                  <a:ext cx="41275" cy="125413"/>
                </a:xfrm>
                <a:custGeom>
                  <a:rect b="b" l="l" r="r" t="t"/>
                  <a:pathLst>
                    <a:path extrusionOk="0" h="79" w="26">
                      <a:moveTo>
                        <a:pt x="11" y="28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68"/>
                      </a:lnTo>
                      <a:lnTo>
                        <a:pt x="11" y="79"/>
                      </a:lnTo>
                      <a:lnTo>
                        <a:pt x="26" y="54"/>
                      </a:lnTo>
                      <a:lnTo>
                        <a:pt x="11" y="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2" name="Google Shape;812;p42"/>
                <p:cNvSpPr/>
                <p:nvPr/>
              </p:nvSpPr>
              <p:spPr>
                <a:xfrm>
                  <a:off x="4438655" y="1965338"/>
                  <a:ext cx="174625" cy="98426"/>
                </a:xfrm>
                <a:custGeom>
                  <a:rect b="b" l="l" r="r" t="t"/>
                  <a:pathLst>
                    <a:path extrusionOk="0" h="62" w="110">
                      <a:moveTo>
                        <a:pt x="12" y="50"/>
                      </a:moveTo>
                      <a:lnTo>
                        <a:pt x="0" y="36"/>
                      </a:lnTo>
                      <a:lnTo>
                        <a:pt x="21" y="10"/>
                      </a:lnTo>
                      <a:lnTo>
                        <a:pt x="43" y="24"/>
                      </a:lnTo>
                      <a:lnTo>
                        <a:pt x="76" y="0"/>
                      </a:lnTo>
                      <a:lnTo>
                        <a:pt x="98" y="0"/>
                      </a:lnTo>
                      <a:lnTo>
                        <a:pt x="98" y="10"/>
                      </a:lnTo>
                      <a:lnTo>
                        <a:pt x="110" y="10"/>
                      </a:lnTo>
                      <a:lnTo>
                        <a:pt x="98" y="24"/>
                      </a:lnTo>
                      <a:lnTo>
                        <a:pt x="89" y="50"/>
                      </a:lnTo>
                      <a:lnTo>
                        <a:pt x="76" y="62"/>
                      </a:lnTo>
                      <a:lnTo>
                        <a:pt x="31" y="62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3" name="Google Shape;813;p42"/>
                <p:cNvSpPr/>
                <p:nvPr/>
              </p:nvSpPr>
              <p:spPr>
                <a:xfrm>
                  <a:off x="4438655" y="1965338"/>
                  <a:ext cx="174625" cy="98426"/>
                </a:xfrm>
                <a:custGeom>
                  <a:rect b="b" l="l" r="r" t="t"/>
                  <a:pathLst>
                    <a:path extrusionOk="0" h="62" w="110">
                      <a:moveTo>
                        <a:pt x="12" y="50"/>
                      </a:moveTo>
                      <a:lnTo>
                        <a:pt x="0" y="36"/>
                      </a:lnTo>
                      <a:lnTo>
                        <a:pt x="21" y="10"/>
                      </a:lnTo>
                      <a:lnTo>
                        <a:pt x="43" y="24"/>
                      </a:lnTo>
                      <a:lnTo>
                        <a:pt x="76" y="0"/>
                      </a:lnTo>
                      <a:lnTo>
                        <a:pt x="98" y="0"/>
                      </a:lnTo>
                      <a:lnTo>
                        <a:pt x="98" y="10"/>
                      </a:lnTo>
                      <a:lnTo>
                        <a:pt x="110" y="10"/>
                      </a:lnTo>
                      <a:lnTo>
                        <a:pt x="98" y="24"/>
                      </a:lnTo>
                      <a:lnTo>
                        <a:pt x="89" y="50"/>
                      </a:lnTo>
                      <a:lnTo>
                        <a:pt x="76" y="62"/>
                      </a:lnTo>
                      <a:lnTo>
                        <a:pt x="31" y="62"/>
                      </a:lnTo>
                      <a:lnTo>
                        <a:pt x="12" y="5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4" name="Google Shape;814;p42"/>
                <p:cNvSpPr/>
                <p:nvPr/>
              </p:nvSpPr>
              <p:spPr>
                <a:xfrm>
                  <a:off x="4316413" y="900113"/>
                  <a:ext cx="296863" cy="96838"/>
                </a:xfrm>
                <a:custGeom>
                  <a:rect b="b" l="l" r="r" t="t"/>
                  <a:pathLst>
                    <a:path extrusionOk="0" h="61" w="187">
                      <a:moveTo>
                        <a:pt x="0" y="11"/>
                      </a:moveTo>
                      <a:lnTo>
                        <a:pt x="52" y="11"/>
                      </a:lnTo>
                      <a:lnTo>
                        <a:pt x="98" y="0"/>
                      </a:lnTo>
                      <a:lnTo>
                        <a:pt x="175" y="0"/>
                      </a:lnTo>
                      <a:lnTo>
                        <a:pt x="187" y="11"/>
                      </a:lnTo>
                      <a:lnTo>
                        <a:pt x="144" y="25"/>
                      </a:lnTo>
                      <a:lnTo>
                        <a:pt x="89" y="11"/>
                      </a:lnTo>
                      <a:lnTo>
                        <a:pt x="89" y="25"/>
                      </a:lnTo>
                      <a:lnTo>
                        <a:pt x="166" y="46"/>
                      </a:lnTo>
                      <a:lnTo>
                        <a:pt x="108" y="46"/>
                      </a:lnTo>
                      <a:lnTo>
                        <a:pt x="108" y="35"/>
                      </a:lnTo>
                      <a:lnTo>
                        <a:pt x="89" y="35"/>
                      </a:lnTo>
                      <a:lnTo>
                        <a:pt x="64" y="61"/>
                      </a:lnTo>
                      <a:lnTo>
                        <a:pt x="31" y="46"/>
                      </a:lnTo>
                      <a:lnTo>
                        <a:pt x="31" y="35"/>
                      </a:lnTo>
                      <a:lnTo>
                        <a:pt x="21" y="35"/>
                      </a:lnTo>
                      <a:lnTo>
                        <a:pt x="12" y="2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5" name="Google Shape;815;p42"/>
                <p:cNvSpPr/>
                <p:nvPr/>
              </p:nvSpPr>
              <p:spPr>
                <a:xfrm>
                  <a:off x="3898900" y="1595438"/>
                  <a:ext cx="188913" cy="304800"/>
                </a:xfrm>
                <a:custGeom>
                  <a:rect b="b" l="l" r="r" t="t"/>
                  <a:pathLst>
                    <a:path extrusionOk="0" h="192" w="119">
                      <a:moveTo>
                        <a:pt x="0" y="192"/>
                      </a:moveTo>
                      <a:lnTo>
                        <a:pt x="21" y="167"/>
                      </a:lnTo>
                      <a:lnTo>
                        <a:pt x="43" y="167"/>
                      </a:lnTo>
                      <a:lnTo>
                        <a:pt x="30" y="167"/>
                      </a:lnTo>
                      <a:lnTo>
                        <a:pt x="9" y="167"/>
                      </a:lnTo>
                      <a:lnTo>
                        <a:pt x="9" y="155"/>
                      </a:lnTo>
                      <a:lnTo>
                        <a:pt x="21" y="137"/>
                      </a:lnTo>
                      <a:lnTo>
                        <a:pt x="21" y="126"/>
                      </a:lnTo>
                      <a:lnTo>
                        <a:pt x="43" y="126"/>
                      </a:lnTo>
                      <a:lnTo>
                        <a:pt x="52" y="101"/>
                      </a:lnTo>
                      <a:lnTo>
                        <a:pt x="30" y="90"/>
                      </a:lnTo>
                      <a:lnTo>
                        <a:pt x="43" y="90"/>
                      </a:lnTo>
                      <a:lnTo>
                        <a:pt x="21" y="90"/>
                      </a:lnTo>
                      <a:lnTo>
                        <a:pt x="9" y="90"/>
                      </a:lnTo>
                      <a:lnTo>
                        <a:pt x="21" y="76"/>
                      </a:lnTo>
                      <a:lnTo>
                        <a:pt x="21" y="65"/>
                      </a:lnTo>
                      <a:lnTo>
                        <a:pt x="9" y="76"/>
                      </a:lnTo>
                      <a:lnTo>
                        <a:pt x="9" y="65"/>
                      </a:lnTo>
                      <a:lnTo>
                        <a:pt x="0" y="65"/>
                      </a:lnTo>
                      <a:lnTo>
                        <a:pt x="9" y="65"/>
                      </a:lnTo>
                      <a:lnTo>
                        <a:pt x="9" y="47"/>
                      </a:lnTo>
                      <a:lnTo>
                        <a:pt x="0" y="47"/>
                      </a:lnTo>
                      <a:lnTo>
                        <a:pt x="9" y="36"/>
                      </a:lnTo>
                      <a:lnTo>
                        <a:pt x="9" y="21"/>
                      </a:lnTo>
                      <a:lnTo>
                        <a:pt x="21" y="0"/>
                      </a:lnTo>
                      <a:lnTo>
                        <a:pt x="52" y="0"/>
                      </a:lnTo>
                      <a:lnTo>
                        <a:pt x="52" y="11"/>
                      </a:lnTo>
                      <a:lnTo>
                        <a:pt x="30" y="21"/>
                      </a:lnTo>
                      <a:lnTo>
                        <a:pt x="63" y="21"/>
                      </a:lnTo>
                      <a:lnTo>
                        <a:pt x="43" y="65"/>
                      </a:lnTo>
                      <a:lnTo>
                        <a:pt x="63" y="65"/>
                      </a:lnTo>
                      <a:lnTo>
                        <a:pt x="75" y="90"/>
                      </a:lnTo>
                      <a:lnTo>
                        <a:pt x="85" y="101"/>
                      </a:lnTo>
                      <a:lnTo>
                        <a:pt x="97" y="126"/>
                      </a:lnTo>
                      <a:lnTo>
                        <a:pt x="85" y="126"/>
                      </a:lnTo>
                      <a:lnTo>
                        <a:pt x="106" y="126"/>
                      </a:lnTo>
                      <a:lnTo>
                        <a:pt x="119" y="137"/>
                      </a:lnTo>
                      <a:lnTo>
                        <a:pt x="97" y="167"/>
                      </a:lnTo>
                      <a:lnTo>
                        <a:pt x="106" y="167"/>
                      </a:lnTo>
                      <a:lnTo>
                        <a:pt x="97" y="177"/>
                      </a:lnTo>
                      <a:lnTo>
                        <a:pt x="52" y="192"/>
                      </a:lnTo>
                      <a:lnTo>
                        <a:pt x="43" y="177"/>
                      </a:lnTo>
                      <a:lnTo>
                        <a:pt x="30" y="192"/>
                      </a:lnTo>
                      <a:lnTo>
                        <a:pt x="9" y="192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6" name="Google Shape;816;p42"/>
                <p:cNvSpPr/>
                <p:nvPr/>
              </p:nvSpPr>
              <p:spPr>
                <a:xfrm>
                  <a:off x="4243388" y="2182813"/>
                  <a:ext cx="41275" cy="66675"/>
                </a:xfrm>
                <a:custGeom>
                  <a:rect b="b" l="l" r="r" t="t"/>
                  <a:pathLst>
                    <a:path extrusionOk="0" h="42" w="26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42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7" name="Google Shape;817;p42"/>
                <p:cNvSpPr/>
                <p:nvPr/>
              </p:nvSpPr>
              <p:spPr>
                <a:xfrm>
                  <a:off x="4243388" y="2182813"/>
                  <a:ext cx="41275" cy="66675"/>
                </a:xfrm>
                <a:custGeom>
                  <a:rect b="b" l="l" r="r" t="t"/>
                  <a:pathLst>
                    <a:path extrusionOk="0" h="42" w="26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42"/>
                      </a:lnTo>
                      <a:lnTo>
                        <a:pt x="0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8" name="Google Shape;818;p42"/>
                <p:cNvSpPr/>
                <p:nvPr/>
              </p:nvSpPr>
              <p:spPr>
                <a:xfrm>
                  <a:off x="4229100" y="2251075"/>
                  <a:ext cx="47625" cy="74613"/>
                </a:xfrm>
                <a:custGeom>
                  <a:rect b="b" l="l" r="r" t="t"/>
                  <a:pathLst>
                    <a:path extrusionOk="0" h="47" w="3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0" y="11"/>
                      </a:lnTo>
                      <a:lnTo>
                        <a:pt x="30" y="47"/>
                      </a:lnTo>
                      <a:lnTo>
                        <a:pt x="9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19" name="Google Shape;819;p42"/>
                <p:cNvSpPr/>
                <p:nvPr/>
              </p:nvSpPr>
              <p:spPr>
                <a:xfrm>
                  <a:off x="4229100" y="2251075"/>
                  <a:ext cx="47625" cy="74613"/>
                </a:xfrm>
                <a:custGeom>
                  <a:rect b="b" l="l" r="r" t="t"/>
                  <a:pathLst>
                    <a:path extrusionOk="0" h="47" w="30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0" y="11"/>
                      </a:lnTo>
                      <a:lnTo>
                        <a:pt x="30" y="47"/>
                      </a:lnTo>
                      <a:lnTo>
                        <a:pt x="9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0" name="Google Shape;820;p42"/>
                <p:cNvSpPr/>
                <p:nvPr/>
              </p:nvSpPr>
              <p:spPr>
                <a:xfrm>
                  <a:off x="4351338" y="2351088"/>
                  <a:ext cx="87313" cy="63500"/>
                </a:xfrm>
                <a:custGeom>
                  <a:rect b="b" l="l" r="r" t="t"/>
                  <a:pathLst>
                    <a:path extrusionOk="0" h="40" w="55">
                      <a:moveTo>
                        <a:pt x="0" y="14"/>
                      </a:moveTo>
                      <a:lnTo>
                        <a:pt x="9" y="14"/>
                      </a:lnTo>
                      <a:lnTo>
                        <a:pt x="31" y="14"/>
                      </a:lnTo>
                      <a:lnTo>
                        <a:pt x="55" y="0"/>
                      </a:lnTo>
                      <a:lnTo>
                        <a:pt x="42" y="40"/>
                      </a:lnTo>
                      <a:lnTo>
                        <a:pt x="0" y="2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1" name="Google Shape;821;p42"/>
                <p:cNvSpPr/>
                <p:nvPr/>
              </p:nvSpPr>
              <p:spPr>
                <a:xfrm>
                  <a:off x="4351338" y="2351088"/>
                  <a:ext cx="87313" cy="63500"/>
                </a:xfrm>
                <a:custGeom>
                  <a:rect b="b" l="l" r="r" t="t"/>
                  <a:pathLst>
                    <a:path extrusionOk="0" h="40" w="55">
                      <a:moveTo>
                        <a:pt x="0" y="14"/>
                      </a:moveTo>
                      <a:lnTo>
                        <a:pt x="9" y="14"/>
                      </a:lnTo>
                      <a:lnTo>
                        <a:pt x="31" y="14"/>
                      </a:lnTo>
                      <a:lnTo>
                        <a:pt x="55" y="0"/>
                      </a:lnTo>
                      <a:lnTo>
                        <a:pt x="42" y="40"/>
                      </a:lnTo>
                      <a:lnTo>
                        <a:pt x="0" y="2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2" name="Google Shape;822;p42"/>
                <p:cNvSpPr/>
                <p:nvPr/>
              </p:nvSpPr>
              <p:spPr>
                <a:xfrm>
                  <a:off x="4595813" y="2351088"/>
                  <a:ext cx="52388" cy="79375"/>
                </a:xfrm>
                <a:custGeom>
                  <a:rect b="b" l="l" r="r" t="t"/>
                  <a:pathLst>
                    <a:path extrusionOk="0" h="50" w="33">
                      <a:moveTo>
                        <a:pt x="0" y="14"/>
                      </a:moveTo>
                      <a:lnTo>
                        <a:pt x="11" y="0"/>
                      </a:lnTo>
                      <a:lnTo>
                        <a:pt x="20" y="14"/>
                      </a:lnTo>
                      <a:lnTo>
                        <a:pt x="33" y="28"/>
                      </a:lnTo>
                      <a:lnTo>
                        <a:pt x="20" y="28"/>
                      </a:lnTo>
                      <a:lnTo>
                        <a:pt x="33" y="50"/>
                      </a:lnTo>
                      <a:lnTo>
                        <a:pt x="20" y="39"/>
                      </a:lnTo>
                      <a:lnTo>
                        <a:pt x="20" y="50"/>
                      </a:lnTo>
                      <a:lnTo>
                        <a:pt x="11" y="39"/>
                      </a:lnTo>
                      <a:lnTo>
                        <a:pt x="0" y="2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3" name="Google Shape;823;p42"/>
                <p:cNvSpPr/>
                <p:nvPr/>
              </p:nvSpPr>
              <p:spPr>
                <a:xfrm>
                  <a:off x="4595813" y="2351088"/>
                  <a:ext cx="52388" cy="79375"/>
                </a:xfrm>
                <a:custGeom>
                  <a:rect b="b" l="l" r="r" t="t"/>
                  <a:pathLst>
                    <a:path extrusionOk="0" h="50" w="33">
                      <a:moveTo>
                        <a:pt x="0" y="14"/>
                      </a:moveTo>
                      <a:lnTo>
                        <a:pt x="11" y="0"/>
                      </a:lnTo>
                      <a:lnTo>
                        <a:pt x="20" y="14"/>
                      </a:lnTo>
                      <a:lnTo>
                        <a:pt x="33" y="28"/>
                      </a:lnTo>
                      <a:lnTo>
                        <a:pt x="20" y="28"/>
                      </a:lnTo>
                      <a:lnTo>
                        <a:pt x="33" y="50"/>
                      </a:lnTo>
                      <a:lnTo>
                        <a:pt x="20" y="39"/>
                      </a:lnTo>
                      <a:lnTo>
                        <a:pt x="20" y="50"/>
                      </a:lnTo>
                      <a:lnTo>
                        <a:pt x="11" y="39"/>
                      </a:lnTo>
                      <a:lnTo>
                        <a:pt x="0" y="28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4" name="Google Shape;824;p42"/>
                <p:cNvSpPr/>
                <p:nvPr/>
              </p:nvSpPr>
              <p:spPr>
                <a:xfrm>
                  <a:off x="4667250" y="2452688"/>
                  <a:ext cx="68263" cy="46038"/>
                </a:xfrm>
                <a:custGeom>
                  <a:rect b="b" l="l" r="r" t="t"/>
                  <a:pathLst>
                    <a:path extrusionOk="0" h="29" w="4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30" y="11"/>
                      </a:lnTo>
                      <a:lnTo>
                        <a:pt x="43" y="11"/>
                      </a:lnTo>
                      <a:lnTo>
                        <a:pt x="43" y="29"/>
                      </a:lnTo>
                      <a:lnTo>
                        <a:pt x="2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5" name="Google Shape;825;p42"/>
                <p:cNvSpPr/>
                <p:nvPr/>
              </p:nvSpPr>
              <p:spPr>
                <a:xfrm>
                  <a:off x="4667250" y="2452688"/>
                  <a:ext cx="68263" cy="46038"/>
                </a:xfrm>
                <a:custGeom>
                  <a:rect b="b" l="l" r="r" t="t"/>
                  <a:pathLst>
                    <a:path extrusionOk="0" h="29" w="4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30" y="11"/>
                      </a:lnTo>
                      <a:lnTo>
                        <a:pt x="43" y="11"/>
                      </a:lnTo>
                      <a:lnTo>
                        <a:pt x="43" y="29"/>
                      </a:lnTo>
                      <a:lnTo>
                        <a:pt x="2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6" name="Google Shape;826;p42"/>
                <p:cNvSpPr/>
                <p:nvPr/>
              </p:nvSpPr>
              <p:spPr>
                <a:xfrm>
                  <a:off x="4891088" y="2452688"/>
                  <a:ext cx="66675" cy="46038"/>
                </a:xfrm>
                <a:custGeom>
                  <a:rect b="b" l="l" r="r" t="t"/>
                  <a:pathLst>
                    <a:path extrusionOk="0" h="29" w="42">
                      <a:moveTo>
                        <a:pt x="0" y="29"/>
                      </a:moveTo>
                      <a:lnTo>
                        <a:pt x="42" y="0"/>
                      </a:lnTo>
                      <a:lnTo>
                        <a:pt x="32" y="11"/>
                      </a:lnTo>
                      <a:lnTo>
                        <a:pt x="32" y="29"/>
                      </a:lnTo>
                      <a:lnTo>
                        <a:pt x="20" y="29"/>
                      </a:lnTo>
                      <a:lnTo>
                        <a:pt x="12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7" name="Google Shape;827;p42"/>
                <p:cNvSpPr/>
                <p:nvPr/>
              </p:nvSpPr>
              <p:spPr>
                <a:xfrm>
                  <a:off x="4891088" y="2452688"/>
                  <a:ext cx="66675" cy="46038"/>
                </a:xfrm>
                <a:custGeom>
                  <a:rect b="b" l="l" r="r" t="t"/>
                  <a:pathLst>
                    <a:path extrusionOk="0" h="29" w="42">
                      <a:moveTo>
                        <a:pt x="0" y="29"/>
                      </a:moveTo>
                      <a:lnTo>
                        <a:pt x="42" y="0"/>
                      </a:lnTo>
                      <a:lnTo>
                        <a:pt x="32" y="11"/>
                      </a:lnTo>
                      <a:lnTo>
                        <a:pt x="32" y="29"/>
                      </a:lnTo>
                      <a:lnTo>
                        <a:pt x="20" y="29"/>
                      </a:lnTo>
                      <a:lnTo>
                        <a:pt x="12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8" name="Google Shape;828;p42"/>
                <p:cNvSpPr/>
                <p:nvPr/>
              </p:nvSpPr>
              <p:spPr>
                <a:xfrm>
                  <a:off x="3778250" y="1719263"/>
                  <a:ext cx="119063" cy="141288"/>
                </a:xfrm>
                <a:custGeom>
                  <a:rect b="b" l="l" r="r" t="t"/>
                  <a:pathLst>
                    <a:path extrusionOk="0" h="89" w="75">
                      <a:moveTo>
                        <a:pt x="42" y="14"/>
                      </a:move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29" y="14"/>
                      </a:lnTo>
                      <a:lnTo>
                        <a:pt x="42" y="14"/>
                      </a:lnTo>
                      <a:lnTo>
                        <a:pt x="29" y="25"/>
                      </a:lnTo>
                      <a:lnTo>
                        <a:pt x="20" y="25"/>
                      </a:lnTo>
                      <a:lnTo>
                        <a:pt x="8" y="25"/>
                      </a:lnTo>
                      <a:lnTo>
                        <a:pt x="20" y="35"/>
                      </a:lnTo>
                      <a:lnTo>
                        <a:pt x="8" y="35"/>
                      </a:lnTo>
                      <a:lnTo>
                        <a:pt x="29" y="49"/>
                      </a:lnTo>
                      <a:lnTo>
                        <a:pt x="8" y="77"/>
                      </a:lnTo>
                      <a:lnTo>
                        <a:pt x="0" y="77"/>
                      </a:lnTo>
                      <a:lnTo>
                        <a:pt x="8" y="89"/>
                      </a:lnTo>
                      <a:lnTo>
                        <a:pt x="60" y="77"/>
                      </a:lnTo>
                      <a:lnTo>
                        <a:pt x="75" y="49"/>
                      </a:lnTo>
                      <a:lnTo>
                        <a:pt x="75" y="25"/>
                      </a:lnTo>
                      <a:lnTo>
                        <a:pt x="51" y="25"/>
                      </a:lnTo>
                      <a:lnTo>
                        <a:pt x="42" y="1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29" name="Google Shape;829;p42"/>
                <p:cNvSpPr/>
                <p:nvPr/>
              </p:nvSpPr>
              <p:spPr>
                <a:xfrm>
                  <a:off x="4122738" y="1776413"/>
                  <a:ext cx="106363" cy="101600"/>
                </a:xfrm>
                <a:custGeom>
                  <a:rect b="b" l="l" r="r" t="t"/>
                  <a:pathLst>
                    <a:path extrusionOk="0" h="64" w="67">
                      <a:moveTo>
                        <a:pt x="0" y="53"/>
                      </a:moveTo>
                      <a:lnTo>
                        <a:pt x="21" y="53"/>
                      </a:lnTo>
                      <a:lnTo>
                        <a:pt x="43" y="64"/>
                      </a:lnTo>
                      <a:lnTo>
                        <a:pt x="43" y="42"/>
                      </a:lnTo>
                      <a:lnTo>
                        <a:pt x="57" y="25"/>
                      </a:lnTo>
                      <a:lnTo>
                        <a:pt x="67" y="0"/>
                      </a:lnTo>
                      <a:lnTo>
                        <a:pt x="34" y="14"/>
                      </a:lnTo>
                      <a:lnTo>
                        <a:pt x="43" y="25"/>
                      </a:lnTo>
                      <a:lnTo>
                        <a:pt x="34" y="25"/>
                      </a:lnTo>
                      <a:lnTo>
                        <a:pt x="21" y="25"/>
                      </a:lnTo>
                      <a:lnTo>
                        <a:pt x="21" y="1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30" name="Google Shape;830;p42"/>
                <p:cNvSpPr/>
                <p:nvPr/>
              </p:nvSpPr>
              <p:spPr>
                <a:xfrm>
                  <a:off x="4122738" y="1776413"/>
                  <a:ext cx="106363" cy="101600"/>
                </a:xfrm>
                <a:custGeom>
                  <a:rect b="b" l="l" r="r" t="t"/>
                  <a:pathLst>
                    <a:path extrusionOk="0" h="64" w="67">
                      <a:moveTo>
                        <a:pt x="0" y="53"/>
                      </a:moveTo>
                      <a:lnTo>
                        <a:pt x="21" y="53"/>
                      </a:lnTo>
                      <a:lnTo>
                        <a:pt x="43" y="64"/>
                      </a:lnTo>
                      <a:lnTo>
                        <a:pt x="43" y="42"/>
                      </a:lnTo>
                      <a:lnTo>
                        <a:pt x="57" y="25"/>
                      </a:lnTo>
                      <a:lnTo>
                        <a:pt x="67" y="0"/>
                      </a:lnTo>
                      <a:lnTo>
                        <a:pt x="34" y="14"/>
                      </a:lnTo>
                      <a:lnTo>
                        <a:pt x="43" y="25"/>
                      </a:lnTo>
                      <a:lnTo>
                        <a:pt x="34" y="25"/>
                      </a:lnTo>
                      <a:lnTo>
                        <a:pt x="21" y="25"/>
                      </a:lnTo>
                      <a:lnTo>
                        <a:pt x="21" y="1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31" name="Google Shape;831;p42"/>
                <p:cNvSpPr/>
                <p:nvPr/>
              </p:nvSpPr>
              <p:spPr>
                <a:xfrm>
                  <a:off x="4337050" y="1862138"/>
                  <a:ext cx="169863" cy="103188"/>
                </a:xfrm>
                <a:custGeom>
                  <a:rect b="b" l="l" r="r" t="t"/>
                  <a:pathLst>
                    <a:path extrusionOk="0" h="65" w="107">
                      <a:moveTo>
                        <a:pt x="40" y="10"/>
                      </a:moveTo>
                      <a:lnTo>
                        <a:pt x="64" y="10"/>
                      </a:lnTo>
                      <a:lnTo>
                        <a:pt x="76" y="24"/>
                      </a:lnTo>
                      <a:lnTo>
                        <a:pt x="86" y="24"/>
                      </a:lnTo>
                      <a:lnTo>
                        <a:pt x="107" y="36"/>
                      </a:lnTo>
                      <a:lnTo>
                        <a:pt x="76" y="65"/>
                      </a:lnTo>
                      <a:lnTo>
                        <a:pt x="51" y="46"/>
                      </a:lnTo>
                      <a:lnTo>
                        <a:pt x="40" y="65"/>
                      </a:lnTo>
                      <a:lnTo>
                        <a:pt x="31" y="65"/>
                      </a:lnTo>
                      <a:lnTo>
                        <a:pt x="9" y="36"/>
                      </a:lnTo>
                      <a:lnTo>
                        <a:pt x="0" y="24"/>
                      </a:lnTo>
                      <a:lnTo>
                        <a:pt x="40" y="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32" name="Google Shape;832;p42"/>
                <p:cNvSpPr/>
                <p:nvPr/>
              </p:nvSpPr>
              <p:spPr>
                <a:xfrm>
                  <a:off x="4337050" y="1862138"/>
                  <a:ext cx="169863" cy="103188"/>
                </a:xfrm>
                <a:custGeom>
                  <a:rect b="b" l="l" r="r" t="t"/>
                  <a:pathLst>
                    <a:path extrusionOk="0" h="65" w="107">
                      <a:moveTo>
                        <a:pt x="40" y="10"/>
                      </a:moveTo>
                      <a:lnTo>
                        <a:pt x="64" y="10"/>
                      </a:lnTo>
                      <a:lnTo>
                        <a:pt x="76" y="24"/>
                      </a:lnTo>
                      <a:lnTo>
                        <a:pt x="86" y="24"/>
                      </a:lnTo>
                      <a:lnTo>
                        <a:pt x="107" y="36"/>
                      </a:lnTo>
                      <a:lnTo>
                        <a:pt x="76" y="65"/>
                      </a:lnTo>
                      <a:lnTo>
                        <a:pt x="51" y="46"/>
                      </a:lnTo>
                      <a:lnTo>
                        <a:pt x="40" y="65"/>
                      </a:lnTo>
                      <a:lnTo>
                        <a:pt x="31" y="65"/>
                      </a:lnTo>
                      <a:lnTo>
                        <a:pt x="9" y="36"/>
                      </a:lnTo>
                      <a:lnTo>
                        <a:pt x="0" y="24"/>
                      </a:lnTo>
                      <a:lnTo>
                        <a:pt x="40" y="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  <p:sp>
          <p:nvSpPr>
            <p:cNvPr id="833" name="Google Shape;833;p42"/>
            <p:cNvSpPr/>
            <p:nvPr/>
          </p:nvSpPr>
          <p:spPr>
            <a:xfrm>
              <a:off x="7553211" y="4286311"/>
              <a:ext cx="220296" cy="255699"/>
            </a:xfrm>
            <a:custGeom>
              <a:rect b="b" l="l" r="r" t="t"/>
              <a:pathLst>
                <a:path extrusionOk="0" h="195" w="168">
                  <a:moveTo>
                    <a:pt x="0" y="0"/>
                  </a:moveTo>
                  <a:lnTo>
                    <a:pt x="0" y="154"/>
                  </a:lnTo>
                  <a:lnTo>
                    <a:pt x="23" y="154"/>
                  </a:lnTo>
                  <a:lnTo>
                    <a:pt x="33" y="140"/>
                  </a:lnTo>
                  <a:lnTo>
                    <a:pt x="54" y="114"/>
                  </a:lnTo>
                  <a:lnTo>
                    <a:pt x="67" y="114"/>
                  </a:lnTo>
                  <a:lnTo>
                    <a:pt x="91" y="130"/>
                  </a:lnTo>
                  <a:lnTo>
                    <a:pt x="109" y="176"/>
                  </a:lnTo>
                  <a:lnTo>
                    <a:pt x="143" y="176"/>
                  </a:lnTo>
                  <a:lnTo>
                    <a:pt x="155" y="195"/>
                  </a:lnTo>
                  <a:lnTo>
                    <a:pt x="168" y="195"/>
                  </a:lnTo>
                  <a:lnTo>
                    <a:pt x="168" y="176"/>
                  </a:lnTo>
                  <a:lnTo>
                    <a:pt x="155" y="166"/>
                  </a:lnTo>
                  <a:lnTo>
                    <a:pt x="143" y="166"/>
                  </a:lnTo>
                  <a:lnTo>
                    <a:pt x="143" y="154"/>
                  </a:lnTo>
                  <a:lnTo>
                    <a:pt x="131" y="154"/>
                  </a:lnTo>
                  <a:lnTo>
                    <a:pt x="122" y="130"/>
                  </a:lnTo>
                  <a:lnTo>
                    <a:pt x="109" y="114"/>
                  </a:lnTo>
                  <a:lnTo>
                    <a:pt x="109" y="104"/>
                  </a:lnTo>
                  <a:lnTo>
                    <a:pt x="122" y="86"/>
                  </a:lnTo>
                  <a:lnTo>
                    <a:pt x="122" y="75"/>
                  </a:lnTo>
                  <a:lnTo>
                    <a:pt x="109" y="75"/>
                  </a:lnTo>
                  <a:lnTo>
                    <a:pt x="91" y="64"/>
                  </a:lnTo>
                  <a:lnTo>
                    <a:pt x="75" y="40"/>
                  </a:lnTo>
                  <a:lnTo>
                    <a:pt x="4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7726258" y="4338755"/>
              <a:ext cx="99657" cy="59008"/>
            </a:xfrm>
            <a:custGeom>
              <a:rect b="b" l="l" r="r" t="t"/>
              <a:pathLst>
                <a:path extrusionOk="0" h="45" w="76">
                  <a:moveTo>
                    <a:pt x="0" y="24"/>
                  </a:moveTo>
                  <a:lnTo>
                    <a:pt x="45" y="24"/>
                  </a:lnTo>
                  <a:lnTo>
                    <a:pt x="55" y="10"/>
                  </a:lnTo>
                  <a:lnTo>
                    <a:pt x="67" y="1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10"/>
                  </a:lnTo>
                  <a:lnTo>
                    <a:pt x="67" y="24"/>
                  </a:lnTo>
                  <a:lnTo>
                    <a:pt x="45" y="45"/>
                  </a:lnTo>
                  <a:lnTo>
                    <a:pt x="11" y="4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7799690" y="4286304"/>
              <a:ext cx="45895" cy="65564"/>
            </a:xfrm>
            <a:custGeom>
              <a:rect b="b" l="l" r="r" t="t"/>
              <a:pathLst>
                <a:path extrusionOk="0" h="50" w="35">
                  <a:moveTo>
                    <a:pt x="0" y="0"/>
                  </a:moveTo>
                  <a:lnTo>
                    <a:pt x="12" y="0"/>
                  </a:lnTo>
                  <a:lnTo>
                    <a:pt x="35" y="25"/>
                  </a:lnTo>
                  <a:lnTo>
                    <a:pt x="35" y="50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7934754" y="4842283"/>
              <a:ext cx="55073" cy="70809"/>
            </a:xfrm>
            <a:custGeom>
              <a:rect b="b" l="l" r="r" t="t"/>
              <a:pathLst>
                <a:path extrusionOk="0" h="54" w="42">
                  <a:moveTo>
                    <a:pt x="0" y="0"/>
                  </a:moveTo>
                  <a:lnTo>
                    <a:pt x="18" y="11"/>
                  </a:lnTo>
                  <a:lnTo>
                    <a:pt x="42" y="54"/>
                  </a:lnTo>
                  <a:lnTo>
                    <a:pt x="30" y="54"/>
                  </a:lnTo>
                  <a:lnTo>
                    <a:pt x="9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5449918" y="2714094"/>
              <a:ext cx="72120" cy="85233"/>
            </a:xfrm>
            <a:custGeom>
              <a:rect b="b" l="l" r="r" t="t"/>
              <a:pathLst>
                <a:path extrusionOk="0" h="65" w="55">
                  <a:moveTo>
                    <a:pt x="0" y="50"/>
                  </a:moveTo>
                  <a:lnTo>
                    <a:pt x="0" y="11"/>
                  </a:lnTo>
                  <a:lnTo>
                    <a:pt x="9" y="11"/>
                  </a:lnTo>
                  <a:lnTo>
                    <a:pt x="18" y="0"/>
                  </a:lnTo>
                  <a:lnTo>
                    <a:pt x="43" y="0"/>
                  </a:lnTo>
                  <a:lnTo>
                    <a:pt x="31" y="11"/>
                  </a:lnTo>
                  <a:lnTo>
                    <a:pt x="55" y="40"/>
                  </a:lnTo>
                  <a:lnTo>
                    <a:pt x="43" y="40"/>
                  </a:lnTo>
                  <a:lnTo>
                    <a:pt x="43" y="50"/>
                  </a:lnTo>
                  <a:lnTo>
                    <a:pt x="31" y="65"/>
                  </a:lnTo>
                  <a:lnTo>
                    <a:pt x="9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5449918" y="2714094"/>
              <a:ext cx="72120" cy="85233"/>
            </a:xfrm>
            <a:custGeom>
              <a:rect b="b" l="l" r="r" t="t"/>
              <a:pathLst>
                <a:path extrusionOk="0" h="65" w="55">
                  <a:moveTo>
                    <a:pt x="0" y="50"/>
                  </a:moveTo>
                  <a:lnTo>
                    <a:pt x="0" y="11"/>
                  </a:lnTo>
                  <a:lnTo>
                    <a:pt x="9" y="11"/>
                  </a:lnTo>
                  <a:lnTo>
                    <a:pt x="18" y="0"/>
                  </a:lnTo>
                  <a:lnTo>
                    <a:pt x="43" y="0"/>
                  </a:lnTo>
                  <a:lnTo>
                    <a:pt x="31" y="11"/>
                  </a:lnTo>
                  <a:lnTo>
                    <a:pt x="55" y="40"/>
                  </a:lnTo>
                  <a:lnTo>
                    <a:pt x="43" y="40"/>
                  </a:lnTo>
                  <a:lnTo>
                    <a:pt x="43" y="50"/>
                  </a:lnTo>
                  <a:lnTo>
                    <a:pt x="31" y="65"/>
                  </a:lnTo>
                  <a:lnTo>
                    <a:pt x="9" y="6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5765936" y="2714094"/>
              <a:ext cx="115393" cy="52451"/>
            </a:xfrm>
            <a:custGeom>
              <a:rect b="b" l="l" r="r" t="t"/>
              <a:pathLst>
                <a:path extrusionOk="0" h="40" w="88">
                  <a:moveTo>
                    <a:pt x="0" y="2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88" y="0"/>
                  </a:lnTo>
                  <a:lnTo>
                    <a:pt x="78" y="11"/>
                  </a:lnTo>
                  <a:lnTo>
                    <a:pt x="23" y="11"/>
                  </a:lnTo>
                  <a:lnTo>
                    <a:pt x="11" y="21"/>
                  </a:lnTo>
                  <a:lnTo>
                    <a:pt x="11" y="4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5765936" y="2714095"/>
              <a:ext cx="115393" cy="52451"/>
            </a:xfrm>
            <a:custGeom>
              <a:rect b="b" l="l" r="r" t="t"/>
              <a:pathLst>
                <a:path extrusionOk="0" h="40" w="88">
                  <a:moveTo>
                    <a:pt x="0" y="21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88" y="0"/>
                  </a:lnTo>
                  <a:lnTo>
                    <a:pt x="78" y="11"/>
                  </a:lnTo>
                  <a:lnTo>
                    <a:pt x="23" y="11"/>
                  </a:lnTo>
                  <a:lnTo>
                    <a:pt x="11" y="21"/>
                  </a:lnTo>
                  <a:lnTo>
                    <a:pt x="11" y="4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5061779" y="2813750"/>
              <a:ext cx="140306" cy="68186"/>
            </a:xfrm>
            <a:custGeom>
              <a:rect b="b" l="l" r="r" t="t"/>
              <a:pathLst>
                <a:path extrusionOk="0" h="52" w="107">
                  <a:moveTo>
                    <a:pt x="89" y="52"/>
                  </a:moveTo>
                  <a:lnTo>
                    <a:pt x="51" y="52"/>
                  </a:lnTo>
                  <a:lnTo>
                    <a:pt x="51" y="38"/>
                  </a:lnTo>
                  <a:lnTo>
                    <a:pt x="30" y="38"/>
                  </a:lnTo>
                  <a:lnTo>
                    <a:pt x="30" y="24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67" y="10"/>
                  </a:lnTo>
                  <a:lnTo>
                    <a:pt x="89" y="10"/>
                  </a:lnTo>
                  <a:lnTo>
                    <a:pt x="107" y="38"/>
                  </a:lnTo>
                  <a:lnTo>
                    <a:pt x="89" y="38"/>
                  </a:lnTo>
                  <a:lnTo>
                    <a:pt x="89" y="5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5061779" y="2813750"/>
              <a:ext cx="140306" cy="68186"/>
            </a:xfrm>
            <a:custGeom>
              <a:rect b="b" l="l" r="r" t="t"/>
              <a:pathLst>
                <a:path extrusionOk="0" h="52" w="107">
                  <a:moveTo>
                    <a:pt x="89" y="52"/>
                  </a:moveTo>
                  <a:lnTo>
                    <a:pt x="51" y="52"/>
                  </a:lnTo>
                  <a:lnTo>
                    <a:pt x="51" y="38"/>
                  </a:lnTo>
                  <a:lnTo>
                    <a:pt x="30" y="38"/>
                  </a:lnTo>
                  <a:lnTo>
                    <a:pt x="30" y="24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67" y="10"/>
                  </a:lnTo>
                  <a:lnTo>
                    <a:pt x="89" y="10"/>
                  </a:lnTo>
                  <a:lnTo>
                    <a:pt x="107" y="38"/>
                  </a:lnTo>
                  <a:lnTo>
                    <a:pt x="89" y="38"/>
                  </a:lnTo>
                  <a:lnTo>
                    <a:pt x="89" y="5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5129966" y="2883249"/>
              <a:ext cx="87855" cy="61630"/>
            </a:xfrm>
            <a:custGeom>
              <a:rect b="b" l="l" r="r" t="t"/>
              <a:pathLst>
                <a:path extrusionOk="0" h="47" w="67">
                  <a:moveTo>
                    <a:pt x="37" y="25"/>
                  </a:moveTo>
                  <a:lnTo>
                    <a:pt x="45" y="35"/>
                  </a:lnTo>
                  <a:lnTo>
                    <a:pt x="54" y="47"/>
                  </a:lnTo>
                  <a:lnTo>
                    <a:pt x="67" y="47"/>
                  </a:lnTo>
                  <a:lnTo>
                    <a:pt x="54" y="25"/>
                  </a:lnTo>
                  <a:lnTo>
                    <a:pt x="45" y="25"/>
                  </a:lnTo>
                  <a:lnTo>
                    <a:pt x="45" y="1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5129966" y="2883249"/>
              <a:ext cx="87855" cy="61630"/>
            </a:xfrm>
            <a:custGeom>
              <a:rect b="b" l="l" r="r" t="t"/>
              <a:pathLst>
                <a:path extrusionOk="0" h="47" w="67">
                  <a:moveTo>
                    <a:pt x="37" y="25"/>
                  </a:moveTo>
                  <a:lnTo>
                    <a:pt x="45" y="35"/>
                  </a:lnTo>
                  <a:lnTo>
                    <a:pt x="54" y="47"/>
                  </a:lnTo>
                  <a:lnTo>
                    <a:pt x="67" y="47"/>
                  </a:lnTo>
                  <a:lnTo>
                    <a:pt x="54" y="25"/>
                  </a:lnTo>
                  <a:lnTo>
                    <a:pt x="45" y="25"/>
                  </a:lnTo>
                  <a:lnTo>
                    <a:pt x="45" y="11"/>
                  </a:lnTo>
                  <a:lnTo>
                    <a:pt x="37" y="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178483" y="2867514"/>
              <a:ext cx="111459" cy="97035"/>
            </a:xfrm>
            <a:custGeom>
              <a:rect b="b" l="l" r="r" t="t"/>
              <a:pathLst>
                <a:path extrusionOk="0" h="74" w="85">
                  <a:moveTo>
                    <a:pt x="54" y="0"/>
                  </a:moveTo>
                  <a:lnTo>
                    <a:pt x="39" y="14"/>
                  </a:lnTo>
                  <a:lnTo>
                    <a:pt x="30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8" y="24"/>
                  </a:lnTo>
                  <a:lnTo>
                    <a:pt x="8" y="38"/>
                  </a:lnTo>
                  <a:lnTo>
                    <a:pt x="17" y="38"/>
                  </a:lnTo>
                  <a:lnTo>
                    <a:pt x="30" y="59"/>
                  </a:lnTo>
                  <a:lnTo>
                    <a:pt x="54" y="48"/>
                  </a:lnTo>
                  <a:lnTo>
                    <a:pt x="54" y="59"/>
                  </a:lnTo>
                  <a:lnTo>
                    <a:pt x="75" y="74"/>
                  </a:lnTo>
                  <a:lnTo>
                    <a:pt x="64" y="59"/>
                  </a:lnTo>
                  <a:lnTo>
                    <a:pt x="75" y="59"/>
                  </a:lnTo>
                  <a:lnTo>
                    <a:pt x="75" y="38"/>
                  </a:lnTo>
                  <a:lnTo>
                    <a:pt x="85" y="24"/>
                  </a:lnTo>
                  <a:lnTo>
                    <a:pt x="64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5178483" y="2867514"/>
              <a:ext cx="111459" cy="97035"/>
            </a:xfrm>
            <a:custGeom>
              <a:rect b="b" l="l" r="r" t="t"/>
              <a:pathLst>
                <a:path extrusionOk="0" h="74" w="85">
                  <a:moveTo>
                    <a:pt x="54" y="0"/>
                  </a:moveTo>
                  <a:lnTo>
                    <a:pt x="39" y="14"/>
                  </a:lnTo>
                  <a:lnTo>
                    <a:pt x="30" y="1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8" y="24"/>
                  </a:lnTo>
                  <a:lnTo>
                    <a:pt x="8" y="38"/>
                  </a:lnTo>
                  <a:lnTo>
                    <a:pt x="17" y="38"/>
                  </a:lnTo>
                  <a:lnTo>
                    <a:pt x="30" y="59"/>
                  </a:lnTo>
                  <a:lnTo>
                    <a:pt x="54" y="48"/>
                  </a:lnTo>
                  <a:lnTo>
                    <a:pt x="54" y="59"/>
                  </a:lnTo>
                  <a:lnTo>
                    <a:pt x="75" y="74"/>
                  </a:lnTo>
                  <a:lnTo>
                    <a:pt x="64" y="59"/>
                  </a:lnTo>
                  <a:lnTo>
                    <a:pt x="75" y="59"/>
                  </a:lnTo>
                  <a:lnTo>
                    <a:pt x="75" y="38"/>
                  </a:lnTo>
                  <a:lnTo>
                    <a:pt x="85" y="24"/>
                  </a:lnTo>
                  <a:lnTo>
                    <a:pt x="64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5390910" y="2742943"/>
              <a:ext cx="405186" cy="275368"/>
            </a:xfrm>
            <a:custGeom>
              <a:rect b="b" l="l" r="r" t="t"/>
              <a:pathLst>
                <a:path extrusionOk="0" h="210" w="309">
                  <a:moveTo>
                    <a:pt x="208" y="198"/>
                  </a:moveTo>
                  <a:lnTo>
                    <a:pt x="208" y="184"/>
                  </a:lnTo>
                  <a:lnTo>
                    <a:pt x="186" y="169"/>
                  </a:lnTo>
                  <a:lnTo>
                    <a:pt x="131" y="133"/>
                  </a:lnTo>
                  <a:lnTo>
                    <a:pt x="122" y="109"/>
                  </a:lnTo>
                  <a:lnTo>
                    <a:pt x="89" y="109"/>
                  </a:lnTo>
                  <a:lnTo>
                    <a:pt x="76" y="79"/>
                  </a:lnTo>
                  <a:lnTo>
                    <a:pt x="54" y="64"/>
                  </a:lnTo>
                  <a:lnTo>
                    <a:pt x="45" y="64"/>
                  </a:lnTo>
                  <a:lnTo>
                    <a:pt x="33" y="93"/>
                  </a:lnTo>
                  <a:lnTo>
                    <a:pt x="33" y="109"/>
                  </a:lnTo>
                  <a:lnTo>
                    <a:pt x="24" y="109"/>
                  </a:lnTo>
                  <a:lnTo>
                    <a:pt x="0" y="18"/>
                  </a:lnTo>
                  <a:lnTo>
                    <a:pt x="45" y="0"/>
                  </a:lnTo>
                  <a:lnTo>
                    <a:pt x="109" y="54"/>
                  </a:lnTo>
                  <a:lnTo>
                    <a:pt x="156" y="43"/>
                  </a:lnTo>
                  <a:lnTo>
                    <a:pt x="177" y="64"/>
                  </a:lnTo>
                  <a:lnTo>
                    <a:pt x="186" y="93"/>
                  </a:lnTo>
                  <a:lnTo>
                    <a:pt x="199" y="93"/>
                  </a:lnTo>
                  <a:lnTo>
                    <a:pt x="199" y="109"/>
                  </a:lnTo>
                  <a:lnTo>
                    <a:pt x="232" y="109"/>
                  </a:lnTo>
                  <a:lnTo>
                    <a:pt x="254" y="93"/>
                  </a:lnTo>
                  <a:lnTo>
                    <a:pt x="275" y="109"/>
                  </a:lnTo>
                  <a:lnTo>
                    <a:pt x="275" y="93"/>
                  </a:lnTo>
                  <a:lnTo>
                    <a:pt x="309" y="119"/>
                  </a:lnTo>
                  <a:lnTo>
                    <a:pt x="285" y="133"/>
                  </a:lnTo>
                  <a:lnTo>
                    <a:pt x="263" y="133"/>
                  </a:lnTo>
                  <a:lnTo>
                    <a:pt x="263" y="109"/>
                  </a:lnTo>
                  <a:lnTo>
                    <a:pt x="241" y="119"/>
                  </a:lnTo>
                  <a:lnTo>
                    <a:pt x="241" y="145"/>
                  </a:lnTo>
                  <a:lnTo>
                    <a:pt x="217" y="145"/>
                  </a:lnTo>
                  <a:lnTo>
                    <a:pt x="232" y="155"/>
                  </a:lnTo>
                  <a:lnTo>
                    <a:pt x="241" y="184"/>
                  </a:lnTo>
                  <a:lnTo>
                    <a:pt x="232" y="210"/>
                  </a:lnTo>
                  <a:lnTo>
                    <a:pt x="208" y="19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5390910" y="2742944"/>
              <a:ext cx="405186" cy="275368"/>
            </a:xfrm>
            <a:custGeom>
              <a:rect b="b" l="l" r="r" t="t"/>
              <a:pathLst>
                <a:path extrusionOk="0" h="210" w="309">
                  <a:moveTo>
                    <a:pt x="208" y="198"/>
                  </a:moveTo>
                  <a:lnTo>
                    <a:pt x="208" y="184"/>
                  </a:lnTo>
                  <a:lnTo>
                    <a:pt x="186" y="169"/>
                  </a:lnTo>
                  <a:lnTo>
                    <a:pt x="131" y="133"/>
                  </a:lnTo>
                  <a:lnTo>
                    <a:pt x="122" y="109"/>
                  </a:lnTo>
                  <a:lnTo>
                    <a:pt x="89" y="109"/>
                  </a:lnTo>
                  <a:lnTo>
                    <a:pt x="76" y="79"/>
                  </a:lnTo>
                  <a:lnTo>
                    <a:pt x="54" y="64"/>
                  </a:lnTo>
                  <a:lnTo>
                    <a:pt x="45" y="64"/>
                  </a:lnTo>
                  <a:lnTo>
                    <a:pt x="33" y="93"/>
                  </a:lnTo>
                  <a:lnTo>
                    <a:pt x="33" y="109"/>
                  </a:lnTo>
                  <a:lnTo>
                    <a:pt x="24" y="109"/>
                  </a:lnTo>
                  <a:lnTo>
                    <a:pt x="0" y="18"/>
                  </a:lnTo>
                  <a:lnTo>
                    <a:pt x="45" y="0"/>
                  </a:lnTo>
                  <a:lnTo>
                    <a:pt x="109" y="54"/>
                  </a:lnTo>
                  <a:lnTo>
                    <a:pt x="156" y="43"/>
                  </a:lnTo>
                  <a:lnTo>
                    <a:pt x="177" y="64"/>
                  </a:lnTo>
                  <a:lnTo>
                    <a:pt x="186" y="93"/>
                  </a:lnTo>
                  <a:lnTo>
                    <a:pt x="199" y="93"/>
                  </a:lnTo>
                  <a:lnTo>
                    <a:pt x="199" y="109"/>
                  </a:lnTo>
                  <a:lnTo>
                    <a:pt x="232" y="109"/>
                  </a:lnTo>
                  <a:lnTo>
                    <a:pt x="254" y="93"/>
                  </a:lnTo>
                  <a:lnTo>
                    <a:pt x="275" y="109"/>
                  </a:lnTo>
                  <a:lnTo>
                    <a:pt x="275" y="93"/>
                  </a:lnTo>
                  <a:lnTo>
                    <a:pt x="309" y="119"/>
                  </a:lnTo>
                  <a:lnTo>
                    <a:pt x="285" y="133"/>
                  </a:lnTo>
                  <a:lnTo>
                    <a:pt x="263" y="133"/>
                  </a:lnTo>
                  <a:lnTo>
                    <a:pt x="263" y="109"/>
                  </a:lnTo>
                  <a:lnTo>
                    <a:pt x="241" y="119"/>
                  </a:lnTo>
                  <a:lnTo>
                    <a:pt x="241" y="145"/>
                  </a:lnTo>
                  <a:lnTo>
                    <a:pt x="217" y="145"/>
                  </a:lnTo>
                  <a:lnTo>
                    <a:pt x="232" y="155"/>
                  </a:lnTo>
                  <a:lnTo>
                    <a:pt x="241" y="184"/>
                  </a:lnTo>
                  <a:lnTo>
                    <a:pt x="232" y="210"/>
                  </a:lnTo>
                  <a:lnTo>
                    <a:pt x="208" y="19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5675458" y="2883250"/>
              <a:ext cx="178333" cy="133750"/>
            </a:xfrm>
            <a:custGeom>
              <a:rect b="b" l="l" r="r" t="t"/>
              <a:pathLst>
                <a:path extrusionOk="0" h="102" w="136">
                  <a:moveTo>
                    <a:pt x="24" y="102"/>
                  </a:moveTo>
                  <a:lnTo>
                    <a:pt x="14" y="102"/>
                  </a:lnTo>
                  <a:lnTo>
                    <a:pt x="24" y="76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1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58" y="25"/>
                  </a:lnTo>
                  <a:lnTo>
                    <a:pt x="46" y="25"/>
                  </a:lnTo>
                  <a:lnTo>
                    <a:pt x="36" y="25"/>
                  </a:lnTo>
                  <a:lnTo>
                    <a:pt x="36" y="36"/>
                  </a:lnTo>
                  <a:lnTo>
                    <a:pt x="68" y="36"/>
                  </a:lnTo>
                  <a:lnTo>
                    <a:pt x="79" y="47"/>
                  </a:lnTo>
                  <a:lnTo>
                    <a:pt x="114" y="36"/>
                  </a:lnTo>
                  <a:lnTo>
                    <a:pt x="114" y="47"/>
                  </a:lnTo>
                  <a:lnTo>
                    <a:pt x="123" y="61"/>
                  </a:lnTo>
                  <a:lnTo>
                    <a:pt x="136" y="61"/>
                  </a:lnTo>
                  <a:lnTo>
                    <a:pt x="136" y="90"/>
                  </a:lnTo>
                  <a:lnTo>
                    <a:pt x="114" y="90"/>
                  </a:lnTo>
                  <a:lnTo>
                    <a:pt x="92" y="102"/>
                  </a:lnTo>
                  <a:lnTo>
                    <a:pt x="79" y="76"/>
                  </a:lnTo>
                  <a:lnTo>
                    <a:pt x="68" y="61"/>
                  </a:lnTo>
                  <a:lnTo>
                    <a:pt x="58" y="90"/>
                  </a:lnTo>
                  <a:lnTo>
                    <a:pt x="46" y="90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5675458" y="2883250"/>
              <a:ext cx="178333" cy="133750"/>
            </a:xfrm>
            <a:custGeom>
              <a:rect b="b" l="l" r="r" t="t"/>
              <a:pathLst>
                <a:path extrusionOk="0" h="102" w="136">
                  <a:moveTo>
                    <a:pt x="24" y="102"/>
                  </a:moveTo>
                  <a:lnTo>
                    <a:pt x="14" y="102"/>
                  </a:lnTo>
                  <a:lnTo>
                    <a:pt x="24" y="76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25"/>
                  </a:lnTo>
                  <a:lnTo>
                    <a:pt x="24" y="11"/>
                  </a:lnTo>
                  <a:lnTo>
                    <a:pt x="46" y="0"/>
                  </a:lnTo>
                  <a:lnTo>
                    <a:pt x="46" y="25"/>
                  </a:lnTo>
                  <a:lnTo>
                    <a:pt x="58" y="25"/>
                  </a:lnTo>
                  <a:lnTo>
                    <a:pt x="46" y="25"/>
                  </a:lnTo>
                  <a:lnTo>
                    <a:pt x="36" y="25"/>
                  </a:lnTo>
                  <a:lnTo>
                    <a:pt x="36" y="36"/>
                  </a:lnTo>
                  <a:lnTo>
                    <a:pt x="68" y="36"/>
                  </a:lnTo>
                  <a:lnTo>
                    <a:pt x="79" y="47"/>
                  </a:lnTo>
                  <a:lnTo>
                    <a:pt x="114" y="36"/>
                  </a:lnTo>
                  <a:lnTo>
                    <a:pt x="114" y="47"/>
                  </a:lnTo>
                  <a:lnTo>
                    <a:pt x="123" y="61"/>
                  </a:lnTo>
                  <a:lnTo>
                    <a:pt x="136" y="61"/>
                  </a:lnTo>
                  <a:lnTo>
                    <a:pt x="136" y="90"/>
                  </a:lnTo>
                  <a:lnTo>
                    <a:pt x="114" y="90"/>
                  </a:lnTo>
                  <a:lnTo>
                    <a:pt x="92" y="102"/>
                  </a:lnTo>
                  <a:lnTo>
                    <a:pt x="79" y="76"/>
                  </a:lnTo>
                  <a:lnTo>
                    <a:pt x="68" y="61"/>
                  </a:lnTo>
                  <a:lnTo>
                    <a:pt x="58" y="90"/>
                  </a:lnTo>
                  <a:lnTo>
                    <a:pt x="46" y="90"/>
                  </a:lnTo>
                  <a:lnTo>
                    <a:pt x="24" y="10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5723975" y="2813751"/>
              <a:ext cx="212427" cy="131128"/>
            </a:xfrm>
            <a:custGeom>
              <a:rect b="b" l="l" r="r" t="t"/>
              <a:pathLst>
                <a:path extrusionOk="0" h="100" w="162">
                  <a:moveTo>
                    <a:pt x="9" y="78"/>
                  </a:moveTo>
                  <a:lnTo>
                    <a:pt x="30" y="78"/>
                  </a:lnTo>
                  <a:lnTo>
                    <a:pt x="54" y="64"/>
                  </a:lnTo>
                  <a:lnTo>
                    <a:pt x="21" y="38"/>
                  </a:lnTo>
                  <a:lnTo>
                    <a:pt x="21" y="53"/>
                  </a:lnTo>
                  <a:lnTo>
                    <a:pt x="0" y="38"/>
                  </a:lnTo>
                  <a:lnTo>
                    <a:pt x="9" y="24"/>
                  </a:lnTo>
                  <a:lnTo>
                    <a:pt x="9" y="10"/>
                  </a:lnTo>
                  <a:lnTo>
                    <a:pt x="21" y="10"/>
                  </a:lnTo>
                  <a:lnTo>
                    <a:pt x="42" y="24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76" y="10"/>
                  </a:lnTo>
                  <a:lnTo>
                    <a:pt x="140" y="10"/>
                  </a:lnTo>
                  <a:lnTo>
                    <a:pt x="162" y="24"/>
                  </a:lnTo>
                  <a:lnTo>
                    <a:pt x="162" y="38"/>
                  </a:lnTo>
                  <a:lnTo>
                    <a:pt x="140" y="53"/>
                  </a:lnTo>
                  <a:lnTo>
                    <a:pt x="118" y="53"/>
                  </a:lnTo>
                  <a:lnTo>
                    <a:pt x="118" y="64"/>
                  </a:lnTo>
                  <a:lnTo>
                    <a:pt x="85" y="64"/>
                  </a:lnTo>
                  <a:lnTo>
                    <a:pt x="76" y="78"/>
                  </a:lnTo>
                  <a:lnTo>
                    <a:pt x="76" y="88"/>
                  </a:lnTo>
                  <a:lnTo>
                    <a:pt x="42" y="100"/>
                  </a:lnTo>
                  <a:lnTo>
                    <a:pt x="3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9" y="7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5723975" y="2813753"/>
              <a:ext cx="212427" cy="131128"/>
            </a:xfrm>
            <a:custGeom>
              <a:rect b="b" l="l" r="r" t="t"/>
              <a:pathLst>
                <a:path extrusionOk="0" h="100" w="162">
                  <a:moveTo>
                    <a:pt x="9" y="78"/>
                  </a:moveTo>
                  <a:lnTo>
                    <a:pt x="30" y="78"/>
                  </a:lnTo>
                  <a:lnTo>
                    <a:pt x="54" y="64"/>
                  </a:lnTo>
                  <a:lnTo>
                    <a:pt x="21" y="38"/>
                  </a:lnTo>
                  <a:lnTo>
                    <a:pt x="21" y="53"/>
                  </a:lnTo>
                  <a:lnTo>
                    <a:pt x="0" y="38"/>
                  </a:lnTo>
                  <a:lnTo>
                    <a:pt x="9" y="24"/>
                  </a:lnTo>
                  <a:lnTo>
                    <a:pt x="9" y="10"/>
                  </a:lnTo>
                  <a:lnTo>
                    <a:pt x="21" y="10"/>
                  </a:lnTo>
                  <a:lnTo>
                    <a:pt x="42" y="24"/>
                  </a:lnTo>
                  <a:lnTo>
                    <a:pt x="54" y="10"/>
                  </a:lnTo>
                  <a:lnTo>
                    <a:pt x="54" y="0"/>
                  </a:lnTo>
                  <a:lnTo>
                    <a:pt x="76" y="10"/>
                  </a:lnTo>
                  <a:lnTo>
                    <a:pt x="140" y="10"/>
                  </a:lnTo>
                  <a:lnTo>
                    <a:pt x="162" y="24"/>
                  </a:lnTo>
                  <a:lnTo>
                    <a:pt x="162" y="38"/>
                  </a:lnTo>
                  <a:lnTo>
                    <a:pt x="140" y="53"/>
                  </a:lnTo>
                  <a:lnTo>
                    <a:pt x="118" y="53"/>
                  </a:lnTo>
                  <a:lnTo>
                    <a:pt x="118" y="64"/>
                  </a:lnTo>
                  <a:lnTo>
                    <a:pt x="85" y="64"/>
                  </a:lnTo>
                  <a:lnTo>
                    <a:pt x="76" y="78"/>
                  </a:lnTo>
                  <a:lnTo>
                    <a:pt x="76" y="88"/>
                  </a:lnTo>
                  <a:lnTo>
                    <a:pt x="42" y="100"/>
                  </a:lnTo>
                  <a:lnTo>
                    <a:pt x="30" y="88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9" y="7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5334525" y="2826865"/>
              <a:ext cx="329131" cy="237341"/>
            </a:xfrm>
            <a:custGeom>
              <a:rect b="b" l="l" r="r" t="t"/>
              <a:pathLst>
                <a:path extrusionOk="0" h="181" w="251">
                  <a:moveTo>
                    <a:pt x="67" y="43"/>
                  </a:moveTo>
                  <a:lnTo>
                    <a:pt x="51" y="43"/>
                  </a:lnTo>
                  <a:lnTo>
                    <a:pt x="20" y="14"/>
                  </a:lnTo>
                  <a:lnTo>
                    <a:pt x="11" y="14"/>
                  </a:lnTo>
                  <a:lnTo>
                    <a:pt x="0" y="28"/>
                  </a:lnTo>
                  <a:lnTo>
                    <a:pt x="11" y="43"/>
                  </a:lnTo>
                  <a:lnTo>
                    <a:pt x="11" y="28"/>
                  </a:lnTo>
                  <a:lnTo>
                    <a:pt x="20" y="28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11" y="54"/>
                  </a:lnTo>
                  <a:lnTo>
                    <a:pt x="11" y="68"/>
                  </a:lnTo>
                  <a:lnTo>
                    <a:pt x="20" y="68"/>
                  </a:lnTo>
                  <a:lnTo>
                    <a:pt x="30" y="90"/>
                  </a:lnTo>
                  <a:lnTo>
                    <a:pt x="42" y="133"/>
                  </a:lnTo>
                  <a:lnTo>
                    <a:pt x="67" y="119"/>
                  </a:lnTo>
                  <a:lnTo>
                    <a:pt x="88" y="104"/>
                  </a:lnTo>
                  <a:lnTo>
                    <a:pt x="174" y="155"/>
                  </a:lnTo>
                  <a:lnTo>
                    <a:pt x="174" y="169"/>
                  </a:lnTo>
                  <a:lnTo>
                    <a:pt x="199" y="181"/>
                  </a:lnTo>
                  <a:lnTo>
                    <a:pt x="207" y="169"/>
                  </a:lnTo>
                  <a:lnTo>
                    <a:pt x="229" y="155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51" y="133"/>
                  </a:lnTo>
                  <a:lnTo>
                    <a:pt x="251" y="119"/>
                  </a:lnTo>
                  <a:lnTo>
                    <a:pt x="229" y="104"/>
                  </a:lnTo>
                  <a:lnTo>
                    <a:pt x="174" y="68"/>
                  </a:lnTo>
                  <a:lnTo>
                    <a:pt x="164" y="43"/>
                  </a:lnTo>
                  <a:lnTo>
                    <a:pt x="131" y="43"/>
                  </a:lnTo>
                  <a:lnTo>
                    <a:pt x="119" y="14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76" y="28"/>
                  </a:lnTo>
                  <a:lnTo>
                    <a:pt x="76" y="43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5334525" y="2826866"/>
              <a:ext cx="329131" cy="237341"/>
            </a:xfrm>
            <a:custGeom>
              <a:rect b="b" l="l" r="r" t="t"/>
              <a:pathLst>
                <a:path extrusionOk="0" h="181" w="251">
                  <a:moveTo>
                    <a:pt x="67" y="43"/>
                  </a:moveTo>
                  <a:lnTo>
                    <a:pt x="51" y="43"/>
                  </a:lnTo>
                  <a:lnTo>
                    <a:pt x="20" y="14"/>
                  </a:lnTo>
                  <a:lnTo>
                    <a:pt x="11" y="14"/>
                  </a:lnTo>
                  <a:lnTo>
                    <a:pt x="0" y="28"/>
                  </a:lnTo>
                  <a:lnTo>
                    <a:pt x="11" y="43"/>
                  </a:lnTo>
                  <a:lnTo>
                    <a:pt x="11" y="28"/>
                  </a:lnTo>
                  <a:lnTo>
                    <a:pt x="20" y="28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11" y="54"/>
                  </a:lnTo>
                  <a:lnTo>
                    <a:pt x="11" y="68"/>
                  </a:lnTo>
                  <a:lnTo>
                    <a:pt x="20" y="68"/>
                  </a:lnTo>
                  <a:lnTo>
                    <a:pt x="30" y="90"/>
                  </a:lnTo>
                  <a:lnTo>
                    <a:pt x="42" y="133"/>
                  </a:lnTo>
                  <a:lnTo>
                    <a:pt x="67" y="119"/>
                  </a:lnTo>
                  <a:lnTo>
                    <a:pt x="88" y="104"/>
                  </a:lnTo>
                  <a:lnTo>
                    <a:pt x="174" y="155"/>
                  </a:lnTo>
                  <a:lnTo>
                    <a:pt x="174" y="169"/>
                  </a:lnTo>
                  <a:lnTo>
                    <a:pt x="199" y="181"/>
                  </a:lnTo>
                  <a:lnTo>
                    <a:pt x="207" y="169"/>
                  </a:lnTo>
                  <a:lnTo>
                    <a:pt x="229" y="155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51" y="133"/>
                  </a:lnTo>
                  <a:lnTo>
                    <a:pt x="251" y="119"/>
                  </a:lnTo>
                  <a:lnTo>
                    <a:pt x="229" y="104"/>
                  </a:lnTo>
                  <a:lnTo>
                    <a:pt x="174" y="68"/>
                  </a:lnTo>
                  <a:lnTo>
                    <a:pt x="164" y="43"/>
                  </a:lnTo>
                  <a:lnTo>
                    <a:pt x="131" y="43"/>
                  </a:lnTo>
                  <a:lnTo>
                    <a:pt x="119" y="14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76" y="28"/>
                  </a:lnTo>
                  <a:lnTo>
                    <a:pt x="76" y="43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5162747" y="2917343"/>
              <a:ext cx="472060" cy="470749"/>
            </a:xfrm>
            <a:custGeom>
              <a:rect b="b" l="l" r="r" t="t"/>
              <a:pathLst>
                <a:path extrusionOk="0" h="359" w="360">
                  <a:moveTo>
                    <a:pt x="262" y="343"/>
                  </a:moveTo>
                  <a:lnTo>
                    <a:pt x="338" y="359"/>
                  </a:lnTo>
                  <a:lnTo>
                    <a:pt x="338" y="333"/>
                  </a:lnTo>
                  <a:lnTo>
                    <a:pt x="360" y="321"/>
                  </a:lnTo>
                  <a:lnTo>
                    <a:pt x="360" y="307"/>
                  </a:lnTo>
                  <a:lnTo>
                    <a:pt x="350" y="278"/>
                  </a:lnTo>
                  <a:lnTo>
                    <a:pt x="338" y="278"/>
                  </a:lnTo>
                  <a:lnTo>
                    <a:pt x="314" y="242"/>
                  </a:lnTo>
                  <a:lnTo>
                    <a:pt x="329" y="220"/>
                  </a:lnTo>
                  <a:lnTo>
                    <a:pt x="329" y="203"/>
                  </a:lnTo>
                  <a:lnTo>
                    <a:pt x="305" y="203"/>
                  </a:lnTo>
                  <a:lnTo>
                    <a:pt x="295" y="151"/>
                  </a:lnTo>
                  <a:lnTo>
                    <a:pt x="295" y="141"/>
                  </a:lnTo>
                  <a:lnTo>
                    <a:pt x="305" y="130"/>
                  </a:lnTo>
                  <a:lnTo>
                    <a:pt x="305" y="101"/>
                  </a:lnTo>
                  <a:lnTo>
                    <a:pt x="305" y="86"/>
                  </a:lnTo>
                  <a:lnTo>
                    <a:pt x="219" y="36"/>
                  </a:lnTo>
                  <a:lnTo>
                    <a:pt x="198" y="50"/>
                  </a:lnTo>
                  <a:lnTo>
                    <a:pt x="173" y="65"/>
                  </a:lnTo>
                  <a:lnTo>
                    <a:pt x="173" y="76"/>
                  </a:lnTo>
                  <a:lnTo>
                    <a:pt x="131" y="86"/>
                  </a:lnTo>
                  <a:lnTo>
                    <a:pt x="87" y="65"/>
                  </a:lnTo>
                  <a:lnTo>
                    <a:pt x="87" y="36"/>
                  </a:lnTo>
                  <a:lnTo>
                    <a:pt x="67" y="21"/>
                  </a:lnTo>
                  <a:lnTo>
                    <a:pt x="67" y="10"/>
                  </a:lnTo>
                  <a:lnTo>
                    <a:pt x="42" y="21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20" y="65"/>
                  </a:lnTo>
                  <a:lnTo>
                    <a:pt x="42" y="112"/>
                  </a:lnTo>
                  <a:lnTo>
                    <a:pt x="30" y="141"/>
                  </a:lnTo>
                  <a:lnTo>
                    <a:pt x="42" y="166"/>
                  </a:lnTo>
                  <a:lnTo>
                    <a:pt x="76" y="177"/>
                  </a:lnTo>
                  <a:lnTo>
                    <a:pt x="76" y="220"/>
                  </a:lnTo>
                  <a:lnTo>
                    <a:pt x="97" y="242"/>
                  </a:lnTo>
                  <a:lnTo>
                    <a:pt x="106" y="232"/>
                  </a:lnTo>
                  <a:lnTo>
                    <a:pt x="131" y="242"/>
                  </a:lnTo>
                  <a:lnTo>
                    <a:pt x="152" y="293"/>
                  </a:lnTo>
                  <a:lnTo>
                    <a:pt x="198" y="333"/>
                  </a:lnTo>
                  <a:lnTo>
                    <a:pt x="219" y="333"/>
                  </a:lnTo>
                  <a:lnTo>
                    <a:pt x="250" y="321"/>
                  </a:lnTo>
                  <a:lnTo>
                    <a:pt x="262" y="3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5162747" y="2917343"/>
              <a:ext cx="472060" cy="470749"/>
            </a:xfrm>
            <a:custGeom>
              <a:rect b="b" l="l" r="r" t="t"/>
              <a:pathLst>
                <a:path extrusionOk="0" h="359" w="360">
                  <a:moveTo>
                    <a:pt x="262" y="343"/>
                  </a:moveTo>
                  <a:lnTo>
                    <a:pt x="338" y="359"/>
                  </a:lnTo>
                  <a:lnTo>
                    <a:pt x="338" y="333"/>
                  </a:lnTo>
                  <a:lnTo>
                    <a:pt x="360" y="321"/>
                  </a:lnTo>
                  <a:lnTo>
                    <a:pt x="360" y="307"/>
                  </a:lnTo>
                  <a:lnTo>
                    <a:pt x="350" y="278"/>
                  </a:lnTo>
                  <a:lnTo>
                    <a:pt x="338" y="278"/>
                  </a:lnTo>
                  <a:lnTo>
                    <a:pt x="314" y="242"/>
                  </a:lnTo>
                  <a:lnTo>
                    <a:pt x="329" y="220"/>
                  </a:lnTo>
                  <a:lnTo>
                    <a:pt x="329" y="203"/>
                  </a:lnTo>
                  <a:lnTo>
                    <a:pt x="305" y="203"/>
                  </a:lnTo>
                  <a:lnTo>
                    <a:pt x="295" y="151"/>
                  </a:lnTo>
                  <a:lnTo>
                    <a:pt x="295" y="141"/>
                  </a:lnTo>
                  <a:lnTo>
                    <a:pt x="305" y="130"/>
                  </a:lnTo>
                  <a:lnTo>
                    <a:pt x="305" y="101"/>
                  </a:lnTo>
                  <a:lnTo>
                    <a:pt x="305" y="86"/>
                  </a:lnTo>
                  <a:lnTo>
                    <a:pt x="219" y="36"/>
                  </a:lnTo>
                  <a:lnTo>
                    <a:pt x="198" y="50"/>
                  </a:lnTo>
                  <a:lnTo>
                    <a:pt x="173" y="65"/>
                  </a:lnTo>
                  <a:lnTo>
                    <a:pt x="173" y="76"/>
                  </a:lnTo>
                  <a:lnTo>
                    <a:pt x="131" y="86"/>
                  </a:lnTo>
                  <a:lnTo>
                    <a:pt x="87" y="65"/>
                  </a:lnTo>
                  <a:lnTo>
                    <a:pt x="87" y="36"/>
                  </a:lnTo>
                  <a:lnTo>
                    <a:pt x="67" y="21"/>
                  </a:lnTo>
                  <a:lnTo>
                    <a:pt x="67" y="10"/>
                  </a:lnTo>
                  <a:lnTo>
                    <a:pt x="42" y="21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20" y="65"/>
                  </a:lnTo>
                  <a:lnTo>
                    <a:pt x="42" y="112"/>
                  </a:lnTo>
                  <a:lnTo>
                    <a:pt x="30" y="141"/>
                  </a:lnTo>
                  <a:lnTo>
                    <a:pt x="42" y="166"/>
                  </a:lnTo>
                  <a:lnTo>
                    <a:pt x="76" y="177"/>
                  </a:lnTo>
                  <a:lnTo>
                    <a:pt x="76" y="220"/>
                  </a:lnTo>
                  <a:lnTo>
                    <a:pt x="97" y="242"/>
                  </a:lnTo>
                  <a:lnTo>
                    <a:pt x="106" y="232"/>
                  </a:lnTo>
                  <a:lnTo>
                    <a:pt x="131" y="242"/>
                  </a:lnTo>
                  <a:lnTo>
                    <a:pt x="152" y="293"/>
                  </a:lnTo>
                  <a:lnTo>
                    <a:pt x="198" y="333"/>
                  </a:lnTo>
                  <a:lnTo>
                    <a:pt x="219" y="333"/>
                  </a:lnTo>
                  <a:lnTo>
                    <a:pt x="250" y="321"/>
                  </a:lnTo>
                  <a:lnTo>
                    <a:pt x="262" y="3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5575800" y="3018312"/>
              <a:ext cx="361914" cy="420919"/>
            </a:xfrm>
            <a:custGeom>
              <a:rect b="b" l="l" r="r" t="t"/>
              <a:pathLst>
                <a:path extrusionOk="0" h="321" w="276">
                  <a:moveTo>
                    <a:pt x="155" y="310"/>
                  </a:moveTo>
                  <a:lnTo>
                    <a:pt x="144" y="321"/>
                  </a:lnTo>
                  <a:lnTo>
                    <a:pt x="134" y="321"/>
                  </a:lnTo>
                  <a:lnTo>
                    <a:pt x="113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23" y="280"/>
                  </a:lnTo>
                  <a:lnTo>
                    <a:pt x="23" y="256"/>
                  </a:lnTo>
                  <a:lnTo>
                    <a:pt x="45" y="244"/>
                  </a:lnTo>
                  <a:lnTo>
                    <a:pt x="45" y="230"/>
                  </a:lnTo>
                  <a:lnTo>
                    <a:pt x="36" y="201"/>
                  </a:lnTo>
                  <a:lnTo>
                    <a:pt x="23" y="201"/>
                  </a:lnTo>
                  <a:lnTo>
                    <a:pt x="0" y="165"/>
                  </a:lnTo>
                  <a:lnTo>
                    <a:pt x="23" y="180"/>
                  </a:lnTo>
                  <a:lnTo>
                    <a:pt x="100" y="165"/>
                  </a:lnTo>
                  <a:lnTo>
                    <a:pt x="100" y="144"/>
                  </a:lnTo>
                  <a:lnTo>
                    <a:pt x="144" y="126"/>
                  </a:lnTo>
                  <a:lnTo>
                    <a:pt x="144" y="89"/>
                  </a:lnTo>
                  <a:lnTo>
                    <a:pt x="155" y="76"/>
                  </a:lnTo>
                  <a:lnTo>
                    <a:pt x="144" y="64"/>
                  </a:lnTo>
                  <a:lnTo>
                    <a:pt x="168" y="64"/>
                  </a:lnTo>
                  <a:lnTo>
                    <a:pt x="168" y="53"/>
                  </a:lnTo>
                  <a:lnTo>
                    <a:pt x="168" y="1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1" y="0"/>
                  </a:lnTo>
                  <a:lnTo>
                    <a:pt x="232" y="0"/>
                  </a:lnTo>
                  <a:lnTo>
                    <a:pt x="244" y="24"/>
                  </a:lnTo>
                  <a:lnTo>
                    <a:pt x="276" y="36"/>
                  </a:lnTo>
                  <a:lnTo>
                    <a:pt x="266" y="53"/>
                  </a:lnTo>
                  <a:lnTo>
                    <a:pt x="244" y="53"/>
                  </a:lnTo>
                  <a:lnTo>
                    <a:pt x="211" y="53"/>
                  </a:lnTo>
                  <a:lnTo>
                    <a:pt x="223" y="64"/>
                  </a:lnTo>
                  <a:lnTo>
                    <a:pt x="223" y="89"/>
                  </a:lnTo>
                  <a:lnTo>
                    <a:pt x="244" y="115"/>
                  </a:lnTo>
                  <a:lnTo>
                    <a:pt x="232" y="115"/>
                  </a:lnTo>
                  <a:lnTo>
                    <a:pt x="244" y="144"/>
                  </a:lnTo>
                  <a:lnTo>
                    <a:pt x="199" y="216"/>
                  </a:lnTo>
                  <a:lnTo>
                    <a:pt x="189" y="216"/>
                  </a:lnTo>
                  <a:lnTo>
                    <a:pt x="177" y="216"/>
                  </a:lnTo>
                  <a:lnTo>
                    <a:pt x="168" y="230"/>
                  </a:lnTo>
                  <a:lnTo>
                    <a:pt x="168" y="244"/>
                  </a:lnTo>
                  <a:lnTo>
                    <a:pt x="177" y="256"/>
                  </a:lnTo>
                  <a:lnTo>
                    <a:pt x="177" y="266"/>
                  </a:lnTo>
                  <a:lnTo>
                    <a:pt x="189" y="266"/>
                  </a:lnTo>
                  <a:lnTo>
                    <a:pt x="189" y="292"/>
                  </a:lnTo>
                  <a:lnTo>
                    <a:pt x="189" y="310"/>
                  </a:lnTo>
                  <a:lnTo>
                    <a:pt x="155" y="3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5575800" y="3018312"/>
              <a:ext cx="361914" cy="420919"/>
            </a:xfrm>
            <a:custGeom>
              <a:rect b="b" l="l" r="r" t="t"/>
              <a:pathLst>
                <a:path extrusionOk="0" h="321" w="276">
                  <a:moveTo>
                    <a:pt x="155" y="310"/>
                  </a:moveTo>
                  <a:lnTo>
                    <a:pt x="144" y="321"/>
                  </a:lnTo>
                  <a:lnTo>
                    <a:pt x="134" y="321"/>
                  </a:lnTo>
                  <a:lnTo>
                    <a:pt x="113" y="280"/>
                  </a:lnTo>
                  <a:lnTo>
                    <a:pt x="76" y="280"/>
                  </a:lnTo>
                  <a:lnTo>
                    <a:pt x="67" y="280"/>
                  </a:lnTo>
                  <a:lnTo>
                    <a:pt x="23" y="280"/>
                  </a:lnTo>
                  <a:lnTo>
                    <a:pt x="23" y="256"/>
                  </a:lnTo>
                  <a:lnTo>
                    <a:pt x="45" y="244"/>
                  </a:lnTo>
                  <a:lnTo>
                    <a:pt x="45" y="230"/>
                  </a:lnTo>
                  <a:lnTo>
                    <a:pt x="36" y="201"/>
                  </a:lnTo>
                  <a:lnTo>
                    <a:pt x="23" y="201"/>
                  </a:lnTo>
                  <a:lnTo>
                    <a:pt x="0" y="165"/>
                  </a:lnTo>
                  <a:lnTo>
                    <a:pt x="23" y="180"/>
                  </a:lnTo>
                  <a:lnTo>
                    <a:pt x="100" y="165"/>
                  </a:lnTo>
                  <a:lnTo>
                    <a:pt x="100" y="144"/>
                  </a:lnTo>
                  <a:lnTo>
                    <a:pt x="144" y="126"/>
                  </a:lnTo>
                  <a:lnTo>
                    <a:pt x="144" y="89"/>
                  </a:lnTo>
                  <a:lnTo>
                    <a:pt x="155" y="76"/>
                  </a:lnTo>
                  <a:lnTo>
                    <a:pt x="144" y="64"/>
                  </a:lnTo>
                  <a:lnTo>
                    <a:pt x="168" y="64"/>
                  </a:lnTo>
                  <a:lnTo>
                    <a:pt x="168" y="53"/>
                  </a:lnTo>
                  <a:lnTo>
                    <a:pt x="168" y="1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11" y="0"/>
                  </a:lnTo>
                  <a:lnTo>
                    <a:pt x="232" y="0"/>
                  </a:lnTo>
                  <a:lnTo>
                    <a:pt x="244" y="24"/>
                  </a:lnTo>
                  <a:lnTo>
                    <a:pt x="276" y="36"/>
                  </a:lnTo>
                  <a:lnTo>
                    <a:pt x="266" y="53"/>
                  </a:lnTo>
                  <a:lnTo>
                    <a:pt x="244" y="53"/>
                  </a:lnTo>
                  <a:lnTo>
                    <a:pt x="211" y="53"/>
                  </a:lnTo>
                  <a:lnTo>
                    <a:pt x="223" y="64"/>
                  </a:lnTo>
                  <a:lnTo>
                    <a:pt x="223" y="89"/>
                  </a:lnTo>
                  <a:lnTo>
                    <a:pt x="244" y="115"/>
                  </a:lnTo>
                  <a:lnTo>
                    <a:pt x="232" y="115"/>
                  </a:lnTo>
                  <a:lnTo>
                    <a:pt x="244" y="144"/>
                  </a:lnTo>
                  <a:lnTo>
                    <a:pt x="199" y="216"/>
                  </a:lnTo>
                  <a:lnTo>
                    <a:pt x="189" y="216"/>
                  </a:lnTo>
                  <a:lnTo>
                    <a:pt x="177" y="216"/>
                  </a:lnTo>
                  <a:lnTo>
                    <a:pt x="168" y="230"/>
                  </a:lnTo>
                  <a:lnTo>
                    <a:pt x="168" y="244"/>
                  </a:lnTo>
                  <a:lnTo>
                    <a:pt x="177" y="256"/>
                  </a:lnTo>
                  <a:lnTo>
                    <a:pt x="177" y="266"/>
                  </a:lnTo>
                  <a:lnTo>
                    <a:pt x="189" y="266"/>
                  </a:lnTo>
                  <a:lnTo>
                    <a:pt x="189" y="292"/>
                  </a:lnTo>
                  <a:lnTo>
                    <a:pt x="189" y="310"/>
                  </a:lnTo>
                  <a:lnTo>
                    <a:pt x="155" y="3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5552198" y="2965862"/>
              <a:ext cx="300284" cy="289791"/>
            </a:xfrm>
            <a:custGeom>
              <a:rect b="b" l="l" r="r" t="t"/>
              <a:pathLst>
                <a:path extrusionOk="0" h="221" w="229">
                  <a:moveTo>
                    <a:pt x="85" y="28"/>
                  </a:moveTo>
                  <a:lnTo>
                    <a:pt x="76" y="28"/>
                  </a:lnTo>
                  <a:lnTo>
                    <a:pt x="64" y="28"/>
                  </a:lnTo>
                  <a:lnTo>
                    <a:pt x="64" y="50"/>
                  </a:lnTo>
                  <a:lnTo>
                    <a:pt x="42" y="65"/>
                  </a:lnTo>
                  <a:lnTo>
                    <a:pt x="34" y="76"/>
                  </a:lnTo>
                  <a:lnTo>
                    <a:pt x="9" y="65"/>
                  </a:lnTo>
                  <a:lnTo>
                    <a:pt x="9" y="93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9" y="167"/>
                  </a:lnTo>
                  <a:lnTo>
                    <a:pt x="34" y="167"/>
                  </a:lnTo>
                  <a:lnTo>
                    <a:pt x="34" y="184"/>
                  </a:lnTo>
                  <a:lnTo>
                    <a:pt x="18" y="206"/>
                  </a:lnTo>
                  <a:lnTo>
                    <a:pt x="42" y="221"/>
                  </a:lnTo>
                  <a:lnTo>
                    <a:pt x="119" y="206"/>
                  </a:lnTo>
                  <a:lnTo>
                    <a:pt x="119" y="184"/>
                  </a:lnTo>
                  <a:lnTo>
                    <a:pt x="162" y="167"/>
                  </a:lnTo>
                  <a:lnTo>
                    <a:pt x="162" y="131"/>
                  </a:lnTo>
                  <a:lnTo>
                    <a:pt x="174" y="116"/>
                  </a:lnTo>
                  <a:lnTo>
                    <a:pt x="162" y="105"/>
                  </a:lnTo>
                  <a:lnTo>
                    <a:pt x="186" y="105"/>
                  </a:lnTo>
                  <a:lnTo>
                    <a:pt x="186" y="93"/>
                  </a:lnTo>
                  <a:lnTo>
                    <a:pt x="186" y="50"/>
                  </a:lnTo>
                  <a:lnTo>
                    <a:pt x="208" y="40"/>
                  </a:lnTo>
                  <a:lnTo>
                    <a:pt x="217" y="40"/>
                  </a:lnTo>
                  <a:lnTo>
                    <a:pt x="229" y="40"/>
                  </a:lnTo>
                  <a:lnTo>
                    <a:pt x="229" y="28"/>
                  </a:lnTo>
                  <a:lnTo>
                    <a:pt x="208" y="28"/>
                  </a:lnTo>
                  <a:lnTo>
                    <a:pt x="186" y="40"/>
                  </a:lnTo>
                  <a:lnTo>
                    <a:pt x="174" y="14"/>
                  </a:lnTo>
                  <a:lnTo>
                    <a:pt x="162" y="0"/>
                  </a:lnTo>
                  <a:lnTo>
                    <a:pt x="153" y="28"/>
                  </a:lnTo>
                  <a:lnTo>
                    <a:pt x="140" y="28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5552198" y="2965862"/>
              <a:ext cx="300284" cy="289791"/>
            </a:xfrm>
            <a:custGeom>
              <a:rect b="b" l="l" r="r" t="t"/>
              <a:pathLst>
                <a:path extrusionOk="0" h="221" w="229">
                  <a:moveTo>
                    <a:pt x="85" y="28"/>
                  </a:moveTo>
                  <a:lnTo>
                    <a:pt x="76" y="28"/>
                  </a:lnTo>
                  <a:lnTo>
                    <a:pt x="64" y="28"/>
                  </a:lnTo>
                  <a:lnTo>
                    <a:pt x="64" y="50"/>
                  </a:lnTo>
                  <a:lnTo>
                    <a:pt x="42" y="65"/>
                  </a:lnTo>
                  <a:lnTo>
                    <a:pt x="34" y="76"/>
                  </a:lnTo>
                  <a:lnTo>
                    <a:pt x="9" y="65"/>
                  </a:lnTo>
                  <a:lnTo>
                    <a:pt x="9" y="93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9" y="167"/>
                  </a:lnTo>
                  <a:lnTo>
                    <a:pt x="34" y="167"/>
                  </a:lnTo>
                  <a:lnTo>
                    <a:pt x="34" y="184"/>
                  </a:lnTo>
                  <a:lnTo>
                    <a:pt x="18" y="206"/>
                  </a:lnTo>
                  <a:lnTo>
                    <a:pt x="42" y="221"/>
                  </a:lnTo>
                  <a:lnTo>
                    <a:pt x="119" y="206"/>
                  </a:lnTo>
                  <a:lnTo>
                    <a:pt x="119" y="184"/>
                  </a:lnTo>
                  <a:lnTo>
                    <a:pt x="162" y="167"/>
                  </a:lnTo>
                  <a:lnTo>
                    <a:pt x="162" y="131"/>
                  </a:lnTo>
                  <a:lnTo>
                    <a:pt x="174" y="116"/>
                  </a:lnTo>
                  <a:lnTo>
                    <a:pt x="162" y="105"/>
                  </a:lnTo>
                  <a:lnTo>
                    <a:pt x="186" y="105"/>
                  </a:lnTo>
                  <a:lnTo>
                    <a:pt x="186" y="93"/>
                  </a:lnTo>
                  <a:lnTo>
                    <a:pt x="186" y="50"/>
                  </a:lnTo>
                  <a:lnTo>
                    <a:pt x="208" y="40"/>
                  </a:lnTo>
                  <a:lnTo>
                    <a:pt x="217" y="40"/>
                  </a:lnTo>
                  <a:lnTo>
                    <a:pt x="229" y="40"/>
                  </a:lnTo>
                  <a:lnTo>
                    <a:pt x="229" y="28"/>
                  </a:lnTo>
                  <a:lnTo>
                    <a:pt x="208" y="28"/>
                  </a:lnTo>
                  <a:lnTo>
                    <a:pt x="186" y="40"/>
                  </a:lnTo>
                  <a:lnTo>
                    <a:pt x="174" y="14"/>
                  </a:lnTo>
                  <a:lnTo>
                    <a:pt x="162" y="0"/>
                  </a:lnTo>
                  <a:lnTo>
                    <a:pt x="153" y="28"/>
                  </a:lnTo>
                  <a:lnTo>
                    <a:pt x="140" y="28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4754938" y="2846536"/>
              <a:ext cx="434033" cy="203247"/>
            </a:xfrm>
            <a:custGeom>
              <a:rect b="b" l="l" r="r" t="t"/>
              <a:pathLst>
                <a:path extrusionOk="0" h="155" w="331">
                  <a:moveTo>
                    <a:pt x="285" y="28"/>
                  </a:moveTo>
                  <a:lnTo>
                    <a:pt x="300" y="54"/>
                  </a:lnTo>
                  <a:lnTo>
                    <a:pt x="322" y="54"/>
                  </a:lnTo>
                  <a:lnTo>
                    <a:pt x="310" y="64"/>
                  </a:lnTo>
                  <a:lnTo>
                    <a:pt x="331" y="119"/>
                  </a:lnTo>
                  <a:lnTo>
                    <a:pt x="300" y="119"/>
                  </a:lnTo>
                  <a:lnTo>
                    <a:pt x="285" y="119"/>
                  </a:lnTo>
                  <a:lnTo>
                    <a:pt x="255" y="130"/>
                  </a:lnTo>
                  <a:lnTo>
                    <a:pt x="233" y="130"/>
                  </a:lnTo>
                  <a:lnTo>
                    <a:pt x="221" y="130"/>
                  </a:lnTo>
                  <a:lnTo>
                    <a:pt x="187" y="130"/>
                  </a:lnTo>
                  <a:lnTo>
                    <a:pt x="187" y="140"/>
                  </a:lnTo>
                  <a:lnTo>
                    <a:pt x="178" y="155"/>
                  </a:lnTo>
                  <a:lnTo>
                    <a:pt x="178" y="130"/>
                  </a:lnTo>
                  <a:lnTo>
                    <a:pt x="169" y="140"/>
                  </a:lnTo>
                  <a:lnTo>
                    <a:pt x="153" y="130"/>
                  </a:lnTo>
                  <a:lnTo>
                    <a:pt x="131" y="140"/>
                  </a:lnTo>
                  <a:lnTo>
                    <a:pt x="123" y="155"/>
                  </a:lnTo>
                  <a:lnTo>
                    <a:pt x="101" y="130"/>
                  </a:lnTo>
                  <a:lnTo>
                    <a:pt x="92" y="130"/>
                  </a:lnTo>
                  <a:lnTo>
                    <a:pt x="76" y="140"/>
                  </a:lnTo>
                  <a:lnTo>
                    <a:pt x="67" y="140"/>
                  </a:lnTo>
                  <a:lnTo>
                    <a:pt x="34" y="130"/>
                  </a:lnTo>
                  <a:lnTo>
                    <a:pt x="46" y="130"/>
                  </a:lnTo>
                  <a:lnTo>
                    <a:pt x="24" y="130"/>
                  </a:lnTo>
                  <a:lnTo>
                    <a:pt x="34" y="119"/>
                  </a:lnTo>
                  <a:lnTo>
                    <a:pt x="24" y="119"/>
                  </a:lnTo>
                  <a:lnTo>
                    <a:pt x="24" y="104"/>
                  </a:lnTo>
                  <a:lnTo>
                    <a:pt x="12" y="90"/>
                  </a:lnTo>
                  <a:lnTo>
                    <a:pt x="24" y="90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56" y="54"/>
                  </a:lnTo>
                  <a:lnTo>
                    <a:pt x="46" y="40"/>
                  </a:lnTo>
                  <a:lnTo>
                    <a:pt x="56" y="40"/>
                  </a:lnTo>
                  <a:lnTo>
                    <a:pt x="46" y="28"/>
                  </a:lnTo>
                  <a:lnTo>
                    <a:pt x="24" y="28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46" y="28"/>
                  </a:lnTo>
                  <a:lnTo>
                    <a:pt x="67" y="28"/>
                  </a:lnTo>
                  <a:lnTo>
                    <a:pt x="92" y="28"/>
                  </a:lnTo>
                  <a:lnTo>
                    <a:pt x="123" y="0"/>
                  </a:lnTo>
                  <a:lnTo>
                    <a:pt x="144" y="0"/>
                  </a:lnTo>
                  <a:lnTo>
                    <a:pt x="187" y="28"/>
                  </a:lnTo>
                  <a:lnTo>
                    <a:pt x="233" y="28"/>
                  </a:lnTo>
                  <a:lnTo>
                    <a:pt x="263" y="14"/>
                  </a:lnTo>
                  <a:lnTo>
                    <a:pt x="285" y="14"/>
                  </a:lnTo>
                  <a:lnTo>
                    <a:pt x="2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4754939" y="2846536"/>
              <a:ext cx="434033" cy="203247"/>
            </a:xfrm>
            <a:custGeom>
              <a:rect b="b" l="l" r="r" t="t"/>
              <a:pathLst>
                <a:path extrusionOk="0" h="155" w="331">
                  <a:moveTo>
                    <a:pt x="285" y="28"/>
                  </a:moveTo>
                  <a:lnTo>
                    <a:pt x="300" y="54"/>
                  </a:lnTo>
                  <a:lnTo>
                    <a:pt x="322" y="54"/>
                  </a:lnTo>
                  <a:lnTo>
                    <a:pt x="310" y="64"/>
                  </a:lnTo>
                  <a:lnTo>
                    <a:pt x="331" y="119"/>
                  </a:lnTo>
                  <a:lnTo>
                    <a:pt x="300" y="119"/>
                  </a:lnTo>
                  <a:lnTo>
                    <a:pt x="285" y="119"/>
                  </a:lnTo>
                  <a:lnTo>
                    <a:pt x="255" y="130"/>
                  </a:lnTo>
                  <a:lnTo>
                    <a:pt x="233" y="130"/>
                  </a:lnTo>
                  <a:lnTo>
                    <a:pt x="221" y="130"/>
                  </a:lnTo>
                  <a:lnTo>
                    <a:pt x="187" y="130"/>
                  </a:lnTo>
                  <a:lnTo>
                    <a:pt x="187" y="140"/>
                  </a:lnTo>
                  <a:lnTo>
                    <a:pt x="178" y="155"/>
                  </a:lnTo>
                  <a:lnTo>
                    <a:pt x="178" y="130"/>
                  </a:lnTo>
                  <a:lnTo>
                    <a:pt x="169" y="140"/>
                  </a:lnTo>
                  <a:lnTo>
                    <a:pt x="153" y="130"/>
                  </a:lnTo>
                  <a:lnTo>
                    <a:pt x="131" y="140"/>
                  </a:lnTo>
                  <a:lnTo>
                    <a:pt x="123" y="155"/>
                  </a:lnTo>
                  <a:lnTo>
                    <a:pt x="101" y="130"/>
                  </a:lnTo>
                  <a:lnTo>
                    <a:pt x="92" y="130"/>
                  </a:lnTo>
                  <a:lnTo>
                    <a:pt x="76" y="140"/>
                  </a:lnTo>
                  <a:lnTo>
                    <a:pt x="67" y="140"/>
                  </a:lnTo>
                  <a:lnTo>
                    <a:pt x="34" y="130"/>
                  </a:lnTo>
                  <a:lnTo>
                    <a:pt x="46" y="130"/>
                  </a:lnTo>
                  <a:lnTo>
                    <a:pt x="24" y="130"/>
                  </a:lnTo>
                  <a:lnTo>
                    <a:pt x="34" y="119"/>
                  </a:lnTo>
                  <a:lnTo>
                    <a:pt x="24" y="119"/>
                  </a:lnTo>
                  <a:lnTo>
                    <a:pt x="24" y="104"/>
                  </a:lnTo>
                  <a:lnTo>
                    <a:pt x="12" y="90"/>
                  </a:lnTo>
                  <a:lnTo>
                    <a:pt x="24" y="90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56" y="54"/>
                  </a:lnTo>
                  <a:lnTo>
                    <a:pt x="46" y="40"/>
                  </a:lnTo>
                  <a:lnTo>
                    <a:pt x="56" y="40"/>
                  </a:lnTo>
                  <a:lnTo>
                    <a:pt x="46" y="28"/>
                  </a:lnTo>
                  <a:lnTo>
                    <a:pt x="24" y="28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46" y="28"/>
                  </a:lnTo>
                  <a:lnTo>
                    <a:pt x="67" y="28"/>
                  </a:lnTo>
                  <a:lnTo>
                    <a:pt x="92" y="28"/>
                  </a:lnTo>
                  <a:lnTo>
                    <a:pt x="123" y="0"/>
                  </a:lnTo>
                  <a:lnTo>
                    <a:pt x="144" y="0"/>
                  </a:lnTo>
                  <a:lnTo>
                    <a:pt x="187" y="28"/>
                  </a:lnTo>
                  <a:lnTo>
                    <a:pt x="233" y="28"/>
                  </a:lnTo>
                  <a:lnTo>
                    <a:pt x="263" y="14"/>
                  </a:lnTo>
                  <a:lnTo>
                    <a:pt x="285" y="14"/>
                  </a:lnTo>
                  <a:lnTo>
                    <a:pt x="2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5359411" y="2868820"/>
              <a:ext cx="329131" cy="237341"/>
            </a:xfrm>
            <a:custGeom>
              <a:rect b="b" l="l" r="r" t="t"/>
              <a:pathLst>
                <a:path extrusionOk="0" h="181" w="251">
                  <a:moveTo>
                    <a:pt x="67" y="43"/>
                  </a:moveTo>
                  <a:lnTo>
                    <a:pt x="51" y="43"/>
                  </a:lnTo>
                  <a:lnTo>
                    <a:pt x="20" y="14"/>
                  </a:lnTo>
                  <a:lnTo>
                    <a:pt x="11" y="14"/>
                  </a:lnTo>
                  <a:lnTo>
                    <a:pt x="0" y="28"/>
                  </a:lnTo>
                  <a:lnTo>
                    <a:pt x="11" y="43"/>
                  </a:lnTo>
                  <a:lnTo>
                    <a:pt x="11" y="28"/>
                  </a:lnTo>
                  <a:lnTo>
                    <a:pt x="20" y="28"/>
                  </a:lnTo>
                  <a:lnTo>
                    <a:pt x="30" y="43"/>
                  </a:lnTo>
                  <a:lnTo>
                    <a:pt x="30" y="54"/>
                  </a:lnTo>
                  <a:lnTo>
                    <a:pt x="11" y="54"/>
                  </a:lnTo>
                  <a:lnTo>
                    <a:pt x="11" y="68"/>
                  </a:lnTo>
                  <a:lnTo>
                    <a:pt x="20" y="68"/>
                  </a:lnTo>
                  <a:lnTo>
                    <a:pt x="30" y="90"/>
                  </a:lnTo>
                  <a:lnTo>
                    <a:pt x="42" y="133"/>
                  </a:lnTo>
                  <a:lnTo>
                    <a:pt x="67" y="119"/>
                  </a:lnTo>
                  <a:lnTo>
                    <a:pt x="88" y="104"/>
                  </a:lnTo>
                  <a:lnTo>
                    <a:pt x="174" y="155"/>
                  </a:lnTo>
                  <a:lnTo>
                    <a:pt x="174" y="169"/>
                  </a:lnTo>
                  <a:lnTo>
                    <a:pt x="199" y="181"/>
                  </a:lnTo>
                  <a:lnTo>
                    <a:pt x="207" y="169"/>
                  </a:lnTo>
                  <a:lnTo>
                    <a:pt x="229" y="155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51" y="133"/>
                  </a:lnTo>
                  <a:lnTo>
                    <a:pt x="251" y="119"/>
                  </a:lnTo>
                  <a:lnTo>
                    <a:pt x="229" y="104"/>
                  </a:lnTo>
                  <a:lnTo>
                    <a:pt x="174" y="68"/>
                  </a:lnTo>
                  <a:lnTo>
                    <a:pt x="164" y="43"/>
                  </a:lnTo>
                  <a:lnTo>
                    <a:pt x="131" y="43"/>
                  </a:lnTo>
                  <a:lnTo>
                    <a:pt x="119" y="14"/>
                  </a:lnTo>
                  <a:lnTo>
                    <a:pt x="97" y="0"/>
                  </a:lnTo>
                  <a:lnTo>
                    <a:pt x="88" y="0"/>
                  </a:lnTo>
                  <a:lnTo>
                    <a:pt x="76" y="28"/>
                  </a:lnTo>
                  <a:lnTo>
                    <a:pt x="76" y="43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187633" y="2959296"/>
              <a:ext cx="472060" cy="470748"/>
            </a:xfrm>
            <a:custGeom>
              <a:rect b="b" l="l" r="r" t="t"/>
              <a:pathLst>
                <a:path extrusionOk="0" h="359" w="360">
                  <a:moveTo>
                    <a:pt x="262" y="343"/>
                  </a:moveTo>
                  <a:lnTo>
                    <a:pt x="338" y="359"/>
                  </a:lnTo>
                  <a:lnTo>
                    <a:pt x="338" y="333"/>
                  </a:lnTo>
                  <a:lnTo>
                    <a:pt x="360" y="321"/>
                  </a:lnTo>
                  <a:lnTo>
                    <a:pt x="360" y="307"/>
                  </a:lnTo>
                  <a:lnTo>
                    <a:pt x="350" y="278"/>
                  </a:lnTo>
                  <a:lnTo>
                    <a:pt x="338" y="278"/>
                  </a:lnTo>
                  <a:lnTo>
                    <a:pt x="314" y="242"/>
                  </a:lnTo>
                  <a:lnTo>
                    <a:pt x="329" y="220"/>
                  </a:lnTo>
                  <a:lnTo>
                    <a:pt x="329" y="203"/>
                  </a:lnTo>
                  <a:lnTo>
                    <a:pt x="305" y="203"/>
                  </a:lnTo>
                  <a:lnTo>
                    <a:pt x="295" y="151"/>
                  </a:lnTo>
                  <a:lnTo>
                    <a:pt x="295" y="141"/>
                  </a:lnTo>
                  <a:lnTo>
                    <a:pt x="305" y="130"/>
                  </a:lnTo>
                  <a:lnTo>
                    <a:pt x="305" y="101"/>
                  </a:lnTo>
                  <a:lnTo>
                    <a:pt x="305" y="86"/>
                  </a:lnTo>
                  <a:lnTo>
                    <a:pt x="219" y="36"/>
                  </a:lnTo>
                  <a:lnTo>
                    <a:pt x="198" y="50"/>
                  </a:lnTo>
                  <a:lnTo>
                    <a:pt x="173" y="65"/>
                  </a:lnTo>
                  <a:lnTo>
                    <a:pt x="173" y="76"/>
                  </a:lnTo>
                  <a:lnTo>
                    <a:pt x="131" y="86"/>
                  </a:lnTo>
                  <a:lnTo>
                    <a:pt x="87" y="65"/>
                  </a:lnTo>
                  <a:lnTo>
                    <a:pt x="87" y="36"/>
                  </a:lnTo>
                  <a:lnTo>
                    <a:pt x="67" y="21"/>
                  </a:lnTo>
                  <a:lnTo>
                    <a:pt x="67" y="10"/>
                  </a:lnTo>
                  <a:lnTo>
                    <a:pt x="42" y="21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20" y="65"/>
                  </a:lnTo>
                  <a:lnTo>
                    <a:pt x="42" y="112"/>
                  </a:lnTo>
                  <a:lnTo>
                    <a:pt x="30" y="141"/>
                  </a:lnTo>
                  <a:lnTo>
                    <a:pt x="42" y="166"/>
                  </a:lnTo>
                  <a:lnTo>
                    <a:pt x="76" y="177"/>
                  </a:lnTo>
                  <a:lnTo>
                    <a:pt x="76" y="220"/>
                  </a:lnTo>
                  <a:lnTo>
                    <a:pt x="97" y="242"/>
                  </a:lnTo>
                  <a:lnTo>
                    <a:pt x="106" y="232"/>
                  </a:lnTo>
                  <a:lnTo>
                    <a:pt x="131" y="242"/>
                  </a:lnTo>
                  <a:lnTo>
                    <a:pt x="152" y="293"/>
                  </a:lnTo>
                  <a:lnTo>
                    <a:pt x="198" y="333"/>
                  </a:lnTo>
                  <a:lnTo>
                    <a:pt x="219" y="333"/>
                  </a:lnTo>
                  <a:lnTo>
                    <a:pt x="250" y="321"/>
                  </a:lnTo>
                  <a:lnTo>
                    <a:pt x="262" y="34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5577085" y="3007816"/>
              <a:ext cx="300284" cy="289791"/>
            </a:xfrm>
            <a:custGeom>
              <a:rect b="b" l="l" r="r" t="t"/>
              <a:pathLst>
                <a:path extrusionOk="0" h="221" w="229">
                  <a:moveTo>
                    <a:pt x="85" y="28"/>
                  </a:moveTo>
                  <a:lnTo>
                    <a:pt x="76" y="28"/>
                  </a:lnTo>
                  <a:lnTo>
                    <a:pt x="64" y="28"/>
                  </a:lnTo>
                  <a:lnTo>
                    <a:pt x="64" y="50"/>
                  </a:lnTo>
                  <a:lnTo>
                    <a:pt x="42" y="65"/>
                  </a:lnTo>
                  <a:lnTo>
                    <a:pt x="34" y="76"/>
                  </a:lnTo>
                  <a:lnTo>
                    <a:pt x="9" y="65"/>
                  </a:lnTo>
                  <a:lnTo>
                    <a:pt x="9" y="93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9" y="167"/>
                  </a:lnTo>
                  <a:lnTo>
                    <a:pt x="34" y="167"/>
                  </a:lnTo>
                  <a:lnTo>
                    <a:pt x="34" y="184"/>
                  </a:lnTo>
                  <a:lnTo>
                    <a:pt x="18" y="206"/>
                  </a:lnTo>
                  <a:lnTo>
                    <a:pt x="42" y="221"/>
                  </a:lnTo>
                  <a:lnTo>
                    <a:pt x="119" y="206"/>
                  </a:lnTo>
                  <a:lnTo>
                    <a:pt x="119" y="184"/>
                  </a:lnTo>
                  <a:lnTo>
                    <a:pt x="162" y="167"/>
                  </a:lnTo>
                  <a:lnTo>
                    <a:pt x="162" y="131"/>
                  </a:lnTo>
                  <a:lnTo>
                    <a:pt x="174" y="116"/>
                  </a:lnTo>
                  <a:lnTo>
                    <a:pt x="162" y="105"/>
                  </a:lnTo>
                  <a:lnTo>
                    <a:pt x="186" y="105"/>
                  </a:lnTo>
                  <a:lnTo>
                    <a:pt x="186" y="93"/>
                  </a:lnTo>
                  <a:lnTo>
                    <a:pt x="186" y="50"/>
                  </a:lnTo>
                  <a:lnTo>
                    <a:pt x="208" y="40"/>
                  </a:lnTo>
                  <a:lnTo>
                    <a:pt x="217" y="40"/>
                  </a:lnTo>
                  <a:lnTo>
                    <a:pt x="229" y="40"/>
                  </a:lnTo>
                  <a:lnTo>
                    <a:pt x="229" y="28"/>
                  </a:lnTo>
                  <a:lnTo>
                    <a:pt x="208" y="28"/>
                  </a:lnTo>
                  <a:lnTo>
                    <a:pt x="186" y="40"/>
                  </a:lnTo>
                  <a:lnTo>
                    <a:pt x="174" y="14"/>
                  </a:lnTo>
                  <a:lnTo>
                    <a:pt x="162" y="0"/>
                  </a:lnTo>
                  <a:lnTo>
                    <a:pt x="153" y="28"/>
                  </a:lnTo>
                  <a:lnTo>
                    <a:pt x="140" y="28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4779827" y="2888486"/>
              <a:ext cx="434034" cy="203247"/>
            </a:xfrm>
            <a:custGeom>
              <a:rect b="b" l="l" r="r" t="t"/>
              <a:pathLst>
                <a:path extrusionOk="0" h="155" w="331">
                  <a:moveTo>
                    <a:pt x="285" y="28"/>
                  </a:moveTo>
                  <a:lnTo>
                    <a:pt x="300" y="54"/>
                  </a:lnTo>
                  <a:lnTo>
                    <a:pt x="322" y="54"/>
                  </a:lnTo>
                  <a:lnTo>
                    <a:pt x="310" y="64"/>
                  </a:lnTo>
                  <a:lnTo>
                    <a:pt x="331" y="119"/>
                  </a:lnTo>
                  <a:lnTo>
                    <a:pt x="300" y="119"/>
                  </a:lnTo>
                  <a:lnTo>
                    <a:pt x="285" y="119"/>
                  </a:lnTo>
                  <a:lnTo>
                    <a:pt x="255" y="130"/>
                  </a:lnTo>
                  <a:lnTo>
                    <a:pt x="233" y="130"/>
                  </a:lnTo>
                  <a:lnTo>
                    <a:pt x="221" y="130"/>
                  </a:lnTo>
                  <a:lnTo>
                    <a:pt x="187" y="130"/>
                  </a:lnTo>
                  <a:lnTo>
                    <a:pt x="187" y="140"/>
                  </a:lnTo>
                  <a:lnTo>
                    <a:pt x="178" y="155"/>
                  </a:lnTo>
                  <a:lnTo>
                    <a:pt x="178" y="130"/>
                  </a:lnTo>
                  <a:lnTo>
                    <a:pt x="169" y="140"/>
                  </a:lnTo>
                  <a:lnTo>
                    <a:pt x="153" y="130"/>
                  </a:lnTo>
                  <a:lnTo>
                    <a:pt x="131" y="140"/>
                  </a:lnTo>
                  <a:lnTo>
                    <a:pt x="123" y="155"/>
                  </a:lnTo>
                  <a:lnTo>
                    <a:pt x="101" y="130"/>
                  </a:lnTo>
                  <a:lnTo>
                    <a:pt x="92" y="130"/>
                  </a:lnTo>
                  <a:lnTo>
                    <a:pt x="76" y="140"/>
                  </a:lnTo>
                  <a:lnTo>
                    <a:pt x="67" y="140"/>
                  </a:lnTo>
                  <a:lnTo>
                    <a:pt x="34" y="130"/>
                  </a:lnTo>
                  <a:lnTo>
                    <a:pt x="46" y="130"/>
                  </a:lnTo>
                  <a:lnTo>
                    <a:pt x="24" y="130"/>
                  </a:lnTo>
                  <a:lnTo>
                    <a:pt x="34" y="119"/>
                  </a:lnTo>
                  <a:lnTo>
                    <a:pt x="24" y="119"/>
                  </a:lnTo>
                  <a:lnTo>
                    <a:pt x="24" y="104"/>
                  </a:lnTo>
                  <a:lnTo>
                    <a:pt x="12" y="90"/>
                  </a:lnTo>
                  <a:lnTo>
                    <a:pt x="24" y="90"/>
                  </a:lnTo>
                  <a:lnTo>
                    <a:pt x="12" y="6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54"/>
                  </a:lnTo>
                  <a:lnTo>
                    <a:pt x="56" y="54"/>
                  </a:lnTo>
                  <a:lnTo>
                    <a:pt x="46" y="40"/>
                  </a:lnTo>
                  <a:lnTo>
                    <a:pt x="56" y="40"/>
                  </a:lnTo>
                  <a:lnTo>
                    <a:pt x="46" y="28"/>
                  </a:lnTo>
                  <a:lnTo>
                    <a:pt x="24" y="28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14"/>
                  </a:lnTo>
                  <a:lnTo>
                    <a:pt x="34" y="14"/>
                  </a:lnTo>
                  <a:lnTo>
                    <a:pt x="46" y="28"/>
                  </a:lnTo>
                  <a:lnTo>
                    <a:pt x="67" y="28"/>
                  </a:lnTo>
                  <a:lnTo>
                    <a:pt x="92" y="28"/>
                  </a:lnTo>
                  <a:lnTo>
                    <a:pt x="123" y="0"/>
                  </a:lnTo>
                  <a:lnTo>
                    <a:pt x="144" y="0"/>
                  </a:lnTo>
                  <a:lnTo>
                    <a:pt x="187" y="28"/>
                  </a:lnTo>
                  <a:lnTo>
                    <a:pt x="233" y="28"/>
                  </a:lnTo>
                  <a:lnTo>
                    <a:pt x="263" y="14"/>
                  </a:lnTo>
                  <a:lnTo>
                    <a:pt x="285" y="14"/>
                  </a:lnTo>
                  <a:lnTo>
                    <a:pt x="285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5178484" y="3625433"/>
              <a:ext cx="245209" cy="169154"/>
            </a:xfrm>
            <a:custGeom>
              <a:rect b="b" l="l" r="r" t="t"/>
              <a:pathLst>
                <a:path extrusionOk="0" h="129" w="187">
                  <a:moveTo>
                    <a:pt x="0" y="39"/>
                  </a:moveTo>
                  <a:lnTo>
                    <a:pt x="17" y="129"/>
                  </a:lnTo>
                  <a:lnTo>
                    <a:pt x="39" y="129"/>
                  </a:lnTo>
                  <a:lnTo>
                    <a:pt x="55" y="114"/>
                  </a:lnTo>
                  <a:lnTo>
                    <a:pt x="85" y="114"/>
                  </a:lnTo>
                  <a:lnTo>
                    <a:pt x="130" y="75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87" y="39"/>
                  </a:lnTo>
                  <a:lnTo>
                    <a:pt x="187" y="25"/>
                  </a:lnTo>
                  <a:lnTo>
                    <a:pt x="171" y="0"/>
                  </a:lnTo>
                  <a:lnTo>
                    <a:pt x="119" y="14"/>
                  </a:lnTo>
                  <a:lnTo>
                    <a:pt x="55" y="75"/>
                  </a:lnTo>
                  <a:lnTo>
                    <a:pt x="1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5178484" y="3625433"/>
              <a:ext cx="245209" cy="169154"/>
            </a:xfrm>
            <a:custGeom>
              <a:rect b="b" l="l" r="r" t="t"/>
              <a:pathLst>
                <a:path extrusionOk="0" h="129" w="187">
                  <a:moveTo>
                    <a:pt x="0" y="39"/>
                  </a:moveTo>
                  <a:lnTo>
                    <a:pt x="17" y="129"/>
                  </a:lnTo>
                  <a:lnTo>
                    <a:pt x="39" y="129"/>
                  </a:lnTo>
                  <a:lnTo>
                    <a:pt x="55" y="114"/>
                  </a:lnTo>
                  <a:lnTo>
                    <a:pt x="85" y="114"/>
                  </a:lnTo>
                  <a:lnTo>
                    <a:pt x="130" y="75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87" y="39"/>
                  </a:lnTo>
                  <a:lnTo>
                    <a:pt x="187" y="25"/>
                  </a:lnTo>
                  <a:lnTo>
                    <a:pt x="171" y="0"/>
                  </a:lnTo>
                  <a:lnTo>
                    <a:pt x="119" y="14"/>
                  </a:lnTo>
                  <a:lnTo>
                    <a:pt x="55" y="75"/>
                  </a:lnTo>
                  <a:lnTo>
                    <a:pt x="1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5404026" y="3402514"/>
              <a:ext cx="171779" cy="255699"/>
            </a:xfrm>
            <a:custGeom>
              <a:rect b="b" l="l" r="r" t="t"/>
              <a:pathLst>
                <a:path extrusionOk="0" h="195" w="131">
                  <a:moveTo>
                    <a:pt x="36" y="195"/>
                  </a:moveTo>
                  <a:lnTo>
                    <a:pt x="15" y="195"/>
                  </a:lnTo>
                  <a:lnTo>
                    <a:pt x="0" y="169"/>
                  </a:lnTo>
                  <a:lnTo>
                    <a:pt x="45" y="129"/>
                  </a:lnTo>
                  <a:lnTo>
                    <a:pt x="67" y="79"/>
                  </a:lnTo>
                  <a:lnTo>
                    <a:pt x="67" y="54"/>
                  </a:lnTo>
                  <a:lnTo>
                    <a:pt x="54" y="43"/>
                  </a:lnTo>
                  <a:lnTo>
                    <a:pt x="45" y="28"/>
                  </a:lnTo>
                  <a:lnTo>
                    <a:pt x="54" y="28"/>
                  </a:lnTo>
                  <a:lnTo>
                    <a:pt x="54" y="18"/>
                  </a:lnTo>
                  <a:lnTo>
                    <a:pt x="67" y="0"/>
                  </a:lnTo>
                  <a:lnTo>
                    <a:pt x="79" y="18"/>
                  </a:lnTo>
                  <a:lnTo>
                    <a:pt x="112" y="28"/>
                  </a:lnTo>
                  <a:lnTo>
                    <a:pt x="131" y="54"/>
                  </a:lnTo>
                  <a:lnTo>
                    <a:pt x="121" y="79"/>
                  </a:lnTo>
                  <a:lnTo>
                    <a:pt x="100" y="119"/>
                  </a:lnTo>
                  <a:lnTo>
                    <a:pt x="100" y="143"/>
                  </a:lnTo>
                  <a:lnTo>
                    <a:pt x="90" y="143"/>
                  </a:lnTo>
                  <a:lnTo>
                    <a:pt x="79" y="169"/>
                  </a:lnTo>
                  <a:lnTo>
                    <a:pt x="54" y="169"/>
                  </a:lnTo>
                  <a:lnTo>
                    <a:pt x="45" y="195"/>
                  </a:lnTo>
                  <a:lnTo>
                    <a:pt x="36" y="19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5404024" y="3402514"/>
              <a:ext cx="171779" cy="255699"/>
            </a:xfrm>
            <a:custGeom>
              <a:rect b="b" l="l" r="r" t="t"/>
              <a:pathLst>
                <a:path extrusionOk="0" h="195" w="131">
                  <a:moveTo>
                    <a:pt x="36" y="195"/>
                  </a:moveTo>
                  <a:lnTo>
                    <a:pt x="15" y="195"/>
                  </a:lnTo>
                  <a:lnTo>
                    <a:pt x="0" y="169"/>
                  </a:lnTo>
                  <a:lnTo>
                    <a:pt x="45" y="129"/>
                  </a:lnTo>
                  <a:lnTo>
                    <a:pt x="67" y="79"/>
                  </a:lnTo>
                  <a:lnTo>
                    <a:pt x="67" y="54"/>
                  </a:lnTo>
                  <a:lnTo>
                    <a:pt x="54" y="43"/>
                  </a:lnTo>
                  <a:lnTo>
                    <a:pt x="45" y="28"/>
                  </a:lnTo>
                  <a:lnTo>
                    <a:pt x="54" y="28"/>
                  </a:lnTo>
                  <a:lnTo>
                    <a:pt x="54" y="18"/>
                  </a:lnTo>
                  <a:lnTo>
                    <a:pt x="67" y="0"/>
                  </a:lnTo>
                  <a:lnTo>
                    <a:pt x="79" y="18"/>
                  </a:lnTo>
                  <a:lnTo>
                    <a:pt x="112" y="28"/>
                  </a:lnTo>
                  <a:lnTo>
                    <a:pt x="131" y="54"/>
                  </a:lnTo>
                  <a:lnTo>
                    <a:pt x="121" y="79"/>
                  </a:lnTo>
                  <a:lnTo>
                    <a:pt x="100" y="119"/>
                  </a:lnTo>
                  <a:lnTo>
                    <a:pt x="100" y="143"/>
                  </a:lnTo>
                  <a:lnTo>
                    <a:pt x="90" y="143"/>
                  </a:lnTo>
                  <a:lnTo>
                    <a:pt x="79" y="169"/>
                  </a:lnTo>
                  <a:lnTo>
                    <a:pt x="54" y="169"/>
                  </a:lnTo>
                  <a:lnTo>
                    <a:pt x="45" y="195"/>
                  </a:lnTo>
                  <a:lnTo>
                    <a:pt x="36" y="19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4977858" y="3169109"/>
              <a:ext cx="514023" cy="555980"/>
            </a:xfrm>
            <a:custGeom>
              <a:rect b="b" l="l" r="r" t="t"/>
              <a:pathLst>
                <a:path extrusionOk="0" h="424" w="392">
                  <a:moveTo>
                    <a:pt x="171" y="76"/>
                  </a:moveTo>
                  <a:lnTo>
                    <a:pt x="153" y="65"/>
                  </a:lnTo>
                  <a:lnTo>
                    <a:pt x="153" y="40"/>
                  </a:lnTo>
                  <a:lnTo>
                    <a:pt x="141" y="40"/>
                  </a:lnTo>
                  <a:lnTo>
                    <a:pt x="94" y="11"/>
                  </a:lnTo>
                  <a:lnTo>
                    <a:pt x="76" y="0"/>
                  </a:lnTo>
                  <a:lnTo>
                    <a:pt x="30" y="11"/>
                  </a:lnTo>
                  <a:lnTo>
                    <a:pt x="51" y="40"/>
                  </a:lnTo>
                  <a:lnTo>
                    <a:pt x="39" y="50"/>
                  </a:lnTo>
                  <a:lnTo>
                    <a:pt x="30" y="50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51" y="196"/>
                  </a:lnTo>
                  <a:lnTo>
                    <a:pt x="76" y="206"/>
                  </a:lnTo>
                  <a:lnTo>
                    <a:pt x="86" y="232"/>
                  </a:lnTo>
                  <a:lnTo>
                    <a:pt x="86" y="268"/>
                  </a:lnTo>
                  <a:lnTo>
                    <a:pt x="94" y="297"/>
                  </a:lnTo>
                  <a:lnTo>
                    <a:pt x="116" y="307"/>
                  </a:lnTo>
                  <a:lnTo>
                    <a:pt x="153" y="373"/>
                  </a:lnTo>
                  <a:lnTo>
                    <a:pt x="153" y="387"/>
                  </a:lnTo>
                  <a:lnTo>
                    <a:pt x="171" y="373"/>
                  </a:lnTo>
                  <a:lnTo>
                    <a:pt x="208" y="424"/>
                  </a:lnTo>
                  <a:lnTo>
                    <a:pt x="272" y="362"/>
                  </a:lnTo>
                  <a:lnTo>
                    <a:pt x="324" y="347"/>
                  </a:lnTo>
                  <a:lnTo>
                    <a:pt x="370" y="307"/>
                  </a:lnTo>
                  <a:lnTo>
                    <a:pt x="392" y="256"/>
                  </a:lnTo>
                  <a:lnTo>
                    <a:pt x="392" y="232"/>
                  </a:lnTo>
                  <a:lnTo>
                    <a:pt x="379" y="220"/>
                  </a:lnTo>
                  <a:lnTo>
                    <a:pt x="370" y="206"/>
                  </a:lnTo>
                  <a:lnTo>
                    <a:pt x="360" y="206"/>
                  </a:lnTo>
                  <a:lnTo>
                    <a:pt x="360" y="220"/>
                  </a:lnTo>
                  <a:lnTo>
                    <a:pt x="348" y="220"/>
                  </a:lnTo>
                  <a:lnTo>
                    <a:pt x="340" y="220"/>
                  </a:lnTo>
                  <a:lnTo>
                    <a:pt x="324" y="220"/>
                  </a:lnTo>
                  <a:lnTo>
                    <a:pt x="315" y="220"/>
                  </a:lnTo>
                  <a:lnTo>
                    <a:pt x="302" y="220"/>
                  </a:lnTo>
                  <a:lnTo>
                    <a:pt x="293" y="220"/>
                  </a:lnTo>
                  <a:lnTo>
                    <a:pt x="293" y="206"/>
                  </a:lnTo>
                  <a:lnTo>
                    <a:pt x="293" y="196"/>
                  </a:lnTo>
                  <a:lnTo>
                    <a:pt x="284" y="167"/>
                  </a:lnTo>
                  <a:lnTo>
                    <a:pt x="272" y="131"/>
                  </a:lnTo>
                  <a:lnTo>
                    <a:pt x="238" y="86"/>
                  </a:lnTo>
                  <a:lnTo>
                    <a:pt x="208" y="76"/>
                  </a:lnTo>
                  <a:lnTo>
                    <a:pt x="183" y="76"/>
                  </a:lnTo>
                  <a:lnTo>
                    <a:pt x="171" y="7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4977858" y="3169109"/>
              <a:ext cx="514023" cy="555980"/>
            </a:xfrm>
            <a:custGeom>
              <a:rect b="b" l="l" r="r" t="t"/>
              <a:pathLst>
                <a:path extrusionOk="0" h="424" w="392">
                  <a:moveTo>
                    <a:pt x="171" y="76"/>
                  </a:moveTo>
                  <a:lnTo>
                    <a:pt x="153" y="65"/>
                  </a:lnTo>
                  <a:lnTo>
                    <a:pt x="153" y="40"/>
                  </a:lnTo>
                  <a:lnTo>
                    <a:pt x="141" y="40"/>
                  </a:lnTo>
                  <a:lnTo>
                    <a:pt x="94" y="11"/>
                  </a:lnTo>
                  <a:lnTo>
                    <a:pt x="76" y="0"/>
                  </a:lnTo>
                  <a:lnTo>
                    <a:pt x="30" y="11"/>
                  </a:lnTo>
                  <a:lnTo>
                    <a:pt x="51" y="40"/>
                  </a:lnTo>
                  <a:lnTo>
                    <a:pt x="39" y="50"/>
                  </a:lnTo>
                  <a:lnTo>
                    <a:pt x="30" y="50"/>
                  </a:lnTo>
                  <a:lnTo>
                    <a:pt x="18" y="65"/>
                  </a:lnTo>
                  <a:lnTo>
                    <a:pt x="0" y="6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51" y="196"/>
                  </a:lnTo>
                  <a:lnTo>
                    <a:pt x="76" y="206"/>
                  </a:lnTo>
                  <a:lnTo>
                    <a:pt x="86" y="232"/>
                  </a:lnTo>
                  <a:lnTo>
                    <a:pt x="86" y="268"/>
                  </a:lnTo>
                  <a:lnTo>
                    <a:pt x="94" y="297"/>
                  </a:lnTo>
                  <a:lnTo>
                    <a:pt x="116" y="307"/>
                  </a:lnTo>
                  <a:lnTo>
                    <a:pt x="153" y="373"/>
                  </a:lnTo>
                  <a:lnTo>
                    <a:pt x="153" y="387"/>
                  </a:lnTo>
                  <a:lnTo>
                    <a:pt x="171" y="373"/>
                  </a:lnTo>
                  <a:lnTo>
                    <a:pt x="208" y="424"/>
                  </a:lnTo>
                  <a:lnTo>
                    <a:pt x="272" y="362"/>
                  </a:lnTo>
                  <a:lnTo>
                    <a:pt x="324" y="347"/>
                  </a:lnTo>
                  <a:lnTo>
                    <a:pt x="370" y="307"/>
                  </a:lnTo>
                  <a:lnTo>
                    <a:pt x="392" y="256"/>
                  </a:lnTo>
                  <a:lnTo>
                    <a:pt x="392" y="232"/>
                  </a:lnTo>
                  <a:lnTo>
                    <a:pt x="379" y="220"/>
                  </a:lnTo>
                  <a:lnTo>
                    <a:pt x="370" y="206"/>
                  </a:lnTo>
                  <a:lnTo>
                    <a:pt x="360" y="206"/>
                  </a:lnTo>
                  <a:lnTo>
                    <a:pt x="360" y="220"/>
                  </a:lnTo>
                  <a:lnTo>
                    <a:pt x="348" y="220"/>
                  </a:lnTo>
                  <a:lnTo>
                    <a:pt x="340" y="220"/>
                  </a:lnTo>
                  <a:lnTo>
                    <a:pt x="324" y="220"/>
                  </a:lnTo>
                  <a:lnTo>
                    <a:pt x="315" y="220"/>
                  </a:lnTo>
                  <a:lnTo>
                    <a:pt x="302" y="220"/>
                  </a:lnTo>
                  <a:lnTo>
                    <a:pt x="293" y="220"/>
                  </a:lnTo>
                  <a:lnTo>
                    <a:pt x="293" y="206"/>
                  </a:lnTo>
                  <a:lnTo>
                    <a:pt x="293" y="196"/>
                  </a:lnTo>
                  <a:lnTo>
                    <a:pt x="284" y="167"/>
                  </a:lnTo>
                  <a:lnTo>
                    <a:pt x="272" y="131"/>
                  </a:lnTo>
                  <a:lnTo>
                    <a:pt x="238" y="86"/>
                  </a:lnTo>
                  <a:lnTo>
                    <a:pt x="208" y="76"/>
                  </a:lnTo>
                  <a:lnTo>
                    <a:pt x="183" y="76"/>
                  </a:lnTo>
                  <a:lnTo>
                    <a:pt x="171" y="7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5350261" y="3369734"/>
              <a:ext cx="32782" cy="56385"/>
            </a:xfrm>
            <a:custGeom>
              <a:rect b="b" l="l" r="r" t="t"/>
              <a:pathLst>
                <a:path extrusionOk="0" h="43" w="25">
                  <a:moveTo>
                    <a:pt x="0" y="14"/>
                  </a:moveTo>
                  <a:lnTo>
                    <a:pt x="12" y="43"/>
                  </a:lnTo>
                  <a:lnTo>
                    <a:pt x="25" y="24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5350261" y="3369734"/>
              <a:ext cx="32782" cy="56385"/>
            </a:xfrm>
            <a:custGeom>
              <a:rect b="b" l="l" r="r" t="t"/>
              <a:pathLst>
                <a:path extrusionOk="0" h="43" w="25">
                  <a:moveTo>
                    <a:pt x="0" y="14"/>
                  </a:moveTo>
                  <a:lnTo>
                    <a:pt x="12" y="43"/>
                  </a:lnTo>
                  <a:lnTo>
                    <a:pt x="25" y="24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5362065" y="3369734"/>
              <a:ext cx="129816" cy="89166"/>
            </a:xfrm>
            <a:custGeom>
              <a:rect b="b" l="l" r="r" t="t"/>
              <a:pathLst>
                <a:path extrusionOk="0" h="68" w="99">
                  <a:moveTo>
                    <a:pt x="99" y="14"/>
                  </a:moveTo>
                  <a:lnTo>
                    <a:pt x="86" y="0"/>
                  </a:lnTo>
                  <a:lnTo>
                    <a:pt x="55" y="43"/>
                  </a:lnTo>
                  <a:lnTo>
                    <a:pt x="31" y="43"/>
                  </a:lnTo>
                  <a:lnTo>
                    <a:pt x="21" y="5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21" y="68"/>
                  </a:lnTo>
                  <a:lnTo>
                    <a:pt x="31" y="68"/>
                  </a:lnTo>
                  <a:lnTo>
                    <a:pt x="46" y="68"/>
                  </a:lnTo>
                  <a:lnTo>
                    <a:pt x="55" y="68"/>
                  </a:lnTo>
                  <a:lnTo>
                    <a:pt x="67" y="68"/>
                  </a:lnTo>
                  <a:lnTo>
                    <a:pt x="67" y="53"/>
                  </a:lnTo>
                  <a:lnTo>
                    <a:pt x="77" y="53"/>
                  </a:lnTo>
                  <a:lnTo>
                    <a:pt x="86" y="53"/>
                  </a:lnTo>
                  <a:lnTo>
                    <a:pt x="86" y="43"/>
                  </a:lnTo>
                  <a:lnTo>
                    <a:pt x="99" y="24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5362063" y="3369734"/>
              <a:ext cx="129816" cy="89166"/>
            </a:xfrm>
            <a:custGeom>
              <a:rect b="b" l="l" r="r" t="t"/>
              <a:pathLst>
                <a:path extrusionOk="0" h="68" w="99">
                  <a:moveTo>
                    <a:pt x="99" y="14"/>
                  </a:moveTo>
                  <a:lnTo>
                    <a:pt x="86" y="0"/>
                  </a:lnTo>
                  <a:lnTo>
                    <a:pt x="55" y="43"/>
                  </a:lnTo>
                  <a:lnTo>
                    <a:pt x="31" y="43"/>
                  </a:lnTo>
                  <a:lnTo>
                    <a:pt x="21" y="5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21" y="68"/>
                  </a:lnTo>
                  <a:lnTo>
                    <a:pt x="31" y="68"/>
                  </a:lnTo>
                  <a:lnTo>
                    <a:pt x="46" y="68"/>
                  </a:lnTo>
                  <a:lnTo>
                    <a:pt x="55" y="68"/>
                  </a:lnTo>
                  <a:lnTo>
                    <a:pt x="67" y="68"/>
                  </a:lnTo>
                  <a:lnTo>
                    <a:pt x="67" y="53"/>
                  </a:lnTo>
                  <a:lnTo>
                    <a:pt x="77" y="53"/>
                  </a:lnTo>
                  <a:lnTo>
                    <a:pt x="86" y="53"/>
                  </a:lnTo>
                  <a:lnTo>
                    <a:pt x="86" y="43"/>
                  </a:lnTo>
                  <a:lnTo>
                    <a:pt x="99" y="24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4989659" y="3003888"/>
              <a:ext cx="140306" cy="165221"/>
            </a:xfrm>
            <a:custGeom>
              <a:rect b="b" l="l" r="r" t="t"/>
              <a:pathLst>
                <a:path extrusionOk="0" h="126" w="107">
                  <a:moveTo>
                    <a:pt x="107" y="0"/>
                  </a:moveTo>
                  <a:lnTo>
                    <a:pt x="85" y="21"/>
                  </a:lnTo>
                  <a:lnTo>
                    <a:pt x="85" y="75"/>
                  </a:lnTo>
                  <a:lnTo>
                    <a:pt x="55" y="100"/>
                  </a:lnTo>
                  <a:lnTo>
                    <a:pt x="9" y="126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9" y="21"/>
                  </a:lnTo>
                  <a:lnTo>
                    <a:pt x="9" y="11"/>
                  </a:lnTo>
                  <a:lnTo>
                    <a:pt x="42" y="11"/>
                  </a:lnTo>
                  <a:lnTo>
                    <a:pt x="55" y="11"/>
                  </a:lnTo>
                  <a:lnTo>
                    <a:pt x="76" y="1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4989659" y="3003888"/>
              <a:ext cx="140306" cy="165221"/>
            </a:xfrm>
            <a:custGeom>
              <a:rect b="b" l="l" r="r" t="t"/>
              <a:pathLst>
                <a:path extrusionOk="0" h="126" w="107">
                  <a:moveTo>
                    <a:pt x="107" y="0"/>
                  </a:moveTo>
                  <a:lnTo>
                    <a:pt x="85" y="21"/>
                  </a:lnTo>
                  <a:lnTo>
                    <a:pt x="85" y="75"/>
                  </a:lnTo>
                  <a:lnTo>
                    <a:pt x="55" y="100"/>
                  </a:lnTo>
                  <a:lnTo>
                    <a:pt x="9" y="126"/>
                  </a:lnTo>
                  <a:lnTo>
                    <a:pt x="0" y="111"/>
                  </a:lnTo>
                  <a:lnTo>
                    <a:pt x="0" y="10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35"/>
                  </a:lnTo>
                  <a:lnTo>
                    <a:pt x="9" y="21"/>
                  </a:lnTo>
                  <a:lnTo>
                    <a:pt x="9" y="11"/>
                  </a:lnTo>
                  <a:lnTo>
                    <a:pt x="42" y="11"/>
                  </a:lnTo>
                  <a:lnTo>
                    <a:pt x="55" y="11"/>
                  </a:lnTo>
                  <a:lnTo>
                    <a:pt x="76" y="1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4977857" y="3135016"/>
              <a:ext cx="99657" cy="119327"/>
            </a:xfrm>
            <a:custGeom>
              <a:rect b="b" l="l" r="r" t="t"/>
              <a:pathLst>
                <a:path extrusionOk="0" h="91" w="76">
                  <a:moveTo>
                    <a:pt x="9" y="11"/>
                  </a:moveTo>
                  <a:lnTo>
                    <a:pt x="0" y="25"/>
                  </a:lnTo>
                  <a:lnTo>
                    <a:pt x="9" y="54"/>
                  </a:lnTo>
                  <a:lnTo>
                    <a:pt x="0" y="91"/>
                  </a:lnTo>
                  <a:lnTo>
                    <a:pt x="18" y="91"/>
                  </a:lnTo>
                  <a:lnTo>
                    <a:pt x="29" y="76"/>
                  </a:lnTo>
                  <a:lnTo>
                    <a:pt x="39" y="76"/>
                  </a:lnTo>
                  <a:lnTo>
                    <a:pt x="51" y="66"/>
                  </a:lnTo>
                  <a:lnTo>
                    <a:pt x="29" y="37"/>
                  </a:lnTo>
                  <a:lnTo>
                    <a:pt x="76" y="25"/>
                  </a:lnTo>
                  <a:lnTo>
                    <a:pt x="63" y="0"/>
                  </a:lnTo>
                  <a:lnTo>
                    <a:pt x="18" y="2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4977857" y="3135016"/>
              <a:ext cx="99657" cy="119327"/>
            </a:xfrm>
            <a:custGeom>
              <a:rect b="b" l="l" r="r" t="t"/>
              <a:pathLst>
                <a:path extrusionOk="0" h="91" w="76">
                  <a:moveTo>
                    <a:pt x="9" y="11"/>
                  </a:moveTo>
                  <a:lnTo>
                    <a:pt x="0" y="25"/>
                  </a:lnTo>
                  <a:lnTo>
                    <a:pt x="9" y="54"/>
                  </a:lnTo>
                  <a:lnTo>
                    <a:pt x="0" y="91"/>
                  </a:lnTo>
                  <a:lnTo>
                    <a:pt x="18" y="91"/>
                  </a:lnTo>
                  <a:lnTo>
                    <a:pt x="29" y="76"/>
                  </a:lnTo>
                  <a:lnTo>
                    <a:pt x="39" y="76"/>
                  </a:lnTo>
                  <a:lnTo>
                    <a:pt x="51" y="66"/>
                  </a:lnTo>
                  <a:lnTo>
                    <a:pt x="29" y="37"/>
                  </a:lnTo>
                  <a:lnTo>
                    <a:pt x="76" y="25"/>
                  </a:lnTo>
                  <a:lnTo>
                    <a:pt x="63" y="0"/>
                  </a:lnTo>
                  <a:lnTo>
                    <a:pt x="18" y="2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5061780" y="3003888"/>
              <a:ext cx="228163" cy="264877"/>
            </a:xfrm>
            <a:custGeom>
              <a:rect b="b" l="l" r="r" t="t"/>
              <a:pathLst>
                <a:path extrusionOk="0" h="202" w="174">
                  <a:moveTo>
                    <a:pt x="97" y="0"/>
                  </a:moveTo>
                  <a:lnTo>
                    <a:pt x="67" y="0"/>
                  </a:lnTo>
                  <a:lnTo>
                    <a:pt x="51" y="0"/>
                  </a:lnTo>
                  <a:lnTo>
                    <a:pt x="30" y="21"/>
                  </a:lnTo>
                  <a:lnTo>
                    <a:pt x="30" y="75"/>
                  </a:lnTo>
                  <a:lnTo>
                    <a:pt x="0" y="100"/>
                  </a:lnTo>
                  <a:lnTo>
                    <a:pt x="12" y="126"/>
                  </a:lnTo>
                  <a:lnTo>
                    <a:pt x="30" y="137"/>
                  </a:lnTo>
                  <a:lnTo>
                    <a:pt x="76" y="166"/>
                  </a:lnTo>
                  <a:lnTo>
                    <a:pt x="89" y="166"/>
                  </a:lnTo>
                  <a:lnTo>
                    <a:pt x="89" y="190"/>
                  </a:lnTo>
                  <a:lnTo>
                    <a:pt x="106" y="202"/>
                  </a:lnTo>
                  <a:lnTo>
                    <a:pt x="119" y="190"/>
                  </a:lnTo>
                  <a:lnTo>
                    <a:pt x="143" y="202"/>
                  </a:lnTo>
                  <a:lnTo>
                    <a:pt x="153" y="176"/>
                  </a:lnTo>
                  <a:lnTo>
                    <a:pt x="174" y="176"/>
                  </a:lnTo>
                  <a:lnTo>
                    <a:pt x="153" y="154"/>
                  </a:lnTo>
                  <a:lnTo>
                    <a:pt x="153" y="111"/>
                  </a:lnTo>
                  <a:lnTo>
                    <a:pt x="119" y="100"/>
                  </a:lnTo>
                  <a:lnTo>
                    <a:pt x="106" y="75"/>
                  </a:lnTo>
                  <a:lnTo>
                    <a:pt x="119" y="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5061780" y="3003888"/>
              <a:ext cx="228163" cy="264877"/>
            </a:xfrm>
            <a:custGeom>
              <a:rect b="b" l="l" r="r" t="t"/>
              <a:pathLst>
                <a:path extrusionOk="0" h="202" w="174">
                  <a:moveTo>
                    <a:pt x="97" y="0"/>
                  </a:moveTo>
                  <a:lnTo>
                    <a:pt x="67" y="0"/>
                  </a:lnTo>
                  <a:lnTo>
                    <a:pt x="51" y="0"/>
                  </a:lnTo>
                  <a:lnTo>
                    <a:pt x="30" y="21"/>
                  </a:lnTo>
                  <a:lnTo>
                    <a:pt x="30" y="75"/>
                  </a:lnTo>
                  <a:lnTo>
                    <a:pt x="0" y="100"/>
                  </a:lnTo>
                  <a:lnTo>
                    <a:pt x="12" y="126"/>
                  </a:lnTo>
                  <a:lnTo>
                    <a:pt x="30" y="137"/>
                  </a:lnTo>
                  <a:lnTo>
                    <a:pt x="76" y="166"/>
                  </a:lnTo>
                  <a:lnTo>
                    <a:pt x="89" y="166"/>
                  </a:lnTo>
                  <a:lnTo>
                    <a:pt x="89" y="190"/>
                  </a:lnTo>
                  <a:lnTo>
                    <a:pt x="106" y="202"/>
                  </a:lnTo>
                  <a:lnTo>
                    <a:pt x="119" y="190"/>
                  </a:lnTo>
                  <a:lnTo>
                    <a:pt x="143" y="202"/>
                  </a:lnTo>
                  <a:lnTo>
                    <a:pt x="153" y="176"/>
                  </a:lnTo>
                  <a:lnTo>
                    <a:pt x="174" y="176"/>
                  </a:lnTo>
                  <a:lnTo>
                    <a:pt x="153" y="154"/>
                  </a:lnTo>
                  <a:lnTo>
                    <a:pt x="153" y="111"/>
                  </a:lnTo>
                  <a:lnTo>
                    <a:pt x="119" y="100"/>
                  </a:lnTo>
                  <a:lnTo>
                    <a:pt x="106" y="75"/>
                  </a:lnTo>
                  <a:lnTo>
                    <a:pt x="119" y="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4955566" y="3135016"/>
              <a:ext cx="34093" cy="119327"/>
            </a:xfrm>
            <a:custGeom>
              <a:rect b="b" l="l" r="r" t="t"/>
              <a:pathLst>
                <a:path extrusionOk="0" h="91" w="26">
                  <a:moveTo>
                    <a:pt x="26" y="11"/>
                  </a:moveTo>
                  <a:lnTo>
                    <a:pt x="26" y="0"/>
                  </a:lnTo>
                  <a:lnTo>
                    <a:pt x="16" y="0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16" y="91"/>
                  </a:lnTo>
                  <a:lnTo>
                    <a:pt x="26" y="54"/>
                  </a:lnTo>
                  <a:lnTo>
                    <a:pt x="16" y="25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4955565" y="3135016"/>
              <a:ext cx="34093" cy="119327"/>
            </a:xfrm>
            <a:custGeom>
              <a:rect b="b" l="l" r="r" t="t"/>
              <a:pathLst>
                <a:path extrusionOk="0" h="91" w="26">
                  <a:moveTo>
                    <a:pt x="26" y="11"/>
                  </a:moveTo>
                  <a:lnTo>
                    <a:pt x="26" y="0"/>
                  </a:lnTo>
                  <a:lnTo>
                    <a:pt x="16" y="0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16" y="91"/>
                  </a:lnTo>
                  <a:lnTo>
                    <a:pt x="26" y="54"/>
                  </a:lnTo>
                  <a:lnTo>
                    <a:pt x="16" y="25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5202063" y="3255662"/>
              <a:ext cx="48517" cy="40651"/>
            </a:xfrm>
            <a:custGeom>
              <a:rect b="b" l="l" r="r" t="t"/>
              <a:pathLst>
                <a:path extrusionOk="0" h="31" w="37">
                  <a:moveTo>
                    <a:pt x="0" y="31"/>
                  </a:moveTo>
                  <a:lnTo>
                    <a:pt x="12" y="31"/>
                  </a:lnTo>
                  <a:lnTo>
                    <a:pt x="37" y="31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5202063" y="3255662"/>
              <a:ext cx="48517" cy="40651"/>
            </a:xfrm>
            <a:custGeom>
              <a:rect b="b" l="l" r="r" t="t"/>
              <a:pathLst>
                <a:path extrusionOk="0" h="31" w="37">
                  <a:moveTo>
                    <a:pt x="0" y="31"/>
                  </a:moveTo>
                  <a:lnTo>
                    <a:pt x="12" y="31"/>
                  </a:lnTo>
                  <a:lnTo>
                    <a:pt x="37" y="31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5203369" y="3667385"/>
              <a:ext cx="245209" cy="169154"/>
            </a:xfrm>
            <a:custGeom>
              <a:rect b="b" l="l" r="r" t="t"/>
              <a:pathLst>
                <a:path extrusionOk="0" h="129" w="187">
                  <a:moveTo>
                    <a:pt x="0" y="39"/>
                  </a:moveTo>
                  <a:lnTo>
                    <a:pt x="17" y="129"/>
                  </a:lnTo>
                  <a:lnTo>
                    <a:pt x="39" y="129"/>
                  </a:lnTo>
                  <a:lnTo>
                    <a:pt x="55" y="114"/>
                  </a:lnTo>
                  <a:lnTo>
                    <a:pt x="85" y="114"/>
                  </a:lnTo>
                  <a:lnTo>
                    <a:pt x="130" y="75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87" y="39"/>
                  </a:lnTo>
                  <a:lnTo>
                    <a:pt x="187" y="25"/>
                  </a:lnTo>
                  <a:lnTo>
                    <a:pt x="171" y="0"/>
                  </a:lnTo>
                  <a:lnTo>
                    <a:pt x="119" y="14"/>
                  </a:lnTo>
                  <a:lnTo>
                    <a:pt x="55" y="75"/>
                  </a:lnTo>
                  <a:lnTo>
                    <a:pt x="1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5086657" y="3045834"/>
              <a:ext cx="228163" cy="264877"/>
            </a:xfrm>
            <a:custGeom>
              <a:rect b="b" l="l" r="r" t="t"/>
              <a:pathLst>
                <a:path extrusionOk="0" h="202" w="174">
                  <a:moveTo>
                    <a:pt x="97" y="0"/>
                  </a:moveTo>
                  <a:lnTo>
                    <a:pt x="67" y="0"/>
                  </a:lnTo>
                  <a:lnTo>
                    <a:pt x="51" y="0"/>
                  </a:lnTo>
                  <a:lnTo>
                    <a:pt x="30" y="21"/>
                  </a:lnTo>
                  <a:lnTo>
                    <a:pt x="30" y="75"/>
                  </a:lnTo>
                  <a:lnTo>
                    <a:pt x="0" y="100"/>
                  </a:lnTo>
                  <a:lnTo>
                    <a:pt x="12" y="126"/>
                  </a:lnTo>
                  <a:lnTo>
                    <a:pt x="30" y="137"/>
                  </a:lnTo>
                  <a:lnTo>
                    <a:pt x="76" y="166"/>
                  </a:lnTo>
                  <a:lnTo>
                    <a:pt x="89" y="166"/>
                  </a:lnTo>
                  <a:lnTo>
                    <a:pt x="89" y="190"/>
                  </a:lnTo>
                  <a:lnTo>
                    <a:pt x="106" y="202"/>
                  </a:lnTo>
                  <a:lnTo>
                    <a:pt x="119" y="190"/>
                  </a:lnTo>
                  <a:lnTo>
                    <a:pt x="143" y="202"/>
                  </a:lnTo>
                  <a:lnTo>
                    <a:pt x="153" y="176"/>
                  </a:lnTo>
                  <a:lnTo>
                    <a:pt x="174" y="176"/>
                  </a:lnTo>
                  <a:lnTo>
                    <a:pt x="153" y="154"/>
                  </a:lnTo>
                  <a:lnTo>
                    <a:pt x="153" y="111"/>
                  </a:lnTo>
                  <a:lnTo>
                    <a:pt x="119" y="100"/>
                  </a:lnTo>
                  <a:lnTo>
                    <a:pt x="106" y="75"/>
                  </a:lnTo>
                  <a:lnTo>
                    <a:pt x="119" y="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889" name="Google Shape;889;p42"/>
          <p:cNvGrpSpPr/>
          <p:nvPr/>
        </p:nvGrpSpPr>
        <p:grpSpPr>
          <a:xfrm>
            <a:off x="3108366" y="3243388"/>
            <a:ext cx="1740594" cy="1330655"/>
            <a:chOff x="5045267" y="3419564"/>
            <a:chExt cx="2309092" cy="2311771"/>
          </a:xfrm>
        </p:grpSpPr>
        <p:sp>
          <p:nvSpPr>
            <p:cNvPr id="890" name="Google Shape;890;p42"/>
            <p:cNvSpPr/>
            <p:nvPr/>
          </p:nvSpPr>
          <p:spPr>
            <a:xfrm>
              <a:off x="5631302" y="3855970"/>
              <a:ext cx="528905" cy="389226"/>
            </a:xfrm>
            <a:custGeom>
              <a:rect b="b" l="l" r="r" t="t"/>
              <a:pathLst>
                <a:path extrusionOk="0" h="297" w="287">
                  <a:moveTo>
                    <a:pt x="241" y="246"/>
                  </a:moveTo>
                  <a:lnTo>
                    <a:pt x="229" y="246"/>
                  </a:lnTo>
                  <a:lnTo>
                    <a:pt x="219" y="256"/>
                  </a:lnTo>
                  <a:lnTo>
                    <a:pt x="186" y="256"/>
                  </a:lnTo>
                  <a:lnTo>
                    <a:pt x="165" y="272"/>
                  </a:lnTo>
                  <a:lnTo>
                    <a:pt x="143" y="256"/>
                  </a:lnTo>
                  <a:lnTo>
                    <a:pt x="119" y="256"/>
                  </a:lnTo>
                  <a:lnTo>
                    <a:pt x="98" y="246"/>
                  </a:lnTo>
                  <a:lnTo>
                    <a:pt x="76" y="246"/>
                  </a:lnTo>
                  <a:lnTo>
                    <a:pt x="67" y="272"/>
                  </a:lnTo>
                  <a:lnTo>
                    <a:pt x="67" y="297"/>
                  </a:lnTo>
                  <a:lnTo>
                    <a:pt x="55" y="272"/>
                  </a:lnTo>
                  <a:lnTo>
                    <a:pt x="43" y="282"/>
                  </a:lnTo>
                  <a:lnTo>
                    <a:pt x="34" y="272"/>
                  </a:lnTo>
                  <a:lnTo>
                    <a:pt x="21" y="272"/>
                  </a:lnTo>
                  <a:lnTo>
                    <a:pt x="0" y="232"/>
                  </a:lnTo>
                  <a:lnTo>
                    <a:pt x="0" y="206"/>
                  </a:lnTo>
                  <a:lnTo>
                    <a:pt x="67" y="191"/>
                  </a:lnTo>
                  <a:lnTo>
                    <a:pt x="76" y="181"/>
                  </a:lnTo>
                  <a:lnTo>
                    <a:pt x="76" y="116"/>
                  </a:lnTo>
                  <a:lnTo>
                    <a:pt x="98" y="102"/>
                  </a:lnTo>
                  <a:lnTo>
                    <a:pt x="210" y="0"/>
                  </a:lnTo>
                  <a:lnTo>
                    <a:pt x="250" y="0"/>
                  </a:lnTo>
                  <a:lnTo>
                    <a:pt x="262" y="14"/>
                  </a:lnTo>
                  <a:lnTo>
                    <a:pt x="262" y="50"/>
                  </a:lnTo>
                  <a:lnTo>
                    <a:pt x="274" y="80"/>
                  </a:lnTo>
                  <a:lnTo>
                    <a:pt x="287" y="80"/>
                  </a:lnTo>
                  <a:lnTo>
                    <a:pt x="274" y="155"/>
                  </a:lnTo>
                  <a:lnTo>
                    <a:pt x="241" y="232"/>
                  </a:lnTo>
                  <a:lnTo>
                    <a:pt x="241" y="24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5631302" y="3855970"/>
              <a:ext cx="528905" cy="389226"/>
            </a:xfrm>
            <a:custGeom>
              <a:rect b="b" l="l" r="r" t="t"/>
              <a:pathLst>
                <a:path extrusionOk="0" h="297" w="287">
                  <a:moveTo>
                    <a:pt x="241" y="246"/>
                  </a:moveTo>
                  <a:lnTo>
                    <a:pt x="229" y="246"/>
                  </a:lnTo>
                  <a:lnTo>
                    <a:pt x="219" y="256"/>
                  </a:lnTo>
                  <a:lnTo>
                    <a:pt x="186" y="256"/>
                  </a:lnTo>
                  <a:lnTo>
                    <a:pt x="165" y="272"/>
                  </a:lnTo>
                  <a:lnTo>
                    <a:pt x="143" y="256"/>
                  </a:lnTo>
                  <a:lnTo>
                    <a:pt x="119" y="256"/>
                  </a:lnTo>
                  <a:lnTo>
                    <a:pt x="98" y="246"/>
                  </a:lnTo>
                  <a:lnTo>
                    <a:pt x="76" y="246"/>
                  </a:lnTo>
                  <a:lnTo>
                    <a:pt x="67" y="272"/>
                  </a:lnTo>
                  <a:lnTo>
                    <a:pt x="67" y="297"/>
                  </a:lnTo>
                  <a:lnTo>
                    <a:pt x="55" y="272"/>
                  </a:lnTo>
                  <a:lnTo>
                    <a:pt x="43" y="282"/>
                  </a:lnTo>
                  <a:lnTo>
                    <a:pt x="34" y="272"/>
                  </a:lnTo>
                  <a:lnTo>
                    <a:pt x="21" y="272"/>
                  </a:lnTo>
                  <a:lnTo>
                    <a:pt x="0" y="232"/>
                  </a:lnTo>
                  <a:lnTo>
                    <a:pt x="0" y="206"/>
                  </a:lnTo>
                  <a:lnTo>
                    <a:pt x="67" y="191"/>
                  </a:lnTo>
                  <a:lnTo>
                    <a:pt x="76" y="181"/>
                  </a:lnTo>
                  <a:lnTo>
                    <a:pt x="76" y="116"/>
                  </a:lnTo>
                  <a:lnTo>
                    <a:pt x="98" y="102"/>
                  </a:lnTo>
                  <a:lnTo>
                    <a:pt x="210" y="0"/>
                  </a:lnTo>
                  <a:lnTo>
                    <a:pt x="250" y="0"/>
                  </a:lnTo>
                  <a:lnTo>
                    <a:pt x="262" y="14"/>
                  </a:lnTo>
                  <a:lnTo>
                    <a:pt x="262" y="50"/>
                  </a:lnTo>
                  <a:lnTo>
                    <a:pt x="274" y="80"/>
                  </a:lnTo>
                  <a:lnTo>
                    <a:pt x="287" y="80"/>
                  </a:lnTo>
                  <a:lnTo>
                    <a:pt x="274" y="155"/>
                  </a:lnTo>
                  <a:lnTo>
                    <a:pt x="241" y="232"/>
                  </a:lnTo>
                  <a:lnTo>
                    <a:pt x="241" y="24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5712390" y="4178361"/>
              <a:ext cx="383318" cy="298800"/>
            </a:xfrm>
            <a:custGeom>
              <a:rect b="b" l="l" r="r" t="t"/>
              <a:pathLst>
                <a:path extrusionOk="0" h="228" w="208">
                  <a:moveTo>
                    <a:pt x="208" y="10"/>
                  </a:moveTo>
                  <a:lnTo>
                    <a:pt x="208" y="24"/>
                  </a:lnTo>
                  <a:lnTo>
                    <a:pt x="208" y="50"/>
                  </a:lnTo>
                  <a:lnTo>
                    <a:pt x="198" y="61"/>
                  </a:lnTo>
                  <a:lnTo>
                    <a:pt x="186" y="115"/>
                  </a:lnTo>
                  <a:lnTo>
                    <a:pt x="176" y="126"/>
                  </a:lnTo>
                  <a:lnTo>
                    <a:pt x="167" y="166"/>
                  </a:lnTo>
                  <a:lnTo>
                    <a:pt x="155" y="180"/>
                  </a:lnTo>
                  <a:lnTo>
                    <a:pt x="143" y="166"/>
                  </a:lnTo>
                  <a:lnTo>
                    <a:pt x="131" y="166"/>
                  </a:lnTo>
                  <a:lnTo>
                    <a:pt x="109" y="217"/>
                  </a:lnTo>
                  <a:lnTo>
                    <a:pt x="54" y="228"/>
                  </a:lnTo>
                  <a:lnTo>
                    <a:pt x="54" y="217"/>
                  </a:lnTo>
                  <a:lnTo>
                    <a:pt x="45" y="191"/>
                  </a:lnTo>
                  <a:lnTo>
                    <a:pt x="23" y="180"/>
                  </a:lnTo>
                  <a:lnTo>
                    <a:pt x="0" y="180"/>
                  </a:lnTo>
                  <a:lnTo>
                    <a:pt x="0" y="126"/>
                  </a:lnTo>
                  <a:lnTo>
                    <a:pt x="23" y="76"/>
                  </a:lnTo>
                  <a:lnTo>
                    <a:pt x="23" y="50"/>
                  </a:lnTo>
                  <a:lnTo>
                    <a:pt x="23" y="24"/>
                  </a:lnTo>
                  <a:lnTo>
                    <a:pt x="33" y="0"/>
                  </a:lnTo>
                  <a:lnTo>
                    <a:pt x="54" y="0"/>
                  </a:lnTo>
                  <a:lnTo>
                    <a:pt x="76" y="10"/>
                  </a:lnTo>
                  <a:lnTo>
                    <a:pt x="100" y="10"/>
                  </a:lnTo>
                  <a:lnTo>
                    <a:pt x="122" y="24"/>
                  </a:lnTo>
                  <a:lnTo>
                    <a:pt x="143" y="10"/>
                  </a:lnTo>
                  <a:lnTo>
                    <a:pt x="176" y="1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208" y="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115979" y="4260924"/>
              <a:ext cx="447818" cy="254243"/>
            </a:xfrm>
            <a:custGeom>
              <a:rect b="b" l="l" r="r" t="t"/>
              <a:pathLst>
                <a:path extrusionOk="0" h="194" w="243">
                  <a:moveTo>
                    <a:pt x="0" y="154"/>
                  </a:moveTo>
                  <a:lnTo>
                    <a:pt x="24" y="194"/>
                  </a:lnTo>
                  <a:lnTo>
                    <a:pt x="34" y="183"/>
                  </a:lnTo>
                  <a:lnTo>
                    <a:pt x="43" y="183"/>
                  </a:lnTo>
                  <a:lnTo>
                    <a:pt x="56" y="183"/>
                  </a:lnTo>
                  <a:lnTo>
                    <a:pt x="79" y="183"/>
                  </a:lnTo>
                  <a:lnTo>
                    <a:pt x="89" y="140"/>
                  </a:lnTo>
                  <a:lnTo>
                    <a:pt x="101" y="140"/>
                  </a:lnTo>
                  <a:lnTo>
                    <a:pt x="111" y="154"/>
                  </a:lnTo>
                  <a:lnTo>
                    <a:pt x="144" y="165"/>
                  </a:lnTo>
                  <a:lnTo>
                    <a:pt x="156" y="154"/>
                  </a:lnTo>
                  <a:lnTo>
                    <a:pt x="243" y="140"/>
                  </a:lnTo>
                  <a:lnTo>
                    <a:pt x="186" y="64"/>
                  </a:lnTo>
                  <a:lnTo>
                    <a:pt x="166" y="53"/>
                  </a:lnTo>
                  <a:lnTo>
                    <a:pt x="166" y="28"/>
                  </a:lnTo>
                  <a:lnTo>
                    <a:pt x="144" y="0"/>
                  </a:lnTo>
                  <a:lnTo>
                    <a:pt x="131" y="14"/>
                  </a:lnTo>
                  <a:lnTo>
                    <a:pt x="111" y="39"/>
                  </a:lnTo>
                  <a:lnTo>
                    <a:pt x="79" y="53"/>
                  </a:lnTo>
                  <a:lnTo>
                    <a:pt x="79" y="64"/>
                  </a:lnTo>
                  <a:lnTo>
                    <a:pt x="64" y="79"/>
                  </a:lnTo>
                  <a:lnTo>
                    <a:pt x="12" y="90"/>
                  </a:lnTo>
                  <a:lnTo>
                    <a:pt x="0" y="12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6115979" y="4260924"/>
              <a:ext cx="447818" cy="254243"/>
            </a:xfrm>
            <a:custGeom>
              <a:rect b="b" l="l" r="r" t="t"/>
              <a:pathLst>
                <a:path extrusionOk="0" h="194" w="243">
                  <a:moveTo>
                    <a:pt x="0" y="154"/>
                  </a:moveTo>
                  <a:lnTo>
                    <a:pt x="24" y="194"/>
                  </a:lnTo>
                  <a:lnTo>
                    <a:pt x="34" y="183"/>
                  </a:lnTo>
                  <a:lnTo>
                    <a:pt x="43" y="183"/>
                  </a:lnTo>
                  <a:lnTo>
                    <a:pt x="56" y="183"/>
                  </a:lnTo>
                  <a:lnTo>
                    <a:pt x="79" y="183"/>
                  </a:lnTo>
                  <a:lnTo>
                    <a:pt x="89" y="140"/>
                  </a:lnTo>
                  <a:lnTo>
                    <a:pt x="101" y="140"/>
                  </a:lnTo>
                  <a:lnTo>
                    <a:pt x="111" y="154"/>
                  </a:lnTo>
                  <a:lnTo>
                    <a:pt x="144" y="165"/>
                  </a:lnTo>
                  <a:lnTo>
                    <a:pt x="156" y="154"/>
                  </a:lnTo>
                  <a:lnTo>
                    <a:pt x="243" y="140"/>
                  </a:lnTo>
                  <a:lnTo>
                    <a:pt x="186" y="64"/>
                  </a:lnTo>
                  <a:lnTo>
                    <a:pt x="166" y="53"/>
                  </a:lnTo>
                  <a:lnTo>
                    <a:pt x="166" y="28"/>
                  </a:lnTo>
                  <a:lnTo>
                    <a:pt x="144" y="0"/>
                  </a:lnTo>
                  <a:lnTo>
                    <a:pt x="131" y="14"/>
                  </a:lnTo>
                  <a:lnTo>
                    <a:pt x="111" y="39"/>
                  </a:lnTo>
                  <a:lnTo>
                    <a:pt x="79" y="53"/>
                  </a:lnTo>
                  <a:lnTo>
                    <a:pt x="79" y="64"/>
                  </a:lnTo>
                  <a:lnTo>
                    <a:pt x="64" y="79"/>
                  </a:lnTo>
                  <a:lnTo>
                    <a:pt x="12" y="90"/>
                  </a:lnTo>
                  <a:lnTo>
                    <a:pt x="0" y="12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6038577" y="4445707"/>
              <a:ext cx="648692" cy="591048"/>
            </a:xfrm>
            <a:custGeom>
              <a:rect b="b" l="l" r="r" t="t"/>
              <a:pathLst>
                <a:path extrusionOk="0" h="451" w="352">
                  <a:moveTo>
                    <a:pt x="198" y="14"/>
                  </a:moveTo>
                  <a:lnTo>
                    <a:pt x="284" y="0"/>
                  </a:lnTo>
                  <a:lnTo>
                    <a:pt x="296" y="14"/>
                  </a:lnTo>
                  <a:lnTo>
                    <a:pt x="320" y="14"/>
                  </a:lnTo>
                  <a:lnTo>
                    <a:pt x="339" y="43"/>
                  </a:lnTo>
                  <a:lnTo>
                    <a:pt x="339" y="64"/>
                  </a:lnTo>
                  <a:lnTo>
                    <a:pt x="352" y="79"/>
                  </a:lnTo>
                  <a:lnTo>
                    <a:pt x="339" y="89"/>
                  </a:lnTo>
                  <a:lnTo>
                    <a:pt x="330" y="115"/>
                  </a:lnTo>
                  <a:lnTo>
                    <a:pt x="320" y="155"/>
                  </a:lnTo>
                  <a:lnTo>
                    <a:pt x="305" y="180"/>
                  </a:lnTo>
                  <a:lnTo>
                    <a:pt x="305" y="194"/>
                  </a:lnTo>
                  <a:lnTo>
                    <a:pt x="320" y="205"/>
                  </a:lnTo>
                  <a:lnTo>
                    <a:pt x="320" y="234"/>
                  </a:lnTo>
                  <a:lnTo>
                    <a:pt x="320" y="281"/>
                  </a:lnTo>
                  <a:lnTo>
                    <a:pt x="339" y="325"/>
                  </a:lnTo>
                  <a:lnTo>
                    <a:pt x="330" y="325"/>
                  </a:lnTo>
                  <a:lnTo>
                    <a:pt x="305" y="335"/>
                  </a:lnTo>
                  <a:lnTo>
                    <a:pt x="305" y="350"/>
                  </a:lnTo>
                  <a:lnTo>
                    <a:pt x="296" y="411"/>
                  </a:lnTo>
                  <a:lnTo>
                    <a:pt x="305" y="426"/>
                  </a:lnTo>
                  <a:lnTo>
                    <a:pt x="320" y="426"/>
                  </a:lnTo>
                  <a:lnTo>
                    <a:pt x="320" y="451"/>
                  </a:lnTo>
                  <a:lnTo>
                    <a:pt x="296" y="436"/>
                  </a:lnTo>
                  <a:lnTo>
                    <a:pt x="262" y="411"/>
                  </a:lnTo>
                  <a:lnTo>
                    <a:pt x="253" y="411"/>
                  </a:lnTo>
                  <a:lnTo>
                    <a:pt x="220" y="390"/>
                  </a:lnTo>
                  <a:lnTo>
                    <a:pt x="173" y="400"/>
                  </a:lnTo>
                  <a:lnTo>
                    <a:pt x="186" y="390"/>
                  </a:lnTo>
                  <a:lnTo>
                    <a:pt x="173" y="361"/>
                  </a:lnTo>
                  <a:lnTo>
                    <a:pt x="173" y="309"/>
                  </a:lnTo>
                  <a:lnTo>
                    <a:pt x="153" y="299"/>
                  </a:lnTo>
                  <a:lnTo>
                    <a:pt x="131" y="299"/>
                  </a:lnTo>
                  <a:lnTo>
                    <a:pt x="131" y="325"/>
                  </a:lnTo>
                  <a:lnTo>
                    <a:pt x="98" y="325"/>
                  </a:lnTo>
                  <a:lnTo>
                    <a:pt x="85" y="309"/>
                  </a:lnTo>
                  <a:lnTo>
                    <a:pt x="76" y="270"/>
                  </a:lnTo>
                  <a:lnTo>
                    <a:pt x="67" y="270"/>
                  </a:lnTo>
                  <a:lnTo>
                    <a:pt x="21" y="270"/>
                  </a:lnTo>
                  <a:lnTo>
                    <a:pt x="0" y="281"/>
                  </a:lnTo>
                  <a:lnTo>
                    <a:pt x="0" y="270"/>
                  </a:lnTo>
                  <a:lnTo>
                    <a:pt x="0" y="245"/>
                  </a:lnTo>
                  <a:lnTo>
                    <a:pt x="9" y="245"/>
                  </a:lnTo>
                  <a:lnTo>
                    <a:pt x="21" y="245"/>
                  </a:lnTo>
                  <a:lnTo>
                    <a:pt x="31" y="234"/>
                  </a:lnTo>
                  <a:lnTo>
                    <a:pt x="42" y="245"/>
                  </a:lnTo>
                  <a:lnTo>
                    <a:pt x="67" y="220"/>
                  </a:lnTo>
                  <a:lnTo>
                    <a:pt x="76" y="180"/>
                  </a:lnTo>
                  <a:lnTo>
                    <a:pt x="98" y="144"/>
                  </a:lnTo>
                  <a:lnTo>
                    <a:pt x="106" y="79"/>
                  </a:lnTo>
                  <a:lnTo>
                    <a:pt x="122" y="43"/>
                  </a:lnTo>
                  <a:lnTo>
                    <a:pt x="131" y="0"/>
                  </a:lnTo>
                  <a:lnTo>
                    <a:pt x="143" y="0"/>
                  </a:lnTo>
                  <a:lnTo>
                    <a:pt x="153" y="14"/>
                  </a:lnTo>
                  <a:lnTo>
                    <a:pt x="186" y="24"/>
                  </a:lnTo>
                  <a:lnTo>
                    <a:pt x="198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5913262" y="4194086"/>
              <a:ext cx="248789" cy="368258"/>
            </a:xfrm>
            <a:custGeom>
              <a:rect b="b" l="l" r="r" t="t"/>
              <a:pathLst>
                <a:path extrusionOk="0" h="281" w="135">
                  <a:moveTo>
                    <a:pt x="98" y="0"/>
                  </a:moveTo>
                  <a:lnTo>
                    <a:pt x="110" y="14"/>
                  </a:lnTo>
                  <a:lnTo>
                    <a:pt x="110" y="50"/>
                  </a:lnTo>
                  <a:lnTo>
                    <a:pt x="122" y="79"/>
                  </a:lnTo>
                  <a:lnTo>
                    <a:pt x="98" y="79"/>
                  </a:lnTo>
                  <a:lnTo>
                    <a:pt x="98" y="89"/>
                  </a:lnTo>
                  <a:lnTo>
                    <a:pt x="110" y="103"/>
                  </a:lnTo>
                  <a:lnTo>
                    <a:pt x="122" y="141"/>
                  </a:lnTo>
                  <a:lnTo>
                    <a:pt x="110" y="180"/>
                  </a:lnTo>
                  <a:lnTo>
                    <a:pt x="110" y="205"/>
                  </a:lnTo>
                  <a:lnTo>
                    <a:pt x="135" y="244"/>
                  </a:lnTo>
                  <a:lnTo>
                    <a:pt x="135" y="281"/>
                  </a:lnTo>
                  <a:lnTo>
                    <a:pt x="89" y="270"/>
                  </a:lnTo>
                  <a:lnTo>
                    <a:pt x="45" y="270"/>
                  </a:lnTo>
                  <a:lnTo>
                    <a:pt x="21" y="270"/>
                  </a:lnTo>
                  <a:lnTo>
                    <a:pt x="21" y="244"/>
                  </a:lnTo>
                  <a:lnTo>
                    <a:pt x="12" y="216"/>
                  </a:lnTo>
                  <a:lnTo>
                    <a:pt x="0" y="216"/>
                  </a:lnTo>
                  <a:lnTo>
                    <a:pt x="0" y="205"/>
                  </a:lnTo>
                  <a:lnTo>
                    <a:pt x="21" y="154"/>
                  </a:lnTo>
                  <a:lnTo>
                    <a:pt x="34" y="154"/>
                  </a:lnTo>
                  <a:lnTo>
                    <a:pt x="45" y="168"/>
                  </a:lnTo>
                  <a:lnTo>
                    <a:pt x="58" y="154"/>
                  </a:lnTo>
                  <a:lnTo>
                    <a:pt x="67" y="115"/>
                  </a:lnTo>
                  <a:lnTo>
                    <a:pt x="76" y="103"/>
                  </a:lnTo>
                  <a:lnTo>
                    <a:pt x="89" y="50"/>
                  </a:lnTo>
                  <a:lnTo>
                    <a:pt x="98" y="39"/>
                  </a:lnTo>
                  <a:lnTo>
                    <a:pt x="98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5913262" y="4194086"/>
              <a:ext cx="248789" cy="368258"/>
            </a:xfrm>
            <a:custGeom>
              <a:rect b="b" l="l" r="r" t="t"/>
              <a:pathLst>
                <a:path extrusionOk="0" h="281" w="135">
                  <a:moveTo>
                    <a:pt x="98" y="0"/>
                  </a:moveTo>
                  <a:lnTo>
                    <a:pt x="110" y="14"/>
                  </a:lnTo>
                  <a:lnTo>
                    <a:pt x="110" y="50"/>
                  </a:lnTo>
                  <a:lnTo>
                    <a:pt x="122" y="79"/>
                  </a:lnTo>
                  <a:lnTo>
                    <a:pt x="98" y="79"/>
                  </a:lnTo>
                  <a:lnTo>
                    <a:pt x="98" y="89"/>
                  </a:lnTo>
                  <a:lnTo>
                    <a:pt x="110" y="103"/>
                  </a:lnTo>
                  <a:lnTo>
                    <a:pt x="122" y="141"/>
                  </a:lnTo>
                  <a:lnTo>
                    <a:pt x="110" y="180"/>
                  </a:lnTo>
                  <a:lnTo>
                    <a:pt x="110" y="205"/>
                  </a:lnTo>
                  <a:lnTo>
                    <a:pt x="135" y="244"/>
                  </a:lnTo>
                  <a:lnTo>
                    <a:pt x="135" y="281"/>
                  </a:lnTo>
                  <a:lnTo>
                    <a:pt x="89" y="270"/>
                  </a:lnTo>
                  <a:lnTo>
                    <a:pt x="45" y="270"/>
                  </a:lnTo>
                  <a:lnTo>
                    <a:pt x="21" y="270"/>
                  </a:lnTo>
                  <a:lnTo>
                    <a:pt x="21" y="244"/>
                  </a:lnTo>
                  <a:lnTo>
                    <a:pt x="12" y="216"/>
                  </a:lnTo>
                  <a:lnTo>
                    <a:pt x="0" y="216"/>
                  </a:lnTo>
                  <a:lnTo>
                    <a:pt x="0" y="205"/>
                  </a:lnTo>
                  <a:lnTo>
                    <a:pt x="21" y="154"/>
                  </a:lnTo>
                  <a:lnTo>
                    <a:pt x="34" y="154"/>
                  </a:lnTo>
                  <a:lnTo>
                    <a:pt x="45" y="168"/>
                  </a:lnTo>
                  <a:lnTo>
                    <a:pt x="58" y="154"/>
                  </a:lnTo>
                  <a:lnTo>
                    <a:pt x="67" y="115"/>
                  </a:lnTo>
                  <a:lnTo>
                    <a:pt x="76" y="103"/>
                  </a:lnTo>
                  <a:lnTo>
                    <a:pt x="89" y="50"/>
                  </a:lnTo>
                  <a:lnTo>
                    <a:pt x="98" y="39"/>
                  </a:lnTo>
                  <a:lnTo>
                    <a:pt x="98" y="1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6079123" y="3874317"/>
              <a:ext cx="344618" cy="501932"/>
            </a:xfrm>
            <a:custGeom>
              <a:rect b="b" l="l" r="r" t="t"/>
              <a:pathLst>
                <a:path extrusionOk="0" h="383" w="187">
                  <a:moveTo>
                    <a:pt x="20" y="36"/>
                  </a:moveTo>
                  <a:lnTo>
                    <a:pt x="20" y="0"/>
                  </a:lnTo>
                  <a:lnTo>
                    <a:pt x="55" y="0"/>
                  </a:lnTo>
                  <a:lnTo>
                    <a:pt x="187" y="86"/>
                  </a:lnTo>
                  <a:lnTo>
                    <a:pt x="187" y="166"/>
                  </a:lnTo>
                  <a:lnTo>
                    <a:pt x="187" y="177"/>
                  </a:lnTo>
                  <a:lnTo>
                    <a:pt x="177" y="177"/>
                  </a:lnTo>
                  <a:lnTo>
                    <a:pt x="152" y="241"/>
                  </a:lnTo>
                  <a:lnTo>
                    <a:pt x="177" y="282"/>
                  </a:lnTo>
                  <a:lnTo>
                    <a:pt x="165" y="293"/>
                  </a:lnTo>
                  <a:lnTo>
                    <a:pt x="152" y="307"/>
                  </a:lnTo>
                  <a:lnTo>
                    <a:pt x="131" y="332"/>
                  </a:lnTo>
                  <a:lnTo>
                    <a:pt x="100" y="346"/>
                  </a:lnTo>
                  <a:lnTo>
                    <a:pt x="100" y="358"/>
                  </a:lnTo>
                  <a:lnTo>
                    <a:pt x="85" y="372"/>
                  </a:lnTo>
                  <a:lnTo>
                    <a:pt x="33" y="383"/>
                  </a:lnTo>
                  <a:lnTo>
                    <a:pt x="20" y="346"/>
                  </a:lnTo>
                  <a:lnTo>
                    <a:pt x="9" y="332"/>
                  </a:lnTo>
                  <a:lnTo>
                    <a:pt x="9" y="322"/>
                  </a:lnTo>
                  <a:lnTo>
                    <a:pt x="33" y="322"/>
                  </a:lnTo>
                  <a:lnTo>
                    <a:pt x="20" y="293"/>
                  </a:lnTo>
                  <a:lnTo>
                    <a:pt x="20" y="256"/>
                  </a:lnTo>
                  <a:lnTo>
                    <a:pt x="9" y="24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33" y="141"/>
                  </a:lnTo>
                  <a:lnTo>
                    <a:pt x="45" y="64"/>
                  </a:lnTo>
                  <a:lnTo>
                    <a:pt x="33" y="6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6079123" y="3874317"/>
              <a:ext cx="344618" cy="501932"/>
            </a:xfrm>
            <a:custGeom>
              <a:rect b="b" l="l" r="r" t="t"/>
              <a:pathLst>
                <a:path extrusionOk="0" h="383" w="187">
                  <a:moveTo>
                    <a:pt x="20" y="36"/>
                  </a:moveTo>
                  <a:lnTo>
                    <a:pt x="20" y="0"/>
                  </a:lnTo>
                  <a:lnTo>
                    <a:pt x="55" y="0"/>
                  </a:lnTo>
                  <a:lnTo>
                    <a:pt x="187" y="86"/>
                  </a:lnTo>
                  <a:lnTo>
                    <a:pt x="187" y="166"/>
                  </a:lnTo>
                  <a:lnTo>
                    <a:pt x="187" y="177"/>
                  </a:lnTo>
                  <a:lnTo>
                    <a:pt x="177" y="177"/>
                  </a:lnTo>
                  <a:lnTo>
                    <a:pt x="152" y="241"/>
                  </a:lnTo>
                  <a:lnTo>
                    <a:pt x="177" y="282"/>
                  </a:lnTo>
                  <a:lnTo>
                    <a:pt x="165" y="293"/>
                  </a:lnTo>
                  <a:lnTo>
                    <a:pt x="152" y="307"/>
                  </a:lnTo>
                  <a:lnTo>
                    <a:pt x="131" y="332"/>
                  </a:lnTo>
                  <a:lnTo>
                    <a:pt x="100" y="346"/>
                  </a:lnTo>
                  <a:lnTo>
                    <a:pt x="100" y="358"/>
                  </a:lnTo>
                  <a:lnTo>
                    <a:pt x="85" y="372"/>
                  </a:lnTo>
                  <a:lnTo>
                    <a:pt x="33" y="383"/>
                  </a:lnTo>
                  <a:lnTo>
                    <a:pt x="20" y="346"/>
                  </a:lnTo>
                  <a:lnTo>
                    <a:pt x="9" y="332"/>
                  </a:lnTo>
                  <a:lnTo>
                    <a:pt x="9" y="322"/>
                  </a:lnTo>
                  <a:lnTo>
                    <a:pt x="33" y="322"/>
                  </a:lnTo>
                  <a:lnTo>
                    <a:pt x="20" y="293"/>
                  </a:lnTo>
                  <a:lnTo>
                    <a:pt x="20" y="256"/>
                  </a:lnTo>
                  <a:lnTo>
                    <a:pt x="9" y="241"/>
                  </a:lnTo>
                  <a:lnTo>
                    <a:pt x="0" y="231"/>
                  </a:lnTo>
                  <a:lnTo>
                    <a:pt x="0" y="217"/>
                  </a:lnTo>
                  <a:lnTo>
                    <a:pt x="33" y="141"/>
                  </a:lnTo>
                  <a:lnTo>
                    <a:pt x="45" y="64"/>
                  </a:lnTo>
                  <a:lnTo>
                    <a:pt x="33" y="64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6057006" y="4160012"/>
              <a:ext cx="82930" cy="52421"/>
            </a:xfrm>
            <a:custGeom>
              <a:rect b="b" l="l" r="r" t="t"/>
              <a:pathLst>
                <a:path extrusionOk="0" h="40" w="45">
                  <a:moveTo>
                    <a:pt x="0" y="0"/>
                  </a:moveTo>
                  <a:lnTo>
                    <a:pt x="21" y="0"/>
                  </a:lnTo>
                  <a:lnTo>
                    <a:pt x="21" y="14"/>
                  </a:lnTo>
                  <a:lnTo>
                    <a:pt x="45" y="14"/>
                  </a:lnTo>
                  <a:lnTo>
                    <a:pt x="45" y="24"/>
                  </a:lnTo>
                  <a:lnTo>
                    <a:pt x="21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6689113" y="4596419"/>
              <a:ext cx="99515" cy="103532"/>
            </a:xfrm>
            <a:custGeom>
              <a:rect b="b" l="l" r="r" t="t"/>
              <a:pathLst>
                <a:path extrusionOk="0" h="79" w="54">
                  <a:moveTo>
                    <a:pt x="0" y="64"/>
                  </a:moveTo>
                  <a:lnTo>
                    <a:pt x="8" y="17"/>
                  </a:lnTo>
                  <a:lnTo>
                    <a:pt x="29" y="0"/>
                  </a:lnTo>
                  <a:lnTo>
                    <a:pt x="44" y="17"/>
                  </a:lnTo>
                  <a:lnTo>
                    <a:pt x="54" y="28"/>
                  </a:lnTo>
                  <a:lnTo>
                    <a:pt x="29" y="64"/>
                  </a:lnTo>
                  <a:lnTo>
                    <a:pt x="44" y="64"/>
                  </a:lnTo>
                  <a:lnTo>
                    <a:pt x="29" y="79"/>
                  </a:lnTo>
                  <a:lnTo>
                    <a:pt x="8" y="64"/>
                  </a:lnTo>
                  <a:lnTo>
                    <a:pt x="8" y="7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6689113" y="4596419"/>
              <a:ext cx="99515" cy="103532"/>
            </a:xfrm>
            <a:custGeom>
              <a:rect b="b" l="l" r="r" t="t"/>
              <a:pathLst>
                <a:path extrusionOk="0" h="79" w="54">
                  <a:moveTo>
                    <a:pt x="0" y="64"/>
                  </a:moveTo>
                  <a:lnTo>
                    <a:pt x="8" y="17"/>
                  </a:lnTo>
                  <a:lnTo>
                    <a:pt x="29" y="0"/>
                  </a:lnTo>
                  <a:lnTo>
                    <a:pt x="44" y="17"/>
                  </a:lnTo>
                  <a:lnTo>
                    <a:pt x="54" y="28"/>
                  </a:lnTo>
                  <a:lnTo>
                    <a:pt x="29" y="64"/>
                  </a:lnTo>
                  <a:lnTo>
                    <a:pt x="44" y="64"/>
                  </a:lnTo>
                  <a:lnTo>
                    <a:pt x="29" y="79"/>
                  </a:lnTo>
                  <a:lnTo>
                    <a:pt x="8" y="64"/>
                  </a:lnTo>
                  <a:lnTo>
                    <a:pt x="8" y="7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6604342" y="4715677"/>
              <a:ext cx="60815" cy="169058"/>
            </a:xfrm>
            <a:custGeom>
              <a:rect b="b" l="l" r="r" t="t"/>
              <a:pathLst>
                <a:path extrusionOk="0" h="129" w="33">
                  <a:moveTo>
                    <a:pt x="0" y="6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64"/>
                  </a:lnTo>
                  <a:lnTo>
                    <a:pt x="15" y="74"/>
                  </a:lnTo>
                  <a:lnTo>
                    <a:pt x="33" y="93"/>
                  </a:lnTo>
                  <a:lnTo>
                    <a:pt x="33" y="129"/>
                  </a:lnTo>
                  <a:lnTo>
                    <a:pt x="24" y="129"/>
                  </a:lnTo>
                  <a:lnTo>
                    <a:pt x="24" y="10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6604342" y="4715677"/>
              <a:ext cx="60815" cy="169058"/>
            </a:xfrm>
            <a:custGeom>
              <a:rect b="b" l="l" r="r" t="t"/>
              <a:pathLst>
                <a:path extrusionOk="0" h="129" w="33">
                  <a:moveTo>
                    <a:pt x="0" y="6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4" y="64"/>
                  </a:lnTo>
                  <a:lnTo>
                    <a:pt x="15" y="74"/>
                  </a:lnTo>
                  <a:lnTo>
                    <a:pt x="33" y="93"/>
                  </a:lnTo>
                  <a:lnTo>
                    <a:pt x="33" y="129"/>
                  </a:lnTo>
                  <a:lnTo>
                    <a:pt x="24" y="129"/>
                  </a:lnTo>
                  <a:lnTo>
                    <a:pt x="24" y="10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6773885" y="4920119"/>
              <a:ext cx="46072" cy="155953"/>
            </a:xfrm>
            <a:custGeom>
              <a:rect b="b" l="l" r="r" t="t"/>
              <a:pathLst>
                <a:path extrusionOk="0" h="119" w="25">
                  <a:moveTo>
                    <a:pt x="0" y="64"/>
                  </a:moveTo>
                  <a:lnTo>
                    <a:pt x="13" y="50"/>
                  </a:lnTo>
                  <a:lnTo>
                    <a:pt x="0" y="0"/>
                  </a:lnTo>
                  <a:lnTo>
                    <a:pt x="13" y="10"/>
                  </a:lnTo>
                  <a:lnTo>
                    <a:pt x="25" y="50"/>
                  </a:lnTo>
                  <a:lnTo>
                    <a:pt x="13" y="74"/>
                  </a:lnTo>
                  <a:lnTo>
                    <a:pt x="25" y="119"/>
                  </a:lnTo>
                  <a:lnTo>
                    <a:pt x="13" y="8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6773885" y="4920119"/>
              <a:ext cx="46072" cy="155953"/>
            </a:xfrm>
            <a:custGeom>
              <a:rect b="b" l="l" r="r" t="t"/>
              <a:pathLst>
                <a:path extrusionOk="0" h="119" w="25">
                  <a:moveTo>
                    <a:pt x="0" y="64"/>
                  </a:moveTo>
                  <a:lnTo>
                    <a:pt x="13" y="50"/>
                  </a:lnTo>
                  <a:lnTo>
                    <a:pt x="0" y="0"/>
                  </a:lnTo>
                  <a:lnTo>
                    <a:pt x="13" y="10"/>
                  </a:lnTo>
                  <a:lnTo>
                    <a:pt x="25" y="50"/>
                  </a:lnTo>
                  <a:lnTo>
                    <a:pt x="13" y="74"/>
                  </a:lnTo>
                  <a:lnTo>
                    <a:pt x="25" y="119"/>
                  </a:lnTo>
                  <a:lnTo>
                    <a:pt x="13" y="8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5130041" y="4212433"/>
              <a:ext cx="243260" cy="166437"/>
            </a:xfrm>
            <a:custGeom>
              <a:rect b="b" l="l" r="r" t="t"/>
              <a:pathLst>
                <a:path extrusionOk="0" h="127" w="132">
                  <a:moveTo>
                    <a:pt x="107" y="127"/>
                  </a:moveTo>
                  <a:lnTo>
                    <a:pt x="97" y="127"/>
                  </a:lnTo>
                  <a:lnTo>
                    <a:pt x="85" y="101"/>
                  </a:lnTo>
                  <a:lnTo>
                    <a:pt x="75" y="101"/>
                  </a:lnTo>
                  <a:lnTo>
                    <a:pt x="75" y="89"/>
                  </a:lnTo>
                  <a:lnTo>
                    <a:pt x="64" y="65"/>
                  </a:lnTo>
                  <a:lnTo>
                    <a:pt x="42" y="65"/>
                  </a:lnTo>
                  <a:lnTo>
                    <a:pt x="20" y="75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0" y="24"/>
                  </a:lnTo>
                  <a:lnTo>
                    <a:pt x="20" y="0"/>
                  </a:lnTo>
                  <a:lnTo>
                    <a:pt x="64" y="0"/>
                  </a:lnTo>
                  <a:lnTo>
                    <a:pt x="75" y="10"/>
                  </a:lnTo>
                  <a:lnTo>
                    <a:pt x="97" y="0"/>
                  </a:lnTo>
                  <a:lnTo>
                    <a:pt x="116" y="50"/>
                  </a:lnTo>
                  <a:lnTo>
                    <a:pt x="116" y="75"/>
                  </a:lnTo>
                  <a:lnTo>
                    <a:pt x="132" y="101"/>
                  </a:lnTo>
                  <a:lnTo>
                    <a:pt x="116" y="101"/>
                  </a:lnTo>
                  <a:lnTo>
                    <a:pt x="116" y="115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5130041" y="4212433"/>
              <a:ext cx="243260" cy="166437"/>
            </a:xfrm>
            <a:custGeom>
              <a:rect b="b" l="l" r="r" t="t"/>
              <a:pathLst>
                <a:path extrusionOk="0" h="127" w="132">
                  <a:moveTo>
                    <a:pt x="107" y="127"/>
                  </a:moveTo>
                  <a:lnTo>
                    <a:pt x="97" y="127"/>
                  </a:lnTo>
                  <a:lnTo>
                    <a:pt x="85" y="101"/>
                  </a:lnTo>
                  <a:lnTo>
                    <a:pt x="75" y="101"/>
                  </a:lnTo>
                  <a:lnTo>
                    <a:pt x="75" y="89"/>
                  </a:lnTo>
                  <a:lnTo>
                    <a:pt x="64" y="65"/>
                  </a:lnTo>
                  <a:lnTo>
                    <a:pt x="42" y="65"/>
                  </a:lnTo>
                  <a:lnTo>
                    <a:pt x="20" y="75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0" y="24"/>
                  </a:lnTo>
                  <a:lnTo>
                    <a:pt x="20" y="0"/>
                  </a:lnTo>
                  <a:lnTo>
                    <a:pt x="64" y="0"/>
                  </a:lnTo>
                  <a:lnTo>
                    <a:pt x="75" y="10"/>
                  </a:lnTo>
                  <a:lnTo>
                    <a:pt x="97" y="0"/>
                  </a:lnTo>
                  <a:lnTo>
                    <a:pt x="116" y="50"/>
                  </a:lnTo>
                  <a:lnTo>
                    <a:pt x="116" y="75"/>
                  </a:lnTo>
                  <a:lnTo>
                    <a:pt x="132" y="101"/>
                  </a:lnTo>
                  <a:lnTo>
                    <a:pt x="116" y="101"/>
                  </a:lnTo>
                  <a:lnTo>
                    <a:pt x="116" y="115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5450702" y="4125939"/>
              <a:ext cx="259846" cy="184785"/>
            </a:xfrm>
            <a:custGeom>
              <a:rect b="b" l="l" r="r" t="t"/>
              <a:pathLst>
                <a:path extrusionOk="0" h="141" w="141">
                  <a:moveTo>
                    <a:pt x="131" y="64"/>
                  </a:moveTo>
                  <a:lnTo>
                    <a:pt x="141" y="76"/>
                  </a:lnTo>
                  <a:lnTo>
                    <a:pt x="131" y="90"/>
                  </a:lnTo>
                  <a:lnTo>
                    <a:pt x="119" y="90"/>
                  </a:lnTo>
                  <a:lnTo>
                    <a:pt x="109" y="101"/>
                  </a:lnTo>
                  <a:lnTo>
                    <a:pt x="86" y="101"/>
                  </a:lnTo>
                  <a:lnTo>
                    <a:pt x="42" y="101"/>
                  </a:lnTo>
                  <a:lnTo>
                    <a:pt x="42" y="141"/>
                  </a:lnTo>
                  <a:lnTo>
                    <a:pt x="33" y="130"/>
                  </a:lnTo>
                  <a:lnTo>
                    <a:pt x="9" y="130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18" y="50"/>
                  </a:lnTo>
                  <a:lnTo>
                    <a:pt x="42" y="40"/>
                  </a:lnTo>
                  <a:lnTo>
                    <a:pt x="76" y="11"/>
                  </a:lnTo>
                  <a:lnTo>
                    <a:pt x="97" y="0"/>
                  </a:lnTo>
                  <a:lnTo>
                    <a:pt x="97" y="25"/>
                  </a:lnTo>
                  <a:lnTo>
                    <a:pt x="119" y="64"/>
                  </a:lnTo>
                  <a:lnTo>
                    <a:pt x="131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5450702" y="4125939"/>
              <a:ext cx="259846" cy="184785"/>
            </a:xfrm>
            <a:custGeom>
              <a:rect b="b" l="l" r="r" t="t"/>
              <a:pathLst>
                <a:path extrusionOk="0" h="141" w="141">
                  <a:moveTo>
                    <a:pt x="131" y="64"/>
                  </a:moveTo>
                  <a:lnTo>
                    <a:pt x="141" y="76"/>
                  </a:lnTo>
                  <a:lnTo>
                    <a:pt x="131" y="90"/>
                  </a:lnTo>
                  <a:lnTo>
                    <a:pt x="119" y="90"/>
                  </a:lnTo>
                  <a:lnTo>
                    <a:pt x="109" y="101"/>
                  </a:lnTo>
                  <a:lnTo>
                    <a:pt x="86" y="101"/>
                  </a:lnTo>
                  <a:lnTo>
                    <a:pt x="42" y="101"/>
                  </a:lnTo>
                  <a:lnTo>
                    <a:pt x="42" y="141"/>
                  </a:lnTo>
                  <a:lnTo>
                    <a:pt x="33" y="130"/>
                  </a:lnTo>
                  <a:lnTo>
                    <a:pt x="9" y="130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18" y="50"/>
                  </a:lnTo>
                  <a:lnTo>
                    <a:pt x="42" y="40"/>
                  </a:lnTo>
                  <a:lnTo>
                    <a:pt x="76" y="11"/>
                  </a:lnTo>
                  <a:lnTo>
                    <a:pt x="97" y="0"/>
                  </a:lnTo>
                  <a:lnTo>
                    <a:pt x="97" y="25"/>
                  </a:lnTo>
                  <a:lnTo>
                    <a:pt x="119" y="64"/>
                  </a:lnTo>
                  <a:lnTo>
                    <a:pt x="131" y="6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5225871" y="3803548"/>
              <a:ext cx="545492" cy="474411"/>
            </a:xfrm>
            <a:custGeom>
              <a:rect b="b" l="l" r="r" t="t"/>
              <a:pathLst>
                <a:path extrusionOk="0" h="362" w="296">
                  <a:moveTo>
                    <a:pt x="219" y="245"/>
                  </a:moveTo>
                  <a:lnTo>
                    <a:pt x="198" y="256"/>
                  </a:lnTo>
                  <a:lnTo>
                    <a:pt x="164" y="285"/>
                  </a:lnTo>
                  <a:lnTo>
                    <a:pt x="140" y="296"/>
                  </a:lnTo>
                  <a:lnTo>
                    <a:pt x="122" y="336"/>
                  </a:lnTo>
                  <a:lnTo>
                    <a:pt x="122" y="362"/>
                  </a:lnTo>
                  <a:lnTo>
                    <a:pt x="109" y="362"/>
                  </a:lnTo>
                  <a:lnTo>
                    <a:pt x="100" y="362"/>
                  </a:lnTo>
                  <a:lnTo>
                    <a:pt x="87" y="362"/>
                  </a:lnTo>
                  <a:lnTo>
                    <a:pt x="79" y="362"/>
                  </a:lnTo>
                  <a:lnTo>
                    <a:pt x="64" y="362"/>
                  </a:lnTo>
                  <a:lnTo>
                    <a:pt x="45" y="310"/>
                  </a:lnTo>
                  <a:lnTo>
                    <a:pt x="23" y="321"/>
                  </a:lnTo>
                  <a:lnTo>
                    <a:pt x="12" y="310"/>
                  </a:lnTo>
                  <a:lnTo>
                    <a:pt x="0" y="256"/>
                  </a:lnTo>
                  <a:lnTo>
                    <a:pt x="12" y="231"/>
                  </a:lnTo>
                  <a:lnTo>
                    <a:pt x="23" y="245"/>
                  </a:lnTo>
                  <a:lnTo>
                    <a:pt x="33" y="231"/>
                  </a:lnTo>
                  <a:lnTo>
                    <a:pt x="122" y="231"/>
                  </a:lnTo>
                  <a:lnTo>
                    <a:pt x="100" y="0"/>
                  </a:lnTo>
                  <a:lnTo>
                    <a:pt x="131" y="0"/>
                  </a:lnTo>
                  <a:lnTo>
                    <a:pt x="231" y="101"/>
                  </a:lnTo>
                  <a:lnTo>
                    <a:pt x="253" y="118"/>
                  </a:lnTo>
                  <a:lnTo>
                    <a:pt x="275" y="129"/>
                  </a:lnTo>
                  <a:lnTo>
                    <a:pt x="275" y="154"/>
                  </a:lnTo>
                  <a:lnTo>
                    <a:pt x="296" y="154"/>
                  </a:lnTo>
                  <a:lnTo>
                    <a:pt x="296" y="220"/>
                  </a:lnTo>
                  <a:lnTo>
                    <a:pt x="286" y="231"/>
                  </a:lnTo>
                  <a:lnTo>
                    <a:pt x="219" y="24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6353012" y="3867642"/>
              <a:ext cx="552863" cy="627743"/>
            </a:xfrm>
            <a:custGeom>
              <a:rect b="b" l="l" r="r" t="t"/>
              <a:pathLst>
                <a:path extrusionOk="0" h="479" w="300">
                  <a:moveTo>
                    <a:pt x="253" y="435"/>
                  </a:moveTo>
                  <a:lnTo>
                    <a:pt x="253" y="450"/>
                  </a:lnTo>
                  <a:lnTo>
                    <a:pt x="232" y="450"/>
                  </a:lnTo>
                  <a:lnTo>
                    <a:pt x="223" y="460"/>
                  </a:lnTo>
                  <a:lnTo>
                    <a:pt x="186" y="479"/>
                  </a:lnTo>
                  <a:lnTo>
                    <a:pt x="165" y="479"/>
                  </a:lnTo>
                  <a:lnTo>
                    <a:pt x="146" y="450"/>
                  </a:lnTo>
                  <a:lnTo>
                    <a:pt x="122" y="450"/>
                  </a:lnTo>
                  <a:lnTo>
                    <a:pt x="110" y="435"/>
                  </a:lnTo>
                  <a:lnTo>
                    <a:pt x="54" y="359"/>
                  </a:lnTo>
                  <a:lnTo>
                    <a:pt x="34" y="347"/>
                  </a:lnTo>
                  <a:lnTo>
                    <a:pt x="34" y="323"/>
                  </a:lnTo>
                  <a:lnTo>
                    <a:pt x="12" y="294"/>
                  </a:lnTo>
                  <a:lnTo>
                    <a:pt x="24" y="282"/>
                  </a:lnTo>
                  <a:lnTo>
                    <a:pt x="0" y="242"/>
                  </a:lnTo>
                  <a:lnTo>
                    <a:pt x="24" y="177"/>
                  </a:lnTo>
                  <a:lnTo>
                    <a:pt x="34" y="177"/>
                  </a:lnTo>
                  <a:lnTo>
                    <a:pt x="34" y="167"/>
                  </a:lnTo>
                  <a:lnTo>
                    <a:pt x="34" y="86"/>
                  </a:lnTo>
                  <a:lnTo>
                    <a:pt x="34" y="76"/>
                  </a:lnTo>
                  <a:lnTo>
                    <a:pt x="54" y="76"/>
                  </a:lnTo>
                  <a:lnTo>
                    <a:pt x="54" y="21"/>
                  </a:lnTo>
                  <a:lnTo>
                    <a:pt x="198" y="21"/>
                  </a:lnTo>
                  <a:lnTo>
                    <a:pt x="223" y="21"/>
                  </a:lnTo>
                  <a:lnTo>
                    <a:pt x="242" y="0"/>
                  </a:lnTo>
                  <a:lnTo>
                    <a:pt x="242" y="11"/>
                  </a:lnTo>
                  <a:lnTo>
                    <a:pt x="262" y="21"/>
                  </a:lnTo>
                  <a:lnTo>
                    <a:pt x="287" y="112"/>
                  </a:lnTo>
                  <a:lnTo>
                    <a:pt x="300" y="126"/>
                  </a:lnTo>
                  <a:lnTo>
                    <a:pt x="300" y="141"/>
                  </a:lnTo>
                  <a:lnTo>
                    <a:pt x="275" y="152"/>
                  </a:lnTo>
                  <a:lnTo>
                    <a:pt x="262" y="242"/>
                  </a:lnTo>
                  <a:lnTo>
                    <a:pt x="232" y="308"/>
                  </a:lnTo>
                  <a:lnTo>
                    <a:pt x="223" y="359"/>
                  </a:lnTo>
                  <a:lnTo>
                    <a:pt x="207" y="359"/>
                  </a:lnTo>
                  <a:lnTo>
                    <a:pt x="207" y="373"/>
                  </a:lnTo>
                  <a:lnTo>
                    <a:pt x="223" y="385"/>
                  </a:lnTo>
                  <a:lnTo>
                    <a:pt x="242" y="424"/>
                  </a:lnTo>
                  <a:lnTo>
                    <a:pt x="253" y="43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5937219" y="3550617"/>
              <a:ext cx="523376" cy="436406"/>
            </a:xfrm>
            <a:custGeom>
              <a:rect b="b" l="l" r="r" t="t"/>
              <a:pathLst>
                <a:path extrusionOk="0" h="333" w="284">
                  <a:moveTo>
                    <a:pt x="284" y="268"/>
                  </a:moveTo>
                  <a:lnTo>
                    <a:pt x="284" y="322"/>
                  </a:lnTo>
                  <a:lnTo>
                    <a:pt x="263" y="322"/>
                  </a:lnTo>
                  <a:lnTo>
                    <a:pt x="263" y="333"/>
                  </a:lnTo>
                  <a:lnTo>
                    <a:pt x="131" y="246"/>
                  </a:lnTo>
                  <a:lnTo>
                    <a:pt x="97" y="246"/>
                  </a:lnTo>
                  <a:lnTo>
                    <a:pt x="86" y="231"/>
                  </a:lnTo>
                  <a:lnTo>
                    <a:pt x="45" y="231"/>
                  </a:lnTo>
                  <a:lnTo>
                    <a:pt x="33" y="203"/>
                  </a:lnTo>
                  <a:lnTo>
                    <a:pt x="21" y="203"/>
                  </a:lnTo>
                  <a:lnTo>
                    <a:pt x="0" y="167"/>
                  </a:lnTo>
                  <a:lnTo>
                    <a:pt x="9" y="155"/>
                  </a:lnTo>
                  <a:lnTo>
                    <a:pt x="9" y="126"/>
                  </a:lnTo>
                  <a:lnTo>
                    <a:pt x="9" y="90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9" y="37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54" y="11"/>
                  </a:lnTo>
                  <a:lnTo>
                    <a:pt x="86" y="11"/>
                  </a:lnTo>
                  <a:lnTo>
                    <a:pt x="109" y="25"/>
                  </a:lnTo>
                  <a:lnTo>
                    <a:pt x="109" y="37"/>
                  </a:lnTo>
                  <a:lnTo>
                    <a:pt x="140" y="54"/>
                  </a:lnTo>
                  <a:lnTo>
                    <a:pt x="161" y="65"/>
                  </a:lnTo>
                  <a:lnTo>
                    <a:pt x="177" y="76"/>
                  </a:lnTo>
                  <a:lnTo>
                    <a:pt x="186" y="65"/>
                  </a:lnTo>
                  <a:lnTo>
                    <a:pt x="186" y="25"/>
                  </a:lnTo>
                  <a:lnTo>
                    <a:pt x="219" y="11"/>
                  </a:lnTo>
                  <a:lnTo>
                    <a:pt x="241" y="11"/>
                  </a:lnTo>
                  <a:lnTo>
                    <a:pt x="241" y="25"/>
                  </a:lnTo>
                  <a:lnTo>
                    <a:pt x="275" y="37"/>
                  </a:lnTo>
                  <a:lnTo>
                    <a:pt x="275" y="76"/>
                  </a:lnTo>
                  <a:lnTo>
                    <a:pt x="275" y="112"/>
                  </a:lnTo>
                  <a:lnTo>
                    <a:pt x="284" y="26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5937219" y="3550617"/>
              <a:ext cx="523376" cy="436406"/>
            </a:xfrm>
            <a:custGeom>
              <a:rect b="b" l="l" r="r" t="t"/>
              <a:pathLst>
                <a:path extrusionOk="0" h="333" w="284">
                  <a:moveTo>
                    <a:pt x="284" y="268"/>
                  </a:moveTo>
                  <a:lnTo>
                    <a:pt x="284" y="322"/>
                  </a:lnTo>
                  <a:lnTo>
                    <a:pt x="263" y="322"/>
                  </a:lnTo>
                  <a:lnTo>
                    <a:pt x="263" y="333"/>
                  </a:lnTo>
                  <a:lnTo>
                    <a:pt x="131" y="246"/>
                  </a:lnTo>
                  <a:lnTo>
                    <a:pt x="97" y="246"/>
                  </a:lnTo>
                  <a:lnTo>
                    <a:pt x="86" y="231"/>
                  </a:lnTo>
                  <a:lnTo>
                    <a:pt x="45" y="231"/>
                  </a:lnTo>
                  <a:lnTo>
                    <a:pt x="33" y="203"/>
                  </a:lnTo>
                  <a:lnTo>
                    <a:pt x="21" y="203"/>
                  </a:lnTo>
                  <a:lnTo>
                    <a:pt x="0" y="167"/>
                  </a:lnTo>
                  <a:lnTo>
                    <a:pt x="9" y="155"/>
                  </a:lnTo>
                  <a:lnTo>
                    <a:pt x="9" y="126"/>
                  </a:lnTo>
                  <a:lnTo>
                    <a:pt x="9" y="90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9" y="65"/>
                  </a:lnTo>
                  <a:lnTo>
                    <a:pt x="9" y="37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54" y="11"/>
                  </a:lnTo>
                  <a:lnTo>
                    <a:pt x="86" y="11"/>
                  </a:lnTo>
                  <a:lnTo>
                    <a:pt x="109" y="25"/>
                  </a:lnTo>
                  <a:lnTo>
                    <a:pt x="109" y="37"/>
                  </a:lnTo>
                  <a:lnTo>
                    <a:pt x="140" y="54"/>
                  </a:lnTo>
                  <a:lnTo>
                    <a:pt x="161" y="65"/>
                  </a:lnTo>
                  <a:lnTo>
                    <a:pt x="177" y="76"/>
                  </a:lnTo>
                  <a:lnTo>
                    <a:pt x="186" y="65"/>
                  </a:lnTo>
                  <a:lnTo>
                    <a:pt x="186" y="25"/>
                  </a:lnTo>
                  <a:lnTo>
                    <a:pt x="219" y="11"/>
                  </a:lnTo>
                  <a:lnTo>
                    <a:pt x="241" y="11"/>
                  </a:lnTo>
                  <a:lnTo>
                    <a:pt x="241" y="25"/>
                  </a:lnTo>
                  <a:lnTo>
                    <a:pt x="275" y="37"/>
                  </a:lnTo>
                  <a:lnTo>
                    <a:pt x="275" y="76"/>
                  </a:lnTo>
                  <a:lnTo>
                    <a:pt x="275" y="112"/>
                  </a:lnTo>
                  <a:lnTo>
                    <a:pt x="284" y="26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5345657" y="3433979"/>
              <a:ext cx="676336" cy="574011"/>
            </a:xfrm>
            <a:custGeom>
              <a:rect b="b" l="l" r="r" t="t"/>
              <a:pathLst>
                <a:path extrusionOk="0" h="438" w="367">
                  <a:moveTo>
                    <a:pt x="299" y="0"/>
                  </a:moveTo>
                  <a:lnTo>
                    <a:pt x="308" y="0"/>
                  </a:lnTo>
                  <a:lnTo>
                    <a:pt x="308" y="10"/>
                  </a:lnTo>
                  <a:lnTo>
                    <a:pt x="308" y="53"/>
                  </a:lnTo>
                  <a:lnTo>
                    <a:pt x="290" y="76"/>
                  </a:lnTo>
                  <a:lnTo>
                    <a:pt x="299" y="101"/>
                  </a:lnTo>
                  <a:lnTo>
                    <a:pt x="321" y="115"/>
                  </a:lnTo>
                  <a:lnTo>
                    <a:pt x="321" y="155"/>
                  </a:lnTo>
                  <a:lnTo>
                    <a:pt x="321" y="165"/>
                  </a:lnTo>
                  <a:lnTo>
                    <a:pt x="330" y="180"/>
                  </a:lnTo>
                  <a:lnTo>
                    <a:pt x="330" y="216"/>
                  </a:lnTo>
                  <a:lnTo>
                    <a:pt x="330" y="246"/>
                  </a:lnTo>
                  <a:lnTo>
                    <a:pt x="321" y="256"/>
                  </a:lnTo>
                  <a:lnTo>
                    <a:pt x="343" y="292"/>
                  </a:lnTo>
                  <a:lnTo>
                    <a:pt x="354" y="292"/>
                  </a:lnTo>
                  <a:lnTo>
                    <a:pt x="367" y="321"/>
                  </a:lnTo>
                  <a:lnTo>
                    <a:pt x="253" y="422"/>
                  </a:lnTo>
                  <a:lnTo>
                    <a:pt x="232" y="438"/>
                  </a:lnTo>
                  <a:lnTo>
                    <a:pt x="211" y="438"/>
                  </a:lnTo>
                  <a:lnTo>
                    <a:pt x="211" y="412"/>
                  </a:lnTo>
                  <a:lnTo>
                    <a:pt x="189" y="400"/>
                  </a:lnTo>
                  <a:lnTo>
                    <a:pt x="167" y="383"/>
                  </a:lnTo>
                  <a:lnTo>
                    <a:pt x="67" y="282"/>
                  </a:lnTo>
                  <a:lnTo>
                    <a:pt x="0" y="230"/>
                  </a:lnTo>
                  <a:lnTo>
                    <a:pt x="0" y="216"/>
                  </a:lnTo>
                  <a:lnTo>
                    <a:pt x="0" y="191"/>
                  </a:lnTo>
                  <a:lnTo>
                    <a:pt x="15" y="180"/>
                  </a:lnTo>
                  <a:lnTo>
                    <a:pt x="67" y="165"/>
                  </a:lnTo>
                  <a:lnTo>
                    <a:pt x="91" y="144"/>
                  </a:lnTo>
                  <a:lnTo>
                    <a:pt x="91" y="126"/>
                  </a:lnTo>
                  <a:lnTo>
                    <a:pt x="134" y="115"/>
                  </a:lnTo>
                  <a:lnTo>
                    <a:pt x="134" y="53"/>
                  </a:lnTo>
                  <a:lnTo>
                    <a:pt x="122" y="36"/>
                  </a:lnTo>
                  <a:lnTo>
                    <a:pt x="177" y="10"/>
                  </a:lnTo>
                  <a:lnTo>
                    <a:pt x="232" y="0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6445854" y="3600417"/>
              <a:ext cx="361203" cy="302732"/>
            </a:xfrm>
            <a:custGeom>
              <a:rect b="b" l="l" r="r" t="t"/>
              <a:pathLst>
                <a:path extrusionOk="0" h="231" w="196">
                  <a:moveTo>
                    <a:pt x="161" y="17"/>
                  </a:moveTo>
                  <a:lnTo>
                    <a:pt x="177" y="53"/>
                  </a:lnTo>
                  <a:lnTo>
                    <a:pt x="161" y="89"/>
                  </a:lnTo>
                  <a:lnTo>
                    <a:pt x="152" y="75"/>
                  </a:lnTo>
                  <a:lnTo>
                    <a:pt x="131" y="39"/>
                  </a:lnTo>
                  <a:lnTo>
                    <a:pt x="140" y="64"/>
                  </a:lnTo>
                  <a:lnTo>
                    <a:pt x="196" y="184"/>
                  </a:lnTo>
                  <a:lnTo>
                    <a:pt x="196" y="209"/>
                  </a:lnTo>
                  <a:lnTo>
                    <a:pt x="177" y="231"/>
                  </a:lnTo>
                  <a:lnTo>
                    <a:pt x="152" y="231"/>
                  </a:lnTo>
                  <a:lnTo>
                    <a:pt x="8" y="231"/>
                  </a:lnTo>
                  <a:lnTo>
                    <a:pt x="0" y="75"/>
                  </a:lnTo>
                  <a:lnTo>
                    <a:pt x="0" y="3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75" y="17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19" y="17"/>
                  </a:lnTo>
                  <a:lnTo>
                    <a:pt x="131" y="17"/>
                  </a:lnTo>
                  <a:lnTo>
                    <a:pt x="140" y="17"/>
                  </a:lnTo>
                  <a:lnTo>
                    <a:pt x="161" y="1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6445854" y="3600417"/>
              <a:ext cx="361203" cy="302732"/>
            </a:xfrm>
            <a:custGeom>
              <a:rect b="b" l="l" r="r" t="t"/>
              <a:pathLst>
                <a:path extrusionOk="0" h="231" w="196">
                  <a:moveTo>
                    <a:pt x="161" y="17"/>
                  </a:moveTo>
                  <a:lnTo>
                    <a:pt x="177" y="53"/>
                  </a:lnTo>
                  <a:lnTo>
                    <a:pt x="161" y="89"/>
                  </a:lnTo>
                  <a:lnTo>
                    <a:pt x="152" y="75"/>
                  </a:lnTo>
                  <a:lnTo>
                    <a:pt x="131" y="39"/>
                  </a:lnTo>
                  <a:lnTo>
                    <a:pt x="140" y="64"/>
                  </a:lnTo>
                  <a:lnTo>
                    <a:pt x="196" y="184"/>
                  </a:lnTo>
                  <a:lnTo>
                    <a:pt x="196" y="209"/>
                  </a:lnTo>
                  <a:lnTo>
                    <a:pt x="177" y="231"/>
                  </a:lnTo>
                  <a:lnTo>
                    <a:pt x="152" y="231"/>
                  </a:lnTo>
                  <a:lnTo>
                    <a:pt x="8" y="231"/>
                  </a:lnTo>
                  <a:lnTo>
                    <a:pt x="0" y="75"/>
                  </a:lnTo>
                  <a:lnTo>
                    <a:pt x="0" y="3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75" y="17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19" y="17"/>
                  </a:lnTo>
                  <a:lnTo>
                    <a:pt x="131" y="17"/>
                  </a:lnTo>
                  <a:lnTo>
                    <a:pt x="140" y="17"/>
                  </a:lnTo>
                  <a:lnTo>
                    <a:pt x="161" y="1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6742557" y="4040755"/>
              <a:ext cx="486520" cy="459995"/>
            </a:xfrm>
            <a:custGeom>
              <a:rect b="b" l="l" r="r" t="t"/>
              <a:pathLst>
                <a:path extrusionOk="0" h="351" w="264">
                  <a:moveTo>
                    <a:pt x="67" y="322"/>
                  </a:moveTo>
                  <a:lnTo>
                    <a:pt x="45" y="322"/>
                  </a:lnTo>
                  <a:lnTo>
                    <a:pt x="45" y="306"/>
                  </a:lnTo>
                  <a:lnTo>
                    <a:pt x="34" y="296"/>
                  </a:lnTo>
                  <a:lnTo>
                    <a:pt x="15" y="256"/>
                  </a:lnTo>
                  <a:lnTo>
                    <a:pt x="0" y="246"/>
                  </a:lnTo>
                  <a:lnTo>
                    <a:pt x="0" y="231"/>
                  </a:lnTo>
                  <a:lnTo>
                    <a:pt x="15" y="231"/>
                  </a:lnTo>
                  <a:lnTo>
                    <a:pt x="24" y="181"/>
                  </a:lnTo>
                  <a:lnTo>
                    <a:pt x="55" y="115"/>
                  </a:lnTo>
                  <a:lnTo>
                    <a:pt x="67" y="25"/>
                  </a:lnTo>
                  <a:lnTo>
                    <a:pt x="92" y="14"/>
                  </a:lnTo>
                  <a:lnTo>
                    <a:pt x="92" y="0"/>
                  </a:lnTo>
                  <a:lnTo>
                    <a:pt x="110" y="50"/>
                  </a:lnTo>
                  <a:lnTo>
                    <a:pt x="147" y="76"/>
                  </a:lnTo>
                  <a:lnTo>
                    <a:pt x="177" y="129"/>
                  </a:lnTo>
                  <a:lnTo>
                    <a:pt x="169" y="141"/>
                  </a:lnTo>
                  <a:lnTo>
                    <a:pt x="156" y="166"/>
                  </a:lnTo>
                  <a:lnTo>
                    <a:pt x="177" y="166"/>
                  </a:lnTo>
                  <a:lnTo>
                    <a:pt x="177" y="181"/>
                  </a:lnTo>
                  <a:lnTo>
                    <a:pt x="199" y="220"/>
                  </a:lnTo>
                  <a:lnTo>
                    <a:pt x="254" y="246"/>
                  </a:lnTo>
                  <a:lnTo>
                    <a:pt x="264" y="246"/>
                  </a:lnTo>
                  <a:lnTo>
                    <a:pt x="224" y="306"/>
                  </a:lnTo>
                  <a:lnTo>
                    <a:pt x="187" y="322"/>
                  </a:lnTo>
                  <a:lnTo>
                    <a:pt x="156" y="332"/>
                  </a:lnTo>
                  <a:lnTo>
                    <a:pt x="147" y="332"/>
                  </a:lnTo>
                  <a:lnTo>
                    <a:pt x="110" y="351"/>
                  </a:lnTo>
                  <a:lnTo>
                    <a:pt x="92" y="351"/>
                  </a:lnTo>
                  <a:lnTo>
                    <a:pt x="67" y="32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742557" y="4040755"/>
              <a:ext cx="486520" cy="459995"/>
            </a:xfrm>
            <a:custGeom>
              <a:rect b="b" l="l" r="r" t="t"/>
              <a:pathLst>
                <a:path extrusionOk="0" h="351" w="264">
                  <a:moveTo>
                    <a:pt x="67" y="322"/>
                  </a:moveTo>
                  <a:lnTo>
                    <a:pt x="45" y="322"/>
                  </a:lnTo>
                  <a:lnTo>
                    <a:pt x="45" y="306"/>
                  </a:lnTo>
                  <a:lnTo>
                    <a:pt x="34" y="296"/>
                  </a:lnTo>
                  <a:lnTo>
                    <a:pt x="15" y="256"/>
                  </a:lnTo>
                  <a:lnTo>
                    <a:pt x="0" y="246"/>
                  </a:lnTo>
                  <a:lnTo>
                    <a:pt x="0" y="231"/>
                  </a:lnTo>
                  <a:lnTo>
                    <a:pt x="15" y="231"/>
                  </a:lnTo>
                  <a:lnTo>
                    <a:pt x="24" y="181"/>
                  </a:lnTo>
                  <a:lnTo>
                    <a:pt x="55" y="115"/>
                  </a:lnTo>
                  <a:lnTo>
                    <a:pt x="67" y="25"/>
                  </a:lnTo>
                  <a:lnTo>
                    <a:pt x="92" y="14"/>
                  </a:lnTo>
                  <a:lnTo>
                    <a:pt x="92" y="0"/>
                  </a:lnTo>
                  <a:lnTo>
                    <a:pt x="110" y="50"/>
                  </a:lnTo>
                  <a:lnTo>
                    <a:pt x="147" y="76"/>
                  </a:lnTo>
                  <a:lnTo>
                    <a:pt x="177" y="129"/>
                  </a:lnTo>
                  <a:lnTo>
                    <a:pt x="169" y="141"/>
                  </a:lnTo>
                  <a:lnTo>
                    <a:pt x="156" y="166"/>
                  </a:lnTo>
                  <a:lnTo>
                    <a:pt x="177" y="166"/>
                  </a:lnTo>
                  <a:lnTo>
                    <a:pt x="177" y="181"/>
                  </a:lnTo>
                  <a:lnTo>
                    <a:pt x="199" y="220"/>
                  </a:lnTo>
                  <a:lnTo>
                    <a:pt x="254" y="246"/>
                  </a:lnTo>
                  <a:lnTo>
                    <a:pt x="264" y="246"/>
                  </a:lnTo>
                  <a:lnTo>
                    <a:pt x="224" y="306"/>
                  </a:lnTo>
                  <a:lnTo>
                    <a:pt x="187" y="322"/>
                  </a:lnTo>
                  <a:lnTo>
                    <a:pt x="156" y="332"/>
                  </a:lnTo>
                  <a:lnTo>
                    <a:pt x="147" y="332"/>
                  </a:lnTo>
                  <a:lnTo>
                    <a:pt x="110" y="351"/>
                  </a:lnTo>
                  <a:lnTo>
                    <a:pt x="92" y="351"/>
                  </a:lnTo>
                  <a:lnTo>
                    <a:pt x="67" y="32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631984" y="4478471"/>
              <a:ext cx="175073" cy="170369"/>
            </a:xfrm>
            <a:custGeom>
              <a:rect b="b" l="l" r="r" t="t"/>
              <a:pathLst>
                <a:path extrusionOk="0" h="130" w="95">
                  <a:moveTo>
                    <a:pt x="76" y="0"/>
                  </a:moveTo>
                  <a:lnTo>
                    <a:pt x="85" y="0"/>
                  </a:lnTo>
                  <a:lnTo>
                    <a:pt x="95" y="54"/>
                  </a:lnTo>
                  <a:lnTo>
                    <a:pt x="76" y="90"/>
                  </a:lnTo>
                  <a:lnTo>
                    <a:pt x="76" y="130"/>
                  </a:lnTo>
                  <a:lnTo>
                    <a:pt x="39" y="130"/>
                  </a:lnTo>
                  <a:lnTo>
                    <a:pt x="9" y="130"/>
                  </a:lnTo>
                  <a:lnTo>
                    <a:pt x="0" y="130"/>
                  </a:lnTo>
                  <a:lnTo>
                    <a:pt x="9" y="90"/>
                  </a:lnTo>
                  <a:lnTo>
                    <a:pt x="18" y="64"/>
                  </a:lnTo>
                  <a:lnTo>
                    <a:pt x="30" y="54"/>
                  </a:lnTo>
                  <a:lnTo>
                    <a:pt x="18" y="39"/>
                  </a:lnTo>
                  <a:lnTo>
                    <a:pt x="18" y="18"/>
                  </a:lnTo>
                  <a:lnTo>
                    <a:pt x="39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631984" y="4478471"/>
              <a:ext cx="175073" cy="170369"/>
            </a:xfrm>
            <a:custGeom>
              <a:rect b="b" l="l" r="r" t="t"/>
              <a:pathLst>
                <a:path extrusionOk="0" h="130" w="95">
                  <a:moveTo>
                    <a:pt x="76" y="0"/>
                  </a:moveTo>
                  <a:lnTo>
                    <a:pt x="85" y="0"/>
                  </a:lnTo>
                  <a:lnTo>
                    <a:pt x="95" y="54"/>
                  </a:lnTo>
                  <a:lnTo>
                    <a:pt x="76" y="90"/>
                  </a:lnTo>
                  <a:lnTo>
                    <a:pt x="76" y="130"/>
                  </a:lnTo>
                  <a:lnTo>
                    <a:pt x="39" y="130"/>
                  </a:lnTo>
                  <a:lnTo>
                    <a:pt x="9" y="130"/>
                  </a:lnTo>
                  <a:lnTo>
                    <a:pt x="0" y="130"/>
                  </a:lnTo>
                  <a:lnTo>
                    <a:pt x="9" y="90"/>
                  </a:lnTo>
                  <a:lnTo>
                    <a:pt x="18" y="64"/>
                  </a:lnTo>
                  <a:lnTo>
                    <a:pt x="30" y="54"/>
                  </a:lnTo>
                  <a:lnTo>
                    <a:pt x="18" y="39"/>
                  </a:lnTo>
                  <a:lnTo>
                    <a:pt x="18" y="18"/>
                  </a:lnTo>
                  <a:lnTo>
                    <a:pt x="39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773885" y="4464055"/>
              <a:ext cx="259846" cy="302732"/>
            </a:xfrm>
            <a:custGeom>
              <a:rect b="b" l="l" r="r" t="t"/>
              <a:pathLst>
                <a:path extrusionOk="0" h="231" w="141">
                  <a:moveTo>
                    <a:pt x="76" y="206"/>
                  </a:moveTo>
                  <a:lnTo>
                    <a:pt x="94" y="231"/>
                  </a:lnTo>
                  <a:lnTo>
                    <a:pt x="116" y="191"/>
                  </a:lnTo>
                  <a:lnTo>
                    <a:pt x="116" y="166"/>
                  </a:lnTo>
                  <a:lnTo>
                    <a:pt x="116" y="180"/>
                  </a:lnTo>
                  <a:lnTo>
                    <a:pt x="141" y="155"/>
                  </a:lnTo>
                  <a:lnTo>
                    <a:pt x="131" y="129"/>
                  </a:lnTo>
                  <a:lnTo>
                    <a:pt x="131" y="50"/>
                  </a:lnTo>
                  <a:lnTo>
                    <a:pt x="141" y="10"/>
                  </a:lnTo>
                  <a:lnTo>
                    <a:pt x="131" y="10"/>
                  </a:lnTo>
                  <a:lnTo>
                    <a:pt x="94" y="28"/>
                  </a:lnTo>
                  <a:lnTo>
                    <a:pt x="76" y="28"/>
                  </a:lnTo>
                  <a:lnTo>
                    <a:pt x="51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64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9" y="141"/>
                  </a:lnTo>
                  <a:lnTo>
                    <a:pt x="64" y="180"/>
                  </a:lnTo>
                  <a:lnTo>
                    <a:pt x="76" y="20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6773885" y="4464055"/>
              <a:ext cx="259846" cy="302732"/>
            </a:xfrm>
            <a:custGeom>
              <a:rect b="b" l="l" r="r" t="t"/>
              <a:pathLst>
                <a:path extrusionOk="0" h="231" w="141">
                  <a:moveTo>
                    <a:pt x="76" y="206"/>
                  </a:moveTo>
                  <a:lnTo>
                    <a:pt x="94" y="231"/>
                  </a:lnTo>
                  <a:lnTo>
                    <a:pt x="116" y="191"/>
                  </a:lnTo>
                  <a:lnTo>
                    <a:pt x="116" y="166"/>
                  </a:lnTo>
                  <a:lnTo>
                    <a:pt x="116" y="180"/>
                  </a:lnTo>
                  <a:lnTo>
                    <a:pt x="141" y="155"/>
                  </a:lnTo>
                  <a:lnTo>
                    <a:pt x="131" y="129"/>
                  </a:lnTo>
                  <a:lnTo>
                    <a:pt x="131" y="50"/>
                  </a:lnTo>
                  <a:lnTo>
                    <a:pt x="141" y="10"/>
                  </a:lnTo>
                  <a:lnTo>
                    <a:pt x="131" y="10"/>
                  </a:lnTo>
                  <a:lnTo>
                    <a:pt x="94" y="28"/>
                  </a:lnTo>
                  <a:lnTo>
                    <a:pt x="76" y="28"/>
                  </a:lnTo>
                  <a:lnTo>
                    <a:pt x="51" y="0"/>
                  </a:lnTo>
                  <a:lnTo>
                    <a:pt x="30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8" y="64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9" y="141"/>
                  </a:lnTo>
                  <a:lnTo>
                    <a:pt x="64" y="180"/>
                  </a:lnTo>
                  <a:lnTo>
                    <a:pt x="76" y="20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6631984" y="4650150"/>
              <a:ext cx="353833" cy="335495"/>
            </a:xfrm>
            <a:custGeom>
              <a:rect b="b" l="l" r="r" t="t"/>
              <a:pathLst>
                <a:path extrusionOk="0" h="256" w="192">
                  <a:moveTo>
                    <a:pt x="9" y="0"/>
                  </a:moveTo>
                  <a:lnTo>
                    <a:pt x="3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140" y="39"/>
                  </a:lnTo>
                  <a:lnTo>
                    <a:pt x="152" y="64"/>
                  </a:lnTo>
                  <a:lnTo>
                    <a:pt x="170" y="89"/>
                  </a:lnTo>
                  <a:lnTo>
                    <a:pt x="162" y="115"/>
                  </a:lnTo>
                  <a:lnTo>
                    <a:pt x="182" y="143"/>
                  </a:lnTo>
                  <a:lnTo>
                    <a:pt x="170" y="194"/>
                  </a:lnTo>
                  <a:lnTo>
                    <a:pt x="182" y="215"/>
                  </a:lnTo>
                  <a:lnTo>
                    <a:pt x="192" y="234"/>
                  </a:lnTo>
                  <a:lnTo>
                    <a:pt x="170" y="244"/>
                  </a:lnTo>
                  <a:lnTo>
                    <a:pt x="115" y="256"/>
                  </a:lnTo>
                  <a:lnTo>
                    <a:pt x="94" y="256"/>
                  </a:lnTo>
                  <a:lnTo>
                    <a:pt x="85" y="215"/>
                  </a:lnTo>
                  <a:lnTo>
                    <a:pt x="76" y="205"/>
                  </a:lnTo>
                  <a:lnTo>
                    <a:pt x="60" y="205"/>
                  </a:lnTo>
                  <a:lnTo>
                    <a:pt x="30" y="179"/>
                  </a:lnTo>
                  <a:lnTo>
                    <a:pt x="18" y="179"/>
                  </a:lnTo>
                  <a:lnTo>
                    <a:pt x="18" y="169"/>
                  </a:lnTo>
                  <a:lnTo>
                    <a:pt x="0" y="125"/>
                  </a:lnTo>
                  <a:lnTo>
                    <a:pt x="0" y="79"/>
                  </a:lnTo>
                  <a:lnTo>
                    <a:pt x="18" y="50"/>
                  </a:lnTo>
                  <a:lnTo>
                    <a:pt x="18" y="24"/>
                  </a:lnTo>
                  <a:lnTo>
                    <a:pt x="18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6631984" y="4650150"/>
              <a:ext cx="353833" cy="335495"/>
            </a:xfrm>
            <a:custGeom>
              <a:rect b="b" l="l" r="r" t="t"/>
              <a:pathLst>
                <a:path extrusionOk="0" h="256" w="192">
                  <a:moveTo>
                    <a:pt x="9" y="0"/>
                  </a:moveTo>
                  <a:lnTo>
                    <a:pt x="3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140" y="39"/>
                  </a:lnTo>
                  <a:lnTo>
                    <a:pt x="152" y="64"/>
                  </a:lnTo>
                  <a:lnTo>
                    <a:pt x="170" y="89"/>
                  </a:lnTo>
                  <a:lnTo>
                    <a:pt x="162" y="115"/>
                  </a:lnTo>
                  <a:lnTo>
                    <a:pt x="182" y="143"/>
                  </a:lnTo>
                  <a:lnTo>
                    <a:pt x="170" y="194"/>
                  </a:lnTo>
                  <a:lnTo>
                    <a:pt x="182" y="215"/>
                  </a:lnTo>
                  <a:lnTo>
                    <a:pt x="192" y="234"/>
                  </a:lnTo>
                  <a:lnTo>
                    <a:pt x="170" y="244"/>
                  </a:lnTo>
                  <a:lnTo>
                    <a:pt x="115" y="256"/>
                  </a:lnTo>
                  <a:lnTo>
                    <a:pt x="94" y="256"/>
                  </a:lnTo>
                  <a:lnTo>
                    <a:pt x="85" y="215"/>
                  </a:lnTo>
                  <a:lnTo>
                    <a:pt x="76" y="205"/>
                  </a:lnTo>
                  <a:lnTo>
                    <a:pt x="60" y="205"/>
                  </a:lnTo>
                  <a:lnTo>
                    <a:pt x="30" y="179"/>
                  </a:lnTo>
                  <a:lnTo>
                    <a:pt x="18" y="179"/>
                  </a:lnTo>
                  <a:lnTo>
                    <a:pt x="18" y="169"/>
                  </a:lnTo>
                  <a:lnTo>
                    <a:pt x="0" y="125"/>
                  </a:lnTo>
                  <a:lnTo>
                    <a:pt x="0" y="79"/>
                  </a:lnTo>
                  <a:lnTo>
                    <a:pt x="18" y="50"/>
                  </a:lnTo>
                  <a:lnTo>
                    <a:pt x="18" y="24"/>
                  </a:lnTo>
                  <a:lnTo>
                    <a:pt x="18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6361082" y="4872939"/>
              <a:ext cx="412805" cy="318459"/>
            </a:xfrm>
            <a:custGeom>
              <a:rect b="b" l="l" r="r" t="t"/>
              <a:pathLst>
                <a:path extrusionOk="0" h="243" w="224">
                  <a:moveTo>
                    <a:pt x="131" y="192"/>
                  </a:moveTo>
                  <a:lnTo>
                    <a:pt x="156" y="180"/>
                  </a:lnTo>
                  <a:lnTo>
                    <a:pt x="156" y="166"/>
                  </a:lnTo>
                  <a:lnTo>
                    <a:pt x="208" y="141"/>
                  </a:lnTo>
                  <a:lnTo>
                    <a:pt x="199" y="141"/>
                  </a:lnTo>
                  <a:lnTo>
                    <a:pt x="208" y="101"/>
                  </a:lnTo>
                  <a:lnTo>
                    <a:pt x="208" y="86"/>
                  </a:lnTo>
                  <a:lnTo>
                    <a:pt x="224" y="65"/>
                  </a:lnTo>
                  <a:lnTo>
                    <a:pt x="208" y="36"/>
                  </a:lnTo>
                  <a:lnTo>
                    <a:pt x="178" y="10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31" y="10"/>
                  </a:lnTo>
                  <a:lnTo>
                    <a:pt x="131" y="24"/>
                  </a:lnTo>
                  <a:lnTo>
                    <a:pt x="122" y="86"/>
                  </a:lnTo>
                  <a:lnTo>
                    <a:pt x="131" y="101"/>
                  </a:lnTo>
                  <a:lnTo>
                    <a:pt x="147" y="101"/>
                  </a:lnTo>
                  <a:lnTo>
                    <a:pt x="147" y="127"/>
                  </a:lnTo>
                  <a:lnTo>
                    <a:pt x="122" y="112"/>
                  </a:lnTo>
                  <a:lnTo>
                    <a:pt x="89" y="86"/>
                  </a:lnTo>
                  <a:lnTo>
                    <a:pt x="79" y="86"/>
                  </a:lnTo>
                  <a:lnTo>
                    <a:pt x="46" y="65"/>
                  </a:lnTo>
                  <a:lnTo>
                    <a:pt x="34" y="112"/>
                  </a:lnTo>
                  <a:lnTo>
                    <a:pt x="46" y="112"/>
                  </a:lnTo>
                  <a:lnTo>
                    <a:pt x="0" y="127"/>
                  </a:lnTo>
                  <a:lnTo>
                    <a:pt x="0" y="202"/>
                  </a:lnTo>
                  <a:lnTo>
                    <a:pt x="24" y="231"/>
                  </a:lnTo>
                  <a:lnTo>
                    <a:pt x="34" y="231"/>
                  </a:lnTo>
                  <a:lnTo>
                    <a:pt x="54" y="243"/>
                  </a:lnTo>
                  <a:lnTo>
                    <a:pt x="89" y="243"/>
                  </a:lnTo>
                  <a:lnTo>
                    <a:pt x="122" y="202"/>
                  </a:lnTo>
                  <a:lnTo>
                    <a:pt x="131" y="19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6361082" y="4872939"/>
              <a:ext cx="412805" cy="318459"/>
            </a:xfrm>
            <a:custGeom>
              <a:rect b="b" l="l" r="r" t="t"/>
              <a:pathLst>
                <a:path extrusionOk="0" h="243" w="224">
                  <a:moveTo>
                    <a:pt x="131" y="192"/>
                  </a:moveTo>
                  <a:lnTo>
                    <a:pt x="156" y="180"/>
                  </a:lnTo>
                  <a:lnTo>
                    <a:pt x="156" y="166"/>
                  </a:lnTo>
                  <a:lnTo>
                    <a:pt x="208" y="141"/>
                  </a:lnTo>
                  <a:lnTo>
                    <a:pt x="199" y="141"/>
                  </a:lnTo>
                  <a:lnTo>
                    <a:pt x="208" y="101"/>
                  </a:lnTo>
                  <a:lnTo>
                    <a:pt x="208" y="86"/>
                  </a:lnTo>
                  <a:lnTo>
                    <a:pt x="224" y="65"/>
                  </a:lnTo>
                  <a:lnTo>
                    <a:pt x="208" y="36"/>
                  </a:lnTo>
                  <a:lnTo>
                    <a:pt x="178" y="10"/>
                  </a:lnTo>
                  <a:lnTo>
                    <a:pt x="165" y="10"/>
                  </a:lnTo>
                  <a:lnTo>
                    <a:pt x="165" y="0"/>
                  </a:lnTo>
                  <a:lnTo>
                    <a:pt x="156" y="0"/>
                  </a:lnTo>
                  <a:lnTo>
                    <a:pt x="131" y="10"/>
                  </a:lnTo>
                  <a:lnTo>
                    <a:pt x="131" y="24"/>
                  </a:lnTo>
                  <a:lnTo>
                    <a:pt x="122" y="86"/>
                  </a:lnTo>
                  <a:lnTo>
                    <a:pt x="131" y="101"/>
                  </a:lnTo>
                  <a:lnTo>
                    <a:pt x="147" y="101"/>
                  </a:lnTo>
                  <a:lnTo>
                    <a:pt x="147" y="127"/>
                  </a:lnTo>
                  <a:lnTo>
                    <a:pt x="122" y="112"/>
                  </a:lnTo>
                  <a:lnTo>
                    <a:pt x="89" y="86"/>
                  </a:lnTo>
                  <a:lnTo>
                    <a:pt x="79" y="86"/>
                  </a:lnTo>
                  <a:lnTo>
                    <a:pt x="46" y="65"/>
                  </a:lnTo>
                  <a:lnTo>
                    <a:pt x="34" y="112"/>
                  </a:lnTo>
                  <a:lnTo>
                    <a:pt x="46" y="112"/>
                  </a:lnTo>
                  <a:lnTo>
                    <a:pt x="0" y="127"/>
                  </a:lnTo>
                  <a:lnTo>
                    <a:pt x="0" y="202"/>
                  </a:lnTo>
                  <a:lnTo>
                    <a:pt x="24" y="231"/>
                  </a:lnTo>
                  <a:lnTo>
                    <a:pt x="34" y="231"/>
                  </a:lnTo>
                  <a:lnTo>
                    <a:pt x="54" y="243"/>
                  </a:lnTo>
                  <a:lnTo>
                    <a:pt x="89" y="243"/>
                  </a:lnTo>
                  <a:lnTo>
                    <a:pt x="122" y="202"/>
                  </a:lnTo>
                  <a:lnTo>
                    <a:pt x="131" y="19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6648570" y="4958123"/>
              <a:ext cx="337246" cy="501932"/>
            </a:xfrm>
            <a:custGeom>
              <a:rect b="b" l="l" r="r" t="t"/>
              <a:pathLst>
                <a:path extrusionOk="0" h="383" w="183">
                  <a:moveTo>
                    <a:pt x="21" y="383"/>
                  </a:moveTo>
                  <a:lnTo>
                    <a:pt x="21" y="371"/>
                  </a:lnTo>
                  <a:lnTo>
                    <a:pt x="9" y="292"/>
                  </a:lnTo>
                  <a:lnTo>
                    <a:pt x="42" y="227"/>
                  </a:lnTo>
                  <a:lnTo>
                    <a:pt x="42" y="165"/>
                  </a:lnTo>
                  <a:lnTo>
                    <a:pt x="42" y="136"/>
                  </a:lnTo>
                  <a:lnTo>
                    <a:pt x="9" y="126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0" y="100"/>
                  </a:lnTo>
                  <a:lnTo>
                    <a:pt x="51" y="76"/>
                  </a:lnTo>
                  <a:lnTo>
                    <a:pt x="51" y="90"/>
                  </a:lnTo>
                  <a:lnTo>
                    <a:pt x="76" y="90"/>
                  </a:lnTo>
                  <a:lnTo>
                    <a:pt x="67" y="126"/>
                  </a:lnTo>
                  <a:lnTo>
                    <a:pt x="85" y="151"/>
                  </a:lnTo>
                  <a:lnTo>
                    <a:pt x="97" y="126"/>
                  </a:lnTo>
                  <a:lnTo>
                    <a:pt x="97" y="100"/>
                  </a:lnTo>
                  <a:lnTo>
                    <a:pt x="76" y="60"/>
                  </a:lnTo>
                  <a:lnTo>
                    <a:pt x="76" y="36"/>
                  </a:lnTo>
                  <a:lnTo>
                    <a:pt x="85" y="21"/>
                  </a:lnTo>
                  <a:lnTo>
                    <a:pt x="106" y="21"/>
                  </a:lnTo>
                  <a:lnTo>
                    <a:pt x="161" y="10"/>
                  </a:lnTo>
                  <a:lnTo>
                    <a:pt x="183" y="0"/>
                  </a:lnTo>
                  <a:lnTo>
                    <a:pt x="183" y="115"/>
                  </a:lnTo>
                  <a:lnTo>
                    <a:pt x="153" y="151"/>
                  </a:lnTo>
                  <a:lnTo>
                    <a:pt x="118" y="165"/>
                  </a:lnTo>
                  <a:lnTo>
                    <a:pt x="76" y="227"/>
                  </a:lnTo>
                  <a:lnTo>
                    <a:pt x="76" y="237"/>
                  </a:lnTo>
                  <a:lnTo>
                    <a:pt x="85" y="282"/>
                  </a:lnTo>
                  <a:lnTo>
                    <a:pt x="76" y="332"/>
                  </a:lnTo>
                  <a:lnTo>
                    <a:pt x="30" y="357"/>
                  </a:lnTo>
                  <a:lnTo>
                    <a:pt x="30" y="371"/>
                  </a:lnTo>
                  <a:lnTo>
                    <a:pt x="30" y="383"/>
                  </a:lnTo>
                  <a:lnTo>
                    <a:pt x="21" y="38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6460597" y="5110144"/>
              <a:ext cx="265374" cy="231964"/>
            </a:xfrm>
            <a:custGeom>
              <a:rect b="b" l="l" r="r" t="t"/>
              <a:pathLst>
                <a:path extrusionOk="0" h="177" w="144">
                  <a:moveTo>
                    <a:pt x="76" y="166"/>
                  </a:moveTo>
                  <a:lnTo>
                    <a:pt x="101" y="166"/>
                  </a:lnTo>
                  <a:lnTo>
                    <a:pt x="110" y="177"/>
                  </a:lnTo>
                  <a:lnTo>
                    <a:pt x="144" y="112"/>
                  </a:lnTo>
                  <a:lnTo>
                    <a:pt x="144" y="50"/>
                  </a:lnTo>
                  <a:lnTo>
                    <a:pt x="144" y="21"/>
                  </a:lnTo>
                  <a:lnTo>
                    <a:pt x="110" y="11"/>
                  </a:lnTo>
                  <a:lnTo>
                    <a:pt x="101" y="11"/>
                  </a:lnTo>
                  <a:lnTo>
                    <a:pt x="101" y="0"/>
                  </a:lnTo>
                  <a:lnTo>
                    <a:pt x="76" y="11"/>
                  </a:lnTo>
                  <a:lnTo>
                    <a:pt x="67" y="21"/>
                  </a:lnTo>
                  <a:lnTo>
                    <a:pt x="34" y="61"/>
                  </a:lnTo>
                  <a:lnTo>
                    <a:pt x="0" y="61"/>
                  </a:lnTo>
                  <a:lnTo>
                    <a:pt x="24" y="100"/>
                  </a:lnTo>
                  <a:lnTo>
                    <a:pt x="46" y="123"/>
                  </a:lnTo>
                  <a:lnTo>
                    <a:pt x="55" y="152"/>
                  </a:lnTo>
                  <a:lnTo>
                    <a:pt x="76" y="16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6460597" y="5110144"/>
              <a:ext cx="265374" cy="231964"/>
            </a:xfrm>
            <a:custGeom>
              <a:rect b="b" l="l" r="r" t="t"/>
              <a:pathLst>
                <a:path extrusionOk="0" h="177" w="144">
                  <a:moveTo>
                    <a:pt x="76" y="166"/>
                  </a:moveTo>
                  <a:lnTo>
                    <a:pt x="101" y="166"/>
                  </a:lnTo>
                  <a:lnTo>
                    <a:pt x="110" y="177"/>
                  </a:lnTo>
                  <a:lnTo>
                    <a:pt x="144" y="112"/>
                  </a:lnTo>
                  <a:lnTo>
                    <a:pt x="144" y="50"/>
                  </a:lnTo>
                  <a:lnTo>
                    <a:pt x="144" y="21"/>
                  </a:lnTo>
                  <a:lnTo>
                    <a:pt x="110" y="11"/>
                  </a:lnTo>
                  <a:lnTo>
                    <a:pt x="101" y="11"/>
                  </a:lnTo>
                  <a:lnTo>
                    <a:pt x="101" y="0"/>
                  </a:lnTo>
                  <a:lnTo>
                    <a:pt x="76" y="11"/>
                  </a:lnTo>
                  <a:lnTo>
                    <a:pt x="67" y="21"/>
                  </a:lnTo>
                  <a:lnTo>
                    <a:pt x="34" y="61"/>
                  </a:lnTo>
                  <a:lnTo>
                    <a:pt x="0" y="61"/>
                  </a:lnTo>
                  <a:lnTo>
                    <a:pt x="24" y="100"/>
                  </a:lnTo>
                  <a:lnTo>
                    <a:pt x="46" y="123"/>
                  </a:lnTo>
                  <a:lnTo>
                    <a:pt x="55" y="152"/>
                  </a:lnTo>
                  <a:lnTo>
                    <a:pt x="76" y="16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6180479" y="5329003"/>
              <a:ext cx="521534" cy="402332"/>
            </a:xfrm>
            <a:custGeom>
              <a:rect b="b" l="l" r="r" t="t"/>
              <a:pathLst>
                <a:path extrusionOk="0" h="307" w="283">
                  <a:moveTo>
                    <a:pt x="228" y="0"/>
                  </a:moveTo>
                  <a:lnTo>
                    <a:pt x="198" y="24"/>
                  </a:lnTo>
                  <a:lnTo>
                    <a:pt x="151" y="76"/>
                  </a:lnTo>
                  <a:lnTo>
                    <a:pt x="143" y="76"/>
                  </a:lnTo>
                  <a:lnTo>
                    <a:pt x="121" y="76"/>
                  </a:lnTo>
                  <a:lnTo>
                    <a:pt x="97" y="100"/>
                  </a:lnTo>
                  <a:lnTo>
                    <a:pt x="76" y="112"/>
                  </a:lnTo>
                  <a:lnTo>
                    <a:pt x="67" y="100"/>
                  </a:lnTo>
                  <a:lnTo>
                    <a:pt x="76" y="76"/>
                  </a:lnTo>
                  <a:lnTo>
                    <a:pt x="54" y="64"/>
                  </a:lnTo>
                  <a:lnTo>
                    <a:pt x="54" y="155"/>
                  </a:lnTo>
                  <a:lnTo>
                    <a:pt x="45" y="165"/>
                  </a:lnTo>
                  <a:lnTo>
                    <a:pt x="21" y="165"/>
                  </a:lnTo>
                  <a:lnTo>
                    <a:pt x="9" y="155"/>
                  </a:lnTo>
                  <a:lnTo>
                    <a:pt x="0" y="141"/>
                  </a:lnTo>
                  <a:lnTo>
                    <a:pt x="0" y="155"/>
                  </a:lnTo>
                  <a:lnTo>
                    <a:pt x="0" y="165"/>
                  </a:lnTo>
                  <a:lnTo>
                    <a:pt x="21" y="230"/>
                  </a:lnTo>
                  <a:lnTo>
                    <a:pt x="29" y="256"/>
                  </a:lnTo>
                  <a:lnTo>
                    <a:pt x="21" y="256"/>
                  </a:lnTo>
                  <a:lnTo>
                    <a:pt x="29" y="292"/>
                  </a:lnTo>
                  <a:lnTo>
                    <a:pt x="29" y="282"/>
                  </a:lnTo>
                  <a:lnTo>
                    <a:pt x="45" y="307"/>
                  </a:lnTo>
                  <a:lnTo>
                    <a:pt x="54" y="307"/>
                  </a:lnTo>
                  <a:lnTo>
                    <a:pt x="97" y="282"/>
                  </a:lnTo>
                  <a:lnTo>
                    <a:pt x="143" y="292"/>
                  </a:lnTo>
                  <a:lnTo>
                    <a:pt x="176" y="282"/>
                  </a:lnTo>
                  <a:lnTo>
                    <a:pt x="207" y="256"/>
                  </a:lnTo>
                  <a:lnTo>
                    <a:pt x="243" y="201"/>
                  </a:lnTo>
                  <a:lnTo>
                    <a:pt x="262" y="165"/>
                  </a:lnTo>
                  <a:lnTo>
                    <a:pt x="274" y="155"/>
                  </a:lnTo>
                  <a:lnTo>
                    <a:pt x="283" y="112"/>
                  </a:lnTo>
                  <a:lnTo>
                    <a:pt x="283" y="100"/>
                  </a:lnTo>
                  <a:lnTo>
                    <a:pt x="274" y="100"/>
                  </a:lnTo>
                  <a:lnTo>
                    <a:pt x="262" y="112"/>
                  </a:lnTo>
                  <a:lnTo>
                    <a:pt x="253" y="112"/>
                  </a:lnTo>
                  <a:lnTo>
                    <a:pt x="262" y="89"/>
                  </a:lnTo>
                  <a:lnTo>
                    <a:pt x="274" y="89"/>
                  </a:lnTo>
                  <a:lnTo>
                    <a:pt x="262" y="10"/>
                  </a:lnTo>
                  <a:lnTo>
                    <a:pt x="253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6021992" y="5157324"/>
              <a:ext cx="438605" cy="389226"/>
            </a:xfrm>
            <a:custGeom>
              <a:rect b="b" l="l" r="r" t="t"/>
              <a:pathLst>
                <a:path extrusionOk="0" h="297" w="238">
                  <a:moveTo>
                    <a:pt x="140" y="195"/>
                  </a:moveTo>
                  <a:lnTo>
                    <a:pt x="140" y="286"/>
                  </a:lnTo>
                  <a:lnTo>
                    <a:pt x="131" y="297"/>
                  </a:lnTo>
                  <a:lnTo>
                    <a:pt x="107" y="297"/>
                  </a:lnTo>
                  <a:lnTo>
                    <a:pt x="95" y="286"/>
                  </a:lnTo>
                  <a:lnTo>
                    <a:pt x="85" y="272"/>
                  </a:lnTo>
                  <a:lnTo>
                    <a:pt x="85" y="286"/>
                  </a:lnTo>
                  <a:lnTo>
                    <a:pt x="64" y="260"/>
                  </a:lnTo>
                  <a:lnTo>
                    <a:pt x="51" y="167"/>
                  </a:lnTo>
                  <a:lnTo>
                    <a:pt x="51" y="130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31" y="0"/>
                  </a:lnTo>
                  <a:lnTo>
                    <a:pt x="40" y="14"/>
                  </a:lnTo>
                  <a:lnTo>
                    <a:pt x="115" y="14"/>
                  </a:lnTo>
                  <a:lnTo>
                    <a:pt x="131" y="25"/>
                  </a:lnTo>
                  <a:lnTo>
                    <a:pt x="173" y="25"/>
                  </a:lnTo>
                  <a:lnTo>
                    <a:pt x="207" y="14"/>
                  </a:lnTo>
                  <a:lnTo>
                    <a:pt x="217" y="14"/>
                  </a:lnTo>
                  <a:lnTo>
                    <a:pt x="238" y="25"/>
                  </a:lnTo>
                  <a:lnTo>
                    <a:pt x="217" y="25"/>
                  </a:lnTo>
                  <a:lnTo>
                    <a:pt x="207" y="40"/>
                  </a:lnTo>
                  <a:lnTo>
                    <a:pt x="207" y="25"/>
                  </a:lnTo>
                  <a:lnTo>
                    <a:pt x="162" y="40"/>
                  </a:lnTo>
                  <a:lnTo>
                    <a:pt x="162" y="116"/>
                  </a:lnTo>
                  <a:lnTo>
                    <a:pt x="140" y="130"/>
                  </a:lnTo>
                  <a:lnTo>
                    <a:pt x="140" y="19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6021992" y="5157324"/>
              <a:ext cx="438605" cy="389226"/>
            </a:xfrm>
            <a:custGeom>
              <a:rect b="b" l="l" r="r" t="t"/>
              <a:pathLst>
                <a:path extrusionOk="0" h="297" w="238">
                  <a:moveTo>
                    <a:pt x="140" y="195"/>
                  </a:moveTo>
                  <a:lnTo>
                    <a:pt x="140" y="286"/>
                  </a:lnTo>
                  <a:lnTo>
                    <a:pt x="131" y="297"/>
                  </a:lnTo>
                  <a:lnTo>
                    <a:pt x="107" y="297"/>
                  </a:lnTo>
                  <a:lnTo>
                    <a:pt x="95" y="286"/>
                  </a:lnTo>
                  <a:lnTo>
                    <a:pt x="85" y="272"/>
                  </a:lnTo>
                  <a:lnTo>
                    <a:pt x="85" y="286"/>
                  </a:lnTo>
                  <a:lnTo>
                    <a:pt x="64" y="260"/>
                  </a:lnTo>
                  <a:lnTo>
                    <a:pt x="51" y="167"/>
                  </a:lnTo>
                  <a:lnTo>
                    <a:pt x="51" y="130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31" y="0"/>
                  </a:lnTo>
                  <a:lnTo>
                    <a:pt x="40" y="14"/>
                  </a:lnTo>
                  <a:lnTo>
                    <a:pt x="115" y="14"/>
                  </a:lnTo>
                  <a:lnTo>
                    <a:pt x="131" y="25"/>
                  </a:lnTo>
                  <a:lnTo>
                    <a:pt x="173" y="25"/>
                  </a:lnTo>
                  <a:lnTo>
                    <a:pt x="207" y="14"/>
                  </a:lnTo>
                  <a:lnTo>
                    <a:pt x="217" y="14"/>
                  </a:lnTo>
                  <a:lnTo>
                    <a:pt x="238" y="25"/>
                  </a:lnTo>
                  <a:lnTo>
                    <a:pt x="217" y="25"/>
                  </a:lnTo>
                  <a:lnTo>
                    <a:pt x="207" y="40"/>
                  </a:lnTo>
                  <a:lnTo>
                    <a:pt x="207" y="25"/>
                  </a:lnTo>
                  <a:lnTo>
                    <a:pt x="162" y="40"/>
                  </a:lnTo>
                  <a:lnTo>
                    <a:pt x="162" y="116"/>
                  </a:lnTo>
                  <a:lnTo>
                    <a:pt x="140" y="130"/>
                  </a:lnTo>
                  <a:lnTo>
                    <a:pt x="140" y="195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6021992" y="4802171"/>
              <a:ext cx="422020" cy="389226"/>
            </a:xfrm>
            <a:custGeom>
              <a:rect b="b" l="l" r="r" t="t"/>
              <a:pathLst>
                <a:path extrusionOk="0" h="297" w="229">
                  <a:moveTo>
                    <a:pt x="31" y="0"/>
                  </a:moveTo>
                  <a:lnTo>
                    <a:pt x="9" y="11"/>
                  </a:lnTo>
                  <a:lnTo>
                    <a:pt x="31" y="64"/>
                  </a:lnTo>
                  <a:lnTo>
                    <a:pt x="18" y="79"/>
                  </a:lnTo>
                  <a:lnTo>
                    <a:pt x="40" y="129"/>
                  </a:lnTo>
                  <a:lnTo>
                    <a:pt x="31" y="155"/>
                  </a:lnTo>
                  <a:lnTo>
                    <a:pt x="18" y="181"/>
                  </a:lnTo>
                  <a:lnTo>
                    <a:pt x="0" y="246"/>
                  </a:lnTo>
                  <a:lnTo>
                    <a:pt x="0" y="285"/>
                  </a:lnTo>
                  <a:lnTo>
                    <a:pt x="31" y="271"/>
                  </a:lnTo>
                  <a:lnTo>
                    <a:pt x="40" y="285"/>
                  </a:lnTo>
                  <a:lnTo>
                    <a:pt x="116" y="285"/>
                  </a:lnTo>
                  <a:lnTo>
                    <a:pt x="131" y="297"/>
                  </a:lnTo>
                  <a:lnTo>
                    <a:pt x="174" y="297"/>
                  </a:lnTo>
                  <a:lnTo>
                    <a:pt x="208" y="285"/>
                  </a:lnTo>
                  <a:lnTo>
                    <a:pt x="183" y="256"/>
                  </a:lnTo>
                  <a:lnTo>
                    <a:pt x="183" y="181"/>
                  </a:lnTo>
                  <a:lnTo>
                    <a:pt x="229" y="167"/>
                  </a:lnTo>
                  <a:lnTo>
                    <a:pt x="217" y="167"/>
                  </a:lnTo>
                  <a:lnTo>
                    <a:pt x="229" y="119"/>
                  </a:lnTo>
                  <a:lnTo>
                    <a:pt x="183" y="129"/>
                  </a:lnTo>
                  <a:lnTo>
                    <a:pt x="195" y="119"/>
                  </a:lnTo>
                  <a:lnTo>
                    <a:pt x="183" y="90"/>
                  </a:lnTo>
                  <a:lnTo>
                    <a:pt x="183" y="40"/>
                  </a:lnTo>
                  <a:lnTo>
                    <a:pt x="162" y="28"/>
                  </a:lnTo>
                  <a:lnTo>
                    <a:pt x="140" y="28"/>
                  </a:lnTo>
                  <a:lnTo>
                    <a:pt x="140" y="54"/>
                  </a:lnTo>
                  <a:lnTo>
                    <a:pt x="107" y="54"/>
                  </a:lnTo>
                  <a:lnTo>
                    <a:pt x="95" y="40"/>
                  </a:lnTo>
                  <a:lnTo>
                    <a:pt x="85" y="0"/>
                  </a:lnTo>
                  <a:lnTo>
                    <a:pt x="7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5998035" y="4502060"/>
              <a:ext cx="265374" cy="264726"/>
            </a:xfrm>
            <a:custGeom>
              <a:rect b="b" l="l" r="r" t="t"/>
              <a:pathLst>
                <a:path extrusionOk="0" h="202" w="144">
                  <a:moveTo>
                    <a:pt x="31" y="191"/>
                  </a:moveTo>
                  <a:lnTo>
                    <a:pt x="21" y="202"/>
                  </a:lnTo>
                  <a:lnTo>
                    <a:pt x="0" y="191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31" y="126"/>
                  </a:lnTo>
                  <a:lnTo>
                    <a:pt x="52" y="137"/>
                  </a:lnTo>
                  <a:lnTo>
                    <a:pt x="52" y="112"/>
                  </a:lnTo>
                  <a:lnTo>
                    <a:pt x="52" y="72"/>
                  </a:lnTo>
                  <a:lnTo>
                    <a:pt x="52" y="60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43" y="36"/>
                  </a:lnTo>
                  <a:lnTo>
                    <a:pt x="89" y="46"/>
                  </a:lnTo>
                  <a:lnTo>
                    <a:pt x="89" y="1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28" y="36"/>
                  </a:lnTo>
                  <a:lnTo>
                    <a:pt x="120" y="101"/>
                  </a:lnTo>
                  <a:lnTo>
                    <a:pt x="98" y="137"/>
                  </a:lnTo>
                  <a:lnTo>
                    <a:pt x="89" y="177"/>
                  </a:lnTo>
                  <a:lnTo>
                    <a:pt x="64" y="202"/>
                  </a:lnTo>
                  <a:lnTo>
                    <a:pt x="52" y="191"/>
                  </a:lnTo>
                  <a:lnTo>
                    <a:pt x="43" y="202"/>
                  </a:lnTo>
                  <a:lnTo>
                    <a:pt x="31" y="202"/>
                  </a:lnTo>
                  <a:lnTo>
                    <a:pt x="31" y="19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5998035" y="4502060"/>
              <a:ext cx="265374" cy="264726"/>
            </a:xfrm>
            <a:custGeom>
              <a:rect b="b" l="l" r="r" t="t"/>
              <a:pathLst>
                <a:path extrusionOk="0" h="202" w="144">
                  <a:moveTo>
                    <a:pt x="31" y="191"/>
                  </a:moveTo>
                  <a:lnTo>
                    <a:pt x="21" y="202"/>
                  </a:lnTo>
                  <a:lnTo>
                    <a:pt x="0" y="191"/>
                  </a:lnTo>
                  <a:lnTo>
                    <a:pt x="12" y="162"/>
                  </a:lnTo>
                  <a:lnTo>
                    <a:pt x="12" y="151"/>
                  </a:lnTo>
                  <a:lnTo>
                    <a:pt x="31" y="126"/>
                  </a:lnTo>
                  <a:lnTo>
                    <a:pt x="52" y="137"/>
                  </a:lnTo>
                  <a:lnTo>
                    <a:pt x="52" y="112"/>
                  </a:lnTo>
                  <a:lnTo>
                    <a:pt x="52" y="72"/>
                  </a:lnTo>
                  <a:lnTo>
                    <a:pt x="52" y="60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43" y="36"/>
                  </a:lnTo>
                  <a:lnTo>
                    <a:pt x="89" y="46"/>
                  </a:lnTo>
                  <a:lnTo>
                    <a:pt x="89" y="1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28" y="36"/>
                  </a:lnTo>
                  <a:lnTo>
                    <a:pt x="120" y="101"/>
                  </a:lnTo>
                  <a:lnTo>
                    <a:pt x="98" y="137"/>
                  </a:lnTo>
                  <a:lnTo>
                    <a:pt x="89" y="177"/>
                  </a:lnTo>
                  <a:lnTo>
                    <a:pt x="64" y="202"/>
                  </a:lnTo>
                  <a:lnTo>
                    <a:pt x="52" y="191"/>
                  </a:lnTo>
                  <a:lnTo>
                    <a:pt x="43" y="202"/>
                  </a:lnTo>
                  <a:lnTo>
                    <a:pt x="31" y="202"/>
                  </a:lnTo>
                  <a:lnTo>
                    <a:pt x="31" y="19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5913262" y="4549239"/>
              <a:ext cx="182444" cy="204443"/>
            </a:xfrm>
            <a:custGeom>
              <a:rect b="b" l="l" r="r" t="t"/>
              <a:pathLst>
                <a:path extrusionOk="0" h="156" w="99">
                  <a:moveTo>
                    <a:pt x="99" y="0"/>
                  </a:moveTo>
                  <a:lnTo>
                    <a:pt x="89" y="0"/>
                  </a:lnTo>
                  <a:lnTo>
                    <a:pt x="45" y="0"/>
                  </a:lnTo>
                  <a:lnTo>
                    <a:pt x="45" y="24"/>
                  </a:lnTo>
                  <a:lnTo>
                    <a:pt x="21" y="24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65"/>
                  </a:lnTo>
                  <a:lnTo>
                    <a:pt x="21" y="115"/>
                  </a:lnTo>
                  <a:lnTo>
                    <a:pt x="45" y="156"/>
                  </a:lnTo>
                  <a:lnTo>
                    <a:pt x="58" y="127"/>
                  </a:lnTo>
                  <a:lnTo>
                    <a:pt x="58" y="115"/>
                  </a:lnTo>
                  <a:lnTo>
                    <a:pt x="77" y="90"/>
                  </a:lnTo>
                  <a:lnTo>
                    <a:pt x="99" y="101"/>
                  </a:lnTo>
                  <a:lnTo>
                    <a:pt x="99" y="76"/>
                  </a:lnTo>
                  <a:lnTo>
                    <a:pt x="99" y="36"/>
                  </a:lnTo>
                  <a:lnTo>
                    <a:pt x="99" y="24"/>
                  </a:lnTo>
                  <a:lnTo>
                    <a:pt x="99" y="1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5913262" y="4549239"/>
              <a:ext cx="182444" cy="204443"/>
            </a:xfrm>
            <a:custGeom>
              <a:rect b="b" l="l" r="r" t="t"/>
              <a:pathLst>
                <a:path extrusionOk="0" h="156" w="99">
                  <a:moveTo>
                    <a:pt x="99" y="0"/>
                  </a:moveTo>
                  <a:lnTo>
                    <a:pt x="89" y="0"/>
                  </a:lnTo>
                  <a:lnTo>
                    <a:pt x="45" y="0"/>
                  </a:lnTo>
                  <a:lnTo>
                    <a:pt x="45" y="24"/>
                  </a:lnTo>
                  <a:lnTo>
                    <a:pt x="21" y="24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65"/>
                  </a:lnTo>
                  <a:lnTo>
                    <a:pt x="21" y="115"/>
                  </a:lnTo>
                  <a:lnTo>
                    <a:pt x="45" y="156"/>
                  </a:lnTo>
                  <a:lnTo>
                    <a:pt x="58" y="127"/>
                  </a:lnTo>
                  <a:lnTo>
                    <a:pt x="58" y="115"/>
                  </a:lnTo>
                  <a:lnTo>
                    <a:pt x="77" y="90"/>
                  </a:lnTo>
                  <a:lnTo>
                    <a:pt x="99" y="101"/>
                  </a:lnTo>
                  <a:lnTo>
                    <a:pt x="99" y="76"/>
                  </a:lnTo>
                  <a:lnTo>
                    <a:pt x="99" y="36"/>
                  </a:lnTo>
                  <a:lnTo>
                    <a:pt x="99" y="24"/>
                  </a:lnTo>
                  <a:lnTo>
                    <a:pt x="99" y="1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5513359" y="4260924"/>
              <a:ext cx="158487" cy="203131"/>
            </a:xfrm>
            <a:custGeom>
              <a:rect b="b" l="l" r="r" t="t"/>
              <a:pathLst>
                <a:path extrusionOk="0" h="155" w="86">
                  <a:moveTo>
                    <a:pt x="76" y="103"/>
                  </a:moveTo>
                  <a:lnTo>
                    <a:pt x="86" y="119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21" y="155"/>
                  </a:lnTo>
                  <a:lnTo>
                    <a:pt x="0" y="140"/>
                  </a:lnTo>
                  <a:lnTo>
                    <a:pt x="9" y="140"/>
                  </a:lnTo>
                  <a:lnTo>
                    <a:pt x="0" y="103"/>
                  </a:lnTo>
                  <a:lnTo>
                    <a:pt x="21" y="64"/>
                  </a:lnTo>
                  <a:lnTo>
                    <a:pt x="9" y="39"/>
                  </a:lnTo>
                  <a:lnTo>
                    <a:pt x="9" y="0"/>
                  </a:lnTo>
                  <a:lnTo>
                    <a:pt x="52" y="0"/>
                  </a:lnTo>
                  <a:lnTo>
                    <a:pt x="64" y="5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5513359" y="4260924"/>
              <a:ext cx="158487" cy="203131"/>
            </a:xfrm>
            <a:custGeom>
              <a:rect b="b" l="l" r="r" t="t"/>
              <a:pathLst>
                <a:path extrusionOk="0" h="155" w="86">
                  <a:moveTo>
                    <a:pt x="76" y="103"/>
                  </a:moveTo>
                  <a:lnTo>
                    <a:pt x="86" y="119"/>
                  </a:lnTo>
                  <a:lnTo>
                    <a:pt x="76" y="129"/>
                  </a:lnTo>
                  <a:lnTo>
                    <a:pt x="64" y="129"/>
                  </a:lnTo>
                  <a:lnTo>
                    <a:pt x="21" y="155"/>
                  </a:lnTo>
                  <a:lnTo>
                    <a:pt x="0" y="140"/>
                  </a:lnTo>
                  <a:lnTo>
                    <a:pt x="9" y="140"/>
                  </a:lnTo>
                  <a:lnTo>
                    <a:pt x="0" y="103"/>
                  </a:lnTo>
                  <a:lnTo>
                    <a:pt x="21" y="64"/>
                  </a:lnTo>
                  <a:lnTo>
                    <a:pt x="9" y="39"/>
                  </a:lnTo>
                  <a:lnTo>
                    <a:pt x="9" y="0"/>
                  </a:lnTo>
                  <a:lnTo>
                    <a:pt x="52" y="0"/>
                  </a:lnTo>
                  <a:lnTo>
                    <a:pt x="64" y="53"/>
                  </a:lnTo>
                  <a:lnTo>
                    <a:pt x="76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5609189" y="4260924"/>
              <a:ext cx="82930" cy="155953"/>
            </a:xfrm>
            <a:custGeom>
              <a:rect b="b" l="l" r="r" t="t"/>
              <a:pathLst>
                <a:path extrusionOk="0" h="119" w="45">
                  <a:moveTo>
                    <a:pt x="23" y="103"/>
                  </a:moveTo>
                  <a:lnTo>
                    <a:pt x="32" y="119"/>
                  </a:lnTo>
                  <a:lnTo>
                    <a:pt x="45" y="119"/>
                  </a:lnTo>
                  <a:lnTo>
                    <a:pt x="32" y="64"/>
                  </a:lnTo>
                  <a:lnTo>
                    <a:pt x="32" y="28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5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5609189" y="4260924"/>
              <a:ext cx="82930" cy="155953"/>
            </a:xfrm>
            <a:custGeom>
              <a:rect b="b" l="l" r="r" t="t"/>
              <a:pathLst>
                <a:path extrusionOk="0" h="119" w="45">
                  <a:moveTo>
                    <a:pt x="23" y="103"/>
                  </a:moveTo>
                  <a:lnTo>
                    <a:pt x="32" y="119"/>
                  </a:lnTo>
                  <a:lnTo>
                    <a:pt x="45" y="119"/>
                  </a:lnTo>
                  <a:lnTo>
                    <a:pt x="32" y="64"/>
                  </a:lnTo>
                  <a:lnTo>
                    <a:pt x="32" y="28"/>
                  </a:lnTo>
                  <a:lnTo>
                    <a:pt x="23" y="1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11" y="5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5653417" y="4212433"/>
              <a:ext cx="101358" cy="204443"/>
            </a:xfrm>
            <a:custGeom>
              <a:rect b="b" l="l" r="r" t="t"/>
              <a:pathLst>
                <a:path extrusionOk="0" h="156" w="55">
                  <a:moveTo>
                    <a:pt x="9" y="101"/>
                  </a:moveTo>
                  <a:lnTo>
                    <a:pt x="21" y="156"/>
                  </a:lnTo>
                  <a:lnTo>
                    <a:pt x="31" y="156"/>
                  </a:lnTo>
                  <a:lnTo>
                    <a:pt x="31" y="101"/>
                  </a:lnTo>
                  <a:lnTo>
                    <a:pt x="55" y="50"/>
                  </a:lnTo>
                  <a:lnTo>
                    <a:pt x="55" y="24"/>
                  </a:lnTo>
                  <a:lnTo>
                    <a:pt x="43" y="0"/>
                  </a:lnTo>
                  <a:lnTo>
                    <a:pt x="31" y="10"/>
                  </a:lnTo>
                  <a:lnTo>
                    <a:pt x="21" y="24"/>
                  </a:lnTo>
                  <a:lnTo>
                    <a:pt x="9" y="24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5"/>
                  </a:lnTo>
                  <a:lnTo>
                    <a:pt x="9" y="10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5653417" y="4212433"/>
              <a:ext cx="101358" cy="204443"/>
            </a:xfrm>
            <a:custGeom>
              <a:rect b="b" l="l" r="r" t="t"/>
              <a:pathLst>
                <a:path extrusionOk="0" h="156" w="55">
                  <a:moveTo>
                    <a:pt x="9" y="101"/>
                  </a:moveTo>
                  <a:lnTo>
                    <a:pt x="21" y="156"/>
                  </a:lnTo>
                  <a:lnTo>
                    <a:pt x="31" y="156"/>
                  </a:lnTo>
                  <a:lnTo>
                    <a:pt x="31" y="101"/>
                  </a:lnTo>
                  <a:lnTo>
                    <a:pt x="55" y="50"/>
                  </a:lnTo>
                  <a:lnTo>
                    <a:pt x="55" y="24"/>
                  </a:lnTo>
                  <a:lnTo>
                    <a:pt x="43" y="0"/>
                  </a:lnTo>
                  <a:lnTo>
                    <a:pt x="31" y="10"/>
                  </a:lnTo>
                  <a:lnTo>
                    <a:pt x="21" y="24"/>
                  </a:lnTo>
                  <a:lnTo>
                    <a:pt x="9" y="24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9" y="65"/>
                  </a:lnTo>
                  <a:lnTo>
                    <a:pt x="9" y="10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5327227" y="4279270"/>
              <a:ext cx="224831" cy="197890"/>
            </a:xfrm>
            <a:custGeom>
              <a:rect b="b" l="l" r="r" t="t"/>
              <a:pathLst>
                <a:path extrusionOk="0" h="151" w="122">
                  <a:moveTo>
                    <a:pt x="109" y="126"/>
                  </a:moveTo>
                  <a:lnTo>
                    <a:pt x="100" y="126"/>
                  </a:lnTo>
                  <a:lnTo>
                    <a:pt x="76" y="126"/>
                  </a:lnTo>
                  <a:lnTo>
                    <a:pt x="54" y="126"/>
                  </a:lnTo>
                  <a:lnTo>
                    <a:pt x="24" y="151"/>
                  </a:lnTo>
                  <a:lnTo>
                    <a:pt x="24" y="115"/>
                  </a:lnTo>
                  <a:lnTo>
                    <a:pt x="9" y="103"/>
                  </a:lnTo>
                  <a:lnTo>
                    <a:pt x="0" y="76"/>
                  </a:lnTo>
                  <a:lnTo>
                    <a:pt x="9" y="64"/>
                  </a:lnTo>
                  <a:lnTo>
                    <a:pt x="9" y="50"/>
                  </a:lnTo>
                  <a:lnTo>
                    <a:pt x="24" y="50"/>
                  </a:lnTo>
                  <a:lnTo>
                    <a:pt x="9" y="24"/>
                  </a:lnTo>
                  <a:lnTo>
                    <a:pt x="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100" y="14"/>
                  </a:lnTo>
                  <a:lnTo>
                    <a:pt x="109" y="24"/>
                  </a:lnTo>
                  <a:lnTo>
                    <a:pt x="122" y="50"/>
                  </a:lnTo>
                  <a:lnTo>
                    <a:pt x="100" y="89"/>
                  </a:lnTo>
                  <a:lnTo>
                    <a:pt x="109" y="12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5327227" y="4279270"/>
              <a:ext cx="224831" cy="197890"/>
            </a:xfrm>
            <a:custGeom>
              <a:rect b="b" l="l" r="r" t="t"/>
              <a:pathLst>
                <a:path extrusionOk="0" h="151" w="122">
                  <a:moveTo>
                    <a:pt x="109" y="126"/>
                  </a:moveTo>
                  <a:lnTo>
                    <a:pt x="100" y="126"/>
                  </a:lnTo>
                  <a:lnTo>
                    <a:pt x="76" y="126"/>
                  </a:lnTo>
                  <a:lnTo>
                    <a:pt x="54" y="126"/>
                  </a:lnTo>
                  <a:lnTo>
                    <a:pt x="24" y="151"/>
                  </a:lnTo>
                  <a:lnTo>
                    <a:pt x="24" y="115"/>
                  </a:lnTo>
                  <a:lnTo>
                    <a:pt x="9" y="103"/>
                  </a:lnTo>
                  <a:lnTo>
                    <a:pt x="0" y="76"/>
                  </a:lnTo>
                  <a:lnTo>
                    <a:pt x="9" y="64"/>
                  </a:lnTo>
                  <a:lnTo>
                    <a:pt x="9" y="50"/>
                  </a:lnTo>
                  <a:lnTo>
                    <a:pt x="24" y="50"/>
                  </a:lnTo>
                  <a:lnTo>
                    <a:pt x="9" y="24"/>
                  </a:lnTo>
                  <a:lnTo>
                    <a:pt x="9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100" y="14"/>
                  </a:lnTo>
                  <a:lnTo>
                    <a:pt x="109" y="24"/>
                  </a:lnTo>
                  <a:lnTo>
                    <a:pt x="122" y="50"/>
                  </a:lnTo>
                  <a:lnTo>
                    <a:pt x="100" y="89"/>
                  </a:lnTo>
                  <a:lnTo>
                    <a:pt x="109" y="12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5225871" y="4344798"/>
              <a:ext cx="147430" cy="132364"/>
            </a:xfrm>
            <a:custGeom>
              <a:rect b="b" l="l" r="r" t="t"/>
              <a:pathLst>
                <a:path extrusionOk="0" h="101" w="80">
                  <a:moveTo>
                    <a:pt x="55" y="24"/>
                  </a:moveTo>
                  <a:lnTo>
                    <a:pt x="45" y="24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0" y="39"/>
                  </a:lnTo>
                  <a:lnTo>
                    <a:pt x="64" y="90"/>
                  </a:lnTo>
                  <a:lnTo>
                    <a:pt x="80" y="101"/>
                  </a:lnTo>
                  <a:lnTo>
                    <a:pt x="80" y="64"/>
                  </a:lnTo>
                  <a:lnTo>
                    <a:pt x="64" y="53"/>
                  </a:lnTo>
                  <a:lnTo>
                    <a:pt x="55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5225871" y="4344798"/>
              <a:ext cx="147430" cy="132364"/>
            </a:xfrm>
            <a:custGeom>
              <a:rect b="b" l="l" r="r" t="t"/>
              <a:pathLst>
                <a:path extrusionOk="0" h="101" w="80">
                  <a:moveTo>
                    <a:pt x="55" y="24"/>
                  </a:moveTo>
                  <a:lnTo>
                    <a:pt x="45" y="24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0" y="39"/>
                  </a:lnTo>
                  <a:lnTo>
                    <a:pt x="64" y="90"/>
                  </a:lnTo>
                  <a:lnTo>
                    <a:pt x="80" y="101"/>
                  </a:lnTo>
                  <a:lnTo>
                    <a:pt x="80" y="64"/>
                  </a:lnTo>
                  <a:lnTo>
                    <a:pt x="64" y="53"/>
                  </a:lnTo>
                  <a:lnTo>
                    <a:pt x="55" y="2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5045268" y="4074828"/>
              <a:ext cx="202715" cy="137606"/>
            </a:xfrm>
            <a:custGeom>
              <a:rect b="b" l="l" r="r" t="t"/>
              <a:pathLst>
                <a:path extrusionOk="0" h="105" w="110">
                  <a:moveTo>
                    <a:pt x="97" y="50"/>
                  </a:moveTo>
                  <a:lnTo>
                    <a:pt x="76" y="24"/>
                  </a:lnTo>
                  <a:lnTo>
                    <a:pt x="54" y="0"/>
                  </a:lnTo>
                  <a:lnTo>
                    <a:pt x="30" y="14"/>
                  </a:lnTo>
                  <a:lnTo>
                    <a:pt x="21" y="24"/>
                  </a:lnTo>
                  <a:lnTo>
                    <a:pt x="0" y="50"/>
                  </a:lnTo>
                  <a:lnTo>
                    <a:pt x="12" y="64"/>
                  </a:lnTo>
                  <a:lnTo>
                    <a:pt x="12" y="79"/>
                  </a:lnTo>
                  <a:lnTo>
                    <a:pt x="30" y="64"/>
                  </a:lnTo>
                  <a:lnTo>
                    <a:pt x="66" y="79"/>
                  </a:lnTo>
                  <a:lnTo>
                    <a:pt x="54" y="89"/>
                  </a:lnTo>
                  <a:lnTo>
                    <a:pt x="30" y="79"/>
                  </a:lnTo>
                  <a:lnTo>
                    <a:pt x="12" y="89"/>
                  </a:lnTo>
                  <a:lnTo>
                    <a:pt x="12" y="105"/>
                  </a:lnTo>
                  <a:lnTo>
                    <a:pt x="66" y="105"/>
                  </a:lnTo>
                  <a:lnTo>
                    <a:pt x="110" y="105"/>
                  </a:lnTo>
                  <a:lnTo>
                    <a:pt x="97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5045267" y="4074828"/>
              <a:ext cx="202715" cy="137606"/>
            </a:xfrm>
            <a:custGeom>
              <a:rect b="b" l="l" r="r" t="t"/>
              <a:pathLst>
                <a:path extrusionOk="0" h="105" w="110">
                  <a:moveTo>
                    <a:pt x="97" y="50"/>
                  </a:moveTo>
                  <a:lnTo>
                    <a:pt x="76" y="24"/>
                  </a:lnTo>
                  <a:lnTo>
                    <a:pt x="54" y="0"/>
                  </a:lnTo>
                  <a:lnTo>
                    <a:pt x="30" y="14"/>
                  </a:lnTo>
                  <a:lnTo>
                    <a:pt x="21" y="24"/>
                  </a:lnTo>
                  <a:lnTo>
                    <a:pt x="0" y="50"/>
                  </a:lnTo>
                  <a:lnTo>
                    <a:pt x="12" y="64"/>
                  </a:lnTo>
                  <a:lnTo>
                    <a:pt x="12" y="79"/>
                  </a:lnTo>
                  <a:lnTo>
                    <a:pt x="30" y="64"/>
                  </a:lnTo>
                  <a:lnTo>
                    <a:pt x="66" y="79"/>
                  </a:lnTo>
                  <a:lnTo>
                    <a:pt x="54" y="89"/>
                  </a:lnTo>
                  <a:lnTo>
                    <a:pt x="30" y="79"/>
                  </a:lnTo>
                  <a:lnTo>
                    <a:pt x="12" y="89"/>
                  </a:lnTo>
                  <a:lnTo>
                    <a:pt x="12" y="105"/>
                  </a:lnTo>
                  <a:lnTo>
                    <a:pt x="66" y="105"/>
                  </a:lnTo>
                  <a:lnTo>
                    <a:pt x="110" y="105"/>
                  </a:lnTo>
                  <a:lnTo>
                    <a:pt x="97" y="5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5067381" y="3738023"/>
              <a:ext cx="401747" cy="402332"/>
            </a:xfrm>
            <a:custGeom>
              <a:rect b="b" l="l" r="r" t="t"/>
              <a:pathLst>
                <a:path extrusionOk="0" h="307" w="218">
                  <a:moveTo>
                    <a:pt x="86" y="307"/>
                  </a:moveTo>
                  <a:lnTo>
                    <a:pt x="98" y="281"/>
                  </a:lnTo>
                  <a:lnTo>
                    <a:pt x="110" y="295"/>
                  </a:lnTo>
                  <a:lnTo>
                    <a:pt x="119" y="281"/>
                  </a:lnTo>
                  <a:lnTo>
                    <a:pt x="208" y="281"/>
                  </a:lnTo>
                  <a:lnTo>
                    <a:pt x="186" y="50"/>
                  </a:lnTo>
                  <a:lnTo>
                    <a:pt x="218" y="50"/>
                  </a:lnTo>
                  <a:lnTo>
                    <a:pt x="150" y="0"/>
                  </a:lnTo>
                  <a:lnTo>
                    <a:pt x="150" y="24"/>
                  </a:lnTo>
                  <a:lnTo>
                    <a:pt x="98" y="24"/>
                  </a:lnTo>
                  <a:lnTo>
                    <a:pt x="98" y="89"/>
                  </a:lnTo>
                  <a:lnTo>
                    <a:pt x="76" y="104"/>
                  </a:lnTo>
                  <a:lnTo>
                    <a:pt x="76" y="140"/>
                  </a:lnTo>
                  <a:lnTo>
                    <a:pt x="9" y="140"/>
                  </a:lnTo>
                  <a:lnTo>
                    <a:pt x="0" y="151"/>
                  </a:lnTo>
                  <a:lnTo>
                    <a:pt x="9" y="168"/>
                  </a:lnTo>
                  <a:lnTo>
                    <a:pt x="9" y="190"/>
                  </a:lnTo>
                  <a:lnTo>
                    <a:pt x="9" y="230"/>
                  </a:lnTo>
                  <a:lnTo>
                    <a:pt x="9" y="281"/>
                  </a:lnTo>
                  <a:lnTo>
                    <a:pt x="18" y="270"/>
                  </a:lnTo>
                  <a:lnTo>
                    <a:pt x="42" y="256"/>
                  </a:lnTo>
                  <a:lnTo>
                    <a:pt x="64" y="281"/>
                  </a:lnTo>
                  <a:lnTo>
                    <a:pt x="86" y="307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5067381" y="3717055"/>
              <a:ext cx="278274" cy="218858"/>
            </a:xfrm>
            <a:custGeom>
              <a:rect b="b" l="l" r="r" t="t"/>
              <a:pathLst>
                <a:path extrusionOk="0" h="167" w="151">
                  <a:moveTo>
                    <a:pt x="151" y="0"/>
                  </a:moveTo>
                  <a:lnTo>
                    <a:pt x="77" y="0"/>
                  </a:lnTo>
                  <a:lnTo>
                    <a:pt x="64" y="28"/>
                  </a:lnTo>
                  <a:lnTo>
                    <a:pt x="55" y="40"/>
                  </a:lnTo>
                  <a:lnTo>
                    <a:pt x="42" y="76"/>
                  </a:lnTo>
                  <a:lnTo>
                    <a:pt x="0" y="141"/>
                  </a:lnTo>
                  <a:lnTo>
                    <a:pt x="0" y="167"/>
                  </a:lnTo>
                  <a:lnTo>
                    <a:pt x="9" y="155"/>
                  </a:lnTo>
                  <a:lnTo>
                    <a:pt x="77" y="155"/>
                  </a:lnTo>
                  <a:lnTo>
                    <a:pt x="77" y="119"/>
                  </a:lnTo>
                  <a:lnTo>
                    <a:pt x="98" y="105"/>
                  </a:lnTo>
                  <a:lnTo>
                    <a:pt x="98" y="40"/>
                  </a:lnTo>
                  <a:lnTo>
                    <a:pt x="151" y="40"/>
                  </a:lnTo>
                  <a:lnTo>
                    <a:pt x="151" y="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5067381" y="3717055"/>
              <a:ext cx="278274" cy="218858"/>
            </a:xfrm>
            <a:custGeom>
              <a:rect b="b" l="l" r="r" t="t"/>
              <a:pathLst>
                <a:path extrusionOk="0" h="167" w="151">
                  <a:moveTo>
                    <a:pt x="151" y="0"/>
                  </a:moveTo>
                  <a:lnTo>
                    <a:pt x="77" y="0"/>
                  </a:lnTo>
                  <a:lnTo>
                    <a:pt x="64" y="28"/>
                  </a:lnTo>
                  <a:lnTo>
                    <a:pt x="55" y="40"/>
                  </a:lnTo>
                  <a:lnTo>
                    <a:pt x="42" y="76"/>
                  </a:lnTo>
                  <a:lnTo>
                    <a:pt x="0" y="141"/>
                  </a:lnTo>
                  <a:lnTo>
                    <a:pt x="0" y="167"/>
                  </a:lnTo>
                  <a:lnTo>
                    <a:pt x="9" y="155"/>
                  </a:lnTo>
                  <a:lnTo>
                    <a:pt x="77" y="155"/>
                  </a:lnTo>
                  <a:lnTo>
                    <a:pt x="77" y="119"/>
                  </a:lnTo>
                  <a:lnTo>
                    <a:pt x="98" y="105"/>
                  </a:lnTo>
                  <a:lnTo>
                    <a:pt x="98" y="40"/>
                  </a:lnTo>
                  <a:lnTo>
                    <a:pt x="151" y="40"/>
                  </a:lnTo>
                  <a:lnTo>
                    <a:pt x="151" y="1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5880091" y="3419564"/>
              <a:ext cx="116100" cy="218858"/>
            </a:xfrm>
            <a:custGeom>
              <a:rect b="b" l="l" r="r" t="t"/>
              <a:pathLst>
                <a:path extrusionOk="0" h="167" w="63">
                  <a:moveTo>
                    <a:pt x="63" y="102"/>
                  </a:moveTo>
                  <a:lnTo>
                    <a:pt x="63" y="87"/>
                  </a:lnTo>
                  <a:lnTo>
                    <a:pt x="39" y="87"/>
                  </a:lnTo>
                  <a:lnTo>
                    <a:pt x="39" y="76"/>
                  </a:lnTo>
                  <a:lnTo>
                    <a:pt x="63" y="47"/>
                  </a:lnTo>
                  <a:lnTo>
                    <a:pt x="51" y="21"/>
                  </a:lnTo>
                  <a:lnTo>
                    <a:pt x="63" y="11"/>
                  </a:lnTo>
                  <a:lnTo>
                    <a:pt x="51" y="11"/>
                  </a:lnTo>
                  <a:lnTo>
                    <a:pt x="39" y="11"/>
                  </a:lnTo>
                  <a:lnTo>
                    <a:pt x="39" y="0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8" y="64"/>
                  </a:lnTo>
                  <a:lnTo>
                    <a:pt x="0" y="87"/>
                  </a:lnTo>
                  <a:lnTo>
                    <a:pt x="9" y="112"/>
                  </a:lnTo>
                  <a:lnTo>
                    <a:pt x="30" y="126"/>
                  </a:lnTo>
                  <a:lnTo>
                    <a:pt x="30" y="167"/>
                  </a:lnTo>
                  <a:lnTo>
                    <a:pt x="39" y="167"/>
                  </a:lnTo>
                  <a:lnTo>
                    <a:pt x="39" y="138"/>
                  </a:lnTo>
                  <a:lnTo>
                    <a:pt x="63" y="126"/>
                  </a:lnTo>
                  <a:lnTo>
                    <a:pt x="63" y="10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5880091" y="3419564"/>
              <a:ext cx="116100" cy="218858"/>
            </a:xfrm>
            <a:custGeom>
              <a:rect b="b" l="l" r="r" t="t"/>
              <a:pathLst>
                <a:path extrusionOk="0" h="167" w="63">
                  <a:moveTo>
                    <a:pt x="63" y="102"/>
                  </a:moveTo>
                  <a:lnTo>
                    <a:pt x="63" y="87"/>
                  </a:lnTo>
                  <a:lnTo>
                    <a:pt x="39" y="87"/>
                  </a:lnTo>
                  <a:lnTo>
                    <a:pt x="39" y="76"/>
                  </a:lnTo>
                  <a:lnTo>
                    <a:pt x="63" y="47"/>
                  </a:lnTo>
                  <a:lnTo>
                    <a:pt x="51" y="21"/>
                  </a:lnTo>
                  <a:lnTo>
                    <a:pt x="63" y="11"/>
                  </a:lnTo>
                  <a:lnTo>
                    <a:pt x="51" y="11"/>
                  </a:lnTo>
                  <a:lnTo>
                    <a:pt x="39" y="11"/>
                  </a:lnTo>
                  <a:lnTo>
                    <a:pt x="39" y="0"/>
                  </a:lnTo>
                  <a:lnTo>
                    <a:pt x="18" y="11"/>
                  </a:lnTo>
                  <a:lnTo>
                    <a:pt x="18" y="21"/>
                  </a:lnTo>
                  <a:lnTo>
                    <a:pt x="18" y="64"/>
                  </a:lnTo>
                  <a:lnTo>
                    <a:pt x="0" y="87"/>
                  </a:lnTo>
                  <a:lnTo>
                    <a:pt x="9" y="112"/>
                  </a:lnTo>
                  <a:lnTo>
                    <a:pt x="30" y="126"/>
                  </a:lnTo>
                  <a:lnTo>
                    <a:pt x="30" y="167"/>
                  </a:lnTo>
                  <a:lnTo>
                    <a:pt x="39" y="167"/>
                  </a:lnTo>
                  <a:lnTo>
                    <a:pt x="39" y="138"/>
                  </a:lnTo>
                  <a:lnTo>
                    <a:pt x="63" y="126"/>
                  </a:lnTo>
                  <a:lnTo>
                    <a:pt x="63" y="102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5209262" y="3465439"/>
              <a:ext cx="383317" cy="250311"/>
            </a:xfrm>
            <a:custGeom>
              <a:rect b="b" l="l" r="r" t="t"/>
              <a:pathLst>
                <a:path extrusionOk="0" h="191" w="208">
                  <a:moveTo>
                    <a:pt x="208" y="28"/>
                  </a:moveTo>
                  <a:lnTo>
                    <a:pt x="195" y="11"/>
                  </a:lnTo>
                  <a:lnTo>
                    <a:pt x="186" y="11"/>
                  </a:lnTo>
                  <a:lnTo>
                    <a:pt x="150" y="11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40"/>
                  </a:lnTo>
                  <a:lnTo>
                    <a:pt x="88" y="64"/>
                  </a:lnTo>
                  <a:lnTo>
                    <a:pt x="73" y="75"/>
                  </a:lnTo>
                  <a:lnTo>
                    <a:pt x="64" y="100"/>
                  </a:lnTo>
                  <a:lnTo>
                    <a:pt x="64" y="130"/>
                  </a:lnTo>
                  <a:lnTo>
                    <a:pt x="54" y="155"/>
                  </a:lnTo>
                  <a:lnTo>
                    <a:pt x="33" y="176"/>
                  </a:lnTo>
                  <a:lnTo>
                    <a:pt x="0" y="191"/>
                  </a:lnTo>
                  <a:lnTo>
                    <a:pt x="73" y="191"/>
                  </a:lnTo>
                  <a:lnTo>
                    <a:pt x="73" y="166"/>
                  </a:lnTo>
                  <a:lnTo>
                    <a:pt x="88" y="155"/>
                  </a:lnTo>
                  <a:lnTo>
                    <a:pt x="140" y="140"/>
                  </a:lnTo>
                  <a:lnTo>
                    <a:pt x="164" y="119"/>
                  </a:lnTo>
                  <a:lnTo>
                    <a:pt x="164" y="100"/>
                  </a:lnTo>
                  <a:lnTo>
                    <a:pt x="208" y="90"/>
                  </a:lnTo>
                  <a:lnTo>
                    <a:pt x="208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5209262" y="3465439"/>
              <a:ext cx="383317" cy="250311"/>
            </a:xfrm>
            <a:custGeom>
              <a:rect b="b" l="l" r="r" t="t"/>
              <a:pathLst>
                <a:path extrusionOk="0" h="191" w="208">
                  <a:moveTo>
                    <a:pt x="208" y="28"/>
                  </a:moveTo>
                  <a:lnTo>
                    <a:pt x="195" y="11"/>
                  </a:lnTo>
                  <a:lnTo>
                    <a:pt x="186" y="11"/>
                  </a:lnTo>
                  <a:lnTo>
                    <a:pt x="150" y="11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19" y="40"/>
                  </a:lnTo>
                  <a:lnTo>
                    <a:pt x="88" y="64"/>
                  </a:lnTo>
                  <a:lnTo>
                    <a:pt x="73" y="75"/>
                  </a:lnTo>
                  <a:lnTo>
                    <a:pt x="64" y="100"/>
                  </a:lnTo>
                  <a:lnTo>
                    <a:pt x="64" y="130"/>
                  </a:lnTo>
                  <a:lnTo>
                    <a:pt x="54" y="155"/>
                  </a:lnTo>
                  <a:lnTo>
                    <a:pt x="33" y="176"/>
                  </a:lnTo>
                  <a:lnTo>
                    <a:pt x="0" y="191"/>
                  </a:lnTo>
                  <a:lnTo>
                    <a:pt x="73" y="191"/>
                  </a:lnTo>
                  <a:lnTo>
                    <a:pt x="73" y="166"/>
                  </a:lnTo>
                  <a:lnTo>
                    <a:pt x="88" y="155"/>
                  </a:lnTo>
                  <a:lnTo>
                    <a:pt x="140" y="140"/>
                  </a:lnTo>
                  <a:lnTo>
                    <a:pt x="164" y="119"/>
                  </a:lnTo>
                  <a:lnTo>
                    <a:pt x="164" y="100"/>
                  </a:lnTo>
                  <a:lnTo>
                    <a:pt x="208" y="90"/>
                  </a:lnTo>
                  <a:lnTo>
                    <a:pt x="208" y="2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015272" y="4226859"/>
              <a:ext cx="339087" cy="441650"/>
            </a:xfrm>
            <a:custGeom>
              <a:rect b="b" l="l" r="r" t="t"/>
              <a:pathLst>
                <a:path extrusionOk="0" h="337" w="184">
                  <a:moveTo>
                    <a:pt x="9" y="191"/>
                  </a:moveTo>
                  <a:lnTo>
                    <a:pt x="39" y="181"/>
                  </a:lnTo>
                  <a:lnTo>
                    <a:pt x="76" y="166"/>
                  </a:lnTo>
                  <a:lnTo>
                    <a:pt x="116" y="105"/>
                  </a:lnTo>
                  <a:lnTo>
                    <a:pt x="107" y="105"/>
                  </a:lnTo>
                  <a:lnTo>
                    <a:pt x="51" y="79"/>
                  </a:lnTo>
                  <a:lnTo>
                    <a:pt x="30" y="40"/>
                  </a:lnTo>
                  <a:lnTo>
                    <a:pt x="30" y="25"/>
                  </a:lnTo>
                  <a:lnTo>
                    <a:pt x="30" y="14"/>
                  </a:lnTo>
                  <a:lnTo>
                    <a:pt x="51" y="40"/>
                  </a:lnTo>
                  <a:lnTo>
                    <a:pt x="61" y="40"/>
                  </a:lnTo>
                  <a:lnTo>
                    <a:pt x="107" y="25"/>
                  </a:lnTo>
                  <a:lnTo>
                    <a:pt x="141" y="25"/>
                  </a:lnTo>
                  <a:lnTo>
                    <a:pt x="162" y="14"/>
                  </a:lnTo>
                  <a:lnTo>
                    <a:pt x="171" y="0"/>
                  </a:lnTo>
                  <a:lnTo>
                    <a:pt x="184" y="14"/>
                  </a:lnTo>
                  <a:lnTo>
                    <a:pt x="171" y="40"/>
                  </a:lnTo>
                  <a:lnTo>
                    <a:pt x="141" y="155"/>
                  </a:lnTo>
                  <a:lnTo>
                    <a:pt x="116" y="191"/>
                  </a:lnTo>
                  <a:lnTo>
                    <a:pt x="97" y="231"/>
                  </a:lnTo>
                  <a:lnTo>
                    <a:pt x="39" y="282"/>
                  </a:lnTo>
                  <a:lnTo>
                    <a:pt x="9" y="337"/>
                  </a:lnTo>
                  <a:lnTo>
                    <a:pt x="0" y="311"/>
                  </a:lnTo>
                  <a:lnTo>
                    <a:pt x="0" y="231"/>
                  </a:lnTo>
                  <a:lnTo>
                    <a:pt x="9" y="19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5067361" y="4160022"/>
              <a:ext cx="101358" cy="39316"/>
            </a:xfrm>
            <a:custGeom>
              <a:rect b="b" l="l" r="r" t="t"/>
              <a:pathLst>
                <a:path extrusionOk="0" h="30" w="55">
                  <a:moveTo>
                    <a:pt x="0" y="3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55" y="16"/>
                  </a:lnTo>
                  <a:lnTo>
                    <a:pt x="42" y="30"/>
                  </a:lnTo>
                  <a:lnTo>
                    <a:pt x="18" y="1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5067361" y="4160022"/>
              <a:ext cx="101358" cy="39316"/>
            </a:xfrm>
            <a:custGeom>
              <a:rect b="b" l="l" r="r" t="t"/>
              <a:pathLst>
                <a:path extrusionOk="0" h="30" w="55">
                  <a:moveTo>
                    <a:pt x="0" y="30"/>
                  </a:moveTo>
                  <a:lnTo>
                    <a:pt x="0" y="16"/>
                  </a:lnTo>
                  <a:lnTo>
                    <a:pt x="18" y="0"/>
                  </a:lnTo>
                  <a:lnTo>
                    <a:pt x="55" y="16"/>
                  </a:lnTo>
                  <a:lnTo>
                    <a:pt x="42" y="30"/>
                  </a:lnTo>
                  <a:lnTo>
                    <a:pt x="18" y="1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5067361" y="4212443"/>
              <a:ext cx="101358" cy="47179"/>
            </a:xfrm>
            <a:custGeom>
              <a:rect b="b" l="l" r="r" t="t"/>
              <a:pathLst>
                <a:path extrusionOk="0" h="36" w="55">
                  <a:moveTo>
                    <a:pt x="55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18" y="10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34" y="24"/>
                  </a:lnTo>
                  <a:lnTo>
                    <a:pt x="55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5067360" y="4212443"/>
              <a:ext cx="101358" cy="47179"/>
            </a:xfrm>
            <a:custGeom>
              <a:rect b="b" l="l" r="r" t="t"/>
              <a:pathLst>
                <a:path extrusionOk="0" h="36" w="55">
                  <a:moveTo>
                    <a:pt x="55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18" y="10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34" y="24"/>
                  </a:lnTo>
                  <a:lnTo>
                    <a:pt x="55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5168719" y="4297628"/>
              <a:ext cx="97673" cy="98290"/>
            </a:xfrm>
            <a:custGeom>
              <a:rect b="b" l="l" r="r" t="t"/>
              <a:pathLst>
                <a:path extrusionOk="0" h="75" w="53">
                  <a:moveTo>
                    <a:pt x="0" y="10"/>
                  </a:moveTo>
                  <a:lnTo>
                    <a:pt x="21" y="0"/>
                  </a:lnTo>
                  <a:lnTo>
                    <a:pt x="42" y="0"/>
                  </a:lnTo>
                  <a:lnTo>
                    <a:pt x="53" y="24"/>
                  </a:lnTo>
                  <a:lnTo>
                    <a:pt x="53" y="35"/>
                  </a:lnTo>
                  <a:lnTo>
                    <a:pt x="30" y="75"/>
                  </a:lnTo>
                  <a:lnTo>
                    <a:pt x="9" y="5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5168718" y="4297628"/>
              <a:ext cx="97673" cy="98290"/>
            </a:xfrm>
            <a:custGeom>
              <a:rect b="b" l="l" r="r" t="t"/>
              <a:pathLst>
                <a:path extrusionOk="0" h="75" w="53">
                  <a:moveTo>
                    <a:pt x="0" y="10"/>
                  </a:moveTo>
                  <a:lnTo>
                    <a:pt x="21" y="0"/>
                  </a:lnTo>
                  <a:lnTo>
                    <a:pt x="42" y="0"/>
                  </a:lnTo>
                  <a:lnTo>
                    <a:pt x="53" y="24"/>
                  </a:lnTo>
                  <a:lnTo>
                    <a:pt x="53" y="35"/>
                  </a:lnTo>
                  <a:lnTo>
                    <a:pt x="30" y="75"/>
                  </a:lnTo>
                  <a:lnTo>
                    <a:pt x="9" y="5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6604311" y="4681614"/>
              <a:ext cx="60815" cy="70769"/>
            </a:xfrm>
            <a:custGeom>
              <a:rect b="b" l="l" r="r" t="t"/>
              <a:pathLst>
                <a:path extrusionOk="0" h="54" w="33">
                  <a:moveTo>
                    <a:pt x="0" y="14"/>
                  </a:moveTo>
                  <a:lnTo>
                    <a:pt x="15" y="25"/>
                  </a:lnTo>
                  <a:lnTo>
                    <a:pt x="15" y="54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6604311" y="4681614"/>
              <a:ext cx="60815" cy="70769"/>
            </a:xfrm>
            <a:custGeom>
              <a:rect b="b" l="l" r="r" t="t"/>
              <a:pathLst>
                <a:path extrusionOk="0" h="54" w="33">
                  <a:moveTo>
                    <a:pt x="0" y="14"/>
                  </a:moveTo>
                  <a:lnTo>
                    <a:pt x="15" y="25"/>
                  </a:lnTo>
                  <a:lnTo>
                    <a:pt x="15" y="54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6279966" y="5191412"/>
              <a:ext cx="322502" cy="284385"/>
            </a:xfrm>
            <a:custGeom>
              <a:rect b="b" l="l" r="r" t="t"/>
              <a:pathLst>
                <a:path extrusionOk="0" h="217" w="175">
                  <a:moveTo>
                    <a:pt x="97" y="0"/>
                  </a:moveTo>
                  <a:lnTo>
                    <a:pt x="77" y="0"/>
                  </a:lnTo>
                  <a:lnTo>
                    <a:pt x="67" y="14"/>
                  </a:lnTo>
                  <a:lnTo>
                    <a:pt x="67" y="0"/>
                  </a:lnTo>
                  <a:lnTo>
                    <a:pt x="21" y="14"/>
                  </a:lnTo>
                  <a:lnTo>
                    <a:pt x="21" y="90"/>
                  </a:lnTo>
                  <a:lnTo>
                    <a:pt x="0" y="104"/>
                  </a:lnTo>
                  <a:lnTo>
                    <a:pt x="0" y="169"/>
                  </a:lnTo>
                  <a:lnTo>
                    <a:pt x="21" y="181"/>
                  </a:lnTo>
                  <a:lnTo>
                    <a:pt x="12" y="205"/>
                  </a:lnTo>
                  <a:lnTo>
                    <a:pt x="21" y="217"/>
                  </a:lnTo>
                  <a:lnTo>
                    <a:pt x="42" y="205"/>
                  </a:lnTo>
                  <a:lnTo>
                    <a:pt x="67" y="181"/>
                  </a:lnTo>
                  <a:lnTo>
                    <a:pt x="89" y="181"/>
                  </a:lnTo>
                  <a:lnTo>
                    <a:pt x="97" y="181"/>
                  </a:lnTo>
                  <a:lnTo>
                    <a:pt x="144" y="129"/>
                  </a:lnTo>
                  <a:lnTo>
                    <a:pt x="175" y="104"/>
                  </a:lnTo>
                  <a:lnTo>
                    <a:pt x="154" y="90"/>
                  </a:lnTo>
                  <a:lnTo>
                    <a:pt x="144" y="61"/>
                  </a:lnTo>
                  <a:lnTo>
                    <a:pt x="122" y="4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7072400" y="5005317"/>
              <a:ext cx="241416" cy="420681"/>
            </a:xfrm>
            <a:custGeom>
              <a:rect b="b" l="l" r="r" t="t"/>
              <a:pathLst>
                <a:path extrusionOk="0" h="321" w="131">
                  <a:moveTo>
                    <a:pt x="0" y="231"/>
                  </a:moveTo>
                  <a:lnTo>
                    <a:pt x="21" y="191"/>
                  </a:lnTo>
                  <a:lnTo>
                    <a:pt x="9" y="129"/>
                  </a:lnTo>
                  <a:lnTo>
                    <a:pt x="21" y="90"/>
                  </a:lnTo>
                  <a:lnTo>
                    <a:pt x="85" y="64"/>
                  </a:lnTo>
                  <a:lnTo>
                    <a:pt x="85" y="40"/>
                  </a:lnTo>
                  <a:lnTo>
                    <a:pt x="97" y="24"/>
                  </a:lnTo>
                  <a:lnTo>
                    <a:pt x="110" y="0"/>
                  </a:lnTo>
                  <a:lnTo>
                    <a:pt x="121" y="11"/>
                  </a:lnTo>
                  <a:lnTo>
                    <a:pt x="131" y="79"/>
                  </a:lnTo>
                  <a:lnTo>
                    <a:pt x="121" y="90"/>
                  </a:lnTo>
                  <a:lnTo>
                    <a:pt x="121" y="79"/>
                  </a:lnTo>
                  <a:lnTo>
                    <a:pt x="110" y="155"/>
                  </a:lnTo>
                  <a:lnTo>
                    <a:pt x="67" y="310"/>
                  </a:lnTo>
                  <a:lnTo>
                    <a:pt x="55" y="310"/>
                  </a:lnTo>
                  <a:lnTo>
                    <a:pt x="21" y="321"/>
                  </a:lnTo>
                  <a:lnTo>
                    <a:pt x="9" y="321"/>
                  </a:lnTo>
                  <a:lnTo>
                    <a:pt x="0" y="296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6525063" y="5532124"/>
              <a:ext cx="60815" cy="61595"/>
            </a:xfrm>
            <a:custGeom>
              <a:rect b="b" l="l" r="r" t="t"/>
              <a:pathLst>
                <a:path extrusionOk="0" h="47" w="33">
                  <a:moveTo>
                    <a:pt x="33" y="1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2" y="47"/>
                  </a:lnTo>
                  <a:lnTo>
                    <a:pt x="33" y="21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6525063" y="5532124"/>
              <a:ext cx="60815" cy="61595"/>
            </a:xfrm>
            <a:custGeom>
              <a:rect b="b" l="l" r="r" t="t"/>
              <a:pathLst>
                <a:path extrusionOk="0" h="47" w="33">
                  <a:moveTo>
                    <a:pt x="33" y="10"/>
                  </a:moveTo>
                  <a:lnTo>
                    <a:pt x="33" y="0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2" y="47"/>
                  </a:lnTo>
                  <a:lnTo>
                    <a:pt x="33" y="21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6373947" y="5539987"/>
              <a:ext cx="53445" cy="49800"/>
            </a:xfrm>
            <a:custGeom>
              <a:rect b="b" l="l" r="r" t="t"/>
              <a:pathLst>
                <a:path extrusionOk="0" h="38" w="29">
                  <a:moveTo>
                    <a:pt x="29" y="8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0" y="38"/>
                  </a:lnTo>
                  <a:lnTo>
                    <a:pt x="29" y="17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6373945" y="5539987"/>
              <a:ext cx="53445" cy="49800"/>
            </a:xfrm>
            <a:custGeom>
              <a:rect b="b" l="l" r="r" t="t"/>
              <a:pathLst>
                <a:path extrusionOk="0" h="38" w="29">
                  <a:moveTo>
                    <a:pt x="29" y="8"/>
                  </a:moveTo>
                  <a:lnTo>
                    <a:pt x="29" y="0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0" y="38"/>
                  </a:lnTo>
                  <a:lnTo>
                    <a:pt x="29" y="17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73" name="Google Shape;973;p42"/>
          <p:cNvSpPr/>
          <p:nvPr/>
        </p:nvSpPr>
        <p:spPr>
          <a:xfrm>
            <a:off x="6259374" y="1647915"/>
            <a:ext cx="228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4" name="Google Shape;974;p42"/>
          <p:cNvCxnSpPr/>
          <p:nvPr/>
        </p:nvCxnSpPr>
        <p:spPr>
          <a:xfrm>
            <a:off x="6543591" y="1664930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75" name="Google Shape;975;p42"/>
          <p:cNvCxnSpPr/>
          <p:nvPr/>
        </p:nvCxnSpPr>
        <p:spPr>
          <a:xfrm>
            <a:off x="6548033" y="1872797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76" name="Google Shape;976;p42"/>
          <p:cNvCxnSpPr/>
          <p:nvPr/>
        </p:nvCxnSpPr>
        <p:spPr>
          <a:xfrm>
            <a:off x="6548033" y="2080663"/>
            <a:ext cx="7632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77" name="Google Shape;977;p42"/>
          <p:cNvCxnSpPr/>
          <p:nvPr/>
        </p:nvCxnSpPr>
        <p:spPr>
          <a:xfrm>
            <a:off x="6548033" y="2292756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78" name="Google Shape;978;p42"/>
          <p:cNvSpPr/>
          <p:nvPr/>
        </p:nvSpPr>
        <p:spPr>
          <a:xfrm>
            <a:off x="5172074" y="3949317"/>
            <a:ext cx="228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79" name="Google Shape;979;p42"/>
          <p:cNvCxnSpPr/>
          <p:nvPr/>
        </p:nvCxnSpPr>
        <p:spPr>
          <a:xfrm>
            <a:off x="5456292" y="3951242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0" name="Google Shape;980;p42"/>
          <p:cNvCxnSpPr/>
          <p:nvPr/>
        </p:nvCxnSpPr>
        <p:spPr>
          <a:xfrm>
            <a:off x="5460733" y="4169141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1" name="Google Shape;981;p42"/>
          <p:cNvCxnSpPr/>
          <p:nvPr/>
        </p:nvCxnSpPr>
        <p:spPr>
          <a:xfrm>
            <a:off x="5460733" y="4382066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2" name="Google Shape;982;p42"/>
          <p:cNvCxnSpPr/>
          <p:nvPr/>
        </p:nvCxnSpPr>
        <p:spPr>
          <a:xfrm>
            <a:off x="5460733" y="4594159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83" name="Google Shape;983;p42"/>
          <p:cNvSpPr/>
          <p:nvPr/>
        </p:nvSpPr>
        <p:spPr>
          <a:xfrm>
            <a:off x="3672276" y="1643660"/>
            <a:ext cx="228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84" name="Google Shape;984;p42"/>
          <p:cNvCxnSpPr/>
          <p:nvPr/>
        </p:nvCxnSpPr>
        <p:spPr>
          <a:xfrm>
            <a:off x="3956493" y="1671983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5" name="Google Shape;985;p42"/>
          <p:cNvCxnSpPr/>
          <p:nvPr/>
        </p:nvCxnSpPr>
        <p:spPr>
          <a:xfrm>
            <a:off x="3960935" y="1878532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6" name="Google Shape;986;p42"/>
          <p:cNvCxnSpPr/>
          <p:nvPr/>
        </p:nvCxnSpPr>
        <p:spPr>
          <a:xfrm>
            <a:off x="3960935" y="2085973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987" name="Google Shape;987;p42"/>
          <p:cNvCxnSpPr/>
          <p:nvPr/>
        </p:nvCxnSpPr>
        <p:spPr>
          <a:xfrm>
            <a:off x="3960935" y="2288502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88" name="Google Shape;988;p42"/>
          <p:cNvSpPr/>
          <p:nvPr/>
        </p:nvSpPr>
        <p:spPr>
          <a:xfrm>
            <a:off x="6347109" y="4129065"/>
            <a:ext cx="991750" cy="525036"/>
          </a:xfrm>
          <a:custGeom>
            <a:rect b="b" l="l" r="r" t="t"/>
            <a:pathLst>
              <a:path extrusionOk="0" h="696" w="714">
                <a:moveTo>
                  <a:pt x="0" y="576"/>
                </a:moveTo>
                <a:lnTo>
                  <a:pt x="0" y="551"/>
                </a:lnTo>
                <a:lnTo>
                  <a:pt x="9" y="551"/>
                </a:lnTo>
                <a:lnTo>
                  <a:pt x="21" y="515"/>
                </a:lnTo>
                <a:lnTo>
                  <a:pt x="21" y="449"/>
                </a:lnTo>
                <a:lnTo>
                  <a:pt x="9" y="384"/>
                </a:lnTo>
                <a:lnTo>
                  <a:pt x="9" y="359"/>
                </a:lnTo>
                <a:lnTo>
                  <a:pt x="21" y="384"/>
                </a:lnTo>
                <a:lnTo>
                  <a:pt x="21" y="319"/>
                </a:lnTo>
                <a:lnTo>
                  <a:pt x="31" y="307"/>
                </a:lnTo>
                <a:lnTo>
                  <a:pt x="31" y="293"/>
                </a:lnTo>
                <a:lnTo>
                  <a:pt x="46" y="268"/>
                </a:lnTo>
                <a:lnTo>
                  <a:pt x="46" y="282"/>
                </a:lnTo>
                <a:lnTo>
                  <a:pt x="76" y="239"/>
                </a:lnTo>
                <a:lnTo>
                  <a:pt x="162" y="216"/>
                </a:lnTo>
                <a:lnTo>
                  <a:pt x="199" y="177"/>
                </a:lnTo>
                <a:lnTo>
                  <a:pt x="199" y="166"/>
                </a:lnTo>
                <a:lnTo>
                  <a:pt x="217" y="137"/>
                </a:lnTo>
                <a:lnTo>
                  <a:pt x="217" y="166"/>
                </a:lnTo>
                <a:lnTo>
                  <a:pt x="230" y="151"/>
                </a:lnTo>
                <a:lnTo>
                  <a:pt x="230" y="127"/>
                </a:lnTo>
                <a:lnTo>
                  <a:pt x="239" y="137"/>
                </a:lnTo>
                <a:lnTo>
                  <a:pt x="263" y="101"/>
                </a:lnTo>
                <a:lnTo>
                  <a:pt x="276" y="101"/>
                </a:lnTo>
                <a:lnTo>
                  <a:pt x="294" y="76"/>
                </a:lnTo>
                <a:lnTo>
                  <a:pt x="307" y="76"/>
                </a:lnTo>
                <a:lnTo>
                  <a:pt x="307" y="90"/>
                </a:lnTo>
                <a:lnTo>
                  <a:pt x="318" y="115"/>
                </a:lnTo>
                <a:lnTo>
                  <a:pt x="331" y="101"/>
                </a:lnTo>
                <a:lnTo>
                  <a:pt x="340" y="115"/>
                </a:lnTo>
                <a:lnTo>
                  <a:pt x="352" y="101"/>
                </a:lnTo>
                <a:lnTo>
                  <a:pt x="340" y="90"/>
                </a:lnTo>
                <a:lnTo>
                  <a:pt x="352" y="76"/>
                </a:lnTo>
                <a:lnTo>
                  <a:pt x="362" y="76"/>
                </a:lnTo>
                <a:lnTo>
                  <a:pt x="362" y="47"/>
                </a:lnTo>
                <a:lnTo>
                  <a:pt x="371" y="36"/>
                </a:lnTo>
                <a:lnTo>
                  <a:pt x="395" y="36"/>
                </a:lnTo>
                <a:lnTo>
                  <a:pt x="407" y="21"/>
                </a:lnTo>
                <a:lnTo>
                  <a:pt x="407" y="10"/>
                </a:lnTo>
                <a:lnTo>
                  <a:pt x="450" y="36"/>
                </a:lnTo>
                <a:lnTo>
                  <a:pt x="462" y="36"/>
                </a:lnTo>
                <a:lnTo>
                  <a:pt x="462" y="47"/>
                </a:lnTo>
                <a:lnTo>
                  <a:pt x="472" y="36"/>
                </a:lnTo>
                <a:lnTo>
                  <a:pt x="484" y="36"/>
                </a:lnTo>
                <a:lnTo>
                  <a:pt x="472" y="60"/>
                </a:lnTo>
                <a:lnTo>
                  <a:pt x="462" y="60"/>
                </a:lnTo>
                <a:lnTo>
                  <a:pt x="462" y="90"/>
                </a:lnTo>
                <a:lnTo>
                  <a:pt x="450" y="101"/>
                </a:lnTo>
                <a:lnTo>
                  <a:pt x="462" y="115"/>
                </a:lnTo>
                <a:lnTo>
                  <a:pt x="462" y="127"/>
                </a:lnTo>
                <a:lnTo>
                  <a:pt x="484" y="127"/>
                </a:lnTo>
                <a:lnTo>
                  <a:pt x="506" y="151"/>
                </a:lnTo>
                <a:lnTo>
                  <a:pt x="517" y="177"/>
                </a:lnTo>
                <a:lnTo>
                  <a:pt x="527" y="166"/>
                </a:lnTo>
                <a:lnTo>
                  <a:pt x="539" y="166"/>
                </a:lnTo>
                <a:lnTo>
                  <a:pt x="561" y="127"/>
                </a:lnTo>
                <a:lnTo>
                  <a:pt x="582" y="10"/>
                </a:lnTo>
                <a:lnTo>
                  <a:pt x="582" y="0"/>
                </a:lnTo>
                <a:lnTo>
                  <a:pt x="594" y="10"/>
                </a:lnTo>
                <a:lnTo>
                  <a:pt x="603" y="90"/>
                </a:lnTo>
                <a:lnTo>
                  <a:pt x="616" y="90"/>
                </a:lnTo>
                <a:lnTo>
                  <a:pt x="625" y="101"/>
                </a:lnTo>
                <a:lnTo>
                  <a:pt x="625" y="137"/>
                </a:lnTo>
                <a:lnTo>
                  <a:pt x="638" y="166"/>
                </a:lnTo>
                <a:lnTo>
                  <a:pt x="638" y="203"/>
                </a:lnTo>
                <a:lnTo>
                  <a:pt x="646" y="216"/>
                </a:lnTo>
                <a:lnTo>
                  <a:pt x="671" y="228"/>
                </a:lnTo>
                <a:lnTo>
                  <a:pt x="680" y="282"/>
                </a:lnTo>
                <a:lnTo>
                  <a:pt x="693" y="293"/>
                </a:lnTo>
                <a:lnTo>
                  <a:pt x="693" y="307"/>
                </a:lnTo>
                <a:lnTo>
                  <a:pt x="702" y="319"/>
                </a:lnTo>
                <a:lnTo>
                  <a:pt x="714" y="372"/>
                </a:lnTo>
                <a:lnTo>
                  <a:pt x="714" y="438"/>
                </a:lnTo>
                <a:lnTo>
                  <a:pt x="680" y="503"/>
                </a:lnTo>
                <a:lnTo>
                  <a:pt x="594" y="616"/>
                </a:lnTo>
                <a:lnTo>
                  <a:pt x="561" y="652"/>
                </a:lnTo>
                <a:lnTo>
                  <a:pt x="484" y="696"/>
                </a:lnTo>
                <a:lnTo>
                  <a:pt x="484" y="681"/>
                </a:lnTo>
                <a:lnTo>
                  <a:pt x="484" y="671"/>
                </a:lnTo>
                <a:lnTo>
                  <a:pt x="472" y="681"/>
                </a:lnTo>
                <a:lnTo>
                  <a:pt x="472" y="652"/>
                </a:lnTo>
                <a:lnTo>
                  <a:pt x="438" y="681"/>
                </a:lnTo>
                <a:lnTo>
                  <a:pt x="407" y="681"/>
                </a:lnTo>
                <a:lnTo>
                  <a:pt x="395" y="641"/>
                </a:lnTo>
                <a:lnTo>
                  <a:pt x="407" y="630"/>
                </a:lnTo>
                <a:lnTo>
                  <a:pt x="395" y="616"/>
                </a:lnTo>
                <a:lnTo>
                  <a:pt x="395" y="605"/>
                </a:lnTo>
                <a:lnTo>
                  <a:pt x="386" y="605"/>
                </a:lnTo>
                <a:lnTo>
                  <a:pt x="395" y="590"/>
                </a:lnTo>
                <a:lnTo>
                  <a:pt x="395" y="576"/>
                </a:lnTo>
                <a:lnTo>
                  <a:pt x="362" y="605"/>
                </a:lnTo>
                <a:lnTo>
                  <a:pt x="395" y="551"/>
                </a:lnTo>
                <a:lnTo>
                  <a:pt x="395" y="540"/>
                </a:lnTo>
                <a:lnTo>
                  <a:pt x="340" y="590"/>
                </a:lnTo>
                <a:lnTo>
                  <a:pt x="340" y="540"/>
                </a:lnTo>
                <a:lnTo>
                  <a:pt x="294" y="515"/>
                </a:lnTo>
                <a:lnTo>
                  <a:pt x="199" y="529"/>
                </a:lnTo>
                <a:lnTo>
                  <a:pt x="153" y="540"/>
                </a:lnTo>
                <a:lnTo>
                  <a:pt x="141" y="565"/>
                </a:lnTo>
                <a:lnTo>
                  <a:pt x="86" y="565"/>
                </a:lnTo>
                <a:lnTo>
                  <a:pt x="46" y="590"/>
                </a:lnTo>
                <a:lnTo>
                  <a:pt x="9" y="590"/>
                </a:lnTo>
                <a:lnTo>
                  <a:pt x="0" y="576"/>
                </a:lnTo>
                <a:close/>
              </a:path>
            </a:pathLst>
          </a:custGeom>
          <a:solidFill>
            <a:srgbClr val="F5F1E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89" name="Google Shape;989;p42"/>
          <p:cNvGrpSpPr/>
          <p:nvPr/>
        </p:nvGrpSpPr>
        <p:grpSpPr>
          <a:xfrm>
            <a:off x="291051" y="2493020"/>
            <a:ext cx="3420027" cy="1302814"/>
            <a:chOff x="1385678" y="5562063"/>
            <a:chExt cx="10242670" cy="3901809"/>
          </a:xfrm>
        </p:grpSpPr>
        <p:grpSp>
          <p:nvGrpSpPr>
            <p:cNvPr id="990" name="Google Shape;990;p42"/>
            <p:cNvGrpSpPr/>
            <p:nvPr/>
          </p:nvGrpSpPr>
          <p:grpSpPr>
            <a:xfrm>
              <a:off x="7609533" y="5562063"/>
              <a:ext cx="4018814" cy="1043874"/>
              <a:chOff x="3050261" y="1699170"/>
              <a:chExt cx="1266686" cy="605811"/>
            </a:xfrm>
          </p:grpSpPr>
          <p:sp>
            <p:nvSpPr>
              <p:cNvPr id="991" name="Google Shape;991;p42"/>
              <p:cNvSpPr/>
              <p:nvPr/>
            </p:nvSpPr>
            <p:spPr>
              <a:xfrm>
                <a:off x="3050261" y="1716216"/>
                <a:ext cx="558602" cy="152108"/>
              </a:xfrm>
              <a:custGeom>
                <a:rect b="b" l="l" r="r" t="t"/>
                <a:pathLst>
                  <a:path extrusionOk="0" h="116" w="426">
                    <a:moveTo>
                      <a:pt x="86" y="21"/>
                    </a:moveTo>
                    <a:lnTo>
                      <a:pt x="263" y="0"/>
                    </a:lnTo>
                    <a:lnTo>
                      <a:pt x="339" y="0"/>
                    </a:lnTo>
                    <a:lnTo>
                      <a:pt x="426" y="10"/>
                    </a:lnTo>
                    <a:lnTo>
                      <a:pt x="239" y="50"/>
                    </a:lnTo>
                    <a:lnTo>
                      <a:pt x="195" y="75"/>
                    </a:lnTo>
                    <a:lnTo>
                      <a:pt x="162" y="75"/>
                    </a:lnTo>
                    <a:lnTo>
                      <a:pt x="162" y="87"/>
                    </a:lnTo>
                    <a:lnTo>
                      <a:pt x="140" y="87"/>
                    </a:lnTo>
                    <a:lnTo>
                      <a:pt x="153" y="101"/>
                    </a:lnTo>
                    <a:lnTo>
                      <a:pt x="95" y="116"/>
                    </a:lnTo>
                    <a:lnTo>
                      <a:pt x="95" y="101"/>
                    </a:lnTo>
                    <a:lnTo>
                      <a:pt x="0" y="101"/>
                    </a:lnTo>
                    <a:lnTo>
                      <a:pt x="9" y="101"/>
                    </a:lnTo>
                    <a:lnTo>
                      <a:pt x="40" y="75"/>
                    </a:lnTo>
                    <a:lnTo>
                      <a:pt x="107" y="65"/>
                    </a:lnTo>
                    <a:lnTo>
                      <a:pt x="107" y="50"/>
                    </a:lnTo>
                    <a:lnTo>
                      <a:pt x="95" y="50"/>
                    </a:lnTo>
                    <a:lnTo>
                      <a:pt x="117" y="39"/>
                    </a:lnTo>
                    <a:lnTo>
                      <a:pt x="95" y="39"/>
                    </a:lnTo>
                    <a:lnTo>
                      <a:pt x="86" y="21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3351852" y="1699170"/>
                <a:ext cx="965095" cy="605811"/>
              </a:xfrm>
              <a:custGeom>
                <a:rect b="b" l="l" r="r" t="t"/>
                <a:pathLst>
                  <a:path extrusionOk="0" h="462" w="736">
                    <a:moveTo>
                      <a:pt x="0" y="90"/>
                    </a:moveTo>
                    <a:lnTo>
                      <a:pt x="9" y="79"/>
                    </a:lnTo>
                    <a:lnTo>
                      <a:pt x="100" y="79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86" y="53"/>
                    </a:lnTo>
                    <a:lnTo>
                      <a:pt x="153" y="36"/>
                    </a:lnTo>
                    <a:lnTo>
                      <a:pt x="186" y="36"/>
                    </a:lnTo>
                    <a:lnTo>
                      <a:pt x="177" y="24"/>
                    </a:lnTo>
                    <a:lnTo>
                      <a:pt x="293" y="24"/>
                    </a:lnTo>
                    <a:lnTo>
                      <a:pt x="395" y="14"/>
                    </a:lnTo>
                    <a:lnTo>
                      <a:pt x="569" y="0"/>
                    </a:lnTo>
                    <a:lnTo>
                      <a:pt x="649" y="14"/>
                    </a:lnTo>
                    <a:lnTo>
                      <a:pt x="624" y="24"/>
                    </a:lnTo>
                    <a:lnTo>
                      <a:pt x="679" y="24"/>
                    </a:lnTo>
                    <a:lnTo>
                      <a:pt x="736" y="36"/>
                    </a:lnTo>
                    <a:lnTo>
                      <a:pt x="679" y="53"/>
                    </a:lnTo>
                    <a:lnTo>
                      <a:pt x="634" y="79"/>
                    </a:lnTo>
                    <a:lnTo>
                      <a:pt x="634" y="90"/>
                    </a:lnTo>
                    <a:lnTo>
                      <a:pt x="624" y="90"/>
                    </a:lnTo>
                    <a:lnTo>
                      <a:pt x="634" y="100"/>
                    </a:lnTo>
                    <a:lnTo>
                      <a:pt x="634" y="115"/>
                    </a:lnTo>
                    <a:lnTo>
                      <a:pt x="594" y="115"/>
                    </a:lnTo>
                    <a:lnTo>
                      <a:pt x="594" y="129"/>
                    </a:lnTo>
                    <a:lnTo>
                      <a:pt x="615" y="129"/>
                    </a:lnTo>
                    <a:lnTo>
                      <a:pt x="604" y="155"/>
                    </a:lnTo>
                    <a:lnTo>
                      <a:pt x="615" y="155"/>
                    </a:lnTo>
                    <a:lnTo>
                      <a:pt x="604" y="165"/>
                    </a:lnTo>
                    <a:lnTo>
                      <a:pt x="594" y="180"/>
                    </a:lnTo>
                    <a:lnTo>
                      <a:pt x="560" y="180"/>
                    </a:lnTo>
                    <a:lnTo>
                      <a:pt x="569" y="191"/>
                    </a:lnTo>
                    <a:lnTo>
                      <a:pt x="560" y="205"/>
                    </a:lnTo>
                    <a:lnTo>
                      <a:pt x="560" y="220"/>
                    </a:lnTo>
                    <a:lnTo>
                      <a:pt x="560" y="234"/>
                    </a:lnTo>
                    <a:lnTo>
                      <a:pt x="527" y="220"/>
                    </a:lnTo>
                    <a:lnTo>
                      <a:pt x="518" y="220"/>
                    </a:lnTo>
                    <a:lnTo>
                      <a:pt x="518" y="234"/>
                    </a:lnTo>
                    <a:lnTo>
                      <a:pt x="549" y="244"/>
                    </a:lnTo>
                    <a:lnTo>
                      <a:pt x="539" y="244"/>
                    </a:lnTo>
                    <a:lnTo>
                      <a:pt x="484" y="270"/>
                    </a:lnTo>
                    <a:lnTo>
                      <a:pt x="407" y="281"/>
                    </a:lnTo>
                    <a:lnTo>
                      <a:pt x="340" y="335"/>
                    </a:lnTo>
                    <a:lnTo>
                      <a:pt x="285" y="335"/>
                    </a:lnTo>
                    <a:lnTo>
                      <a:pt x="273" y="346"/>
                    </a:lnTo>
                    <a:lnTo>
                      <a:pt x="263" y="346"/>
                    </a:lnTo>
                    <a:lnTo>
                      <a:pt x="263" y="361"/>
                    </a:lnTo>
                    <a:lnTo>
                      <a:pt x="254" y="385"/>
                    </a:lnTo>
                    <a:lnTo>
                      <a:pt x="217" y="400"/>
                    </a:lnTo>
                    <a:lnTo>
                      <a:pt x="217" y="411"/>
                    </a:lnTo>
                    <a:lnTo>
                      <a:pt x="186" y="462"/>
                    </a:lnTo>
                    <a:lnTo>
                      <a:pt x="177" y="462"/>
                    </a:lnTo>
                    <a:lnTo>
                      <a:pt x="131" y="437"/>
                    </a:lnTo>
                    <a:lnTo>
                      <a:pt x="119" y="425"/>
                    </a:lnTo>
                    <a:lnTo>
                      <a:pt x="110" y="385"/>
                    </a:lnTo>
                    <a:lnTo>
                      <a:pt x="110" y="371"/>
                    </a:lnTo>
                    <a:lnTo>
                      <a:pt x="100" y="361"/>
                    </a:lnTo>
                    <a:lnTo>
                      <a:pt x="110" y="335"/>
                    </a:lnTo>
                    <a:lnTo>
                      <a:pt x="100" y="335"/>
                    </a:lnTo>
                    <a:lnTo>
                      <a:pt x="119" y="281"/>
                    </a:lnTo>
                    <a:lnTo>
                      <a:pt x="131" y="270"/>
                    </a:lnTo>
                    <a:lnTo>
                      <a:pt x="153" y="270"/>
                    </a:lnTo>
                    <a:lnTo>
                      <a:pt x="161" y="256"/>
                    </a:lnTo>
                    <a:lnTo>
                      <a:pt x="161" y="244"/>
                    </a:lnTo>
                    <a:lnTo>
                      <a:pt x="131" y="256"/>
                    </a:lnTo>
                    <a:lnTo>
                      <a:pt x="110" y="256"/>
                    </a:lnTo>
                    <a:lnTo>
                      <a:pt x="131" y="234"/>
                    </a:lnTo>
                    <a:lnTo>
                      <a:pt x="177" y="234"/>
                    </a:lnTo>
                    <a:lnTo>
                      <a:pt x="153" y="220"/>
                    </a:lnTo>
                    <a:lnTo>
                      <a:pt x="153" y="205"/>
                    </a:lnTo>
                    <a:lnTo>
                      <a:pt x="141" y="220"/>
                    </a:lnTo>
                    <a:lnTo>
                      <a:pt x="119" y="205"/>
                    </a:lnTo>
                    <a:lnTo>
                      <a:pt x="131" y="205"/>
                    </a:lnTo>
                    <a:lnTo>
                      <a:pt x="131" y="191"/>
                    </a:lnTo>
                    <a:lnTo>
                      <a:pt x="141" y="180"/>
                    </a:lnTo>
                    <a:lnTo>
                      <a:pt x="141" y="155"/>
                    </a:lnTo>
                    <a:lnTo>
                      <a:pt x="131" y="144"/>
                    </a:lnTo>
                    <a:lnTo>
                      <a:pt x="141" y="129"/>
                    </a:lnTo>
                    <a:lnTo>
                      <a:pt x="100" y="129"/>
                    </a:lnTo>
                    <a:lnTo>
                      <a:pt x="21" y="129"/>
                    </a:lnTo>
                    <a:lnTo>
                      <a:pt x="0" y="115"/>
                    </a:lnTo>
                    <a:lnTo>
                      <a:pt x="21" y="100"/>
                    </a:lnTo>
                    <a:lnTo>
                      <a:pt x="21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3876367" y="2120092"/>
                <a:ext cx="203248" cy="83922"/>
              </a:xfrm>
              <a:custGeom>
                <a:rect b="b" l="l" r="r" t="t"/>
                <a:pathLst>
                  <a:path extrusionOk="0" h="64" w="155">
                    <a:moveTo>
                      <a:pt x="0" y="14"/>
                    </a:moveTo>
                    <a:lnTo>
                      <a:pt x="23" y="0"/>
                    </a:lnTo>
                    <a:lnTo>
                      <a:pt x="45" y="14"/>
                    </a:lnTo>
                    <a:lnTo>
                      <a:pt x="45" y="25"/>
                    </a:lnTo>
                    <a:lnTo>
                      <a:pt x="67" y="0"/>
                    </a:lnTo>
                    <a:lnTo>
                      <a:pt x="67" y="14"/>
                    </a:lnTo>
                    <a:lnTo>
                      <a:pt x="100" y="14"/>
                    </a:lnTo>
                    <a:lnTo>
                      <a:pt x="121" y="0"/>
                    </a:lnTo>
                    <a:lnTo>
                      <a:pt x="140" y="0"/>
                    </a:lnTo>
                    <a:lnTo>
                      <a:pt x="140" y="14"/>
                    </a:lnTo>
                    <a:lnTo>
                      <a:pt x="155" y="14"/>
                    </a:lnTo>
                    <a:lnTo>
                      <a:pt x="140" y="25"/>
                    </a:lnTo>
                    <a:lnTo>
                      <a:pt x="131" y="39"/>
                    </a:lnTo>
                    <a:lnTo>
                      <a:pt x="67" y="64"/>
                    </a:lnTo>
                    <a:lnTo>
                      <a:pt x="9" y="49"/>
                    </a:lnTo>
                    <a:lnTo>
                      <a:pt x="33" y="39"/>
                    </a:lnTo>
                    <a:lnTo>
                      <a:pt x="0" y="39"/>
                    </a:lnTo>
                    <a:lnTo>
                      <a:pt x="33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94" name="Google Shape;994;p42"/>
            <p:cNvGrpSpPr/>
            <p:nvPr/>
          </p:nvGrpSpPr>
          <p:grpSpPr>
            <a:xfrm>
              <a:off x="1385678" y="5641117"/>
              <a:ext cx="7130649" cy="3822755"/>
              <a:chOff x="-56976" y="1181059"/>
              <a:chExt cx="4007559" cy="2757921"/>
            </a:xfrm>
          </p:grpSpPr>
          <p:grpSp>
            <p:nvGrpSpPr>
              <p:cNvPr id="995" name="Google Shape;995;p42"/>
              <p:cNvGrpSpPr/>
              <p:nvPr/>
            </p:nvGrpSpPr>
            <p:grpSpPr>
              <a:xfrm>
                <a:off x="-56976" y="1181059"/>
                <a:ext cx="4007559" cy="2459750"/>
                <a:chOff x="1088598" y="1745063"/>
                <a:chExt cx="2247523" cy="1978722"/>
              </a:xfrm>
            </p:grpSpPr>
            <p:sp>
              <p:nvSpPr>
                <p:cNvPr id="996" name="Google Shape;996;p42"/>
                <p:cNvSpPr/>
                <p:nvPr/>
              </p:nvSpPr>
              <p:spPr>
                <a:xfrm>
                  <a:off x="2656891" y="2779656"/>
                  <a:ext cx="104903" cy="39338"/>
                </a:xfrm>
                <a:custGeom>
                  <a:rect b="b" l="l" r="r" t="t"/>
                  <a:pathLst>
                    <a:path extrusionOk="0" h="30" w="80">
                      <a:moveTo>
                        <a:pt x="15" y="30"/>
                      </a:moveTo>
                      <a:lnTo>
                        <a:pt x="0" y="30"/>
                      </a:lnTo>
                      <a:lnTo>
                        <a:pt x="15" y="17"/>
                      </a:lnTo>
                      <a:lnTo>
                        <a:pt x="55" y="17"/>
                      </a:lnTo>
                      <a:lnTo>
                        <a:pt x="80" y="0"/>
                      </a:lnTo>
                      <a:lnTo>
                        <a:pt x="67" y="30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97" name="Google Shape;997;p42"/>
                <p:cNvSpPr/>
                <p:nvPr/>
              </p:nvSpPr>
              <p:spPr>
                <a:xfrm>
                  <a:off x="2656891" y="2779656"/>
                  <a:ext cx="104903" cy="39338"/>
                </a:xfrm>
                <a:custGeom>
                  <a:rect b="b" l="l" r="r" t="t"/>
                  <a:pathLst>
                    <a:path extrusionOk="0" h="30" w="80">
                      <a:moveTo>
                        <a:pt x="15" y="30"/>
                      </a:moveTo>
                      <a:lnTo>
                        <a:pt x="0" y="30"/>
                      </a:lnTo>
                      <a:lnTo>
                        <a:pt x="15" y="17"/>
                      </a:lnTo>
                      <a:lnTo>
                        <a:pt x="55" y="17"/>
                      </a:lnTo>
                      <a:lnTo>
                        <a:pt x="80" y="0"/>
                      </a:lnTo>
                      <a:lnTo>
                        <a:pt x="67" y="30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98" name="Google Shape;998;p42"/>
                <p:cNvSpPr/>
                <p:nvPr/>
              </p:nvSpPr>
              <p:spPr>
                <a:xfrm>
                  <a:off x="2572969" y="2826861"/>
                  <a:ext cx="116704" cy="40650"/>
                </a:xfrm>
                <a:custGeom>
                  <a:rect b="b" l="l" r="r" t="t"/>
                  <a:pathLst>
                    <a:path extrusionOk="0" h="31" w="89">
                      <a:moveTo>
                        <a:pt x="0" y="31"/>
                      </a:moveTo>
                      <a:lnTo>
                        <a:pt x="34" y="0"/>
                      </a:lnTo>
                      <a:lnTo>
                        <a:pt x="89" y="0"/>
                      </a:lnTo>
                      <a:lnTo>
                        <a:pt x="21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999" name="Google Shape;999;p42"/>
                <p:cNvSpPr/>
                <p:nvPr/>
              </p:nvSpPr>
              <p:spPr>
                <a:xfrm>
                  <a:off x="2572969" y="2826861"/>
                  <a:ext cx="116704" cy="40650"/>
                </a:xfrm>
                <a:custGeom>
                  <a:rect b="b" l="l" r="r" t="t"/>
                  <a:pathLst>
                    <a:path extrusionOk="0" h="31" w="89">
                      <a:moveTo>
                        <a:pt x="0" y="31"/>
                      </a:moveTo>
                      <a:lnTo>
                        <a:pt x="34" y="0"/>
                      </a:lnTo>
                      <a:lnTo>
                        <a:pt x="89" y="0"/>
                      </a:lnTo>
                      <a:lnTo>
                        <a:pt x="21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0" name="Google Shape;1000;p42"/>
                <p:cNvSpPr/>
                <p:nvPr/>
              </p:nvSpPr>
              <p:spPr>
                <a:xfrm>
                  <a:off x="2466754" y="2714093"/>
                  <a:ext cx="222918" cy="153419"/>
                </a:xfrm>
                <a:custGeom>
                  <a:rect b="b" l="l" r="r" t="t"/>
                  <a:pathLst>
                    <a:path extrusionOk="0" h="117" w="170">
                      <a:moveTo>
                        <a:pt x="102" y="0"/>
                      </a:moveTo>
                      <a:lnTo>
                        <a:pt x="160" y="11"/>
                      </a:lnTo>
                      <a:lnTo>
                        <a:pt x="170" y="40"/>
                      </a:lnTo>
                      <a:lnTo>
                        <a:pt x="160" y="50"/>
                      </a:lnTo>
                      <a:lnTo>
                        <a:pt x="135" y="21"/>
                      </a:lnTo>
                      <a:lnTo>
                        <a:pt x="114" y="76"/>
                      </a:lnTo>
                      <a:lnTo>
                        <a:pt x="102" y="76"/>
                      </a:lnTo>
                      <a:lnTo>
                        <a:pt x="102" y="65"/>
                      </a:lnTo>
                      <a:lnTo>
                        <a:pt x="92" y="65"/>
                      </a:lnTo>
                      <a:lnTo>
                        <a:pt x="102" y="50"/>
                      </a:lnTo>
                      <a:lnTo>
                        <a:pt x="102" y="21"/>
                      </a:lnTo>
                      <a:lnTo>
                        <a:pt x="92" y="21"/>
                      </a:lnTo>
                      <a:lnTo>
                        <a:pt x="58" y="40"/>
                      </a:lnTo>
                      <a:lnTo>
                        <a:pt x="46" y="65"/>
                      </a:lnTo>
                      <a:lnTo>
                        <a:pt x="25" y="101"/>
                      </a:lnTo>
                      <a:lnTo>
                        <a:pt x="12" y="117"/>
                      </a:ln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2" y="76"/>
                      </a:lnTo>
                      <a:lnTo>
                        <a:pt x="46" y="40"/>
                      </a:lnTo>
                      <a:lnTo>
                        <a:pt x="25" y="50"/>
                      </a:lnTo>
                      <a:lnTo>
                        <a:pt x="58" y="11"/>
                      </a:lnTo>
                      <a:lnTo>
                        <a:pt x="102" y="11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1" name="Google Shape;1001;p42"/>
                <p:cNvSpPr/>
                <p:nvPr/>
              </p:nvSpPr>
              <p:spPr>
                <a:xfrm>
                  <a:off x="2466754" y="2714093"/>
                  <a:ext cx="222918" cy="153419"/>
                </a:xfrm>
                <a:custGeom>
                  <a:rect b="b" l="l" r="r" t="t"/>
                  <a:pathLst>
                    <a:path extrusionOk="0" h="117" w="170">
                      <a:moveTo>
                        <a:pt x="102" y="0"/>
                      </a:moveTo>
                      <a:lnTo>
                        <a:pt x="160" y="11"/>
                      </a:lnTo>
                      <a:lnTo>
                        <a:pt x="170" y="40"/>
                      </a:lnTo>
                      <a:lnTo>
                        <a:pt x="160" y="50"/>
                      </a:lnTo>
                      <a:lnTo>
                        <a:pt x="135" y="21"/>
                      </a:lnTo>
                      <a:lnTo>
                        <a:pt x="114" y="76"/>
                      </a:lnTo>
                      <a:lnTo>
                        <a:pt x="102" y="76"/>
                      </a:lnTo>
                      <a:lnTo>
                        <a:pt x="102" y="65"/>
                      </a:lnTo>
                      <a:lnTo>
                        <a:pt x="92" y="65"/>
                      </a:lnTo>
                      <a:lnTo>
                        <a:pt x="102" y="50"/>
                      </a:lnTo>
                      <a:lnTo>
                        <a:pt x="102" y="21"/>
                      </a:lnTo>
                      <a:lnTo>
                        <a:pt x="92" y="21"/>
                      </a:lnTo>
                      <a:lnTo>
                        <a:pt x="58" y="40"/>
                      </a:lnTo>
                      <a:lnTo>
                        <a:pt x="46" y="65"/>
                      </a:lnTo>
                      <a:lnTo>
                        <a:pt x="25" y="101"/>
                      </a:lnTo>
                      <a:lnTo>
                        <a:pt x="12" y="117"/>
                      </a:lnTo>
                      <a:lnTo>
                        <a:pt x="0" y="117"/>
                      </a:lnTo>
                      <a:lnTo>
                        <a:pt x="0" y="101"/>
                      </a:lnTo>
                      <a:lnTo>
                        <a:pt x="12" y="76"/>
                      </a:lnTo>
                      <a:lnTo>
                        <a:pt x="46" y="40"/>
                      </a:lnTo>
                      <a:lnTo>
                        <a:pt x="25" y="50"/>
                      </a:lnTo>
                      <a:lnTo>
                        <a:pt x="58" y="11"/>
                      </a:lnTo>
                      <a:lnTo>
                        <a:pt x="102" y="11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2" name="Google Shape;1002;p42"/>
                <p:cNvSpPr/>
                <p:nvPr/>
              </p:nvSpPr>
              <p:spPr>
                <a:xfrm>
                  <a:off x="2444464" y="2622303"/>
                  <a:ext cx="171778" cy="90478"/>
                </a:xfrm>
                <a:custGeom>
                  <a:rect b="b" l="l" r="r" t="t"/>
                  <a:pathLst>
                    <a:path extrusionOk="0" h="69" w="131">
                      <a:moveTo>
                        <a:pt x="118" y="69"/>
                      </a:moveTo>
                      <a:lnTo>
                        <a:pt x="109" y="69"/>
                      </a:lnTo>
                      <a:lnTo>
                        <a:pt x="118" y="69"/>
                      </a:lnTo>
                      <a:lnTo>
                        <a:pt x="75" y="69"/>
                      </a:lnTo>
                      <a:lnTo>
                        <a:pt x="75" y="54"/>
                      </a:lnTo>
                      <a:lnTo>
                        <a:pt x="54" y="69"/>
                      </a:lnTo>
                      <a:lnTo>
                        <a:pt x="75" y="43"/>
                      </a:lnTo>
                      <a:lnTo>
                        <a:pt x="17" y="69"/>
                      </a:lnTo>
                      <a:lnTo>
                        <a:pt x="17" y="54"/>
                      </a:lnTo>
                      <a:lnTo>
                        <a:pt x="0" y="69"/>
                      </a:lnTo>
                      <a:lnTo>
                        <a:pt x="42" y="28"/>
                      </a:lnTo>
                      <a:lnTo>
                        <a:pt x="54" y="28"/>
                      </a:lnTo>
                      <a:lnTo>
                        <a:pt x="42" y="28"/>
                      </a:lnTo>
                      <a:lnTo>
                        <a:pt x="84" y="0"/>
                      </a:lnTo>
                      <a:lnTo>
                        <a:pt x="109" y="18"/>
                      </a:lnTo>
                      <a:lnTo>
                        <a:pt x="109" y="28"/>
                      </a:lnTo>
                      <a:lnTo>
                        <a:pt x="131" y="28"/>
                      </a:lnTo>
                      <a:lnTo>
                        <a:pt x="118" y="6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3" name="Google Shape;1003;p42"/>
                <p:cNvSpPr/>
                <p:nvPr/>
              </p:nvSpPr>
              <p:spPr>
                <a:xfrm>
                  <a:off x="2444464" y="2622303"/>
                  <a:ext cx="171778" cy="90478"/>
                </a:xfrm>
                <a:custGeom>
                  <a:rect b="b" l="l" r="r" t="t"/>
                  <a:pathLst>
                    <a:path extrusionOk="0" h="69" w="131">
                      <a:moveTo>
                        <a:pt x="118" y="69"/>
                      </a:moveTo>
                      <a:lnTo>
                        <a:pt x="109" y="69"/>
                      </a:lnTo>
                      <a:lnTo>
                        <a:pt x="118" y="69"/>
                      </a:lnTo>
                      <a:lnTo>
                        <a:pt x="75" y="69"/>
                      </a:lnTo>
                      <a:lnTo>
                        <a:pt x="75" y="54"/>
                      </a:lnTo>
                      <a:lnTo>
                        <a:pt x="54" y="69"/>
                      </a:lnTo>
                      <a:lnTo>
                        <a:pt x="75" y="43"/>
                      </a:lnTo>
                      <a:lnTo>
                        <a:pt x="17" y="69"/>
                      </a:lnTo>
                      <a:lnTo>
                        <a:pt x="17" y="54"/>
                      </a:lnTo>
                      <a:lnTo>
                        <a:pt x="0" y="69"/>
                      </a:lnTo>
                      <a:lnTo>
                        <a:pt x="42" y="28"/>
                      </a:lnTo>
                      <a:lnTo>
                        <a:pt x="54" y="28"/>
                      </a:lnTo>
                      <a:lnTo>
                        <a:pt x="42" y="28"/>
                      </a:lnTo>
                      <a:lnTo>
                        <a:pt x="84" y="0"/>
                      </a:lnTo>
                      <a:lnTo>
                        <a:pt x="109" y="18"/>
                      </a:lnTo>
                      <a:lnTo>
                        <a:pt x="109" y="28"/>
                      </a:lnTo>
                      <a:lnTo>
                        <a:pt x="131" y="28"/>
                      </a:lnTo>
                      <a:lnTo>
                        <a:pt x="118" y="6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4" name="Google Shape;1004;p42"/>
                <p:cNvSpPr/>
                <p:nvPr/>
              </p:nvSpPr>
              <p:spPr>
                <a:xfrm>
                  <a:off x="1088598" y="1986338"/>
                  <a:ext cx="921825" cy="490418"/>
                </a:xfrm>
                <a:custGeom>
                  <a:rect b="b" l="l" r="r" t="t"/>
                  <a:pathLst>
                    <a:path extrusionOk="0" h="374" w="703">
                      <a:moveTo>
                        <a:pt x="494" y="228"/>
                      </a:moveTo>
                      <a:lnTo>
                        <a:pt x="703" y="36"/>
                      </a:lnTo>
                      <a:lnTo>
                        <a:pt x="681" y="24"/>
                      </a:lnTo>
                      <a:lnTo>
                        <a:pt x="580" y="14"/>
                      </a:lnTo>
                      <a:lnTo>
                        <a:pt x="549" y="14"/>
                      </a:lnTo>
                      <a:lnTo>
                        <a:pt x="549" y="0"/>
                      </a:lnTo>
                      <a:lnTo>
                        <a:pt x="537" y="0"/>
                      </a:lnTo>
                      <a:lnTo>
                        <a:pt x="440" y="24"/>
                      </a:lnTo>
                      <a:lnTo>
                        <a:pt x="382" y="50"/>
                      </a:lnTo>
                      <a:lnTo>
                        <a:pt x="341" y="50"/>
                      </a:lnTo>
                      <a:lnTo>
                        <a:pt x="329" y="60"/>
                      </a:lnTo>
                      <a:lnTo>
                        <a:pt x="341" y="72"/>
                      </a:lnTo>
                      <a:lnTo>
                        <a:pt x="329" y="89"/>
                      </a:lnTo>
                      <a:lnTo>
                        <a:pt x="341" y="101"/>
                      </a:lnTo>
                      <a:lnTo>
                        <a:pt x="296" y="101"/>
                      </a:lnTo>
                      <a:lnTo>
                        <a:pt x="305" y="101"/>
                      </a:lnTo>
                      <a:lnTo>
                        <a:pt x="296" y="101"/>
                      </a:lnTo>
                      <a:lnTo>
                        <a:pt x="228" y="115"/>
                      </a:lnTo>
                      <a:lnTo>
                        <a:pt x="241" y="127"/>
                      </a:lnTo>
                      <a:lnTo>
                        <a:pt x="228" y="141"/>
                      </a:lnTo>
                      <a:lnTo>
                        <a:pt x="274" y="141"/>
                      </a:lnTo>
                      <a:lnTo>
                        <a:pt x="305" y="127"/>
                      </a:lnTo>
                      <a:lnTo>
                        <a:pt x="274" y="166"/>
                      </a:lnTo>
                      <a:lnTo>
                        <a:pt x="207" y="180"/>
                      </a:lnTo>
                      <a:lnTo>
                        <a:pt x="152" y="206"/>
                      </a:lnTo>
                      <a:lnTo>
                        <a:pt x="142" y="242"/>
                      </a:lnTo>
                      <a:lnTo>
                        <a:pt x="173" y="242"/>
                      </a:lnTo>
                      <a:lnTo>
                        <a:pt x="152" y="271"/>
                      </a:lnTo>
                      <a:lnTo>
                        <a:pt x="189" y="271"/>
                      </a:lnTo>
                      <a:lnTo>
                        <a:pt x="207" y="271"/>
                      </a:lnTo>
                      <a:lnTo>
                        <a:pt x="189" y="293"/>
                      </a:lnTo>
                      <a:lnTo>
                        <a:pt x="0" y="374"/>
                      </a:lnTo>
                      <a:lnTo>
                        <a:pt x="133" y="336"/>
                      </a:lnTo>
                      <a:lnTo>
                        <a:pt x="189" y="307"/>
                      </a:lnTo>
                      <a:lnTo>
                        <a:pt x="265" y="271"/>
                      </a:lnTo>
                      <a:lnTo>
                        <a:pt x="274" y="271"/>
                      </a:lnTo>
                      <a:lnTo>
                        <a:pt x="274" y="257"/>
                      </a:lnTo>
                      <a:lnTo>
                        <a:pt x="305" y="257"/>
                      </a:lnTo>
                      <a:lnTo>
                        <a:pt x="360" y="242"/>
                      </a:lnTo>
                      <a:lnTo>
                        <a:pt x="396" y="216"/>
                      </a:lnTo>
                      <a:lnTo>
                        <a:pt x="418" y="216"/>
                      </a:lnTo>
                      <a:lnTo>
                        <a:pt x="440" y="242"/>
                      </a:lnTo>
                      <a:lnTo>
                        <a:pt x="482" y="242"/>
                      </a:lnTo>
                      <a:lnTo>
                        <a:pt x="504" y="242"/>
                      </a:lnTo>
                      <a:lnTo>
                        <a:pt x="494" y="257"/>
                      </a:lnTo>
                      <a:lnTo>
                        <a:pt x="516" y="283"/>
                      </a:lnTo>
                      <a:lnTo>
                        <a:pt x="528" y="283"/>
                      </a:lnTo>
                      <a:lnTo>
                        <a:pt x="516" y="307"/>
                      </a:lnTo>
                      <a:lnTo>
                        <a:pt x="537" y="293"/>
                      </a:lnTo>
                      <a:lnTo>
                        <a:pt x="537" y="307"/>
                      </a:lnTo>
                      <a:lnTo>
                        <a:pt x="528" y="307"/>
                      </a:lnTo>
                      <a:lnTo>
                        <a:pt x="516" y="307"/>
                      </a:lnTo>
                      <a:lnTo>
                        <a:pt x="504" y="319"/>
                      </a:lnTo>
                      <a:lnTo>
                        <a:pt x="516" y="319"/>
                      </a:lnTo>
                      <a:lnTo>
                        <a:pt x="504" y="348"/>
                      </a:lnTo>
                      <a:lnTo>
                        <a:pt x="516" y="362"/>
                      </a:lnTo>
                      <a:lnTo>
                        <a:pt x="528" y="319"/>
                      </a:lnTo>
                      <a:lnTo>
                        <a:pt x="537" y="336"/>
                      </a:lnTo>
                      <a:lnTo>
                        <a:pt x="528" y="336"/>
                      </a:lnTo>
                      <a:lnTo>
                        <a:pt x="528" y="362"/>
                      </a:lnTo>
                      <a:lnTo>
                        <a:pt x="537" y="362"/>
                      </a:lnTo>
                      <a:lnTo>
                        <a:pt x="549" y="362"/>
                      </a:lnTo>
                      <a:lnTo>
                        <a:pt x="559" y="336"/>
                      </a:lnTo>
                      <a:lnTo>
                        <a:pt x="549" y="319"/>
                      </a:lnTo>
                      <a:lnTo>
                        <a:pt x="559" y="271"/>
                      </a:lnTo>
                      <a:lnTo>
                        <a:pt x="559" y="242"/>
                      </a:lnTo>
                      <a:lnTo>
                        <a:pt x="516" y="257"/>
                      </a:lnTo>
                      <a:lnTo>
                        <a:pt x="504" y="242"/>
                      </a:lnTo>
                      <a:lnTo>
                        <a:pt x="516" y="228"/>
                      </a:lnTo>
                      <a:lnTo>
                        <a:pt x="494" y="228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5" name="Google Shape;1005;p42"/>
                <p:cNvSpPr/>
                <p:nvPr/>
              </p:nvSpPr>
              <p:spPr>
                <a:xfrm>
                  <a:off x="1636711" y="2622308"/>
                  <a:ext cx="1327008" cy="765788"/>
                </a:xfrm>
                <a:custGeom>
                  <a:rect b="b" l="l" r="r" t="t"/>
                  <a:pathLst>
                    <a:path extrusionOk="0" h="584" w="1012">
                      <a:moveTo>
                        <a:pt x="370" y="517"/>
                      </a:moveTo>
                      <a:lnTo>
                        <a:pt x="362" y="568"/>
                      </a:lnTo>
                      <a:lnTo>
                        <a:pt x="331" y="558"/>
                      </a:lnTo>
                      <a:lnTo>
                        <a:pt x="309" y="481"/>
                      </a:lnTo>
                      <a:lnTo>
                        <a:pt x="285" y="467"/>
                      </a:lnTo>
                      <a:lnTo>
                        <a:pt x="272" y="493"/>
                      </a:lnTo>
                      <a:lnTo>
                        <a:pt x="263" y="493"/>
                      </a:lnTo>
                      <a:lnTo>
                        <a:pt x="254" y="467"/>
                      </a:lnTo>
                      <a:lnTo>
                        <a:pt x="254" y="457"/>
                      </a:lnTo>
                      <a:lnTo>
                        <a:pt x="241" y="428"/>
                      </a:lnTo>
                      <a:lnTo>
                        <a:pt x="153" y="445"/>
                      </a:lnTo>
                      <a:lnTo>
                        <a:pt x="98" y="402"/>
                      </a:lnTo>
                      <a:lnTo>
                        <a:pt x="55" y="402"/>
                      </a:lnTo>
                      <a:lnTo>
                        <a:pt x="55" y="391"/>
                      </a:lnTo>
                      <a:lnTo>
                        <a:pt x="42" y="376"/>
                      </a:lnTo>
                      <a:lnTo>
                        <a:pt x="42" y="366"/>
                      </a:lnTo>
                      <a:lnTo>
                        <a:pt x="9" y="354"/>
                      </a:lnTo>
                      <a:lnTo>
                        <a:pt x="21" y="337"/>
                      </a:lnTo>
                      <a:lnTo>
                        <a:pt x="9" y="311"/>
                      </a:lnTo>
                      <a:lnTo>
                        <a:pt x="9" y="289"/>
                      </a:lnTo>
                      <a:lnTo>
                        <a:pt x="0" y="275"/>
                      </a:lnTo>
                      <a:lnTo>
                        <a:pt x="9" y="261"/>
                      </a:lnTo>
                      <a:lnTo>
                        <a:pt x="0" y="246"/>
                      </a:lnTo>
                      <a:lnTo>
                        <a:pt x="9" y="235"/>
                      </a:lnTo>
                      <a:lnTo>
                        <a:pt x="9" y="224"/>
                      </a:lnTo>
                      <a:lnTo>
                        <a:pt x="21" y="184"/>
                      </a:lnTo>
                      <a:lnTo>
                        <a:pt x="31" y="155"/>
                      </a:lnTo>
                      <a:lnTo>
                        <a:pt x="86" y="79"/>
                      </a:lnTo>
                      <a:lnTo>
                        <a:pt x="98" y="28"/>
                      </a:lnTo>
                      <a:lnTo>
                        <a:pt x="110" y="18"/>
                      </a:lnTo>
                      <a:lnTo>
                        <a:pt x="131" y="28"/>
                      </a:lnTo>
                      <a:lnTo>
                        <a:pt x="119" y="43"/>
                      </a:lnTo>
                      <a:lnTo>
                        <a:pt x="131" y="43"/>
                      </a:lnTo>
                      <a:lnTo>
                        <a:pt x="141" y="18"/>
                      </a:lnTo>
                      <a:lnTo>
                        <a:pt x="141" y="0"/>
                      </a:lnTo>
                      <a:lnTo>
                        <a:pt x="579" y="0"/>
                      </a:lnTo>
                      <a:lnTo>
                        <a:pt x="594" y="0"/>
                      </a:lnTo>
                      <a:lnTo>
                        <a:pt x="604" y="18"/>
                      </a:lnTo>
                      <a:lnTo>
                        <a:pt x="671" y="28"/>
                      </a:lnTo>
                      <a:lnTo>
                        <a:pt x="659" y="28"/>
                      </a:lnTo>
                      <a:lnTo>
                        <a:pt x="616" y="69"/>
                      </a:lnTo>
                      <a:lnTo>
                        <a:pt x="634" y="54"/>
                      </a:lnTo>
                      <a:lnTo>
                        <a:pt x="634" y="69"/>
                      </a:lnTo>
                      <a:lnTo>
                        <a:pt x="692" y="43"/>
                      </a:lnTo>
                      <a:lnTo>
                        <a:pt x="671" y="69"/>
                      </a:lnTo>
                      <a:lnTo>
                        <a:pt x="692" y="54"/>
                      </a:lnTo>
                      <a:lnTo>
                        <a:pt x="692" y="69"/>
                      </a:lnTo>
                      <a:lnTo>
                        <a:pt x="735" y="69"/>
                      </a:lnTo>
                      <a:lnTo>
                        <a:pt x="726" y="69"/>
                      </a:lnTo>
                      <a:lnTo>
                        <a:pt x="735" y="69"/>
                      </a:lnTo>
                      <a:lnTo>
                        <a:pt x="735" y="79"/>
                      </a:lnTo>
                      <a:lnTo>
                        <a:pt x="692" y="79"/>
                      </a:lnTo>
                      <a:lnTo>
                        <a:pt x="659" y="119"/>
                      </a:lnTo>
                      <a:lnTo>
                        <a:pt x="680" y="109"/>
                      </a:lnTo>
                      <a:lnTo>
                        <a:pt x="646" y="145"/>
                      </a:lnTo>
                      <a:lnTo>
                        <a:pt x="634" y="170"/>
                      </a:lnTo>
                      <a:lnTo>
                        <a:pt x="634" y="184"/>
                      </a:lnTo>
                      <a:lnTo>
                        <a:pt x="646" y="184"/>
                      </a:lnTo>
                      <a:lnTo>
                        <a:pt x="659" y="170"/>
                      </a:lnTo>
                      <a:lnTo>
                        <a:pt x="680" y="134"/>
                      </a:lnTo>
                      <a:lnTo>
                        <a:pt x="692" y="109"/>
                      </a:lnTo>
                      <a:lnTo>
                        <a:pt x="726" y="90"/>
                      </a:lnTo>
                      <a:lnTo>
                        <a:pt x="735" y="90"/>
                      </a:lnTo>
                      <a:lnTo>
                        <a:pt x="735" y="119"/>
                      </a:lnTo>
                      <a:lnTo>
                        <a:pt x="726" y="134"/>
                      </a:lnTo>
                      <a:lnTo>
                        <a:pt x="735" y="134"/>
                      </a:lnTo>
                      <a:lnTo>
                        <a:pt x="735" y="145"/>
                      </a:lnTo>
                      <a:lnTo>
                        <a:pt x="714" y="184"/>
                      </a:lnTo>
                      <a:lnTo>
                        <a:pt x="735" y="184"/>
                      </a:lnTo>
                      <a:lnTo>
                        <a:pt x="803" y="155"/>
                      </a:lnTo>
                      <a:lnTo>
                        <a:pt x="794" y="145"/>
                      </a:lnTo>
                      <a:lnTo>
                        <a:pt x="845" y="145"/>
                      </a:lnTo>
                      <a:lnTo>
                        <a:pt x="858" y="119"/>
                      </a:lnTo>
                      <a:lnTo>
                        <a:pt x="880" y="109"/>
                      </a:lnTo>
                      <a:lnTo>
                        <a:pt x="935" y="109"/>
                      </a:lnTo>
                      <a:lnTo>
                        <a:pt x="955" y="90"/>
                      </a:lnTo>
                      <a:lnTo>
                        <a:pt x="987" y="43"/>
                      </a:lnTo>
                      <a:lnTo>
                        <a:pt x="1012" y="54"/>
                      </a:lnTo>
                      <a:lnTo>
                        <a:pt x="1002" y="90"/>
                      </a:lnTo>
                      <a:lnTo>
                        <a:pt x="1012" y="90"/>
                      </a:lnTo>
                      <a:lnTo>
                        <a:pt x="1002" y="119"/>
                      </a:lnTo>
                      <a:lnTo>
                        <a:pt x="977" y="119"/>
                      </a:lnTo>
                      <a:lnTo>
                        <a:pt x="944" y="134"/>
                      </a:lnTo>
                      <a:lnTo>
                        <a:pt x="922" y="170"/>
                      </a:lnTo>
                      <a:lnTo>
                        <a:pt x="922" y="184"/>
                      </a:lnTo>
                      <a:lnTo>
                        <a:pt x="935" y="170"/>
                      </a:lnTo>
                      <a:lnTo>
                        <a:pt x="935" y="184"/>
                      </a:lnTo>
                      <a:lnTo>
                        <a:pt x="910" y="184"/>
                      </a:lnTo>
                      <a:lnTo>
                        <a:pt x="910" y="199"/>
                      </a:lnTo>
                      <a:lnTo>
                        <a:pt x="858" y="210"/>
                      </a:lnTo>
                      <a:lnTo>
                        <a:pt x="845" y="235"/>
                      </a:lnTo>
                      <a:lnTo>
                        <a:pt x="833" y="246"/>
                      </a:lnTo>
                      <a:lnTo>
                        <a:pt x="824" y="235"/>
                      </a:lnTo>
                      <a:lnTo>
                        <a:pt x="824" y="261"/>
                      </a:lnTo>
                      <a:lnTo>
                        <a:pt x="812" y="275"/>
                      </a:lnTo>
                      <a:lnTo>
                        <a:pt x="812" y="261"/>
                      </a:lnTo>
                      <a:lnTo>
                        <a:pt x="803" y="261"/>
                      </a:lnTo>
                      <a:lnTo>
                        <a:pt x="803" y="275"/>
                      </a:lnTo>
                      <a:lnTo>
                        <a:pt x="794" y="301"/>
                      </a:lnTo>
                      <a:lnTo>
                        <a:pt x="803" y="326"/>
                      </a:lnTo>
                      <a:lnTo>
                        <a:pt x="794" y="337"/>
                      </a:lnTo>
                      <a:lnTo>
                        <a:pt x="692" y="402"/>
                      </a:lnTo>
                      <a:lnTo>
                        <a:pt x="671" y="445"/>
                      </a:lnTo>
                      <a:lnTo>
                        <a:pt x="671" y="546"/>
                      </a:lnTo>
                      <a:lnTo>
                        <a:pt x="671" y="568"/>
                      </a:lnTo>
                      <a:lnTo>
                        <a:pt x="659" y="584"/>
                      </a:lnTo>
                      <a:lnTo>
                        <a:pt x="646" y="584"/>
                      </a:lnTo>
                      <a:lnTo>
                        <a:pt x="634" y="546"/>
                      </a:lnTo>
                      <a:lnTo>
                        <a:pt x="634" y="493"/>
                      </a:lnTo>
                      <a:lnTo>
                        <a:pt x="624" y="467"/>
                      </a:lnTo>
                      <a:lnTo>
                        <a:pt x="594" y="481"/>
                      </a:lnTo>
                      <a:lnTo>
                        <a:pt x="594" y="467"/>
                      </a:lnTo>
                      <a:lnTo>
                        <a:pt x="579" y="457"/>
                      </a:lnTo>
                      <a:lnTo>
                        <a:pt x="549" y="457"/>
                      </a:lnTo>
                      <a:lnTo>
                        <a:pt x="527" y="467"/>
                      </a:lnTo>
                      <a:lnTo>
                        <a:pt x="517" y="481"/>
                      </a:lnTo>
                      <a:lnTo>
                        <a:pt x="527" y="493"/>
                      </a:lnTo>
                      <a:lnTo>
                        <a:pt x="502" y="493"/>
                      </a:lnTo>
                      <a:lnTo>
                        <a:pt x="484" y="493"/>
                      </a:lnTo>
                      <a:lnTo>
                        <a:pt x="484" y="467"/>
                      </a:lnTo>
                      <a:lnTo>
                        <a:pt x="472" y="481"/>
                      </a:lnTo>
                      <a:lnTo>
                        <a:pt x="438" y="481"/>
                      </a:lnTo>
                      <a:lnTo>
                        <a:pt x="426" y="481"/>
                      </a:lnTo>
                      <a:lnTo>
                        <a:pt x="370" y="517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6" name="Google Shape;1006;p42"/>
                <p:cNvSpPr/>
                <p:nvPr/>
              </p:nvSpPr>
              <p:spPr>
                <a:xfrm>
                  <a:off x="3063376" y="2609195"/>
                  <a:ext cx="60318" cy="39338"/>
                </a:xfrm>
                <a:custGeom>
                  <a:rect b="b" l="l" r="r" t="t"/>
                  <a:pathLst>
                    <a:path extrusionOk="0" h="30" w="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46" y="30"/>
                      </a:lnTo>
                      <a:lnTo>
                        <a:pt x="21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7" name="Google Shape;1007;p42"/>
                <p:cNvSpPr/>
                <p:nvPr/>
              </p:nvSpPr>
              <p:spPr>
                <a:xfrm>
                  <a:off x="3063376" y="2609195"/>
                  <a:ext cx="60318" cy="39338"/>
                </a:xfrm>
                <a:custGeom>
                  <a:rect b="b" l="l" r="r" t="t"/>
                  <a:pathLst>
                    <a:path extrusionOk="0" h="30" w="46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46" y="30"/>
                      </a:lnTo>
                      <a:lnTo>
                        <a:pt x="21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8" name="Google Shape;1008;p42"/>
                <p:cNvSpPr/>
                <p:nvPr/>
              </p:nvSpPr>
              <p:spPr>
                <a:xfrm>
                  <a:off x="3151231" y="2561989"/>
                  <a:ext cx="141617" cy="152107"/>
                </a:xfrm>
                <a:custGeom>
                  <a:rect b="b" l="l" r="r" t="t"/>
                  <a:pathLst>
                    <a:path extrusionOk="0" h="116" w="108">
                      <a:moveTo>
                        <a:pt x="0" y="75"/>
                      </a:moveTo>
                      <a:lnTo>
                        <a:pt x="18" y="65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55" y="36"/>
                      </a:lnTo>
                      <a:lnTo>
                        <a:pt x="76" y="24"/>
                      </a:lnTo>
                      <a:lnTo>
                        <a:pt x="76" y="36"/>
                      </a:lnTo>
                      <a:lnTo>
                        <a:pt x="76" y="46"/>
                      </a:lnTo>
                      <a:lnTo>
                        <a:pt x="108" y="46"/>
                      </a:lnTo>
                      <a:lnTo>
                        <a:pt x="98" y="65"/>
                      </a:lnTo>
                      <a:lnTo>
                        <a:pt x="108" y="65"/>
                      </a:lnTo>
                      <a:lnTo>
                        <a:pt x="86" y="91"/>
                      </a:lnTo>
                      <a:lnTo>
                        <a:pt x="108" y="75"/>
                      </a:lnTo>
                      <a:lnTo>
                        <a:pt x="98" y="91"/>
                      </a:lnTo>
                      <a:lnTo>
                        <a:pt x="108" y="91"/>
                      </a:lnTo>
                      <a:lnTo>
                        <a:pt x="98" y="116"/>
                      </a:lnTo>
                      <a:lnTo>
                        <a:pt x="86" y="116"/>
                      </a:lnTo>
                      <a:lnTo>
                        <a:pt x="86" y="101"/>
                      </a:lnTo>
                      <a:lnTo>
                        <a:pt x="76" y="101"/>
                      </a:lnTo>
                      <a:lnTo>
                        <a:pt x="86" y="91"/>
                      </a:lnTo>
                      <a:lnTo>
                        <a:pt x="76" y="91"/>
                      </a:lnTo>
                      <a:lnTo>
                        <a:pt x="64" y="101"/>
                      </a:lnTo>
                      <a:lnTo>
                        <a:pt x="55" y="101"/>
                      </a:lnTo>
                      <a:lnTo>
                        <a:pt x="64" y="91"/>
                      </a:lnTo>
                      <a:lnTo>
                        <a:pt x="0" y="9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09" name="Google Shape;1009;p42"/>
                <p:cNvSpPr/>
                <p:nvPr/>
              </p:nvSpPr>
              <p:spPr>
                <a:xfrm>
                  <a:off x="3151231" y="2561989"/>
                  <a:ext cx="141617" cy="152107"/>
                </a:xfrm>
                <a:custGeom>
                  <a:rect b="b" l="l" r="r" t="t"/>
                  <a:pathLst>
                    <a:path extrusionOk="0" h="116" w="108">
                      <a:moveTo>
                        <a:pt x="0" y="75"/>
                      </a:moveTo>
                      <a:lnTo>
                        <a:pt x="18" y="65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55" y="36"/>
                      </a:lnTo>
                      <a:lnTo>
                        <a:pt x="76" y="24"/>
                      </a:lnTo>
                      <a:lnTo>
                        <a:pt x="76" y="36"/>
                      </a:lnTo>
                      <a:lnTo>
                        <a:pt x="76" y="46"/>
                      </a:lnTo>
                      <a:lnTo>
                        <a:pt x="108" y="46"/>
                      </a:lnTo>
                      <a:lnTo>
                        <a:pt x="98" y="65"/>
                      </a:lnTo>
                      <a:lnTo>
                        <a:pt x="108" y="65"/>
                      </a:lnTo>
                      <a:lnTo>
                        <a:pt x="86" y="91"/>
                      </a:lnTo>
                      <a:lnTo>
                        <a:pt x="108" y="75"/>
                      </a:lnTo>
                      <a:lnTo>
                        <a:pt x="98" y="91"/>
                      </a:lnTo>
                      <a:lnTo>
                        <a:pt x="108" y="91"/>
                      </a:lnTo>
                      <a:lnTo>
                        <a:pt x="98" y="116"/>
                      </a:lnTo>
                      <a:lnTo>
                        <a:pt x="86" y="116"/>
                      </a:lnTo>
                      <a:lnTo>
                        <a:pt x="86" y="101"/>
                      </a:lnTo>
                      <a:lnTo>
                        <a:pt x="76" y="101"/>
                      </a:lnTo>
                      <a:lnTo>
                        <a:pt x="86" y="91"/>
                      </a:lnTo>
                      <a:lnTo>
                        <a:pt x="76" y="91"/>
                      </a:lnTo>
                      <a:lnTo>
                        <a:pt x="64" y="101"/>
                      </a:lnTo>
                      <a:lnTo>
                        <a:pt x="55" y="101"/>
                      </a:lnTo>
                      <a:lnTo>
                        <a:pt x="64" y="91"/>
                      </a:lnTo>
                      <a:lnTo>
                        <a:pt x="0" y="91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0" name="Google Shape;1010;p42"/>
                <p:cNvSpPr/>
                <p:nvPr/>
              </p:nvSpPr>
              <p:spPr>
                <a:xfrm>
                  <a:off x="2818168" y="2120089"/>
                  <a:ext cx="145552" cy="83922"/>
                </a:xfrm>
                <a:custGeom>
                  <a:rect b="b" l="l" r="r" t="t"/>
                  <a:pathLst>
                    <a:path extrusionOk="0" h="64" w="111">
                      <a:moveTo>
                        <a:pt x="0" y="49"/>
                      </a:moveTo>
                      <a:lnTo>
                        <a:pt x="21" y="49"/>
                      </a:lnTo>
                      <a:lnTo>
                        <a:pt x="43" y="25"/>
                      </a:lnTo>
                      <a:lnTo>
                        <a:pt x="64" y="0"/>
                      </a:lnTo>
                      <a:lnTo>
                        <a:pt x="64" y="14"/>
                      </a:lnTo>
                      <a:lnTo>
                        <a:pt x="111" y="49"/>
                      </a:lnTo>
                      <a:lnTo>
                        <a:pt x="86" y="64"/>
                      </a:lnTo>
                      <a:lnTo>
                        <a:pt x="64" y="49"/>
                      </a:lnTo>
                      <a:lnTo>
                        <a:pt x="55" y="49"/>
                      </a:lnTo>
                      <a:lnTo>
                        <a:pt x="21" y="64"/>
                      </a:lnTo>
                      <a:lnTo>
                        <a:pt x="21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1" name="Google Shape;1011;p42"/>
                <p:cNvSpPr/>
                <p:nvPr/>
              </p:nvSpPr>
              <p:spPr>
                <a:xfrm>
                  <a:off x="2818168" y="2120089"/>
                  <a:ext cx="145552" cy="83922"/>
                </a:xfrm>
                <a:custGeom>
                  <a:rect b="b" l="l" r="r" t="t"/>
                  <a:pathLst>
                    <a:path extrusionOk="0" h="64" w="111">
                      <a:moveTo>
                        <a:pt x="0" y="49"/>
                      </a:moveTo>
                      <a:lnTo>
                        <a:pt x="21" y="49"/>
                      </a:lnTo>
                      <a:lnTo>
                        <a:pt x="43" y="25"/>
                      </a:lnTo>
                      <a:lnTo>
                        <a:pt x="64" y="0"/>
                      </a:lnTo>
                      <a:lnTo>
                        <a:pt x="64" y="14"/>
                      </a:lnTo>
                      <a:lnTo>
                        <a:pt x="111" y="49"/>
                      </a:lnTo>
                      <a:lnTo>
                        <a:pt x="86" y="64"/>
                      </a:lnTo>
                      <a:lnTo>
                        <a:pt x="64" y="49"/>
                      </a:lnTo>
                      <a:lnTo>
                        <a:pt x="55" y="49"/>
                      </a:lnTo>
                      <a:lnTo>
                        <a:pt x="21" y="64"/>
                      </a:lnTo>
                      <a:lnTo>
                        <a:pt x="21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2" name="Google Shape;1012;p42"/>
                <p:cNvSpPr/>
                <p:nvPr/>
              </p:nvSpPr>
              <p:spPr>
                <a:xfrm>
                  <a:off x="3075177" y="2067637"/>
                  <a:ext cx="48517" cy="39338"/>
                </a:xfrm>
                <a:custGeom>
                  <a:rect b="b" l="l" r="r" t="t"/>
                  <a:pathLst>
                    <a:path extrusionOk="0" h="30" w="37">
                      <a:moveTo>
                        <a:pt x="0" y="10"/>
                      </a:moveTo>
                      <a:lnTo>
                        <a:pt x="21" y="0"/>
                      </a:lnTo>
                      <a:lnTo>
                        <a:pt x="37" y="0"/>
                      </a:lnTo>
                      <a:lnTo>
                        <a:pt x="12" y="30"/>
                      </a:lnTo>
                      <a:lnTo>
                        <a:pt x="0" y="3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3" name="Google Shape;1013;p42"/>
                <p:cNvSpPr/>
                <p:nvPr/>
              </p:nvSpPr>
              <p:spPr>
                <a:xfrm>
                  <a:off x="3075177" y="2067637"/>
                  <a:ext cx="48517" cy="39338"/>
                </a:xfrm>
                <a:custGeom>
                  <a:rect b="b" l="l" r="r" t="t"/>
                  <a:pathLst>
                    <a:path extrusionOk="0" h="30" w="37">
                      <a:moveTo>
                        <a:pt x="0" y="10"/>
                      </a:moveTo>
                      <a:lnTo>
                        <a:pt x="21" y="0"/>
                      </a:lnTo>
                      <a:lnTo>
                        <a:pt x="37" y="0"/>
                      </a:lnTo>
                      <a:lnTo>
                        <a:pt x="12" y="30"/>
                      </a:lnTo>
                      <a:lnTo>
                        <a:pt x="0" y="3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4" name="Google Shape;1014;p42"/>
                <p:cNvSpPr/>
                <p:nvPr/>
              </p:nvSpPr>
              <p:spPr>
                <a:xfrm>
                  <a:off x="2930938" y="1915529"/>
                  <a:ext cx="405183" cy="322573"/>
                </a:xfrm>
                <a:custGeom>
                  <a:rect b="b" l="l" r="r" t="t"/>
                  <a:pathLst>
                    <a:path extrusionOk="0" h="246" w="309">
                      <a:moveTo>
                        <a:pt x="0" y="40"/>
                      </a:moveTo>
                      <a:lnTo>
                        <a:pt x="33" y="14"/>
                      </a:lnTo>
                      <a:lnTo>
                        <a:pt x="79" y="0"/>
                      </a:lnTo>
                      <a:lnTo>
                        <a:pt x="109" y="0"/>
                      </a:lnTo>
                      <a:lnTo>
                        <a:pt x="122" y="0"/>
                      </a:lnTo>
                      <a:lnTo>
                        <a:pt x="147" y="14"/>
                      </a:lnTo>
                      <a:lnTo>
                        <a:pt x="122" y="40"/>
                      </a:lnTo>
                      <a:lnTo>
                        <a:pt x="177" y="25"/>
                      </a:lnTo>
                      <a:lnTo>
                        <a:pt x="222" y="25"/>
                      </a:lnTo>
                      <a:lnTo>
                        <a:pt x="208" y="40"/>
                      </a:lnTo>
                      <a:lnTo>
                        <a:pt x="244" y="54"/>
                      </a:lnTo>
                      <a:lnTo>
                        <a:pt x="275" y="79"/>
                      </a:lnTo>
                      <a:lnTo>
                        <a:pt x="275" y="90"/>
                      </a:lnTo>
                      <a:lnTo>
                        <a:pt x="254" y="104"/>
                      </a:lnTo>
                      <a:lnTo>
                        <a:pt x="244" y="104"/>
                      </a:lnTo>
                      <a:lnTo>
                        <a:pt x="254" y="116"/>
                      </a:lnTo>
                      <a:lnTo>
                        <a:pt x="275" y="116"/>
                      </a:lnTo>
                      <a:lnTo>
                        <a:pt x="309" y="145"/>
                      </a:lnTo>
                      <a:lnTo>
                        <a:pt x="266" y="181"/>
                      </a:lnTo>
                      <a:lnTo>
                        <a:pt x="254" y="181"/>
                      </a:lnTo>
                      <a:lnTo>
                        <a:pt x="254" y="169"/>
                      </a:lnTo>
                      <a:lnTo>
                        <a:pt x="232" y="155"/>
                      </a:lnTo>
                      <a:lnTo>
                        <a:pt x="222" y="169"/>
                      </a:lnTo>
                      <a:lnTo>
                        <a:pt x="244" y="195"/>
                      </a:lnTo>
                      <a:lnTo>
                        <a:pt x="232" y="205"/>
                      </a:lnTo>
                      <a:lnTo>
                        <a:pt x="244" y="220"/>
                      </a:lnTo>
                      <a:lnTo>
                        <a:pt x="232" y="234"/>
                      </a:lnTo>
                      <a:lnTo>
                        <a:pt x="208" y="234"/>
                      </a:lnTo>
                      <a:lnTo>
                        <a:pt x="177" y="205"/>
                      </a:lnTo>
                      <a:lnTo>
                        <a:pt x="177" y="220"/>
                      </a:lnTo>
                      <a:lnTo>
                        <a:pt x="199" y="246"/>
                      </a:lnTo>
                      <a:lnTo>
                        <a:pt x="167" y="246"/>
                      </a:lnTo>
                      <a:lnTo>
                        <a:pt x="131" y="234"/>
                      </a:lnTo>
                      <a:lnTo>
                        <a:pt x="131" y="205"/>
                      </a:lnTo>
                      <a:lnTo>
                        <a:pt x="122" y="205"/>
                      </a:lnTo>
                      <a:lnTo>
                        <a:pt x="91" y="195"/>
                      </a:lnTo>
                      <a:lnTo>
                        <a:pt x="54" y="195"/>
                      </a:lnTo>
                      <a:lnTo>
                        <a:pt x="79" y="169"/>
                      </a:lnTo>
                      <a:lnTo>
                        <a:pt x="109" y="181"/>
                      </a:lnTo>
                      <a:lnTo>
                        <a:pt x="131" y="169"/>
                      </a:lnTo>
                      <a:lnTo>
                        <a:pt x="122" y="155"/>
                      </a:lnTo>
                      <a:lnTo>
                        <a:pt x="177" y="145"/>
                      </a:lnTo>
                      <a:lnTo>
                        <a:pt x="177" y="116"/>
                      </a:lnTo>
                      <a:lnTo>
                        <a:pt x="167" y="104"/>
                      </a:lnTo>
                      <a:lnTo>
                        <a:pt x="156" y="104"/>
                      </a:lnTo>
                      <a:lnTo>
                        <a:pt x="131" y="104"/>
                      </a:lnTo>
                      <a:lnTo>
                        <a:pt x="156" y="90"/>
                      </a:lnTo>
                      <a:lnTo>
                        <a:pt x="131" y="79"/>
                      </a:lnTo>
                      <a:lnTo>
                        <a:pt x="100" y="90"/>
                      </a:lnTo>
                      <a:lnTo>
                        <a:pt x="91" y="79"/>
                      </a:lnTo>
                      <a:lnTo>
                        <a:pt x="33" y="79"/>
                      </a:lnTo>
                      <a:lnTo>
                        <a:pt x="15" y="68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5" name="Google Shape;1015;p42"/>
                <p:cNvSpPr/>
                <p:nvPr/>
              </p:nvSpPr>
              <p:spPr>
                <a:xfrm>
                  <a:off x="3125006" y="1915529"/>
                  <a:ext cx="66875" cy="38028"/>
                </a:xfrm>
                <a:custGeom>
                  <a:rect b="b" l="l" r="r" t="t"/>
                  <a:pathLst>
                    <a:path extrusionOk="0" h="29" w="51">
                      <a:moveTo>
                        <a:pt x="8" y="0"/>
                      </a:moveTo>
                      <a:lnTo>
                        <a:pt x="51" y="17"/>
                      </a:lnTo>
                      <a:lnTo>
                        <a:pt x="38" y="29"/>
                      </a:lnTo>
                      <a:lnTo>
                        <a:pt x="8" y="29"/>
                      </a:lnTo>
                      <a:lnTo>
                        <a:pt x="0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6" name="Google Shape;1016;p42"/>
                <p:cNvSpPr/>
                <p:nvPr/>
              </p:nvSpPr>
              <p:spPr>
                <a:xfrm>
                  <a:off x="3125006" y="1915529"/>
                  <a:ext cx="66875" cy="38028"/>
                </a:xfrm>
                <a:custGeom>
                  <a:rect b="b" l="l" r="r" t="t"/>
                  <a:pathLst>
                    <a:path extrusionOk="0" h="29" w="51">
                      <a:moveTo>
                        <a:pt x="8" y="0"/>
                      </a:moveTo>
                      <a:lnTo>
                        <a:pt x="51" y="17"/>
                      </a:lnTo>
                      <a:lnTo>
                        <a:pt x="38" y="29"/>
                      </a:lnTo>
                      <a:lnTo>
                        <a:pt x="8" y="29"/>
                      </a:lnTo>
                      <a:lnTo>
                        <a:pt x="0" y="1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7" name="Google Shape;1017;p42"/>
                <p:cNvSpPr/>
                <p:nvPr/>
              </p:nvSpPr>
              <p:spPr>
                <a:xfrm>
                  <a:off x="2950607" y="1848654"/>
                  <a:ext cx="224228" cy="53763"/>
                </a:xfrm>
                <a:custGeom>
                  <a:rect b="b" l="l" r="r" t="t"/>
                  <a:pathLst>
                    <a:path extrusionOk="0" h="41" w="171">
                      <a:moveTo>
                        <a:pt x="9" y="0"/>
                      </a:moveTo>
                      <a:lnTo>
                        <a:pt x="64" y="0"/>
                      </a:lnTo>
                      <a:lnTo>
                        <a:pt x="64" y="14"/>
                      </a:lnTo>
                      <a:lnTo>
                        <a:pt x="76" y="14"/>
                      </a:lnTo>
                      <a:lnTo>
                        <a:pt x="171" y="29"/>
                      </a:lnTo>
                      <a:lnTo>
                        <a:pt x="152" y="41"/>
                      </a:lnTo>
                      <a:lnTo>
                        <a:pt x="131" y="41"/>
                      </a:lnTo>
                      <a:lnTo>
                        <a:pt x="116" y="41"/>
                      </a:lnTo>
                      <a:lnTo>
                        <a:pt x="94" y="41"/>
                      </a:lnTo>
                      <a:lnTo>
                        <a:pt x="30" y="41"/>
                      </a:lnTo>
                      <a:lnTo>
                        <a:pt x="17" y="41"/>
                      </a:lnTo>
                      <a:lnTo>
                        <a:pt x="39" y="14"/>
                      </a:lnTo>
                      <a:lnTo>
                        <a:pt x="9" y="14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8" name="Google Shape;1018;p42"/>
                <p:cNvSpPr/>
                <p:nvPr/>
              </p:nvSpPr>
              <p:spPr>
                <a:xfrm>
                  <a:off x="3050265" y="1745063"/>
                  <a:ext cx="125883" cy="68187"/>
                </a:xfrm>
                <a:custGeom>
                  <a:rect b="b" l="l" r="r" t="t"/>
                  <a:pathLst>
                    <a:path extrusionOk="0" h="52" w="96">
                      <a:moveTo>
                        <a:pt x="9" y="17"/>
                      </a:moveTo>
                      <a:lnTo>
                        <a:pt x="40" y="0"/>
                      </a:lnTo>
                      <a:lnTo>
                        <a:pt x="65" y="0"/>
                      </a:lnTo>
                      <a:lnTo>
                        <a:pt x="77" y="17"/>
                      </a:lnTo>
                      <a:lnTo>
                        <a:pt x="96" y="17"/>
                      </a:lnTo>
                      <a:lnTo>
                        <a:pt x="86" y="28"/>
                      </a:lnTo>
                      <a:lnTo>
                        <a:pt x="31" y="52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9" y="28"/>
                      </a:lnTo>
                      <a:lnTo>
                        <a:pt x="9" y="17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9" name="Google Shape;1019;p42"/>
                <p:cNvSpPr/>
                <p:nvPr/>
              </p:nvSpPr>
              <p:spPr>
                <a:xfrm>
                  <a:off x="2862751" y="1801449"/>
                  <a:ext cx="140306" cy="39338"/>
                </a:xfrm>
                <a:custGeom>
                  <a:rect b="b" l="l" r="r" t="t"/>
                  <a:pathLst>
                    <a:path extrusionOk="0" h="30" w="107">
                      <a:moveTo>
                        <a:pt x="0" y="0"/>
                      </a:moveTo>
                      <a:lnTo>
                        <a:pt x="51" y="0"/>
                      </a:lnTo>
                      <a:lnTo>
                        <a:pt x="67" y="0"/>
                      </a:lnTo>
                      <a:lnTo>
                        <a:pt x="51" y="15"/>
                      </a:lnTo>
                      <a:lnTo>
                        <a:pt x="67" y="15"/>
                      </a:lnTo>
                      <a:lnTo>
                        <a:pt x="85" y="0"/>
                      </a:lnTo>
                      <a:lnTo>
                        <a:pt x="107" y="15"/>
                      </a:lnTo>
                      <a:lnTo>
                        <a:pt x="42" y="30"/>
                      </a:lnTo>
                      <a:lnTo>
                        <a:pt x="42" y="15"/>
                      </a:lnTo>
                      <a:lnTo>
                        <a:pt x="9" y="15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0" name="Google Shape;1020;p42"/>
                <p:cNvSpPr/>
                <p:nvPr/>
              </p:nvSpPr>
              <p:spPr>
                <a:xfrm>
                  <a:off x="2963720" y="1814561"/>
                  <a:ext cx="70809" cy="40650"/>
                </a:xfrm>
                <a:custGeom>
                  <a:rect b="b" l="l" r="r" t="t"/>
                  <a:pathLst>
                    <a:path extrusionOk="0" h="31" w="54">
                      <a:moveTo>
                        <a:pt x="0" y="31"/>
                      </a:moveTo>
                      <a:lnTo>
                        <a:pt x="54" y="0"/>
                      </a:lnTo>
                      <a:lnTo>
                        <a:pt x="41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1" name="Google Shape;1021;p42"/>
                <p:cNvSpPr/>
                <p:nvPr/>
              </p:nvSpPr>
              <p:spPr>
                <a:xfrm>
                  <a:off x="2801121" y="1848654"/>
                  <a:ext cx="116704" cy="39338"/>
                </a:xfrm>
                <a:custGeom>
                  <a:rect b="b" l="l" r="r" t="t"/>
                  <a:pathLst>
                    <a:path extrusionOk="0" h="30" w="89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34" y="15"/>
                      </a:lnTo>
                      <a:lnTo>
                        <a:pt x="55" y="0"/>
                      </a:lnTo>
                      <a:lnTo>
                        <a:pt x="89" y="0"/>
                      </a:lnTo>
                      <a:lnTo>
                        <a:pt x="55" y="30"/>
                      </a:lnTo>
                      <a:lnTo>
                        <a:pt x="21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2" name="Google Shape;1022;p42"/>
                <p:cNvSpPr/>
                <p:nvPr/>
              </p:nvSpPr>
              <p:spPr>
                <a:xfrm>
                  <a:off x="2746048" y="1915529"/>
                  <a:ext cx="116704" cy="70809"/>
                </a:xfrm>
                <a:custGeom>
                  <a:rect b="b" l="l" r="r" t="t"/>
                  <a:pathLst>
                    <a:path extrusionOk="0" h="54" w="89">
                      <a:moveTo>
                        <a:pt x="0" y="25"/>
                      </a:moveTo>
                      <a:lnTo>
                        <a:pt x="34" y="14"/>
                      </a:lnTo>
                      <a:lnTo>
                        <a:pt x="34" y="0"/>
                      </a:lnTo>
                      <a:lnTo>
                        <a:pt x="89" y="0"/>
                      </a:lnTo>
                      <a:lnTo>
                        <a:pt x="76" y="14"/>
                      </a:lnTo>
                      <a:lnTo>
                        <a:pt x="64" y="39"/>
                      </a:lnTo>
                      <a:lnTo>
                        <a:pt x="21" y="54"/>
                      </a:lnTo>
                      <a:lnTo>
                        <a:pt x="12" y="39"/>
                      </a:lnTo>
                      <a:lnTo>
                        <a:pt x="0" y="39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3" name="Google Shape;1023;p42"/>
                <p:cNvSpPr/>
                <p:nvPr/>
              </p:nvSpPr>
              <p:spPr>
                <a:xfrm>
                  <a:off x="2500840" y="1830298"/>
                  <a:ext cx="156042" cy="39338"/>
                </a:xfrm>
                <a:custGeom>
                  <a:rect b="b" l="l" r="r" t="t"/>
                  <a:pathLst>
                    <a:path extrusionOk="0" h="30" w="119">
                      <a:moveTo>
                        <a:pt x="0" y="30"/>
                      </a:moveTo>
                      <a:lnTo>
                        <a:pt x="76" y="0"/>
                      </a:lnTo>
                      <a:lnTo>
                        <a:pt x="119" y="0"/>
                      </a:lnTo>
                      <a:lnTo>
                        <a:pt x="76" y="30"/>
                      </a:lnTo>
                      <a:lnTo>
                        <a:pt x="67" y="15"/>
                      </a:lnTo>
                      <a:lnTo>
                        <a:pt x="33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4" name="Google Shape;1024;p42"/>
                <p:cNvSpPr/>
                <p:nvPr/>
              </p:nvSpPr>
              <p:spPr>
                <a:xfrm>
                  <a:off x="2555913" y="1848654"/>
                  <a:ext cx="217671" cy="53763"/>
                </a:xfrm>
                <a:custGeom>
                  <a:rect b="b" l="l" r="r" t="t"/>
                  <a:pathLst>
                    <a:path extrusionOk="0" h="41" w="166">
                      <a:moveTo>
                        <a:pt x="0" y="29"/>
                      </a:moveTo>
                      <a:lnTo>
                        <a:pt x="55" y="0"/>
                      </a:lnTo>
                      <a:lnTo>
                        <a:pt x="92" y="14"/>
                      </a:lnTo>
                      <a:lnTo>
                        <a:pt x="92" y="29"/>
                      </a:lnTo>
                      <a:lnTo>
                        <a:pt x="111" y="29"/>
                      </a:lnTo>
                      <a:lnTo>
                        <a:pt x="111" y="14"/>
                      </a:lnTo>
                      <a:lnTo>
                        <a:pt x="122" y="14"/>
                      </a:lnTo>
                      <a:lnTo>
                        <a:pt x="111" y="14"/>
                      </a:lnTo>
                      <a:lnTo>
                        <a:pt x="144" y="0"/>
                      </a:lnTo>
                      <a:lnTo>
                        <a:pt x="144" y="14"/>
                      </a:lnTo>
                      <a:lnTo>
                        <a:pt x="166" y="14"/>
                      </a:lnTo>
                      <a:lnTo>
                        <a:pt x="144" y="29"/>
                      </a:lnTo>
                      <a:lnTo>
                        <a:pt x="55" y="41"/>
                      </a:lnTo>
                      <a:lnTo>
                        <a:pt x="46" y="29"/>
                      </a:lnTo>
                      <a:lnTo>
                        <a:pt x="34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5" name="Google Shape;1025;p42"/>
                <p:cNvSpPr/>
                <p:nvPr/>
              </p:nvSpPr>
              <p:spPr>
                <a:xfrm>
                  <a:off x="2428719" y="1915529"/>
                  <a:ext cx="298970" cy="137685"/>
                </a:xfrm>
                <a:custGeom>
                  <a:rect b="b" l="l" r="r" t="t"/>
                  <a:pathLst>
                    <a:path extrusionOk="0" h="105" w="228">
                      <a:moveTo>
                        <a:pt x="12" y="54"/>
                      </a:moveTo>
                      <a:lnTo>
                        <a:pt x="42" y="25"/>
                      </a:lnTo>
                      <a:lnTo>
                        <a:pt x="97" y="14"/>
                      </a:lnTo>
                      <a:lnTo>
                        <a:pt x="109" y="14"/>
                      </a:lnTo>
                      <a:lnTo>
                        <a:pt x="109" y="25"/>
                      </a:lnTo>
                      <a:lnTo>
                        <a:pt x="131" y="14"/>
                      </a:lnTo>
                      <a:lnTo>
                        <a:pt x="174" y="25"/>
                      </a:lnTo>
                      <a:lnTo>
                        <a:pt x="208" y="0"/>
                      </a:lnTo>
                      <a:lnTo>
                        <a:pt x="228" y="14"/>
                      </a:lnTo>
                      <a:lnTo>
                        <a:pt x="198" y="25"/>
                      </a:lnTo>
                      <a:lnTo>
                        <a:pt x="198" y="54"/>
                      </a:lnTo>
                      <a:lnTo>
                        <a:pt x="189" y="54"/>
                      </a:lnTo>
                      <a:lnTo>
                        <a:pt x="189" y="68"/>
                      </a:lnTo>
                      <a:lnTo>
                        <a:pt x="219" y="79"/>
                      </a:lnTo>
                      <a:lnTo>
                        <a:pt x="174" y="105"/>
                      </a:lnTo>
                      <a:lnTo>
                        <a:pt x="152" y="105"/>
                      </a:lnTo>
                      <a:lnTo>
                        <a:pt x="131" y="90"/>
                      </a:lnTo>
                      <a:lnTo>
                        <a:pt x="20" y="105"/>
                      </a:lnTo>
                      <a:lnTo>
                        <a:pt x="30" y="90"/>
                      </a:lnTo>
                      <a:lnTo>
                        <a:pt x="0" y="90"/>
                      </a:lnTo>
                      <a:lnTo>
                        <a:pt x="12" y="79"/>
                      </a:lnTo>
                      <a:lnTo>
                        <a:pt x="67" y="68"/>
                      </a:lnTo>
                      <a:lnTo>
                        <a:pt x="12" y="68"/>
                      </a:lnTo>
                      <a:lnTo>
                        <a:pt x="12" y="54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6" name="Google Shape;1026;p42"/>
                <p:cNvSpPr/>
                <p:nvPr/>
              </p:nvSpPr>
              <p:spPr>
                <a:xfrm>
                  <a:off x="2344799" y="1902416"/>
                  <a:ext cx="211115" cy="83922"/>
                </a:xfrm>
                <a:custGeom>
                  <a:rect b="b" l="l" r="r" t="t"/>
                  <a:pathLst>
                    <a:path extrusionOk="0" h="64" w="161">
                      <a:moveTo>
                        <a:pt x="0" y="49"/>
                      </a:moveTo>
                      <a:lnTo>
                        <a:pt x="54" y="24"/>
                      </a:lnTo>
                      <a:lnTo>
                        <a:pt x="54" y="10"/>
                      </a:lnTo>
                      <a:lnTo>
                        <a:pt x="106" y="0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84" y="35"/>
                      </a:lnTo>
                      <a:lnTo>
                        <a:pt x="39" y="64"/>
                      </a:lnTo>
                      <a:lnTo>
                        <a:pt x="9" y="64"/>
                      </a:lnTo>
                      <a:lnTo>
                        <a:pt x="9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7" name="Google Shape;1027;p42"/>
                <p:cNvSpPr/>
                <p:nvPr/>
              </p:nvSpPr>
              <p:spPr>
                <a:xfrm>
                  <a:off x="2344799" y="1902417"/>
                  <a:ext cx="211115" cy="83922"/>
                </a:xfrm>
                <a:custGeom>
                  <a:rect b="b" l="l" r="r" t="t"/>
                  <a:pathLst>
                    <a:path extrusionOk="0" h="64" w="161">
                      <a:moveTo>
                        <a:pt x="0" y="49"/>
                      </a:moveTo>
                      <a:lnTo>
                        <a:pt x="54" y="24"/>
                      </a:lnTo>
                      <a:lnTo>
                        <a:pt x="54" y="10"/>
                      </a:lnTo>
                      <a:lnTo>
                        <a:pt x="106" y="0"/>
                      </a:lnTo>
                      <a:lnTo>
                        <a:pt x="151" y="10"/>
                      </a:lnTo>
                      <a:lnTo>
                        <a:pt x="161" y="24"/>
                      </a:lnTo>
                      <a:lnTo>
                        <a:pt x="84" y="35"/>
                      </a:lnTo>
                      <a:lnTo>
                        <a:pt x="39" y="64"/>
                      </a:lnTo>
                      <a:lnTo>
                        <a:pt x="9" y="64"/>
                      </a:lnTo>
                      <a:lnTo>
                        <a:pt x="9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8" name="Google Shape;1028;p42"/>
                <p:cNvSpPr/>
                <p:nvPr/>
              </p:nvSpPr>
              <p:spPr>
                <a:xfrm>
                  <a:off x="1214481" y="2285311"/>
                  <a:ext cx="47206" cy="39338"/>
                </a:xfrm>
                <a:custGeom>
                  <a:rect b="b" l="l" r="r" t="t"/>
                  <a:pathLst>
                    <a:path extrusionOk="0" h="30" w="36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1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29" name="Google Shape;1029;p42"/>
                <p:cNvSpPr/>
                <p:nvPr/>
              </p:nvSpPr>
              <p:spPr>
                <a:xfrm>
                  <a:off x="1214481" y="2285311"/>
                  <a:ext cx="47206" cy="39338"/>
                </a:xfrm>
                <a:custGeom>
                  <a:rect b="b" l="l" r="r" t="t"/>
                  <a:pathLst>
                    <a:path extrusionOk="0" h="30" w="36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15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0" name="Google Shape;1030;p42"/>
                <p:cNvSpPr/>
                <p:nvPr/>
              </p:nvSpPr>
              <p:spPr>
                <a:xfrm>
                  <a:off x="1375767" y="2341696"/>
                  <a:ext cx="70809" cy="47206"/>
                </a:xfrm>
                <a:custGeom>
                  <a:rect b="b" l="l" r="r" t="t"/>
                  <a:pathLst>
                    <a:path extrusionOk="0" h="36" w="54">
                      <a:moveTo>
                        <a:pt x="0" y="36"/>
                      </a:moveTo>
                      <a:lnTo>
                        <a:pt x="54" y="0"/>
                      </a:lnTo>
                      <a:lnTo>
                        <a:pt x="54" y="11"/>
                      </a:lnTo>
                      <a:lnTo>
                        <a:pt x="44" y="11"/>
                      </a:lnTo>
                      <a:lnTo>
                        <a:pt x="44" y="2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1" name="Google Shape;1031;p42"/>
                <p:cNvSpPr/>
                <p:nvPr/>
              </p:nvSpPr>
              <p:spPr>
                <a:xfrm>
                  <a:off x="1375767" y="2341696"/>
                  <a:ext cx="70809" cy="47206"/>
                </a:xfrm>
                <a:custGeom>
                  <a:rect b="b" l="l" r="r" t="t"/>
                  <a:pathLst>
                    <a:path extrusionOk="0" h="36" w="54">
                      <a:moveTo>
                        <a:pt x="0" y="36"/>
                      </a:moveTo>
                      <a:lnTo>
                        <a:pt x="54" y="0"/>
                      </a:lnTo>
                      <a:lnTo>
                        <a:pt x="54" y="11"/>
                      </a:lnTo>
                      <a:lnTo>
                        <a:pt x="44" y="11"/>
                      </a:lnTo>
                      <a:lnTo>
                        <a:pt x="44" y="2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2" name="Google Shape;1032;p42"/>
                <p:cNvSpPr/>
                <p:nvPr/>
              </p:nvSpPr>
              <p:spPr>
                <a:xfrm>
                  <a:off x="1708831" y="2478069"/>
                  <a:ext cx="39338" cy="69498"/>
                </a:xfrm>
                <a:custGeom>
                  <a:rect b="b" l="l" r="r" t="t"/>
                  <a:pathLst>
                    <a:path extrusionOk="0" h="53" w="30">
                      <a:moveTo>
                        <a:pt x="9" y="0"/>
                      </a:moveTo>
                      <a:lnTo>
                        <a:pt x="30" y="0"/>
                      </a:lnTo>
                      <a:lnTo>
                        <a:pt x="9" y="35"/>
                      </a:lnTo>
                      <a:lnTo>
                        <a:pt x="9" y="53"/>
                      </a:lnTo>
                      <a:lnTo>
                        <a:pt x="0" y="35"/>
                      </a:lnTo>
                      <a:lnTo>
                        <a:pt x="0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3" name="Google Shape;1033;p42"/>
                <p:cNvSpPr/>
                <p:nvPr/>
              </p:nvSpPr>
              <p:spPr>
                <a:xfrm>
                  <a:off x="1708831" y="2478069"/>
                  <a:ext cx="39338" cy="69498"/>
                </a:xfrm>
                <a:custGeom>
                  <a:rect b="b" l="l" r="r" t="t"/>
                  <a:pathLst>
                    <a:path extrusionOk="0" h="53" w="30">
                      <a:moveTo>
                        <a:pt x="9" y="0"/>
                      </a:moveTo>
                      <a:lnTo>
                        <a:pt x="30" y="0"/>
                      </a:lnTo>
                      <a:lnTo>
                        <a:pt x="9" y="35"/>
                      </a:lnTo>
                      <a:lnTo>
                        <a:pt x="9" y="53"/>
                      </a:lnTo>
                      <a:lnTo>
                        <a:pt x="0" y="35"/>
                      </a:lnTo>
                      <a:lnTo>
                        <a:pt x="0" y="1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4" name="Google Shape;1034;p42"/>
                <p:cNvSpPr/>
                <p:nvPr/>
              </p:nvSpPr>
              <p:spPr>
                <a:xfrm>
                  <a:off x="1748169" y="2576414"/>
                  <a:ext cx="59008" cy="83922"/>
                </a:xfrm>
                <a:custGeom>
                  <a:rect b="b" l="l" r="r" t="t"/>
                  <a:pathLst>
                    <a:path extrusionOk="0" h="64" w="45">
                      <a:moveTo>
                        <a:pt x="0" y="0"/>
                      </a:moveTo>
                      <a:lnTo>
                        <a:pt x="32" y="14"/>
                      </a:lnTo>
                      <a:lnTo>
                        <a:pt x="45" y="53"/>
                      </a:lnTo>
                      <a:lnTo>
                        <a:pt x="32" y="64"/>
                      </a:lnTo>
                      <a:lnTo>
                        <a:pt x="23" y="53"/>
                      </a:lnTo>
                      <a:lnTo>
                        <a:pt x="23" y="35"/>
                      </a:lnTo>
                      <a:lnTo>
                        <a:pt x="12" y="35"/>
                      </a:lnTo>
                      <a:lnTo>
                        <a:pt x="12" y="2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5" name="Google Shape;1035;p42"/>
                <p:cNvSpPr/>
                <p:nvPr/>
              </p:nvSpPr>
              <p:spPr>
                <a:xfrm>
                  <a:off x="1748169" y="2576414"/>
                  <a:ext cx="59008" cy="83922"/>
                </a:xfrm>
                <a:custGeom>
                  <a:rect b="b" l="l" r="r" t="t"/>
                  <a:pathLst>
                    <a:path extrusionOk="0" h="64" w="45">
                      <a:moveTo>
                        <a:pt x="0" y="0"/>
                      </a:moveTo>
                      <a:lnTo>
                        <a:pt x="32" y="14"/>
                      </a:lnTo>
                      <a:lnTo>
                        <a:pt x="45" y="53"/>
                      </a:lnTo>
                      <a:lnTo>
                        <a:pt x="32" y="64"/>
                      </a:lnTo>
                      <a:lnTo>
                        <a:pt x="23" y="53"/>
                      </a:lnTo>
                      <a:lnTo>
                        <a:pt x="23" y="35"/>
                      </a:lnTo>
                      <a:lnTo>
                        <a:pt x="12" y="35"/>
                      </a:lnTo>
                      <a:lnTo>
                        <a:pt x="12" y="25"/>
                      </a:lnTo>
                      <a:lnTo>
                        <a:pt x="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6" name="Google Shape;1036;p42"/>
                <p:cNvSpPr/>
                <p:nvPr/>
              </p:nvSpPr>
              <p:spPr>
                <a:xfrm>
                  <a:off x="1708830" y="3150756"/>
                  <a:ext cx="635967" cy="573029"/>
                </a:xfrm>
                <a:custGeom>
                  <a:rect b="b" l="l" r="r" t="t"/>
                  <a:pathLst>
                    <a:path extrusionOk="0" h="437" w="48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98" y="43"/>
                      </a:lnTo>
                      <a:lnTo>
                        <a:pt x="186" y="25"/>
                      </a:lnTo>
                      <a:lnTo>
                        <a:pt x="199" y="54"/>
                      </a:lnTo>
                      <a:lnTo>
                        <a:pt x="199" y="64"/>
                      </a:lnTo>
                      <a:lnTo>
                        <a:pt x="208" y="90"/>
                      </a:lnTo>
                      <a:lnTo>
                        <a:pt x="218" y="90"/>
                      </a:lnTo>
                      <a:lnTo>
                        <a:pt x="230" y="64"/>
                      </a:lnTo>
                      <a:lnTo>
                        <a:pt x="254" y="79"/>
                      </a:lnTo>
                      <a:lnTo>
                        <a:pt x="276" y="155"/>
                      </a:lnTo>
                      <a:lnTo>
                        <a:pt x="307" y="165"/>
                      </a:lnTo>
                      <a:lnTo>
                        <a:pt x="294" y="209"/>
                      </a:lnTo>
                      <a:lnTo>
                        <a:pt x="285" y="245"/>
                      </a:lnTo>
                      <a:lnTo>
                        <a:pt x="307" y="320"/>
                      </a:lnTo>
                      <a:lnTo>
                        <a:pt x="331" y="346"/>
                      </a:lnTo>
                      <a:lnTo>
                        <a:pt x="371" y="346"/>
                      </a:lnTo>
                      <a:lnTo>
                        <a:pt x="383" y="346"/>
                      </a:lnTo>
                      <a:lnTo>
                        <a:pt x="395" y="346"/>
                      </a:lnTo>
                      <a:lnTo>
                        <a:pt x="383" y="335"/>
                      </a:lnTo>
                      <a:lnTo>
                        <a:pt x="408" y="320"/>
                      </a:lnTo>
                      <a:lnTo>
                        <a:pt x="417" y="281"/>
                      </a:lnTo>
                      <a:lnTo>
                        <a:pt x="463" y="270"/>
                      </a:lnTo>
                      <a:lnTo>
                        <a:pt x="485" y="270"/>
                      </a:lnTo>
                      <a:lnTo>
                        <a:pt x="447" y="346"/>
                      </a:lnTo>
                      <a:lnTo>
                        <a:pt x="447" y="360"/>
                      </a:lnTo>
                      <a:lnTo>
                        <a:pt x="439" y="346"/>
                      </a:lnTo>
                      <a:lnTo>
                        <a:pt x="429" y="360"/>
                      </a:lnTo>
                      <a:lnTo>
                        <a:pt x="395" y="360"/>
                      </a:lnTo>
                      <a:lnTo>
                        <a:pt x="383" y="375"/>
                      </a:lnTo>
                      <a:lnTo>
                        <a:pt x="395" y="401"/>
                      </a:lnTo>
                      <a:lnTo>
                        <a:pt x="383" y="401"/>
                      </a:lnTo>
                      <a:lnTo>
                        <a:pt x="362" y="437"/>
                      </a:lnTo>
                      <a:lnTo>
                        <a:pt x="331" y="401"/>
                      </a:lnTo>
                      <a:lnTo>
                        <a:pt x="307" y="401"/>
                      </a:lnTo>
                      <a:lnTo>
                        <a:pt x="285" y="411"/>
                      </a:lnTo>
                      <a:lnTo>
                        <a:pt x="263" y="401"/>
                      </a:lnTo>
                      <a:lnTo>
                        <a:pt x="208" y="375"/>
                      </a:lnTo>
                      <a:lnTo>
                        <a:pt x="199" y="360"/>
                      </a:lnTo>
                      <a:lnTo>
                        <a:pt x="163" y="346"/>
                      </a:lnTo>
                      <a:lnTo>
                        <a:pt x="141" y="310"/>
                      </a:lnTo>
                      <a:lnTo>
                        <a:pt x="131" y="299"/>
                      </a:lnTo>
                      <a:lnTo>
                        <a:pt x="153" y="270"/>
                      </a:lnTo>
                      <a:lnTo>
                        <a:pt x="141" y="245"/>
                      </a:lnTo>
                      <a:lnTo>
                        <a:pt x="107" y="179"/>
                      </a:lnTo>
                      <a:lnTo>
                        <a:pt x="86" y="165"/>
                      </a:lnTo>
                      <a:lnTo>
                        <a:pt x="98" y="155"/>
                      </a:lnTo>
                      <a:lnTo>
                        <a:pt x="76" y="129"/>
                      </a:lnTo>
                      <a:lnTo>
                        <a:pt x="76" y="115"/>
                      </a:lnTo>
                      <a:lnTo>
                        <a:pt x="64" y="90"/>
                      </a:lnTo>
                      <a:lnTo>
                        <a:pt x="55" y="43"/>
                      </a:lnTo>
                      <a:lnTo>
                        <a:pt x="55" y="25"/>
                      </a:lnTo>
                      <a:lnTo>
                        <a:pt x="31" y="25"/>
                      </a:lnTo>
                      <a:lnTo>
                        <a:pt x="21" y="64"/>
                      </a:lnTo>
                      <a:lnTo>
                        <a:pt x="55" y="155"/>
                      </a:lnTo>
                      <a:lnTo>
                        <a:pt x="64" y="209"/>
                      </a:lnTo>
                      <a:lnTo>
                        <a:pt x="76" y="234"/>
                      </a:lnTo>
                      <a:lnTo>
                        <a:pt x="64" y="245"/>
                      </a:lnTo>
                      <a:lnTo>
                        <a:pt x="64" y="220"/>
                      </a:lnTo>
                      <a:lnTo>
                        <a:pt x="31" y="191"/>
                      </a:lnTo>
                      <a:lnTo>
                        <a:pt x="43" y="165"/>
                      </a:lnTo>
                      <a:lnTo>
                        <a:pt x="43" y="155"/>
                      </a:lnTo>
                      <a:lnTo>
                        <a:pt x="9" y="129"/>
                      </a:lnTo>
                      <a:lnTo>
                        <a:pt x="0" y="115"/>
                      </a:lnTo>
                      <a:lnTo>
                        <a:pt x="9" y="115"/>
                      </a:lnTo>
                      <a:lnTo>
                        <a:pt x="21" y="100"/>
                      </a:lnTo>
                      <a:lnTo>
                        <a:pt x="0" y="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37" name="Google Shape;1037;p42"/>
                <p:cNvSpPr/>
                <p:nvPr/>
              </p:nvSpPr>
              <p:spPr>
                <a:xfrm>
                  <a:off x="1737679" y="1915530"/>
                  <a:ext cx="1542056" cy="949367"/>
                </a:xfrm>
                <a:custGeom>
                  <a:rect b="b" l="l" r="r" t="t"/>
                  <a:pathLst>
                    <a:path extrusionOk="0" h="724" w="1176">
                      <a:moveTo>
                        <a:pt x="934" y="630"/>
                      </a:moveTo>
                      <a:lnTo>
                        <a:pt x="925" y="630"/>
                      </a:lnTo>
                      <a:lnTo>
                        <a:pt x="934" y="594"/>
                      </a:lnTo>
                      <a:lnTo>
                        <a:pt x="909" y="582"/>
                      </a:lnTo>
                      <a:lnTo>
                        <a:pt x="878" y="630"/>
                      </a:lnTo>
                      <a:lnTo>
                        <a:pt x="857" y="648"/>
                      </a:lnTo>
                      <a:lnTo>
                        <a:pt x="802" y="648"/>
                      </a:lnTo>
                      <a:lnTo>
                        <a:pt x="780" y="659"/>
                      </a:lnTo>
                      <a:lnTo>
                        <a:pt x="756" y="673"/>
                      </a:lnTo>
                      <a:lnTo>
                        <a:pt x="716" y="673"/>
                      </a:lnTo>
                      <a:lnTo>
                        <a:pt x="701" y="684"/>
                      </a:lnTo>
                      <a:lnTo>
                        <a:pt x="716" y="684"/>
                      </a:lnTo>
                      <a:lnTo>
                        <a:pt x="725" y="695"/>
                      </a:lnTo>
                      <a:lnTo>
                        <a:pt x="670" y="695"/>
                      </a:lnTo>
                      <a:lnTo>
                        <a:pt x="636" y="724"/>
                      </a:lnTo>
                      <a:lnTo>
                        <a:pt x="658" y="684"/>
                      </a:lnTo>
                      <a:lnTo>
                        <a:pt x="670" y="684"/>
                      </a:lnTo>
                      <a:lnTo>
                        <a:pt x="691" y="630"/>
                      </a:lnTo>
                      <a:lnTo>
                        <a:pt x="716" y="659"/>
                      </a:lnTo>
                      <a:lnTo>
                        <a:pt x="725" y="648"/>
                      </a:lnTo>
                      <a:lnTo>
                        <a:pt x="716" y="618"/>
                      </a:lnTo>
                      <a:lnTo>
                        <a:pt x="658" y="608"/>
                      </a:lnTo>
                      <a:lnTo>
                        <a:pt x="670" y="568"/>
                      </a:lnTo>
                      <a:lnTo>
                        <a:pt x="649" y="568"/>
                      </a:lnTo>
                      <a:lnTo>
                        <a:pt x="649" y="557"/>
                      </a:lnTo>
                      <a:lnTo>
                        <a:pt x="624" y="539"/>
                      </a:lnTo>
                      <a:lnTo>
                        <a:pt x="581" y="568"/>
                      </a:lnTo>
                      <a:lnTo>
                        <a:pt x="594" y="568"/>
                      </a:lnTo>
                      <a:lnTo>
                        <a:pt x="526" y="557"/>
                      </a:lnTo>
                      <a:lnTo>
                        <a:pt x="517" y="539"/>
                      </a:lnTo>
                      <a:lnTo>
                        <a:pt x="501" y="539"/>
                      </a:lnTo>
                      <a:lnTo>
                        <a:pt x="64" y="539"/>
                      </a:lnTo>
                      <a:lnTo>
                        <a:pt x="42" y="517"/>
                      </a:lnTo>
                      <a:lnTo>
                        <a:pt x="21" y="492"/>
                      </a:lnTo>
                      <a:lnTo>
                        <a:pt x="33" y="464"/>
                      </a:lnTo>
                      <a:lnTo>
                        <a:pt x="21" y="464"/>
                      </a:lnTo>
                      <a:lnTo>
                        <a:pt x="21" y="426"/>
                      </a:lnTo>
                      <a:lnTo>
                        <a:pt x="54" y="416"/>
                      </a:lnTo>
                      <a:lnTo>
                        <a:pt x="64" y="390"/>
                      </a:lnTo>
                      <a:lnTo>
                        <a:pt x="54" y="373"/>
                      </a:lnTo>
                      <a:lnTo>
                        <a:pt x="64" y="325"/>
                      </a:lnTo>
                      <a:lnTo>
                        <a:pt x="64" y="297"/>
                      </a:lnTo>
                      <a:lnTo>
                        <a:pt x="21" y="311"/>
                      </a:lnTo>
                      <a:lnTo>
                        <a:pt x="9" y="297"/>
                      </a:lnTo>
                      <a:lnTo>
                        <a:pt x="21" y="282"/>
                      </a:lnTo>
                      <a:lnTo>
                        <a:pt x="0" y="282"/>
                      </a:lnTo>
                      <a:lnTo>
                        <a:pt x="208" y="90"/>
                      </a:lnTo>
                      <a:lnTo>
                        <a:pt x="254" y="105"/>
                      </a:lnTo>
                      <a:lnTo>
                        <a:pt x="272" y="90"/>
                      </a:lnTo>
                      <a:lnTo>
                        <a:pt x="293" y="90"/>
                      </a:lnTo>
                      <a:lnTo>
                        <a:pt x="360" y="79"/>
                      </a:lnTo>
                      <a:lnTo>
                        <a:pt x="395" y="69"/>
                      </a:lnTo>
                      <a:lnTo>
                        <a:pt x="407" y="79"/>
                      </a:lnTo>
                      <a:lnTo>
                        <a:pt x="395" y="90"/>
                      </a:lnTo>
                      <a:lnTo>
                        <a:pt x="425" y="90"/>
                      </a:lnTo>
                      <a:lnTo>
                        <a:pt x="450" y="79"/>
                      </a:lnTo>
                      <a:lnTo>
                        <a:pt x="471" y="79"/>
                      </a:lnTo>
                      <a:lnTo>
                        <a:pt x="483" y="90"/>
                      </a:lnTo>
                      <a:lnTo>
                        <a:pt x="539" y="105"/>
                      </a:lnTo>
                      <a:lnTo>
                        <a:pt x="539" y="116"/>
                      </a:lnTo>
                      <a:lnTo>
                        <a:pt x="501" y="126"/>
                      </a:lnTo>
                      <a:lnTo>
                        <a:pt x="539" y="126"/>
                      </a:lnTo>
                      <a:lnTo>
                        <a:pt x="581" y="116"/>
                      </a:lnTo>
                      <a:lnTo>
                        <a:pt x="603" y="126"/>
                      </a:lnTo>
                      <a:lnTo>
                        <a:pt x="614" y="116"/>
                      </a:lnTo>
                      <a:lnTo>
                        <a:pt x="603" y="116"/>
                      </a:lnTo>
                      <a:lnTo>
                        <a:pt x="658" y="105"/>
                      </a:lnTo>
                      <a:lnTo>
                        <a:pt x="658" y="116"/>
                      </a:lnTo>
                      <a:lnTo>
                        <a:pt x="691" y="126"/>
                      </a:lnTo>
                      <a:lnTo>
                        <a:pt x="725" y="126"/>
                      </a:lnTo>
                      <a:lnTo>
                        <a:pt x="756" y="105"/>
                      </a:lnTo>
                      <a:lnTo>
                        <a:pt x="735" y="105"/>
                      </a:lnTo>
                      <a:lnTo>
                        <a:pt x="780" y="79"/>
                      </a:lnTo>
                      <a:lnTo>
                        <a:pt x="790" y="90"/>
                      </a:lnTo>
                      <a:lnTo>
                        <a:pt x="790" y="105"/>
                      </a:lnTo>
                      <a:lnTo>
                        <a:pt x="768" y="116"/>
                      </a:lnTo>
                      <a:lnTo>
                        <a:pt x="756" y="126"/>
                      </a:lnTo>
                      <a:lnTo>
                        <a:pt x="768" y="126"/>
                      </a:lnTo>
                      <a:lnTo>
                        <a:pt x="802" y="105"/>
                      </a:lnTo>
                      <a:lnTo>
                        <a:pt x="823" y="90"/>
                      </a:lnTo>
                      <a:lnTo>
                        <a:pt x="802" y="79"/>
                      </a:lnTo>
                      <a:lnTo>
                        <a:pt x="802" y="69"/>
                      </a:lnTo>
                      <a:lnTo>
                        <a:pt x="845" y="40"/>
                      </a:lnTo>
                      <a:lnTo>
                        <a:pt x="878" y="14"/>
                      </a:lnTo>
                      <a:lnTo>
                        <a:pt x="909" y="0"/>
                      </a:lnTo>
                      <a:lnTo>
                        <a:pt x="942" y="0"/>
                      </a:lnTo>
                      <a:lnTo>
                        <a:pt x="900" y="25"/>
                      </a:lnTo>
                      <a:lnTo>
                        <a:pt x="878" y="25"/>
                      </a:lnTo>
                      <a:lnTo>
                        <a:pt x="878" y="40"/>
                      </a:lnTo>
                      <a:lnTo>
                        <a:pt x="857" y="40"/>
                      </a:lnTo>
                      <a:lnTo>
                        <a:pt x="866" y="79"/>
                      </a:lnTo>
                      <a:lnTo>
                        <a:pt x="845" y="79"/>
                      </a:lnTo>
                      <a:lnTo>
                        <a:pt x="857" y="90"/>
                      </a:lnTo>
                      <a:lnTo>
                        <a:pt x="866" y="105"/>
                      </a:lnTo>
                      <a:lnTo>
                        <a:pt x="887" y="90"/>
                      </a:lnTo>
                      <a:lnTo>
                        <a:pt x="887" y="105"/>
                      </a:lnTo>
                      <a:lnTo>
                        <a:pt x="878" y="126"/>
                      </a:lnTo>
                      <a:lnTo>
                        <a:pt x="878" y="145"/>
                      </a:lnTo>
                      <a:lnTo>
                        <a:pt x="925" y="116"/>
                      </a:lnTo>
                      <a:lnTo>
                        <a:pt x="942" y="79"/>
                      </a:lnTo>
                      <a:lnTo>
                        <a:pt x="976" y="90"/>
                      </a:lnTo>
                      <a:lnTo>
                        <a:pt x="989" y="90"/>
                      </a:lnTo>
                      <a:lnTo>
                        <a:pt x="955" y="126"/>
                      </a:lnTo>
                      <a:lnTo>
                        <a:pt x="964" y="126"/>
                      </a:lnTo>
                      <a:lnTo>
                        <a:pt x="955" y="145"/>
                      </a:lnTo>
                      <a:lnTo>
                        <a:pt x="909" y="155"/>
                      </a:lnTo>
                      <a:lnTo>
                        <a:pt x="887" y="155"/>
                      </a:lnTo>
                      <a:lnTo>
                        <a:pt x="878" y="155"/>
                      </a:lnTo>
                      <a:lnTo>
                        <a:pt x="845" y="181"/>
                      </a:lnTo>
                      <a:lnTo>
                        <a:pt x="810" y="206"/>
                      </a:lnTo>
                      <a:lnTo>
                        <a:pt x="790" y="206"/>
                      </a:lnTo>
                      <a:lnTo>
                        <a:pt x="768" y="235"/>
                      </a:lnTo>
                      <a:lnTo>
                        <a:pt x="735" y="235"/>
                      </a:lnTo>
                      <a:lnTo>
                        <a:pt x="725" y="246"/>
                      </a:lnTo>
                      <a:lnTo>
                        <a:pt x="691" y="272"/>
                      </a:lnTo>
                      <a:lnTo>
                        <a:pt x="649" y="311"/>
                      </a:lnTo>
                      <a:lnTo>
                        <a:pt x="649" y="325"/>
                      </a:lnTo>
                      <a:lnTo>
                        <a:pt x="670" y="325"/>
                      </a:lnTo>
                      <a:lnTo>
                        <a:pt x="658" y="362"/>
                      </a:lnTo>
                      <a:lnTo>
                        <a:pt x="679" y="362"/>
                      </a:lnTo>
                      <a:lnTo>
                        <a:pt x="746" y="402"/>
                      </a:lnTo>
                      <a:lnTo>
                        <a:pt x="790" y="416"/>
                      </a:lnTo>
                      <a:lnTo>
                        <a:pt x="756" y="452"/>
                      </a:lnTo>
                      <a:lnTo>
                        <a:pt x="780" y="492"/>
                      </a:lnTo>
                      <a:lnTo>
                        <a:pt x="810" y="481"/>
                      </a:lnTo>
                      <a:lnTo>
                        <a:pt x="823" y="416"/>
                      </a:lnTo>
                      <a:lnTo>
                        <a:pt x="878" y="390"/>
                      </a:lnTo>
                      <a:lnTo>
                        <a:pt x="900" y="337"/>
                      </a:lnTo>
                      <a:lnTo>
                        <a:pt x="887" y="325"/>
                      </a:lnTo>
                      <a:lnTo>
                        <a:pt x="909" y="297"/>
                      </a:lnTo>
                      <a:lnTo>
                        <a:pt x="925" y="272"/>
                      </a:lnTo>
                      <a:lnTo>
                        <a:pt x="934" y="246"/>
                      </a:lnTo>
                      <a:lnTo>
                        <a:pt x="955" y="235"/>
                      </a:lnTo>
                      <a:lnTo>
                        <a:pt x="1001" y="246"/>
                      </a:lnTo>
                      <a:lnTo>
                        <a:pt x="1019" y="260"/>
                      </a:lnTo>
                      <a:lnTo>
                        <a:pt x="1019" y="272"/>
                      </a:lnTo>
                      <a:lnTo>
                        <a:pt x="1041" y="272"/>
                      </a:lnTo>
                      <a:lnTo>
                        <a:pt x="1031" y="311"/>
                      </a:lnTo>
                      <a:lnTo>
                        <a:pt x="1041" y="337"/>
                      </a:lnTo>
                      <a:lnTo>
                        <a:pt x="1086" y="311"/>
                      </a:lnTo>
                      <a:lnTo>
                        <a:pt x="1086" y="297"/>
                      </a:lnTo>
                      <a:lnTo>
                        <a:pt x="1108" y="282"/>
                      </a:lnTo>
                      <a:lnTo>
                        <a:pt x="1132" y="362"/>
                      </a:lnTo>
                      <a:lnTo>
                        <a:pt x="1108" y="373"/>
                      </a:lnTo>
                      <a:lnTo>
                        <a:pt x="1132" y="390"/>
                      </a:lnTo>
                      <a:lnTo>
                        <a:pt x="1117" y="402"/>
                      </a:lnTo>
                      <a:lnTo>
                        <a:pt x="1141" y="402"/>
                      </a:lnTo>
                      <a:lnTo>
                        <a:pt x="1141" y="416"/>
                      </a:lnTo>
                      <a:lnTo>
                        <a:pt x="1163" y="416"/>
                      </a:lnTo>
                      <a:lnTo>
                        <a:pt x="1141" y="426"/>
                      </a:lnTo>
                      <a:lnTo>
                        <a:pt x="1163" y="426"/>
                      </a:lnTo>
                      <a:lnTo>
                        <a:pt x="1163" y="438"/>
                      </a:lnTo>
                      <a:lnTo>
                        <a:pt x="1176" y="438"/>
                      </a:lnTo>
                      <a:lnTo>
                        <a:pt x="1176" y="481"/>
                      </a:lnTo>
                      <a:lnTo>
                        <a:pt x="1117" y="492"/>
                      </a:lnTo>
                      <a:lnTo>
                        <a:pt x="1086" y="517"/>
                      </a:lnTo>
                      <a:lnTo>
                        <a:pt x="1019" y="517"/>
                      </a:lnTo>
                      <a:lnTo>
                        <a:pt x="976" y="517"/>
                      </a:lnTo>
                      <a:lnTo>
                        <a:pt x="964" y="539"/>
                      </a:lnTo>
                      <a:lnTo>
                        <a:pt x="955" y="539"/>
                      </a:lnTo>
                      <a:lnTo>
                        <a:pt x="925" y="557"/>
                      </a:lnTo>
                      <a:lnTo>
                        <a:pt x="878" y="594"/>
                      </a:lnTo>
                      <a:lnTo>
                        <a:pt x="934" y="557"/>
                      </a:lnTo>
                      <a:lnTo>
                        <a:pt x="1001" y="539"/>
                      </a:lnTo>
                      <a:lnTo>
                        <a:pt x="1010" y="557"/>
                      </a:lnTo>
                      <a:lnTo>
                        <a:pt x="964" y="568"/>
                      </a:lnTo>
                      <a:lnTo>
                        <a:pt x="976" y="582"/>
                      </a:lnTo>
                      <a:lnTo>
                        <a:pt x="989" y="582"/>
                      </a:lnTo>
                      <a:lnTo>
                        <a:pt x="976" y="608"/>
                      </a:lnTo>
                      <a:lnTo>
                        <a:pt x="1001" y="618"/>
                      </a:lnTo>
                      <a:lnTo>
                        <a:pt x="1031" y="618"/>
                      </a:lnTo>
                      <a:lnTo>
                        <a:pt x="1056" y="594"/>
                      </a:lnTo>
                      <a:lnTo>
                        <a:pt x="1056" y="608"/>
                      </a:lnTo>
                      <a:lnTo>
                        <a:pt x="1056" y="618"/>
                      </a:lnTo>
                      <a:lnTo>
                        <a:pt x="1031" y="630"/>
                      </a:lnTo>
                      <a:lnTo>
                        <a:pt x="976" y="659"/>
                      </a:lnTo>
                      <a:lnTo>
                        <a:pt x="942" y="684"/>
                      </a:lnTo>
                      <a:lnTo>
                        <a:pt x="942" y="659"/>
                      </a:lnTo>
                      <a:lnTo>
                        <a:pt x="976" y="630"/>
                      </a:lnTo>
                      <a:lnTo>
                        <a:pt x="964" y="630"/>
                      </a:lnTo>
                      <a:lnTo>
                        <a:pt x="976" y="630"/>
                      </a:lnTo>
                      <a:lnTo>
                        <a:pt x="934" y="630"/>
                      </a:lnTo>
                      <a:close/>
                    </a:path>
                  </a:pathLst>
                </a:custGeom>
                <a:solidFill>
                  <a:srgbClr val="F5F1E8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1038" name="Google Shape;1038;p42"/>
              <p:cNvSpPr/>
              <p:nvPr/>
            </p:nvSpPr>
            <p:spPr>
              <a:xfrm>
                <a:off x="1897793" y="3518436"/>
                <a:ext cx="177703" cy="171152"/>
              </a:xfrm>
              <a:custGeom>
                <a:rect b="b" l="l" r="r" t="t"/>
                <a:pathLst>
                  <a:path extrusionOk="0" h="105" w="76">
                    <a:moveTo>
                      <a:pt x="45" y="76"/>
                    </a:moveTo>
                    <a:lnTo>
                      <a:pt x="76" y="50"/>
                    </a:lnTo>
                    <a:lnTo>
                      <a:pt x="66" y="50"/>
                    </a:lnTo>
                    <a:lnTo>
                      <a:pt x="54" y="40"/>
                    </a:lnTo>
                    <a:lnTo>
                      <a:pt x="66" y="0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2" y="40"/>
                    </a:lnTo>
                    <a:lnTo>
                      <a:pt x="20" y="40"/>
                    </a:lnTo>
                    <a:lnTo>
                      <a:pt x="0" y="76"/>
                    </a:lnTo>
                    <a:lnTo>
                      <a:pt x="0" y="90"/>
                    </a:lnTo>
                    <a:lnTo>
                      <a:pt x="32" y="105"/>
                    </a:lnTo>
                    <a:lnTo>
                      <a:pt x="45" y="76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>
                <a:off x="1972613" y="3642317"/>
                <a:ext cx="102880" cy="66831"/>
              </a:xfrm>
              <a:custGeom>
                <a:rect b="b" l="l" r="r" t="t"/>
                <a:pathLst>
                  <a:path extrusionOk="0" h="41" w="44">
                    <a:moveTo>
                      <a:pt x="44" y="29"/>
                    </a:moveTo>
                    <a:lnTo>
                      <a:pt x="44" y="41"/>
                    </a:lnTo>
                    <a:lnTo>
                      <a:pt x="12" y="29"/>
                    </a:lnTo>
                    <a:lnTo>
                      <a:pt x="0" y="29"/>
                    </a:lnTo>
                    <a:lnTo>
                      <a:pt x="12" y="0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>
                <a:off x="2400500" y="3855847"/>
                <a:ext cx="107555" cy="83130"/>
              </a:xfrm>
              <a:custGeom>
                <a:rect b="b" l="l" r="r" t="t"/>
                <a:pathLst>
                  <a:path extrusionOk="0" h="51" w="46">
                    <a:moveTo>
                      <a:pt x="46" y="25"/>
                    </a:moveTo>
                    <a:lnTo>
                      <a:pt x="46" y="39"/>
                    </a:lnTo>
                    <a:lnTo>
                      <a:pt x="36" y="51"/>
                    </a:lnTo>
                    <a:lnTo>
                      <a:pt x="24" y="39"/>
                    </a:lnTo>
                    <a:lnTo>
                      <a:pt x="24" y="2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>
                <a:off x="2250856" y="3855850"/>
                <a:ext cx="149643" cy="83130"/>
              </a:xfrm>
              <a:custGeom>
                <a:rect b="b" l="l" r="r" t="t"/>
                <a:pathLst>
                  <a:path extrusionOk="0" h="51" w="64">
                    <a:moveTo>
                      <a:pt x="9" y="0"/>
                    </a:moveTo>
                    <a:lnTo>
                      <a:pt x="0" y="25"/>
                    </a:lnTo>
                    <a:lnTo>
                      <a:pt x="34" y="39"/>
                    </a:lnTo>
                    <a:lnTo>
                      <a:pt x="46" y="51"/>
                    </a:lnTo>
                    <a:lnTo>
                      <a:pt x="54" y="51"/>
                    </a:lnTo>
                    <a:lnTo>
                      <a:pt x="46" y="25"/>
                    </a:lnTo>
                    <a:lnTo>
                      <a:pt x="64" y="14"/>
                    </a:lnTo>
                    <a:lnTo>
                      <a:pt x="54" y="0"/>
                    </a:lnTo>
                    <a:lnTo>
                      <a:pt x="34" y="14"/>
                    </a:lnTo>
                    <a:lnTo>
                      <a:pt x="24" y="1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>
                <a:off x="2152652" y="3792284"/>
                <a:ext cx="121585" cy="104321"/>
              </a:xfrm>
              <a:custGeom>
                <a:rect b="b" l="l" r="r" t="t"/>
                <a:pathLst>
                  <a:path extrusionOk="0" h="64" w="52">
                    <a:moveTo>
                      <a:pt x="52" y="38"/>
                    </a:moveTo>
                    <a:lnTo>
                      <a:pt x="42" y="64"/>
                    </a:lnTo>
                    <a:lnTo>
                      <a:pt x="33" y="64"/>
                    </a:lnTo>
                    <a:lnTo>
                      <a:pt x="33" y="52"/>
                    </a:lnTo>
                    <a:lnTo>
                      <a:pt x="12" y="28"/>
                    </a:lnTo>
                    <a:lnTo>
                      <a:pt x="12" y="3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2" y="28"/>
                    </a:lnTo>
                    <a:lnTo>
                      <a:pt x="52" y="38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3" name="Google Shape;1043;p42"/>
              <p:cNvSpPr/>
              <p:nvPr/>
            </p:nvSpPr>
            <p:spPr>
              <a:xfrm>
                <a:off x="2094200" y="3624391"/>
                <a:ext cx="180040" cy="166262"/>
              </a:xfrm>
              <a:custGeom>
                <a:rect b="b" l="l" r="r" t="t"/>
                <a:pathLst>
                  <a:path extrusionOk="0" h="102" w="77">
                    <a:moveTo>
                      <a:pt x="58" y="102"/>
                    </a:moveTo>
                    <a:lnTo>
                      <a:pt x="24" y="102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6" y="11"/>
                    </a:lnTo>
                    <a:lnTo>
                      <a:pt x="77" y="0"/>
                    </a:lnTo>
                    <a:lnTo>
                      <a:pt x="77" y="25"/>
                    </a:lnTo>
                    <a:lnTo>
                      <a:pt x="58" y="102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4" name="Google Shape;1044;p42"/>
              <p:cNvSpPr/>
              <p:nvPr/>
            </p:nvSpPr>
            <p:spPr>
              <a:xfrm>
                <a:off x="2003009" y="3599941"/>
                <a:ext cx="271229" cy="105952"/>
              </a:xfrm>
              <a:custGeom>
                <a:rect b="b" l="l" r="r" t="t"/>
                <a:pathLst>
                  <a:path extrusionOk="0" h="65" w="116">
                    <a:moveTo>
                      <a:pt x="31" y="0"/>
                    </a:moveTo>
                    <a:lnTo>
                      <a:pt x="0" y="25"/>
                    </a:lnTo>
                    <a:lnTo>
                      <a:pt x="31" y="54"/>
                    </a:lnTo>
                    <a:lnTo>
                      <a:pt x="39" y="65"/>
                    </a:lnTo>
                    <a:lnTo>
                      <a:pt x="85" y="25"/>
                    </a:lnTo>
                    <a:lnTo>
                      <a:pt x="116" y="14"/>
                    </a:lnTo>
                    <a:lnTo>
                      <a:pt x="8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5" name="Google Shape;1045;p42"/>
              <p:cNvSpPr/>
              <p:nvPr/>
            </p:nvSpPr>
            <p:spPr>
              <a:xfrm>
                <a:off x="2003008" y="3599945"/>
                <a:ext cx="271228" cy="105953"/>
              </a:xfrm>
              <a:custGeom>
                <a:rect b="b" l="l" r="r" t="t"/>
                <a:pathLst>
                  <a:path extrusionOk="0" h="65" w="116">
                    <a:moveTo>
                      <a:pt x="31" y="0"/>
                    </a:moveTo>
                    <a:lnTo>
                      <a:pt x="0" y="25"/>
                    </a:lnTo>
                    <a:lnTo>
                      <a:pt x="31" y="54"/>
                    </a:lnTo>
                    <a:lnTo>
                      <a:pt x="39" y="65"/>
                    </a:lnTo>
                    <a:lnTo>
                      <a:pt x="85" y="25"/>
                    </a:lnTo>
                    <a:lnTo>
                      <a:pt x="116" y="14"/>
                    </a:lnTo>
                    <a:lnTo>
                      <a:pt x="85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>
                <a:off x="2776948" y="3436936"/>
                <a:ext cx="149643" cy="104321"/>
              </a:xfrm>
              <a:custGeom>
                <a:rect b="b" l="l" r="r" t="t"/>
                <a:pathLst>
                  <a:path extrusionOk="0" h="64" w="64">
                    <a:moveTo>
                      <a:pt x="9" y="0"/>
                    </a:moveTo>
                    <a:lnTo>
                      <a:pt x="0" y="49"/>
                    </a:lnTo>
                    <a:lnTo>
                      <a:pt x="9" y="64"/>
                    </a:lnTo>
                    <a:lnTo>
                      <a:pt x="18" y="35"/>
                    </a:lnTo>
                    <a:lnTo>
                      <a:pt x="29" y="35"/>
                    </a:lnTo>
                    <a:lnTo>
                      <a:pt x="18" y="35"/>
                    </a:lnTo>
                    <a:lnTo>
                      <a:pt x="51" y="35"/>
                    </a:lnTo>
                    <a:lnTo>
                      <a:pt x="64" y="49"/>
                    </a:lnTo>
                    <a:lnTo>
                      <a:pt x="64" y="35"/>
                    </a:lnTo>
                    <a:lnTo>
                      <a:pt x="64" y="25"/>
                    </a:lnTo>
                    <a:lnTo>
                      <a:pt x="39" y="25"/>
                    </a:lnTo>
                    <a:lnTo>
                      <a:pt x="51" y="11"/>
                    </a:lnTo>
                    <a:lnTo>
                      <a:pt x="39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>
                <a:off x="2669391" y="3436945"/>
                <a:ext cx="128600" cy="81502"/>
              </a:xfrm>
              <a:custGeom>
                <a:rect b="b" l="l" r="r" t="t"/>
                <a:pathLst>
                  <a:path extrusionOk="0" h="50" w="55">
                    <a:moveTo>
                      <a:pt x="55" y="0"/>
                    </a:moveTo>
                    <a:lnTo>
                      <a:pt x="45" y="50"/>
                    </a:lnTo>
                    <a:lnTo>
                      <a:pt x="8" y="50"/>
                    </a:lnTo>
                    <a:lnTo>
                      <a:pt x="0" y="35"/>
                    </a:lnTo>
                    <a:lnTo>
                      <a:pt x="8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30" y="11"/>
                    </a:lnTo>
                    <a:lnTo>
                      <a:pt x="20" y="11"/>
                    </a:lnTo>
                    <a:lnTo>
                      <a:pt x="3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>
                <a:off x="2250857" y="3311434"/>
                <a:ext cx="437240" cy="123883"/>
              </a:xfrm>
              <a:custGeom>
                <a:rect b="b" l="l" r="r" t="t"/>
                <a:pathLst>
                  <a:path extrusionOk="0" h="76" w="187">
                    <a:moveTo>
                      <a:pt x="0" y="35"/>
                    </a:moveTo>
                    <a:lnTo>
                      <a:pt x="24" y="11"/>
                    </a:lnTo>
                    <a:lnTo>
                      <a:pt x="64" y="0"/>
                    </a:lnTo>
                    <a:lnTo>
                      <a:pt x="122" y="21"/>
                    </a:lnTo>
                    <a:lnTo>
                      <a:pt x="144" y="47"/>
                    </a:lnTo>
                    <a:lnTo>
                      <a:pt x="166" y="47"/>
                    </a:lnTo>
                    <a:lnTo>
                      <a:pt x="166" y="64"/>
                    </a:lnTo>
                    <a:lnTo>
                      <a:pt x="178" y="64"/>
                    </a:lnTo>
                    <a:lnTo>
                      <a:pt x="187" y="76"/>
                    </a:lnTo>
                    <a:lnTo>
                      <a:pt x="122" y="76"/>
                    </a:lnTo>
                    <a:lnTo>
                      <a:pt x="131" y="64"/>
                    </a:lnTo>
                    <a:lnTo>
                      <a:pt x="122" y="64"/>
                    </a:lnTo>
                    <a:lnTo>
                      <a:pt x="111" y="35"/>
                    </a:lnTo>
                    <a:lnTo>
                      <a:pt x="55" y="21"/>
                    </a:lnTo>
                    <a:lnTo>
                      <a:pt x="64" y="11"/>
                    </a:lnTo>
                    <a:lnTo>
                      <a:pt x="46" y="11"/>
                    </a:lnTo>
                    <a:lnTo>
                      <a:pt x="9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049" name="Google Shape;1049;p42"/>
          <p:cNvGrpSpPr/>
          <p:nvPr/>
        </p:nvGrpSpPr>
        <p:grpSpPr>
          <a:xfrm>
            <a:off x="1665454" y="3699829"/>
            <a:ext cx="1197133" cy="1243939"/>
            <a:chOff x="2332693" y="3731922"/>
            <a:chExt cx="1975793" cy="2687854"/>
          </a:xfrm>
        </p:grpSpPr>
        <p:sp>
          <p:nvSpPr>
            <p:cNvPr id="1050" name="Google Shape;1050;p42"/>
            <p:cNvSpPr/>
            <p:nvPr/>
          </p:nvSpPr>
          <p:spPr>
            <a:xfrm>
              <a:off x="2332693" y="4170437"/>
              <a:ext cx="257202" cy="251023"/>
            </a:xfrm>
            <a:custGeom>
              <a:rect b="b" l="l" r="r" t="t"/>
              <a:pathLst>
                <a:path extrusionOk="0" h="154" w="110">
                  <a:moveTo>
                    <a:pt x="12" y="114"/>
                  </a:moveTo>
                  <a:lnTo>
                    <a:pt x="20" y="114"/>
                  </a:lnTo>
                  <a:lnTo>
                    <a:pt x="0" y="89"/>
                  </a:lnTo>
                  <a:lnTo>
                    <a:pt x="0" y="64"/>
                  </a:lnTo>
                  <a:lnTo>
                    <a:pt x="12" y="53"/>
                  </a:lnTo>
                  <a:lnTo>
                    <a:pt x="12" y="43"/>
                  </a:lnTo>
                  <a:lnTo>
                    <a:pt x="20" y="43"/>
                  </a:lnTo>
                  <a:lnTo>
                    <a:pt x="20" y="24"/>
                  </a:lnTo>
                  <a:lnTo>
                    <a:pt x="42" y="0"/>
                  </a:lnTo>
                  <a:lnTo>
                    <a:pt x="67" y="43"/>
                  </a:lnTo>
                  <a:lnTo>
                    <a:pt x="97" y="24"/>
                  </a:lnTo>
                  <a:lnTo>
                    <a:pt x="110" y="43"/>
                  </a:lnTo>
                  <a:lnTo>
                    <a:pt x="97" y="43"/>
                  </a:lnTo>
                  <a:lnTo>
                    <a:pt x="110" y="64"/>
                  </a:lnTo>
                  <a:lnTo>
                    <a:pt x="97" y="79"/>
                  </a:lnTo>
                  <a:lnTo>
                    <a:pt x="88" y="103"/>
                  </a:lnTo>
                  <a:lnTo>
                    <a:pt x="55" y="114"/>
                  </a:lnTo>
                  <a:lnTo>
                    <a:pt x="30" y="154"/>
                  </a:lnTo>
                  <a:lnTo>
                    <a:pt x="12" y="143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051" name="Google Shape;1051;p42"/>
            <p:cNvGrpSpPr/>
            <p:nvPr/>
          </p:nvGrpSpPr>
          <p:grpSpPr>
            <a:xfrm>
              <a:off x="2332705" y="3731922"/>
              <a:ext cx="1975781" cy="2687854"/>
              <a:chOff x="2332709" y="3731918"/>
              <a:chExt cx="1975781" cy="2687854"/>
            </a:xfrm>
          </p:grpSpPr>
          <p:sp>
            <p:nvSpPr>
              <p:cNvPr id="1052" name="Google Shape;1052;p42"/>
              <p:cNvSpPr/>
              <p:nvPr/>
            </p:nvSpPr>
            <p:spPr>
              <a:xfrm>
                <a:off x="3464401" y="5433628"/>
                <a:ext cx="201084" cy="187450"/>
              </a:xfrm>
              <a:custGeom>
                <a:rect b="b" l="l" r="r" t="t"/>
                <a:pathLst>
                  <a:path extrusionOk="0" h="115" w="86">
                    <a:moveTo>
                      <a:pt x="0" y="90"/>
                    </a:moveTo>
                    <a:lnTo>
                      <a:pt x="46" y="115"/>
                    </a:lnTo>
                    <a:lnTo>
                      <a:pt x="76" y="100"/>
                    </a:lnTo>
                    <a:lnTo>
                      <a:pt x="86" y="90"/>
                    </a:lnTo>
                    <a:lnTo>
                      <a:pt x="86" y="64"/>
                    </a:lnTo>
                    <a:lnTo>
                      <a:pt x="76" y="40"/>
                    </a:lnTo>
                    <a:lnTo>
                      <a:pt x="31" y="10"/>
                    </a:lnTo>
                    <a:lnTo>
                      <a:pt x="31" y="2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3" name="Google Shape;1053;p42"/>
              <p:cNvSpPr/>
              <p:nvPr/>
            </p:nvSpPr>
            <p:spPr>
              <a:xfrm>
                <a:off x="3464401" y="5433628"/>
                <a:ext cx="201084" cy="187450"/>
              </a:xfrm>
              <a:custGeom>
                <a:rect b="b" l="l" r="r" t="t"/>
                <a:pathLst>
                  <a:path extrusionOk="0" h="115" w="86">
                    <a:moveTo>
                      <a:pt x="0" y="90"/>
                    </a:moveTo>
                    <a:lnTo>
                      <a:pt x="46" y="115"/>
                    </a:lnTo>
                    <a:lnTo>
                      <a:pt x="76" y="100"/>
                    </a:lnTo>
                    <a:lnTo>
                      <a:pt x="86" y="90"/>
                    </a:lnTo>
                    <a:lnTo>
                      <a:pt x="86" y="64"/>
                    </a:lnTo>
                    <a:lnTo>
                      <a:pt x="76" y="40"/>
                    </a:lnTo>
                    <a:lnTo>
                      <a:pt x="31" y="10"/>
                    </a:lnTo>
                    <a:lnTo>
                      <a:pt x="31" y="2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4" name="Google Shape;1054;p42"/>
              <p:cNvSpPr/>
              <p:nvPr/>
            </p:nvSpPr>
            <p:spPr>
              <a:xfrm>
                <a:off x="2669412" y="4022056"/>
                <a:ext cx="1639078" cy="1558268"/>
              </a:xfrm>
              <a:custGeom>
                <a:rect b="b" l="l" r="r" t="t"/>
                <a:pathLst>
                  <a:path extrusionOk="0" h="956" w="701">
                    <a:moveTo>
                      <a:pt x="395" y="24"/>
                    </a:moveTo>
                    <a:lnTo>
                      <a:pt x="406" y="43"/>
                    </a:lnTo>
                    <a:lnTo>
                      <a:pt x="415" y="79"/>
                    </a:lnTo>
                    <a:lnTo>
                      <a:pt x="425" y="89"/>
                    </a:lnTo>
                    <a:lnTo>
                      <a:pt x="425" y="105"/>
                    </a:lnTo>
                    <a:lnTo>
                      <a:pt x="406" y="134"/>
                    </a:lnTo>
                    <a:lnTo>
                      <a:pt x="406" y="155"/>
                    </a:lnTo>
                    <a:lnTo>
                      <a:pt x="415" y="170"/>
                    </a:lnTo>
                    <a:lnTo>
                      <a:pt x="415" y="144"/>
                    </a:lnTo>
                    <a:lnTo>
                      <a:pt x="446" y="134"/>
                    </a:lnTo>
                    <a:lnTo>
                      <a:pt x="461" y="134"/>
                    </a:lnTo>
                    <a:lnTo>
                      <a:pt x="446" y="170"/>
                    </a:lnTo>
                    <a:lnTo>
                      <a:pt x="461" y="144"/>
                    </a:lnTo>
                    <a:lnTo>
                      <a:pt x="470" y="144"/>
                    </a:lnTo>
                    <a:lnTo>
                      <a:pt x="505" y="155"/>
                    </a:lnTo>
                    <a:lnTo>
                      <a:pt x="514" y="170"/>
                    </a:lnTo>
                    <a:lnTo>
                      <a:pt x="525" y="170"/>
                    </a:lnTo>
                    <a:lnTo>
                      <a:pt x="525" y="180"/>
                    </a:lnTo>
                    <a:lnTo>
                      <a:pt x="525" y="194"/>
                    </a:lnTo>
                    <a:lnTo>
                      <a:pt x="547" y="180"/>
                    </a:lnTo>
                    <a:lnTo>
                      <a:pt x="581" y="206"/>
                    </a:lnTo>
                    <a:lnTo>
                      <a:pt x="614" y="194"/>
                    </a:lnTo>
                    <a:lnTo>
                      <a:pt x="669" y="245"/>
                    </a:lnTo>
                    <a:lnTo>
                      <a:pt x="691" y="259"/>
                    </a:lnTo>
                    <a:lnTo>
                      <a:pt x="701" y="300"/>
                    </a:lnTo>
                    <a:lnTo>
                      <a:pt x="701" y="325"/>
                    </a:lnTo>
                    <a:lnTo>
                      <a:pt x="691" y="361"/>
                    </a:lnTo>
                    <a:lnTo>
                      <a:pt x="636" y="451"/>
                    </a:lnTo>
                    <a:lnTo>
                      <a:pt x="636" y="556"/>
                    </a:lnTo>
                    <a:lnTo>
                      <a:pt x="636" y="568"/>
                    </a:lnTo>
                    <a:lnTo>
                      <a:pt x="636" y="607"/>
                    </a:lnTo>
                    <a:lnTo>
                      <a:pt x="614" y="647"/>
                    </a:lnTo>
                    <a:lnTo>
                      <a:pt x="614" y="658"/>
                    </a:lnTo>
                    <a:lnTo>
                      <a:pt x="593" y="673"/>
                    </a:lnTo>
                    <a:lnTo>
                      <a:pt x="593" y="683"/>
                    </a:lnTo>
                    <a:lnTo>
                      <a:pt x="547" y="683"/>
                    </a:lnTo>
                    <a:lnTo>
                      <a:pt x="547" y="698"/>
                    </a:lnTo>
                    <a:lnTo>
                      <a:pt x="538" y="698"/>
                    </a:lnTo>
                    <a:lnTo>
                      <a:pt x="538" y="709"/>
                    </a:lnTo>
                    <a:lnTo>
                      <a:pt x="525" y="709"/>
                    </a:lnTo>
                    <a:lnTo>
                      <a:pt x="514" y="723"/>
                    </a:lnTo>
                    <a:lnTo>
                      <a:pt x="483" y="763"/>
                    </a:lnTo>
                    <a:lnTo>
                      <a:pt x="492" y="829"/>
                    </a:lnTo>
                    <a:lnTo>
                      <a:pt x="470" y="850"/>
                    </a:lnTo>
                    <a:lnTo>
                      <a:pt x="461" y="894"/>
                    </a:lnTo>
                    <a:lnTo>
                      <a:pt x="437" y="918"/>
                    </a:lnTo>
                    <a:lnTo>
                      <a:pt x="425" y="956"/>
                    </a:lnTo>
                    <a:lnTo>
                      <a:pt x="425" y="930"/>
                    </a:lnTo>
                    <a:lnTo>
                      <a:pt x="415" y="904"/>
                    </a:lnTo>
                    <a:lnTo>
                      <a:pt x="370" y="875"/>
                    </a:lnTo>
                    <a:lnTo>
                      <a:pt x="370" y="894"/>
                    </a:lnTo>
                    <a:lnTo>
                      <a:pt x="348" y="865"/>
                    </a:lnTo>
                    <a:lnTo>
                      <a:pt x="339" y="865"/>
                    </a:lnTo>
                    <a:lnTo>
                      <a:pt x="385" y="803"/>
                    </a:lnTo>
                    <a:lnTo>
                      <a:pt x="395" y="784"/>
                    </a:lnTo>
                    <a:lnTo>
                      <a:pt x="385" y="748"/>
                    </a:lnTo>
                    <a:lnTo>
                      <a:pt x="370" y="748"/>
                    </a:lnTo>
                    <a:lnTo>
                      <a:pt x="370" y="709"/>
                    </a:lnTo>
                    <a:lnTo>
                      <a:pt x="348" y="709"/>
                    </a:lnTo>
                    <a:lnTo>
                      <a:pt x="348" y="673"/>
                    </a:lnTo>
                    <a:lnTo>
                      <a:pt x="339" y="673"/>
                    </a:lnTo>
                    <a:lnTo>
                      <a:pt x="305" y="658"/>
                    </a:lnTo>
                    <a:lnTo>
                      <a:pt x="293" y="618"/>
                    </a:lnTo>
                    <a:lnTo>
                      <a:pt x="305" y="568"/>
                    </a:lnTo>
                    <a:lnTo>
                      <a:pt x="284" y="542"/>
                    </a:lnTo>
                    <a:lnTo>
                      <a:pt x="284" y="528"/>
                    </a:lnTo>
                    <a:lnTo>
                      <a:pt x="254" y="517"/>
                    </a:lnTo>
                    <a:lnTo>
                      <a:pt x="254" y="506"/>
                    </a:lnTo>
                    <a:lnTo>
                      <a:pt x="254" y="491"/>
                    </a:lnTo>
                    <a:lnTo>
                      <a:pt x="238" y="467"/>
                    </a:lnTo>
                    <a:lnTo>
                      <a:pt x="161" y="426"/>
                    </a:lnTo>
                    <a:lnTo>
                      <a:pt x="152" y="401"/>
                    </a:lnTo>
                    <a:lnTo>
                      <a:pt x="152" y="361"/>
                    </a:lnTo>
                    <a:lnTo>
                      <a:pt x="119" y="361"/>
                    </a:lnTo>
                    <a:lnTo>
                      <a:pt x="97" y="401"/>
                    </a:lnTo>
                    <a:lnTo>
                      <a:pt x="75" y="390"/>
                    </a:lnTo>
                    <a:lnTo>
                      <a:pt x="54" y="390"/>
                    </a:lnTo>
                    <a:lnTo>
                      <a:pt x="54" y="361"/>
                    </a:lnTo>
                    <a:lnTo>
                      <a:pt x="30" y="372"/>
                    </a:lnTo>
                    <a:lnTo>
                      <a:pt x="8" y="350"/>
                    </a:lnTo>
                    <a:lnTo>
                      <a:pt x="0" y="311"/>
                    </a:lnTo>
                    <a:lnTo>
                      <a:pt x="8" y="271"/>
                    </a:lnTo>
                    <a:lnTo>
                      <a:pt x="20" y="245"/>
                    </a:lnTo>
                    <a:lnTo>
                      <a:pt x="64" y="235"/>
                    </a:lnTo>
                    <a:lnTo>
                      <a:pt x="64" y="155"/>
                    </a:lnTo>
                    <a:lnTo>
                      <a:pt x="54" y="115"/>
                    </a:lnTo>
                    <a:lnTo>
                      <a:pt x="75" y="115"/>
                    </a:lnTo>
                    <a:lnTo>
                      <a:pt x="64" y="105"/>
                    </a:lnTo>
                    <a:lnTo>
                      <a:pt x="64" y="89"/>
                    </a:lnTo>
                    <a:lnTo>
                      <a:pt x="109" y="79"/>
                    </a:lnTo>
                    <a:lnTo>
                      <a:pt x="119" y="89"/>
                    </a:lnTo>
                    <a:lnTo>
                      <a:pt x="119" y="105"/>
                    </a:lnTo>
                    <a:lnTo>
                      <a:pt x="140" y="105"/>
                    </a:lnTo>
                    <a:lnTo>
                      <a:pt x="174" y="79"/>
                    </a:lnTo>
                    <a:lnTo>
                      <a:pt x="161" y="64"/>
                    </a:lnTo>
                    <a:lnTo>
                      <a:pt x="161" y="43"/>
                    </a:lnTo>
                    <a:lnTo>
                      <a:pt x="152" y="24"/>
                    </a:lnTo>
                    <a:lnTo>
                      <a:pt x="186" y="43"/>
                    </a:lnTo>
                    <a:lnTo>
                      <a:pt x="229" y="14"/>
                    </a:lnTo>
                    <a:lnTo>
                      <a:pt x="229" y="0"/>
                    </a:lnTo>
                    <a:lnTo>
                      <a:pt x="238" y="0"/>
                    </a:lnTo>
                    <a:lnTo>
                      <a:pt x="254" y="24"/>
                    </a:lnTo>
                    <a:lnTo>
                      <a:pt x="238" y="64"/>
                    </a:lnTo>
                    <a:lnTo>
                      <a:pt x="254" y="89"/>
                    </a:lnTo>
                    <a:lnTo>
                      <a:pt x="263" y="89"/>
                    </a:lnTo>
                    <a:lnTo>
                      <a:pt x="293" y="79"/>
                    </a:lnTo>
                    <a:lnTo>
                      <a:pt x="305" y="79"/>
                    </a:lnTo>
                    <a:lnTo>
                      <a:pt x="318" y="79"/>
                    </a:lnTo>
                    <a:lnTo>
                      <a:pt x="318" y="64"/>
                    </a:lnTo>
                    <a:lnTo>
                      <a:pt x="348" y="79"/>
                    </a:lnTo>
                    <a:lnTo>
                      <a:pt x="370" y="79"/>
                    </a:lnTo>
                    <a:lnTo>
                      <a:pt x="395" y="24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5" name="Google Shape;1055;p42"/>
              <p:cNvSpPr/>
              <p:nvPr/>
            </p:nvSpPr>
            <p:spPr>
              <a:xfrm>
                <a:off x="3356839" y="6320341"/>
                <a:ext cx="177704" cy="99429"/>
              </a:xfrm>
              <a:custGeom>
                <a:rect b="b" l="l" r="r" t="t"/>
                <a:pathLst>
                  <a:path extrusionOk="0" h="61" w="76">
                    <a:moveTo>
                      <a:pt x="0" y="0"/>
                    </a:moveTo>
                    <a:lnTo>
                      <a:pt x="36" y="61"/>
                    </a:lnTo>
                    <a:lnTo>
                      <a:pt x="45" y="61"/>
                    </a:lnTo>
                    <a:lnTo>
                      <a:pt x="76" y="5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6" name="Google Shape;1056;p42"/>
              <p:cNvSpPr/>
              <p:nvPr/>
            </p:nvSpPr>
            <p:spPr>
              <a:xfrm>
                <a:off x="3356839" y="6320343"/>
                <a:ext cx="177704" cy="99429"/>
              </a:xfrm>
              <a:custGeom>
                <a:rect b="b" l="l" r="r" t="t"/>
                <a:pathLst>
                  <a:path extrusionOk="0" h="61" w="76">
                    <a:moveTo>
                      <a:pt x="0" y="0"/>
                    </a:moveTo>
                    <a:lnTo>
                      <a:pt x="36" y="61"/>
                    </a:lnTo>
                    <a:lnTo>
                      <a:pt x="45" y="61"/>
                    </a:lnTo>
                    <a:lnTo>
                      <a:pt x="76" y="5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>
                <a:off x="3204857" y="6320341"/>
                <a:ext cx="236159" cy="99429"/>
              </a:xfrm>
              <a:custGeom>
                <a:rect b="b" l="l" r="r" t="t"/>
                <a:pathLst>
                  <a:path extrusionOk="0" h="61" w="101">
                    <a:moveTo>
                      <a:pt x="63" y="0"/>
                    </a:moveTo>
                    <a:lnTo>
                      <a:pt x="101" y="61"/>
                    </a:lnTo>
                    <a:lnTo>
                      <a:pt x="76" y="61"/>
                    </a:lnTo>
                    <a:lnTo>
                      <a:pt x="76" y="50"/>
                    </a:lnTo>
                    <a:lnTo>
                      <a:pt x="54" y="50"/>
                    </a:lnTo>
                    <a:lnTo>
                      <a:pt x="24" y="36"/>
                    </a:lnTo>
                    <a:lnTo>
                      <a:pt x="9" y="36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63" y="10"/>
                    </a:lnTo>
                    <a:lnTo>
                      <a:pt x="54" y="10"/>
                    </a:lnTo>
                    <a:lnTo>
                      <a:pt x="42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>
                <a:off x="2332709" y="4240474"/>
                <a:ext cx="565844" cy="709045"/>
              </a:xfrm>
              <a:custGeom>
                <a:rect b="b" l="l" r="r" t="t"/>
                <a:pathLst>
                  <a:path extrusionOk="0" h="435" w="242">
                    <a:moveTo>
                      <a:pt x="12" y="72"/>
                    </a:moveTo>
                    <a:lnTo>
                      <a:pt x="12" y="101"/>
                    </a:lnTo>
                    <a:lnTo>
                      <a:pt x="30" y="111"/>
                    </a:lnTo>
                    <a:lnTo>
                      <a:pt x="55" y="72"/>
                    </a:lnTo>
                    <a:lnTo>
                      <a:pt x="88" y="60"/>
                    </a:lnTo>
                    <a:lnTo>
                      <a:pt x="97" y="36"/>
                    </a:lnTo>
                    <a:lnTo>
                      <a:pt x="110" y="21"/>
                    </a:lnTo>
                    <a:lnTo>
                      <a:pt x="97" y="0"/>
                    </a:lnTo>
                    <a:lnTo>
                      <a:pt x="110" y="0"/>
                    </a:lnTo>
                    <a:lnTo>
                      <a:pt x="131" y="21"/>
                    </a:lnTo>
                    <a:lnTo>
                      <a:pt x="144" y="60"/>
                    </a:lnTo>
                    <a:lnTo>
                      <a:pt x="190" y="46"/>
                    </a:lnTo>
                    <a:lnTo>
                      <a:pt x="199" y="60"/>
                    </a:lnTo>
                    <a:lnTo>
                      <a:pt x="199" y="86"/>
                    </a:lnTo>
                    <a:lnTo>
                      <a:pt x="208" y="101"/>
                    </a:lnTo>
                    <a:lnTo>
                      <a:pt x="165" y="111"/>
                    </a:lnTo>
                    <a:lnTo>
                      <a:pt x="152" y="137"/>
                    </a:lnTo>
                    <a:lnTo>
                      <a:pt x="144" y="177"/>
                    </a:lnTo>
                    <a:lnTo>
                      <a:pt x="152" y="217"/>
                    </a:lnTo>
                    <a:lnTo>
                      <a:pt x="174" y="238"/>
                    </a:lnTo>
                    <a:lnTo>
                      <a:pt x="199" y="228"/>
                    </a:lnTo>
                    <a:lnTo>
                      <a:pt x="199" y="257"/>
                    </a:lnTo>
                    <a:lnTo>
                      <a:pt x="220" y="257"/>
                    </a:lnTo>
                    <a:lnTo>
                      <a:pt x="229" y="293"/>
                    </a:lnTo>
                    <a:lnTo>
                      <a:pt x="229" y="384"/>
                    </a:lnTo>
                    <a:lnTo>
                      <a:pt x="242" y="394"/>
                    </a:lnTo>
                    <a:lnTo>
                      <a:pt x="229" y="423"/>
                    </a:lnTo>
                    <a:lnTo>
                      <a:pt x="208" y="435"/>
                    </a:lnTo>
                    <a:lnTo>
                      <a:pt x="110" y="358"/>
                    </a:lnTo>
                    <a:lnTo>
                      <a:pt x="42" y="202"/>
                    </a:lnTo>
                    <a:lnTo>
                      <a:pt x="20" y="166"/>
                    </a:lnTo>
                    <a:lnTo>
                      <a:pt x="0" y="137"/>
                    </a:lnTo>
                    <a:lnTo>
                      <a:pt x="12" y="137"/>
                    </a:lnTo>
                    <a:lnTo>
                      <a:pt x="0" y="101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>
                <a:off x="2433251" y="3731918"/>
                <a:ext cx="514402" cy="673185"/>
              </a:xfrm>
              <a:custGeom>
                <a:rect b="b" l="l" r="r" t="t"/>
                <a:pathLst>
                  <a:path extrusionOk="0" h="413" w="220">
                    <a:moveTo>
                      <a:pt x="0" y="267"/>
                    </a:moveTo>
                    <a:lnTo>
                      <a:pt x="24" y="310"/>
                    </a:lnTo>
                    <a:lnTo>
                      <a:pt x="54" y="293"/>
                    </a:lnTo>
                    <a:lnTo>
                      <a:pt x="67" y="310"/>
                    </a:lnTo>
                    <a:lnTo>
                      <a:pt x="88" y="333"/>
                    </a:lnTo>
                    <a:lnTo>
                      <a:pt x="101" y="372"/>
                    </a:lnTo>
                    <a:lnTo>
                      <a:pt x="146" y="358"/>
                    </a:lnTo>
                    <a:lnTo>
                      <a:pt x="155" y="372"/>
                    </a:lnTo>
                    <a:lnTo>
                      <a:pt x="155" y="398"/>
                    </a:lnTo>
                    <a:lnTo>
                      <a:pt x="165" y="413"/>
                    </a:lnTo>
                    <a:lnTo>
                      <a:pt x="165" y="333"/>
                    </a:lnTo>
                    <a:lnTo>
                      <a:pt x="155" y="293"/>
                    </a:lnTo>
                    <a:lnTo>
                      <a:pt x="176" y="293"/>
                    </a:lnTo>
                    <a:lnTo>
                      <a:pt x="165" y="281"/>
                    </a:lnTo>
                    <a:lnTo>
                      <a:pt x="165" y="267"/>
                    </a:lnTo>
                    <a:lnTo>
                      <a:pt x="210" y="257"/>
                    </a:lnTo>
                    <a:lnTo>
                      <a:pt x="220" y="267"/>
                    </a:lnTo>
                    <a:lnTo>
                      <a:pt x="198" y="231"/>
                    </a:lnTo>
                    <a:lnTo>
                      <a:pt x="210" y="231"/>
                    </a:lnTo>
                    <a:lnTo>
                      <a:pt x="198" y="192"/>
                    </a:lnTo>
                    <a:lnTo>
                      <a:pt x="210" y="154"/>
                    </a:lnTo>
                    <a:lnTo>
                      <a:pt x="176" y="154"/>
                    </a:lnTo>
                    <a:lnTo>
                      <a:pt x="165" y="140"/>
                    </a:lnTo>
                    <a:lnTo>
                      <a:pt x="131" y="125"/>
                    </a:lnTo>
                    <a:lnTo>
                      <a:pt x="121" y="125"/>
                    </a:lnTo>
                    <a:lnTo>
                      <a:pt x="121" y="115"/>
                    </a:lnTo>
                    <a:lnTo>
                      <a:pt x="109" y="75"/>
                    </a:lnTo>
                    <a:lnTo>
                      <a:pt x="121" y="36"/>
                    </a:lnTo>
                    <a:lnTo>
                      <a:pt x="131" y="24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01" y="36"/>
                    </a:lnTo>
                    <a:lnTo>
                      <a:pt x="88" y="36"/>
                    </a:lnTo>
                    <a:lnTo>
                      <a:pt x="67" y="36"/>
                    </a:lnTo>
                    <a:lnTo>
                      <a:pt x="67" y="75"/>
                    </a:lnTo>
                    <a:lnTo>
                      <a:pt x="45" y="101"/>
                    </a:lnTo>
                    <a:lnTo>
                      <a:pt x="45" y="115"/>
                    </a:lnTo>
                    <a:lnTo>
                      <a:pt x="34" y="101"/>
                    </a:lnTo>
                    <a:lnTo>
                      <a:pt x="34" y="115"/>
                    </a:lnTo>
                    <a:lnTo>
                      <a:pt x="24" y="125"/>
                    </a:lnTo>
                    <a:lnTo>
                      <a:pt x="24" y="140"/>
                    </a:lnTo>
                    <a:lnTo>
                      <a:pt x="24" y="202"/>
                    </a:lnTo>
                    <a:lnTo>
                      <a:pt x="34" y="220"/>
                    </a:lnTo>
                    <a:lnTo>
                      <a:pt x="24" y="242"/>
                    </a:lnTo>
                    <a:lnTo>
                      <a:pt x="12" y="242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>
                <a:off x="2433251" y="3731919"/>
                <a:ext cx="514402" cy="673185"/>
              </a:xfrm>
              <a:custGeom>
                <a:rect b="b" l="l" r="r" t="t"/>
                <a:pathLst>
                  <a:path extrusionOk="0" h="413" w="220">
                    <a:moveTo>
                      <a:pt x="0" y="267"/>
                    </a:moveTo>
                    <a:lnTo>
                      <a:pt x="24" y="310"/>
                    </a:lnTo>
                    <a:lnTo>
                      <a:pt x="54" y="293"/>
                    </a:lnTo>
                    <a:lnTo>
                      <a:pt x="67" y="310"/>
                    </a:lnTo>
                    <a:lnTo>
                      <a:pt x="88" y="333"/>
                    </a:lnTo>
                    <a:lnTo>
                      <a:pt x="101" y="372"/>
                    </a:lnTo>
                    <a:lnTo>
                      <a:pt x="146" y="358"/>
                    </a:lnTo>
                    <a:lnTo>
                      <a:pt x="155" y="372"/>
                    </a:lnTo>
                    <a:lnTo>
                      <a:pt x="155" y="398"/>
                    </a:lnTo>
                    <a:lnTo>
                      <a:pt x="165" y="413"/>
                    </a:lnTo>
                    <a:lnTo>
                      <a:pt x="165" y="333"/>
                    </a:lnTo>
                    <a:lnTo>
                      <a:pt x="155" y="293"/>
                    </a:lnTo>
                    <a:lnTo>
                      <a:pt x="176" y="293"/>
                    </a:lnTo>
                    <a:lnTo>
                      <a:pt x="165" y="281"/>
                    </a:lnTo>
                    <a:lnTo>
                      <a:pt x="165" y="267"/>
                    </a:lnTo>
                    <a:lnTo>
                      <a:pt x="210" y="257"/>
                    </a:lnTo>
                    <a:lnTo>
                      <a:pt x="220" y="267"/>
                    </a:lnTo>
                    <a:lnTo>
                      <a:pt x="198" y="231"/>
                    </a:lnTo>
                    <a:lnTo>
                      <a:pt x="210" y="231"/>
                    </a:lnTo>
                    <a:lnTo>
                      <a:pt x="198" y="192"/>
                    </a:lnTo>
                    <a:lnTo>
                      <a:pt x="210" y="154"/>
                    </a:lnTo>
                    <a:lnTo>
                      <a:pt x="176" y="154"/>
                    </a:lnTo>
                    <a:lnTo>
                      <a:pt x="165" y="140"/>
                    </a:lnTo>
                    <a:lnTo>
                      <a:pt x="131" y="125"/>
                    </a:lnTo>
                    <a:lnTo>
                      <a:pt x="121" y="125"/>
                    </a:lnTo>
                    <a:lnTo>
                      <a:pt x="121" y="115"/>
                    </a:lnTo>
                    <a:lnTo>
                      <a:pt x="109" y="75"/>
                    </a:lnTo>
                    <a:lnTo>
                      <a:pt x="121" y="36"/>
                    </a:lnTo>
                    <a:lnTo>
                      <a:pt x="131" y="24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01" y="36"/>
                    </a:lnTo>
                    <a:lnTo>
                      <a:pt x="88" y="36"/>
                    </a:lnTo>
                    <a:lnTo>
                      <a:pt x="67" y="36"/>
                    </a:lnTo>
                    <a:lnTo>
                      <a:pt x="67" y="75"/>
                    </a:lnTo>
                    <a:lnTo>
                      <a:pt x="45" y="101"/>
                    </a:lnTo>
                    <a:lnTo>
                      <a:pt x="45" y="115"/>
                    </a:lnTo>
                    <a:lnTo>
                      <a:pt x="34" y="101"/>
                    </a:lnTo>
                    <a:lnTo>
                      <a:pt x="34" y="115"/>
                    </a:lnTo>
                    <a:lnTo>
                      <a:pt x="24" y="125"/>
                    </a:lnTo>
                    <a:lnTo>
                      <a:pt x="24" y="140"/>
                    </a:lnTo>
                    <a:lnTo>
                      <a:pt x="24" y="202"/>
                    </a:lnTo>
                    <a:lnTo>
                      <a:pt x="34" y="220"/>
                    </a:lnTo>
                    <a:lnTo>
                      <a:pt x="24" y="242"/>
                    </a:lnTo>
                    <a:lnTo>
                      <a:pt x="12" y="242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>
                <a:off x="2690454" y="3749850"/>
                <a:ext cx="572859" cy="440097"/>
              </a:xfrm>
              <a:custGeom>
                <a:rect b="b" l="l" r="r" t="t"/>
                <a:pathLst>
                  <a:path extrusionOk="0" h="270" w="245">
                    <a:moveTo>
                      <a:pt x="245" y="90"/>
                    </a:moveTo>
                    <a:lnTo>
                      <a:pt x="229" y="90"/>
                    </a:lnTo>
                    <a:lnTo>
                      <a:pt x="220" y="90"/>
                    </a:lnTo>
                    <a:lnTo>
                      <a:pt x="220" y="64"/>
                    </a:lnTo>
                    <a:lnTo>
                      <a:pt x="198" y="54"/>
                    </a:lnTo>
                    <a:lnTo>
                      <a:pt x="187" y="40"/>
                    </a:lnTo>
                    <a:lnTo>
                      <a:pt x="198" y="40"/>
                    </a:lnTo>
                    <a:lnTo>
                      <a:pt x="165" y="40"/>
                    </a:lnTo>
                    <a:lnTo>
                      <a:pt x="143" y="54"/>
                    </a:lnTo>
                    <a:lnTo>
                      <a:pt x="123" y="40"/>
                    </a:lnTo>
                    <a:lnTo>
                      <a:pt x="88" y="40"/>
                    </a:lnTo>
                    <a:lnTo>
                      <a:pt x="88" y="25"/>
                    </a:lnTo>
                    <a:lnTo>
                      <a:pt x="67" y="14"/>
                    </a:lnTo>
                    <a:lnTo>
                      <a:pt x="55" y="0"/>
                    </a:lnTo>
                    <a:lnTo>
                      <a:pt x="55" y="14"/>
                    </a:lnTo>
                    <a:lnTo>
                      <a:pt x="37" y="25"/>
                    </a:lnTo>
                    <a:lnTo>
                      <a:pt x="37" y="64"/>
                    </a:lnTo>
                    <a:lnTo>
                      <a:pt x="21" y="79"/>
                    </a:lnTo>
                    <a:lnTo>
                      <a:pt x="21" y="54"/>
                    </a:lnTo>
                    <a:lnTo>
                      <a:pt x="37" y="40"/>
                    </a:lnTo>
                    <a:lnTo>
                      <a:pt x="21" y="14"/>
                    </a:lnTo>
                    <a:lnTo>
                      <a:pt x="12" y="25"/>
                    </a:lnTo>
                    <a:lnTo>
                      <a:pt x="0" y="64"/>
                    </a:lnTo>
                    <a:lnTo>
                      <a:pt x="12" y="105"/>
                    </a:lnTo>
                    <a:lnTo>
                      <a:pt x="12" y="116"/>
                    </a:lnTo>
                    <a:lnTo>
                      <a:pt x="21" y="116"/>
                    </a:lnTo>
                    <a:lnTo>
                      <a:pt x="55" y="129"/>
                    </a:lnTo>
                    <a:lnTo>
                      <a:pt x="67" y="145"/>
                    </a:lnTo>
                    <a:lnTo>
                      <a:pt x="101" y="145"/>
                    </a:lnTo>
                    <a:lnTo>
                      <a:pt x="88" y="181"/>
                    </a:lnTo>
                    <a:lnTo>
                      <a:pt x="101" y="220"/>
                    </a:lnTo>
                    <a:lnTo>
                      <a:pt x="88" y="220"/>
                    </a:lnTo>
                    <a:lnTo>
                      <a:pt x="110" y="256"/>
                    </a:lnTo>
                    <a:lnTo>
                      <a:pt x="110" y="270"/>
                    </a:lnTo>
                    <a:lnTo>
                      <a:pt x="131" y="270"/>
                    </a:lnTo>
                    <a:lnTo>
                      <a:pt x="165" y="246"/>
                    </a:lnTo>
                    <a:lnTo>
                      <a:pt x="153" y="231"/>
                    </a:lnTo>
                    <a:lnTo>
                      <a:pt x="153" y="210"/>
                    </a:lnTo>
                    <a:lnTo>
                      <a:pt x="143" y="191"/>
                    </a:lnTo>
                    <a:lnTo>
                      <a:pt x="177" y="210"/>
                    </a:lnTo>
                    <a:lnTo>
                      <a:pt x="220" y="181"/>
                    </a:lnTo>
                    <a:lnTo>
                      <a:pt x="220" y="166"/>
                    </a:lnTo>
                    <a:lnTo>
                      <a:pt x="207" y="155"/>
                    </a:lnTo>
                    <a:lnTo>
                      <a:pt x="220" y="129"/>
                    </a:lnTo>
                    <a:lnTo>
                      <a:pt x="229" y="129"/>
                    </a:lnTo>
                    <a:lnTo>
                      <a:pt x="220" y="116"/>
                    </a:lnTo>
                    <a:lnTo>
                      <a:pt x="220" y="105"/>
                    </a:lnTo>
                    <a:lnTo>
                      <a:pt x="245" y="9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2" name="Google Shape;1062;p42"/>
              <p:cNvSpPr/>
              <p:nvPr/>
            </p:nvSpPr>
            <p:spPr>
              <a:xfrm>
                <a:off x="3485443" y="4002498"/>
                <a:ext cx="107556" cy="148328"/>
              </a:xfrm>
              <a:custGeom>
                <a:rect b="b" l="l" r="r" t="t"/>
                <a:pathLst>
                  <a:path extrusionOk="0" h="91" w="46">
                    <a:moveTo>
                      <a:pt x="46" y="36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54"/>
                    </a:lnTo>
                    <a:lnTo>
                      <a:pt x="0" y="91"/>
                    </a:lnTo>
                    <a:lnTo>
                      <a:pt x="21" y="91"/>
                    </a:lnTo>
                    <a:lnTo>
                      <a:pt x="46" y="36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3" name="Google Shape;1063;p42"/>
              <p:cNvSpPr/>
              <p:nvPr/>
            </p:nvSpPr>
            <p:spPr>
              <a:xfrm>
                <a:off x="3485443" y="4002498"/>
                <a:ext cx="107556" cy="148328"/>
              </a:xfrm>
              <a:custGeom>
                <a:rect b="b" l="l" r="r" t="t"/>
                <a:pathLst>
                  <a:path extrusionOk="0" h="91" w="46">
                    <a:moveTo>
                      <a:pt x="46" y="36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54"/>
                    </a:lnTo>
                    <a:lnTo>
                      <a:pt x="0" y="91"/>
                    </a:lnTo>
                    <a:lnTo>
                      <a:pt x="21" y="91"/>
                    </a:lnTo>
                    <a:lnTo>
                      <a:pt x="46" y="36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4" name="Google Shape;1064;p42"/>
              <p:cNvSpPr/>
              <p:nvPr/>
            </p:nvSpPr>
            <p:spPr>
              <a:xfrm>
                <a:off x="3335797" y="4002498"/>
                <a:ext cx="147306" cy="148328"/>
              </a:xfrm>
              <a:custGeom>
                <a:rect b="b" l="l" r="r" t="t"/>
                <a:pathLst>
                  <a:path extrusionOk="0" h="91" w="63">
                    <a:moveTo>
                      <a:pt x="63" y="0"/>
                    </a:moveTo>
                    <a:lnTo>
                      <a:pt x="63" y="25"/>
                    </a:lnTo>
                    <a:lnTo>
                      <a:pt x="63" y="54"/>
                    </a:lnTo>
                    <a:lnTo>
                      <a:pt x="63" y="91"/>
                    </a:lnTo>
                    <a:lnTo>
                      <a:pt x="33" y="76"/>
                    </a:lnTo>
                    <a:lnTo>
                      <a:pt x="33" y="91"/>
                    </a:lnTo>
                    <a:lnTo>
                      <a:pt x="21" y="91"/>
                    </a:lnTo>
                    <a:lnTo>
                      <a:pt x="0" y="36"/>
                    </a:lnTo>
                    <a:lnTo>
                      <a:pt x="9" y="0"/>
                    </a:lnTo>
                    <a:lnTo>
                      <a:pt x="5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3335797" y="4002498"/>
                <a:ext cx="147306" cy="148328"/>
              </a:xfrm>
              <a:custGeom>
                <a:rect b="b" l="l" r="r" t="t"/>
                <a:pathLst>
                  <a:path extrusionOk="0" h="91" w="63">
                    <a:moveTo>
                      <a:pt x="63" y="0"/>
                    </a:moveTo>
                    <a:lnTo>
                      <a:pt x="63" y="25"/>
                    </a:lnTo>
                    <a:lnTo>
                      <a:pt x="63" y="54"/>
                    </a:lnTo>
                    <a:lnTo>
                      <a:pt x="63" y="91"/>
                    </a:lnTo>
                    <a:lnTo>
                      <a:pt x="33" y="76"/>
                    </a:lnTo>
                    <a:lnTo>
                      <a:pt x="33" y="91"/>
                    </a:lnTo>
                    <a:lnTo>
                      <a:pt x="21" y="91"/>
                    </a:lnTo>
                    <a:lnTo>
                      <a:pt x="0" y="36"/>
                    </a:lnTo>
                    <a:lnTo>
                      <a:pt x="9" y="0"/>
                    </a:lnTo>
                    <a:lnTo>
                      <a:pt x="5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2821393" y="4929961"/>
                <a:ext cx="514402" cy="1429501"/>
              </a:xfrm>
              <a:custGeom>
                <a:rect b="b" l="l" r="r" t="t"/>
                <a:pathLst>
                  <a:path extrusionOk="0" h="877" w="220">
                    <a:moveTo>
                      <a:pt x="0" y="11"/>
                    </a:moveTo>
                    <a:lnTo>
                      <a:pt x="20" y="102"/>
                    </a:lnTo>
                    <a:lnTo>
                      <a:pt x="20" y="126"/>
                    </a:lnTo>
                    <a:lnTo>
                      <a:pt x="33" y="217"/>
                    </a:lnTo>
                    <a:lnTo>
                      <a:pt x="20" y="282"/>
                    </a:lnTo>
                    <a:lnTo>
                      <a:pt x="33" y="308"/>
                    </a:lnTo>
                    <a:lnTo>
                      <a:pt x="20" y="318"/>
                    </a:lnTo>
                    <a:lnTo>
                      <a:pt x="45" y="363"/>
                    </a:lnTo>
                    <a:lnTo>
                      <a:pt x="45" y="399"/>
                    </a:lnTo>
                    <a:lnTo>
                      <a:pt x="45" y="474"/>
                    </a:lnTo>
                    <a:lnTo>
                      <a:pt x="33" y="474"/>
                    </a:lnTo>
                    <a:lnTo>
                      <a:pt x="33" y="485"/>
                    </a:lnTo>
                    <a:lnTo>
                      <a:pt x="55" y="539"/>
                    </a:lnTo>
                    <a:lnTo>
                      <a:pt x="55" y="565"/>
                    </a:lnTo>
                    <a:lnTo>
                      <a:pt x="67" y="594"/>
                    </a:lnTo>
                    <a:lnTo>
                      <a:pt x="67" y="576"/>
                    </a:lnTo>
                    <a:lnTo>
                      <a:pt x="75" y="594"/>
                    </a:lnTo>
                    <a:lnTo>
                      <a:pt x="88" y="641"/>
                    </a:lnTo>
                    <a:lnTo>
                      <a:pt x="67" y="641"/>
                    </a:lnTo>
                    <a:lnTo>
                      <a:pt x="75" y="685"/>
                    </a:lnTo>
                    <a:lnTo>
                      <a:pt x="75" y="695"/>
                    </a:lnTo>
                    <a:lnTo>
                      <a:pt x="67" y="709"/>
                    </a:lnTo>
                    <a:lnTo>
                      <a:pt x="97" y="709"/>
                    </a:lnTo>
                    <a:lnTo>
                      <a:pt x="97" y="746"/>
                    </a:lnTo>
                    <a:lnTo>
                      <a:pt x="88" y="732"/>
                    </a:lnTo>
                    <a:lnTo>
                      <a:pt x="88" y="746"/>
                    </a:lnTo>
                    <a:lnTo>
                      <a:pt x="97" y="786"/>
                    </a:lnTo>
                    <a:lnTo>
                      <a:pt x="110" y="786"/>
                    </a:lnTo>
                    <a:lnTo>
                      <a:pt x="110" y="797"/>
                    </a:lnTo>
                    <a:lnTo>
                      <a:pt x="122" y="786"/>
                    </a:lnTo>
                    <a:lnTo>
                      <a:pt x="122" y="797"/>
                    </a:lnTo>
                    <a:lnTo>
                      <a:pt x="122" y="822"/>
                    </a:lnTo>
                    <a:lnTo>
                      <a:pt x="131" y="822"/>
                    </a:lnTo>
                    <a:lnTo>
                      <a:pt x="131" y="811"/>
                    </a:lnTo>
                    <a:lnTo>
                      <a:pt x="143" y="822"/>
                    </a:lnTo>
                    <a:lnTo>
                      <a:pt x="131" y="822"/>
                    </a:lnTo>
                    <a:lnTo>
                      <a:pt x="131" y="833"/>
                    </a:lnTo>
                    <a:lnTo>
                      <a:pt x="143" y="851"/>
                    </a:lnTo>
                    <a:lnTo>
                      <a:pt x="143" y="833"/>
                    </a:lnTo>
                    <a:lnTo>
                      <a:pt x="207" y="877"/>
                    </a:lnTo>
                    <a:lnTo>
                      <a:pt x="207" y="851"/>
                    </a:lnTo>
                    <a:lnTo>
                      <a:pt x="220" y="851"/>
                    </a:lnTo>
                    <a:lnTo>
                      <a:pt x="220" y="833"/>
                    </a:lnTo>
                    <a:lnTo>
                      <a:pt x="174" y="833"/>
                    </a:lnTo>
                    <a:lnTo>
                      <a:pt x="152" y="797"/>
                    </a:lnTo>
                    <a:lnTo>
                      <a:pt x="143" y="797"/>
                    </a:lnTo>
                    <a:lnTo>
                      <a:pt x="131" y="786"/>
                    </a:lnTo>
                    <a:lnTo>
                      <a:pt x="131" y="709"/>
                    </a:lnTo>
                    <a:lnTo>
                      <a:pt x="122" y="656"/>
                    </a:lnTo>
                    <a:lnTo>
                      <a:pt x="122" y="670"/>
                    </a:lnTo>
                    <a:lnTo>
                      <a:pt x="110" y="656"/>
                    </a:lnTo>
                    <a:lnTo>
                      <a:pt x="97" y="620"/>
                    </a:lnTo>
                    <a:lnTo>
                      <a:pt x="97" y="594"/>
                    </a:lnTo>
                    <a:lnTo>
                      <a:pt x="88" y="576"/>
                    </a:lnTo>
                    <a:lnTo>
                      <a:pt x="88" y="514"/>
                    </a:lnTo>
                    <a:lnTo>
                      <a:pt x="67" y="474"/>
                    </a:lnTo>
                    <a:lnTo>
                      <a:pt x="75" y="449"/>
                    </a:lnTo>
                    <a:lnTo>
                      <a:pt x="67" y="438"/>
                    </a:lnTo>
                    <a:lnTo>
                      <a:pt x="75" y="399"/>
                    </a:lnTo>
                    <a:lnTo>
                      <a:pt x="55" y="337"/>
                    </a:lnTo>
                    <a:lnTo>
                      <a:pt x="55" y="257"/>
                    </a:lnTo>
                    <a:lnTo>
                      <a:pt x="67" y="217"/>
                    </a:lnTo>
                    <a:lnTo>
                      <a:pt x="55" y="167"/>
                    </a:lnTo>
                    <a:lnTo>
                      <a:pt x="75" y="152"/>
                    </a:lnTo>
                    <a:lnTo>
                      <a:pt x="75" y="126"/>
                    </a:lnTo>
                    <a:lnTo>
                      <a:pt x="67" y="126"/>
                    </a:lnTo>
                    <a:lnTo>
                      <a:pt x="45" y="61"/>
                    </a:lnTo>
                    <a:lnTo>
                      <a:pt x="45" y="37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2821392" y="4929961"/>
                <a:ext cx="514402" cy="1429501"/>
              </a:xfrm>
              <a:custGeom>
                <a:rect b="b" l="l" r="r" t="t"/>
                <a:pathLst>
                  <a:path extrusionOk="0" h="877" w="220">
                    <a:moveTo>
                      <a:pt x="0" y="11"/>
                    </a:moveTo>
                    <a:lnTo>
                      <a:pt x="20" y="102"/>
                    </a:lnTo>
                    <a:lnTo>
                      <a:pt x="20" y="126"/>
                    </a:lnTo>
                    <a:lnTo>
                      <a:pt x="33" y="217"/>
                    </a:lnTo>
                    <a:lnTo>
                      <a:pt x="20" y="282"/>
                    </a:lnTo>
                    <a:lnTo>
                      <a:pt x="33" y="308"/>
                    </a:lnTo>
                    <a:lnTo>
                      <a:pt x="20" y="318"/>
                    </a:lnTo>
                    <a:lnTo>
                      <a:pt x="45" y="363"/>
                    </a:lnTo>
                    <a:lnTo>
                      <a:pt x="45" y="399"/>
                    </a:lnTo>
                    <a:lnTo>
                      <a:pt x="45" y="474"/>
                    </a:lnTo>
                    <a:lnTo>
                      <a:pt x="33" y="474"/>
                    </a:lnTo>
                    <a:lnTo>
                      <a:pt x="33" y="485"/>
                    </a:lnTo>
                    <a:lnTo>
                      <a:pt x="55" y="539"/>
                    </a:lnTo>
                    <a:lnTo>
                      <a:pt x="55" y="565"/>
                    </a:lnTo>
                    <a:lnTo>
                      <a:pt x="67" y="594"/>
                    </a:lnTo>
                    <a:lnTo>
                      <a:pt x="67" y="576"/>
                    </a:lnTo>
                    <a:lnTo>
                      <a:pt x="75" y="594"/>
                    </a:lnTo>
                    <a:lnTo>
                      <a:pt x="88" y="641"/>
                    </a:lnTo>
                    <a:lnTo>
                      <a:pt x="67" y="641"/>
                    </a:lnTo>
                    <a:lnTo>
                      <a:pt x="75" y="685"/>
                    </a:lnTo>
                    <a:lnTo>
                      <a:pt x="75" y="695"/>
                    </a:lnTo>
                    <a:lnTo>
                      <a:pt x="67" y="709"/>
                    </a:lnTo>
                    <a:lnTo>
                      <a:pt x="97" y="709"/>
                    </a:lnTo>
                    <a:lnTo>
                      <a:pt x="97" y="746"/>
                    </a:lnTo>
                    <a:lnTo>
                      <a:pt x="88" y="732"/>
                    </a:lnTo>
                    <a:lnTo>
                      <a:pt x="88" y="746"/>
                    </a:lnTo>
                    <a:lnTo>
                      <a:pt x="97" y="786"/>
                    </a:lnTo>
                    <a:lnTo>
                      <a:pt x="110" y="786"/>
                    </a:lnTo>
                    <a:lnTo>
                      <a:pt x="110" y="797"/>
                    </a:lnTo>
                    <a:lnTo>
                      <a:pt x="122" y="786"/>
                    </a:lnTo>
                    <a:lnTo>
                      <a:pt x="122" y="797"/>
                    </a:lnTo>
                    <a:lnTo>
                      <a:pt x="122" y="822"/>
                    </a:lnTo>
                    <a:lnTo>
                      <a:pt x="131" y="822"/>
                    </a:lnTo>
                    <a:lnTo>
                      <a:pt x="131" y="811"/>
                    </a:lnTo>
                    <a:lnTo>
                      <a:pt x="143" y="822"/>
                    </a:lnTo>
                    <a:lnTo>
                      <a:pt x="131" y="822"/>
                    </a:lnTo>
                    <a:lnTo>
                      <a:pt x="131" y="833"/>
                    </a:lnTo>
                    <a:lnTo>
                      <a:pt x="143" y="851"/>
                    </a:lnTo>
                    <a:lnTo>
                      <a:pt x="143" y="833"/>
                    </a:lnTo>
                    <a:lnTo>
                      <a:pt x="207" y="877"/>
                    </a:lnTo>
                    <a:lnTo>
                      <a:pt x="207" y="851"/>
                    </a:lnTo>
                    <a:lnTo>
                      <a:pt x="220" y="851"/>
                    </a:lnTo>
                    <a:lnTo>
                      <a:pt x="220" y="833"/>
                    </a:lnTo>
                    <a:lnTo>
                      <a:pt x="174" y="833"/>
                    </a:lnTo>
                    <a:lnTo>
                      <a:pt x="152" y="797"/>
                    </a:lnTo>
                    <a:lnTo>
                      <a:pt x="143" y="797"/>
                    </a:lnTo>
                    <a:lnTo>
                      <a:pt x="131" y="786"/>
                    </a:lnTo>
                    <a:lnTo>
                      <a:pt x="131" y="709"/>
                    </a:lnTo>
                    <a:lnTo>
                      <a:pt x="122" y="656"/>
                    </a:lnTo>
                    <a:lnTo>
                      <a:pt x="122" y="670"/>
                    </a:lnTo>
                    <a:lnTo>
                      <a:pt x="110" y="656"/>
                    </a:lnTo>
                    <a:lnTo>
                      <a:pt x="97" y="620"/>
                    </a:lnTo>
                    <a:lnTo>
                      <a:pt x="97" y="594"/>
                    </a:lnTo>
                    <a:lnTo>
                      <a:pt x="88" y="576"/>
                    </a:lnTo>
                    <a:lnTo>
                      <a:pt x="88" y="514"/>
                    </a:lnTo>
                    <a:lnTo>
                      <a:pt x="67" y="474"/>
                    </a:lnTo>
                    <a:lnTo>
                      <a:pt x="75" y="449"/>
                    </a:lnTo>
                    <a:lnTo>
                      <a:pt x="67" y="438"/>
                    </a:lnTo>
                    <a:lnTo>
                      <a:pt x="75" y="399"/>
                    </a:lnTo>
                    <a:lnTo>
                      <a:pt x="55" y="337"/>
                    </a:lnTo>
                    <a:lnTo>
                      <a:pt x="55" y="257"/>
                    </a:lnTo>
                    <a:lnTo>
                      <a:pt x="67" y="217"/>
                    </a:lnTo>
                    <a:lnTo>
                      <a:pt x="55" y="167"/>
                    </a:lnTo>
                    <a:lnTo>
                      <a:pt x="75" y="152"/>
                    </a:lnTo>
                    <a:lnTo>
                      <a:pt x="75" y="126"/>
                    </a:lnTo>
                    <a:lnTo>
                      <a:pt x="67" y="126"/>
                    </a:lnTo>
                    <a:lnTo>
                      <a:pt x="45" y="61"/>
                    </a:lnTo>
                    <a:lnTo>
                      <a:pt x="45" y="37"/>
                    </a:lnTo>
                    <a:lnTo>
                      <a:pt x="2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2847115" y="4612114"/>
                <a:ext cx="535450" cy="524857"/>
              </a:xfrm>
              <a:custGeom>
                <a:rect b="b" l="l" r="r" t="t"/>
                <a:pathLst>
                  <a:path extrusionOk="0" h="322" w="229">
                    <a:moveTo>
                      <a:pt x="0" y="28"/>
                    </a:moveTo>
                    <a:lnTo>
                      <a:pt x="9" y="65"/>
                    </a:lnTo>
                    <a:lnTo>
                      <a:pt x="9" y="155"/>
                    </a:lnTo>
                    <a:lnTo>
                      <a:pt x="21" y="166"/>
                    </a:lnTo>
                    <a:lnTo>
                      <a:pt x="9" y="195"/>
                    </a:lnTo>
                    <a:lnTo>
                      <a:pt x="34" y="232"/>
                    </a:lnTo>
                    <a:lnTo>
                      <a:pt x="34" y="256"/>
                    </a:lnTo>
                    <a:lnTo>
                      <a:pt x="55" y="322"/>
                    </a:lnTo>
                    <a:lnTo>
                      <a:pt x="64" y="322"/>
                    </a:lnTo>
                    <a:lnTo>
                      <a:pt x="85" y="297"/>
                    </a:lnTo>
                    <a:lnTo>
                      <a:pt x="120" y="311"/>
                    </a:lnTo>
                    <a:lnTo>
                      <a:pt x="140" y="311"/>
                    </a:lnTo>
                    <a:lnTo>
                      <a:pt x="153" y="245"/>
                    </a:lnTo>
                    <a:lnTo>
                      <a:pt x="208" y="232"/>
                    </a:lnTo>
                    <a:lnTo>
                      <a:pt x="217" y="256"/>
                    </a:lnTo>
                    <a:lnTo>
                      <a:pt x="229" y="206"/>
                    </a:lnTo>
                    <a:lnTo>
                      <a:pt x="208" y="180"/>
                    </a:lnTo>
                    <a:lnTo>
                      <a:pt x="208" y="166"/>
                    </a:lnTo>
                    <a:lnTo>
                      <a:pt x="178" y="155"/>
                    </a:lnTo>
                    <a:lnTo>
                      <a:pt x="178" y="144"/>
                    </a:lnTo>
                    <a:lnTo>
                      <a:pt x="178" y="130"/>
                    </a:lnTo>
                    <a:lnTo>
                      <a:pt x="162" y="105"/>
                    </a:lnTo>
                    <a:lnTo>
                      <a:pt x="85" y="65"/>
                    </a:lnTo>
                    <a:lnTo>
                      <a:pt x="76" y="39"/>
                    </a:lnTo>
                    <a:lnTo>
                      <a:pt x="76" y="0"/>
                    </a:lnTo>
                    <a:lnTo>
                      <a:pt x="43" y="0"/>
                    </a:lnTo>
                    <a:lnTo>
                      <a:pt x="21" y="3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3179140" y="4990270"/>
                <a:ext cx="355407" cy="340668"/>
              </a:xfrm>
              <a:custGeom>
                <a:rect b="b" l="l" r="r" t="t"/>
                <a:pathLst>
                  <a:path extrusionOk="0" h="209" w="152">
                    <a:moveTo>
                      <a:pt x="152" y="154"/>
                    </a:moveTo>
                    <a:lnTo>
                      <a:pt x="152" y="180"/>
                    </a:lnTo>
                    <a:lnTo>
                      <a:pt x="142" y="209"/>
                    </a:lnTo>
                    <a:lnTo>
                      <a:pt x="130" y="209"/>
                    </a:lnTo>
                    <a:lnTo>
                      <a:pt x="88" y="190"/>
                    </a:lnTo>
                    <a:lnTo>
                      <a:pt x="100" y="168"/>
                    </a:lnTo>
                    <a:lnTo>
                      <a:pt x="100" y="144"/>
                    </a:lnTo>
                    <a:lnTo>
                      <a:pt x="66" y="129"/>
                    </a:lnTo>
                    <a:lnTo>
                      <a:pt x="46" y="115"/>
                    </a:lnTo>
                    <a:lnTo>
                      <a:pt x="0" y="79"/>
                    </a:lnTo>
                    <a:lnTo>
                      <a:pt x="12" y="13"/>
                    </a:lnTo>
                    <a:lnTo>
                      <a:pt x="66" y="0"/>
                    </a:lnTo>
                    <a:lnTo>
                      <a:pt x="76" y="24"/>
                    </a:lnTo>
                    <a:lnTo>
                      <a:pt x="88" y="64"/>
                    </a:lnTo>
                    <a:lnTo>
                      <a:pt x="121" y="79"/>
                    </a:lnTo>
                    <a:lnTo>
                      <a:pt x="130" y="79"/>
                    </a:lnTo>
                    <a:lnTo>
                      <a:pt x="130" y="115"/>
                    </a:lnTo>
                    <a:lnTo>
                      <a:pt x="152" y="115"/>
                    </a:lnTo>
                    <a:lnTo>
                      <a:pt x="152" y="154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3179140" y="4990270"/>
                <a:ext cx="355407" cy="340668"/>
              </a:xfrm>
              <a:custGeom>
                <a:rect b="b" l="l" r="r" t="t"/>
                <a:pathLst>
                  <a:path extrusionOk="0" h="209" w="152">
                    <a:moveTo>
                      <a:pt x="152" y="154"/>
                    </a:moveTo>
                    <a:lnTo>
                      <a:pt x="152" y="180"/>
                    </a:lnTo>
                    <a:lnTo>
                      <a:pt x="142" y="209"/>
                    </a:lnTo>
                    <a:lnTo>
                      <a:pt x="130" y="209"/>
                    </a:lnTo>
                    <a:lnTo>
                      <a:pt x="88" y="190"/>
                    </a:lnTo>
                    <a:lnTo>
                      <a:pt x="100" y="168"/>
                    </a:lnTo>
                    <a:lnTo>
                      <a:pt x="100" y="144"/>
                    </a:lnTo>
                    <a:lnTo>
                      <a:pt x="66" y="129"/>
                    </a:lnTo>
                    <a:lnTo>
                      <a:pt x="46" y="115"/>
                    </a:lnTo>
                    <a:lnTo>
                      <a:pt x="0" y="79"/>
                    </a:lnTo>
                    <a:lnTo>
                      <a:pt x="12" y="13"/>
                    </a:lnTo>
                    <a:lnTo>
                      <a:pt x="66" y="0"/>
                    </a:lnTo>
                    <a:lnTo>
                      <a:pt x="76" y="24"/>
                    </a:lnTo>
                    <a:lnTo>
                      <a:pt x="88" y="64"/>
                    </a:lnTo>
                    <a:lnTo>
                      <a:pt x="121" y="79"/>
                    </a:lnTo>
                    <a:lnTo>
                      <a:pt x="130" y="79"/>
                    </a:lnTo>
                    <a:lnTo>
                      <a:pt x="130" y="115"/>
                    </a:lnTo>
                    <a:lnTo>
                      <a:pt x="152" y="115"/>
                    </a:lnTo>
                    <a:lnTo>
                      <a:pt x="152" y="154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2947657" y="5096221"/>
                <a:ext cx="645343" cy="1193153"/>
              </a:xfrm>
              <a:custGeom>
                <a:rect b="b" l="l" r="r" t="t"/>
                <a:pathLst>
                  <a:path extrusionOk="0" h="732" w="276">
                    <a:moveTo>
                      <a:pt x="220" y="206"/>
                    </a:moveTo>
                    <a:lnTo>
                      <a:pt x="266" y="144"/>
                    </a:lnTo>
                    <a:lnTo>
                      <a:pt x="276" y="125"/>
                    </a:lnTo>
                    <a:lnTo>
                      <a:pt x="266" y="89"/>
                    </a:lnTo>
                    <a:lnTo>
                      <a:pt x="251" y="89"/>
                    </a:lnTo>
                    <a:lnTo>
                      <a:pt x="251" y="115"/>
                    </a:lnTo>
                    <a:lnTo>
                      <a:pt x="241" y="144"/>
                    </a:lnTo>
                    <a:lnTo>
                      <a:pt x="229" y="144"/>
                    </a:lnTo>
                    <a:lnTo>
                      <a:pt x="186" y="125"/>
                    </a:lnTo>
                    <a:lnTo>
                      <a:pt x="199" y="104"/>
                    </a:lnTo>
                    <a:lnTo>
                      <a:pt x="199" y="79"/>
                    </a:lnTo>
                    <a:lnTo>
                      <a:pt x="165" y="65"/>
                    </a:lnTo>
                    <a:lnTo>
                      <a:pt x="144" y="50"/>
                    </a:lnTo>
                    <a:lnTo>
                      <a:pt x="97" y="14"/>
                    </a:lnTo>
                    <a:lnTo>
                      <a:pt x="76" y="14"/>
                    </a:lnTo>
                    <a:lnTo>
                      <a:pt x="42" y="0"/>
                    </a:lnTo>
                    <a:lnTo>
                      <a:pt x="20" y="24"/>
                    </a:lnTo>
                    <a:lnTo>
                      <a:pt x="20" y="50"/>
                    </a:lnTo>
                    <a:lnTo>
                      <a:pt x="0" y="65"/>
                    </a:lnTo>
                    <a:lnTo>
                      <a:pt x="12" y="115"/>
                    </a:lnTo>
                    <a:lnTo>
                      <a:pt x="0" y="155"/>
                    </a:lnTo>
                    <a:lnTo>
                      <a:pt x="0" y="235"/>
                    </a:lnTo>
                    <a:lnTo>
                      <a:pt x="20" y="297"/>
                    </a:lnTo>
                    <a:lnTo>
                      <a:pt x="12" y="336"/>
                    </a:lnTo>
                    <a:lnTo>
                      <a:pt x="20" y="347"/>
                    </a:lnTo>
                    <a:lnTo>
                      <a:pt x="12" y="372"/>
                    </a:lnTo>
                    <a:lnTo>
                      <a:pt x="33" y="412"/>
                    </a:lnTo>
                    <a:lnTo>
                      <a:pt x="33" y="474"/>
                    </a:lnTo>
                    <a:lnTo>
                      <a:pt x="42" y="492"/>
                    </a:lnTo>
                    <a:lnTo>
                      <a:pt x="42" y="518"/>
                    </a:lnTo>
                    <a:lnTo>
                      <a:pt x="55" y="554"/>
                    </a:lnTo>
                    <a:lnTo>
                      <a:pt x="67" y="568"/>
                    </a:lnTo>
                    <a:lnTo>
                      <a:pt x="67" y="554"/>
                    </a:lnTo>
                    <a:lnTo>
                      <a:pt x="76" y="609"/>
                    </a:lnTo>
                    <a:lnTo>
                      <a:pt x="76" y="684"/>
                    </a:lnTo>
                    <a:lnTo>
                      <a:pt x="88" y="695"/>
                    </a:lnTo>
                    <a:lnTo>
                      <a:pt x="97" y="695"/>
                    </a:lnTo>
                    <a:lnTo>
                      <a:pt x="119" y="732"/>
                    </a:lnTo>
                    <a:lnTo>
                      <a:pt x="165" y="732"/>
                    </a:lnTo>
                    <a:lnTo>
                      <a:pt x="186" y="732"/>
                    </a:lnTo>
                    <a:lnTo>
                      <a:pt x="152" y="710"/>
                    </a:lnTo>
                    <a:lnTo>
                      <a:pt x="152" y="695"/>
                    </a:lnTo>
                    <a:lnTo>
                      <a:pt x="165" y="684"/>
                    </a:lnTo>
                    <a:lnTo>
                      <a:pt x="165" y="659"/>
                    </a:lnTo>
                    <a:lnTo>
                      <a:pt x="186" y="630"/>
                    </a:lnTo>
                    <a:lnTo>
                      <a:pt x="174" y="619"/>
                    </a:lnTo>
                    <a:lnTo>
                      <a:pt x="165" y="619"/>
                    </a:lnTo>
                    <a:lnTo>
                      <a:pt x="144" y="609"/>
                    </a:lnTo>
                    <a:lnTo>
                      <a:pt x="144" y="593"/>
                    </a:lnTo>
                    <a:lnTo>
                      <a:pt x="144" y="568"/>
                    </a:lnTo>
                    <a:lnTo>
                      <a:pt x="165" y="568"/>
                    </a:lnTo>
                    <a:lnTo>
                      <a:pt x="165" y="554"/>
                    </a:lnTo>
                    <a:lnTo>
                      <a:pt x="165" y="528"/>
                    </a:lnTo>
                    <a:lnTo>
                      <a:pt x="174" y="518"/>
                    </a:lnTo>
                    <a:lnTo>
                      <a:pt x="165" y="518"/>
                    </a:lnTo>
                    <a:lnTo>
                      <a:pt x="165" y="503"/>
                    </a:lnTo>
                    <a:lnTo>
                      <a:pt x="174" y="518"/>
                    </a:lnTo>
                    <a:lnTo>
                      <a:pt x="186" y="518"/>
                    </a:lnTo>
                    <a:lnTo>
                      <a:pt x="186" y="503"/>
                    </a:lnTo>
                    <a:lnTo>
                      <a:pt x="174" y="492"/>
                    </a:lnTo>
                    <a:lnTo>
                      <a:pt x="165" y="503"/>
                    </a:lnTo>
                    <a:lnTo>
                      <a:pt x="152" y="492"/>
                    </a:lnTo>
                    <a:lnTo>
                      <a:pt x="144" y="463"/>
                    </a:lnTo>
                    <a:lnTo>
                      <a:pt x="165" y="474"/>
                    </a:lnTo>
                    <a:lnTo>
                      <a:pt x="186" y="463"/>
                    </a:lnTo>
                    <a:lnTo>
                      <a:pt x="186" y="427"/>
                    </a:lnTo>
                    <a:lnTo>
                      <a:pt x="211" y="412"/>
                    </a:lnTo>
                    <a:lnTo>
                      <a:pt x="251" y="401"/>
                    </a:lnTo>
                    <a:lnTo>
                      <a:pt x="266" y="372"/>
                    </a:lnTo>
                    <a:lnTo>
                      <a:pt x="266" y="362"/>
                    </a:lnTo>
                    <a:lnTo>
                      <a:pt x="241" y="347"/>
                    </a:lnTo>
                    <a:lnTo>
                      <a:pt x="251" y="336"/>
                    </a:lnTo>
                    <a:lnTo>
                      <a:pt x="220" y="307"/>
                    </a:lnTo>
                    <a:lnTo>
                      <a:pt x="220" y="297"/>
                    </a:lnTo>
                    <a:lnTo>
                      <a:pt x="220" y="206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3179140" y="3896548"/>
                <a:ext cx="208100" cy="270578"/>
              </a:xfrm>
              <a:custGeom>
                <a:rect b="b" l="l" r="r" t="t"/>
                <a:pathLst>
                  <a:path extrusionOk="0" h="166" w="89">
                    <a:moveTo>
                      <a:pt x="37" y="0"/>
                    </a:moveTo>
                    <a:lnTo>
                      <a:pt x="54" y="14"/>
                    </a:lnTo>
                    <a:lnTo>
                      <a:pt x="54" y="39"/>
                    </a:lnTo>
                    <a:lnTo>
                      <a:pt x="76" y="64"/>
                    </a:lnTo>
                    <a:lnTo>
                      <a:pt x="67" y="101"/>
                    </a:lnTo>
                    <a:lnTo>
                      <a:pt x="89" y="155"/>
                    </a:lnTo>
                    <a:lnTo>
                      <a:pt x="76" y="155"/>
                    </a:lnTo>
                    <a:lnTo>
                      <a:pt x="46" y="166"/>
                    </a:lnTo>
                    <a:lnTo>
                      <a:pt x="37" y="166"/>
                    </a:lnTo>
                    <a:lnTo>
                      <a:pt x="21" y="141"/>
                    </a:lnTo>
                    <a:lnTo>
                      <a:pt x="37" y="101"/>
                    </a:lnTo>
                    <a:lnTo>
                      <a:pt x="21" y="76"/>
                    </a:lnTo>
                    <a:lnTo>
                      <a:pt x="12" y="76"/>
                    </a:lnTo>
                    <a:lnTo>
                      <a:pt x="0" y="64"/>
                    </a:lnTo>
                    <a:lnTo>
                      <a:pt x="12" y="39"/>
                    </a:lnTo>
                    <a:lnTo>
                      <a:pt x="21" y="39"/>
                    </a:lnTo>
                    <a:lnTo>
                      <a:pt x="12" y="24"/>
                    </a:lnTo>
                    <a:lnTo>
                      <a:pt x="12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3" name="Google Shape;1073;p42"/>
              <p:cNvSpPr/>
              <p:nvPr/>
            </p:nvSpPr>
            <p:spPr>
              <a:xfrm>
                <a:off x="3179140" y="3896548"/>
                <a:ext cx="208100" cy="270578"/>
              </a:xfrm>
              <a:custGeom>
                <a:rect b="b" l="l" r="r" t="t"/>
                <a:pathLst>
                  <a:path extrusionOk="0" h="166" w="89">
                    <a:moveTo>
                      <a:pt x="37" y="0"/>
                    </a:moveTo>
                    <a:lnTo>
                      <a:pt x="54" y="14"/>
                    </a:lnTo>
                    <a:lnTo>
                      <a:pt x="54" y="39"/>
                    </a:lnTo>
                    <a:lnTo>
                      <a:pt x="76" y="64"/>
                    </a:lnTo>
                    <a:lnTo>
                      <a:pt x="67" y="101"/>
                    </a:lnTo>
                    <a:lnTo>
                      <a:pt x="89" y="155"/>
                    </a:lnTo>
                    <a:lnTo>
                      <a:pt x="76" y="155"/>
                    </a:lnTo>
                    <a:lnTo>
                      <a:pt x="46" y="166"/>
                    </a:lnTo>
                    <a:lnTo>
                      <a:pt x="37" y="166"/>
                    </a:lnTo>
                    <a:lnTo>
                      <a:pt x="21" y="141"/>
                    </a:lnTo>
                    <a:lnTo>
                      <a:pt x="37" y="101"/>
                    </a:lnTo>
                    <a:lnTo>
                      <a:pt x="21" y="76"/>
                    </a:lnTo>
                    <a:lnTo>
                      <a:pt x="12" y="76"/>
                    </a:lnTo>
                    <a:lnTo>
                      <a:pt x="0" y="64"/>
                    </a:lnTo>
                    <a:lnTo>
                      <a:pt x="12" y="39"/>
                    </a:lnTo>
                    <a:lnTo>
                      <a:pt x="21" y="39"/>
                    </a:lnTo>
                    <a:lnTo>
                      <a:pt x="12" y="24"/>
                    </a:lnTo>
                    <a:lnTo>
                      <a:pt x="12" y="1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4" name="Google Shape;1074;p42"/>
              <p:cNvSpPr/>
              <p:nvPr/>
            </p:nvSpPr>
            <p:spPr>
              <a:xfrm>
                <a:off x="3642090" y="6273113"/>
                <a:ext cx="105220" cy="48900"/>
              </a:xfrm>
              <a:custGeom>
                <a:rect b="b" l="l" r="r" t="t"/>
                <a:pathLst>
                  <a:path extrusionOk="0" h="30" w="45">
                    <a:moveTo>
                      <a:pt x="0" y="0"/>
                    </a:moveTo>
                    <a:lnTo>
                      <a:pt x="9" y="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2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3642076" y="6273150"/>
                <a:ext cx="105220" cy="48900"/>
              </a:xfrm>
              <a:custGeom>
                <a:rect b="b" l="l" r="r" t="t"/>
                <a:pathLst>
                  <a:path extrusionOk="0" h="30" w="45">
                    <a:moveTo>
                      <a:pt x="0" y="0"/>
                    </a:moveTo>
                    <a:lnTo>
                      <a:pt x="9" y="3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2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1E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cxnSp>
        <p:nvCxnSpPr>
          <p:cNvPr id="1076" name="Google Shape;1076;p42"/>
          <p:cNvCxnSpPr/>
          <p:nvPr/>
        </p:nvCxnSpPr>
        <p:spPr>
          <a:xfrm>
            <a:off x="2247560" y="4032215"/>
            <a:ext cx="0" cy="359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lg" w="lg" type="oval"/>
          </a:ln>
        </p:spPr>
      </p:cxnSp>
      <p:sp>
        <p:nvSpPr>
          <p:cNvPr id="1077" name="Google Shape;1077;p42"/>
          <p:cNvSpPr txBox="1"/>
          <p:nvPr/>
        </p:nvSpPr>
        <p:spPr>
          <a:xfrm>
            <a:off x="2064909" y="2993732"/>
            <a:ext cx="882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South America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8" name="Google Shape;1078;p42"/>
          <p:cNvSpPr/>
          <p:nvPr/>
        </p:nvSpPr>
        <p:spPr>
          <a:xfrm>
            <a:off x="1841493" y="3237545"/>
            <a:ext cx="2283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9" name="Google Shape;1079;p42"/>
          <p:cNvCxnSpPr/>
          <p:nvPr/>
        </p:nvCxnSpPr>
        <p:spPr>
          <a:xfrm>
            <a:off x="2125710" y="3253115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0" name="Google Shape;1080;p42"/>
          <p:cNvCxnSpPr/>
          <p:nvPr/>
        </p:nvCxnSpPr>
        <p:spPr>
          <a:xfrm>
            <a:off x="2130152" y="3466933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1" name="Google Shape;1081;p42"/>
          <p:cNvCxnSpPr/>
          <p:nvPr/>
        </p:nvCxnSpPr>
        <p:spPr>
          <a:xfrm>
            <a:off x="2130152" y="3670294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2" name="Google Shape;1082;p42"/>
          <p:cNvCxnSpPr/>
          <p:nvPr/>
        </p:nvCxnSpPr>
        <p:spPr>
          <a:xfrm>
            <a:off x="2130152" y="3882386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3" name="Google Shape;1083;p42"/>
          <p:cNvCxnSpPr/>
          <p:nvPr/>
        </p:nvCxnSpPr>
        <p:spPr>
          <a:xfrm>
            <a:off x="2125710" y="3253115"/>
            <a:ext cx="626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4" name="Google Shape;1084;p42"/>
          <p:cNvCxnSpPr/>
          <p:nvPr/>
        </p:nvCxnSpPr>
        <p:spPr>
          <a:xfrm>
            <a:off x="2130152" y="3466933"/>
            <a:ext cx="5049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5" name="Google Shape;1085;p42"/>
          <p:cNvCxnSpPr/>
          <p:nvPr/>
        </p:nvCxnSpPr>
        <p:spPr>
          <a:xfrm>
            <a:off x="2130152" y="3670294"/>
            <a:ext cx="404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86" name="Google Shape;1086;p42"/>
          <p:cNvCxnSpPr/>
          <p:nvPr/>
        </p:nvCxnSpPr>
        <p:spPr>
          <a:xfrm>
            <a:off x="2130152" y="3882386"/>
            <a:ext cx="1878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49410"/>
              </a:srgbClr>
            </a:outerShdw>
          </a:effectLst>
        </p:spPr>
      </p:cxnSp>
      <p:cxnSp>
        <p:nvCxnSpPr>
          <p:cNvPr id="1087" name="Google Shape;1087;p42"/>
          <p:cNvCxnSpPr/>
          <p:nvPr/>
        </p:nvCxnSpPr>
        <p:spPr>
          <a:xfrm>
            <a:off x="3956493" y="1671983"/>
            <a:ext cx="626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49410"/>
              </a:srgbClr>
            </a:outerShdw>
          </a:effectLst>
        </p:spPr>
      </p:cxnSp>
      <p:cxnSp>
        <p:nvCxnSpPr>
          <p:cNvPr id="1088" name="Google Shape;1088;p42"/>
          <p:cNvCxnSpPr/>
          <p:nvPr/>
        </p:nvCxnSpPr>
        <p:spPr>
          <a:xfrm>
            <a:off x="3960935" y="1878532"/>
            <a:ext cx="5049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49410"/>
              </a:srgbClr>
            </a:outerShdw>
          </a:effectLst>
        </p:spPr>
      </p:cxnSp>
      <p:cxnSp>
        <p:nvCxnSpPr>
          <p:cNvPr id="1089" name="Google Shape;1089;p42"/>
          <p:cNvCxnSpPr/>
          <p:nvPr/>
        </p:nvCxnSpPr>
        <p:spPr>
          <a:xfrm>
            <a:off x="3960935" y="2085973"/>
            <a:ext cx="404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49410"/>
              </a:srgbClr>
            </a:outerShdw>
          </a:effectLst>
        </p:spPr>
      </p:cxnSp>
      <p:cxnSp>
        <p:nvCxnSpPr>
          <p:cNvPr id="1090" name="Google Shape;1090;p42"/>
          <p:cNvCxnSpPr/>
          <p:nvPr/>
        </p:nvCxnSpPr>
        <p:spPr>
          <a:xfrm>
            <a:off x="3960935" y="2288502"/>
            <a:ext cx="1878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algn="ctr">
              <a:srgbClr val="000000">
                <a:alpha val="49410"/>
              </a:srgbClr>
            </a:outerShdw>
          </a:effectLst>
        </p:spPr>
      </p:cxnSp>
      <p:sp>
        <p:nvSpPr>
          <p:cNvPr id="1091" name="Google Shape;1091;p42"/>
          <p:cNvSpPr txBox="1"/>
          <p:nvPr/>
        </p:nvSpPr>
        <p:spPr>
          <a:xfrm>
            <a:off x="3900647" y="1442718"/>
            <a:ext cx="882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Africa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92" name="Google Shape;1092;p42"/>
          <p:cNvCxnSpPr/>
          <p:nvPr/>
        </p:nvCxnSpPr>
        <p:spPr>
          <a:xfrm>
            <a:off x="4387250" y="2482795"/>
            <a:ext cx="0" cy="1286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lg" w="lg" type="oval"/>
          </a:ln>
        </p:spPr>
      </p:cxnSp>
      <p:cxnSp>
        <p:nvCxnSpPr>
          <p:cNvPr id="1093" name="Google Shape;1093;p42"/>
          <p:cNvCxnSpPr/>
          <p:nvPr/>
        </p:nvCxnSpPr>
        <p:spPr>
          <a:xfrm flipH="1">
            <a:off x="6935937" y="2484575"/>
            <a:ext cx="7500" cy="189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lg" w="lg" type="oval"/>
          </a:ln>
        </p:spPr>
      </p:cxnSp>
      <p:sp>
        <p:nvSpPr>
          <p:cNvPr id="1094" name="Google Shape;1094;p42"/>
          <p:cNvSpPr txBox="1"/>
          <p:nvPr/>
        </p:nvSpPr>
        <p:spPr>
          <a:xfrm>
            <a:off x="6474587" y="1428098"/>
            <a:ext cx="901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Australia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95" name="Google Shape;1095;p42"/>
          <p:cNvCxnSpPr/>
          <p:nvPr/>
        </p:nvCxnSpPr>
        <p:spPr>
          <a:xfrm>
            <a:off x="6543591" y="1664930"/>
            <a:ext cx="626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96" name="Google Shape;1096;p42"/>
          <p:cNvCxnSpPr/>
          <p:nvPr/>
        </p:nvCxnSpPr>
        <p:spPr>
          <a:xfrm>
            <a:off x="6548033" y="1872797"/>
            <a:ext cx="5049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97" name="Google Shape;1097;p42"/>
          <p:cNvCxnSpPr/>
          <p:nvPr/>
        </p:nvCxnSpPr>
        <p:spPr>
          <a:xfrm>
            <a:off x="6548033" y="2080663"/>
            <a:ext cx="404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98" name="Google Shape;1098;p42"/>
          <p:cNvCxnSpPr/>
          <p:nvPr/>
        </p:nvCxnSpPr>
        <p:spPr>
          <a:xfrm>
            <a:off x="6548033" y="2292756"/>
            <a:ext cx="1878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099" name="Google Shape;1099;p42"/>
          <p:cNvCxnSpPr/>
          <p:nvPr/>
        </p:nvCxnSpPr>
        <p:spPr>
          <a:xfrm rot="10800000">
            <a:off x="5829766" y="3146028"/>
            <a:ext cx="0" cy="51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lg" w="lg" type="oval"/>
          </a:ln>
        </p:spPr>
      </p:cxnSp>
      <p:sp>
        <p:nvSpPr>
          <p:cNvPr id="1100" name="Google Shape;1100;p42"/>
          <p:cNvSpPr txBox="1"/>
          <p:nvPr/>
        </p:nvSpPr>
        <p:spPr>
          <a:xfrm>
            <a:off x="5389874" y="3692754"/>
            <a:ext cx="9015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Asia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1" name="Google Shape;1101;p42"/>
          <p:cNvCxnSpPr/>
          <p:nvPr/>
        </p:nvCxnSpPr>
        <p:spPr>
          <a:xfrm>
            <a:off x="5456292" y="3951242"/>
            <a:ext cx="626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02" name="Google Shape;1102;p42"/>
          <p:cNvCxnSpPr/>
          <p:nvPr/>
        </p:nvCxnSpPr>
        <p:spPr>
          <a:xfrm>
            <a:off x="5460733" y="4169141"/>
            <a:ext cx="5049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03" name="Google Shape;1103;p42"/>
          <p:cNvCxnSpPr/>
          <p:nvPr/>
        </p:nvCxnSpPr>
        <p:spPr>
          <a:xfrm>
            <a:off x="5460733" y="4382066"/>
            <a:ext cx="404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04" name="Google Shape;1104;p42"/>
          <p:cNvCxnSpPr/>
          <p:nvPr/>
        </p:nvCxnSpPr>
        <p:spPr>
          <a:xfrm>
            <a:off x="5460733" y="4594159"/>
            <a:ext cx="1878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05" name="Google Shape;1105;p4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 by location</a:t>
            </a:r>
            <a:endParaRPr/>
          </a:p>
        </p:txBody>
      </p:sp>
      <p:cxnSp>
        <p:nvCxnSpPr>
          <p:cNvPr id="1106" name="Google Shape;1106;p42"/>
          <p:cNvCxnSpPr/>
          <p:nvPr/>
        </p:nvCxnSpPr>
        <p:spPr>
          <a:xfrm>
            <a:off x="1790620" y="2532074"/>
            <a:ext cx="0" cy="453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lg" w="lg" type="oval"/>
          </a:ln>
        </p:spPr>
      </p:cxnSp>
      <p:sp>
        <p:nvSpPr>
          <p:cNvPr id="1107" name="Google Shape;1107;p42"/>
          <p:cNvSpPr txBox="1"/>
          <p:nvPr/>
        </p:nvSpPr>
        <p:spPr>
          <a:xfrm>
            <a:off x="1278659" y="1467550"/>
            <a:ext cx="882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North America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8" name="Google Shape;1108;p42"/>
          <p:cNvCxnSpPr/>
          <p:nvPr/>
        </p:nvCxnSpPr>
        <p:spPr>
          <a:xfrm>
            <a:off x="1334528" y="1756053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09" name="Google Shape;1109;p42"/>
          <p:cNvCxnSpPr/>
          <p:nvPr/>
        </p:nvCxnSpPr>
        <p:spPr>
          <a:xfrm>
            <a:off x="1338969" y="1974981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10" name="Google Shape;1110;p42"/>
          <p:cNvCxnSpPr/>
          <p:nvPr/>
        </p:nvCxnSpPr>
        <p:spPr>
          <a:xfrm>
            <a:off x="1338969" y="2170311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11" name="Google Shape;1111;p42"/>
          <p:cNvCxnSpPr/>
          <p:nvPr/>
        </p:nvCxnSpPr>
        <p:spPr>
          <a:xfrm>
            <a:off x="1338969" y="2382404"/>
            <a:ext cx="763500" cy="0"/>
          </a:xfrm>
          <a:prstGeom prst="straightConnector1">
            <a:avLst/>
          </a:prstGeom>
          <a:noFill/>
          <a:ln cap="rnd" cmpd="sng" w="152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12" name="Google Shape;1112;p42"/>
          <p:cNvSpPr/>
          <p:nvPr/>
        </p:nvSpPr>
        <p:spPr>
          <a:xfrm>
            <a:off x="1050300" y="1659883"/>
            <a:ext cx="22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3" name="Google Shape;1113;p4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14" name="Google Shape;1114;p42"/>
          <p:cNvCxnSpPr/>
          <p:nvPr/>
        </p:nvCxnSpPr>
        <p:spPr>
          <a:xfrm>
            <a:off x="1334528" y="1756053"/>
            <a:ext cx="626400" cy="0"/>
          </a:xfrm>
          <a:prstGeom prst="straightConnector1">
            <a:avLst/>
          </a:prstGeom>
          <a:noFill/>
          <a:ln cap="rnd" cmpd="sng" w="1524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15" name="Google Shape;1115;p42"/>
          <p:cNvCxnSpPr/>
          <p:nvPr/>
        </p:nvCxnSpPr>
        <p:spPr>
          <a:xfrm>
            <a:off x="1338969" y="1974981"/>
            <a:ext cx="5049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16" name="Google Shape;1116;p42"/>
          <p:cNvCxnSpPr/>
          <p:nvPr/>
        </p:nvCxnSpPr>
        <p:spPr>
          <a:xfrm>
            <a:off x="1338969" y="2170311"/>
            <a:ext cx="4044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17" name="Google Shape;1117;p42"/>
          <p:cNvCxnSpPr/>
          <p:nvPr/>
        </p:nvCxnSpPr>
        <p:spPr>
          <a:xfrm>
            <a:off x="1338969" y="2382404"/>
            <a:ext cx="187800" cy="0"/>
          </a:xfrm>
          <a:prstGeom prst="straightConnector1">
            <a:avLst/>
          </a:prstGeom>
          <a:noFill/>
          <a:ln cap="rnd" cmpd="sng" w="152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43"/>
          <p:cNvGrpSpPr/>
          <p:nvPr/>
        </p:nvGrpSpPr>
        <p:grpSpPr>
          <a:xfrm>
            <a:off x="1899531" y="2018082"/>
            <a:ext cx="6625744" cy="2665581"/>
            <a:chOff x="5568882" y="4413820"/>
            <a:chExt cx="17668651" cy="7108217"/>
          </a:xfrm>
        </p:grpSpPr>
        <p:sp>
          <p:nvSpPr>
            <p:cNvPr id="1123" name="Google Shape;1123;p43"/>
            <p:cNvSpPr/>
            <p:nvPr/>
          </p:nvSpPr>
          <p:spPr>
            <a:xfrm>
              <a:off x="5568882" y="4413820"/>
              <a:ext cx="17624400" cy="1511400"/>
            </a:xfrm>
            <a:prstGeom prst="roundRect">
              <a:avLst>
                <a:gd fmla="val 18588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5568882" y="6283895"/>
              <a:ext cx="17634000" cy="1512900"/>
            </a:xfrm>
            <a:prstGeom prst="roundRect">
              <a:avLst>
                <a:gd fmla="val 1857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5603533" y="8155558"/>
              <a:ext cx="17634000" cy="1511400"/>
            </a:xfrm>
            <a:prstGeom prst="roundRect">
              <a:avLst>
                <a:gd fmla="val 2342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5594281" y="10010637"/>
              <a:ext cx="17634000" cy="1511400"/>
            </a:xfrm>
            <a:prstGeom prst="roundRect">
              <a:avLst>
                <a:gd fmla="val 23429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27" name="Google Shape;1127;p4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 by product</a:t>
            </a:r>
            <a:endParaRPr/>
          </a:p>
        </p:txBody>
      </p:sp>
      <p:sp>
        <p:nvSpPr>
          <p:cNvPr id="1128" name="Google Shape;1128;p4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29" name="Google Shape;1129;p43"/>
          <p:cNvCxnSpPr/>
          <p:nvPr/>
        </p:nvCxnSpPr>
        <p:spPr>
          <a:xfrm>
            <a:off x="3548542" y="1449476"/>
            <a:ext cx="0" cy="344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30" name="Google Shape;1130;p43"/>
          <p:cNvCxnSpPr/>
          <p:nvPr/>
        </p:nvCxnSpPr>
        <p:spPr>
          <a:xfrm>
            <a:off x="5197558" y="1449476"/>
            <a:ext cx="0" cy="344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31" name="Google Shape;1131;p43"/>
          <p:cNvCxnSpPr/>
          <p:nvPr/>
        </p:nvCxnSpPr>
        <p:spPr>
          <a:xfrm>
            <a:off x="6846575" y="1449476"/>
            <a:ext cx="0" cy="344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32" name="Google Shape;1132;p43"/>
          <p:cNvCxnSpPr/>
          <p:nvPr/>
        </p:nvCxnSpPr>
        <p:spPr>
          <a:xfrm>
            <a:off x="1899525" y="1449476"/>
            <a:ext cx="0" cy="344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sp>
        <p:nvSpPr>
          <p:cNvPr id="1133" name="Google Shape;1133;p43"/>
          <p:cNvSpPr txBox="1"/>
          <p:nvPr/>
        </p:nvSpPr>
        <p:spPr>
          <a:xfrm>
            <a:off x="1912628" y="1638506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4" name="Google Shape;1134;p43"/>
          <p:cNvSpPr txBox="1"/>
          <p:nvPr/>
        </p:nvSpPr>
        <p:spPr>
          <a:xfrm>
            <a:off x="3544975" y="1638506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5" name="Google Shape;1135;p43"/>
          <p:cNvSpPr txBox="1"/>
          <p:nvPr/>
        </p:nvSpPr>
        <p:spPr>
          <a:xfrm>
            <a:off x="5204110" y="1638506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6" name="Google Shape;1136;p43"/>
          <p:cNvSpPr txBox="1"/>
          <p:nvPr/>
        </p:nvSpPr>
        <p:spPr>
          <a:xfrm>
            <a:off x="6866223" y="1638506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11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Checkmark" id="1137" name="Google Shape;1137;p43"/>
          <p:cNvSpPr/>
          <p:nvPr/>
        </p:nvSpPr>
        <p:spPr>
          <a:xfrm>
            <a:off x="2685090" y="2234582"/>
            <a:ext cx="137700" cy="1377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heckmark" id="1138" name="Google Shape;1138;p43"/>
          <p:cNvSpPr/>
          <p:nvPr/>
        </p:nvSpPr>
        <p:spPr>
          <a:xfrm>
            <a:off x="4305402" y="4352317"/>
            <a:ext cx="137700" cy="137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39" name="Google Shape;1139;p43"/>
          <p:cNvGrpSpPr/>
          <p:nvPr/>
        </p:nvGrpSpPr>
        <p:grpSpPr>
          <a:xfrm>
            <a:off x="413656" y="2020436"/>
            <a:ext cx="1502439" cy="2663100"/>
            <a:chOff x="1606550" y="4420096"/>
            <a:chExt cx="4006504" cy="7101599"/>
          </a:xfrm>
        </p:grpSpPr>
        <p:sp>
          <p:nvSpPr>
            <p:cNvPr id="1140" name="Google Shape;1140;p43"/>
            <p:cNvSpPr/>
            <p:nvPr/>
          </p:nvSpPr>
          <p:spPr>
            <a:xfrm>
              <a:off x="1606550" y="4420096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1616076" y="6247041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1660254" y="8155216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143" name="Google Shape;1143;p43"/>
            <p:cNvGrpSpPr/>
            <p:nvPr/>
          </p:nvGrpSpPr>
          <p:grpSpPr>
            <a:xfrm>
              <a:off x="2137773" y="4869787"/>
              <a:ext cx="2914200" cy="4325364"/>
              <a:chOff x="1121819" y="4365731"/>
              <a:chExt cx="2914200" cy="4325364"/>
            </a:xfrm>
          </p:grpSpPr>
          <p:sp>
            <p:nvSpPr>
              <p:cNvPr id="1144" name="Google Shape;1144;p43"/>
              <p:cNvSpPr txBox="1"/>
              <p:nvPr/>
            </p:nvSpPr>
            <p:spPr>
              <a:xfrm>
                <a:off x="1254325" y="4365731"/>
                <a:ext cx="26493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Product A</a:t>
                </a:r>
                <a:endParaRPr b="1" i="0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5" name="Google Shape;1145;p43"/>
              <p:cNvSpPr txBox="1"/>
              <p:nvPr/>
            </p:nvSpPr>
            <p:spPr>
              <a:xfrm>
                <a:off x="1294484" y="6212258"/>
                <a:ext cx="25689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Product B</a:t>
                </a:r>
                <a:endParaRPr b="1" i="0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6" name="Google Shape;1146;p43"/>
              <p:cNvSpPr txBox="1"/>
              <p:nvPr/>
            </p:nvSpPr>
            <p:spPr>
              <a:xfrm>
                <a:off x="1121819" y="8090795"/>
                <a:ext cx="2914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1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Product C</a:t>
                </a:r>
                <a:endParaRPr b="1" i="0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147" name="Google Shape;1147;p43"/>
            <p:cNvSpPr/>
            <p:nvPr/>
          </p:nvSpPr>
          <p:spPr>
            <a:xfrm>
              <a:off x="1651002" y="10010295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8" name="Google Shape;1148;p43"/>
            <p:cNvSpPr txBox="1"/>
            <p:nvPr/>
          </p:nvSpPr>
          <p:spPr>
            <a:xfrm>
              <a:off x="2110880" y="10403882"/>
              <a:ext cx="2914200" cy="60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Product D</a:t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1890601" y="2188920"/>
            <a:ext cx="1653258" cy="2332116"/>
            <a:chOff x="5545069" y="4869388"/>
            <a:chExt cx="4408687" cy="6218976"/>
          </a:xfrm>
        </p:grpSpPr>
        <p:sp>
          <p:nvSpPr>
            <p:cNvPr id="1150" name="Google Shape;1150;p43"/>
            <p:cNvSpPr txBox="1"/>
            <p:nvPr/>
          </p:nvSpPr>
          <p:spPr>
            <a:xfrm>
              <a:off x="5549975" y="486938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30,000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1" name="Google Shape;1151;p43"/>
            <p:cNvSpPr txBox="1"/>
            <p:nvPr/>
          </p:nvSpPr>
          <p:spPr>
            <a:xfrm>
              <a:off x="5567456" y="8663503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78,000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2" name="Google Shape;1152;p43"/>
            <p:cNvSpPr txBox="1"/>
            <p:nvPr/>
          </p:nvSpPr>
          <p:spPr>
            <a:xfrm>
              <a:off x="5545069" y="6722915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25,000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3" name="Google Shape;1153;p43"/>
            <p:cNvSpPr txBox="1"/>
            <p:nvPr/>
          </p:nvSpPr>
          <p:spPr>
            <a:xfrm>
              <a:off x="5567456" y="10488064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89,000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54" name="Google Shape;1154;p43"/>
          <p:cNvGrpSpPr/>
          <p:nvPr/>
        </p:nvGrpSpPr>
        <p:grpSpPr>
          <a:xfrm>
            <a:off x="3546107" y="2195762"/>
            <a:ext cx="1653258" cy="2332116"/>
            <a:chOff x="9959752" y="4887632"/>
            <a:chExt cx="4408687" cy="6218976"/>
          </a:xfrm>
        </p:grpSpPr>
        <p:sp>
          <p:nvSpPr>
            <p:cNvPr id="1155" name="Google Shape;1155;p43"/>
            <p:cNvSpPr txBox="1"/>
            <p:nvPr/>
          </p:nvSpPr>
          <p:spPr>
            <a:xfrm>
              <a:off x="9964658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12,000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6" name="Google Shape;1156;p43"/>
            <p:cNvSpPr txBox="1"/>
            <p:nvPr/>
          </p:nvSpPr>
          <p:spPr>
            <a:xfrm>
              <a:off x="9982139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44,000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7" name="Google Shape;1157;p43"/>
            <p:cNvSpPr txBox="1"/>
            <p:nvPr/>
          </p:nvSpPr>
          <p:spPr>
            <a:xfrm>
              <a:off x="9959752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8,000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58" name="Google Shape;1158;p43"/>
            <p:cNvSpPr txBox="1"/>
            <p:nvPr/>
          </p:nvSpPr>
          <p:spPr>
            <a:xfrm>
              <a:off x="9982139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58,000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59" name="Google Shape;1159;p43"/>
          <p:cNvGrpSpPr/>
          <p:nvPr/>
        </p:nvGrpSpPr>
        <p:grpSpPr>
          <a:xfrm>
            <a:off x="5191095" y="2195762"/>
            <a:ext cx="1653257" cy="2332116"/>
            <a:chOff x="14346388" y="4887632"/>
            <a:chExt cx="4408685" cy="6218976"/>
          </a:xfrm>
        </p:grpSpPr>
        <p:sp>
          <p:nvSpPr>
            <p:cNvPr id="1160" name="Google Shape;1160;p43"/>
            <p:cNvSpPr txBox="1"/>
            <p:nvPr/>
          </p:nvSpPr>
          <p:spPr>
            <a:xfrm>
              <a:off x="14351294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1,000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1" name="Google Shape;1161;p43"/>
            <p:cNvSpPr txBox="1"/>
            <p:nvPr/>
          </p:nvSpPr>
          <p:spPr>
            <a:xfrm>
              <a:off x="14368773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2,700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2" name="Google Shape;1162;p43"/>
            <p:cNvSpPr txBox="1"/>
            <p:nvPr/>
          </p:nvSpPr>
          <p:spPr>
            <a:xfrm>
              <a:off x="14346388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460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3" name="Google Shape;1163;p43"/>
            <p:cNvSpPr txBox="1"/>
            <p:nvPr/>
          </p:nvSpPr>
          <p:spPr>
            <a:xfrm>
              <a:off x="14368773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1,500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64" name="Google Shape;1164;p43"/>
          <p:cNvGrpSpPr/>
          <p:nvPr/>
        </p:nvGrpSpPr>
        <p:grpSpPr>
          <a:xfrm>
            <a:off x="6861416" y="2195762"/>
            <a:ext cx="1653258" cy="2332116"/>
            <a:chOff x="18800575" y="4887632"/>
            <a:chExt cx="4408688" cy="6218976"/>
          </a:xfrm>
        </p:grpSpPr>
        <p:sp>
          <p:nvSpPr>
            <p:cNvPr id="1165" name="Google Shape;1165;p43"/>
            <p:cNvSpPr txBox="1"/>
            <p:nvPr/>
          </p:nvSpPr>
          <p:spPr>
            <a:xfrm>
              <a:off x="18805481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98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6" name="Google Shape;1166;p43"/>
            <p:cNvSpPr txBox="1"/>
            <p:nvPr/>
          </p:nvSpPr>
          <p:spPr>
            <a:xfrm>
              <a:off x="18822963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150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7" name="Google Shape;1167;p43"/>
            <p:cNvSpPr txBox="1"/>
            <p:nvPr/>
          </p:nvSpPr>
          <p:spPr>
            <a:xfrm>
              <a:off x="18800575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20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68" name="Google Shape;1168;p43"/>
            <p:cNvSpPr txBox="1"/>
            <p:nvPr/>
          </p:nvSpPr>
          <p:spPr>
            <a:xfrm>
              <a:off x="18822963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latin typeface="Poppins"/>
                  <a:ea typeface="Poppins"/>
                  <a:cs typeface="Poppins"/>
                  <a:sym typeface="Poppins"/>
                </a:rPr>
                <a:t>113</a:t>
              </a:r>
              <a:endParaRPr b="1" i="0" sz="11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reach by model of attitudes</a:t>
            </a:r>
            <a:endParaRPr/>
          </a:p>
        </p:txBody>
      </p:sp>
      <p:sp>
        <p:nvSpPr>
          <p:cNvPr id="1174" name="Google Shape;1174;p4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5" name="Google Shape;1175;p44"/>
          <p:cNvSpPr/>
          <p:nvPr/>
        </p:nvSpPr>
        <p:spPr>
          <a:xfrm>
            <a:off x="1899531" y="2127719"/>
            <a:ext cx="6609000" cy="566700"/>
          </a:xfrm>
          <a:prstGeom prst="roundRect">
            <a:avLst>
              <a:gd fmla="val 18588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76" name="Google Shape;1176;p44"/>
          <p:cNvGrpSpPr/>
          <p:nvPr/>
        </p:nvGrpSpPr>
        <p:grpSpPr>
          <a:xfrm>
            <a:off x="4219802" y="2247584"/>
            <a:ext cx="308996" cy="308996"/>
            <a:chOff x="9635754" y="11052200"/>
            <a:chExt cx="1016100" cy="1016100"/>
          </a:xfrm>
        </p:grpSpPr>
        <p:sp>
          <p:nvSpPr>
            <p:cNvPr id="1177" name="Google Shape;1177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79" name="Google Shape;1179;p44"/>
          <p:cNvSpPr/>
          <p:nvPr/>
        </p:nvSpPr>
        <p:spPr>
          <a:xfrm>
            <a:off x="1899531" y="2828997"/>
            <a:ext cx="6612900" cy="567300"/>
          </a:xfrm>
          <a:prstGeom prst="roundRect">
            <a:avLst>
              <a:gd fmla="val 185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0" name="Google Shape;1180;p44"/>
          <p:cNvSpPr/>
          <p:nvPr/>
        </p:nvSpPr>
        <p:spPr>
          <a:xfrm>
            <a:off x="1895958" y="3530870"/>
            <a:ext cx="6612900" cy="566700"/>
          </a:xfrm>
          <a:prstGeom prst="roundRect">
            <a:avLst>
              <a:gd fmla="val 2342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81" name="Google Shape;1181;p44"/>
          <p:cNvCxnSpPr/>
          <p:nvPr/>
        </p:nvCxnSpPr>
        <p:spPr>
          <a:xfrm>
            <a:off x="3548546" y="1559121"/>
            <a:ext cx="0" cy="31041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82" name="Google Shape;1182;p44"/>
          <p:cNvCxnSpPr/>
          <p:nvPr/>
        </p:nvCxnSpPr>
        <p:spPr>
          <a:xfrm>
            <a:off x="1899531" y="1559121"/>
            <a:ext cx="0" cy="31041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83" name="Google Shape;1183;p44"/>
          <p:cNvCxnSpPr/>
          <p:nvPr/>
        </p:nvCxnSpPr>
        <p:spPr>
          <a:xfrm>
            <a:off x="5197562" y="1559121"/>
            <a:ext cx="0" cy="31041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184" name="Google Shape;1184;p44"/>
          <p:cNvCxnSpPr/>
          <p:nvPr/>
        </p:nvCxnSpPr>
        <p:spPr>
          <a:xfrm>
            <a:off x="6846577" y="1559121"/>
            <a:ext cx="0" cy="31041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grpSp>
        <p:nvGrpSpPr>
          <p:cNvPr id="1185" name="Google Shape;1185;p44"/>
          <p:cNvGrpSpPr/>
          <p:nvPr/>
        </p:nvGrpSpPr>
        <p:grpSpPr>
          <a:xfrm>
            <a:off x="413656" y="2130072"/>
            <a:ext cx="1482300" cy="566775"/>
            <a:chOff x="1606550" y="5284192"/>
            <a:chExt cx="3952800" cy="1511400"/>
          </a:xfrm>
        </p:grpSpPr>
        <p:sp>
          <p:nvSpPr>
            <p:cNvPr id="1186" name="Google Shape;1186;p44"/>
            <p:cNvSpPr/>
            <p:nvPr/>
          </p:nvSpPr>
          <p:spPr>
            <a:xfrm>
              <a:off x="1606550" y="5284192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87" name="Google Shape;1187;p44"/>
            <p:cNvSpPr txBox="1"/>
            <p:nvPr/>
          </p:nvSpPr>
          <p:spPr>
            <a:xfrm>
              <a:off x="2270279" y="5733883"/>
              <a:ext cx="2649300" cy="60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Cognitive</a:t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88" name="Google Shape;1188;p44"/>
          <p:cNvGrpSpPr/>
          <p:nvPr/>
        </p:nvGrpSpPr>
        <p:grpSpPr>
          <a:xfrm>
            <a:off x="417229" y="2815176"/>
            <a:ext cx="1482300" cy="566775"/>
            <a:chOff x="1616076" y="7111137"/>
            <a:chExt cx="3952800" cy="1511400"/>
          </a:xfrm>
        </p:grpSpPr>
        <p:sp>
          <p:nvSpPr>
            <p:cNvPr id="1189" name="Google Shape;1189;p44"/>
            <p:cNvSpPr/>
            <p:nvPr/>
          </p:nvSpPr>
          <p:spPr>
            <a:xfrm>
              <a:off x="1616076" y="7111137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0" name="Google Shape;1190;p44"/>
            <p:cNvSpPr txBox="1"/>
            <p:nvPr/>
          </p:nvSpPr>
          <p:spPr>
            <a:xfrm>
              <a:off x="2310438" y="7580410"/>
              <a:ext cx="2568900" cy="60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Affective</a:t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191" name="Google Shape;1191;p44"/>
          <p:cNvGrpSpPr/>
          <p:nvPr/>
        </p:nvGrpSpPr>
        <p:grpSpPr>
          <a:xfrm>
            <a:off x="417229" y="3530742"/>
            <a:ext cx="1482300" cy="566775"/>
            <a:chOff x="1616076" y="9019312"/>
            <a:chExt cx="3952800" cy="1511400"/>
          </a:xfrm>
        </p:grpSpPr>
        <p:sp>
          <p:nvSpPr>
            <p:cNvPr id="1192" name="Google Shape;1192;p44"/>
            <p:cNvSpPr/>
            <p:nvPr/>
          </p:nvSpPr>
          <p:spPr>
            <a:xfrm>
              <a:off x="1616076" y="9019312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93" name="Google Shape;1193;p44"/>
            <p:cNvSpPr txBox="1"/>
            <p:nvPr/>
          </p:nvSpPr>
          <p:spPr>
            <a:xfrm>
              <a:off x="2137773" y="9458947"/>
              <a:ext cx="2914200" cy="60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Behavioral</a:t>
              </a:r>
              <a:endParaRPr b="1" i="0" sz="1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194" name="Google Shape;1194;p44"/>
          <p:cNvSpPr txBox="1"/>
          <p:nvPr/>
        </p:nvSpPr>
        <p:spPr>
          <a:xfrm>
            <a:off x="1912628" y="1748142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5" name="Google Shape;1195;p44"/>
          <p:cNvSpPr txBox="1"/>
          <p:nvPr/>
        </p:nvSpPr>
        <p:spPr>
          <a:xfrm>
            <a:off x="3544975" y="1748142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6" name="Google Shape;1196;p44"/>
          <p:cNvSpPr txBox="1"/>
          <p:nvPr/>
        </p:nvSpPr>
        <p:spPr>
          <a:xfrm>
            <a:off x="5204110" y="1748142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7" name="Google Shape;1197;p44"/>
          <p:cNvSpPr txBox="1"/>
          <p:nvPr/>
        </p:nvSpPr>
        <p:spPr>
          <a:xfrm>
            <a:off x="6866223" y="1748142"/>
            <a:ext cx="16449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100" u="none" cap="none" strike="noStrike"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98" name="Google Shape;1198;p44"/>
          <p:cNvGrpSpPr/>
          <p:nvPr/>
        </p:nvGrpSpPr>
        <p:grpSpPr>
          <a:xfrm>
            <a:off x="2599490" y="3672135"/>
            <a:ext cx="308996" cy="308986"/>
            <a:chOff x="9635754" y="11051954"/>
            <a:chExt cx="1016100" cy="1016400"/>
          </a:xfrm>
        </p:grpSpPr>
        <p:sp>
          <p:nvSpPr>
            <p:cNvPr id="1199" name="Google Shape;1199;p44"/>
            <p:cNvSpPr/>
            <p:nvPr/>
          </p:nvSpPr>
          <p:spPr>
            <a:xfrm>
              <a:off x="9635754" y="11051954"/>
              <a:ext cx="1016100" cy="10164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01" name="Google Shape;1201;p44"/>
          <p:cNvGrpSpPr/>
          <p:nvPr/>
        </p:nvGrpSpPr>
        <p:grpSpPr>
          <a:xfrm>
            <a:off x="4219802" y="3671938"/>
            <a:ext cx="308996" cy="308996"/>
            <a:chOff x="9635754" y="11052200"/>
            <a:chExt cx="1016100" cy="1016100"/>
          </a:xfrm>
        </p:grpSpPr>
        <p:sp>
          <p:nvSpPr>
            <p:cNvPr id="1202" name="Google Shape;1202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04" name="Google Shape;1204;p44"/>
          <p:cNvGrpSpPr/>
          <p:nvPr/>
        </p:nvGrpSpPr>
        <p:grpSpPr>
          <a:xfrm>
            <a:off x="5844753" y="3727231"/>
            <a:ext cx="308996" cy="308996"/>
            <a:chOff x="9635754" y="11052200"/>
            <a:chExt cx="1016100" cy="1016100"/>
          </a:xfrm>
        </p:grpSpPr>
        <p:sp>
          <p:nvSpPr>
            <p:cNvPr id="1205" name="Google Shape;1205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07" name="Google Shape;1207;p44"/>
          <p:cNvSpPr/>
          <p:nvPr/>
        </p:nvSpPr>
        <p:spPr>
          <a:xfrm rot="10800000">
            <a:off x="2599474" y="2250357"/>
            <a:ext cx="309000" cy="3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208;p44"/>
          <p:cNvSpPr/>
          <p:nvPr/>
        </p:nvSpPr>
        <p:spPr>
          <a:xfrm rot="10800000">
            <a:off x="4219786" y="2959017"/>
            <a:ext cx="309000" cy="3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9" name="Google Shape;1209;p44"/>
          <p:cNvSpPr/>
          <p:nvPr/>
        </p:nvSpPr>
        <p:spPr>
          <a:xfrm rot="10800000">
            <a:off x="7559045" y="3680148"/>
            <a:ext cx="309000" cy="3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0" name="Google Shape;1210;p44"/>
          <p:cNvSpPr/>
          <p:nvPr/>
        </p:nvSpPr>
        <p:spPr>
          <a:xfrm rot="10800000">
            <a:off x="5844734" y="2959017"/>
            <a:ext cx="309000" cy="30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11" name="Google Shape;1211;p44"/>
          <p:cNvGrpSpPr/>
          <p:nvPr/>
        </p:nvGrpSpPr>
        <p:grpSpPr>
          <a:xfrm>
            <a:off x="5844750" y="2234396"/>
            <a:ext cx="308996" cy="308996"/>
            <a:chOff x="9635754" y="11052200"/>
            <a:chExt cx="1016100" cy="1016100"/>
          </a:xfrm>
        </p:grpSpPr>
        <p:sp>
          <p:nvSpPr>
            <p:cNvPr id="1212" name="Google Shape;1212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14" name="Google Shape;1214;p44"/>
          <p:cNvGrpSpPr/>
          <p:nvPr/>
        </p:nvGrpSpPr>
        <p:grpSpPr>
          <a:xfrm>
            <a:off x="2599490" y="2959761"/>
            <a:ext cx="308996" cy="308996"/>
            <a:chOff x="9635754" y="11052200"/>
            <a:chExt cx="1016100" cy="1016100"/>
          </a:xfrm>
        </p:grpSpPr>
        <p:sp>
          <p:nvSpPr>
            <p:cNvPr id="1215" name="Google Shape;1215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17" name="Google Shape;1217;p44"/>
          <p:cNvSpPr txBox="1"/>
          <p:nvPr/>
        </p:nvSpPr>
        <p:spPr>
          <a:xfrm>
            <a:off x="2653981" y="2305884"/>
            <a:ext cx="2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✓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218" name="Google Shape;1218;p44"/>
          <p:cNvSpPr txBox="1"/>
          <p:nvPr/>
        </p:nvSpPr>
        <p:spPr>
          <a:xfrm>
            <a:off x="4289914" y="2999559"/>
            <a:ext cx="2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✓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219" name="Google Shape;1219;p44"/>
          <p:cNvSpPr txBox="1"/>
          <p:nvPr/>
        </p:nvSpPr>
        <p:spPr>
          <a:xfrm>
            <a:off x="5910350" y="3016491"/>
            <a:ext cx="2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✓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sp>
        <p:nvSpPr>
          <p:cNvPr id="1220" name="Google Shape;1220;p44"/>
          <p:cNvSpPr txBox="1"/>
          <p:nvPr/>
        </p:nvSpPr>
        <p:spPr>
          <a:xfrm>
            <a:off x="7616047" y="3722719"/>
            <a:ext cx="22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</a:rPr>
              <a:t>✓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</a:endParaRPr>
          </a:p>
        </p:txBody>
      </p:sp>
      <p:grpSp>
        <p:nvGrpSpPr>
          <p:cNvPr id="1221" name="Google Shape;1221;p44"/>
          <p:cNvGrpSpPr/>
          <p:nvPr/>
        </p:nvGrpSpPr>
        <p:grpSpPr>
          <a:xfrm>
            <a:off x="7539684" y="2234396"/>
            <a:ext cx="308996" cy="308996"/>
            <a:chOff x="9635754" y="11052200"/>
            <a:chExt cx="1016100" cy="1016100"/>
          </a:xfrm>
        </p:grpSpPr>
        <p:sp>
          <p:nvSpPr>
            <p:cNvPr id="1222" name="Google Shape;1222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24" name="Google Shape;1224;p44"/>
          <p:cNvGrpSpPr/>
          <p:nvPr/>
        </p:nvGrpSpPr>
        <p:grpSpPr>
          <a:xfrm>
            <a:off x="7539684" y="2958310"/>
            <a:ext cx="308996" cy="308996"/>
            <a:chOff x="9635754" y="11052200"/>
            <a:chExt cx="1016100" cy="1016100"/>
          </a:xfrm>
        </p:grpSpPr>
        <p:sp>
          <p:nvSpPr>
            <p:cNvPr id="1225" name="Google Shape;1225;p44"/>
            <p:cNvSpPr/>
            <p:nvPr/>
          </p:nvSpPr>
          <p:spPr>
            <a:xfrm>
              <a:off x="9635754" y="11052200"/>
              <a:ext cx="1016100" cy="10161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9988475" y="11405404"/>
              <a:ext cx="309420" cy="309366"/>
            </a:xfrm>
            <a:custGeom>
              <a:rect b="b" l="l" r="r" t="t"/>
              <a:pathLst>
                <a:path extrusionOk="0" h="21600" w="21600">
                  <a:moveTo>
                    <a:pt x="21600" y="2089"/>
                  </a:moveTo>
                  <a:lnTo>
                    <a:pt x="19554" y="0"/>
                  </a:lnTo>
                  <a:lnTo>
                    <a:pt x="10657" y="8593"/>
                  </a:lnTo>
                  <a:lnTo>
                    <a:pt x="2093" y="0"/>
                  </a:lnTo>
                  <a:lnTo>
                    <a:pt x="0" y="2089"/>
                  </a:lnTo>
                  <a:lnTo>
                    <a:pt x="8611" y="10634"/>
                  </a:lnTo>
                  <a:lnTo>
                    <a:pt x="0" y="19511"/>
                  </a:lnTo>
                  <a:lnTo>
                    <a:pt x="2093" y="21600"/>
                  </a:lnTo>
                  <a:lnTo>
                    <a:pt x="10657" y="13007"/>
                  </a:lnTo>
                  <a:lnTo>
                    <a:pt x="19554" y="21600"/>
                  </a:lnTo>
                  <a:lnTo>
                    <a:pt x="21600" y="19511"/>
                  </a:lnTo>
                  <a:lnTo>
                    <a:pt x="13036" y="10634"/>
                  </a:lnTo>
                  <a:lnTo>
                    <a:pt x="21600" y="20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5"/>
          <p:cNvSpPr txBox="1"/>
          <p:nvPr/>
        </p:nvSpPr>
        <p:spPr>
          <a:xfrm>
            <a:off x="1832484" y="2274694"/>
            <a:ext cx="48984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2" name="Google Shape;1232;p4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and branding</a:t>
            </a:r>
            <a:endParaRPr/>
          </a:p>
        </p:txBody>
      </p:sp>
      <p:sp>
        <p:nvSpPr>
          <p:cNvPr id="1233" name="Google Shape;1233;p4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strategies for awareness creation</a:t>
            </a:r>
            <a:endParaRPr/>
          </a:p>
        </p:txBody>
      </p:sp>
      <p:sp>
        <p:nvSpPr>
          <p:cNvPr id="1239" name="Google Shape;1239;p4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40" name="Google Shape;1240;p46"/>
          <p:cNvCxnSpPr/>
          <p:nvPr/>
        </p:nvCxnSpPr>
        <p:spPr>
          <a:xfrm>
            <a:off x="1225781" y="2124582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41" name="Google Shape;1241;p46"/>
          <p:cNvSpPr txBox="1"/>
          <p:nvPr/>
        </p:nvSpPr>
        <p:spPr>
          <a:xfrm flipH="1">
            <a:off x="3231184" y="1859346"/>
            <a:ext cx="23070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Hack social proof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42" name="Google Shape;1242;p46"/>
          <p:cNvCxnSpPr/>
          <p:nvPr/>
        </p:nvCxnSpPr>
        <p:spPr>
          <a:xfrm>
            <a:off x="1225781" y="2449393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43" name="Google Shape;1243;p46"/>
          <p:cNvSpPr txBox="1"/>
          <p:nvPr/>
        </p:nvSpPr>
        <p:spPr>
          <a:xfrm flipH="1">
            <a:off x="2644084" y="2184157"/>
            <a:ext cx="28941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Create better guest content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44" name="Google Shape;1244;p46"/>
          <p:cNvCxnSpPr/>
          <p:nvPr/>
        </p:nvCxnSpPr>
        <p:spPr>
          <a:xfrm>
            <a:off x="1225781" y="2797405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45" name="Google Shape;1245;p46"/>
          <p:cNvSpPr txBox="1"/>
          <p:nvPr/>
        </p:nvSpPr>
        <p:spPr>
          <a:xfrm flipH="1">
            <a:off x="2418484" y="2534975"/>
            <a:ext cx="31197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Redesign referral rewards program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46" name="Google Shape;1246;p46"/>
          <p:cNvCxnSpPr/>
          <p:nvPr/>
        </p:nvCxnSpPr>
        <p:spPr>
          <a:xfrm>
            <a:off x="1225781" y="3191818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47" name="Google Shape;1247;p46"/>
          <p:cNvSpPr txBox="1"/>
          <p:nvPr/>
        </p:nvSpPr>
        <p:spPr>
          <a:xfrm flipH="1">
            <a:off x="2399884" y="2906188"/>
            <a:ext cx="31383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Personalize email correspondence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48" name="Google Shape;1248;p46"/>
          <p:cNvCxnSpPr/>
          <p:nvPr/>
        </p:nvCxnSpPr>
        <p:spPr>
          <a:xfrm>
            <a:off x="1225781" y="4096648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49" name="Google Shape;1249;p46"/>
          <p:cNvSpPr txBox="1"/>
          <p:nvPr/>
        </p:nvSpPr>
        <p:spPr>
          <a:xfrm flipH="1">
            <a:off x="2644084" y="3834219"/>
            <a:ext cx="28941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Improve copy and brand voice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50" name="Google Shape;1250;p46"/>
          <p:cNvCxnSpPr/>
          <p:nvPr/>
        </p:nvCxnSpPr>
        <p:spPr>
          <a:xfrm>
            <a:off x="1225781" y="3609432"/>
            <a:ext cx="4245900" cy="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dot"/>
            <a:miter lim="800000"/>
            <a:headEnd len="med" w="med" type="stealth"/>
            <a:tailEnd len="sm" w="sm" type="none"/>
          </a:ln>
        </p:spPr>
      </p:cxnSp>
      <p:sp>
        <p:nvSpPr>
          <p:cNvPr id="1251" name="Google Shape;1251;p46"/>
          <p:cNvSpPr txBox="1"/>
          <p:nvPr/>
        </p:nvSpPr>
        <p:spPr>
          <a:xfrm flipH="1">
            <a:off x="2644084" y="3347950"/>
            <a:ext cx="28941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More segmented ads on social networks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2" name="Google Shape;1252;p46"/>
          <p:cNvSpPr txBox="1"/>
          <p:nvPr/>
        </p:nvSpPr>
        <p:spPr>
          <a:xfrm>
            <a:off x="-424835" y="3984659"/>
            <a:ext cx="16506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Cost: $10K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3" name="Google Shape;1253;p46"/>
          <p:cNvSpPr txBox="1"/>
          <p:nvPr/>
        </p:nvSpPr>
        <p:spPr>
          <a:xfrm>
            <a:off x="446965" y="3509597"/>
            <a:ext cx="7788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$8K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4" name="Google Shape;1254;p46"/>
          <p:cNvSpPr txBox="1"/>
          <p:nvPr/>
        </p:nvSpPr>
        <p:spPr>
          <a:xfrm>
            <a:off x="446965" y="3077275"/>
            <a:ext cx="7788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$7K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5" name="Google Shape;1255;p46"/>
          <p:cNvSpPr txBox="1"/>
          <p:nvPr/>
        </p:nvSpPr>
        <p:spPr>
          <a:xfrm>
            <a:off x="446965" y="2674659"/>
            <a:ext cx="7788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$5K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6" name="Google Shape;1256;p46"/>
          <p:cNvSpPr txBox="1"/>
          <p:nvPr/>
        </p:nvSpPr>
        <p:spPr>
          <a:xfrm>
            <a:off x="446965" y="2347282"/>
            <a:ext cx="7788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$3K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7" name="Google Shape;1257;p46"/>
          <p:cNvSpPr txBox="1"/>
          <p:nvPr/>
        </p:nvSpPr>
        <p:spPr>
          <a:xfrm>
            <a:off x="446965" y="2003405"/>
            <a:ext cx="778800" cy="1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$2K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47"/>
          <p:cNvSpPr/>
          <p:nvPr/>
        </p:nvSpPr>
        <p:spPr>
          <a:xfrm rot="-5400000">
            <a:off x="10400" y="3772799"/>
            <a:ext cx="1350900" cy="414900"/>
          </a:xfrm>
          <a:prstGeom prst="roundRect">
            <a:avLst>
              <a:gd fmla="val 17813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3" name="Google Shape;1263;p47"/>
          <p:cNvSpPr/>
          <p:nvPr/>
        </p:nvSpPr>
        <p:spPr>
          <a:xfrm rot="-5400000">
            <a:off x="-5307" y="2371766"/>
            <a:ext cx="1350900" cy="414900"/>
          </a:xfrm>
          <a:prstGeom prst="roundRect">
            <a:avLst>
              <a:gd fmla="val 17813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4" name="Google Shape;1264;p47"/>
          <p:cNvSpPr/>
          <p:nvPr/>
        </p:nvSpPr>
        <p:spPr>
          <a:xfrm>
            <a:off x="904245" y="1904498"/>
            <a:ext cx="7745100" cy="1350300"/>
          </a:xfrm>
          <a:prstGeom prst="roundRect">
            <a:avLst>
              <a:gd fmla="val 5880" name="adj"/>
            </a:avLst>
          </a:prstGeom>
          <a:solidFill>
            <a:srgbClr val="F9F8F5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5" name="Google Shape;1265;p47"/>
          <p:cNvSpPr/>
          <p:nvPr/>
        </p:nvSpPr>
        <p:spPr>
          <a:xfrm>
            <a:off x="904245" y="3304673"/>
            <a:ext cx="7745100" cy="1350300"/>
          </a:xfrm>
          <a:prstGeom prst="roundRect">
            <a:avLst>
              <a:gd fmla="val 5880" name="adj"/>
            </a:avLst>
          </a:prstGeom>
          <a:solidFill>
            <a:srgbClr val="F9F8F5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66" name="Google Shape;1266;p47"/>
          <p:cNvCxnSpPr/>
          <p:nvPr/>
        </p:nvCxnSpPr>
        <p:spPr>
          <a:xfrm>
            <a:off x="1323975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67" name="Google Shape;1267;p47"/>
          <p:cNvCxnSpPr/>
          <p:nvPr/>
        </p:nvCxnSpPr>
        <p:spPr>
          <a:xfrm>
            <a:off x="1950244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68" name="Google Shape;1268;p47"/>
          <p:cNvCxnSpPr/>
          <p:nvPr/>
        </p:nvCxnSpPr>
        <p:spPr>
          <a:xfrm>
            <a:off x="2576513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69" name="Google Shape;1269;p47"/>
          <p:cNvCxnSpPr/>
          <p:nvPr/>
        </p:nvCxnSpPr>
        <p:spPr>
          <a:xfrm>
            <a:off x="3202781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0" name="Google Shape;1270;p47"/>
          <p:cNvCxnSpPr/>
          <p:nvPr/>
        </p:nvCxnSpPr>
        <p:spPr>
          <a:xfrm>
            <a:off x="3829050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1" name="Google Shape;1271;p47"/>
          <p:cNvCxnSpPr/>
          <p:nvPr/>
        </p:nvCxnSpPr>
        <p:spPr>
          <a:xfrm>
            <a:off x="4455319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2" name="Google Shape;1272;p47"/>
          <p:cNvCxnSpPr/>
          <p:nvPr/>
        </p:nvCxnSpPr>
        <p:spPr>
          <a:xfrm>
            <a:off x="5081588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3" name="Google Shape;1273;p47"/>
          <p:cNvCxnSpPr/>
          <p:nvPr/>
        </p:nvCxnSpPr>
        <p:spPr>
          <a:xfrm>
            <a:off x="5707857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4" name="Google Shape;1274;p47"/>
          <p:cNvCxnSpPr/>
          <p:nvPr/>
        </p:nvCxnSpPr>
        <p:spPr>
          <a:xfrm>
            <a:off x="6334125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5" name="Google Shape;1275;p47"/>
          <p:cNvCxnSpPr/>
          <p:nvPr/>
        </p:nvCxnSpPr>
        <p:spPr>
          <a:xfrm>
            <a:off x="6960394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6" name="Google Shape;1276;p47"/>
          <p:cNvCxnSpPr/>
          <p:nvPr/>
        </p:nvCxnSpPr>
        <p:spPr>
          <a:xfrm>
            <a:off x="7586663" y="16830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277" name="Google Shape;1277;p47"/>
          <p:cNvCxnSpPr/>
          <p:nvPr/>
        </p:nvCxnSpPr>
        <p:spPr>
          <a:xfrm>
            <a:off x="8212931" y="1606841"/>
            <a:ext cx="0" cy="29694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sp>
        <p:nvSpPr>
          <p:cNvPr id="1278" name="Google Shape;1278;p47"/>
          <p:cNvSpPr/>
          <p:nvPr/>
        </p:nvSpPr>
        <p:spPr>
          <a:xfrm>
            <a:off x="904245" y="1453845"/>
            <a:ext cx="7749900" cy="378000"/>
          </a:xfrm>
          <a:prstGeom prst="roundRect">
            <a:avLst>
              <a:gd fmla="val 178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79" name="Google Shape;1279;p47"/>
          <p:cNvSpPr/>
          <p:nvPr/>
        </p:nvSpPr>
        <p:spPr>
          <a:xfrm>
            <a:off x="1324027" y="2206876"/>
            <a:ext cx="3375000" cy="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0" name="Google Shape;1280;p47"/>
          <p:cNvSpPr/>
          <p:nvPr/>
        </p:nvSpPr>
        <p:spPr>
          <a:xfrm>
            <a:off x="1324026" y="2206875"/>
            <a:ext cx="2025000" cy="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1" name="Google Shape;1281;p47"/>
          <p:cNvSpPr txBox="1"/>
          <p:nvPr/>
        </p:nvSpPr>
        <p:spPr>
          <a:xfrm>
            <a:off x="4216003" y="2068719"/>
            <a:ext cx="497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67%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2" name="Google Shape;1282;p47"/>
          <p:cNvSpPr txBox="1"/>
          <p:nvPr/>
        </p:nvSpPr>
        <p:spPr>
          <a:xfrm>
            <a:off x="1316831" y="2064136"/>
            <a:ext cx="1553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Improve copy and brand voice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3" name="Google Shape;1283;p47"/>
          <p:cNvSpPr/>
          <p:nvPr/>
        </p:nvSpPr>
        <p:spPr>
          <a:xfrm>
            <a:off x="2522850" y="2623072"/>
            <a:ext cx="3780000" cy="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4" name="Google Shape;1284;p47"/>
          <p:cNvSpPr/>
          <p:nvPr/>
        </p:nvSpPr>
        <p:spPr>
          <a:xfrm>
            <a:off x="2522934" y="2623040"/>
            <a:ext cx="1349700" cy="6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5" name="Google Shape;1285;p47"/>
          <p:cNvSpPr txBox="1"/>
          <p:nvPr/>
        </p:nvSpPr>
        <p:spPr>
          <a:xfrm>
            <a:off x="5807320" y="2473167"/>
            <a:ext cx="4977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34%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6" name="Google Shape;1286;p47"/>
          <p:cNvSpPr txBox="1"/>
          <p:nvPr/>
        </p:nvSpPr>
        <p:spPr>
          <a:xfrm>
            <a:off x="2515791" y="2459475"/>
            <a:ext cx="28395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More segmented ads on social networks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7" name="Google Shape;1287;p47"/>
          <p:cNvSpPr/>
          <p:nvPr/>
        </p:nvSpPr>
        <p:spPr>
          <a:xfrm>
            <a:off x="4097649" y="3039257"/>
            <a:ext cx="1755000" cy="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8" name="Google Shape;1288;p47"/>
          <p:cNvSpPr/>
          <p:nvPr/>
        </p:nvSpPr>
        <p:spPr>
          <a:xfrm>
            <a:off x="4097892" y="3039755"/>
            <a:ext cx="1579500" cy="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89" name="Google Shape;1289;p47"/>
          <p:cNvSpPr txBox="1"/>
          <p:nvPr/>
        </p:nvSpPr>
        <p:spPr>
          <a:xfrm>
            <a:off x="5355192" y="2905814"/>
            <a:ext cx="497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92%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0" name="Google Shape;1290;p47"/>
          <p:cNvSpPr txBox="1"/>
          <p:nvPr/>
        </p:nvSpPr>
        <p:spPr>
          <a:xfrm>
            <a:off x="4010502" y="2896817"/>
            <a:ext cx="16563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Personalize email correspondence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1" name="Google Shape;1291;p47"/>
          <p:cNvSpPr/>
          <p:nvPr/>
        </p:nvSpPr>
        <p:spPr>
          <a:xfrm>
            <a:off x="4513652" y="3588973"/>
            <a:ext cx="3033900" cy="6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2" name="Google Shape;1292;p47"/>
          <p:cNvSpPr/>
          <p:nvPr/>
        </p:nvSpPr>
        <p:spPr>
          <a:xfrm>
            <a:off x="4495793" y="3589241"/>
            <a:ext cx="2052600" cy="6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3" name="Google Shape;1293;p47"/>
          <p:cNvSpPr txBox="1"/>
          <p:nvPr/>
        </p:nvSpPr>
        <p:spPr>
          <a:xfrm>
            <a:off x="7049459" y="3445873"/>
            <a:ext cx="497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4" name="Google Shape;1294;p47"/>
          <p:cNvSpPr txBox="1"/>
          <p:nvPr/>
        </p:nvSpPr>
        <p:spPr>
          <a:xfrm>
            <a:off x="4510379" y="3420009"/>
            <a:ext cx="21561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Redesign referral rewards program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5" name="Google Shape;1295;p47"/>
          <p:cNvSpPr/>
          <p:nvPr/>
        </p:nvSpPr>
        <p:spPr>
          <a:xfrm>
            <a:off x="5408721" y="4005160"/>
            <a:ext cx="1755000" cy="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6" name="Google Shape;1296;p47"/>
          <p:cNvSpPr/>
          <p:nvPr/>
        </p:nvSpPr>
        <p:spPr>
          <a:xfrm>
            <a:off x="5408721" y="4005161"/>
            <a:ext cx="540000" cy="6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7" name="Google Shape;1297;p47"/>
          <p:cNvSpPr txBox="1"/>
          <p:nvPr/>
        </p:nvSpPr>
        <p:spPr>
          <a:xfrm>
            <a:off x="6666309" y="3850916"/>
            <a:ext cx="497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8" name="Google Shape;1298;p47"/>
          <p:cNvSpPr txBox="1"/>
          <p:nvPr/>
        </p:nvSpPr>
        <p:spPr>
          <a:xfrm>
            <a:off x="5401866" y="3840146"/>
            <a:ext cx="14193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Create better guest content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9" name="Google Shape;1299;p47"/>
          <p:cNvSpPr/>
          <p:nvPr/>
        </p:nvSpPr>
        <p:spPr>
          <a:xfrm>
            <a:off x="6468591" y="4429323"/>
            <a:ext cx="1755000" cy="67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0" name="Google Shape;1300;p47"/>
          <p:cNvSpPr/>
          <p:nvPr/>
        </p:nvSpPr>
        <p:spPr>
          <a:xfrm>
            <a:off x="6468666" y="4429808"/>
            <a:ext cx="1350300" cy="6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1" name="Google Shape;1301;p47"/>
          <p:cNvSpPr txBox="1"/>
          <p:nvPr/>
        </p:nvSpPr>
        <p:spPr>
          <a:xfrm>
            <a:off x="7725966" y="4282966"/>
            <a:ext cx="497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81%</a:t>
            </a:r>
            <a:endParaRPr b="1" i="0" sz="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2" name="Google Shape;1302;p47"/>
          <p:cNvSpPr txBox="1"/>
          <p:nvPr/>
        </p:nvSpPr>
        <p:spPr>
          <a:xfrm>
            <a:off x="6461522" y="4261935"/>
            <a:ext cx="9990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Hack social roof</a:t>
            </a:r>
            <a:endParaRPr b="0" i="0" sz="7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3" name="Google Shape;1303;p47"/>
          <p:cNvSpPr/>
          <p:nvPr/>
        </p:nvSpPr>
        <p:spPr>
          <a:xfrm rot="10800000">
            <a:off x="3843013" y="993287"/>
            <a:ext cx="139500" cy="1203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4" name="Google Shape;1304;p47"/>
          <p:cNvSpPr txBox="1"/>
          <p:nvPr/>
        </p:nvSpPr>
        <p:spPr>
          <a:xfrm rot="-5400000">
            <a:off x="59818" y="2431166"/>
            <a:ext cx="135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First 6 Months</a:t>
            </a:r>
            <a:endParaRPr b="1" i="0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5" name="Google Shape;1305;p47"/>
          <p:cNvSpPr txBox="1"/>
          <p:nvPr/>
        </p:nvSpPr>
        <p:spPr>
          <a:xfrm rot="-5400000">
            <a:off x="59818" y="3835508"/>
            <a:ext cx="13500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Second 6 Months</a:t>
            </a:r>
            <a:endParaRPr b="1" i="0" sz="10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6" name="Google Shape;1306;p47"/>
          <p:cNvGrpSpPr/>
          <p:nvPr/>
        </p:nvGrpSpPr>
        <p:grpSpPr>
          <a:xfrm>
            <a:off x="917711" y="1560555"/>
            <a:ext cx="3923653" cy="316866"/>
            <a:chOff x="2650430" y="3348679"/>
            <a:chExt cx="10463075" cy="844976"/>
          </a:xfrm>
        </p:grpSpPr>
        <p:sp>
          <p:nvSpPr>
            <p:cNvPr id="1307" name="Google Shape;1307;p47"/>
            <p:cNvSpPr txBox="1"/>
            <p:nvPr/>
          </p:nvSpPr>
          <p:spPr>
            <a:xfrm>
              <a:off x="2650430" y="3348679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Jan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08" name="Google Shape;1308;p47"/>
            <p:cNvSpPr txBox="1"/>
            <p:nvPr/>
          </p:nvSpPr>
          <p:spPr>
            <a:xfrm>
              <a:off x="4375505" y="3353277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Feb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09" name="Google Shape;1309;p47"/>
            <p:cNvSpPr txBox="1"/>
            <p:nvPr/>
          </p:nvSpPr>
          <p:spPr>
            <a:xfrm>
              <a:off x="5990239" y="3357875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Mar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0" name="Google Shape;1310;p47"/>
            <p:cNvSpPr txBox="1"/>
            <p:nvPr/>
          </p:nvSpPr>
          <p:spPr>
            <a:xfrm>
              <a:off x="7645401" y="3367400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Apr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1" name="Google Shape;1311;p47"/>
            <p:cNvSpPr txBox="1"/>
            <p:nvPr/>
          </p:nvSpPr>
          <p:spPr>
            <a:xfrm>
              <a:off x="9330630" y="3367399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May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2" name="Google Shape;1312;p47"/>
            <p:cNvSpPr txBox="1"/>
            <p:nvPr/>
          </p:nvSpPr>
          <p:spPr>
            <a:xfrm>
              <a:off x="10946905" y="3378555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Jun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13" name="Google Shape;1313;p47"/>
          <p:cNvGrpSpPr/>
          <p:nvPr/>
        </p:nvGrpSpPr>
        <p:grpSpPr>
          <a:xfrm>
            <a:off x="4678635" y="1558440"/>
            <a:ext cx="3948572" cy="317420"/>
            <a:chOff x="12679560" y="3343039"/>
            <a:chExt cx="10529524" cy="846454"/>
          </a:xfrm>
        </p:grpSpPr>
        <p:sp>
          <p:nvSpPr>
            <p:cNvPr id="1314" name="Google Shape;1314;p47"/>
            <p:cNvSpPr txBox="1"/>
            <p:nvPr/>
          </p:nvSpPr>
          <p:spPr>
            <a:xfrm>
              <a:off x="12679560" y="3374393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Jul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5" name="Google Shape;1315;p47"/>
            <p:cNvSpPr txBox="1"/>
            <p:nvPr/>
          </p:nvSpPr>
          <p:spPr>
            <a:xfrm>
              <a:off x="14300653" y="3343039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Aug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6" name="Google Shape;1316;p47"/>
            <p:cNvSpPr txBox="1"/>
            <p:nvPr/>
          </p:nvSpPr>
          <p:spPr>
            <a:xfrm>
              <a:off x="16025728" y="3350162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Sep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7" name="Google Shape;1317;p47"/>
            <p:cNvSpPr txBox="1"/>
            <p:nvPr/>
          </p:nvSpPr>
          <p:spPr>
            <a:xfrm>
              <a:off x="17691297" y="3357285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Oct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8" name="Google Shape;1318;p47"/>
            <p:cNvSpPr txBox="1"/>
            <p:nvPr/>
          </p:nvSpPr>
          <p:spPr>
            <a:xfrm>
              <a:off x="19412148" y="3356587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Nov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19" name="Google Shape;1319;p47"/>
            <p:cNvSpPr txBox="1"/>
            <p:nvPr/>
          </p:nvSpPr>
          <p:spPr>
            <a:xfrm>
              <a:off x="21042484" y="3356586"/>
              <a:ext cx="2166600" cy="8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Dec</a:t>
              </a:r>
              <a:endParaRPr b="1" i="0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320" name="Google Shape;1320;p4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Awareness creation timeline</a:t>
            </a:r>
            <a:endParaRPr/>
          </a:p>
        </p:txBody>
      </p:sp>
      <p:sp>
        <p:nvSpPr>
          <p:cNvPr id="1321" name="Google Shape;1321;p4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strategies for interest creation</a:t>
            </a:r>
            <a:endParaRPr/>
          </a:p>
        </p:txBody>
      </p:sp>
      <p:sp>
        <p:nvSpPr>
          <p:cNvPr id="1327" name="Google Shape;1327;p4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8" name="Google Shape;1328;p48"/>
          <p:cNvSpPr/>
          <p:nvPr/>
        </p:nvSpPr>
        <p:spPr>
          <a:xfrm>
            <a:off x="660275" y="3239900"/>
            <a:ext cx="2940600" cy="1237800"/>
          </a:xfrm>
          <a:prstGeom prst="roundRect">
            <a:avLst>
              <a:gd fmla="val 3719" name="adj"/>
            </a:avLst>
          </a:prstGeom>
          <a:solidFill>
            <a:srgbClr val="B5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48"/>
          <p:cNvSpPr/>
          <p:nvPr/>
        </p:nvSpPr>
        <p:spPr>
          <a:xfrm>
            <a:off x="4289025" y="3239900"/>
            <a:ext cx="3406800" cy="1237800"/>
          </a:xfrm>
          <a:prstGeom prst="roundRect">
            <a:avLst>
              <a:gd fmla="val 3719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0" name="Google Shape;1330;p48"/>
          <p:cNvSpPr/>
          <p:nvPr/>
        </p:nvSpPr>
        <p:spPr>
          <a:xfrm>
            <a:off x="1980825" y="1783300"/>
            <a:ext cx="4333500" cy="11490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48"/>
          <p:cNvSpPr txBox="1"/>
          <p:nvPr/>
        </p:nvSpPr>
        <p:spPr>
          <a:xfrm>
            <a:off x="2147325" y="1875400"/>
            <a:ext cx="41337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Identify new audience’s interests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7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Analyze people participating in social conversations about our brand. Use social conversation data to uncover insights about prospects and customers, and even change the nature of our current marketing campaigns.</a:t>
            </a:r>
            <a:endParaRPr sz="7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2" name="Google Shape;1332;p48"/>
          <p:cNvSpPr txBox="1"/>
          <p:nvPr/>
        </p:nvSpPr>
        <p:spPr>
          <a:xfrm>
            <a:off x="4422200" y="3316100"/>
            <a:ext cx="31461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Plan integrated marketing and content creation strategies</a:t>
            </a:r>
            <a:endParaRPr b="1" sz="11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7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Once the interest areas of a particular category of customers have been determined, we can use that information to more accurately target consumers. </a:t>
            </a:r>
            <a:endParaRPr sz="7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3" name="Google Shape;1333;p48"/>
          <p:cNvSpPr txBox="1"/>
          <p:nvPr/>
        </p:nvSpPr>
        <p:spPr>
          <a:xfrm>
            <a:off x="765750" y="3347600"/>
            <a:ext cx="26799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Validate buyer personas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700">
                <a:latin typeface="Poppins"/>
                <a:ea typeface="Poppins"/>
                <a:cs typeface="Poppins"/>
                <a:sym typeface="Poppins"/>
              </a:rPr>
              <a:t>Make sure our branding is resonating with our core consumers. Identifying consumer passions can be a convenient check-in that our branding is resonating with the consumers who use the products the most.</a:t>
            </a:r>
            <a:endParaRPr sz="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334" name="Google Shape;1334;p48"/>
          <p:cNvCxnSpPr/>
          <p:nvPr/>
        </p:nvCxnSpPr>
        <p:spPr>
          <a:xfrm rot="-5400000">
            <a:off x="1126300" y="2310388"/>
            <a:ext cx="627000" cy="721800"/>
          </a:xfrm>
          <a:prstGeom prst="curvedConnector2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5" name="Google Shape;1335;p48"/>
          <p:cNvCxnSpPr/>
          <p:nvPr/>
        </p:nvCxnSpPr>
        <p:spPr>
          <a:xfrm>
            <a:off x="6547225" y="2262988"/>
            <a:ext cx="627000" cy="721800"/>
          </a:xfrm>
          <a:prstGeom prst="curvedConnector2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6" name="Google Shape;1336;p48"/>
          <p:cNvCxnSpPr/>
          <p:nvPr/>
        </p:nvCxnSpPr>
        <p:spPr>
          <a:xfrm rot="10800000">
            <a:off x="3712000" y="3858800"/>
            <a:ext cx="4605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1973196" y="1482325"/>
            <a:ext cx="3158700" cy="3158700"/>
          </a:xfrm>
          <a:prstGeom prst="ellipse">
            <a:avLst/>
          </a:prstGeom>
          <a:solidFill>
            <a:srgbClr val="EEE8DC"/>
          </a:solidFill>
          <a:ln>
            <a:noFill/>
          </a:ln>
          <a:effectLst>
            <a:outerShdw blurRad="50800" sx="1000" rotWithShape="0" algn="ctr" dir="5400000" dist="50800" sy="1000">
              <a:srgbClr val="000000">
                <a:alpha val="42350"/>
              </a:srgbClr>
            </a:outerShdw>
          </a:effectLst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Poppins"/>
              <a:buNone/>
            </a:pPr>
            <a:r>
              <a:rPr lang="en"/>
              <a:t>Benefits of using AIDA</a:t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548390" y="1661386"/>
            <a:ext cx="1492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Gain greater perspective on current customer acquisition strategies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5093050" y="1661378"/>
            <a:ext cx="1383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Effectively apportion time and budget to yield greater returns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548390" y="3803787"/>
            <a:ext cx="1492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Draft interpretation of marketing efforts and prioritize them accordingly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5093050" y="3789937"/>
            <a:ext cx="15912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Improve communications and entice prospects to complete a purchase </a:t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2109005" y="1618150"/>
            <a:ext cx="2868600" cy="286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808C"/>
              </a:buClr>
              <a:buSzPts val="800"/>
              <a:buFont typeface="Poppins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2352915" y="1873464"/>
            <a:ext cx="1191559" cy="11915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31"/>
          <p:cNvSpPr/>
          <p:nvPr/>
        </p:nvSpPr>
        <p:spPr>
          <a:xfrm>
            <a:off x="2347787" y="2334217"/>
            <a:ext cx="1196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Evaluate customer acquisition methods</a:t>
            </a:r>
            <a:endParaRPr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3537175" y="3056238"/>
            <a:ext cx="1191559" cy="1191559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3537175" y="3503569"/>
            <a:ext cx="1208380" cy="2546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Persuade prospects to make a purchase</a:t>
            </a:r>
            <a:endParaRPr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3516565" y="1873601"/>
            <a:ext cx="1191559" cy="119155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3542888" y="2334217"/>
            <a:ext cx="1123998" cy="25461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 management and budgeting</a:t>
            </a:r>
            <a:endParaRPr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2345760" y="3044506"/>
            <a:ext cx="1191559" cy="1191559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2430634" y="3503569"/>
            <a:ext cx="1007995" cy="25461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Prioritization of marketing efforts</a:t>
            </a:r>
            <a:endParaRPr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strategies for desire creation</a:t>
            </a:r>
            <a:endParaRPr/>
          </a:p>
        </p:txBody>
      </p:sp>
      <p:sp>
        <p:nvSpPr>
          <p:cNvPr id="1342" name="Google Shape;1342;p4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3" name="Google Shape;1343;p49"/>
          <p:cNvSpPr/>
          <p:nvPr/>
        </p:nvSpPr>
        <p:spPr>
          <a:xfrm>
            <a:off x="2094600" y="1509425"/>
            <a:ext cx="1771200" cy="569100"/>
          </a:xfrm>
          <a:prstGeom prst="chevron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4" name="Google Shape;1344;p49"/>
          <p:cNvSpPr/>
          <p:nvPr/>
        </p:nvSpPr>
        <p:spPr>
          <a:xfrm>
            <a:off x="3769825" y="1509425"/>
            <a:ext cx="1771200" cy="569100"/>
          </a:xfrm>
          <a:prstGeom prst="chevron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5" name="Google Shape;1345;p49"/>
          <p:cNvSpPr/>
          <p:nvPr/>
        </p:nvSpPr>
        <p:spPr>
          <a:xfrm>
            <a:off x="5450500" y="1509425"/>
            <a:ext cx="1771200" cy="569100"/>
          </a:xfrm>
          <a:prstGeom prst="chevron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6" name="Google Shape;1346;p49"/>
          <p:cNvSpPr/>
          <p:nvPr/>
        </p:nvSpPr>
        <p:spPr>
          <a:xfrm>
            <a:off x="7128450" y="1509425"/>
            <a:ext cx="1771200" cy="569100"/>
          </a:xfrm>
          <a:prstGeom prst="chevron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7" name="Google Shape;1347;p49"/>
          <p:cNvSpPr/>
          <p:nvPr/>
        </p:nvSpPr>
        <p:spPr>
          <a:xfrm>
            <a:off x="411200" y="1509425"/>
            <a:ext cx="1771200" cy="569100"/>
          </a:xfrm>
          <a:prstGeom prst="chevron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8" name="Google Shape;1348;p49"/>
          <p:cNvSpPr txBox="1"/>
          <p:nvPr/>
        </p:nvSpPr>
        <p:spPr>
          <a:xfrm>
            <a:off x="416650" y="2205000"/>
            <a:ext cx="16725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Deal of the Day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This Month Only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Limited Time Offer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Only # Left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9" name="Google Shape;1349;p49"/>
          <p:cNvSpPr txBox="1"/>
          <p:nvPr/>
        </p:nvSpPr>
        <p:spPr>
          <a:xfrm>
            <a:off x="2089000" y="2205000"/>
            <a:ext cx="16725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Press release awards won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Work with industry authority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Credible sponsorship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Guest blog on authority website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0" name="Google Shape;1350;p49"/>
          <p:cNvSpPr txBox="1"/>
          <p:nvPr/>
        </p:nvSpPr>
        <p:spPr>
          <a:xfrm>
            <a:off x="3765775" y="2205000"/>
            <a:ext cx="16725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Test free trial model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Periodic giveaways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New podcast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Periodic webinars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1" name="Google Shape;1351;p49"/>
          <p:cNvSpPr txBox="1"/>
          <p:nvPr/>
        </p:nvSpPr>
        <p:spPr>
          <a:xfrm>
            <a:off x="5438275" y="2205000"/>
            <a:ext cx="16725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Test freemium model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Free add-on product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Re-write website headlines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Imply others already use us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2" name="Google Shape;1352;p49"/>
          <p:cNvSpPr txBox="1"/>
          <p:nvPr/>
        </p:nvSpPr>
        <p:spPr>
          <a:xfrm>
            <a:off x="7114900" y="2205000"/>
            <a:ext cx="1672500" cy="23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It saves to switch to us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Differentiating strengths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-165100" lvl="0" marL="1143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800"/>
              <a:buFont typeface="Poppins"/>
              <a:buChar char="●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Offer additional services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3" name="Google Shape;1353;p49"/>
          <p:cNvSpPr txBox="1"/>
          <p:nvPr/>
        </p:nvSpPr>
        <p:spPr>
          <a:xfrm>
            <a:off x="416650" y="1641425"/>
            <a:ext cx="17712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Scarcity</a:t>
            </a:r>
            <a:endParaRPr sz="8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4" name="Google Shape;1354;p49"/>
          <p:cNvSpPr txBox="1"/>
          <p:nvPr/>
        </p:nvSpPr>
        <p:spPr>
          <a:xfrm>
            <a:off x="2152450" y="1641425"/>
            <a:ext cx="17133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Authority</a:t>
            </a:r>
            <a:endParaRPr sz="8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5" name="Google Shape;1355;p49"/>
          <p:cNvSpPr txBox="1"/>
          <p:nvPr/>
        </p:nvSpPr>
        <p:spPr>
          <a:xfrm>
            <a:off x="3810000" y="1641425"/>
            <a:ext cx="1731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Reciprocity</a:t>
            </a:r>
            <a:endParaRPr sz="800">
              <a:solidFill>
                <a:srgbClr val="F9F8F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6" name="Google Shape;1356;p49"/>
          <p:cNvSpPr txBox="1"/>
          <p:nvPr/>
        </p:nvSpPr>
        <p:spPr>
          <a:xfrm>
            <a:off x="5489950" y="1641425"/>
            <a:ext cx="1731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Loss aversion</a:t>
            </a:r>
            <a:endParaRPr sz="8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7" name="Google Shape;1357;p49"/>
          <p:cNvSpPr txBox="1"/>
          <p:nvPr/>
        </p:nvSpPr>
        <p:spPr>
          <a:xfrm>
            <a:off x="7163150" y="1641425"/>
            <a:ext cx="17310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Status quo bias</a:t>
            </a:r>
            <a:endParaRPr sz="8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0"/>
          <p:cNvSpPr/>
          <p:nvPr/>
        </p:nvSpPr>
        <p:spPr>
          <a:xfrm>
            <a:off x="3999191" y="660573"/>
            <a:ext cx="1521300" cy="1393200"/>
          </a:xfrm>
          <a:prstGeom prst="roundRect">
            <a:avLst>
              <a:gd fmla="val 1369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3" name="Google Shape;1363;p50"/>
          <p:cNvSpPr/>
          <p:nvPr/>
        </p:nvSpPr>
        <p:spPr>
          <a:xfrm>
            <a:off x="5574118" y="2111304"/>
            <a:ext cx="1521300" cy="1393200"/>
          </a:xfrm>
          <a:prstGeom prst="roundRect">
            <a:avLst>
              <a:gd fmla="val 1369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4" name="Google Shape;1364;p50"/>
          <p:cNvSpPr/>
          <p:nvPr/>
        </p:nvSpPr>
        <p:spPr>
          <a:xfrm>
            <a:off x="7149045" y="3577134"/>
            <a:ext cx="1521300" cy="1393200"/>
          </a:xfrm>
          <a:prstGeom prst="roundRect">
            <a:avLst>
              <a:gd fmla="val 1369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5" name="Google Shape;1365;p50"/>
          <p:cNvSpPr/>
          <p:nvPr/>
        </p:nvSpPr>
        <p:spPr>
          <a:xfrm>
            <a:off x="5572748" y="659850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6" name="Google Shape;1366;p50"/>
          <p:cNvSpPr/>
          <p:nvPr/>
        </p:nvSpPr>
        <p:spPr>
          <a:xfrm>
            <a:off x="7149045" y="2111304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7" name="Google Shape;1367;p50"/>
          <p:cNvSpPr/>
          <p:nvPr/>
        </p:nvSpPr>
        <p:spPr>
          <a:xfrm>
            <a:off x="3999191" y="2111304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8" name="Google Shape;1368;p50"/>
          <p:cNvSpPr/>
          <p:nvPr/>
        </p:nvSpPr>
        <p:spPr>
          <a:xfrm>
            <a:off x="5572748" y="3562757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9" name="Google Shape;1369;p50"/>
          <p:cNvSpPr/>
          <p:nvPr/>
        </p:nvSpPr>
        <p:spPr>
          <a:xfrm>
            <a:off x="3996449" y="3562757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0" name="Google Shape;1370;p50"/>
          <p:cNvSpPr/>
          <p:nvPr/>
        </p:nvSpPr>
        <p:spPr>
          <a:xfrm>
            <a:off x="7149045" y="659850"/>
            <a:ext cx="1521300" cy="1393200"/>
          </a:xfrm>
          <a:prstGeom prst="roundRect">
            <a:avLst>
              <a:gd fmla="val 13691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1" name="Google Shape;1371;p50"/>
          <p:cNvSpPr txBox="1"/>
          <p:nvPr/>
        </p:nvSpPr>
        <p:spPr>
          <a:xfrm>
            <a:off x="4192676" y="1788762"/>
            <a:ext cx="11289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Sign up today!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2" name="Google Shape;1372;p50"/>
          <p:cNvSpPr txBox="1"/>
          <p:nvPr/>
        </p:nvSpPr>
        <p:spPr>
          <a:xfrm>
            <a:off x="4096609" y="734688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3" name="Google Shape;1373;p50"/>
          <p:cNvSpPr txBox="1"/>
          <p:nvPr/>
        </p:nvSpPr>
        <p:spPr>
          <a:xfrm>
            <a:off x="5721974" y="1660650"/>
            <a:ext cx="123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Redeem code by January 1</a:t>
            </a:r>
            <a:r>
              <a:rPr b="1" baseline="30000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st</a:t>
            </a: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.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4" name="Google Shape;1374;p50"/>
          <p:cNvSpPr txBox="1"/>
          <p:nvPr/>
        </p:nvSpPr>
        <p:spPr>
          <a:xfrm>
            <a:off x="5708838" y="734688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latin typeface="Poppins"/>
                <a:ea typeface="Poppins"/>
                <a:cs typeface="Poppins"/>
                <a:sym typeface="Poppins"/>
              </a:rPr>
              <a:t>2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5" name="Google Shape;1375;p50"/>
          <p:cNvSpPr txBox="1"/>
          <p:nvPr/>
        </p:nvSpPr>
        <p:spPr>
          <a:xfrm>
            <a:off x="7386480" y="1660652"/>
            <a:ext cx="1031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Click for your exclusive offer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6" name="Google Shape;1376;p50"/>
          <p:cNvSpPr txBox="1"/>
          <p:nvPr/>
        </p:nvSpPr>
        <p:spPr>
          <a:xfrm>
            <a:off x="7265054" y="736666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latin typeface="Poppins"/>
                <a:ea typeface="Poppins"/>
                <a:cs typeface="Poppins"/>
                <a:sym typeface="Poppins"/>
              </a:rPr>
              <a:t>3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7" name="Google Shape;1377;p50"/>
          <p:cNvSpPr txBox="1"/>
          <p:nvPr/>
        </p:nvSpPr>
        <p:spPr>
          <a:xfrm>
            <a:off x="4141095" y="3110850"/>
            <a:ext cx="1237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Don’t forget your cart items!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8" name="Google Shape;1378;p50"/>
          <p:cNvSpPr txBox="1"/>
          <p:nvPr/>
        </p:nvSpPr>
        <p:spPr>
          <a:xfrm>
            <a:off x="4096609" y="2172295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9" name="Google Shape;1379;p50"/>
          <p:cNvSpPr txBox="1"/>
          <p:nvPr/>
        </p:nvSpPr>
        <p:spPr>
          <a:xfrm>
            <a:off x="4119598" y="4698550"/>
            <a:ext cx="12750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Limited time only!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0" name="Google Shape;1380;p50"/>
          <p:cNvSpPr txBox="1"/>
          <p:nvPr/>
        </p:nvSpPr>
        <p:spPr>
          <a:xfrm>
            <a:off x="4096609" y="3644565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latin typeface="Poppins"/>
                <a:ea typeface="Poppins"/>
                <a:cs typeface="Poppins"/>
                <a:sym typeface="Poppins"/>
              </a:rPr>
              <a:t>7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1" name="Google Shape;1381;p50"/>
          <p:cNvSpPr txBox="1"/>
          <p:nvPr/>
        </p:nvSpPr>
        <p:spPr>
          <a:xfrm>
            <a:off x="5703236" y="3110850"/>
            <a:ext cx="1275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Re-activate and get a free week!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2" name="Google Shape;1382;p50"/>
          <p:cNvSpPr txBox="1"/>
          <p:nvPr/>
        </p:nvSpPr>
        <p:spPr>
          <a:xfrm>
            <a:off x="5708838" y="2190615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3" name="Google Shape;1383;p50"/>
          <p:cNvSpPr txBox="1"/>
          <p:nvPr/>
        </p:nvSpPr>
        <p:spPr>
          <a:xfrm>
            <a:off x="7253750" y="3255175"/>
            <a:ext cx="13119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Try today risk free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4" name="Google Shape;1384;p50"/>
          <p:cNvSpPr txBox="1"/>
          <p:nvPr/>
        </p:nvSpPr>
        <p:spPr>
          <a:xfrm>
            <a:off x="7265435" y="2190615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latin typeface="Poppins"/>
                <a:ea typeface="Poppins"/>
                <a:cs typeface="Poppins"/>
                <a:sym typeface="Poppins"/>
              </a:rPr>
              <a:t>6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5" name="Google Shape;1385;p50"/>
          <p:cNvSpPr txBox="1"/>
          <p:nvPr/>
        </p:nvSpPr>
        <p:spPr>
          <a:xfrm>
            <a:off x="5695902" y="4585275"/>
            <a:ext cx="12750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Send free money to your friend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6" name="Google Shape;1386;p50"/>
          <p:cNvSpPr txBox="1"/>
          <p:nvPr/>
        </p:nvSpPr>
        <p:spPr>
          <a:xfrm>
            <a:off x="5708838" y="3607156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7" name="Google Shape;1387;p50"/>
          <p:cNvSpPr txBox="1"/>
          <p:nvPr/>
        </p:nvSpPr>
        <p:spPr>
          <a:xfrm>
            <a:off x="7272201" y="4721600"/>
            <a:ext cx="13320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Only x units left!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8" name="Google Shape;1388;p50"/>
          <p:cNvSpPr txBox="1"/>
          <p:nvPr/>
        </p:nvSpPr>
        <p:spPr>
          <a:xfrm>
            <a:off x="7263156" y="3607156"/>
            <a:ext cx="310565" cy="42411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9" name="Google Shape;1389;p50"/>
          <p:cNvSpPr txBox="1"/>
          <p:nvPr>
            <p:ph type="title"/>
          </p:nvPr>
        </p:nvSpPr>
        <p:spPr>
          <a:xfrm>
            <a:off x="413650" y="2038600"/>
            <a:ext cx="2666700" cy="103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Call-to-Action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4" name="Google Shape;1394;p51"/>
          <p:cNvGraphicFramePr/>
          <p:nvPr/>
        </p:nvGraphicFramePr>
        <p:xfrm>
          <a:off x="1825457" y="17418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{7FD0D03E-012B-4903-8D99-B24C3E58D733}</a:tableStyleId>
              </a:tblPr>
              <a:tblGrid>
                <a:gridCol w="3195425"/>
                <a:gridCol w="873375"/>
                <a:gridCol w="873375"/>
                <a:gridCol w="873375"/>
                <a:gridCol w="873375"/>
              </a:tblGrid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Hack social roof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Create better guest content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More segmented ads on social networks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Improve copy and brand voice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00"/>
                        <a:buFont typeface="Century Gothic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Subtotal for attention generation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 integrated marketing and content creation strategies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Validate buyer personas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 new audience interests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Subtotal for interest generation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Run Deal of the Day campaigns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Find established industry authorities to partner with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Host free webinars with our consultants 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Promote our new add-on services and cost-saving benefits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Subtotal for desire generation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 new Call-to-Action copy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Redesign and/or reposition CTA buttons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 new platforms for CTA placements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3,000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Subtotal for action generation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2F2F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F2F2F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5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marketing cost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Poppins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700"/>
                        <a:buFont typeface="Century Gothic"/>
                        <a:buNone/>
                      </a:pPr>
                      <a:r>
                        <a:rPr b="0" i="0" lang="en" sz="600" u="none" cap="none" strike="noStrike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54,800</a:t>
                      </a:r>
                      <a:endParaRPr b="0" i="0" sz="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  <p:grpSp>
        <p:nvGrpSpPr>
          <p:cNvPr id="1395" name="Google Shape;1395;p51"/>
          <p:cNvGrpSpPr/>
          <p:nvPr/>
        </p:nvGrpSpPr>
        <p:grpSpPr>
          <a:xfrm>
            <a:off x="5029440" y="1392986"/>
            <a:ext cx="863550" cy="335813"/>
            <a:chOff x="13411841" y="2292228"/>
            <a:chExt cx="2302800" cy="895500"/>
          </a:xfrm>
        </p:grpSpPr>
        <p:sp>
          <p:nvSpPr>
            <p:cNvPr id="1396" name="Google Shape;1396;p51"/>
            <p:cNvSpPr/>
            <p:nvPr/>
          </p:nvSpPr>
          <p:spPr>
            <a:xfrm>
              <a:off x="13411841" y="2292228"/>
              <a:ext cx="2302800" cy="895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3509788" y="2427136"/>
              <a:ext cx="21615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Q1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98" name="Google Shape;1398;p51"/>
          <p:cNvGrpSpPr/>
          <p:nvPr/>
        </p:nvGrpSpPr>
        <p:grpSpPr>
          <a:xfrm>
            <a:off x="5914470" y="1395665"/>
            <a:ext cx="843413" cy="335813"/>
            <a:chOff x="15771920" y="2299372"/>
            <a:chExt cx="2249100" cy="895500"/>
          </a:xfrm>
        </p:grpSpPr>
        <p:sp>
          <p:nvSpPr>
            <p:cNvPr id="1399" name="Google Shape;1399;p51"/>
            <p:cNvSpPr/>
            <p:nvPr/>
          </p:nvSpPr>
          <p:spPr>
            <a:xfrm>
              <a:off x="15771920" y="2299372"/>
              <a:ext cx="2249100" cy="895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15886052" y="2427136"/>
              <a:ext cx="20667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Q2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01" name="Google Shape;1401;p51"/>
          <p:cNvGrpSpPr/>
          <p:nvPr/>
        </p:nvGrpSpPr>
        <p:grpSpPr>
          <a:xfrm>
            <a:off x="6779385" y="1392986"/>
            <a:ext cx="863550" cy="335813"/>
            <a:chOff x="18078359" y="2292228"/>
            <a:chExt cx="2302800" cy="895500"/>
          </a:xfrm>
        </p:grpSpPr>
        <p:sp>
          <p:nvSpPr>
            <p:cNvPr id="1402" name="Google Shape;1402;p51"/>
            <p:cNvSpPr/>
            <p:nvPr/>
          </p:nvSpPr>
          <p:spPr>
            <a:xfrm>
              <a:off x="18078359" y="2292228"/>
              <a:ext cx="2302800" cy="895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18127623" y="2427136"/>
              <a:ext cx="21795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Q3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04" name="Google Shape;1404;p51"/>
          <p:cNvGrpSpPr/>
          <p:nvPr/>
        </p:nvGrpSpPr>
        <p:grpSpPr>
          <a:xfrm>
            <a:off x="7664415" y="1395665"/>
            <a:ext cx="850050" cy="335813"/>
            <a:chOff x="20438441" y="2299372"/>
            <a:chExt cx="2266800" cy="895500"/>
          </a:xfrm>
        </p:grpSpPr>
        <p:sp>
          <p:nvSpPr>
            <p:cNvPr id="1405" name="Google Shape;1405;p51"/>
            <p:cNvSpPr/>
            <p:nvPr/>
          </p:nvSpPr>
          <p:spPr>
            <a:xfrm>
              <a:off x="20438441" y="2299372"/>
              <a:ext cx="2266800" cy="895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20544928" y="2427136"/>
              <a:ext cx="20667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Q4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07" name="Google Shape;1407;p51"/>
          <p:cNvGrpSpPr/>
          <p:nvPr/>
        </p:nvGrpSpPr>
        <p:grpSpPr>
          <a:xfrm>
            <a:off x="442114" y="2525003"/>
            <a:ext cx="1351013" cy="617002"/>
            <a:chOff x="1178940" y="5776171"/>
            <a:chExt cx="3602700" cy="2012400"/>
          </a:xfrm>
        </p:grpSpPr>
        <p:sp>
          <p:nvSpPr>
            <p:cNvPr id="1408" name="Google Shape;1408;p51"/>
            <p:cNvSpPr/>
            <p:nvPr/>
          </p:nvSpPr>
          <p:spPr>
            <a:xfrm>
              <a:off x="1178940" y="5776171"/>
              <a:ext cx="3602700" cy="20124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241976" y="6497960"/>
              <a:ext cx="34728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Interest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10" name="Google Shape;1410;p51"/>
          <p:cNvGrpSpPr/>
          <p:nvPr/>
        </p:nvGrpSpPr>
        <p:grpSpPr>
          <a:xfrm>
            <a:off x="440552" y="1742036"/>
            <a:ext cx="1351012" cy="764722"/>
            <a:chOff x="1174776" y="3222460"/>
            <a:chExt cx="3602700" cy="2494200"/>
          </a:xfrm>
        </p:grpSpPr>
        <p:sp>
          <p:nvSpPr>
            <p:cNvPr id="1411" name="Google Shape;1411;p51"/>
            <p:cNvSpPr/>
            <p:nvPr/>
          </p:nvSpPr>
          <p:spPr>
            <a:xfrm>
              <a:off x="1174776" y="3222460"/>
              <a:ext cx="3602700" cy="24942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558745" y="4184993"/>
              <a:ext cx="27618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Attention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13" name="Google Shape;1413;p51"/>
          <p:cNvGrpSpPr/>
          <p:nvPr/>
        </p:nvGrpSpPr>
        <p:grpSpPr>
          <a:xfrm>
            <a:off x="445133" y="3156457"/>
            <a:ext cx="1351013" cy="790568"/>
            <a:chOff x="1186991" y="7835705"/>
            <a:chExt cx="3602700" cy="2578500"/>
          </a:xfrm>
        </p:grpSpPr>
        <p:sp>
          <p:nvSpPr>
            <p:cNvPr id="1414" name="Google Shape;1414;p51"/>
            <p:cNvSpPr/>
            <p:nvPr/>
          </p:nvSpPr>
          <p:spPr>
            <a:xfrm>
              <a:off x="1186991" y="7835705"/>
              <a:ext cx="3602700" cy="2578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2005935" y="8801857"/>
              <a:ext cx="19692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Desire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16" name="Google Shape;1416;p51"/>
          <p:cNvGrpSpPr/>
          <p:nvPr/>
        </p:nvGrpSpPr>
        <p:grpSpPr>
          <a:xfrm>
            <a:off x="457498" y="3965340"/>
            <a:ext cx="1351012" cy="657565"/>
            <a:chOff x="1219963" y="10473942"/>
            <a:chExt cx="3602700" cy="2144700"/>
          </a:xfrm>
        </p:grpSpPr>
        <p:sp>
          <p:nvSpPr>
            <p:cNvPr id="1417" name="Google Shape;1417;p51"/>
            <p:cNvSpPr/>
            <p:nvPr/>
          </p:nvSpPr>
          <p:spPr>
            <a:xfrm>
              <a:off x="1219963" y="10473942"/>
              <a:ext cx="3602700" cy="21447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1597482" y="11241777"/>
              <a:ext cx="27618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Action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19" name="Google Shape;1419;p51"/>
          <p:cNvGrpSpPr/>
          <p:nvPr/>
        </p:nvGrpSpPr>
        <p:grpSpPr>
          <a:xfrm>
            <a:off x="1830636" y="1396604"/>
            <a:ext cx="3159675" cy="335813"/>
            <a:chOff x="4881697" y="2301876"/>
            <a:chExt cx="8425800" cy="895500"/>
          </a:xfrm>
        </p:grpSpPr>
        <p:sp>
          <p:nvSpPr>
            <p:cNvPr id="1420" name="Google Shape;1420;p51"/>
            <p:cNvSpPr/>
            <p:nvPr/>
          </p:nvSpPr>
          <p:spPr>
            <a:xfrm>
              <a:off x="4881697" y="2301876"/>
              <a:ext cx="8425800" cy="895500"/>
            </a:xfrm>
            <a:prstGeom prst="roundRect">
              <a:avLst>
                <a:gd fmla="val 17813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6057584" y="2393533"/>
              <a:ext cx="6134400" cy="584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Marketing strategy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22" name="Google Shape;1422;p5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cost</a:t>
            </a:r>
            <a:endParaRPr/>
          </a:p>
        </p:txBody>
      </p:sp>
      <p:sp>
        <p:nvSpPr>
          <p:cNvPr id="1423" name="Google Shape;1423;p5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52"/>
          <p:cNvGrpSpPr/>
          <p:nvPr/>
        </p:nvGrpSpPr>
        <p:grpSpPr>
          <a:xfrm>
            <a:off x="3326524" y="1543734"/>
            <a:ext cx="139620" cy="3117350"/>
            <a:chOff x="10089930" y="2897424"/>
            <a:chExt cx="372321" cy="8312934"/>
          </a:xfrm>
        </p:grpSpPr>
        <p:cxnSp>
          <p:nvCxnSpPr>
            <p:cNvPr id="1429" name="Google Shape;1429;p52"/>
            <p:cNvCxnSpPr>
              <a:endCxn id="1430" idx="0"/>
            </p:cNvCxnSpPr>
            <p:nvPr/>
          </p:nvCxnSpPr>
          <p:spPr>
            <a:xfrm>
              <a:off x="10276101" y="3088158"/>
              <a:ext cx="0" cy="7801200"/>
            </a:xfrm>
            <a:prstGeom prst="straightConnector1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grpSp>
          <p:nvGrpSpPr>
            <p:cNvPr id="1431" name="Google Shape;1431;p52"/>
            <p:cNvGrpSpPr/>
            <p:nvPr/>
          </p:nvGrpSpPr>
          <p:grpSpPr>
            <a:xfrm>
              <a:off x="10089930" y="2897424"/>
              <a:ext cx="372321" cy="8312934"/>
              <a:chOff x="10089930" y="3737797"/>
              <a:chExt cx="372321" cy="8312934"/>
            </a:xfrm>
          </p:grpSpPr>
          <p:sp>
            <p:nvSpPr>
              <p:cNvPr id="1430" name="Google Shape;1430;p52"/>
              <p:cNvSpPr/>
              <p:nvPr/>
            </p:nvSpPr>
            <p:spPr>
              <a:xfrm>
                <a:off x="10089951" y="11729731"/>
                <a:ext cx="372300" cy="32100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32" name="Google Shape;1432;p52"/>
              <p:cNvSpPr/>
              <p:nvPr/>
            </p:nvSpPr>
            <p:spPr>
              <a:xfrm rot="10800000">
                <a:off x="10089930" y="3737797"/>
                <a:ext cx="372300" cy="32100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74808C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433" name="Google Shape;1433;p52"/>
          <p:cNvGrpSpPr/>
          <p:nvPr/>
        </p:nvGrpSpPr>
        <p:grpSpPr>
          <a:xfrm>
            <a:off x="508201" y="3596013"/>
            <a:ext cx="2175413" cy="205763"/>
            <a:chOff x="2574402" y="8370168"/>
            <a:chExt cx="5801100" cy="548700"/>
          </a:xfrm>
        </p:grpSpPr>
        <p:sp>
          <p:nvSpPr>
            <p:cNvPr id="1434" name="Google Shape;1434;p52"/>
            <p:cNvSpPr/>
            <p:nvPr/>
          </p:nvSpPr>
          <p:spPr>
            <a:xfrm>
              <a:off x="2574402" y="8370168"/>
              <a:ext cx="5801100" cy="548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i="0" sz="700" u="none" cap="none" strike="noStrike">
                <a:solidFill>
                  <a:srgbClr val="74808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435" name="Google Shape;1435;p52"/>
            <p:cNvSpPr txBox="1"/>
            <p:nvPr/>
          </p:nvSpPr>
          <p:spPr>
            <a:xfrm>
              <a:off x="2719093" y="8442176"/>
              <a:ext cx="5511900" cy="3993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7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Social media ads: Demographic targeting</a:t>
              </a:r>
              <a:endParaRPr i="0" sz="7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436" name="Google Shape;1436;p52"/>
          <p:cNvGrpSpPr/>
          <p:nvPr/>
        </p:nvGrpSpPr>
        <p:grpSpPr>
          <a:xfrm>
            <a:off x="514649" y="3817035"/>
            <a:ext cx="2162948" cy="631238"/>
            <a:chOff x="2591598" y="8959559"/>
            <a:chExt cx="5767862" cy="1683300"/>
          </a:xfrm>
        </p:grpSpPr>
        <p:cxnSp>
          <p:nvCxnSpPr>
            <p:cNvPr id="1437" name="Google Shape;1437;p52"/>
            <p:cNvCxnSpPr/>
            <p:nvPr/>
          </p:nvCxnSpPr>
          <p:spPr>
            <a:xfrm>
              <a:off x="8359460" y="8959559"/>
              <a:ext cx="0" cy="1683300"/>
            </a:xfrm>
            <a:prstGeom prst="straightConnector1">
              <a:avLst/>
            </a:prstGeom>
            <a:noFill/>
            <a:ln cap="flat" cmpd="sng" w="25400">
              <a:solidFill>
                <a:srgbClr val="434343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  <p:cxnSp>
          <p:nvCxnSpPr>
            <p:cNvPr id="1438" name="Google Shape;1438;p52"/>
            <p:cNvCxnSpPr/>
            <p:nvPr/>
          </p:nvCxnSpPr>
          <p:spPr>
            <a:xfrm>
              <a:off x="2591598" y="8979256"/>
              <a:ext cx="0" cy="1024200"/>
            </a:xfrm>
            <a:prstGeom prst="straightConnector1">
              <a:avLst/>
            </a:prstGeom>
            <a:noFill/>
            <a:ln cap="flat" cmpd="sng" w="25400">
              <a:solidFill>
                <a:srgbClr val="434343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1439" name="Google Shape;1439;p52"/>
          <p:cNvGrpSpPr/>
          <p:nvPr/>
        </p:nvGrpSpPr>
        <p:grpSpPr>
          <a:xfrm>
            <a:off x="2008566" y="3290232"/>
            <a:ext cx="2361805" cy="944100"/>
            <a:chOff x="6575376" y="7554751"/>
            <a:chExt cx="6298146" cy="2517600"/>
          </a:xfrm>
        </p:grpSpPr>
        <p:cxnSp>
          <p:nvCxnSpPr>
            <p:cNvPr id="1440" name="Google Shape;1440;p52"/>
            <p:cNvCxnSpPr/>
            <p:nvPr/>
          </p:nvCxnSpPr>
          <p:spPr>
            <a:xfrm>
              <a:off x="6575376" y="7554751"/>
              <a:ext cx="0" cy="2517600"/>
            </a:xfrm>
            <a:prstGeom prst="straightConnector1">
              <a:avLst/>
            </a:prstGeom>
            <a:noFill/>
            <a:ln cap="flat" cmpd="sng" w="25400">
              <a:solidFill>
                <a:srgbClr val="666666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  <p:cxnSp>
          <p:nvCxnSpPr>
            <p:cNvPr id="1441" name="Google Shape;1441;p52"/>
            <p:cNvCxnSpPr/>
            <p:nvPr/>
          </p:nvCxnSpPr>
          <p:spPr>
            <a:xfrm>
              <a:off x="12873522" y="7554751"/>
              <a:ext cx="0" cy="2515800"/>
            </a:xfrm>
            <a:prstGeom prst="straightConnector1">
              <a:avLst/>
            </a:prstGeom>
            <a:noFill/>
            <a:ln cap="flat" cmpd="sng" w="25400">
              <a:solidFill>
                <a:srgbClr val="666666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1442" name="Google Shape;1442;p52"/>
          <p:cNvGrpSpPr/>
          <p:nvPr/>
        </p:nvGrpSpPr>
        <p:grpSpPr>
          <a:xfrm>
            <a:off x="5007202" y="2383351"/>
            <a:ext cx="2393949" cy="1817754"/>
            <a:chOff x="14571739" y="5136403"/>
            <a:chExt cx="6383864" cy="4847345"/>
          </a:xfrm>
        </p:grpSpPr>
        <p:cxnSp>
          <p:nvCxnSpPr>
            <p:cNvPr id="1443" name="Google Shape;1443;p52"/>
            <p:cNvCxnSpPr/>
            <p:nvPr/>
          </p:nvCxnSpPr>
          <p:spPr>
            <a:xfrm>
              <a:off x="14571739" y="5147148"/>
              <a:ext cx="0" cy="4836600"/>
            </a:xfrm>
            <a:prstGeom prst="straightConnector1">
              <a:avLst/>
            </a:prstGeom>
            <a:noFill/>
            <a:ln cap="flat" cmpd="sng" w="25400">
              <a:solidFill>
                <a:srgbClr val="D9D9D9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  <p:cxnSp>
          <p:nvCxnSpPr>
            <p:cNvPr id="1444" name="Google Shape;1444;p52"/>
            <p:cNvCxnSpPr/>
            <p:nvPr/>
          </p:nvCxnSpPr>
          <p:spPr>
            <a:xfrm>
              <a:off x="20955603" y="5136403"/>
              <a:ext cx="0" cy="4836600"/>
            </a:xfrm>
            <a:prstGeom prst="straightConnector1">
              <a:avLst/>
            </a:prstGeom>
            <a:noFill/>
            <a:ln cap="flat" cmpd="sng" w="25400">
              <a:solidFill>
                <a:srgbClr val="D9D9D9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1445" name="Google Shape;1445;p52"/>
          <p:cNvGrpSpPr/>
          <p:nvPr/>
        </p:nvGrpSpPr>
        <p:grpSpPr>
          <a:xfrm>
            <a:off x="3399597" y="2650908"/>
            <a:ext cx="2404013" cy="205763"/>
            <a:chOff x="10284793" y="5849888"/>
            <a:chExt cx="6410700" cy="548700"/>
          </a:xfrm>
        </p:grpSpPr>
        <p:sp>
          <p:nvSpPr>
            <p:cNvPr id="1446" name="Google Shape;1446;p52"/>
            <p:cNvSpPr/>
            <p:nvPr/>
          </p:nvSpPr>
          <p:spPr>
            <a:xfrm>
              <a:off x="10284793" y="5849888"/>
              <a:ext cx="6410700" cy="5487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i="0" sz="700" u="none" cap="none" strike="noStrike">
                <a:solidFill>
                  <a:srgbClr val="74808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447" name="Google Shape;1447;p52"/>
            <p:cNvSpPr txBox="1"/>
            <p:nvPr/>
          </p:nvSpPr>
          <p:spPr>
            <a:xfrm>
              <a:off x="10967864" y="5921896"/>
              <a:ext cx="4913700" cy="399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7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Microsites, E-books, brochures</a:t>
              </a:r>
              <a:endParaRPr i="0" sz="7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1448" name="Google Shape;1448;p52"/>
          <p:cNvSpPr/>
          <p:nvPr/>
        </p:nvSpPr>
        <p:spPr>
          <a:xfrm>
            <a:off x="5006293" y="2139550"/>
            <a:ext cx="2408100" cy="265800"/>
          </a:xfrm>
          <a:prstGeom prst="rect">
            <a:avLst/>
          </a:prstGeom>
          <a:solidFill>
            <a:srgbClr val="E5E4E3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9" name="Google Shape;1449;p52"/>
          <p:cNvSpPr txBox="1"/>
          <p:nvPr/>
        </p:nvSpPr>
        <p:spPr>
          <a:xfrm>
            <a:off x="5005886" y="2181836"/>
            <a:ext cx="24081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" sz="700" u="none" cap="none" strike="noStrike">
                <a:latin typeface="Poppins SemiBold"/>
                <a:ea typeface="Poppins SemiBold"/>
                <a:cs typeface="Poppins SemiBold"/>
                <a:sym typeface="Poppins SemiBold"/>
              </a:rPr>
              <a:t>Case studies, data sheets, testimonials published</a:t>
            </a:r>
            <a:endParaRPr i="0" sz="700" u="none" cap="none" strike="noStrike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50" name="Google Shape;1450;p52"/>
          <p:cNvGrpSpPr/>
          <p:nvPr/>
        </p:nvGrpSpPr>
        <p:grpSpPr>
          <a:xfrm>
            <a:off x="1999824" y="3136962"/>
            <a:ext cx="2381850" cy="205763"/>
            <a:chOff x="6552064" y="7146032"/>
            <a:chExt cx="6351600" cy="548700"/>
          </a:xfrm>
        </p:grpSpPr>
        <p:sp>
          <p:nvSpPr>
            <p:cNvPr id="1451" name="Google Shape;1451;p52"/>
            <p:cNvSpPr/>
            <p:nvPr/>
          </p:nvSpPr>
          <p:spPr>
            <a:xfrm>
              <a:off x="6552064" y="7146032"/>
              <a:ext cx="6351600" cy="548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i="0" sz="700" u="none" cap="none" strike="noStrike">
                <a:solidFill>
                  <a:srgbClr val="74808C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452" name="Google Shape;1452;p52"/>
            <p:cNvSpPr txBox="1"/>
            <p:nvPr/>
          </p:nvSpPr>
          <p:spPr>
            <a:xfrm>
              <a:off x="6810550" y="7218040"/>
              <a:ext cx="5669400" cy="3846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i="0" lang="en" sz="700" u="none" cap="none" strike="noStrike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Email campaigns, newsletters, web content</a:t>
              </a:r>
              <a:endParaRPr i="0" sz="7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1453" name="Google Shape;1453;p52"/>
          <p:cNvGrpSpPr/>
          <p:nvPr/>
        </p:nvGrpSpPr>
        <p:grpSpPr>
          <a:xfrm>
            <a:off x="3399597" y="2846025"/>
            <a:ext cx="2395137" cy="1392240"/>
            <a:chOff x="10284793" y="6370200"/>
            <a:chExt cx="6387032" cy="3712641"/>
          </a:xfrm>
        </p:grpSpPr>
        <p:cxnSp>
          <p:nvCxnSpPr>
            <p:cNvPr id="1454" name="Google Shape;1454;p52"/>
            <p:cNvCxnSpPr/>
            <p:nvPr/>
          </p:nvCxnSpPr>
          <p:spPr>
            <a:xfrm>
              <a:off x="10284793" y="6370200"/>
              <a:ext cx="0" cy="3633300"/>
            </a:xfrm>
            <a:prstGeom prst="straightConnector1">
              <a:avLst/>
            </a:prstGeom>
            <a:noFill/>
            <a:ln cap="flat" cmpd="sng" w="25400">
              <a:solidFill>
                <a:srgbClr val="999999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  <p:cxnSp>
          <p:nvCxnSpPr>
            <p:cNvPr id="1455" name="Google Shape;1455;p52"/>
            <p:cNvCxnSpPr/>
            <p:nvPr/>
          </p:nvCxnSpPr>
          <p:spPr>
            <a:xfrm>
              <a:off x="16671825" y="6449541"/>
              <a:ext cx="0" cy="3633300"/>
            </a:xfrm>
            <a:prstGeom prst="straightConnector1">
              <a:avLst/>
            </a:prstGeom>
            <a:noFill/>
            <a:ln cap="flat" cmpd="sng" w="25400">
              <a:solidFill>
                <a:srgbClr val="999999">
                  <a:alpha val="63530"/>
                </a:srgbClr>
              </a:solidFill>
              <a:prstDash val="dash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1456" name="Google Shape;1456;p52"/>
          <p:cNvGrpSpPr/>
          <p:nvPr/>
        </p:nvGrpSpPr>
        <p:grpSpPr>
          <a:xfrm>
            <a:off x="489255" y="4204498"/>
            <a:ext cx="7456162" cy="348075"/>
            <a:chOff x="2523880" y="9992795"/>
            <a:chExt cx="19883100" cy="928200"/>
          </a:xfrm>
        </p:grpSpPr>
        <p:sp>
          <p:nvSpPr>
            <p:cNvPr id="1457" name="Google Shape;1457;p52"/>
            <p:cNvSpPr/>
            <p:nvPr/>
          </p:nvSpPr>
          <p:spPr>
            <a:xfrm>
              <a:off x="2523880" y="9992795"/>
              <a:ext cx="19883100" cy="928200"/>
            </a:xfrm>
            <a:prstGeom prst="roundRect">
              <a:avLst>
                <a:gd fmla="val 1677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2654500" y="10242376"/>
              <a:ext cx="147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Q4, 2018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7551770" y="10212759"/>
              <a:ext cx="147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Q1, 2019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12160282" y="10236439"/>
              <a:ext cx="147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Q2, 2019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15976706" y="10236439"/>
              <a:ext cx="147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Q3, 2019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20225178" y="10236439"/>
              <a:ext cx="1471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" sz="9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Q4, 2019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63" name="Google Shape;1463;p5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strategies timeline</a:t>
            </a:r>
            <a:endParaRPr/>
          </a:p>
        </p:txBody>
      </p:sp>
      <p:sp>
        <p:nvSpPr>
          <p:cNvPr id="1464" name="Google Shape;1464;p5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5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Current marketing spending</a:t>
            </a:r>
            <a:endParaRPr/>
          </a:p>
        </p:txBody>
      </p:sp>
      <p:sp>
        <p:nvSpPr>
          <p:cNvPr id="1470" name="Google Shape;1470;p5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53"/>
          <p:cNvSpPr/>
          <p:nvPr/>
        </p:nvSpPr>
        <p:spPr>
          <a:xfrm>
            <a:off x="3246781" y="1673024"/>
            <a:ext cx="2434800" cy="166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2" name="Google Shape;1472;p53"/>
          <p:cNvSpPr/>
          <p:nvPr/>
        </p:nvSpPr>
        <p:spPr>
          <a:xfrm>
            <a:off x="3246781" y="1673024"/>
            <a:ext cx="2227200" cy="166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3" name="Google Shape;1473;p53"/>
          <p:cNvSpPr txBox="1"/>
          <p:nvPr/>
        </p:nvSpPr>
        <p:spPr>
          <a:xfrm>
            <a:off x="5884151" y="1612569"/>
            <a:ext cx="8100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$20k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4" name="Google Shape;1474;p53"/>
          <p:cNvSpPr/>
          <p:nvPr/>
        </p:nvSpPr>
        <p:spPr>
          <a:xfrm>
            <a:off x="3246781" y="2474136"/>
            <a:ext cx="2434800" cy="166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5" name="Google Shape;1475;p53"/>
          <p:cNvSpPr/>
          <p:nvPr/>
        </p:nvSpPr>
        <p:spPr>
          <a:xfrm>
            <a:off x="3246781" y="2474136"/>
            <a:ext cx="1955100" cy="166800"/>
          </a:xfrm>
          <a:prstGeom prst="roundRect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6" name="Google Shape;1476;p53"/>
          <p:cNvSpPr txBox="1"/>
          <p:nvPr/>
        </p:nvSpPr>
        <p:spPr>
          <a:xfrm>
            <a:off x="5884151" y="2422659"/>
            <a:ext cx="5085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$3k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7" name="Google Shape;1477;p53"/>
          <p:cNvSpPr/>
          <p:nvPr/>
        </p:nvSpPr>
        <p:spPr>
          <a:xfrm>
            <a:off x="3246781" y="3275247"/>
            <a:ext cx="2434800" cy="166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8" name="Google Shape;1478;p53"/>
          <p:cNvSpPr/>
          <p:nvPr/>
        </p:nvSpPr>
        <p:spPr>
          <a:xfrm>
            <a:off x="3246781" y="3275247"/>
            <a:ext cx="1590300" cy="166800"/>
          </a:xfrm>
          <a:prstGeom prst="roundRect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53"/>
          <p:cNvSpPr txBox="1"/>
          <p:nvPr/>
        </p:nvSpPr>
        <p:spPr>
          <a:xfrm>
            <a:off x="5884151" y="3208723"/>
            <a:ext cx="590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$5k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53"/>
          <p:cNvSpPr/>
          <p:nvPr/>
        </p:nvSpPr>
        <p:spPr>
          <a:xfrm>
            <a:off x="3246781" y="4076358"/>
            <a:ext cx="2434800" cy="1668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53"/>
          <p:cNvSpPr/>
          <p:nvPr/>
        </p:nvSpPr>
        <p:spPr>
          <a:xfrm>
            <a:off x="3246781" y="4076358"/>
            <a:ext cx="1203300" cy="166800"/>
          </a:xfrm>
          <a:prstGeom prst="roundRect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53"/>
          <p:cNvSpPr txBox="1"/>
          <p:nvPr/>
        </p:nvSpPr>
        <p:spPr>
          <a:xfrm>
            <a:off x="5884151" y="4018813"/>
            <a:ext cx="590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$4k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53"/>
          <p:cNvSpPr/>
          <p:nvPr/>
        </p:nvSpPr>
        <p:spPr>
          <a:xfrm rot="5400000">
            <a:off x="2927892" y="2005210"/>
            <a:ext cx="275700" cy="241500"/>
          </a:xfrm>
          <a:prstGeom prst="rightArrow">
            <a:avLst>
              <a:gd fmla="val 50676" name="adj1"/>
              <a:gd fmla="val 5897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53"/>
          <p:cNvSpPr/>
          <p:nvPr/>
        </p:nvSpPr>
        <p:spPr>
          <a:xfrm rot="5400000">
            <a:off x="2927892" y="2806159"/>
            <a:ext cx="275700" cy="241500"/>
          </a:xfrm>
          <a:prstGeom prst="rightArrow">
            <a:avLst>
              <a:gd fmla="val 50676" name="adj1"/>
              <a:gd fmla="val 58977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53"/>
          <p:cNvSpPr/>
          <p:nvPr/>
        </p:nvSpPr>
        <p:spPr>
          <a:xfrm rot="5400000">
            <a:off x="2927892" y="3607107"/>
            <a:ext cx="275700" cy="241500"/>
          </a:xfrm>
          <a:prstGeom prst="rightArrow">
            <a:avLst>
              <a:gd fmla="val 50676" name="adj1"/>
              <a:gd fmla="val 58977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53"/>
          <p:cNvSpPr/>
          <p:nvPr/>
        </p:nvSpPr>
        <p:spPr>
          <a:xfrm rot="5400000">
            <a:off x="2884991" y="4450956"/>
            <a:ext cx="361500" cy="241500"/>
          </a:xfrm>
          <a:prstGeom prst="rightArrow">
            <a:avLst>
              <a:gd fmla="val 50676" name="adj1"/>
              <a:gd fmla="val 58977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53"/>
          <p:cNvSpPr txBox="1"/>
          <p:nvPr/>
        </p:nvSpPr>
        <p:spPr>
          <a:xfrm>
            <a:off x="591563" y="1555406"/>
            <a:ext cx="197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Hire better copywriters to create catchy Tweets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53"/>
          <p:cNvSpPr txBox="1"/>
          <p:nvPr/>
        </p:nvSpPr>
        <p:spPr>
          <a:xfrm>
            <a:off x="449699" y="2358800"/>
            <a:ext cx="211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Increase # of followers and improve engagement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53"/>
          <p:cNvSpPr txBox="1"/>
          <p:nvPr/>
        </p:nvSpPr>
        <p:spPr>
          <a:xfrm>
            <a:off x="413649" y="3148575"/>
            <a:ext cx="2152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Offer short-term promotions exclusive to Twitter followers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53"/>
          <p:cNvSpPr txBox="1"/>
          <p:nvPr/>
        </p:nvSpPr>
        <p:spPr>
          <a:xfrm>
            <a:off x="671100" y="3951550"/>
            <a:ext cx="1891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Get followers to click on embedded link to purchase</a:t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91" name="Google Shape;1491;p53"/>
          <p:cNvGrpSpPr/>
          <p:nvPr/>
        </p:nvGrpSpPr>
        <p:grpSpPr>
          <a:xfrm>
            <a:off x="2776321" y="2256063"/>
            <a:ext cx="590288" cy="590175"/>
            <a:chOff x="10529190" y="5685725"/>
            <a:chExt cx="1574100" cy="1573800"/>
          </a:xfrm>
        </p:grpSpPr>
        <p:sp>
          <p:nvSpPr>
            <p:cNvPr id="1492" name="Google Shape;1492;p53"/>
            <p:cNvSpPr/>
            <p:nvPr/>
          </p:nvSpPr>
          <p:spPr>
            <a:xfrm>
              <a:off x="10529190" y="5685725"/>
              <a:ext cx="1574100" cy="15738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3" name="Google Shape;1493;p53"/>
            <p:cNvSpPr txBox="1"/>
            <p:nvPr/>
          </p:nvSpPr>
          <p:spPr>
            <a:xfrm>
              <a:off x="11131515" y="6190079"/>
              <a:ext cx="410700" cy="7353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94" name="Google Shape;1494;p53"/>
          <p:cNvGrpSpPr/>
          <p:nvPr/>
        </p:nvGrpSpPr>
        <p:grpSpPr>
          <a:xfrm>
            <a:off x="2776321" y="3058466"/>
            <a:ext cx="590288" cy="590175"/>
            <a:chOff x="10529190" y="7825466"/>
            <a:chExt cx="1574100" cy="1573800"/>
          </a:xfrm>
        </p:grpSpPr>
        <p:sp>
          <p:nvSpPr>
            <p:cNvPr id="1495" name="Google Shape;1495;p53"/>
            <p:cNvSpPr/>
            <p:nvPr/>
          </p:nvSpPr>
          <p:spPr>
            <a:xfrm>
              <a:off x="10529190" y="7825466"/>
              <a:ext cx="1574100" cy="15738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6" name="Google Shape;1496;p53"/>
            <p:cNvSpPr txBox="1"/>
            <p:nvPr/>
          </p:nvSpPr>
          <p:spPr>
            <a:xfrm>
              <a:off x="11126938" y="8624872"/>
              <a:ext cx="409500" cy="639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97" name="Google Shape;1497;p53"/>
          <p:cNvGrpSpPr/>
          <p:nvPr/>
        </p:nvGrpSpPr>
        <p:grpSpPr>
          <a:xfrm>
            <a:off x="2776321" y="3860869"/>
            <a:ext cx="590288" cy="590175"/>
            <a:chOff x="10529190" y="9965208"/>
            <a:chExt cx="1574100" cy="1573800"/>
          </a:xfrm>
        </p:grpSpPr>
        <p:sp>
          <p:nvSpPr>
            <p:cNvPr id="1498" name="Google Shape;1498;p53"/>
            <p:cNvSpPr/>
            <p:nvPr/>
          </p:nvSpPr>
          <p:spPr>
            <a:xfrm>
              <a:off x="10529190" y="9965208"/>
              <a:ext cx="1574100" cy="15738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99" name="Google Shape;1499;p53"/>
            <p:cNvSpPr txBox="1"/>
            <p:nvPr/>
          </p:nvSpPr>
          <p:spPr>
            <a:xfrm>
              <a:off x="11133117" y="10386392"/>
              <a:ext cx="410700" cy="735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5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00" name="Google Shape;1500;p53"/>
          <p:cNvGrpSpPr/>
          <p:nvPr/>
        </p:nvGrpSpPr>
        <p:grpSpPr>
          <a:xfrm>
            <a:off x="2776321" y="1426525"/>
            <a:ext cx="590288" cy="590175"/>
            <a:chOff x="10529190" y="3473624"/>
            <a:chExt cx="1574100" cy="1573800"/>
          </a:xfrm>
        </p:grpSpPr>
        <p:sp>
          <p:nvSpPr>
            <p:cNvPr id="1501" name="Google Shape;1501;p53"/>
            <p:cNvSpPr/>
            <p:nvPr/>
          </p:nvSpPr>
          <p:spPr>
            <a:xfrm>
              <a:off x="10529190" y="3473624"/>
              <a:ext cx="1574100" cy="157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2" name="Google Shape;1502;p53"/>
            <p:cNvSpPr txBox="1"/>
            <p:nvPr/>
          </p:nvSpPr>
          <p:spPr>
            <a:xfrm>
              <a:off x="11110840" y="3892815"/>
              <a:ext cx="410700" cy="7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03" name="Google Shape;1503;p53"/>
          <p:cNvSpPr txBox="1"/>
          <p:nvPr/>
        </p:nvSpPr>
        <p:spPr>
          <a:xfrm>
            <a:off x="2475365" y="4791585"/>
            <a:ext cx="12033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Satisfaction</a:t>
            </a:r>
            <a:endParaRPr b="1" i="0" sz="12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8" name="Google Shape;1508;p54"/>
          <p:cNvCxnSpPr/>
          <p:nvPr/>
        </p:nvCxnSpPr>
        <p:spPr>
          <a:xfrm>
            <a:off x="3391531" y="1543775"/>
            <a:ext cx="0" cy="31437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509" name="Google Shape;1509;p54"/>
          <p:cNvCxnSpPr/>
          <p:nvPr/>
        </p:nvCxnSpPr>
        <p:spPr>
          <a:xfrm>
            <a:off x="4939940" y="1543775"/>
            <a:ext cx="0" cy="31437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510" name="Google Shape;1510;p54"/>
          <p:cNvCxnSpPr/>
          <p:nvPr/>
        </p:nvCxnSpPr>
        <p:spPr>
          <a:xfrm>
            <a:off x="6488350" y="1543775"/>
            <a:ext cx="0" cy="31437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cxnSp>
        <p:nvCxnSpPr>
          <p:cNvPr id="1511" name="Google Shape;1511;p54"/>
          <p:cNvCxnSpPr/>
          <p:nvPr/>
        </p:nvCxnSpPr>
        <p:spPr>
          <a:xfrm>
            <a:off x="1843121" y="1543775"/>
            <a:ext cx="0" cy="3143700"/>
          </a:xfrm>
          <a:prstGeom prst="straightConnector1">
            <a:avLst/>
          </a:prstGeom>
          <a:noFill/>
          <a:ln cap="flat" cmpd="sng" w="12700">
            <a:solidFill>
              <a:schemeClr val="accent4">
                <a:alpha val="36470"/>
              </a:schemeClr>
            </a:solidFill>
            <a:prstDash val="dash"/>
            <a:miter lim="400000"/>
            <a:headEnd len="sm" w="sm" type="none"/>
            <a:tailEnd len="sm" w="sm" type="none"/>
          </a:ln>
        </p:spPr>
      </p:cxnSp>
      <p:sp>
        <p:nvSpPr>
          <p:cNvPr id="1512" name="Google Shape;1512;p54"/>
          <p:cNvSpPr txBox="1"/>
          <p:nvPr/>
        </p:nvSpPr>
        <p:spPr>
          <a:xfrm>
            <a:off x="1855418" y="1721273"/>
            <a:ext cx="1544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Videos</a:t>
            </a:r>
            <a:endParaRPr b="1" i="0" sz="12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3" name="Google Shape;1513;p54"/>
          <p:cNvSpPr txBox="1"/>
          <p:nvPr/>
        </p:nvSpPr>
        <p:spPr>
          <a:xfrm>
            <a:off x="3388175" y="1721273"/>
            <a:ext cx="1544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Blog posts</a:t>
            </a:r>
            <a:endParaRPr b="1" i="0" sz="12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4" name="Google Shape;1514;p54"/>
          <p:cNvSpPr txBox="1"/>
          <p:nvPr/>
        </p:nvSpPr>
        <p:spPr>
          <a:xfrm>
            <a:off x="4946086" y="1721273"/>
            <a:ext cx="1544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Flyers</a:t>
            </a:r>
            <a:endParaRPr b="1" i="0" sz="12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5" name="Google Shape;1515;p54"/>
          <p:cNvSpPr txBox="1"/>
          <p:nvPr/>
        </p:nvSpPr>
        <p:spPr>
          <a:xfrm>
            <a:off x="6506792" y="1721273"/>
            <a:ext cx="15444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Webinars</a:t>
            </a:r>
            <a:endParaRPr b="1" i="0" sz="12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descr="Checkmark" id="1516" name="Google Shape;1516;p54"/>
          <p:cNvSpPr/>
          <p:nvPr/>
        </p:nvSpPr>
        <p:spPr>
          <a:xfrm>
            <a:off x="2580752" y="2280984"/>
            <a:ext cx="129300" cy="1293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heckmark" id="1517" name="Google Shape;1517;p54"/>
          <p:cNvSpPr/>
          <p:nvPr/>
        </p:nvSpPr>
        <p:spPr>
          <a:xfrm>
            <a:off x="4102208" y="4269524"/>
            <a:ext cx="129300" cy="12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18" name="Google Shape;1518;p54"/>
          <p:cNvGrpSpPr/>
          <p:nvPr/>
        </p:nvGrpSpPr>
        <p:grpSpPr>
          <a:xfrm>
            <a:off x="1843003" y="2077594"/>
            <a:ext cx="6221132" cy="2502803"/>
            <a:chOff x="5568882" y="4413820"/>
            <a:chExt cx="17668651" cy="7108217"/>
          </a:xfrm>
        </p:grpSpPr>
        <p:sp>
          <p:nvSpPr>
            <p:cNvPr id="1519" name="Google Shape;1519;p54"/>
            <p:cNvSpPr/>
            <p:nvPr/>
          </p:nvSpPr>
          <p:spPr>
            <a:xfrm>
              <a:off x="5568882" y="4413820"/>
              <a:ext cx="17624400" cy="1511400"/>
            </a:xfrm>
            <a:prstGeom prst="roundRect">
              <a:avLst>
                <a:gd fmla="val 18588" name="adj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0" name="Google Shape;1520;p54"/>
            <p:cNvSpPr/>
            <p:nvPr/>
          </p:nvSpPr>
          <p:spPr>
            <a:xfrm>
              <a:off x="5568882" y="6283895"/>
              <a:ext cx="17634000" cy="1512900"/>
            </a:xfrm>
            <a:prstGeom prst="roundRect">
              <a:avLst>
                <a:gd fmla="val 18570" name="adj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1" name="Google Shape;1521;p54"/>
            <p:cNvSpPr/>
            <p:nvPr/>
          </p:nvSpPr>
          <p:spPr>
            <a:xfrm>
              <a:off x="5603533" y="8155558"/>
              <a:ext cx="17634000" cy="1511400"/>
            </a:xfrm>
            <a:prstGeom prst="roundRect">
              <a:avLst>
                <a:gd fmla="val 23429" name="adj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2" name="Google Shape;1522;p54"/>
            <p:cNvSpPr/>
            <p:nvPr/>
          </p:nvSpPr>
          <p:spPr>
            <a:xfrm>
              <a:off x="5594281" y="10010637"/>
              <a:ext cx="17634000" cy="1511400"/>
            </a:xfrm>
            <a:prstGeom prst="roundRect">
              <a:avLst>
                <a:gd fmla="val 23429" name="adj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23" name="Google Shape;1523;p54"/>
          <p:cNvGrpSpPr/>
          <p:nvPr/>
        </p:nvGrpSpPr>
        <p:grpSpPr>
          <a:xfrm>
            <a:off x="447866" y="2079803"/>
            <a:ext cx="1410690" cy="2500473"/>
            <a:chOff x="1606550" y="4420096"/>
            <a:chExt cx="4006504" cy="7101599"/>
          </a:xfrm>
        </p:grpSpPr>
        <p:sp>
          <p:nvSpPr>
            <p:cNvPr id="1524" name="Google Shape;1524;p54"/>
            <p:cNvSpPr/>
            <p:nvPr/>
          </p:nvSpPr>
          <p:spPr>
            <a:xfrm>
              <a:off x="1606550" y="4420096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5" name="Google Shape;1525;p54"/>
            <p:cNvSpPr/>
            <p:nvPr/>
          </p:nvSpPr>
          <p:spPr>
            <a:xfrm>
              <a:off x="1616076" y="6247041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26" name="Google Shape;1526;p54"/>
            <p:cNvSpPr/>
            <p:nvPr/>
          </p:nvSpPr>
          <p:spPr>
            <a:xfrm>
              <a:off x="1660254" y="8155216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527" name="Google Shape;1527;p54"/>
            <p:cNvGrpSpPr/>
            <p:nvPr/>
          </p:nvGrpSpPr>
          <p:grpSpPr>
            <a:xfrm>
              <a:off x="2137773" y="4869787"/>
              <a:ext cx="2914200" cy="4325364"/>
              <a:chOff x="1121819" y="4365731"/>
              <a:chExt cx="2914200" cy="4325364"/>
            </a:xfrm>
          </p:grpSpPr>
          <p:sp>
            <p:nvSpPr>
              <p:cNvPr id="1528" name="Google Shape;1528;p54"/>
              <p:cNvSpPr txBox="1"/>
              <p:nvPr/>
            </p:nvSpPr>
            <p:spPr>
              <a:xfrm>
                <a:off x="1254325" y="4365731"/>
                <a:ext cx="26493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Attention</a:t>
                </a:r>
                <a:endParaRPr b="1" i="0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29" name="Google Shape;1529;p54"/>
              <p:cNvSpPr txBox="1"/>
              <p:nvPr/>
            </p:nvSpPr>
            <p:spPr>
              <a:xfrm>
                <a:off x="1294484" y="6212258"/>
                <a:ext cx="25689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Interest</a:t>
                </a:r>
                <a:endParaRPr b="1" i="0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530" name="Google Shape;1530;p54"/>
              <p:cNvSpPr txBox="1"/>
              <p:nvPr/>
            </p:nvSpPr>
            <p:spPr>
              <a:xfrm>
                <a:off x="1121819" y="8090795"/>
                <a:ext cx="2914200" cy="6003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4300" lIns="14300" spcFirstLastPara="1" rIns="14300" wrap="square" tIns="143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Desire</a:t>
                </a:r>
                <a:endParaRPr b="1" i="0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1531" name="Google Shape;1531;p54"/>
            <p:cNvSpPr/>
            <p:nvPr/>
          </p:nvSpPr>
          <p:spPr>
            <a:xfrm>
              <a:off x="1651002" y="10010295"/>
              <a:ext cx="3952800" cy="1511400"/>
            </a:xfrm>
            <a:prstGeom prst="roundRect">
              <a:avLst>
                <a:gd fmla="val 18588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2" name="Google Shape;1532;p54"/>
            <p:cNvSpPr txBox="1"/>
            <p:nvPr/>
          </p:nvSpPr>
          <p:spPr>
            <a:xfrm>
              <a:off x="2110880" y="10403882"/>
              <a:ext cx="2914200" cy="600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Action</a:t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33" name="Google Shape;1533;p54"/>
          <p:cNvGrpSpPr/>
          <p:nvPr/>
        </p:nvGrpSpPr>
        <p:grpSpPr>
          <a:xfrm>
            <a:off x="1834619" y="2237999"/>
            <a:ext cx="1552299" cy="2189701"/>
            <a:chOff x="5545069" y="4869388"/>
            <a:chExt cx="4408687" cy="6218976"/>
          </a:xfrm>
        </p:grpSpPr>
        <p:sp>
          <p:nvSpPr>
            <p:cNvPr id="1534" name="Google Shape;1534;p54"/>
            <p:cNvSpPr txBox="1"/>
            <p:nvPr/>
          </p:nvSpPr>
          <p:spPr>
            <a:xfrm>
              <a:off x="5549975" y="486938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30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5" name="Google Shape;1535;p54"/>
            <p:cNvSpPr txBox="1"/>
            <p:nvPr/>
          </p:nvSpPr>
          <p:spPr>
            <a:xfrm>
              <a:off x="5567456" y="8663503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50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6" name="Google Shape;1536;p54"/>
            <p:cNvSpPr txBox="1"/>
            <p:nvPr/>
          </p:nvSpPr>
          <p:spPr>
            <a:xfrm>
              <a:off x="5545069" y="6722915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35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37" name="Google Shape;1537;p54"/>
            <p:cNvSpPr txBox="1"/>
            <p:nvPr/>
          </p:nvSpPr>
          <p:spPr>
            <a:xfrm>
              <a:off x="5567456" y="10488064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38" name="Google Shape;1538;p54"/>
          <p:cNvGrpSpPr/>
          <p:nvPr/>
        </p:nvGrpSpPr>
        <p:grpSpPr>
          <a:xfrm>
            <a:off x="3389029" y="2244423"/>
            <a:ext cx="1552299" cy="2189701"/>
            <a:chOff x="9959752" y="4887632"/>
            <a:chExt cx="4408687" cy="6218976"/>
          </a:xfrm>
        </p:grpSpPr>
        <p:sp>
          <p:nvSpPr>
            <p:cNvPr id="1539" name="Google Shape;1539;p54"/>
            <p:cNvSpPr txBox="1"/>
            <p:nvPr/>
          </p:nvSpPr>
          <p:spPr>
            <a:xfrm>
              <a:off x="9964658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150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0" name="Google Shape;1540;p54"/>
            <p:cNvSpPr txBox="1"/>
            <p:nvPr/>
          </p:nvSpPr>
          <p:spPr>
            <a:xfrm>
              <a:off x="9982139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70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1" name="Google Shape;1541;p54"/>
            <p:cNvSpPr txBox="1"/>
            <p:nvPr/>
          </p:nvSpPr>
          <p:spPr>
            <a:xfrm>
              <a:off x="9959752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120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2" name="Google Shape;1542;p54"/>
            <p:cNvSpPr txBox="1"/>
            <p:nvPr/>
          </p:nvSpPr>
          <p:spPr>
            <a:xfrm>
              <a:off x="9982139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45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3" name="Google Shape;1543;p54"/>
          <p:cNvGrpSpPr/>
          <p:nvPr/>
        </p:nvGrpSpPr>
        <p:grpSpPr>
          <a:xfrm>
            <a:off x="4933563" y="2244423"/>
            <a:ext cx="1552298" cy="2189701"/>
            <a:chOff x="14346388" y="4887632"/>
            <a:chExt cx="4408685" cy="6218976"/>
          </a:xfrm>
        </p:grpSpPr>
        <p:sp>
          <p:nvSpPr>
            <p:cNvPr id="1544" name="Google Shape;1544;p54"/>
            <p:cNvSpPr txBox="1"/>
            <p:nvPr/>
          </p:nvSpPr>
          <p:spPr>
            <a:xfrm>
              <a:off x="14351294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12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5" name="Google Shape;1545;p54"/>
            <p:cNvSpPr txBox="1"/>
            <p:nvPr/>
          </p:nvSpPr>
          <p:spPr>
            <a:xfrm>
              <a:off x="14368773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8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6" name="Google Shape;1546;p54"/>
            <p:cNvSpPr txBox="1"/>
            <p:nvPr/>
          </p:nvSpPr>
          <p:spPr>
            <a:xfrm>
              <a:off x="14346388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7" name="Google Shape;1547;p54"/>
            <p:cNvSpPr txBox="1"/>
            <p:nvPr/>
          </p:nvSpPr>
          <p:spPr>
            <a:xfrm>
              <a:off x="14368773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8" name="Google Shape;1548;p54"/>
          <p:cNvGrpSpPr/>
          <p:nvPr/>
        </p:nvGrpSpPr>
        <p:grpSpPr>
          <a:xfrm>
            <a:off x="6501882" y="2244423"/>
            <a:ext cx="1552299" cy="2189701"/>
            <a:chOff x="18800575" y="4887632"/>
            <a:chExt cx="4408688" cy="6218976"/>
          </a:xfrm>
        </p:grpSpPr>
        <p:sp>
          <p:nvSpPr>
            <p:cNvPr id="1549" name="Google Shape;1549;p54"/>
            <p:cNvSpPr txBox="1"/>
            <p:nvPr/>
          </p:nvSpPr>
          <p:spPr>
            <a:xfrm>
              <a:off x="18805481" y="4887632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10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0" name="Google Shape;1550;p54"/>
            <p:cNvSpPr txBox="1"/>
            <p:nvPr/>
          </p:nvSpPr>
          <p:spPr>
            <a:xfrm>
              <a:off x="18822963" y="8681747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8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1" name="Google Shape;1551;p54"/>
            <p:cNvSpPr txBox="1"/>
            <p:nvPr/>
          </p:nvSpPr>
          <p:spPr>
            <a:xfrm>
              <a:off x="18800575" y="6741159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15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2" name="Google Shape;1552;p54"/>
            <p:cNvSpPr txBox="1"/>
            <p:nvPr/>
          </p:nvSpPr>
          <p:spPr>
            <a:xfrm>
              <a:off x="18822963" y="10506308"/>
              <a:ext cx="43863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i="0" lang="en" sz="1200" u="none" cap="none" strike="noStrike">
                  <a:solidFill>
                    <a:schemeClr val="dk2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53" name="Google Shape;1553;p5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assets tracking</a:t>
            </a:r>
            <a:endParaRPr/>
          </a:p>
        </p:txBody>
      </p:sp>
      <p:sp>
        <p:nvSpPr>
          <p:cNvPr id="1554" name="Google Shape;1554;p5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32"/>
          <p:cNvGrpSpPr/>
          <p:nvPr/>
        </p:nvGrpSpPr>
        <p:grpSpPr>
          <a:xfrm>
            <a:off x="4655602" y="2677137"/>
            <a:ext cx="653228" cy="442395"/>
            <a:chOff x="16295146" y="5894277"/>
            <a:chExt cx="2099736" cy="1422036"/>
          </a:xfrm>
        </p:grpSpPr>
        <p:sp>
          <p:nvSpPr>
            <p:cNvPr id="215" name="Google Shape;215;p32"/>
            <p:cNvSpPr/>
            <p:nvPr/>
          </p:nvSpPr>
          <p:spPr>
            <a:xfrm rot="5400000">
              <a:off x="16633996" y="5555427"/>
              <a:ext cx="1422036" cy="2099736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6" name="Google Shape;216;p32"/>
            <p:cNvSpPr txBox="1"/>
            <p:nvPr/>
          </p:nvSpPr>
          <p:spPr>
            <a:xfrm>
              <a:off x="16900936" y="6243375"/>
              <a:ext cx="403500" cy="7239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17" name="Google Shape;217;p32"/>
          <p:cNvGrpSpPr/>
          <p:nvPr/>
        </p:nvGrpSpPr>
        <p:grpSpPr>
          <a:xfrm>
            <a:off x="3596860" y="2334113"/>
            <a:ext cx="991769" cy="1127895"/>
            <a:chOff x="12891927" y="4791659"/>
            <a:chExt cx="3187944" cy="3625506"/>
          </a:xfrm>
        </p:grpSpPr>
        <p:sp>
          <p:nvSpPr>
            <p:cNvPr id="218" name="Google Shape;218;p32"/>
            <p:cNvSpPr/>
            <p:nvPr/>
          </p:nvSpPr>
          <p:spPr>
            <a:xfrm>
              <a:off x="12891927" y="4791659"/>
              <a:ext cx="3187944" cy="362550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5" y="21600"/>
                  </a:lnTo>
                  <a:lnTo>
                    <a:pt x="21600" y="15371"/>
                  </a:lnTo>
                  <a:lnTo>
                    <a:pt x="21555" y="6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788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9" name="Google Shape;219;p32"/>
            <p:cNvSpPr txBox="1"/>
            <p:nvPr/>
          </p:nvSpPr>
          <p:spPr>
            <a:xfrm>
              <a:off x="14265634" y="6243375"/>
              <a:ext cx="447600" cy="723900"/>
            </a:xfrm>
            <a:prstGeom prst="rect">
              <a:avLst/>
            </a:prstGeom>
            <a:solidFill>
              <a:srgbClr val="838788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b="1" i="0" sz="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20" name="Google Shape;220;p32"/>
          <p:cNvGrpSpPr/>
          <p:nvPr/>
        </p:nvGrpSpPr>
        <p:grpSpPr>
          <a:xfrm>
            <a:off x="2543277" y="1986249"/>
            <a:ext cx="988813" cy="1822970"/>
            <a:chOff x="9505288" y="3673487"/>
            <a:chExt cx="3178440" cy="5859756"/>
          </a:xfrm>
        </p:grpSpPr>
        <p:sp>
          <p:nvSpPr>
            <p:cNvPr id="221" name="Google Shape;221;p32"/>
            <p:cNvSpPr/>
            <p:nvPr/>
          </p:nvSpPr>
          <p:spPr>
            <a:xfrm>
              <a:off x="9505288" y="3673487"/>
              <a:ext cx="3178440" cy="585975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7742"/>
                  </a:lnTo>
                  <a:lnTo>
                    <a:pt x="21600" y="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22" name="Google Shape;222;p32"/>
            <p:cNvSpPr txBox="1"/>
            <p:nvPr/>
          </p:nvSpPr>
          <p:spPr>
            <a:xfrm>
              <a:off x="10973617" y="6243375"/>
              <a:ext cx="241800" cy="7239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3" name="Google Shape;223;p32"/>
          <p:cNvSpPr txBox="1"/>
          <p:nvPr/>
        </p:nvSpPr>
        <p:spPr>
          <a:xfrm>
            <a:off x="5229287" y="2809556"/>
            <a:ext cx="9003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Loyalty</a:t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 rot="1125318">
            <a:off x="2824691" y="1845303"/>
            <a:ext cx="1113770" cy="1851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Involvement</a:t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25" name="Google Shape;225;p32"/>
          <p:cNvCxnSpPr/>
          <p:nvPr/>
        </p:nvCxnSpPr>
        <p:spPr>
          <a:xfrm>
            <a:off x="1479923" y="1476038"/>
            <a:ext cx="3866289" cy="1308207"/>
          </a:xfrm>
          <a:prstGeom prst="straightConnector1">
            <a:avLst/>
          </a:prstGeom>
          <a:noFill/>
          <a:ln cap="flat" cmpd="sng" w="25400">
            <a:solidFill>
              <a:srgbClr val="EEE8DC"/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226" name="Google Shape;226;p32"/>
          <p:cNvSpPr/>
          <p:nvPr/>
        </p:nvSpPr>
        <p:spPr>
          <a:xfrm rot="-83900">
            <a:off x="1537858" y="4213036"/>
            <a:ext cx="725316" cy="19745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 rot="-83918">
            <a:off x="1611638" y="4236002"/>
            <a:ext cx="577672" cy="151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1375299" y="4554075"/>
            <a:ext cx="105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latin typeface="Poppins"/>
                <a:ea typeface="Poppins"/>
                <a:cs typeface="Poppins"/>
                <a:sym typeface="Poppins"/>
              </a:rPr>
              <a:t>The product must attract the consumer's attention via advertising materials, typically an “eyecatcher”.</a:t>
            </a:r>
            <a:endParaRPr b="0"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2640281" y="3917734"/>
            <a:ext cx="725400" cy="197400"/>
          </a:xfrm>
          <a:prstGeom prst="roundRect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2714101" y="3940698"/>
            <a:ext cx="577800" cy="1515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2388925" y="4220764"/>
            <a:ext cx="12282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latin typeface="Poppins"/>
                <a:ea typeface="Poppins"/>
                <a:cs typeface="Poppins"/>
                <a:sym typeface="Poppins"/>
              </a:rPr>
              <a:t>The highlight of the product communication encourages consumer to find out how the product can benefits them.</a:t>
            </a:r>
            <a:endParaRPr b="0"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3818637" y="3588338"/>
            <a:ext cx="725400" cy="197400"/>
          </a:xfrm>
          <a:prstGeom prst="roundRect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892456" y="3615177"/>
            <a:ext cx="5778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3642231" y="3918009"/>
            <a:ext cx="10944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latin typeface="Poppins"/>
                <a:ea typeface="Poppins"/>
                <a:cs typeface="Poppins"/>
                <a:sym typeface="Poppins"/>
              </a:rPr>
              <a:t>Persuade the customers that they desire the product/service and that it will satisfy their needs  </a:t>
            </a:r>
            <a:endParaRPr b="0"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4836152" y="3215567"/>
            <a:ext cx="725400" cy="197400"/>
          </a:xfrm>
          <a:prstGeom prst="roundRect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4909972" y="3236777"/>
            <a:ext cx="577800" cy="1515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32"/>
          <p:cNvSpPr txBox="1"/>
          <p:nvPr/>
        </p:nvSpPr>
        <p:spPr>
          <a:xfrm>
            <a:off x="4673999" y="3535078"/>
            <a:ext cx="10503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latin typeface="Poppins"/>
                <a:ea typeface="Poppins"/>
                <a:cs typeface="Poppins"/>
                <a:sym typeface="Poppins"/>
              </a:rPr>
              <a:t>As soon as the desire to buy is there, this must be pushed into an action, that is, the purchase.</a:t>
            </a:r>
            <a:endParaRPr b="0" i="0" sz="6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8" name="Google Shape;238;p32"/>
          <p:cNvGrpSpPr/>
          <p:nvPr/>
        </p:nvGrpSpPr>
        <p:grpSpPr>
          <a:xfrm>
            <a:off x="1479923" y="1635751"/>
            <a:ext cx="996708" cy="2525168"/>
            <a:chOff x="6087241" y="2546845"/>
            <a:chExt cx="3203820" cy="8116902"/>
          </a:xfrm>
        </p:grpSpPr>
        <p:sp>
          <p:nvSpPr>
            <p:cNvPr id="239" name="Google Shape;239;p32"/>
            <p:cNvSpPr/>
            <p:nvPr/>
          </p:nvSpPr>
          <p:spPr>
            <a:xfrm>
              <a:off x="6087241" y="2546845"/>
              <a:ext cx="3203820" cy="811690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18780"/>
                  </a:lnTo>
                  <a:lnTo>
                    <a:pt x="21600" y="28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1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0" name="Google Shape;240;p32"/>
            <p:cNvSpPr txBox="1"/>
            <p:nvPr/>
          </p:nvSpPr>
          <p:spPr>
            <a:xfrm>
              <a:off x="7525449" y="6243375"/>
              <a:ext cx="403500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1" name="Google Shape;241;p32"/>
          <p:cNvSpPr/>
          <p:nvPr/>
        </p:nvSpPr>
        <p:spPr>
          <a:xfrm>
            <a:off x="720343" y="2766087"/>
            <a:ext cx="384600" cy="264900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720343" y="2330028"/>
            <a:ext cx="384600" cy="264900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720343" y="3202145"/>
            <a:ext cx="384600" cy="264900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 rot="-5400000">
            <a:off x="-319875" y="2851402"/>
            <a:ext cx="14781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b="0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funnel diagram</a:t>
            </a:r>
            <a:endParaRPr/>
          </a:p>
        </p:txBody>
      </p:sp>
      <p:sp>
        <p:nvSpPr>
          <p:cNvPr id="246" name="Google Shape;246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/>
        </p:nvSpPr>
        <p:spPr>
          <a:xfrm rot="1126744">
            <a:off x="4545949" y="2537048"/>
            <a:ext cx="947752" cy="22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 rot="1117452">
            <a:off x="5561940" y="2908303"/>
            <a:ext cx="947835" cy="223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10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 rot="1106097">
            <a:off x="3538607" y="2120117"/>
            <a:ext cx="947735" cy="223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5503957" y="2986665"/>
            <a:ext cx="509112" cy="4558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3435"/>
                </a:lnTo>
                <a:lnTo>
                  <a:pt x="21600" y="8165"/>
                </a:lnTo>
                <a:lnTo>
                  <a:pt x="0" y="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5629304" y="3151776"/>
            <a:ext cx="2361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4489604" y="2611763"/>
            <a:ext cx="1028754" cy="120733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5550"/>
                </a:lnTo>
                <a:lnTo>
                  <a:pt x="21551" y="6035"/>
                </a:lnTo>
                <a:lnTo>
                  <a:pt x="0" y="0"/>
                </a:lnTo>
                <a:close/>
              </a:path>
            </a:pathLst>
          </a:cu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33"/>
          <p:cNvSpPr/>
          <p:nvPr/>
        </p:nvSpPr>
        <p:spPr>
          <a:xfrm rot="-5400000">
            <a:off x="3883431" y="3130036"/>
            <a:ext cx="1208400" cy="170700"/>
          </a:xfrm>
          <a:prstGeom prst="ellipse">
            <a:avLst/>
          </a:prstGeom>
          <a:gradFill>
            <a:gsLst>
              <a:gs pos="0">
                <a:srgbClr val="3169A2"/>
              </a:gs>
              <a:gs pos="100000">
                <a:srgbClr val="224A77"/>
              </a:gs>
            </a:gsLst>
            <a:lin ang="5400012" scaled="0"/>
          </a:gra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500"/>
              <a:buFont typeface="Poppins"/>
              <a:buNone/>
            </a:pPr>
            <a:r>
              <a:rPr lang="en"/>
              <a:t>AIDA Funnel Diagram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 rot="-5400000">
            <a:off x="714627" y="3044394"/>
            <a:ext cx="3057600" cy="3660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 rot="1087518">
            <a:off x="2286202" y="1625305"/>
            <a:ext cx="947938" cy="223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0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414341" y="3119577"/>
            <a:ext cx="901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62" name="Google Shape;262;p33"/>
          <p:cNvGrpSpPr/>
          <p:nvPr/>
        </p:nvGrpSpPr>
        <p:grpSpPr>
          <a:xfrm>
            <a:off x="3277572" y="2186331"/>
            <a:ext cx="1289166" cy="2052114"/>
            <a:chOff x="3658572" y="1881531"/>
            <a:chExt cx="1289166" cy="2052114"/>
          </a:xfrm>
        </p:grpSpPr>
        <p:sp>
          <p:nvSpPr>
            <p:cNvPr id="263" name="Google Shape;263;p33"/>
            <p:cNvSpPr/>
            <p:nvPr/>
          </p:nvSpPr>
          <p:spPr>
            <a:xfrm rot="-5400000">
              <a:off x="4191682" y="2824164"/>
              <a:ext cx="1350338" cy="161775"/>
            </a:xfrm>
            <a:prstGeom prst="ellipse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64" name="Google Shape;264;p33"/>
            <p:cNvGrpSpPr/>
            <p:nvPr/>
          </p:nvGrpSpPr>
          <p:grpSpPr>
            <a:xfrm>
              <a:off x="3658572" y="1881531"/>
              <a:ext cx="1213159" cy="2052114"/>
              <a:chOff x="10737483" y="5047936"/>
              <a:chExt cx="3235090" cy="5472304"/>
            </a:xfrm>
          </p:grpSpPr>
          <p:grpSp>
            <p:nvGrpSpPr>
              <p:cNvPr id="265" name="Google Shape;265;p33"/>
              <p:cNvGrpSpPr/>
              <p:nvPr/>
            </p:nvGrpSpPr>
            <p:grpSpPr>
              <a:xfrm>
                <a:off x="11141568" y="5047936"/>
                <a:ext cx="2831004" cy="5457078"/>
                <a:chOff x="11126347" y="5247557"/>
                <a:chExt cx="2831004" cy="5457078"/>
              </a:xfrm>
            </p:grpSpPr>
            <p:sp>
              <p:nvSpPr>
                <p:cNvPr id="266" name="Google Shape;266;p33"/>
                <p:cNvSpPr/>
                <p:nvPr/>
              </p:nvSpPr>
              <p:spPr>
                <a:xfrm>
                  <a:off x="11126347" y="5247557"/>
                  <a:ext cx="2831004" cy="5457078"/>
                </a:xfrm>
                <a:custGeom>
                  <a:rect b="b" l="l" r="r" t="t"/>
                  <a:pathLst>
                    <a:path extrusionOk="0" h="21600" w="21600">
                      <a:moveTo>
                        <a:pt x="0" y="0"/>
                      </a:moveTo>
                      <a:lnTo>
                        <a:pt x="0" y="21600"/>
                      </a:lnTo>
                      <a:lnTo>
                        <a:pt x="21600" y="17911"/>
                      </a:lnTo>
                      <a:lnTo>
                        <a:pt x="21600" y="36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64646"/>
                </a:solidFill>
                <a:ln>
                  <a:noFill/>
                </a:ln>
              </p:spPr>
              <p:txBody>
                <a:bodyPr anchorCtr="0" anchor="ctr" bIns="19050" lIns="19050" spcFirstLastPara="1" rIns="19050" wrap="square" tIns="190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t/>
                  </a:r>
                  <a:endParaRPr b="1" i="0" sz="800" u="none" cap="none" strike="noStrike">
                    <a:solidFill>
                      <a:srgbClr val="74808C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267" name="Google Shape;267;p33"/>
                <p:cNvSpPr/>
                <p:nvPr/>
              </p:nvSpPr>
              <p:spPr>
                <a:xfrm>
                  <a:off x="12545591" y="7722732"/>
                  <a:ext cx="629700" cy="506700"/>
                </a:xfrm>
                <a:prstGeom prst="rect">
                  <a:avLst/>
                </a:prstGeom>
                <a:solidFill>
                  <a:srgbClr val="464646"/>
                </a:solidFill>
                <a:ln>
                  <a:noFill/>
                </a:ln>
              </p:spPr>
              <p:txBody>
                <a:bodyPr anchorCtr="0" anchor="ctr" bIns="19050" lIns="19050" spcFirstLastPara="1" rIns="19050" wrap="square" tIns="19050">
                  <a:noAutofit/>
                </a:bodyPr>
                <a:lstStyle/>
                <a:p>
                  <a:pPr indent="0" lvl="0" marL="0" marR="0" rtl="0" algn="ctr">
                    <a:lnSpc>
                      <a:spcPct val="7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1" i="0" lang="en" sz="1400" u="none" cap="none" strike="noStrike">
                      <a:solidFill>
                        <a:srgbClr val="FFFFFF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</a:t>
                  </a:r>
                  <a:endParaRPr b="1" i="0" sz="500" u="none" cap="none" strike="noStrike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268" name="Google Shape;268;p33"/>
              <p:cNvSpPr/>
              <p:nvPr/>
            </p:nvSpPr>
            <p:spPr>
              <a:xfrm rot="-5400000">
                <a:off x="8394633" y="7406690"/>
                <a:ext cx="5456400" cy="770700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txBody>
              <a:bodyPr anchorCtr="0" anchor="ctr" bIns="19050" lIns="19050" spcFirstLastPara="1" rIns="19050" wrap="square" tIns="1905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269" name="Google Shape;269;p33"/>
          <p:cNvSpPr txBox="1"/>
          <p:nvPr/>
        </p:nvSpPr>
        <p:spPr>
          <a:xfrm>
            <a:off x="6103314" y="3104787"/>
            <a:ext cx="934800" cy="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000" u="none" cap="none" strike="noStrike">
                <a:latin typeface="Poppins"/>
                <a:ea typeface="Poppins"/>
                <a:cs typeface="Poppins"/>
                <a:sym typeface="Poppins"/>
              </a:rPr>
              <a:t>Loyalty</a:t>
            </a:r>
            <a:endParaRPr b="1" i="0" sz="10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1241921" y="3030650"/>
            <a:ext cx="560400" cy="5604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1843010" y="3811995"/>
            <a:ext cx="476100" cy="4761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1846500" y="2178693"/>
            <a:ext cx="700200" cy="700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2186667" y="3182484"/>
            <a:ext cx="345900" cy="345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1252643" y="2290244"/>
            <a:ext cx="345900" cy="345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2186667" y="4357748"/>
            <a:ext cx="345900" cy="345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1618496" y="2110417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1957622" y="3005747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1846056" y="4358196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1846056" y="3561498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1678564" y="2762786"/>
            <a:ext cx="76200" cy="76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1283958" y="4043548"/>
            <a:ext cx="476100" cy="4761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625715" y="4616747"/>
            <a:ext cx="319200" cy="319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1757901" y="1623913"/>
            <a:ext cx="319200" cy="319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2109412" y="1990374"/>
            <a:ext cx="76200" cy="76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1146960" y="3794652"/>
            <a:ext cx="76200" cy="76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2030013" y="4654640"/>
            <a:ext cx="76200" cy="762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996935" y="2804413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335809" y="4622382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1286549" y="1842041"/>
            <a:ext cx="180900" cy="180900"/>
          </a:xfrm>
          <a:prstGeom prst="ellipse">
            <a:avLst/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2919320" y="3060693"/>
            <a:ext cx="1701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2245755" y="1699812"/>
            <a:ext cx="1337447" cy="3059532"/>
          </a:xfrm>
          <a:custGeom>
            <a:rect b="b" l="l" r="r" t="t"/>
            <a:pathLst>
              <a:path extrusionOk="0" h="21600" w="21590">
                <a:moveTo>
                  <a:pt x="19554" y="2810"/>
                </a:moveTo>
                <a:lnTo>
                  <a:pt x="0" y="0"/>
                </a:lnTo>
                <a:cubicBezTo>
                  <a:pt x="101" y="24"/>
                  <a:pt x="194" y="55"/>
                  <a:pt x="276" y="91"/>
                </a:cubicBezTo>
                <a:cubicBezTo>
                  <a:pt x="364" y="130"/>
                  <a:pt x="438" y="174"/>
                  <a:pt x="505" y="221"/>
                </a:cubicBezTo>
                <a:cubicBezTo>
                  <a:pt x="655" y="325"/>
                  <a:pt x="770" y="438"/>
                  <a:pt x="869" y="553"/>
                </a:cubicBezTo>
                <a:cubicBezTo>
                  <a:pt x="1061" y="778"/>
                  <a:pt x="1186" y="1013"/>
                  <a:pt x="1301" y="1248"/>
                </a:cubicBezTo>
                <a:cubicBezTo>
                  <a:pt x="1415" y="1481"/>
                  <a:pt x="1519" y="1715"/>
                  <a:pt x="1613" y="1950"/>
                </a:cubicBezTo>
                <a:cubicBezTo>
                  <a:pt x="1707" y="2183"/>
                  <a:pt x="1792" y="2418"/>
                  <a:pt x="1868" y="2653"/>
                </a:cubicBezTo>
                <a:cubicBezTo>
                  <a:pt x="2164" y="3563"/>
                  <a:pt x="2336" y="4479"/>
                  <a:pt x="2470" y="5397"/>
                </a:cubicBezTo>
                <a:cubicBezTo>
                  <a:pt x="2735" y="7203"/>
                  <a:pt x="2855" y="9015"/>
                  <a:pt x="2865" y="10828"/>
                </a:cubicBezTo>
                <a:cubicBezTo>
                  <a:pt x="2870" y="11746"/>
                  <a:pt x="2847" y="12666"/>
                  <a:pt x="2779" y="13583"/>
                </a:cubicBezTo>
                <a:cubicBezTo>
                  <a:pt x="2745" y="14039"/>
                  <a:pt x="2701" y="14495"/>
                  <a:pt x="2647" y="14951"/>
                </a:cubicBezTo>
                <a:cubicBezTo>
                  <a:pt x="2594" y="15409"/>
                  <a:pt x="2531" y="15866"/>
                  <a:pt x="2458" y="16323"/>
                </a:cubicBezTo>
                <a:cubicBezTo>
                  <a:pt x="2309" y="17246"/>
                  <a:pt x="2116" y="18167"/>
                  <a:pt x="1814" y="19081"/>
                </a:cubicBezTo>
                <a:cubicBezTo>
                  <a:pt x="1662" y="19542"/>
                  <a:pt x="1482" y="20001"/>
                  <a:pt x="1234" y="20453"/>
                </a:cubicBezTo>
                <a:cubicBezTo>
                  <a:pt x="1116" y="20668"/>
                  <a:pt x="983" y="20882"/>
                  <a:pt x="796" y="21088"/>
                </a:cubicBezTo>
                <a:cubicBezTo>
                  <a:pt x="710" y="21183"/>
                  <a:pt x="612" y="21276"/>
                  <a:pt x="488" y="21363"/>
                </a:cubicBezTo>
                <a:cubicBezTo>
                  <a:pt x="364" y="21450"/>
                  <a:pt x="216" y="21530"/>
                  <a:pt x="45" y="21600"/>
                </a:cubicBezTo>
                <a:lnTo>
                  <a:pt x="19607" y="18749"/>
                </a:lnTo>
                <a:cubicBezTo>
                  <a:pt x="19792" y="18646"/>
                  <a:pt x="19943" y="18532"/>
                  <a:pt x="20056" y="18410"/>
                </a:cubicBezTo>
                <a:cubicBezTo>
                  <a:pt x="20160" y="18298"/>
                  <a:pt x="20229" y="18181"/>
                  <a:pt x="20295" y="18063"/>
                </a:cubicBezTo>
                <a:cubicBezTo>
                  <a:pt x="20512" y="17671"/>
                  <a:pt x="20682" y="17275"/>
                  <a:pt x="20817" y="16876"/>
                </a:cubicBezTo>
                <a:cubicBezTo>
                  <a:pt x="21039" y="16222"/>
                  <a:pt x="21165" y="15562"/>
                  <a:pt x="21267" y="14902"/>
                </a:cubicBezTo>
                <a:cubicBezTo>
                  <a:pt x="21473" y="13562"/>
                  <a:pt x="21578" y="12218"/>
                  <a:pt x="21589" y="10873"/>
                </a:cubicBezTo>
                <a:cubicBezTo>
                  <a:pt x="21600" y="9511"/>
                  <a:pt x="21515" y="8149"/>
                  <a:pt x="21292" y="6792"/>
                </a:cubicBezTo>
                <a:cubicBezTo>
                  <a:pt x="21181" y="6112"/>
                  <a:pt x="21034" y="5434"/>
                  <a:pt x="20822" y="4759"/>
                </a:cubicBezTo>
                <a:cubicBezTo>
                  <a:pt x="20685" y="4323"/>
                  <a:pt x="20521" y="3889"/>
                  <a:pt x="20262" y="3464"/>
                </a:cubicBezTo>
                <a:cubicBezTo>
                  <a:pt x="20189" y="3343"/>
                  <a:pt x="20107" y="3223"/>
                  <a:pt x="19987" y="3109"/>
                </a:cubicBezTo>
                <a:cubicBezTo>
                  <a:pt x="19874" y="3001"/>
                  <a:pt x="19729" y="2901"/>
                  <a:pt x="19554" y="28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2823946" y="3114521"/>
            <a:ext cx="2361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4901771" y="3114521"/>
            <a:ext cx="2361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/>
          <p:nvPr/>
        </p:nvSpPr>
        <p:spPr>
          <a:xfrm>
            <a:off x="1753975" y="4212177"/>
            <a:ext cx="1214700" cy="161700"/>
          </a:xfrm>
          <a:prstGeom prst="roundRect">
            <a:avLst>
              <a:gd fmla="val 50000" name="adj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00" name="Google Shape;300;p34"/>
          <p:cNvGrpSpPr/>
          <p:nvPr/>
        </p:nvGrpSpPr>
        <p:grpSpPr>
          <a:xfrm>
            <a:off x="3135458" y="2189352"/>
            <a:ext cx="1326695" cy="1803939"/>
            <a:chOff x="9580421" y="5431873"/>
            <a:chExt cx="3537852" cy="4810503"/>
          </a:xfrm>
        </p:grpSpPr>
        <p:cxnSp>
          <p:nvCxnSpPr>
            <p:cNvPr id="301" name="Google Shape;301;p34"/>
            <p:cNvCxnSpPr/>
            <p:nvPr/>
          </p:nvCxnSpPr>
          <p:spPr>
            <a:xfrm rot="10800000">
              <a:off x="9580421" y="5431873"/>
              <a:ext cx="3600" cy="48105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02" name="Google Shape;302;p34"/>
            <p:cNvCxnSpPr/>
            <p:nvPr/>
          </p:nvCxnSpPr>
          <p:spPr>
            <a:xfrm flipH="1" rot="10800000">
              <a:off x="13114673" y="6669676"/>
              <a:ext cx="3600" cy="3572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03" name="Google Shape;303;p34"/>
          <p:cNvSpPr txBox="1"/>
          <p:nvPr/>
        </p:nvSpPr>
        <p:spPr>
          <a:xfrm>
            <a:off x="3299864" y="3638550"/>
            <a:ext cx="1019700" cy="31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Curious about product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4" name="Google Shape;304;p34"/>
          <p:cNvCxnSpPr/>
          <p:nvPr/>
        </p:nvCxnSpPr>
        <p:spPr>
          <a:xfrm rot="10800000">
            <a:off x="4564229" y="2661066"/>
            <a:ext cx="1350" cy="1332225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5" name="Google Shape;305;p34"/>
          <p:cNvCxnSpPr/>
          <p:nvPr/>
        </p:nvCxnSpPr>
        <p:spPr>
          <a:xfrm rot="10800000">
            <a:off x="5889461" y="3122991"/>
            <a:ext cx="113" cy="8703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6" name="Google Shape;306;p34"/>
          <p:cNvSpPr txBox="1"/>
          <p:nvPr/>
        </p:nvSpPr>
        <p:spPr>
          <a:xfrm>
            <a:off x="4546848" y="3627516"/>
            <a:ext cx="1382738" cy="315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Believes product </a:t>
            </a:r>
            <a:b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will make life better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7" name="Google Shape;307;p34"/>
          <p:cNvCxnSpPr/>
          <p:nvPr/>
        </p:nvCxnSpPr>
        <p:spPr>
          <a:xfrm rot="10800000">
            <a:off x="5999000" y="3136828"/>
            <a:ext cx="113" cy="856463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308" name="Google Shape;308;p34"/>
          <p:cNvCxnSpPr/>
          <p:nvPr/>
        </p:nvCxnSpPr>
        <p:spPr>
          <a:xfrm rot="10800000">
            <a:off x="7335696" y="3586041"/>
            <a:ext cx="113" cy="40725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09" name="Google Shape;309;p34"/>
          <p:cNvSpPr txBox="1"/>
          <p:nvPr/>
        </p:nvSpPr>
        <p:spPr>
          <a:xfrm>
            <a:off x="6179058" y="3715756"/>
            <a:ext cx="1014075" cy="176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Buys product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 rot="-5400000">
            <a:off x="-90466" y="2542353"/>
            <a:ext cx="1188113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Promotion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892560" y="2489553"/>
            <a:ext cx="463500" cy="319163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2" name="Google Shape;312;p34"/>
          <p:cNvSpPr/>
          <p:nvPr/>
        </p:nvSpPr>
        <p:spPr>
          <a:xfrm>
            <a:off x="892560" y="1963856"/>
            <a:ext cx="463500" cy="319163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892560" y="3015251"/>
            <a:ext cx="463500" cy="319163"/>
          </a:xfrm>
          <a:prstGeom prst="rightArrow">
            <a:avLst>
              <a:gd fmla="val 50676" name="adj1"/>
              <a:gd fmla="val 58125" name="adj2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EEE8D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3191921" y="4212194"/>
            <a:ext cx="1206000" cy="161700"/>
          </a:xfrm>
          <a:prstGeom prst="roundRect">
            <a:avLst>
              <a:gd fmla="val 50000" name="adj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4620949" y="4212194"/>
            <a:ext cx="1214700" cy="161700"/>
          </a:xfrm>
          <a:prstGeom prst="roundRect">
            <a:avLst>
              <a:gd fmla="val 50000" name="adj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6062391" y="4212194"/>
            <a:ext cx="1214700" cy="161700"/>
          </a:xfrm>
          <a:prstGeom prst="roundRect">
            <a:avLst>
              <a:gd fmla="val 50000" name="adj"/>
            </a:avLst>
          </a:prstGeom>
          <a:solidFill>
            <a:srgbClr val="EEE8DC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p34"/>
          <p:cNvSpPr/>
          <p:nvPr/>
        </p:nvSpPr>
        <p:spPr>
          <a:xfrm>
            <a:off x="1753975" y="4212194"/>
            <a:ext cx="1119600" cy="16155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34"/>
          <p:cNvSpPr/>
          <p:nvPr/>
        </p:nvSpPr>
        <p:spPr>
          <a:xfrm>
            <a:off x="2839484" y="4589617"/>
            <a:ext cx="120366" cy="76302"/>
          </a:xfrm>
          <a:custGeom>
            <a:rect b="b" l="l" r="r" t="t"/>
            <a:pathLst>
              <a:path extrusionOk="0" h="21600" w="21600">
                <a:moveTo>
                  <a:pt x="14619" y="9191"/>
                </a:moveTo>
                <a:cubicBezTo>
                  <a:pt x="16337" y="9191"/>
                  <a:pt x="17653" y="7411"/>
                  <a:pt x="17653" y="4768"/>
                </a:cubicBezTo>
                <a:cubicBezTo>
                  <a:pt x="17653" y="2068"/>
                  <a:pt x="16337" y="0"/>
                  <a:pt x="14619" y="0"/>
                </a:cubicBezTo>
                <a:cubicBezTo>
                  <a:pt x="12938" y="0"/>
                  <a:pt x="11622" y="2068"/>
                  <a:pt x="11622" y="4768"/>
                </a:cubicBezTo>
                <a:cubicBezTo>
                  <a:pt x="11622" y="7411"/>
                  <a:pt x="12938" y="9191"/>
                  <a:pt x="14619" y="9191"/>
                </a:cubicBezTo>
                <a:close/>
                <a:moveTo>
                  <a:pt x="6761" y="9191"/>
                </a:moveTo>
                <a:cubicBezTo>
                  <a:pt x="8443" y="9191"/>
                  <a:pt x="9758" y="7411"/>
                  <a:pt x="9758" y="4768"/>
                </a:cubicBezTo>
                <a:cubicBezTo>
                  <a:pt x="9758" y="2068"/>
                  <a:pt x="8443" y="0"/>
                  <a:pt x="6761" y="0"/>
                </a:cubicBezTo>
                <a:cubicBezTo>
                  <a:pt x="5044" y="0"/>
                  <a:pt x="3911" y="2068"/>
                  <a:pt x="3911" y="4768"/>
                </a:cubicBezTo>
                <a:cubicBezTo>
                  <a:pt x="3911" y="7411"/>
                  <a:pt x="5044" y="9191"/>
                  <a:pt x="6761" y="9191"/>
                </a:cubicBezTo>
                <a:close/>
                <a:moveTo>
                  <a:pt x="6761" y="12409"/>
                </a:moveTo>
                <a:cubicBezTo>
                  <a:pt x="4495" y="12409"/>
                  <a:pt x="0" y="14189"/>
                  <a:pt x="0" y="17751"/>
                </a:cubicBezTo>
                <a:lnTo>
                  <a:pt x="0" y="21600"/>
                </a:lnTo>
                <a:lnTo>
                  <a:pt x="13706" y="21600"/>
                </a:lnTo>
                <a:lnTo>
                  <a:pt x="13706" y="17751"/>
                </a:lnTo>
                <a:cubicBezTo>
                  <a:pt x="13706" y="14189"/>
                  <a:pt x="8991" y="12409"/>
                  <a:pt x="6761" y="12409"/>
                </a:cubicBezTo>
                <a:close/>
                <a:moveTo>
                  <a:pt x="14619" y="12409"/>
                </a:moveTo>
                <a:cubicBezTo>
                  <a:pt x="14437" y="12409"/>
                  <a:pt x="14071" y="12409"/>
                  <a:pt x="13706" y="12409"/>
                </a:cubicBezTo>
                <a:cubicBezTo>
                  <a:pt x="14839" y="13615"/>
                  <a:pt x="15570" y="15683"/>
                  <a:pt x="15570" y="17751"/>
                </a:cubicBezTo>
                <a:lnTo>
                  <a:pt x="15570" y="21600"/>
                </a:lnTo>
                <a:lnTo>
                  <a:pt x="21600" y="21600"/>
                </a:lnTo>
                <a:lnTo>
                  <a:pt x="21600" y="17751"/>
                </a:lnTo>
                <a:cubicBezTo>
                  <a:pt x="21600" y="14189"/>
                  <a:pt x="16885" y="12409"/>
                  <a:pt x="14619" y="124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34"/>
          <p:cNvSpPr txBox="1"/>
          <p:nvPr/>
        </p:nvSpPr>
        <p:spPr>
          <a:xfrm>
            <a:off x="2440946" y="4533769"/>
            <a:ext cx="366863" cy="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baseline="30000" i="0" lang="en" sz="1900" u="none" cap="none" strike="noStrike">
                <a:latin typeface="Poppins"/>
                <a:ea typeface="Poppins"/>
                <a:cs typeface="Poppins"/>
                <a:sym typeface="Poppins"/>
              </a:rPr>
              <a:t>90</a:t>
            </a:r>
            <a:endParaRPr b="1" baseline="30000" i="0" sz="1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p34"/>
          <p:cNvSpPr/>
          <p:nvPr/>
        </p:nvSpPr>
        <p:spPr>
          <a:xfrm>
            <a:off x="3191921" y="4212194"/>
            <a:ext cx="843525" cy="161550"/>
          </a:xfrm>
          <a:prstGeom prst="roundRect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4276016" y="4589616"/>
            <a:ext cx="120366" cy="76302"/>
          </a:xfrm>
          <a:custGeom>
            <a:rect b="b" l="l" r="r" t="t"/>
            <a:pathLst>
              <a:path extrusionOk="0" h="21600" w="21600">
                <a:moveTo>
                  <a:pt x="14619" y="9191"/>
                </a:moveTo>
                <a:cubicBezTo>
                  <a:pt x="16337" y="9191"/>
                  <a:pt x="17653" y="7411"/>
                  <a:pt x="17653" y="4768"/>
                </a:cubicBezTo>
                <a:cubicBezTo>
                  <a:pt x="17653" y="2068"/>
                  <a:pt x="16337" y="0"/>
                  <a:pt x="14619" y="0"/>
                </a:cubicBezTo>
                <a:cubicBezTo>
                  <a:pt x="12938" y="0"/>
                  <a:pt x="11622" y="2068"/>
                  <a:pt x="11622" y="4768"/>
                </a:cubicBezTo>
                <a:cubicBezTo>
                  <a:pt x="11622" y="7411"/>
                  <a:pt x="12938" y="9191"/>
                  <a:pt x="14619" y="9191"/>
                </a:cubicBezTo>
                <a:close/>
                <a:moveTo>
                  <a:pt x="6761" y="9191"/>
                </a:moveTo>
                <a:cubicBezTo>
                  <a:pt x="8443" y="9191"/>
                  <a:pt x="9758" y="7411"/>
                  <a:pt x="9758" y="4768"/>
                </a:cubicBezTo>
                <a:cubicBezTo>
                  <a:pt x="9758" y="2068"/>
                  <a:pt x="8443" y="0"/>
                  <a:pt x="6761" y="0"/>
                </a:cubicBezTo>
                <a:cubicBezTo>
                  <a:pt x="5044" y="0"/>
                  <a:pt x="3911" y="2068"/>
                  <a:pt x="3911" y="4768"/>
                </a:cubicBezTo>
                <a:cubicBezTo>
                  <a:pt x="3911" y="7411"/>
                  <a:pt x="5044" y="9191"/>
                  <a:pt x="6761" y="9191"/>
                </a:cubicBezTo>
                <a:close/>
                <a:moveTo>
                  <a:pt x="6761" y="12409"/>
                </a:moveTo>
                <a:cubicBezTo>
                  <a:pt x="4495" y="12409"/>
                  <a:pt x="0" y="14189"/>
                  <a:pt x="0" y="17751"/>
                </a:cubicBezTo>
                <a:lnTo>
                  <a:pt x="0" y="21600"/>
                </a:lnTo>
                <a:lnTo>
                  <a:pt x="13706" y="21600"/>
                </a:lnTo>
                <a:lnTo>
                  <a:pt x="13706" y="17751"/>
                </a:lnTo>
                <a:cubicBezTo>
                  <a:pt x="13706" y="14189"/>
                  <a:pt x="8991" y="12409"/>
                  <a:pt x="6761" y="12409"/>
                </a:cubicBezTo>
                <a:close/>
                <a:moveTo>
                  <a:pt x="14619" y="12409"/>
                </a:moveTo>
                <a:cubicBezTo>
                  <a:pt x="14437" y="12409"/>
                  <a:pt x="14071" y="12409"/>
                  <a:pt x="13706" y="12409"/>
                </a:cubicBezTo>
                <a:cubicBezTo>
                  <a:pt x="14839" y="13615"/>
                  <a:pt x="15570" y="15683"/>
                  <a:pt x="15570" y="17751"/>
                </a:cubicBezTo>
                <a:lnTo>
                  <a:pt x="15570" y="21600"/>
                </a:lnTo>
                <a:lnTo>
                  <a:pt x="21600" y="21600"/>
                </a:lnTo>
                <a:lnTo>
                  <a:pt x="21600" y="17751"/>
                </a:lnTo>
                <a:cubicBezTo>
                  <a:pt x="21600" y="14189"/>
                  <a:pt x="16885" y="12409"/>
                  <a:pt x="14619" y="124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34"/>
          <p:cNvSpPr txBox="1"/>
          <p:nvPr/>
        </p:nvSpPr>
        <p:spPr>
          <a:xfrm>
            <a:off x="3877484" y="4533768"/>
            <a:ext cx="366750" cy="23087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baseline="30000" i="0" lang="en" sz="1900" u="none" cap="none" strike="noStrike">
                <a:latin typeface="Poppins"/>
                <a:ea typeface="Poppins"/>
                <a:cs typeface="Poppins"/>
                <a:sym typeface="Poppins"/>
              </a:rPr>
              <a:t>70</a:t>
            </a:r>
            <a:endParaRPr b="1" baseline="30000" i="0" sz="1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34"/>
          <p:cNvSpPr/>
          <p:nvPr/>
        </p:nvSpPr>
        <p:spPr>
          <a:xfrm>
            <a:off x="4620949" y="4212194"/>
            <a:ext cx="421763" cy="161550"/>
          </a:xfrm>
          <a:prstGeom prst="roundRect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34"/>
          <p:cNvSpPr/>
          <p:nvPr/>
        </p:nvSpPr>
        <p:spPr>
          <a:xfrm>
            <a:off x="5712555" y="4589616"/>
            <a:ext cx="120366" cy="76302"/>
          </a:xfrm>
          <a:custGeom>
            <a:rect b="b" l="l" r="r" t="t"/>
            <a:pathLst>
              <a:path extrusionOk="0" h="21600" w="21600">
                <a:moveTo>
                  <a:pt x="14619" y="9191"/>
                </a:moveTo>
                <a:cubicBezTo>
                  <a:pt x="16337" y="9191"/>
                  <a:pt x="17653" y="7411"/>
                  <a:pt x="17653" y="4768"/>
                </a:cubicBezTo>
                <a:cubicBezTo>
                  <a:pt x="17653" y="2068"/>
                  <a:pt x="16337" y="0"/>
                  <a:pt x="14619" y="0"/>
                </a:cubicBezTo>
                <a:cubicBezTo>
                  <a:pt x="12938" y="0"/>
                  <a:pt x="11622" y="2068"/>
                  <a:pt x="11622" y="4768"/>
                </a:cubicBezTo>
                <a:cubicBezTo>
                  <a:pt x="11622" y="7411"/>
                  <a:pt x="12938" y="9191"/>
                  <a:pt x="14619" y="9191"/>
                </a:cubicBezTo>
                <a:close/>
                <a:moveTo>
                  <a:pt x="6761" y="9191"/>
                </a:moveTo>
                <a:cubicBezTo>
                  <a:pt x="8443" y="9191"/>
                  <a:pt x="9758" y="7411"/>
                  <a:pt x="9758" y="4768"/>
                </a:cubicBezTo>
                <a:cubicBezTo>
                  <a:pt x="9758" y="2068"/>
                  <a:pt x="8443" y="0"/>
                  <a:pt x="6761" y="0"/>
                </a:cubicBezTo>
                <a:cubicBezTo>
                  <a:pt x="5044" y="0"/>
                  <a:pt x="3911" y="2068"/>
                  <a:pt x="3911" y="4768"/>
                </a:cubicBezTo>
                <a:cubicBezTo>
                  <a:pt x="3911" y="7411"/>
                  <a:pt x="5044" y="9191"/>
                  <a:pt x="6761" y="9191"/>
                </a:cubicBezTo>
                <a:close/>
                <a:moveTo>
                  <a:pt x="6761" y="12409"/>
                </a:moveTo>
                <a:cubicBezTo>
                  <a:pt x="4495" y="12409"/>
                  <a:pt x="0" y="14189"/>
                  <a:pt x="0" y="17751"/>
                </a:cubicBezTo>
                <a:lnTo>
                  <a:pt x="0" y="21600"/>
                </a:lnTo>
                <a:lnTo>
                  <a:pt x="13706" y="21600"/>
                </a:lnTo>
                <a:lnTo>
                  <a:pt x="13706" y="17751"/>
                </a:lnTo>
                <a:cubicBezTo>
                  <a:pt x="13706" y="14189"/>
                  <a:pt x="8991" y="12409"/>
                  <a:pt x="6761" y="12409"/>
                </a:cubicBezTo>
                <a:close/>
                <a:moveTo>
                  <a:pt x="14619" y="12409"/>
                </a:moveTo>
                <a:cubicBezTo>
                  <a:pt x="14437" y="12409"/>
                  <a:pt x="14071" y="12409"/>
                  <a:pt x="13706" y="12409"/>
                </a:cubicBezTo>
                <a:cubicBezTo>
                  <a:pt x="14839" y="13615"/>
                  <a:pt x="15570" y="15683"/>
                  <a:pt x="15570" y="17751"/>
                </a:cubicBezTo>
                <a:lnTo>
                  <a:pt x="15570" y="21600"/>
                </a:lnTo>
                <a:lnTo>
                  <a:pt x="21600" y="21600"/>
                </a:lnTo>
                <a:lnTo>
                  <a:pt x="21600" y="17751"/>
                </a:lnTo>
                <a:cubicBezTo>
                  <a:pt x="21600" y="14189"/>
                  <a:pt x="16885" y="12409"/>
                  <a:pt x="14619" y="124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5314023" y="4533768"/>
            <a:ext cx="366750" cy="23087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baseline="30000" i="0" lang="en" sz="1900" u="none" cap="none" strike="noStrike">
                <a:latin typeface="Poppins"/>
                <a:ea typeface="Poppins"/>
                <a:cs typeface="Poppins"/>
                <a:sym typeface="Poppins"/>
              </a:rPr>
              <a:t>35</a:t>
            </a:r>
            <a:endParaRPr b="1" baseline="30000" i="0" sz="1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34"/>
          <p:cNvSpPr/>
          <p:nvPr/>
        </p:nvSpPr>
        <p:spPr>
          <a:xfrm>
            <a:off x="3625358" y="1884217"/>
            <a:ext cx="334350" cy="33435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7" name="Google Shape;327;p34"/>
          <p:cNvSpPr/>
          <p:nvPr/>
        </p:nvSpPr>
        <p:spPr>
          <a:xfrm>
            <a:off x="5061367" y="2319105"/>
            <a:ext cx="334350" cy="334350"/>
          </a:xfrm>
          <a:prstGeom prst="ellipse">
            <a:avLst/>
          </a:pr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6492526" y="2802443"/>
            <a:ext cx="334350" cy="334350"/>
          </a:xfrm>
          <a:prstGeom prst="ellipse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34"/>
          <p:cNvSpPr txBox="1"/>
          <p:nvPr/>
        </p:nvSpPr>
        <p:spPr>
          <a:xfrm>
            <a:off x="6582665" y="2851407"/>
            <a:ext cx="154013" cy="27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34"/>
          <p:cNvSpPr/>
          <p:nvPr/>
        </p:nvSpPr>
        <p:spPr>
          <a:xfrm>
            <a:off x="2199639" y="1434600"/>
            <a:ext cx="334350" cy="334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2289777" y="1483564"/>
            <a:ext cx="154013" cy="275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2" name="Google Shape;332;p34"/>
          <p:cNvGrpSpPr/>
          <p:nvPr/>
        </p:nvGrpSpPr>
        <p:grpSpPr>
          <a:xfrm>
            <a:off x="1685992" y="1743516"/>
            <a:ext cx="1350150" cy="2249775"/>
            <a:chOff x="5715178" y="4242976"/>
            <a:chExt cx="3600399" cy="5999400"/>
          </a:xfrm>
        </p:grpSpPr>
        <p:cxnSp>
          <p:nvCxnSpPr>
            <p:cNvPr id="333" name="Google Shape;333;p34"/>
            <p:cNvCxnSpPr/>
            <p:nvPr/>
          </p:nvCxnSpPr>
          <p:spPr>
            <a:xfrm rot="10800000">
              <a:off x="9314377" y="5431873"/>
              <a:ext cx="1200" cy="48105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334" name="Google Shape;334;p34"/>
            <p:cNvCxnSpPr/>
            <p:nvPr/>
          </p:nvCxnSpPr>
          <p:spPr>
            <a:xfrm flipH="1" rot="10800000">
              <a:off x="5715178" y="4242976"/>
              <a:ext cx="23700" cy="59994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35" name="Google Shape;335;p34"/>
          <p:cNvSpPr txBox="1"/>
          <p:nvPr/>
        </p:nvSpPr>
        <p:spPr>
          <a:xfrm>
            <a:off x="1849724" y="3705854"/>
            <a:ext cx="1023863" cy="188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Sees billboard</a:t>
            </a:r>
            <a:endParaRPr b="1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34"/>
          <p:cNvSpPr/>
          <p:nvPr/>
        </p:nvSpPr>
        <p:spPr>
          <a:xfrm>
            <a:off x="7149093" y="4589616"/>
            <a:ext cx="120366" cy="76302"/>
          </a:xfrm>
          <a:custGeom>
            <a:rect b="b" l="l" r="r" t="t"/>
            <a:pathLst>
              <a:path extrusionOk="0" h="21600" w="21600">
                <a:moveTo>
                  <a:pt x="14619" y="9191"/>
                </a:moveTo>
                <a:cubicBezTo>
                  <a:pt x="16337" y="9191"/>
                  <a:pt x="17653" y="7411"/>
                  <a:pt x="17653" y="4768"/>
                </a:cubicBezTo>
                <a:cubicBezTo>
                  <a:pt x="17653" y="2068"/>
                  <a:pt x="16337" y="0"/>
                  <a:pt x="14619" y="0"/>
                </a:cubicBezTo>
                <a:cubicBezTo>
                  <a:pt x="12938" y="0"/>
                  <a:pt x="11622" y="2068"/>
                  <a:pt x="11622" y="4768"/>
                </a:cubicBezTo>
                <a:cubicBezTo>
                  <a:pt x="11622" y="7411"/>
                  <a:pt x="12938" y="9191"/>
                  <a:pt x="14619" y="9191"/>
                </a:cubicBezTo>
                <a:close/>
                <a:moveTo>
                  <a:pt x="6761" y="9191"/>
                </a:moveTo>
                <a:cubicBezTo>
                  <a:pt x="8443" y="9191"/>
                  <a:pt x="9758" y="7411"/>
                  <a:pt x="9758" y="4768"/>
                </a:cubicBezTo>
                <a:cubicBezTo>
                  <a:pt x="9758" y="2068"/>
                  <a:pt x="8443" y="0"/>
                  <a:pt x="6761" y="0"/>
                </a:cubicBezTo>
                <a:cubicBezTo>
                  <a:pt x="5044" y="0"/>
                  <a:pt x="3911" y="2068"/>
                  <a:pt x="3911" y="4768"/>
                </a:cubicBezTo>
                <a:cubicBezTo>
                  <a:pt x="3911" y="7411"/>
                  <a:pt x="5044" y="9191"/>
                  <a:pt x="6761" y="9191"/>
                </a:cubicBezTo>
                <a:close/>
                <a:moveTo>
                  <a:pt x="6761" y="12409"/>
                </a:moveTo>
                <a:cubicBezTo>
                  <a:pt x="4495" y="12409"/>
                  <a:pt x="0" y="14189"/>
                  <a:pt x="0" y="17751"/>
                </a:cubicBezTo>
                <a:lnTo>
                  <a:pt x="0" y="21600"/>
                </a:lnTo>
                <a:lnTo>
                  <a:pt x="13706" y="21600"/>
                </a:lnTo>
                <a:lnTo>
                  <a:pt x="13706" y="17751"/>
                </a:lnTo>
                <a:cubicBezTo>
                  <a:pt x="13706" y="14189"/>
                  <a:pt x="8991" y="12409"/>
                  <a:pt x="6761" y="12409"/>
                </a:cubicBezTo>
                <a:close/>
                <a:moveTo>
                  <a:pt x="14619" y="12409"/>
                </a:moveTo>
                <a:cubicBezTo>
                  <a:pt x="14437" y="12409"/>
                  <a:pt x="14071" y="12409"/>
                  <a:pt x="13706" y="12409"/>
                </a:cubicBezTo>
                <a:cubicBezTo>
                  <a:pt x="14839" y="13615"/>
                  <a:pt x="15570" y="15683"/>
                  <a:pt x="15570" y="17751"/>
                </a:cubicBezTo>
                <a:lnTo>
                  <a:pt x="15570" y="21600"/>
                </a:lnTo>
                <a:lnTo>
                  <a:pt x="21600" y="21600"/>
                </a:lnTo>
                <a:lnTo>
                  <a:pt x="21600" y="17751"/>
                </a:lnTo>
                <a:cubicBezTo>
                  <a:pt x="21600" y="14189"/>
                  <a:pt x="16885" y="12409"/>
                  <a:pt x="14619" y="124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6750561" y="4533768"/>
            <a:ext cx="366750" cy="230873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baseline="30000" i="0" lang="en" sz="1900" u="none" cap="none" strike="noStrike">
                <a:latin typeface="Poppins"/>
                <a:ea typeface="Poppins"/>
                <a:cs typeface="Poppins"/>
                <a:sym typeface="Poppins"/>
              </a:rPr>
              <a:t>7</a:t>
            </a:r>
            <a:endParaRPr b="1" baseline="30000" i="0" sz="1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6064515" y="4216427"/>
            <a:ext cx="183488" cy="161550"/>
          </a:xfrm>
          <a:prstGeom prst="roundRect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4"/>
          <p:cNvSpPr/>
          <p:nvPr/>
        </p:nvSpPr>
        <p:spPr>
          <a:xfrm>
            <a:off x="3136808" y="2189325"/>
            <a:ext cx="1332720" cy="139509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6836"/>
                </a:lnTo>
                <a:lnTo>
                  <a:pt x="0" y="0"/>
                </a:lnTo>
                <a:lnTo>
                  <a:pt x="0" y="21537"/>
                </a:lnTo>
                <a:lnTo>
                  <a:pt x="21600" y="21600"/>
                </a:lnTo>
                <a:close/>
              </a:path>
            </a:pathLst>
          </a:cu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34"/>
          <p:cNvSpPr/>
          <p:nvPr/>
        </p:nvSpPr>
        <p:spPr>
          <a:xfrm>
            <a:off x="4565579" y="2661077"/>
            <a:ext cx="1329480" cy="920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0352"/>
                </a:lnTo>
                <a:lnTo>
                  <a:pt x="0" y="0"/>
                </a:lnTo>
                <a:close/>
              </a:path>
            </a:pathLst>
          </a:cu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1" name="Google Shape;341;p34"/>
          <p:cNvSpPr/>
          <p:nvPr/>
        </p:nvSpPr>
        <p:spPr>
          <a:xfrm>
            <a:off x="1683855" y="1714102"/>
            <a:ext cx="1361502" cy="1870074"/>
          </a:xfrm>
          <a:custGeom>
            <a:rect b="b" l="l" r="r" t="t"/>
            <a:pathLst>
              <a:path extrusionOk="0" h="21600" w="21600">
                <a:moveTo>
                  <a:pt x="59" y="0"/>
                </a:moveTo>
                <a:lnTo>
                  <a:pt x="21600" y="5163"/>
                </a:lnTo>
                <a:lnTo>
                  <a:pt x="21600" y="21600"/>
                </a:lnTo>
                <a:lnTo>
                  <a:pt x="0" y="21600"/>
                </a:lnTo>
                <a:lnTo>
                  <a:pt x="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34"/>
          <p:cNvSpPr/>
          <p:nvPr/>
        </p:nvSpPr>
        <p:spPr>
          <a:xfrm>
            <a:off x="5998954" y="3123009"/>
            <a:ext cx="1342008" cy="46008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21492"/>
                </a:lnTo>
                <a:lnTo>
                  <a:pt x="0" y="21600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conversion funnel</a:t>
            </a:r>
            <a:endParaRPr/>
          </a:p>
        </p:txBody>
      </p:sp>
      <p:sp>
        <p:nvSpPr>
          <p:cNvPr id="344" name="Google Shape;344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5"/>
          <p:cNvGrpSpPr/>
          <p:nvPr/>
        </p:nvGrpSpPr>
        <p:grpSpPr>
          <a:xfrm>
            <a:off x="692829" y="1818790"/>
            <a:ext cx="1126436" cy="1111725"/>
            <a:chOff x="2457145" y="4443706"/>
            <a:chExt cx="3003830" cy="2964600"/>
          </a:xfrm>
        </p:grpSpPr>
        <p:sp>
          <p:nvSpPr>
            <p:cNvPr id="350" name="Google Shape;350;p35"/>
            <p:cNvSpPr/>
            <p:nvPr/>
          </p:nvSpPr>
          <p:spPr>
            <a:xfrm>
              <a:off x="2496375" y="4443706"/>
              <a:ext cx="2964600" cy="296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5"/>
            <p:cNvSpPr txBox="1"/>
            <p:nvPr/>
          </p:nvSpPr>
          <p:spPr>
            <a:xfrm>
              <a:off x="2457145" y="5360750"/>
              <a:ext cx="2954400" cy="108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b="1" i="0" sz="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52" name="Google Shape;352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‹#›</a:t>
            </a:fld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353" name="Google Shape;353;p35"/>
          <p:cNvSpPr/>
          <p:nvPr/>
        </p:nvSpPr>
        <p:spPr>
          <a:xfrm>
            <a:off x="2763253" y="1818790"/>
            <a:ext cx="1111800" cy="111180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4" name="Google Shape;354;p35"/>
          <p:cNvSpPr/>
          <p:nvPr/>
        </p:nvSpPr>
        <p:spPr>
          <a:xfrm>
            <a:off x="4818966" y="1818790"/>
            <a:ext cx="1111800" cy="1111800"/>
          </a:xfrm>
          <a:prstGeom prst="ellipse">
            <a:avLst/>
          </a:prstGeom>
          <a:solidFill>
            <a:srgbClr val="838788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772836" y="3159164"/>
            <a:ext cx="948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Attention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427965" y="3513374"/>
            <a:ext cx="18024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143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Unexpected content, situation, animations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Attractive graphics or titles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7" name="Google Shape;357;p35"/>
          <p:cNvGrpSpPr/>
          <p:nvPr/>
        </p:nvGrpSpPr>
        <p:grpSpPr>
          <a:xfrm>
            <a:off x="7826787" y="1736792"/>
            <a:ext cx="395663" cy="395550"/>
            <a:chOff x="21341731" y="4193704"/>
            <a:chExt cx="1055100" cy="1054800"/>
          </a:xfrm>
        </p:grpSpPr>
        <p:sp>
          <p:nvSpPr>
            <p:cNvPr id="358" name="Google Shape;358;p35"/>
            <p:cNvSpPr/>
            <p:nvPr/>
          </p:nvSpPr>
          <p:spPr>
            <a:xfrm>
              <a:off x="21341731" y="4193704"/>
              <a:ext cx="1055100" cy="1054800"/>
            </a:xfrm>
            <a:prstGeom prst="ellipse">
              <a:avLst/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1706666" y="4557593"/>
              <a:ext cx="403002" cy="306018"/>
            </a:xfrm>
            <a:custGeom>
              <a:rect b="b" l="l" r="r" t="t"/>
              <a:pathLst>
                <a:path extrusionOk="0" h="21600" w="21600">
                  <a:moveTo>
                    <a:pt x="6796" y="16986"/>
                  </a:moveTo>
                  <a:lnTo>
                    <a:pt x="1627" y="10192"/>
                  </a:lnTo>
                  <a:lnTo>
                    <a:pt x="0" y="12666"/>
                  </a:lnTo>
                  <a:lnTo>
                    <a:pt x="6796" y="21600"/>
                  </a:lnTo>
                  <a:lnTo>
                    <a:pt x="21600" y="2181"/>
                  </a:lnTo>
                  <a:lnTo>
                    <a:pt x="19718" y="0"/>
                  </a:lnTo>
                  <a:lnTo>
                    <a:pt x="6796" y="169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0" name="Google Shape;360;p35"/>
          <p:cNvGrpSpPr/>
          <p:nvPr/>
        </p:nvGrpSpPr>
        <p:grpSpPr>
          <a:xfrm>
            <a:off x="3695328" y="1712777"/>
            <a:ext cx="395663" cy="395550"/>
            <a:chOff x="10376359" y="4193704"/>
            <a:chExt cx="1055100" cy="1054800"/>
          </a:xfrm>
        </p:grpSpPr>
        <p:sp>
          <p:nvSpPr>
            <p:cNvPr id="361" name="Google Shape;361;p35"/>
            <p:cNvSpPr/>
            <p:nvPr/>
          </p:nvSpPr>
          <p:spPr>
            <a:xfrm>
              <a:off x="10376359" y="4193704"/>
              <a:ext cx="1055100" cy="1054800"/>
            </a:xfrm>
            <a:prstGeom prst="ellipse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0661688" y="4527506"/>
              <a:ext cx="538434" cy="367902"/>
            </a:xfrm>
            <a:custGeom>
              <a:rect b="b" l="l" r="r" t="t"/>
              <a:pathLst>
                <a:path extrusionOk="0" h="21600" w="21600">
                  <a:moveTo>
                    <a:pt x="10710" y="0"/>
                  </a:moveTo>
                  <a:cubicBezTo>
                    <a:pt x="5825" y="0"/>
                    <a:pt x="1520" y="4689"/>
                    <a:pt x="0" y="10958"/>
                  </a:cubicBezTo>
                  <a:cubicBezTo>
                    <a:pt x="1520" y="17227"/>
                    <a:pt x="5825" y="21600"/>
                    <a:pt x="10710" y="21600"/>
                  </a:cubicBezTo>
                  <a:cubicBezTo>
                    <a:pt x="15594" y="21600"/>
                    <a:pt x="19899" y="17227"/>
                    <a:pt x="21600" y="10958"/>
                  </a:cubicBezTo>
                  <a:cubicBezTo>
                    <a:pt x="19899" y="4689"/>
                    <a:pt x="15594" y="0"/>
                    <a:pt x="10710" y="0"/>
                  </a:cubicBezTo>
                  <a:close/>
                  <a:moveTo>
                    <a:pt x="10710" y="18070"/>
                  </a:moveTo>
                  <a:cubicBezTo>
                    <a:pt x="7887" y="18070"/>
                    <a:pt x="5825" y="14909"/>
                    <a:pt x="5825" y="10958"/>
                  </a:cubicBezTo>
                  <a:cubicBezTo>
                    <a:pt x="5825" y="7007"/>
                    <a:pt x="7887" y="3846"/>
                    <a:pt x="10710" y="3846"/>
                  </a:cubicBezTo>
                  <a:cubicBezTo>
                    <a:pt x="13532" y="3846"/>
                    <a:pt x="15594" y="7007"/>
                    <a:pt x="15594" y="10958"/>
                  </a:cubicBezTo>
                  <a:cubicBezTo>
                    <a:pt x="15594" y="14909"/>
                    <a:pt x="13532" y="18070"/>
                    <a:pt x="10710" y="18070"/>
                  </a:cubicBezTo>
                  <a:close/>
                  <a:moveTo>
                    <a:pt x="10710" y="6585"/>
                  </a:moveTo>
                  <a:cubicBezTo>
                    <a:pt x="9009" y="6585"/>
                    <a:pt x="7707" y="8482"/>
                    <a:pt x="7707" y="10958"/>
                  </a:cubicBezTo>
                  <a:cubicBezTo>
                    <a:pt x="7707" y="13381"/>
                    <a:pt x="9009" y="15067"/>
                    <a:pt x="10710" y="15067"/>
                  </a:cubicBezTo>
                  <a:cubicBezTo>
                    <a:pt x="12410" y="15067"/>
                    <a:pt x="13713" y="13381"/>
                    <a:pt x="13713" y="10958"/>
                  </a:cubicBezTo>
                  <a:cubicBezTo>
                    <a:pt x="13713" y="8482"/>
                    <a:pt x="12410" y="6585"/>
                    <a:pt x="10710" y="6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63" name="Google Shape;363;p35"/>
          <p:cNvGrpSpPr/>
          <p:nvPr/>
        </p:nvGrpSpPr>
        <p:grpSpPr>
          <a:xfrm>
            <a:off x="5747556" y="1735425"/>
            <a:ext cx="395663" cy="395550"/>
            <a:chOff x="15858261" y="4193704"/>
            <a:chExt cx="1055100" cy="1054800"/>
          </a:xfrm>
        </p:grpSpPr>
        <p:sp>
          <p:nvSpPr>
            <p:cNvPr id="364" name="Google Shape;364;p35"/>
            <p:cNvSpPr/>
            <p:nvPr/>
          </p:nvSpPr>
          <p:spPr>
            <a:xfrm>
              <a:off x="15858261" y="4193704"/>
              <a:ext cx="1055100" cy="1054800"/>
            </a:xfrm>
            <a:prstGeom prst="ellipse">
              <a:avLst/>
            </a:prstGeom>
            <a:solidFill>
              <a:srgbClr val="838788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16206127" y="4546951"/>
              <a:ext cx="403002" cy="367902"/>
            </a:xfrm>
            <a:custGeom>
              <a:rect b="b" l="l" r="r" t="t"/>
              <a:pathLst>
                <a:path extrusionOk="0" h="21600" w="21600">
                  <a:moveTo>
                    <a:pt x="10885" y="21600"/>
                  </a:moveTo>
                  <a:lnTo>
                    <a:pt x="9269" y="20017"/>
                  </a:lnTo>
                  <a:cubicBezTo>
                    <a:pt x="3699" y="14617"/>
                    <a:pt x="0" y="10800"/>
                    <a:pt x="0" y="6284"/>
                  </a:cubicBezTo>
                  <a:cubicBezTo>
                    <a:pt x="0" y="2700"/>
                    <a:pt x="2679" y="0"/>
                    <a:pt x="5953" y="0"/>
                  </a:cubicBezTo>
                  <a:cubicBezTo>
                    <a:pt x="7824" y="0"/>
                    <a:pt x="9652" y="884"/>
                    <a:pt x="10885" y="2467"/>
                  </a:cubicBezTo>
                  <a:cubicBezTo>
                    <a:pt x="12118" y="884"/>
                    <a:pt x="13776" y="0"/>
                    <a:pt x="15647" y="0"/>
                  </a:cubicBezTo>
                  <a:cubicBezTo>
                    <a:pt x="19134" y="0"/>
                    <a:pt x="21600" y="2700"/>
                    <a:pt x="21600" y="6284"/>
                  </a:cubicBezTo>
                  <a:cubicBezTo>
                    <a:pt x="21600" y="10800"/>
                    <a:pt x="17901" y="14617"/>
                    <a:pt x="12331" y="20017"/>
                  </a:cubicBezTo>
                  <a:lnTo>
                    <a:pt x="10885" y="216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7150" lIns="17150" spcFirstLastPara="1" rIns="17150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66" name="Google Shape;366;p35"/>
          <p:cNvSpPr/>
          <p:nvPr/>
        </p:nvSpPr>
        <p:spPr>
          <a:xfrm>
            <a:off x="1643100" y="1735425"/>
            <a:ext cx="395700" cy="39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35"/>
          <p:cNvSpPr/>
          <p:nvPr/>
        </p:nvSpPr>
        <p:spPr>
          <a:xfrm>
            <a:off x="1793337" y="1869767"/>
            <a:ext cx="114804" cy="129330"/>
          </a:xfrm>
          <a:custGeom>
            <a:rect b="b" l="l" r="r" t="t"/>
            <a:pathLst>
              <a:path extrusionOk="0" h="21600" w="21600">
                <a:moveTo>
                  <a:pt x="13380" y="2662"/>
                </a:moveTo>
                <a:lnTo>
                  <a:pt x="12869" y="0"/>
                </a:lnTo>
                <a:lnTo>
                  <a:pt x="0" y="0"/>
                </a:lnTo>
                <a:lnTo>
                  <a:pt x="0" y="21600"/>
                </a:lnTo>
                <a:lnTo>
                  <a:pt x="3005" y="21600"/>
                </a:lnTo>
                <a:lnTo>
                  <a:pt x="3005" y="12659"/>
                </a:lnTo>
                <a:lnTo>
                  <a:pt x="10942" y="12659"/>
                </a:lnTo>
                <a:lnTo>
                  <a:pt x="11509" y="15321"/>
                </a:lnTo>
                <a:lnTo>
                  <a:pt x="21600" y="15321"/>
                </a:lnTo>
                <a:lnTo>
                  <a:pt x="21600" y="2662"/>
                </a:lnTo>
                <a:lnTo>
                  <a:pt x="13380" y="266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2763654" y="2162681"/>
            <a:ext cx="1107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4833046" y="2162681"/>
            <a:ext cx="1107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b="1" i="0" sz="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6881682" y="1818790"/>
            <a:ext cx="1111800" cy="1111800"/>
          </a:xfrm>
          <a:prstGeom prst="ellipse">
            <a:avLst/>
          </a:prstGeom>
          <a:solidFill>
            <a:srgbClr val="C2C2C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6890030" y="2162681"/>
            <a:ext cx="11079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i="0" sz="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2843661" y="3159164"/>
            <a:ext cx="948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2669225" y="3513374"/>
            <a:ext cx="12960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143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Relevant messaging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Promise of reward or satisfaction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High mystery factor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35"/>
          <p:cNvSpPr txBox="1"/>
          <p:nvPr/>
        </p:nvSpPr>
        <p:spPr>
          <a:xfrm>
            <a:off x="4900883" y="3159164"/>
            <a:ext cx="948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4679497" y="3513374"/>
            <a:ext cx="1573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143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Special offer and sense of urgency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Communicating unique must-have benefits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6956596" y="3159164"/>
            <a:ext cx="9480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200" u="none" cap="none" strike="noStrike"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i="0" sz="12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7" name="Google Shape;377;p35"/>
          <p:cNvSpPr txBox="1"/>
          <p:nvPr/>
        </p:nvSpPr>
        <p:spPr>
          <a:xfrm>
            <a:off x="6719675" y="3513374"/>
            <a:ext cx="15393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1430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Purchase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Subscription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14300" lvl="0" marL="1270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Century Gothic"/>
              <a:buChar char="-"/>
            </a:pPr>
            <a:r>
              <a:rPr b="0" i="0" lang="en" sz="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Conversion of call or sending message through contact form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8" name="Google Shape;378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Examples of AIDA sales promotion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6"/>
          <p:cNvGrpSpPr/>
          <p:nvPr/>
        </p:nvGrpSpPr>
        <p:grpSpPr>
          <a:xfrm>
            <a:off x="6861709" y="1727963"/>
            <a:ext cx="1085963" cy="274725"/>
            <a:chOff x="18555091" y="2969568"/>
            <a:chExt cx="2895900" cy="732600"/>
          </a:xfrm>
        </p:grpSpPr>
        <p:sp>
          <p:nvSpPr>
            <p:cNvPr id="384" name="Google Shape;384;p36"/>
            <p:cNvSpPr/>
            <p:nvPr/>
          </p:nvSpPr>
          <p:spPr>
            <a:xfrm>
              <a:off x="18555091" y="2969568"/>
              <a:ext cx="2895900" cy="732600"/>
            </a:xfrm>
            <a:prstGeom prst="roundRect">
              <a:avLst>
                <a:gd fmla="val 16667" name="adj"/>
              </a:avLst>
            </a:prstGeom>
            <a:solidFill>
              <a:srgbClr val="838788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36"/>
            <p:cNvSpPr txBox="1"/>
            <p:nvPr/>
          </p:nvSpPr>
          <p:spPr>
            <a:xfrm>
              <a:off x="19309516" y="3056255"/>
              <a:ext cx="1672800" cy="584700"/>
            </a:xfrm>
            <a:prstGeom prst="rect">
              <a:avLst/>
            </a:prstGeom>
            <a:solidFill>
              <a:srgbClr val="838788"/>
            </a:solidFill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Desire</a:t>
              </a:r>
              <a:endParaRPr b="1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86" name="Google Shape;386;p36"/>
          <p:cNvSpPr txBox="1"/>
          <p:nvPr/>
        </p:nvSpPr>
        <p:spPr>
          <a:xfrm>
            <a:off x="6850977" y="2196620"/>
            <a:ext cx="2322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524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White Papers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E-books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Brochures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Microsites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7" name="Google Shape;387;p36"/>
          <p:cNvGrpSpPr/>
          <p:nvPr/>
        </p:nvGrpSpPr>
        <p:grpSpPr>
          <a:xfrm>
            <a:off x="6861709" y="3482643"/>
            <a:ext cx="1085963" cy="274725"/>
            <a:chOff x="18555091" y="8470647"/>
            <a:chExt cx="2895900" cy="732600"/>
          </a:xfrm>
        </p:grpSpPr>
        <p:sp>
          <p:nvSpPr>
            <p:cNvPr id="388" name="Google Shape;388;p36"/>
            <p:cNvSpPr/>
            <p:nvPr/>
          </p:nvSpPr>
          <p:spPr>
            <a:xfrm>
              <a:off x="18555091" y="8470647"/>
              <a:ext cx="2895900" cy="732600"/>
            </a:xfrm>
            <a:prstGeom prst="roundRect">
              <a:avLst>
                <a:gd fmla="val 16667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36"/>
            <p:cNvSpPr txBox="1"/>
            <p:nvPr/>
          </p:nvSpPr>
          <p:spPr>
            <a:xfrm>
              <a:off x="18889365" y="8556858"/>
              <a:ext cx="2295300" cy="5847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latin typeface="Poppins"/>
                  <a:ea typeface="Poppins"/>
                  <a:cs typeface="Poppins"/>
                  <a:sym typeface="Poppins"/>
                </a:rPr>
                <a:t>Action</a:t>
              </a:r>
              <a:endParaRPr b="1" i="0" sz="9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0" name="Google Shape;390;p36"/>
          <p:cNvSpPr txBox="1"/>
          <p:nvPr/>
        </p:nvSpPr>
        <p:spPr>
          <a:xfrm>
            <a:off x="6879027" y="4039029"/>
            <a:ext cx="2322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524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Case Studies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Testimonials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Data Sheets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E-Learning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926621" y="2191845"/>
            <a:ext cx="2322000" cy="961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524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Articles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Advertisement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Paid Search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Landing Pages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Webinars/ Podcasts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92" name="Google Shape;392;p36"/>
          <p:cNvGrpSpPr/>
          <p:nvPr/>
        </p:nvGrpSpPr>
        <p:grpSpPr>
          <a:xfrm>
            <a:off x="926595" y="1727979"/>
            <a:ext cx="1085963" cy="274725"/>
            <a:chOff x="2038872" y="2982344"/>
            <a:chExt cx="2895900" cy="732600"/>
          </a:xfrm>
        </p:grpSpPr>
        <p:sp>
          <p:nvSpPr>
            <p:cNvPr id="393" name="Google Shape;393;p36"/>
            <p:cNvSpPr/>
            <p:nvPr/>
          </p:nvSpPr>
          <p:spPr>
            <a:xfrm>
              <a:off x="2038872" y="2982344"/>
              <a:ext cx="2895900" cy="7326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36"/>
            <p:cNvSpPr txBox="1"/>
            <p:nvPr/>
          </p:nvSpPr>
          <p:spPr>
            <a:xfrm>
              <a:off x="2445167" y="3068680"/>
              <a:ext cx="24894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Attention</a:t>
              </a:r>
              <a:endParaRPr b="1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95" name="Google Shape;395;p36"/>
          <p:cNvGrpSpPr/>
          <p:nvPr/>
        </p:nvGrpSpPr>
        <p:grpSpPr>
          <a:xfrm>
            <a:off x="933662" y="3482645"/>
            <a:ext cx="1085963" cy="274725"/>
            <a:chOff x="2057716" y="8474253"/>
            <a:chExt cx="2895900" cy="732600"/>
          </a:xfrm>
        </p:grpSpPr>
        <p:sp>
          <p:nvSpPr>
            <p:cNvPr id="396" name="Google Shape;396;p36"/>
            <p:cNvSpPr/>
            <p:nvPr/>
          </p:nvSpPr>
          <p:spPr>
            <a:xfrm>
              <a:off x="2057716" y="8474253"/>
              <a:ext cx="2895900" cy="732600"/>
            </a:xfrm>
            <a:prstGeom prst="roundRect">
              <a:avLst>
                <a:gd fmla="val 16667" name="adj"/>
              </a:avLst>
            </a:prstGeom>
            <a:solidFill>
              <a:srgbClr val="464646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36"/>
            <p:cNvSpPr txBox="1"/>
            <p:nvPr/>
          </p:nvSpPr>
          <p:spPr>
            <a:xfrm>
              <a:off x="2703158" y="8535487"/>
              <a:ext cx="1905000" cy="5847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txBody>
            <a:bodyPr anchorCtr="0" anchor="t" bIns="17150" lIns="34275" spcFirstLastPara="1" rIns="34275" wrap="square" tIns="17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Interest</a:t>
              </a:r>
              <a:endParaRPr b="1" i="0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98" name="Google Shape;398;p36"/>
          <p:cNvSpPr txBox="1"/>
          <p:nvPr/>
        </p:nvSpPr>
        <p:spPr>
          <a:xfrm>
            <a:off x="933661" y="4029789"/>
            <a:ext cx="2322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-1524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Web Content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Newsletters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Social Media/Blogs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52400" lvl="0" marL="177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0161B"/>
              </a:buClr>
              <a:buSzPts val="800"/>
              <a:buFont typeface="Arial"/>
              <a:buChar char="•"/>
            </a:pPr>
            <a:r>
              <a:rPr b="0" i="0" lang="en" sz="800" u="none" cap="none" strike="noStrike">
                <a:solidFill>
                  <a:srgbClr val="10161B"/>
                </a:solidFill>
                <a:latin typeface="Poppins"/>
                <a:ea typeface="Poppins"/>
                <a:cs typeface="Poppins"/>
                <a:sym typeface="Poppins"/>
              </a:rPr>
              <a:t>Email Campaigns</a:t>
            </a:r>
            <a:endParaRPr b="0" i="0" sz="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Examples of AIDA sales promotion</a:t>
            </a:r>
            <a:endParaRPr/>
          </a:p>
        </p:txBody>
      </p:sp>
      <p:sp>
        <p:nvSpPr>
          <p:cNvPr id="400" name="Google Shape;400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36"/>
          <p:cNvSpPr/>
          <p:nvPr/>
        </p:nvSpPr>
        <p:spPr>
          <a:xfrm rot="10800000">
            <a:off x="2568150" y="172575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6"/>
          <p:cNvSpPr/>
          <p:nvPr/>
        </p:nvSpPr>
        <p:spPr>
          <a:xfrm rot="10800000">
            <a:off x="2947500" y="238785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6"/>
          <p:cNvSpPr/>
          <p:nvPr/>
        </p:nvSpPr>
        <p:spPr>
          <a:xfrm rot="10800000">
            <a:off x="3356975" y="310215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36"/>
          <p:cNvSpPr/>
          <p:nvPr/>
        </p:nvSpPr>
        <p:spPr>
          <a:xfrm rot="10800000">
            <a:off x="3730350" y="375285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3825425" y="1725750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6"/>
          <p:cNvSpPr txBox="1"/>
          <p:nvPr/>
        </p:nvSpPr>
        <p:spPr>
          <a:xfrm>
            <a:off x="3825425" y="241185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36"/>
          <p:cNvSpPr/>
          <p:nvPr/>
        </p:nvSpPr>
        <p:spPr>
          <a:xfrm>
            <a:off x="4071125" y="4538800"/>
            <a:ext cx="1001400" cy="6807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3825425" y="309358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36"/>
          <p:cNvSpPr txBox="1"/>
          <p:nvPr/>
        </p:nvSpPr>
        <p:spPr>
          <a:xfrm>
            <a:off x="3825425" y="374694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 txBox="1"/>
          <p:nvPr/>
        </p:nvSpPr>
        <p:spPr>
          <a:xfrm>
            <a:off x="2558039" y="2150718"/>
            <a:ext cx="40278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00" lIns="14300" spcFirstLastPara="1" rIns="14300" wrap="square" tIns="143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AIDA sales tracking</a:t>
            </a:r>
            <a:endParaRPr b="1" i="0" sz="3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37"/>
          <p:cNvSpPr txBox="1"/>
          <p:nvPr>
            <p:ph type="ctrTitle"/>
          </p:nvPr>
        </p:nvSpPr>
        <p:spPr>
          <a:xfrm>
            <a:off x="413650" y="2254175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sales tracking</a:t>
            </a:r>
            <a:endParaRPr/>
          </a:p>
        </p:txBody>
      </p:sp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8"/>
          <p:cNvSpPr/>
          <p:nvPr/>
        </p:nvSpPr>
        <p:spPr>
          <a:xfrm>
            <a:off x="2194629" y="1388026"/>
            <a:ext cx="3381300" cy="338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ash"/>
            <a:miter lim="400000"/>
            <a:headEnd len="sm" w="sm" type="none"/>
            <a:tailEnd len="sm" w="sm" type="none"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554461" y="1823155"/>
            <a:ext cx="1731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Generate brand awareness and affiliation effectively to increase sales by 30%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432775" y="2759760"/>
            <a:ext cx="1670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Maintain sufficient interest to encourage further research of product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2616615" y="1811771"/>
            <a:ext cx="2543100" cy="2542800"/>
          </a:xfrm>
          <a:prstGeom prst="ellipse">
            <a:avLst/>
          </a:prstGeom>
          <a:solidFill>
            <a:schemeClr val="accent4">
              <a:alpha val="10590"/>
            </a:schemeClr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2993448" y="2184307"/>
            <a:ext cx="1789500" cy="1789200"/>
          </a:xfrm>
          <a:prstGeom prst="ellipse">
            <a:avLst/>
          </a:prstGeom>
          <a:solidFill>
            <a:schemeClr val="accent4">
              <a:alpha val="12549"/>
            </a:schemeClr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6" name="Google Shape;426;p38"/>
          <p:cNvGrpSpPr/>
          <p:nvPr/>
        </p:nvGrpSpPr>
        <p:grpSpPr>
          <a:xfrm>
            <a:off x="3387537" y="2594636"/>
            <a:ext cx="994219" cy="987050"/>
            <a:chOff x="10737334" y="6466419"/>
            <a:chExt cx="2951081" cy="2929800"/>
          </a:xfrm>
        </p:grpSpPr>
        <p:sp>
          <p:nvSpPr>
            <p:cNvPr id="427" name="Google Shape;427;p38"/>
            <p:cNvSpPr/>
            <p:nvPr/>
          </p:nvSpPr>
          <p:spPr>
            <a:xfrm>
              <a:off x="10758015" y="6466419"/>
              <a:ext cx="2930400" cy="2929800"/>
            </a:xfrm>
            <a:prstGeom prst="ellipse">
              <a:avLst/>
            </a:prstGeom>
            <a:solidFill>
              <a:schemeClr val="accent4">
                <a:alpha val="23140"/>
              </a:schemeClr>
            </a:solidFill>
            <a:ln>
              <a:noFill/>
            </a:ln>
          </p:spPr>
          <p:txBody>
            <a:bodyPr anchorCtr="0" anchor="ctr" bIns="14300" lIns="14300" spcFirstLastPara="1" rIns="14300" wrap="square" tIns="143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74808C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38"/>
            <p:cNvSpPr txBox="1"/>
            <p:nvPr/>
          </p:nvSpPr>
          <p:spPr>
            <a:xfrm>
              <a:off x="10737334" y="7565030"/>
              <a:ext cx="2930400" cy="92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300" lIns="14300" spcFirstLastPara="1" rIns="14300" wrap="square" tIns="1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" sz="800" u="none" cap="none" strike="noStrik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Increase Annual Revenue by 30%</a:t>
              </a:r>
              <a:endParaRPr b="1" i="0" sz="800" u="none" cap="none" strike="noStrik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429" name="Google Shape;429;p38"/>
          <p:cNvSpPr/>
          <p:nvPr/>
        </p:nvSpPr>
        <p:spPr>
          <a:xfrm>
            <a:off x="5212671" y="2085838"/>
            <a:ext cx="234300" cy="2343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5474656" y="2973256"/>
            <a:ext cx="234300" cy="234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5209483" y="3856271"/>
            <a:ext cx="234300" cy="23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2" name="Google Shape;432;p38"/>
          <p:cNvSpPr/>
          <p:nvPr/>
        </p:nvSpPr>
        <p:spPr>
          <a:xfrm rot="10800000">
            <a:off x="2098336" y="2973214"/>
            <a:ext cx="234300" cy="2343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3" name="Google Shape;433;p38"/>
          <p:cNvSpPr/>
          <p:nvPr/>
        </p:nvSpPr>
        <p:spPr>
          <a:xfrm rot="10800000">
            <a:off x="2334219" y="2085795"/>
            <a:ext cx="234300" cy="23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38"/>
          <p:cNvSpPr/>
          <p:nvPr/>
        </p:nvSpPr>
        <p:spPr>
          <a:xfrm rot="10800000">
            <a:off x="2331031" y="3856228"/>
            <a:ext cx="234300" cy="2343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38"/>
          <p:cNvSpPr/>
          <p:nvPr/>
        </p:nvSpPr>
        <p:spPr>
          <a:xfrm>
            <a:off x="552986" y="3700863"/>
            <a:ext cx="16701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Pinpoint costumer needs in detail and provide solution with product/service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6" name="Google Shape;436;p38"/>
          <p:cNvSpPr/>
          <p:nvPr/>
        </p:nvSpPr>
        <p:spPr>
          <a:xfrm>
            <a:off x="5528801" y="1852265"/>
            <a:ext cx="1885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Communicate brand message effectively via advertising and marketing communications 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38"/>
          <p:cNvSpPr/>
          <p:nvPr/>
        </p:nvSpPr>
        <p:spPr>
          <a:xfrm>
            <a:off x="5727687" y="2784384"/>
            <a:ext cx="1837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Acquire insight and relevance through encouragement of  audience engagement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5528801" y="3660271"/>
            <a:ext cx="18855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latin typeface="Poppins"/>
                <a:ea typeface="Poppins"/>
                <a:cs typeface="Poppins"/>
                <a:sym typeface="Poppins"/>
              </a:rPr>
              <a:t>Persuade prospective client to take action – follow/subscribe, or complete a transaction</a:t>
            </a:r>
            <a:endParaRPr b="0" i="0" sz="9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3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Objectives</a:t>
            </a:r>
            <a:endParaRPr/>
          </a:p>
        </p:txBody>
      </p:sp>
      <p:sp>
        <p:nvSpPr>
          <p:cNvPr id="440" name="Google Shape;440;p3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