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ESG Sponsorship Deck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Artist Name | Project Title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Artist Bio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400"/>
            </a:pPr>
            <a:r>
              <a:t>Short biography (3–4 sentences)</a:t>
            </a:r>
          </a:p>
          <a:p>
            <a:pPr>
              <a:defRPr sz="1400"/>
            </a:pPr>
            <a:r>
              <a:t>Highlight notable works and exhibitions</a:t>
            </a:r>
          </a:p>
          <a:p>
            <a:pPr>
              <a:defRPr sz="1400"/>
            </a:pPr>
            <a:r>
              <a:t>Link to website/portfolio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Project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400"/>
            </a:pPr>
            <a:r>
              <a:t>Project title and short description</a:t>
            </a:r>
          </a:p>
          <a:p>
            <a:pPr>
              <a:defRPr sz="1400"/>
            </a:pPr>
            <a:r>
              <a:t>Theme and artistic vision</a:t>
            </a:r>
          </a:p>
          <a:p>
            <a:pPr>
              <a:defRPr sz="1400"/>
            </a:pPr>
            <a:r>
              <a:t>Connection to community and social impact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How This Supports ESG Reporting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400"/>
            </a:pPr>
            <a:r>
              <a:t>Measurable outcomes (e.g., audience reached, community engagement)</a:t>
            </a:r>
          </a:p>
          <a:p>
            <a:pPr>
              <a:defRPr sz="1400"/>
            </a:pPr>
            <a:r>
              <a:t>Alignment with ESG 'Social' pillar</a:t>
            </a:r>
          </a:p>
          <a:p>
            <a:pPr>
              <a:defRPr sz="1400"/>
            </a:pPr>
            <a:r>
              <a:t>Potential for media coverage and public visibility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Audience &amp; Reach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400"/>
            </a:pPr>
            <a:r>
              <a:t>Expected number of people engaged</a:t>
            </a:r>
          </a:p>
          <a:p>
            <a:pPr>
              <a:defRPr sz="1400"/>
            </a:pPr>
            <a:r>
              <a:t>Target demographic and community relevance</a:t>
            </a:r>
          </a:p>
          <a:p>
            <a:pPr>
              <a:defRPr sz="1400"/>
            </a:pPr>
            <a:r>
              <a:t>Social media and press reach potential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Visual Portfolio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400"/>
            </a:pPr>
            <a:r>
              <a:t>Insert 3–5 high-quality images of past works</a:t>
            </a:r>
          </a:p>
          <a:p>
            <a:pPr>
              <a:defRPr sz="1400"/>
            </a:pPr>
            <a:r>
              <a:t>Captions describing the work and context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Sponsorship Opportunities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400"/>
            </a:pPr>
            <a:r>
              <a:t>Brand visibility (event materials, social media mentions, press features)</a:t>
            </a:r>
          </a:p>
          <a:p>
            <a:pPr>
              <a:defRPr sz="1400"/>
            </a:pPr>
            <a:r>
              <a:t>Opportunities for employee engagement</a:t>
            </a:r>
          </a:p>
          <a:p>
            <a:pPr>
              <a:defRPr sz="1400"/>
            </a:pPr>
            <a:r>
              <a:t>Photography and media assets for ESG reports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Call to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1400"/>
            </a:pPr>
            <a:r>
              <a:t>Contact information</a:t>
            </a:r>
          </a:p>
          <a:p>
            <a:pPr>
              <a:defRPr sz="1400"/>
            </a:pPr>
            <a:r>
              <a:t>Proposed next step (e.g., meeting to discuss partnership)</a:t>
            </a:r>
          </a:p>
          <a:p>
            <a:pPr>
              <a:defRPr sz="1400"/>
            </a:pPr>
            <a:r>
              <a:t>Closing statement of collaboration potential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