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modernComment_7FFE58A5_179EE2D.xml" ContentType="application/vnd.ms-powerpoint.comment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9" r:id="rId4"/>
    <p:sldMasterId id="2147483875" r:id="rId5"/>
  </p:sldMasterIdLst>
  <p:notesMasterIdLst>
    <p:notesMasterId r:id="rId41"/>
  </p:notesMasterIdLst>
  <p:handoutMasterIdLst>
    <p:handoutMasterId r:id="rId42"/>
  </p:handoutMasterIdLst>
  <p:sldIdLst>
    <p:sldId id="281" r:id="rId6"/>
    <p:sldId id="257" r:id="rId7"/>
    <p:sldId id="2147375269" r:id="rId8"/>
    <p:sldId id="2147375339" r:id="rId9"/>
    <p:sldId id="2147375329" r:id="rId10"/>
    <p:sldId id="2147375340" r:id="rId11"/>
    <p:sldId id="2147375342" r:id="rId12"/>
    <p:sldId id="2147375343" r:id="rId13"/>
    <p:sldId id="2147375288" r:id="rId14"/>
    <p:sldId id="2147375366" r:id="rId15"/>
    <p:sldId id="2147375355" r:id="rId16"/>
    <p:sldId id="2147375369" r:id="rId17"/>
    <p:sldId id="2147375372" r:id="rId18"/>
    <p:sldId id="2147375344" r:id="rId19"/>
    <p:sldId id="2147375357" r:id="rId20"/>
    <p:sldId id="2147375341" r:id="rId21"/>
    <p:sldId id="2147375348" r:id="rId22"/>
    <p:sldId id="2147375359" r:id="rId23"/>
    <p:sldId id="2147375370" r:id="rId24"/>
    <p:sldId id="2147375345" r:id="rId25"/>
    <p:sldId id="2147375367" r:id="rId26"/>
    <p:sldId id="2147375362" r:id="rId27"/>
    <p:sldId id="2147375363" r:id="rId28"/>
    <p:sldId id="2147375332" r:id="rId29"/>
    <p:sldId id="2147375351" r:id="rId30"/>
    <p:sldId id="2147375364" r:id="rId31"/>
    <p:sldId id="2147375350" r:id="rId32"/>
    <p:sldId id="2147375353" r:id="rId33"/>
    <p:sldId id="2147375354" r:id="rId34"/>
    <p:sldId id="2147375365" r:id="rId35"/>
    <p:sldId id="2147375373" r:id="rId36"/>
    <p:sldId id="2147375374" r:id="rId37"/>
    <p:sldId id="2147375368" r:id="rId38"/>
    <p:sldId id="261" r:id="rId39"/>
    <p:sldId id="2147375371" r:id="rId40"/>
  </p:sldIdLst>
  <p:sldSz cx="9144000" cy="5143500" type="screen16x9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Your presentation" id="{25E9E196-1097-4E89-8177-3E15BD91901F}">
          <p14:sldIdLst>
            <p14:sldId id="281"/>
            <p14:sldId id="257"/>
            <p14:sldId id="2147375269"/>
            <p14:sldId id="2147375339"/>
            <p14:sldId id="2147375329"/>
            <p14:sldId id="2147375340"/>
            <p14:sldId id="2147375342"/>
            <p14:sldId id="2147375343"/>
            <p14:sldId id="2147375288"/>
            <p14:sldId id="2147375366"/>
            <p14:sldId id="2147375355"/>
            <p14:sldId id="2147375369"/>
            <p14:sldId id="2147375372"/>
            <p14:sldId id="2147375344"/>
            <p14:sldId id="2147375357"/>
            <p14:sldId id="2147375341"/>
            <p14:sldId id="2147375348"/>
            <p14:sldId id="2147375359"/>
            <p14:sldId id="2147375370"/>
            <p14:sldId id="2147375345"/>
            <p14:sldId id="2147375367"/>
            <p14:sldId id="2147375362"/>
            <p14:sldId id="2147375363"/>
            <p14:sldId id="2147375332"/>
            <p14:sldId id="2147375351"/>
            <p14:sldId id="2147375364"/>
            <p14:sldId id="2147375350"/>
            <p14:sldId id="2147375353"/>
            <p14:sldId id="2147375354"/>
            <p14:sldId id="2147375365"/>
            <p14:sldId id="2147375373"/>
            <p14:sldId id="2147375374"/>
            <p14:sldId id="2147375368"/>
            <p14:sldId id="261"/>
          </p14:sldIdLst>
        </p14:section>
        <p14:section name="Spare_Slides" id="{46CD3B8C-13FE-49D8-B757-24AE882DD0EC}">
          <p14:sldIdLst>
            <p14:sldId id="2147375371"/>
          </p14:sldIdLst>
        </p14:section>
        <p14:section name="Toolbox" id="{247CB825-8B24-4A1F-8017-86EA0DE899F8}">
          <p14:sldIdLst/>
        </p14:section>
      </p14:sectionLst>
    </p:ext>
    <p:ext uri="{EFAFB233-063F-42B5-8137-9DF3F51BA10A}">
      <p15:sldGuideLst xmlns:p15="http://schemas.microsoft.com/office/powerpoint/2012/main">
        <p15:guide id="3" orient="horz" pos="2663" userDrawn="1">
          <p15:clr>
            <a:srgbClr val="A4A3A4"/>
          </p15:clr>
        </p15:guide>
        <p15:guide id="6" pos="3583" userDrawn="1">
          <p15:clr>
            <a:srgbClr val="A4A3A4"/>
          </p15:clr>
        </p15:guide>
        <p15:guide id="10" orient="horz" pos="554" userDrawn="1">
          <p15:clr>
            <a:srgbClr val="A4A3A4"/>
          </p15:clr>
        </p15:guide>
        <p15:guide id="14" orient="horz" pos="1371" userDrawn="1">
          <p15:clr>
            <a:srgbClr val="A4A3A4"/>
          </p15:clr>
        </p15:guide>
        <p15:guide id="16" orient="horz" pos="2482" userDrawn="1">
          <p15:clr>
            <a:srgbClr val="A4A3A4"/>
          </p15:clr>
        </p15:guide>
        <p15:guide id="17" pos="1995" userDrawn="1">
          <p15:clr>
            <a:srgbClr val="A4A3A4"/>
          </p15:clr>
        </p15:guide>
        <p15:guide id="18" pos="567" userDrawn="1">
          <p15:clr>
            <a:srgbClr val="A4A3A4"/>
          </p15:clr>
        </p15:guide>
        <p15:guide id="20" pos="4445" userDrawn="1">
          <p15:clr>
            <a:srgbClr val="A4A3A4"/>
          </p15:clr>
        </p15:guide>
        <p15:guide id="21" pos="12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272462-04C4-ABC1-B03C-AF5868150804}" name="FLUER Bernhard" initials="FB" userId="S::bernhard.fluer@vinci-energies.net::e0535e40-d403-4de8-ac18-73d2b0d126d8" providerId="AD"/>
  <p188:author id="{08D7229B-5522-5449-757F-C45451F3849B}" name="WILD Sebastian" initials="" userId="S::sebastian.wild@vinci-energies.net::0e8ccc5e-1d37-448b-8347-6511d4038fe7" providerId="AD"/>
  <p188:author id="{B361E6D0-4884-E4B8-AE89-F2A509B25806}" name="WESTENBERGER Isabel" initials="WI" userId="S::Isabel.WESTENBERGER@vinci-energies.net::8482a724-9dd4-4cc7-9ed6-774aa2867a0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ULIN Thomas" initials="MT" lastIdx="220" clrIdx="0"/>
  <p:cmAuthor id="2" name="Utilisateur de Microsoft Office" initials="Office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25"/>
    <a:srgbClr val="EC6726"/>
    <a:srgbClr val="A20067"/>
    <a:srgbClr val="FFCC00"/>
    <a:srgbClr val="E6007E"/>
    <a:srgbClr val="004489"/>
    <a:srgbClr val="95C11F"/>
    <a:srgbClr val="662483"/>
    <a:srgbClr val="9369AA"/>
    <a:srgbClr val="C6C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D16576-7CB8-4C25-9A03-3ABD681F9177}" v="149" dt="2023-06-21T13:10:56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>
        <p:guide orient="horz" pos="2663"/>
        <p:guide pos="3583"/>
        <p:guide orient="horz" pos="554"/>
        <p:guide orient="horz" pos="1371"/>
        <p:guide orient="horz" pos="2482"/>
        <p:guide pos="1995"/>
        <p:guide pos="567"/>
        <p:guide pos="4445"/>
        <p:guide pos="12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50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D Sebastian" userId="0e8ccc5e-1d37-448b-8347-6511d4038fe7" providerId="ADAL" clId="{BAB82066-BFDA-DD4E-ABB9-05CA39F00BF4}"/>
    <pc:docChg chg="">
      <pc:chgData name="WILD Sebastian" userId="0e8ccc5e-1d37-448b-8347-6511d4038fe7" providerId="ADAL" clId="{BAB82066-BFDA-DD4E-ABB9-05CA39F00BF4}" dt="2023-06-20T05:15:23.102" v="0"/>
      <pc:docMkLst>
        <pc:docMk/>
      </pc:docMkLst>
      <pc:sldChg chg="addCm">
        <pc:chgData name="WILD Sebastian" userId="0e8ccc5e-1d37-448b-8347-6511d4038fe7" providerId="ADAL" clId="{BAB82066-BFDA-DD4E-ABB9-05CA39F00BF4}" dt="2023-06-20T05:15:23.102" v="0"/>
        <pc:sldMkLst>
          <pc:docMk/>
          <pc:sldMk cId="24768045" sldId="2147375269"/>
        </pc:sldMkLst>
      </pc:sldChg>
    </pc:docChg>
  </pc:docChgLst>
  <pc:docChgLst>
    <pc:chgData name="FLUER Bernhard" userId="e0535e40-d403-4de8-ac18-73d2b0d126d8" providerId="ADAL" clId="{AAEDF042-CC04-4839-B2FB-C5344E65B026}"/>
    <pc:docChg chg="undo custSel modSld">
      <pc:chgData name="FLUER Bernhard" userId="e0535e40-d403-4de8-ac18-73d2b0d126d8" providerId="ADAL" clId="{AAEDF042-CC04-4839-B2FB-C5344E65B026}" dt="2023-05-05T16:16:01.417" v="143" actId="478"/>
      <pc:docMkLst>
        <pc:docMk/>
      </pc:docMkLst>
      <pc:sldChg chg="addSp delSp modSp mod delAnim modAnim">
        <pc:chgData name="FLUER Bernhard" userId="e0535e40-d403-4de8-ac18-73d2b0d126d8" providerId="ADAL" clId="{AAEDF042-CC04-4839-B2FB-C5344E65B026}" dt="2023-05-05T16:16:01.417" v="143" actId="478"/>
        <pc:sldMkLst>
          <pc:docMk/>
          <pc:sldMk cId="24768045" sldId="2147375269"/>
        </pc:sldMkLst>
        <pc:spChg chg="mod topLvl">
          <ac:chgData name="FLUER Bernhard" userId="e0535e40-d403-4de8-ac18-73d2b0d126d8" providerId="ADAL" clId="{AAEDF042-CC04-4839-B2FB-C5344E65B026}" dt="2023-05-05T16:11:07.773" v="60" actId="165"/>
          <ac:spMkLst>
            <pc:docMk/>
            <pc:sldMk cId="24768045" sldId="2147375269"/>
            <ac:spMk id="4" creationId="{848A45BE-4A23-EC1E-7448-C2842098E5FB}"/>
          </ac:spMkLst>
        </pc:spChg>
        <pc:spChg chg="mod">
          <ac:chgData name="FLUER Bernhard" userId="e0535e40-d403-4de8-ac18-73d2b0d126d8" providerId="ADAL" clId="{AAEDF042-CC04-4839-B2FB-C5344E65B026}" dt="2023-05-05T16:14:36.775" v="83" actId="1076"/>
          <ac:spMkLst>
            <pc:docMk/>
            <pc:sldMk cId="24768045" sldId="2147375269"/>
            <ac:spMk id="5" creationId="{8935732B-B41B-DA2C-D109-ADCEB9049FDD}"/>
          </ac:spMkLst>
        </pc:spChg>
        <pc:spChg chg="mod">
          <ac:chgData name="FLUER Bernhard" userId="e0535e40-d403-4de8-ac18-73d2b0d126d8" providerId="ADAL" clId="{AAEDF042-CC04-4839-B2FB-C5344E65B026}" dt="2023-05-05T16:04:24.646" v="33" actId="164"/>
          <ac:spMkLst>
            <pc:docMk/>
            <pc:sldMk cId="24768045" sldId="2147375269"/>
            <ac:spMk id="6" creationId="{8D0C81BB-1BC9-8BA7-7A19-9EB5559369CD}"/>
          </ac:spMkLst>
        </pc:spChg>
        <pc:spChg chg="add del mod">
          <ac:chgData name="FLUER Bernhard" userId="e0535e40-d403-4de8-ac18-73d2b0d126d8" providerId="ADAL" clId="{AAEDF042-CC04-4839-B2FB-C5344E65B026}" dt="2023-05-05T16:02:35.041" v="23"/>
          <ac:spMkLst>
            <pc:docMk/>
            <pc:sldMk cId="24768045" sldId="2147375269"/>
            <ac:spMk id="22" creationId="{E9AE8D91-0017-C049-86A0-3D9B0F900CC4}"/>
          </ac:spMkLst>
        </pc:spChg>
        <pc:spChg chg="add del mod">
          <ac:chgData name="FLUER Bernhard" userId="e0535e40-d403-4de8-ac18-73d2b0d126d8" providerId="ADAL" clId="{AAEDF042-CC04-4839-B2FB-C5344E65B026}" dt="2023-05-05T16:02:50.829" v="28"/>
          <ac:spMkLst>
            <pc:docMk/>
            <pc:sldMk cId="24768045" sldId="2147375269"/>
            <ac:spMk id="34" creationId="{6B1BC225-E606-57BB-B00A-566F030A9602}"/>
          </ac:spMkLst>
        </pc:spChg>
        <pc:spChg chg="add del mod">
          <ac:chgData name="FLUER Bernhard" userId="e0535e40-d403-4de8-ac18-73d2b0d126d8" providerId="ADAL" clId="{AAEDF042-CC04-4839-B2FB-C5344E65B026}" dt="2023-05-05T16:16:01.417" v="143" actId="478"/>
          <ac:spMkLst>
            <pc:docMk/>
            <pc:sldMk cId="24768045" sldId="2147375269"/>
            <ac:spMk id="64" creationId="{8C1BC85F-4FC1-6C14-1CB3-81F971273E4C}"/>
          </ac:spMkLst>
        </pc:spChg>
        <pc:grpChg chg="add del mod">
          <ac:chgData name="FLUER Bernhard" userId="e0535e40-d403-4de8-ac18-73d2b0d126d8" providerId="ADAL" clId="{AAEDF042-CC04-4839-B2FB-C5344E65B026}" dt="2023-05-05T16:12:51.366" v="63" actId="1076"/>
          <ac:grpSpMkLst>
            <pc:docMk/>
            <pc:sldMk cId="24768045" sldId="2147375269"/>
            <ac:grpSpMk id="50" creationId="{97863360-1BA7-75BB-8910-622B268D8267}"/>
          </ac:grpSpMkLst>
        </pc:grpChg>
        <pc:grpChg chg="add mod">
          <ac:chgData name="FLUER Bernhard" userId="e0535e40-d403-4de8-ac18-73d2b0d126d8" providerId="ADAL" clId="{AAEDF042-CC04-4839-B2FB-C5344E65B026}" dt="2023-05-05T16:04:29.453" v="34" actId="1076"/>
          <ac:grpSpMkLst>
            <pc:docMk/>
            <pc:sldMk cId="24768045" sldId="2147375269"/>
            <ac:grpSpMk id="51" creationId="{26A2E922-06C6-CFB2-8132-E367CDB8014B}"/>
          </ac:grpSpMkLst>
        </pc:grpChg>
        <pc:picChg chg="add mod ord">
          <ac:chgData name="FLUER Bernhard" userId="e0535e40-d403-4de8-ac18-73d2b0d126d8" providerId="ADAL" clId="{AAEDF042-CC04-4839-B2FB-C5344E65B026}" dt="2023-05-05T16:14:13.291" v="70" actId="1076"/>
          <ac:picMkLst>
            <pc:docMk/>
            <pc:sldMk cId="24768045" sldId="2147375269"/>
            <ac:picMk id="48" creationId="{EDB83914-3831-EE81-D6E7-886F4D13D859}"/>
          </ac:picMkLst>
        </pc:picChg>
        <pc:picChg chg="add mod">
          <ac:chgData name="FLUER Bernhard" userId="e0535e40-d403-4de8-ac18-73d2b0d126d8" providerId="ADAL" clId="{AAEDF042-CC04-4839-B2FB-C5344E65B026}" dt="2023-05-05T16:08:04.533" v="52" actId="1076"/>
          <ac:picMkLst>
            <pc:docMk/>
            <pc:sldMk cId="24768045" sldId="2147375269"/>
            <ac:picMk id="54" creationId="{81DDF6D8-3B7A-FB3E-6E65-E73A9C434A7E}"/>
          </ac:picMkLst>
        </pc:picChg>
        <pc:picChg chg="add del mod">
          <ac:chgData name="FLUER Bernhard" userId="e0535e40-d403-4de8-ac18-73d2b0d126d8" providerId="ADAL" clId="{AAEDF042-CC04-4839-B2FB-C5344E65B026}" dt="2023-05-05T15:53:44.751" v="7" actId="478"/>
          <ac:picMkLst>
            <pc:docMk/>
            <pc:sldMk cId="24768045" sldId="2147375269"/>
            <ac:picMk id="64" creationId="{21018021-0612-49D8-620B-F0D0B7399FA0}"/>
          </ac:picMkLst>
        </pc:picChg>
        <pc:picChg chg="add del mod">
          <ac:chgData name="FLUER Bernhard" userId="e0535e40-d403-4de8-ac18-73d2b0d126d8" providerId="ADAL" clId="{AAEDF042-CC04-4839-B2FB-C5344E65B026}" dt="2023-05-05T15:54:27.994" v="14" actId="478"/>
          <ac:picMkLst>
            <pc:docMk/>
            <pc:sldMk cId="24768045" sldId="2147375269"/>
            <ac:picMk id="66" creationId="{3BF551BF-ECD1-2C6F-39D3-07B613FEC321}"/>
          </ac:picMkLst>
        </pc:picChg>
        <pc:picChg chg="add del mod">
          <ac:chgData name="FLUER Bernhard" userId="e0535e40-d403-4de8-ac18-73d2b0d126d8" providerId="ADAL" clId="{AAEDF042-CC04-4839-B2FB-C5344E65B026}" dt="2023-05-05T16:07:57.868" v="50" actId="478"/>
          <ac:picMkLst>
            <pc:docMk/>
            <pc:sldMk cId="24768045" sldId="2147375269"/>
            <ac:picMk id="68" creationId="{7C019D78-073E-CFAA-294D-F125563BF97B}"/>
          </ac:picMkLst>
        </pc:picChg>
        <pc:inkChg chg="add del mod">
          <ac:chgData name="FLUER Bernhard" userId="e0535e40-d403-4de8-ac18-73d2b0d126d8" providerId="ADAL" clId="{AAEDF042-CC04-4839-B2FB-C5344E65B026}" dt="2023-05-05T16:02:35.041" v="23"/>
          <ac:inkMkLst>
            <pc:docMk/>
            <pc:sldMk cId="24768045" sldId="2147375269"/>
            <ac:inkMk id="2" creationId="{0F472794-A594-4B50-B03A-6AD7B904F3F2}"/>
          </ac:inkMkLst>
        </pc:inkChg>
        <pc:inkChg chg="del">
          <ac:chgData name="FLUER Bernhard" userId="e0535e40-d403-4de8-ac18-73d2b0d126d8" providerId="ADAL" clId="{AAEDF042-CC04-4839-B2FB-C5344E65B026}" dt="2023-05-05T16:12:54.120" v="64" actId="478"/>
          <ac:inkMkLst>
            <pc:docMk/>
            <pc:sldMk cId="24768045" sldId="2147375269"/>
            <ac:inkMk id="2" creationId="{3E642E1C-F9FD-6ABF-4982-E0C3DAFE9DC6}"/>
          </ac:inkMkLst>
        </pc:inkChg>
        <pc:inkChg chg="add del mod">
          <ac:chgData name="FLUER Bernhard" userId="e0535e40-d403-4de8-ac18-73d2b0d126d8" providerId="ADAL" clId="{AAEDF042-CC04-4839-B2FB-C5344E65B026}" dt="2023-05-05T16:02:35.041" v="23"/>
          <ac:inkMkLst>
            <pc:docMk/>
            <pc:sldMk cId="24768045" sldId="2147375269"/>
            <ac:inkMk id="3" creationId="{47CAAEAE-5133-3EDF-05AC-517293BA0EE4}"/>
          </ac:inkMkLst>
        </pc:inkChg>
        <pc:inkChg chg="add del mod">
          <ac:chgData name="FLUER Bernhard" userId="e0535e40-d403-4de8-ac18-73d2b0d126d8" providerId="ADAL" clId="{AAEDF042-CC04-4839-B2FB-C5344E65B026}" dt="2023-05-05T16:02:35.041" v="23"/>
          <ac:inkMkLst>
            <pc:docMk/>
            <pc:sldMk cId="24768045" sldId="2147375269"/>
            <ac:inkMk id="5" creationId="{E30F9F3D-6D9E-BFAE-B1E6-B46F38FB9888}"/>
          </ac:inkMkLst>
        </pc:inkChg>
        <pc:inkChg chg="mod">
          <ac:chgData name="FLUER Bernhard" userId="e0535e40-d403-4de8-ac18-73d2b0d126d8" providerId="ADAL" clId="{AAEDF042-CC04-4839-B2FB-C5344E65B026}" dt="2023-05-05T16:04:24.646" v="33" actId="164"/>
          <ac:inkMkLst>
            <pc:docMk/>
            <pc:sldMk cId="24768045" sldId="2147375269"/>
            <ac:inkMk id="7" creationId="{CCD1C92A-6099-6E06-6904-87421F1DAFB5}"/>
          </ac:inkMkLst>
        </pc:inkChg>
        <pc:inkChg chg="add del mod">
          <ac:chgData name="FLUER Bernhard" userId="e0535e40-d403-4de8-ac18-73d2b0d126d8" providerId="ADAL" clId="{AAEDF042-CC04-4839-B2FB-C5344E65B026}" dt="2023-05-05T16:02:35.041" v="23"/>
          <ac:inkMkLst>
            <pc:docMk/>
            <pc:sldMk cId="24768045" sldId="2147375269"/>
            <ac:inkMk id="8" creationId="{26B4875A-C8BE-3970-BC72-29663F7E8AE7}"/>
          </ac:inkMkLst>
        </pc:inkChg>
        <pc:inkChg chg="add del mod">
          <ac:chgData name="FLUER Bernhard" userId="e0535e40-d403-4de8-ac18-73d2b0d126d8" providerId="ADAL" clId="{AAEDF042-CC04-4839-B2FB-C5344E65B026}" dt="2023-05-05T16:02:35.041" v="23"/>
          <ac:inkMkLst>
            <pc:docMk/>
            <pc:sldMk cId="24768045" sldId="2147375269"/>
            <ac:inkMk id="9" creationId="{E6DC2D66-72F4-B746-09D9-352FA3D12DDD}"/>
          </ac:inkMkLst>
        </pc:inkChg>
        <pc:inkChg chg="mod">
          <ac:chgData name="FLUER Bernhard" userId="e0535e40-d403-4de8-ac18-73d2b0d126d8" providerId="ADAL" clId="{AAEDF042-CC04-4839-B2FB-C5344E65B026}" dt="2023-05-05T16:04:24.646" v="33" actId="164"/>
          <ac:inkMkLst>
            <pc:docMk/>
            <pc:sldMk cId="24768045" sldId="2147375269"/>
            <ac:inkMk id="10" creationId="{BB466A26-43AA-50CE-8178-18AA75ADA9BF}"/>
          </ac:inkMkLst>
        </pc:inkChg>
        <pc:inkChg chg="add del mod">
          <ac:chgData name="FLUER Bernhard" userId="e0535e40-d403-4de8-ac18-73d2b0d126d8" providerId="ADAL" clId="{AAEDF042-CC04-4839-B2FB-C5344E65B026}" dt="2023-05-05T16:02:35.041" v="23"/>
          <ac:inkMkLst>
            <pc:docMk/>
            <pc:sldMk cId="24768045" sldId="2147375269"/>
            <ac:inkMk id="11" creationId="{AC385452-57C3-CC90-CF2B-DE9F599E5291}"/>
          </ac:inkMkLst>
        </pc:inkChg>
        <pc:inkChg chg="add del mod">
          <ac:chgData name="FLUER Bernhard" userId="e0535e40-d403-4de8-ac18-73d2b0d126d8" providerId="ADAL" clId="{AAEDF042-CC04-4839-B2FB-C5344E65B026}" dt="2023-05-05T16:02:35.041" v="23"/>
          <ac:inkMkLst>
            <pc:docMk/>
            <pc:sldMk cId="24768045" sldId="2147375269"/>
            <ac:inkMk id="12" creationId="{CD4102D0-0C61-F823-1440-FB27722713D8}"/>
          </ac:inkMkLst>
        </pc:inkChg>
        <pc:inkChg chg="del">
          <ac:chgData name="FLUER Bernhard" userId="e0535e40-d403-4de8-ac18-73d2b0d126d8" providerId="ADAL" clId="{AAEDF042-CC04-4839-B2FB-C5344E65B026}" dt="2023-05-05T16:12:54.120" v="64" actId="478"/>
          <ac:inkMkLst>
            <pc:docMk/>
            <pc:sldMk cId="24768045" sldId="2147375269"/>
            <ac:inkMk id="13" creationId="{992671DD-986D-B5D9-E067-B0270FA627C8}"/>
          </ac:inkMkLst>
        </pc:inkChg>
        <pc:inkChg chg="add del mod">
          <ac:chgData name="FLUER Bernhard" userId="e0535e40-d403-4de8-ac18-73d2b0d126d8" providerId="ADAL" clId="{AAEDF042-CC04-4839-B2FB-C5344E65B026}" dt="2023-05-05T16:02:35.041" v="23"/>
          <ac:inkMkLst>
            <pc:docMk/>
            <pc:sldMk cId="24768045" sldId="2147375269"/>
            <ac:inkMk id="13" creationId="{D3B27DFB-8FEA-805B-A6D9-1450C7DFB378}"/>
          </ac:inkMkLst>
        </pc:inkChg>
        <pc:inkChg chg="add del mod">
          <ac:chgData name="FLUER Bernhard" userId="e0535e40-d403-4de8-ac18-73d2b0d126d8" providerId="ADAL" clId="{AAEDF042-CC04-4839-B2FB-C5344E65B026}" dt="2023-05-05T16:02:35.041" v="23"/>
          <ac:inkMkLst>
            <pc:docMk/>
            <pc:sldMk cId="24768045" sldId="2147375269"/>
            <ac:inkMk id="14" creationId="{064256A5-1FD0-6E73-2EA6-04278CD88849}"/>
          </ac:inkMkLst>
        </pc:inkChg>
        <pc:inkChg chg="del">
          <ac:chgData name="FLUER Bernhard" userId="e0535e40-d403-4de8-ac18-73d2b0d126d8" providerId="ADAL" clId="{AAEDF042-CC04-4839-B2FB-C5344E65B026}" dt="2023-05-05T16:12:54.120" v="64" actId="478"/>
          <ac:inkMkLst>
            <pc:docMk/>
            <pc:sldMk cId="24768045" sldId="2147375269"/>
            <ac:inkMk id="14" creationId="{4AE3C69D-DE5B-C67D-E14B-CE782A8C3DEB}"/>
          </ac:inkMkLst>
        </pc:inkChg>
        <pc:inkChg chg="mod">
          <ac:chgData name="FLUER Bernhard" userId="e0535e40-d403-4de8-ac18-73d2b0d126d8" providerId="ADAL" clId="{AAEDF042-CC04-4839-B2FB-C5344E65B026}" dt="2023-05-05T16:04:24.646" v="33" actId="164"/>
          <ac:inkMkLst>
            <pc:docMk/>
            <pc:sldMk cId="24768045" sldId="2147375269"/>
            <ac:inkMk id="15" creationId="{D20494E3-FA99-4B51-F6F9-FC8A2847525D}"/>
          </ac:inkMkLst>
        </pc:inkChg>
        <pc:inkChg chg="mod">
          <ac:chgData name="FLUER Bernhard" userId="e0535e40-d403-4de8-ac18-73d2b0d126d8" providerId="ADAL" clId="{AAEDF042-CC04-4839-B2FB-C5344E65B026}" dt="2023-05-05T16:04:24.646" v="33" actId="164"/>
          <ac:inkMkLst>
            <pc:docMk/>
            <pc:sldMk cId="24768045" sldId="2147375269"/>
            <ac:inkMk id="18" creationId="{0DDF64C7-8071-C9AE-E921-9AA257BE4F53}"/>
          </ac:inkMkLst>
        </pc:inkChg>
        <pc:inkChg chg="add del mod">
          <ac:chgData name="FLUER Bernhard" userId="e0535e40-d403-4de8-ac18-73d2b0d126d8" providerId="ADAL" clId="{AAEDF042-CC04-4839-B2FB-C5344E65B026}" dt="2023-05-05T16:02:35.041" v="23"/>
          <ac:inkMkLst>
            <pc:docMk/>
            <pc:sldMk cId="24768045" sldId="2147375269"/>
            <ac:inkMk id="20" creationId="{957DEA1B-8F31-66EA-4FE2-32417B33DF5D}"/>
          </ac:inkMkLst>
        </pc:inkChg>
        <pc:inkChg chg="del">
          <ac:chgData name="FLUER Bernhard" userId="e0535e40-d403-4de8-ac18-73d2b0d126d8" providerId="ADAL" clId="{AAEDF042-CC04-4839-B2FB-C5344E65B026}" dt="2023-05-05T16:12:54.120" v="64" actId="478"/>
          <ac:inkMkLst>
            <pc:docMk/>
            <pc:sldMk cId="24768045" sldId="2147375269"/>
            <ac:inkMk id="20" creationId="{E941381F-44A2-1CE8-616A-3B5B3520DE1A}"/>
          </ac:inkMkLst>
        </pc:inkChg>
        <pc:inkChg chg="add del mod">
          <ac:chgData name="FLUER Bernhard" userId="e0535e40-d403-4de8-ac18-73d2b0d126d8" providerId="ADAL" clId="{AAEDF042-CC04-4839-B2FB-C5344E65B026}" dt="2023-05-05T16:02:35.041" v="23"/>
          <ac:inkMkLst>
            <pc:docMk/>
            <pc:sldMk cId="24768045" sldId="2147375269"/>
            <ac:inkMk id="21" creationId="{88FC4F99-DB8B-FCAD-C571-70719E27591F}"/>
          </ac:inkMkLst>
        </pc:inkChg>
        <pc:inkChg chg="add mod topLvl">
          <ac:chgData name="FLUER Bernhard" userId="e0535e40-d403-4de8-ac18-73d2b0d126d8" providerId="ADAL" clId="{AAEDF042-CC04-4839-B2FB-C5344E65B026}" dt="2023-05-05T16:11:07.773" v="60" actId="165"/>
          <ac:inkMkLst>
            <pc:docMk/>
            <pc:sldMk cId="24768045" sldId="2147375269"/>
            <ac:inkMk id="23" creationId="{3D5DCC3A-5913-01E1-2BBE-82955B90AAE1}"/>
          </ac:inkMkLst>
        </pc:inkChg>
        <pc:inkChg chg="add mod topLvl">
          <ac:chgData name="FLUER Bernhard" userId="e0535e40-d403-4de8-ac18-73d2b0d126d8" providerId="ADAL" clId="{AAEDF042-CC04-4839-B2FB-C5344E65B026}" dt="2023-05-05T16:11:07.773" v="60" actId="165"/>
          <ac:inkMkLst>
            <pc:docMk/>
            <pc:sldMk cId="24768045" sldId="2147375269"/>
            <ac:inkMk id="24" creationId="{4386204A-E89F-B9AD-AB8A-017E89FFCCE8}"/>
          </ac:inkMkLst>
        </pc:inkChg>
        <pc:inkChg chg="add mod topLvl">
          <ac:chgData name="FLUER Bernhard" userId="e0535e40-d403-4de8-ac18-73d2b0d126d8" providerId="ADAL" clId="{AAEDF042-CC04-4839-B2FB-C5344E65B026}" dt="2023-05-05T16:11:07.773" v="60" actId="165"/>
          <ac:inkMkLst>
            <pc:docMk/>
            <pc:sldMk cId="24768045" sldId="2147375269"/>
            <ac:inkMk id="25" creationId="{C7702CDC-CE78-152D-DC17-60610C5CEBF7}"/>
          </ac:inkMkLst>
        </pc:inkChg>
        <pc:inkChg chg="add mod topLvl">
          <ac:chgData name="FLUER Bernhard" userId="e0535e40-d403-4de8-ac18-73d2b0d126d8" providerId="ADAL" clId="{AAEDF042-CC04-4839-B2FB-C5344E65B026}" dt="2023-05-05T16:11:07.773" v="60" actId="165"/>
          <ac:inkMkLst>
            <pc:docMk/>
            <pc:sldMk cId="24768045" sldId="2147375269"/>
            <ac:inkMk id="26" creationId="{9B92B4E4-83D8-90BF-E9F1-4548B20BE114}"/>
          </ac:inkMkLst>
        </pc:inkChg>
        <pc:inkChg chg="add mod topLvl">
          <ac:chgData name="FLUER Bernhard" userId="e0535e40-d403-4de8-ac18-73d2b0d126d8" providerId="ADAL" clId="{AAEDF042-CC04-4839-B2FB-C5344E65B026}" dt="2023-05-05T16:11:07.773" v="60" actId="165"/>
          <ac:inkMkLst>
            <pc:docMk/>
            <pc:sldMk cId="24768045" sldId="2147375269"/>
            <ac:inkMk id="27" creationId="{BDE2DACF-BE31-E845-F63A-EBB1FD5C12BA}"/>
          </ac:inkMkLst>
        </pc:inkChg>
        <pc:inkChg chg="add mod topLvl">
          <ac:chgData name="FLUER Bernhard" userId="e0535e40-d403-4de8-ac18-73d2b0d126d8" providerId="ADAL" clId="{AAEDF042-CC04-4839-B2FB-C5344E65B026}" dt="2023-05-05T16:11:07.773" v="60" actId="165"/>
          <ac:inkMkLst>
            <pc:docMk/>
            <pc:sldMk cId="24768045" sldId="2147375269"/>
            <ac:inkMk id="28" creationId="{BED7961A-77CE-F2C4-7575-67E45FA4BBFE}"/>
          </ac:inkMkLst>
        </pc:inkChg>
        <pc:inkChg chg="add mod topLvl">
          <ac:chgData name="FLUER Bernhard" userId="e0535e40-d403-4de8-ac18-73d2b0d126d8" providerId="ADAL" clId="{AAEDF042-CC04-4839-B2FB-C5344E65B026}" dt="2023-05-05T16:11:07.773" v="60" actId="165"/>
          <ac:inkMkLst>
            <pc:docMk/>
            <pc:sldMk cId="24768045" sldId="2147375269"/>
            <ac:inkMk id="29" creationId="{4BC6E872-7467-CFA3-DA27-5D2049A252C9}"/>
          </ac:inkMkLst>
        </pc:inkChg>
        <pc:inkChg chg="add mod topLvl">
          <ac:chgData name="FLUER Bernhard" userId="e0535e40-d403-4de8-ac18-73d2b0d126d8" providerId="ADAL" clId="{AAEDF042-CC04-4839-B2FB-C5344E65B026}" dt="2023-05-05T16:11:07.773" v="60" actId="165"/>
          <ac:inkMkLst>
            <pc:docMk/>
            <pc:sldMk cId="24768045" sldId="2147375269"/>
            <ac:inkMk id="30" creationId="{74D42A96-DAD5-917A-5798-2DEF16129E89}"/>
          </ac:inkMkLst>
        </pc:inkChg>
        <pc:inkChg chg="add mod topLvl">
          <ac:chgData name="FLUER Bernhard" userId="e0535e40-d403-4de8-ac18-73d2b0d126d8" providerId="ADAL" clId="{AAEDF042-CC04-4839-B2FB-C5344E65B026}" dt="2023-05-05T16:11:07.773" v="60" actId="165"/>
          <ac:inkMkLst>
            <pc:docMk/>
            <pc:sldMk cId="24768045" sldId="2147375269"/>
            <ac:inkMk id="31" creationId="{06CDA2CF-00E9-4B08-A953-A095891ABCF0}"/>
          </ac:inkMkLst>
        </pc:inkChg>
        <pc:inkChg chg="add mod topLvl">
          <ac:chgData name="FLUER Bernhard" userId="e0535e40-d403-4de8-ac18-73d2b0d126d8" providerId="ADAL" clId="{AAEDF042-CC04-4839-B2FB-C5344E65B026}" dt="2023-05-05T16:11:07.773" v="60" actId="165"/>
          <ac:inkMkLst>
            <pc:docMk/>
            <pc:sldMk cId="24768045" sldId="2147375269"/>
            <ac:inkMk id="32" creationId="{8B356E12-B15A-AE7D-CEEA-D92CA0B0696C}"/>
          </ac:inkMkLst>
        </pc:inkChg>
        <pc:inkChg chg="add mod topLvl">
          <ac:chgData name="FLUER Bernhard" userId="e0535e40-d403-4de8-ac18-73d2b0d126d8" providerId="ADAL" clId="{AAEDF042-CC04-4839-B2FB-C5344E65B026}" dt="2023-05-05T16:11:07.773" v="60" actId="165"/>
          <ac:inkMkLst>
            <pc:docMk/>
            <pc:sldMk cId="24768045" sldId="2147375269"/>
            <ac:inkMk id="33" creationId="{6F2E84B1-657C-14F9-3F4E-1FD341D0361F}"/>
          </ac:inkMkLst>
        </pc:inkChg>
        <pc:inkChg chg="del">
          <ac:chgData name="FLUER Bernhard" userId="e0535e40-d403-4de8-ac18-73d2b0d126d8" providerId="ADAL" clId="{AAEDF042-CC04-4839-B2FB-C5344E65B026}" dt="2023-05-05T16:12:54.120" v="64" actId="478"/>
          <ac:inkMkLst>
            <pc:docMk/>
            <pc:sldMk cId="24768045" sldId="2147375269"/>
            <ac:inkMk id="35" creationId="{08B9D930-DF1B-C276-DED8-96564E692014}"/>
          </ac:inkMkLst>
        </pc:inkChg>
        <pc:inkChg chg="del">
          <ac:chgData name="FLUER Bernhard" userId="e0535e40-d403-4de8-ac18-73d2b0d126d8" providerId="ADAL" clId="{AAEDF042-CC04-4839-B2FB-C5344E65B026}" dt="2023-05-05T16:12:54.120" v="64" actId="478"/>
          <ac:inkMkLst>
            <pc:docMk/>
            <pc:sldMk cId="24768045" sldId="2147375269"/>
            <ac:inkMk id="38" creationId="{ECC8D1AC-1AD1-2259-9927-BB514885A46E}"/>
          </ac:inkMkLst>
        </pc:inkChg>
        <pc:inkChg chg="mod">
          <ac:chgData name="FLUER Bernhard" userId="e0535e40-d403-4de8-ac18-73d2b0d126d8" providerId="ADAL" clId="{AAEDF042-CC04-4839-B2FB-C5344E65B026}" dt="2023-05-05T16:04:24.646" v="33" actId="164"/>
          <ac:inkMkLst>
            <pc:docMk/>
            <pc:sldMk cId="24768045" sldId="2147375269"/>
            <ac:inkMk id="43" creationId="{764D17DC-BB66-BF5E-1175-0EC6791E25E8}"/>
          </ac:inkMkLst>
        </pc:inkChg>
        <pc:inkChg chg="mod">
          <ac:chgData name="FLUER Bernhard" userId="e0535e40-d403-4de8-ac18-73d2b0d126d8" providerId="ADAL" clId="{AAEDF042-CC04-4839-B2FB-C5344E65B026}" dt="2023-05-05T16:04:24.646" v="33" actId="164"/>
          <ac:inkMkLst>
            <pc:docMk/>
            <pc:sldMk cId="24768045" sldId="2147375269"/>
            <ac:inkMk id="44" creationId="{71CE7F1F-33F9-44FE-9C49-A3940D304C09}"/>
          </ac:inkMkLst>
        </pc:inkChg>
        <pc:inkChg chg="mod">
          <ac:chgData name="FLUER Bernhard" userId="e0535e40-d403-4de8-ac18-73d2b0d126d8" providerId="ADAL" clId="{AAEDF042-CC04-4839-B2FB-C5344E65B026}" dt="2023-05-05T16:04:24.646" v="33" actId="164"/>
          <ac:inkMkLst>
            <pc:docMk/>
            <pc:sldMk cId="24768045" sldId="2147375269"/>
            <ac:inkMk id="45" creationId="{C79DE830-98FE-9876-0B6D-193ADD5943A7}"/>
          </ac:inkMkLst>
        </pc:inkChg>
        <pc:inkChg chg="mod">
          <ac:chgData name="FLUER Bernhard" userId="e0535e40-d403-4de8-ac18-73d2b0d126d8" providerId="ADAL" clId="{AAEDF042-CC04-4839-B2FB-C5344E65B026}" dt="2023-05-05T16:04:24.646" v="33" actId="164"/>
          <ac:inkMkLst>
            <pc:docMk/>
            <pc:sldMk cId="24768045" sldId="2147375269"/>
            <ac:inkMk id="46" creationId="{91E90763-1774-B7A3-8B1D-CE4581DC235C}"/>
          </ac:inkMkLst>
        </pc:inkChg>
        <pc:inkChg chg="del">
          <ac:chgData name="FLUER Bernhard" userId="e0535e40-d403-4de8-ac18-73d2b0d126d8" providerId="ADAL" clId="{AAEDF042-CC04-4839-B2FB-C5344E65B026}" dt="2023-05-05T16:12:54.120" v="64" actId="478"/>
          <ac:inkMkLst>
            <pc:docMk/>
            <pc:sldMk cId="24768045" sldId="2147375269"/>
            <ac:inkMk id="47" creationId="{E15EDC0D-B1FE-49E6-D92C-929D84E8053E}"/>
          </ac:inkMkLst>
        </pc:inkChg>
        <pc:inkChg chg="mod topLvl">
          <ac:chgData name="FLUER Bernhard" userId="e0535e40-d403-4de8-ac18-73d2b0d126d8" providerId="ADAL" clId="{AAEDF042-CC04-4839-B2FB-C5344E65B026}" dt="2023-05-05T16:11:07.773" v="60" actId="165"/>
          <ac:inkMkLst>
            <pc:docMk/>
            <pc:sldMk cId="24768045" sldId="2147375269"/>
            <ac:inkMk id="49" creationId="{81DC4781-B2C6-D50C-751E-69C779C80990}"/>
          </ac:inkMkLst>
        </pc:inkChg>
        <pc:inkChg chg="mod">
          <ac:chgData name="FLUER Bernhard" userId="e0535e40-d403-4de8-ac18-73d2b0d126d8" providerId="ADAL" clId="{AAEDF042-CC04-4839-B2FB-C5344E65B026}" dt="2023-05-05T16:04:24.646" v="33" actId="164"/>
          <ac:inkMkLst>
            <pc:docMk/>
            <pc:sldMk cId="24768045" sldId="2147375269"/>
            <ac:inkMk id="52" creationId="{1E5A5E3E-5569-372F-3D96-6B513495F11B}"/>
          </ac:inkMkLst>
        </pc:inkChg>
        <pc:inkChg chg="mod">
          <ac:chgData name="FLUER Bernhard" userId="e0535e40-d403-4de8-ac18-73d2b0d126d8" providerId="ADAL" clId="{AAEDF042-CC04-4839-B2FB-C5344E65B026}" dt="2023-05-05T16:04:24.646" v="33" actId="164"/>
          <ac:inkMkLst>
            <pc:docMk/>
            <pc:sldMk cId="24768045" sldId="2147375269"/>
            <ac:inkMk id="56" creationId="{C9B86AD7-EE1D-358E-2A23-BB46664CF405}"/>
          </ac:inkMkLst>
        </pc:inkChg>
        <pc:inkChg chg="del">
          <ac:chgData name="FLUER Bernhard" userId="e0535e40-d403-4de8-ac18-73d2b0d126d8" providerId="ADAL" clId="{AAEDF042-CC04-4839-B2FB-C5344E65B026}" dt="2023-05-05T16:12:54.120" v="64" actId="478"/>
          <ac:inkMkLst>
            <pc:docMk/>
            <pc:sldMk cId="24768045" sldId="2147375269"/>
            <ac:inkMk id="57" creationId="{1149233D-41E1-2735-ADE1-FC8014704802}"/>
          </ac:inkMkLst>
        </pc:inkChg>
        <pc:inkChg chg="mod">
          <ac:chgData name="FLUER Bernhard" userId="e0535e40-d403-4de8-ac18-73d2b0d126d8" providerId="ADAL" clId="{AAEDF042-CC04-4839-B2FB-C5344E65B026}" dt="2023-05-05T16:04:24.646" v="33" actId="164"/>
          <ac:inkMkLst>
            <pc:docMk/>
            <pc:sldMk cId="24768045" sldId="2147375269"/>
            <ac:inkMk id="58" creationId="{9D8C7757-9BB0-CA97-03CF-96FF185893D5}"/>
          </ac:inkMkLst>
        </pc:inkChg>
        <pc:inkChg chg="del">
          <ac:chgData name="FLUER Bernhard" userId="e0535e40-d403-4de8-ac18-73d2b0d126d8" providerId="ADAL" clId="{AAEDF042-CC04-4839-B2FB-C5344E65B026}" dt="2023-05-05T16:12:54.120" v="64" actId="478"/>
          <ac:inkMkLst>
            <pc:docMk/>
            <pc:sldMk cId="24768045" sldId="2147375269"/>
            <ac:inkMk id="59" creationId="{E282BC60-B13B-6FAF-0547-18BEAD131B36}"/>
          </ac:inkMkLst>
        </pc:inkChg>
        <pc:inkChg chg="del">
          <ac:chgData name="FLUER Bernhard" userId="e0535e40-d403-4de8-ac18-73d2b0d126d8" providerId="ADAL" clId="{AAEDF042-CC04-4839-B2FB-C5344E65B026}" dt="2023-05-05T16:12:54.120" v="64" actId="478"/>
          <ac:inkMkLst>
            <pc:docMk/>
            <pc:sldMk cId="24768045" sldId="2147375269"/>
            <ac:inkMk id="60" creationId="{6B7BBA5E-9ABB-9B05-6CDD-6AB889F09103}"/>
          </ac:inkMkLst>
        </pc:inkChg>
        <pc:inkChg chg="del">
          <ac:chgData name="FLUER Bernhard" userId="e0535e40-d403-4de8-ac18-73d2b0d126d8" providerId="ADAL" clId="{AAEDF042-CC04-4839-B2FB-C5344E65B026}" dt="2023-05-05T16:12:54.120" v="64" actId="478"/>
          <ac:inkMkLst>
            <pc:docMk/>
            <pc:sldMk cId="24768045" sldId="2147375269"/>
            <ac:inkMk id="61" creationId="{5AAA18FC-0EF4-CFDB-E770-75F7D6E5BC4D}"/>
          </ac:inkMkLst>
        </pc:inkChg>
        <pc:inkChg chg="mod">
          <ac:chgData name="FLUER Bernhard" userId="e0535e40-d403-4de8-ac18-73d2b0d126d8" providerId="ADAL" clId="{AAEDF042-CC04-4839-B2FB-C5344E65B026}" dt="2023-05-05T16:04:24.646" v="33" actId="164"/>
          <ac:inkMkLst>
            <pc:docMk/>
            <pc:sldMk cId="24768045" sldId="2147375269"/>
            <ac:inkMk id="62" creationId="{6FCB9865-11F2-A07C-8B70-F315238A5EB2}"/>
          </ac:inkMkLst>
        </pc:inkChg>
        <pc:inkChg chg="del">
          <ac:chgData name="FLUER Bernhard" userId="e0535e40-d403-4de8-ac18-73d2b0d126d8" providerId="ADAL" clId="{AAEDF042-CC04-4839-B2FB-C5344E65B026}" dt="2023-05-05T16:12:54.120" v="64" actId="478"/>
          <ac:inkMkLst>
            <pc:docMk/>
            <pc:sldMk cId="24768045" sldId="2147375269"/>
            <ac:inkMk id="63" creationId="{6B52EB1D-588D-8168-AC93-BBA943554427}"/>
          </ac:inkMkLst>
        </pc:inkChg>
      </pc:sldChg>
    </pc:docChg>
  </pc:docChgLst>
  <pc:docChgLst>
    <pc:chgData name="FLUER Bernhard" userId="e0535e40-d403-4de8-ac18-73d2b0d126d8" providerId="ADAL" clId="{1FD16576-7CB8-4C25-9A03-3ABD681F9177}"/>
    <pc:docChg chg="undo redo custSel addSld delSld modSld sldOrd addSection modSection">
      <pc:chgData name="FLUER Bernhard" userId="e0535e40-d403-4de8-ac18-73d2b0d126d8" providerId="ADAL" clId="{1FD16576-7CB8-4C25-9A03-3ABD681F9177}" dt="2023-06-23T13:27:37.138" v="1874" actId="47"/>
      <pc:docMkLst>
        <pc:docMk/>
      </pc:docMkLst>
      <pc:sldChg chg="add ord">
        <pc:chgData name="FLUER Bernhard" userId="e0535e40-d403-4de8-ac18-73d2b0d126d8" providerId="ADAL" clId="{1FD16576-7CB8-4C25-9A03-3ABD681F9177}" dt="2023-06-21T10:10:50.731" v="1838"/>
        <pc:sldMkLst>
          <pc:docMk/>
          <pc:sldMk cId="0" sldId="257"/>
        </pc:sldMkLst>
      </pc:sldChg>
      <pc:sldChg chg="modSp add mod">
        <pc:chgData name="FLUER Bernhard" userId="e0535e40-d403-4de8-ac18-73d2b0d126d8" providerId="ADAL" clId="{1FD16576-7CB8-4C25-9A03-3ABD681F9177}" dt="2023-06-21T10:13:57.884" v="1857" actId="20577"/>
        <pc:sldMkLst>
          <pc:docMk/>
          <pc:sldMk cId="0" sldId="261"/>
        </pc:sldMkLst>
        <pc:spChg chg="mod">
          <ac:chgData name="FLUER Bernhard" userId="e0535e40-d403-4de8-ac18-73d2b0d126d8" providerId="ADAL" clId="{1FD16576-7CB8-4C25-9A03-3ABD681F9177}" dt="2023-06-21T10:13:44.779" v="1855" actId="20577"/>
          <ac:spMkLst>
            <pc:docMk/>
            <pc:sldMk cId="0" sldId="261"/>
            <ac:spMk id="121" creationId="{00000000-0000-0000-0000-000000000000}"/>
          </ac:spMkLst>
        </pc:spChg>
        <pc:spChg chg="mod">
          <ac:chgData name="FLUER Bernhard" userId="e0535e40-d403-4de8-ac18-73d2b0d126d8" providerId="ADAL" clId="{1FD16576-7CB8-4C25-9A03-3ABD681F9177}" dt="2023-06-21T10:13:57.884" v="1857" actId="20577"/>
          <ac:spMkLst>
            <pc:docMk/>
            <pc:sldMk cId="0" sldId="261"/>
            <ac:spMk id="122" creationId="{00000000-0000-0000-0000-000000000000}"/>
          </ac:spMkLst>
        </pc:spChg>
      </pc:sldChg>
      <pc:sldChg chg="add">
        <pc:chgData name="FLUER Bernhard" userId="e0535e40-d403-4de8-ac18-73d2b0d126d8" providerId="ADAL" clId="{1FD16576-7CB8-4C25-9A03-3ABD681F9177}" dt="2023-06-21T10:10:34.819" v="1833"/>
        <pc:sldMkLst>
          <pc:docMk/>
          <pc:sldMk cId="681244789" sldId="281"/>
        </pc:sldMkLst>
      </pc:sldChg>
      <pc:sldChg chg="del">
        <pc:chgData name="FLUER Bernhard" userId="e0535e40-d403-4de8-ac18-73d2b0d126d8" providerId="ADAL" clId="{1FD16576-7CB8-4C25-9A03-3ABD681F9177}" dt="2023-06-23T13:27:37.138" v="1874" actId="47"/>
        <pc:sldMkLst>
          <pc:docMk/>
          <pc:sldMk cId="1678559888" sldId="501"/>
        </pc:sldMkLst>
      </pc:sldChg>
      <pc:sldChg chg="del">
        <pc:chgData name="FLUER Bernhard" userId="e0535e40-d403-4de8-ac18-73d2b0d126d8" providerId="ADAL" clId="{1FD16576-7CB8-4C25-9A03-3ABD681F9177}" dt="2023-06-23T13:27:37.138" v="1874" actId="47"/>
        <pc:sldMkLst>
          <pc:docMk/>
          <pc:sldMk cId="3034457112" sldId="514"/>
        </pc:sldMkLst>
      </pc:sldChg>
      <pc:sldChg chg="del">
        <pc:chgData name="FLUER Bernhard" userId="e0535e40-d403-4de8-ac18-73d2b0d126d8" providerId="ADAL" clId="{1FD16576-7CB8-4C25-9A03-3ABD681F9177}" dt="2023-06-23T13:27:37.138" v="1874" actId="47"/>
        <pc:sldMkLst>
          <pc:docMk/>
          <pc:sldMk cId="1263659431" sldId="523"/>
        </pc:sldMkLst>
      </pc:sldChg>
      <pc:sldChg chg="del">
        <pc:chgData name="FLUER Bernhard" userId="e0535e40-d403-4de8-ac18-73d2b0d126d8" providerId="ADAL" clId="{1FD16576-7CB8-4C25-9A03-3ABD681F9177}" dt="2023-06-23T13:27:37.138" v="1874" actId="47"/>
        <pc:sldMkLst>
          <pc:docMk/>
          <pc:sldMk cId="1023507378" sldId="527"/>
        </pc:sldMkLst>
      </pc:sldChg>
      <pc:sldChg chg="del">
        <pc:chgData name="FLUER Bernhard" userId="e0535e40-d403-4de8-ac18-73d2b0d126d8" providerId="ADAL" clId="{1FD16576-7CB8-4C25-9A03-3ABD681F9177}" dt="2023-06-23T13:27:37.138" v="1874" actId="47"/>
        <pc:sldMkLst>
          <pc:docMk/>
          <pc:sldMk cId="2494540068" sldId="528"/>
        </pc:sldMkLst>
      </pc:sldChg>
      <pc:sldChg chg="del">
        <pc:chgData name="FLUER Bernhard" userId="e0535e40-d403-4de8-ac18-73d2b0d126d8" providerId="ADAL" clId="{1FD16576-7CB8-4C25-9A03-3ABD681F9177}" dt="2023-06-23T13:27:37.138" v="1874" actId="47"/>
        <pc:sldMkLst>
          <pc:docMk/>
          <pc:sldMk cId="3922857881" sldId="530"/>
        </pc:sldMkLst>
      </pc:sldChg>
      <pc:sldChg chg="add del">
        <pc:chgData name="FLUER Bernhard" userId="e0535e40-d403-4de8-ac18-73d2b0d126d8" providerId="ADAL" clId="{1FD16576-7CB8-4C25-9A03-3ABD681F9177}" dt="2023-06-21T10:10:36.551" v="1834" actId="47"/>
        <pc:sldMkLst>
          <pc:docMk/>
          <pc:sldMk cId="1681716743" sldId="2147375244"/>
        </pc:sldMkLst>
      </pc:sldChg>
      <pc:sldChg chg="add del">
        <pc:chgData name="FLUER Bernhard" userId="e0535e40-d403-4de8-ac18-73d2b0d126d8" providerId="ADAL" clId="{1FD16576-7CB8-4C25-9A03-3ABD681F9177}" dt="2023-06-20T12:00:07.138" v="953"/>
        <pc:sldMkLst>
          <pc:docMk/>
          <pc:sldMk cId="3570624638" sldId="2147375244"/>
        </pc:sldMkLst>
      </pc:sldChg>
      <pc:sldChg chg="del mod modShow">
        <pc:chgData name="FLUER Bernhard" userId="e0535e40-d403-4de8-ac18-73d2b0d126d8" providerId="ADAL" clId="{1FD16576-7CB8-4C25-9A03-3ABD681F9177}" dt="2023-06-23T13:27:37.138" v="1874" actId="47"/>
        <pc:sldMkLst>
          <pc:docMk/>
          <pc:sldMk cId="649108896" sldId="2147375248"/>
        </pc:sldMkLst>
      </pc:sldChg>
      <pc:sldChg chg="del">
        <pc:chgData name="FLUER Bernhard" userId="e0535e40-d403-4de8-ac18-73d2b0d126d8" providerId="ADAL" clId="{1FD16576-7CB8-4C25-9A03-3ABD681F9177}" dt="2023-06-23T13:27:37.138" v="1874" actId="47"/>
        <pc:sldMkLst>
          <pc:docMk/>
          <pc:sldMk cId="1694275195" sldId="2147375250"/>
        </pc:sldMkLst>
      </pc:sldChg>
      <pc:sldChg chg="del">
        <pc:chgData name="FLUER Bernhard" userId="e0535e40-d403-4de8-ac18-73d2b0d126d8" providerId="ADAL" clId="{1FD16576-7CB8-4C25-9A03-3ABD681F9177}" dt="2023-06-23T13:27:37.138" v="1874" actId="47"/>
        <pc:sldMkLst>
          <pc:docMk/>
          <pc:sldMk cId="2509211940" sldId="2147375263"/>
        </pc:sldMkLst>
      </pc:sldChg>
      <pc:sldChg chg="del">
        <pc:chgData name="FLUER Bernhard" userId="e0535e40-d403-4de8-ac18-73d2b0d126d8" providerId="ADAL" clId="{1FD16576-7CB8-4C25-9A03-3ABD681F9177}" dt="2023-06-23T13:27:37.138" v="1874" actId="47"/>
        <pc:sldMkLst>
          <pc:docMk/>
          <pc:sldMk cId="2196395061" sldId="2147375264"/>
        </pc:sldMkLst>
      </pc:sldChg>
      <pc:sldChg chg="del">
        <pc:chgData name="FLUER Bernhard" userId="e0535e40-d403-4de8-ac18-73d2b0d126d8" providerId="ADAL" clId="{1FD16576-7CB8-4C25-9A03-3ABD681F9177}" dt="2023-06-23T13:27:37.138" v="1874" actId="47"/>
        <pc:sldMkLst>
          <pc:docMk/>
          <pc:sldMk cId="2854395351" sldId="2147375265"/>
        </pc:sldMkLst>
      </pc:sldChg>
      <pc:sldChg chg="del">
        <pc:chgData name="FLUER Bernhard" userId="e0535e40-d403-4de8-ac18-73d2b0d126d8" providerId="ADAL" clId="{1FD16576-7CB8-4C25-9A03-3ABD681F9177}" dt="2023-06-23T13:27:37.138" v="1874" actId="47"/>
        <pc:sldMkLst>
          <pc:docMk/>
          <pc:sldMk cId="3876600440" sldId="2147375266"/>
        </pc:sldMkLst>
      </pc:sldChg>
      <pc:sldChg chg="del">
        <pc:chgData name="FLUER Bernhard" userId="e0535e40-d403-4de8-ac18-73d2b0d126d8" providerId="ADAL" clId="{1FD16576-7CB8-4C25-9A03-3ABD681F9177}" dt="2023-06-23T13:27:37.138" v="1874" actId="47"/>
        <pc:sldMkLst>
          <pc:docMk/>
          <pc:sldMk cId="2414185865" sldId="2147375267"/>
        </pc:sldMkLst>
      </pc:sldChg>
      <pc:sldChg chg="del">
        <pc:chgData name="FLUER Bernhard" userId="e0535e40-d403-4de8-ac18-73d2b0d126d8" providerId="ADAL" clId="{1FD16576-7CB8-4C25-9A03-3ABD681F9177}" dt="2023-06-23T13:27:37.138" v="1874" actId="47"/>
        <pc:sldMkLst>
          <pc:docMk/>
          <pc:sldMk cId="4138289550" sldId="2147375268"/>
        </pc:sldMkLst>
      </pc:sldChg>
      <pc:sldChg chg="addSp delSp modSp mod delAnim modAnim modCm">
        <pc:chgData name="FLUER Bernhard" userId="e0535e40-d403-4de8-ac18-73d2b0d126d8" providerId="ADAL" clId="{1FD16576-7CB8-4C25-9A03-3ABD681F9177}" dt="2023-06-21T13:10:56.829" v="1873" actId="1076"/>
        <pc:sldMkLst>
          <pc:docMk/>
          <pc:sldMk cId="24768045" sldId="2147375269"/>
        </pc:sldMkLst>
        <pc:grpChg chg="del">
          <ac:chgData name="FLUER Bernhard" userId="e0535e40-d403-4de8-ac18-73d2b0d126d8" providerId="ADAL" clId="{1FD16576-7CB8-4C25-9A03-3ABD681F9177}" dt="2023-06-20T13:54:51.191" v="966" actId="478"/>
          <ac:grpSpMkLst>
            <pc:docMk/>
            <pc:sldMk cId="24768045" sldId="2147375269"/>
            <ac:grpSpMk id="50" creationId="{97863360-1BA7-75BB-8910-622B268D8267}"/>
          </ac:grpSpMkLst>
        </pc:grpChg>
        <pc:picChg chg="add mod">
          <ac:chgData name="FLUER Bernhard" userId="e0535e40-d403-4de8-ac18-73d2b0d126d8" providerId="ADAL" clId="{1FD16576-7CB8-4C25-9A03-3ABD681F9177}" dt="2023-06-21T13:10:56.829" v="1873" actId="1076"/>
          <ac:picMkLst>
            <pc:docMk/>
            <pc:sldMk cId="24768045" sldId="2147375269"/>
            <ac:picMk id="1026" creationId="{9DCEA2E7-4846-16B3-AAB7-D183190DBDE7}"/>
          </ac:picMkLst>
        </pc:picChg>
      </pc:sldChg>
      <pc:sldChg chg="add">
        <pc:chgData name="FLUER Bernhard" userId="e0535e40-d403-4de8-ac18-73d2b0d126d8" providerId="ADAL" clId="{1FD16576-7CB8-4C25-9A03-3ABD681F9177}" dt="2023-06-20T12:00:21.146" v="956"/>
        <pc:sldMkLst>
          <pc:docMk/>
          <pc:sldMk cId="1131050065" sldId="2147375277"/>
        </pc:sldMkLst>
      </pc:sldChg>
      <pc:sldChg chg="add del ord">
        <pc:chgData name="FLUER Bernhard" userId="e0535e40-d403-4de8-ac18-73d2b0d126d8" providerId="ADAL" clId="{1FD16576-7CB8-4C25-9A03-3ABD681F9177}" dt="2023-06-20T12:00:16.088" v="955" actId="2696"/>
        <pc:sldMkLst>
          <pc:docMk/>
          <pc:sldMk cId="1353282736" sldId="2147375277"/>
        </pc:sldMkLst>
      </pc:sldChg>
      <pc:sldChg chg="addSp delSp modSp mod modClrScheme chgLayout">
        <pc:chgData name="FLUER Bernhard" userId="e0535e40-d403-4de8-ac18-73d2b0d126d8" providerId="ADAL" clId="{1FD16576-7CB8-4C25-9A03-3ABD681F9177}" dt="2023-06-21T13:03:12.896" v="1869" actId="1076"/>
        <pc:sldMkLst>
          <pc:docMk/>
          <pc:sldMk cId="4143570508" sldId="2147375288"/>
        </pc:sldMkLst>
        <pc:spChg chg="add del mod ord">
          <ac:chgData name="FLUER Bernhard" userId="e0535e40-d403-4de8-ac18-73d2b0d126d8" providerId="ADAL" clId="{1FD16576-7CB8-4C25-9A03-3ABD681F9177}" dt="2023-06-21T13:02:50.982" v="1864" actId="700"/>
          <ac:spMkLst>
            <pc:docMk/>
            <pc:sldMk cId="4143570508" sldId="2147375288"/>
            <ac:spMk id="2" creationId="{F06D0F3D-36F2-E050-E637-1234DA2FF4EA}"/>
          </ac:spMkLst>
        </pc:spChg>
        <pc:spChg chg="add del">
          <ac:chgData name="FLUER Bernhard" userId="e0535e40-d403-4de8-ac18-73d2b0d126d8" providerId="ADAL" clId="{1FD16576-7CB8-4C25-9A03-3ABD681F9177}" dt="2023-06-21T13:03:01.608" v="1865" actId="700"/>
          <ac:spMkLst>
            <pc:docMk/>
            <pc:sldMk cId="4143570508" sldId="2147375288"/>
            <ac:spMk id="3" creationId="{E6EC2EBD-76A5-1044-4024-DEBAFA3A1874}"/>
          </ac:spMkLst>
        </pc:spChg>
        <pc:spChg chg="add mod ord">
          <ac:chgData name="FLUER Bernhard" userId="e0535e40-d403-4de8-ac18-73d2b0d126d8" providerId="ADAL" clId="{1FD16576-7CB8-4C25-9A03-3ABD681F9177}" dt="2023-06-21T13:03:01.608" v="1865" actId="700"/>
          <ac:spMkLst>
            <pc:docMk/>
            <pc:sldMk cId="4143570508" sldId="2147375288"/>
            <ac:spMk id="4" creationId="{DFEBF8BE-0347-AF6B-6942-A5F6A2C54A8F}"/>
          </ac:spMkLst>
        </pc:spChg>
        <pc:spChg chg="mod ord">
          <ac:chgData name="FLUER Bernhard" userId="e0535e40-d403-4de8-ac18-73d2b0d126d8" providerId="ADAL" clId="{1FD16576-7CB8-4C25-9A03-3ABD681F9177}" dt="2023-06-21T13:03:01.608" v="1865" actId="700"/>
          <ac:spMkLst>
            <pc:docMk/>
            <pc:sldMk cId="4143570508" sldId="2147375288"/>
            <ac:spMk id="23" creationId="{05018E94-1E45-150E-2A2F-AD6C7B022423}"/>
          </ac:spMkLst>
        </pc:spChg>
        <pc:spChg chg="add del">
          <ac:chgData name="FLUER Bernhard" userId="e0535e40-d403-4de8-ac18-73d2b0d126d8" providerId="ADAL" clId="{1FD16576-7CB8-4C25-9A03-3ABD681F9177}" dt="2023-06-21T13:03:01.608" v="1865" actId="700"/>
          <ac:spMkLst>
            <pc:docMk/>
            <pc:sldMk cId="4143570508" sldId="2147375288"/>
            <ac:spMk id="24" creationId="{FFA1F0F1-CC4E-0905-D292-132BCF2FCE37}"/>
          </ac:spMkLst>
        </pc:spChg>
        <pc:picChg chg="add mod">
          <ac:chgData name="FLUER Bernhard" userId="e0535e40-d403-4de8-ac18-73d2b0d126d8" providerId="ADAL" clId="{1FD16576-7CB8-4C25-9A03-3ABD681F9177}" dt="2023-06-21T13:03:12.896" v="1869" actId="1076"/>
          <ac:picMkLst>
            <pc:docMk/>
            <pc:sldMk cId="4143570508" sldId="2147375288"/>
            <ac:picMk id="5" creationId="{AC0AF3B7-BC22-BE97-E826-4FB0D7DACC96}"/>
          </ac:picMkLst>
        </pc:picChg>
      </pc:sldChg>
      <pc:sldChg chg="modSp del mod modNotesTx">
        <pc:chgData name="FLUER Bernhard" userId="e0535e40-d403-4de8-ac18-73d2b0d126d8" providerId="ADAL" clId="{1FD16576-7CB8-4C25-9A03-3ABD681F9177}" dt="2023-06-21T10:10:47.390" v="1835" actId="47"/>
        <pc:sldMkLst>
          <pc:docMk/>
          <pc:sldMk cId="70232072" sldId="2147375327"/>
        </pc:sldMkLst>
        <pc:spChg chg="mod">
          <ac:chgData name="FLUER Bernhard" userId="e0535e40-d403-4de8-ac18-73d2b0d126d8" providerId="ADAL" clId="{1FD16576-7CB8-4C25-9A03-3ABD681F9177}" dt="2023-06-21T09:04:47.427" v="1823" actId="20577"/>
          <ac:spMkLst>
            <pc:docMk/>
            <pc:sldMk cId="70232072" sldId="2147375327"/>
            <ac:spMk id="6" creationId="{131C0928-F960-DDB8-DE87-8B7358B7EA29}"/>
          </ac:spMkLst>
        </pc:spChg>
      </pc:sldChg>
      <pc:sldChg chg="modSp mod">
        <pc:chgData name="FLUER Bernhard" userId="e0535e40-d403-4de8-ac18-73d2b0d126d8" providerId="ADAL" clId="{1FD16576-7CB8-4C25-9A03-3ABD681F9177}" dt="2023-06-20T14:11:00.692" v="1198"/>
        <pc:sldMkLst>
          <pc:docMk/>
          <pc:sldMk cId="195097473" sldId="2147375339"/>
        </pc:sldMkLst>
        <pc:spChg chg="mod">
          <ac:chgData name="FLUER Bernhard" userId="e0535e40-d403-4de8-ac18-73d2b0d126d8" providerId="ADAL" clId="{1FD16576-7CB8-4C25-9A03-3ABD681F9177}" dt="2023-06-20T12:16:02.136" v="960" actId="313"/>
          <ac:spMkLst>
            <pc:docMk/>
            <pc:sldMk cId="195097473" sldId="2147375339"/>
            <ac:spMk id="10" creationId="{8B626FE7-1748-E0B8-EABF-CF8321F1383D}"/>
          </ac:spMkLst>
        </pc:spChg>
        <pc:graphicFrameChg chg="mod">
          <ac:chgData name="FLUER Bernhard" userId="e0535e40-d403-4de8-ac18-73d2b0d126d8" providerId="ADAL" clId="{1FD16576-7CB8-4C25-9A03-3ABD681F9177}" dt="2023-06-20T14:11:00.692" v="1198"/>
          <ac:graphicFrameMkLst>
            <pc:docMk/>
            <pc:sldMk cId="195097473" sldId="2147375339"/>
            <ac:graphicFrameMk id="14" creationId="{C1511D39-5911-5D2B-15BF-AEEC40E75F7F}"/>
          </ac:graphicFrameMkLst>
        </pc:graphicFrameChg>
      </pc:sldChg>
      <pc:sldChg chg="modSp ord">
        <pc:chgData name="FLUER Bernhard" userId="e0535e40-d403-4de8-ac18-73d2b0d126d8" providerId="ADAL" clId="{1FD16576-7CB8-4C25-9A03-3ABD681F9177}" dt="2023-06-19T09:29:09.112" v="271" actId="20577"/>
        <pc:sldMkLst>
          <pc:docMk/>
          <pc:sldMk cId="1686417814" sldId="2147375340"/>
        </pc:sldMkLst>
        <pc:graphicFrameChg chg="mod">
          <ac:chgData name="FLUER Bernhard" userId="e0535e40-d403-4de8-ac18-73d2b0d126d8" providerId="ADAL" clId="{1FD16576-7CB8-4C25-9A03-3ABD681F9177}" dt="2023-06-19T09:29:09.112" v="271" actId="20577"/>
          <ac:graphicFrameMkLst>
            <pc:docMk/>
            <pc:sldMk cId="1686417814" sldId="2147375340"/>
            <ac:graphicFrameMk id="8" creationId="{17104493-B7C4-9568-8434-30C07B6BAEC8}"/>
          </ac:graphicFrameMkLst>
        </pc:graphicFrameChg>
      </pc:sldChg>
      <pc:sldChg chg="addSp modSp">
        <pc:chgData name="FLUER Bernhard" userId="e0535e40-d403-4de8-ac18-73d2b0d126d8" providerId="ADAL" clId="{1FD16576-7CB8-4C25-9A03-3ABD681F9177}" dt="2023-06-21T08:26:47.278" v="1626"/>
        <pc:sldMkLst>
          <pc:docMk/>
          <pc:sldMk cId="4229277357" sldId="2147375341"/>
        </pc:sldMkLst>
        <pc:spChg chg="mod">
          <ac:chgData name="FLUER Bernhard" userId="e0535e40-d403-4de8-ac18-73d2b0d126d8" providerId="ADAL" clId="{1FD16576-7CB8-4C25-9A03-3ABD681F9177}" dt="2023-06-21T08:26:47.278" v="1626"/>
          <ac:spMkLst>
            <pc:docMk/>
            <pc:sldMk cId="4229277357" sldId="2147375341"/>
            <ac:spMk id="3" creationId="{E935E4C7-15A7-7CE9-00C4-C7C7B436B286}"/>
          </ac:spMkLst>
        </pc:spChg>
        <pc:spChg chg="mod">
          <ac:chgData name="FLUER Bernhard" userId="e0535e40-d403-4de8-ac18-73d2b0d126d8" providerId="ADAL" clId="{1FD16576-7CB8-4C25-9A03-3ABD681F9177}" dt="2023-06-21T08:26:47.278" v="1626"/>
          <ac:spMkLst>
            <pc:docMk/>
            <pc:sldMk cId="4229277357" sldId="2147375341"/>
            <ac:spMk id="4" creationId="{409E1FC7-BECE-D8C7-71F5-C028E60230F5}"/>
          </ac:spMkLst>
        </pc:spChg>
        <pc:grpChg chg="add mod">
          <ac:chgData name="FLUER Bernhard" userId="e0535e40-d403-4de8-ac18-73d2b0d126d8" providerId="ADAL" clId="{1FD16576-7CB8-4C25-9A03-3ABD681F9177}" dt="2023-06-21T08:26:47.278" v="1626"/>
          <ac:grpSpMkLst>
            <pc:docMk/>
            <pc:sldMk cId="4229277357" sldId="2147375341"/>
            <ac:grpSpMk id="2" creationId="{505EB540-9CE1-0C52-0CFA-68543FB05281}"/>
          </ac:grpSpMkLst>
        </pc:grpChg>
      </pc:sldChg>
      <pc:sldChg chg="modSp mod">
        <pc:chgData name="FLUER Bernhard" userId="e0535e40-d403-4de8-ac18-73d2b0d126d8" providerId="ADAL" clId="{1FD16576-7CB8-4C25-9A03-3ABD681F9177}" dt="2023-06-20T15:50:12.839" v="1537" actId="20577"/>
        <pc:sldMkLst>
          <pc:docMk/>
          <pc:sldMk cId="3297853047" sldId="2147375342"/>
        </pc:sldMkLst>
        <pc:spChg chg="mod">
          <ac:chgData name="FLUER Bernhard" userId="e0535e40-d403-4de8-ac18-73d2b0d126d8" providerId="ADAL" clId="{1FD16576-7CB8-4C25-9A03-3ABD681F9177}" dt="2023-06-20T15:49:24.841" v="1524" actId="1076"/>
          <ac:spMkLst>
            <pc:docMk/>
            <pc:sldMk cId="3297853047" sldId="2147375342"/>
            <ac:spMk id="4" creationId="{6EA494AF-2C7C-7A76-A06D-8DF17F68CF73}"/>
          </ac:spMkLst>
        </pc:spChg>
        <pc:spChg chg="mod">
          <ac:chgData name="FLUER Bernhard" userId="e0535e40-d403-4de8-ac18-73d2b0d126d8" providerId="ADAL" clId="{1FD16576-7CB8-4C25-9A03-3ABD681F9177}" dt="2023-06-20T15:49:24.841" v="1524" actId="1076"/>
          <ac:spMkLst>
            <pc:docMk/>
            <pc:sldMk cId="3297853047" sldId="2147375342"/>
            <ac:spMk id="8" creationId="{C2015676-563C-FF16-FD04-378474AFEE33}"/>
          </ac:spMkLst>
        </pc:spChg>
        <pc:spChg chg="mod">
          <ac:chgData name="FLUER Bernhard" userId="e0535e40-d403-4de8-ac18-73d2b0d126d8" providerId="ADAL" clId="{1FD16576-7CB8-4C25-9A03-3ABD681F9177}" dt="2023-06-20T15:50:12.839" v="1537" actId="20577"/>
          <ac:spMkLst>
            <pc:docMk/>
            <pc:sldMk cId="3297853047" sldId="2147375342"/>
            <ac:spMk id="11" creationId="{8DE49C62-2871-EB36-E1D7-595083AD8082}"/>
          </ac:spMkLst>
        </pc:spChg>
        <pc:picChg chg="mod">
          <ac:chgData name="FLUER Bernhard" userId="e0535e40-d403-4de8-ac18-73d2b0d126d8" providerId="ADAL" clId="{1FD16576-7CB8-4C25-9A03-3ABD681F9177}" dt="2023-06-20T15:49:24.841" v="1524" actId="1076"/>
          <ac:picMkLst>
            <pc:docMk/>
            <pc:sldMk cId="3297853047" sldId="2147375342"/>
            <ac:picMk id="16" creationId="{38C8F39B-CD74-D9CA-D6CD-C579C9DEF1B4}"/>
          </ac:picMkLst>
        </pc:picChg>
        <pc:picChg chg="mod">
          <ac:chgData name="FLUER Bernhard" userId="e0535e40-d403-4de8-ac18-73d2b0d126d8" providerId="ADAL" clId="{1FD16576-7CB8-4C25-9A03-3ABD681F9177}" dt="2023-06-20T15:49:24.841" v="1524" actId="1076"/>
          <ac:picMkLst>
            <pc:docMk/>
            <pc:sldMk cId="3297853047" sldId="2147375342"/>
            <ac:picMk id="26" creationId="{F21080C8-5790-1B89-2108-988AF45F56A0}"/>
          </ac:picMkLst>
        </pc:picChg>
        <pc:picChg chg="mod">
          <ac:chgData name="FLUER Bernhard" userId="e0535e40-d403-4de8-ac18-73d2b0d126d8" providerId="ADAL" clId="{1FD16576-7CB8-4C25-9A03-3ABD681F9177}" dt="2023-06-20T15:49:24.841" v="1524" actId="1076"/>
          <ac:picMkLst>
            <pc:docMk/>
            <pc:sldMk cId="3297853047" sldId="2147375342"/>
            <ac:picMk id="28" creationId="{08546695-8379-1257-CF4A-94F7D0061825}"/>
          </ac:picMkLst>
        </pc:picChg>
      </pc:sldChg>
      <pc:sldChg chg="modSp mod">
        <pc:chgData name="FLUER Bernhard" userId="e0535e40-d403-4de8-ac18-73d2b0d126d8" providerId="ADAL" clId="{1FD16576-7CB8-4C25-9A03-3ABD681F9177}" dt="2023-06-21T08:50:32.910" v="1687" actId="20577"/>
        <pc:sldMkLst>
          <pc:docMk/>
          <pc:sldMk cId="3850005072" sldId="2147375343"/>
        </pc:sldMkLst>
        <pc:spChg chg="mod">
          <ac:chgData name="FLUER Bernhard" userId="e0535e40-d403-4de8-ac18-73d2b0d126d8" providerId="ADAL" clId="{1FD16576-7CB8-4C25-9A03-3ABD681F9177}" dt="2023-06-21T08:50:32.910" v="1687" actId="20577"/>
          <ac:spMkLst>
            <pc:docMk/>
            <pc:sldMk cId="3850005072" sldId="2147375343"/>
            <ac:spMk id="17" creationId="{51CA69FF-BAAC-3F83-2A3F-63A6CE3009EE}"/>
          </ac:spMkLst>
        </pc:spChg>
      </pc:sldChg>
      <pc:sldChg chg="addSp modSp mod modTransition modAnim">
        <pc:chgData name="FLUER Bernhard" userId="e0535e40-d403-4de8-ac18-73d2b0d126d8" providerId="ADAL" clId="{1FD16576-7CB8-4C25-9A03-3ABD681F9177}" dt="2023-06-21T08:26:18.639" v="1597" actId="1076"/>
        <pc:sldMkLst>
          <pc:docMk/>
          <pc:sldMk cId="3336405556" sldId="2147375344"/>
        </pc:sldMkLst>
        <pc:spChg chg="add mod">
          <ac:chgData name="FLUER Bernhard" userId="e0535e40-d403-4de8-ac18-73d2b0d126d8" providerId="ADAL" clId="{1FD16576-7CB8-4C25-9A03-3ABD681F9177}" dt="2023-06-20T14:02:21.473" v="1031" actId="1076"/>
          <ac:spMkLst>
            <pc:docMk/>
            <pc:sldMk cId="3336405556" sldId="2147375344"/>
            <ac:spMk id="2" creationId="{2AE78D24-8BDE-038E-75B7-158BD1A2E2EC}"/>
          </ac:spMkLst>
        </pc:spChg>
        <pc:spChg chg="mod">
          <ac:chgData name="FLUER Bernhard" userId="e0535e40-d403-4de8-ac18-73d2b0d126d8" providerId="ADAL" clId="{1FD16576-7CB8-4C25-9A03-3ABD681F9177}" dt="2023-06-20T14:01:39.487" v="1027" actId="20577"/>
          <ac:spMkLst>
            <pc:docMk/>
            <pc:sldMk cId="3336405556" sldId="2147375344"/>
            <ac:spMk id="9" creationId="{0DE72DAA-252D-81D8-DDBC-2C08C7DC43BA}"/>
          </ac:spMkLst>
        </pc:spChg>
        <pc:spChg chg="add mod">
          <ac:chgData name="FLUER Bernhard" userId="e0535e40-d403-4de8-ac18-73d2b0d126d8" providerId="ADAL" clId="{1FD16576-7CB8-4C25-9A03-3ABD681F9177}" dt="2023-06-21T08:24:42.131" v="1562"/>
          <ac:spMkLst>
            <pc:docMk/>
            <pc:sldMk cId="3336405556" sldId="2147375344"/>
            <ac:spMk id="15" creationId="{56C27F5B-B9BE-052C-4C91-1F10E820375A}"/>
          </ac:spMkLst>
        </pc:spChg>
        <pc:spChg chg="add mod">
          <ac:chgData name="FLUER Bernhard" userId="e0535e40-d403-4de8-ac18-73d2b0d126d8" providerId="ADAL" clId="{1FD16576-7CB8-4C25-9A03-3ABD681F9177}" dt="2023-06-21T08:26:03.651" v="1595" actId="403"/>
          <ac:spMkLst>
            <pc:docMk/>
            <pc:sldMk cId="3336405556" sldId="2147375344"/>
            <ac:spMk id="16" creationId="{140441E6-4DB1-186D-54C6-E4A08DF495D1}"/>
          </ac:spMkLst>
        </pc:spChg>
        <pc:grpChg chg="add mod">
          <ac:chgData name="FLUER Bernhard" userId="e0535e40-d403-4de8-ac18-73d2b0d126d8" providerId="ADAL" clId="{1FD16576-7CB8-4C25-9A03-3ABD681F9177}" dt="2023-06-21T08:26:18.639" v="1597" actId="1076"/>
          <ac:grpSpMkLst>
            <pc:docMk/>
            <pc:sldMk cId="3336405556" sldId="2147375344"/>
            <ac:grpSpMk id="14" creationId="{78D3332F-A3D1-213F-CAAD-8E4523EE535E}"/>
          </ac:grpSpMkLst>
        </pc:grpChg>
        <pc:picChg chg="add mod">
          <ac:chgData name="FLUER Bernhard" userId="e0535e40-d403-4de8-ac18-73d2b0d126d8" providerId="ADAL" clId="{1FD16576-7CB8-4C25-9A03-3ABD681F9177}" dt="2023-06-21T08:21:36.101" v="1542" actId="1076"/>
          <ac:picMkLst>
            <pc:docMk/>
            <pc:sldMk cId="3336405556" sldId="2147375344"/>
            <ac:picMk id="13" creationId="{E3E66BD7-F901-1E21-9D48-AF9B8AE85DDC}"/>
          </ac:picMkLst>
        </pc:picChg>
      </pc:sldChg>
      <pc:sldChg chg="addSp delSp modSp mod">
        <pc:chgData name="FLUER Bernhard" userId="e0535e40-d403-4de8-ac18-73d2b0d126d8" providerId="ADAL" clId="{1FD16576-7CB8-4C25-9A03-3ABD681F9177}" dt="2023-06-21T08:58:55.634" v="1702" actId="1076"/>
        <pc:sldMkLst>
          <pc:docMk/>
          <pc:sldMk cId="1620670811" sldId="2147375345"/>
        </pc:sldMkLst>
        <pc:spChg chg="mod">
          <ac:chgData name="FLUER Bernhard" userId="e0535e40-d403-4de8-ac18-73d2b0d126d8" providerId="ADAL" clId="{1FD16576-7CB8-4C25-9A03-3ABD681F9177}" dt="2023-06-20T14:04:13.162" v="1121" actId="20577"/>
          <ac:spMkLst>
            <pc:docMk/>
            <pc:sldMk cId="1620670811" sldId="2147375345"/>
            <ac:spMk id="2" creationId="{1A4D7125-8DCB-18C3-E32B-CDDBEC6D4C67}"/>
          </ac:spMkLst>
        </pc:spChg>
        <pc:spChg chg="mod">
          <ac:chgData name="FLUER Bernhard" userId="e0535e40-d403-4de8-ac18-73d2b0d126d8" providerId="ADAL" clId="{1FD16576-7CB8-4C25-9A03-3ABD681F9177}" dt="2023-06-21T08:27:01.956" v="1632"/>
          <ac:spMkLst>
            <pc:docMk/>
            <pc:sldMk cId="1620670811" sldId="2147375345"/>
            <ac:spMk id="4" creationId="{130CE7DA-5B57-523B-0C05-3553C09467BB}"/>
          </ac:spMkLst>
        </pc:spChg>
        <pc:spChg chg="mod">
          <ac:chgData name="FLUER Bernhard" userId="e0535e40-d403-4de8-ac18-73d2b0d126d8" providerId="ADAL" clId="{1FD16576-7CB8-4C25-9A03-3ABD681F9177}" dt="2023-06-21T08:27:01.956" v="1632"/>
          <ac:spMkLst>
            <pc:docMk/>
            <pc:sldMk cId="1620670811" sldId="2147375345"/>
            <ac:spMk id="6" creationId="{3F197FE2-B7A7-15B3-90D6-ABD185B05B51}"/>
          </ac:spMkLst>
        </pc:spChg>
        <pc:grpChg chg="add mod">
          <ac:chgData name="FLUER Bernhard" userId="e0535e40-d403-4de8-ac18-73d2b0d126d8" providerId="ADAL" clId="{1FD16576-7CB8-4C25-9A03-3ABD681F9177}" dt="2023-06-21T08:27:01.956" v="1632"/>
          <ac:grpSpMkLst>
            <pc:docMk/>
            <pc:sldMk cId="1620670811" sldId="2147375345"/>
            <ac:grpSpMk id="3" creationId="{F807FFAE-C470-5D39-01EC-1D7707A2F56E}"/>
          </ac:grpSpMkLst>
        </pc:grpChg>
        <pc:picChg chg="add del">
          <ac:chgData name="FLUER Bernhard" userId="e0535e40-d403-4de8-ac18-73d2b0d126d8" providerId="ADAL" clId="{1FD16576-7CB8-4C25-9A03-3ABD681F9177}" dt="2023-06-19T19:20:51.808" v="339" actId="478"/>
          <ac:picMkLst>
            <pc:docMk/>
            <pc:sldMk cId="1620670811" sldId="2147375345"/>
            <ac:picMk id="3" creationId="{11B69854-D16C-F4A8-B754-0BDA36B16BBB}"/>
          </ac:picMkLst>
        </pc:picChg>
        <pc:picChg chg="add del mod">
          <ac:chgData name="FLUER Bernhard" userId="e0535e40-d403-4de8-ac18-73d2b0d126d8" providerId="ADAL" clId="{1FD16576-7CB8-4C25-9A03-3ABD681F9177}" dt="2023-06-21T08:58:49.601" v="1699" actId="478"/>
          <ac:picMkLst>
            <pc:docMk/>
            <pc:sldMk cId="1620670811" sldId="2147375345"/>
            <ac:picMk id="5" creationId="{2A93D7AD-CA04-B1A9-ACF4-2CB1E31069D3}"/>
          </ac:picMkLst>
        </pc:picChg>
        <pc:picChg chg="add del mod">
          <ac:chgData name="FLUER Bernhard" userId="e0535e40-d403-4de8-ac18-73d2b0d126d8" providerId="ADAL" clId="{1FD16576-7CB8-4C25-9A03-3ABD681F9177}" dt="2023-06-21T08:57:55.934" v="1695" actId="22"/>
          <ac:picMkLst>
            <pc:docMk/>
            <pc:sldMk cId="1620670811" sldId="2147375345"/>
            <ac:picMk id="8" creationId="{188250E9-B933-07A8-C962-E56EE844A9EA}"/>
          </ac:picMkLst>
        </pc:picChg>
        <pc:picChg chg="add mod">
          <ac:chgData name="FLUER Bernhard" userId="e0535e40-d403-4de8-ac18-73d2b0d126d8" providerId="ADAL" clId="{1FD16576-7CB8-4C25-9A03-3ABD681F9177}" dt="2023-06-21T08:58:55.634" v="1702" actId="1076"/>
          <ac:picMkLst>
            <pc:docMk/>
            <pc:sldMk cId="1620670811" sldId="2147375345"/>
            <ac:picMk id="10" creationId="{3EBF6660-5617-D8E1-C3EF-8ABA7DF1DF2B}"/>
          </ac:picMkLst>
        </pc:picChg>
      </pc:sldChg>
      <pc:sldChg chg="addSp delSp modSp mod">
        <pc:chgData name="FLUER Bernhard" userId="e0535e40-d403-4de8-ac18-73d2b0d126d8" providerId="ADAL" clId="{1FD16576-7CB8-4C25-9A03-3ABD681F9177}" dt="2023-06-21T08:58:01.233" v="1698"/>
        <pc:sldMkLst>
          <pc:docMk/>
          <pc:sldMk cId="3360316503" sldId="2147375348"/>
        </pc:sldMkLst>
        <pc:spChg chg="mod">
          <ac:chgData name="FLUER Bernhard" userId="e0535e40-d403-4de8-ac18-73d2b0d126d8" providerId="ADAL" clId="{1FD16576-7CB8-4C25-9A03-3ABD681F9177}" dt="2023-06-20T14:03:52.936" v="1089" actId="20577"/>
          <ac:spMkLst>
            <pc:docMk/>
            <pc:sldMk cId="3360316503" sldId="2147375348"/>
            <ac:spMk id="2" creationId="{1A4D7125-8DCB-18C3-E32B-CDDBEC6D4C67}"/>
          </ac:spMkLst>
        </pc:spChg>
        <pc:spChg chg="mod">
          <ac:chgData name="FLUER Bernhard" userId="e0535e40-d403-4de8-ac18-73d2b0d126d8" providerId="ADAL" clId="{1FD16576-7CB8-4C25-9A03-3ABD681F9177}" dt="2023-06-21T08:26:49.185" v="1627"/>
          <ac:spMkLst>
            <pc:docMk/>
            <pc:sldMk cId="3360316503" sldId="2147375348"/>
            <ac:spMk id="7" creationId="{B37595E9-E717-6B3A-36D4-2F7DD546A2EB}"/>
          </ac:spMkLst>
        </pc:spChg>
        <pc:spChg chg="mod">
          <ac:chgData name="FLUER Bernhard" userId="e0535e40-d403-4de8-ac18-73d2b0d126d8" providerId="ADAL" clId="{1FD16576-7CB8-4C25-9A03-3ABD681F9177}" dt="2023-06-21T08:26:49.185" v="1627"/>
          <ac:spMkLst>
            <pc:docMk/>
            <pc:sldMk cId="3360316503" sldId="2147375348"/>
            <ac:spMk id="8" creationId="{6C637B09-25D3-6334-DC80-E66D1CF9E862}"/>
          </ac:spMkLst>
        </pc:spChg>
        <pc:grpChg chg="add mod">
          <ac:chgData name="FLUER Bernhard" userId="e0535e40-d403-4de8-ac18-73d2b0d126d8" providerId="ADAL" clId="{1FD16576-7CB8-4C25-9A03-3ABD681F9177}" dt="2023-06-21T08:26:49.185" v="1627"/>
          <ac:grpSpMkLst>
            <pc:docMk/>
            <pc:sldMk cId="3360316503" sldId="2147375348"/>
            <ac:grpSpMk id="4" creationId="{9E2EF0EE-C87D-3533-F222-87FD43509879}"/>
          </ac:grpSpMkLst>
        </pc:grpChg>
        <pc:picChg chg="del">
          <ac:chgData name="FLUER Bernhard" userId="e0535e40-d403-4de8-ac18-73d2b0d126d8" providerId="ADAL" clId="{1FD16576-7CB8-4C25-9A03-3ABD681F9177}" dt="2023-06-21T08:58:00.928" v="1697" actId="478"/>
          <ac:picMkLst>
            <pc:docMk/>
            <pc:sldMk cId="3360316503" sldId="2147375348"/>
            <ac:picMk id="6" creationId="{32F343A9-BC05-F7B0-E42D-DE3F2F95F9B2}"/>
          </ac:picMkLst>
        </pc:picChg>
        <pc:picChg chg="add mod">
          <ac:chgData name="FLUER Bernhard" userId="e0535e40-d403-4de8-ac18-73d2b0d126d8" providerId="ADAL" clId="{1FD16576-7CB8-4C25-9A03-3ABD681F9177}" dt="2023-06-21T08:58:01.233" v="1698"/>
          <ac:picMkLst>
            <pc:docMk/>
            <pc:sldMk cId="3360316503" sldId="2147375348"/>
            <ac:picMk id="9" creationId="{22AB8FBB-F5E1-C3B4-C325-B039C59C8AFB}"/>
          </ac:picMkLst>
        </pc:picChg>
      </pc:sldChg>
      <pc:sldChg chg="modSp mod ord">
        <pc:chgData name="FLUER Bernhard" userId="e0535e40-d403-4de8-ac18-73d2b0d126d8" providerId="ADAL" clId="{1FD16576-7CB8-4C25-9A03-3ABD681F9177}" dt="2023-06-19T14:22:56.149" v="296"/>
        <pc:sldMkLst>
          <pc:docMk/>
          <pc:sldMk cId="1182832197" sldId="2147375350"/>
        </pc:sldMkLst>
        <pc:spChg chg="mod">
          <ac:chgData name="FLUER Bernhard" userId="e0535e40-d403-4de8-ac18-73d2b0d126d8" providerId="ADAL" clId="{1FD16576-7CB8-4C25-9A03-3ABD681F9177}" dt="2023-06-19T09:26:56.416" v="260" actId="20577"/>
          <ac:spMkLst>
            <pc:docMk/>
            <pc:sldMk cId="1182832197" sldId="2147375350"/>
            <ac:spMk id="14" creationId="{437DD247-83A1-5BDC-208D-3A9EE3445524}"/>
          </ac:spMkLst>
        </pc:spChg>
      </pc:sldChg>
      <pc:sldChg chg="add del mod modShow">
        <pc:chgData name="FLUER Bernhard" userId="e0535e40-d403-4de8-ac18-73d2b0d126d8" providerId="ADAL" clId="{1FD16576-7CB8-4C25-9A03-3ABD681F9177}" dt="2023-06-21T08:46:21.951" v="1665" actId="2696"/>
        <pc:sldMkLst>
          <pc:docMk/>
          <pc:sldMk cId="263767601" sldId="2147375353"/>
        </pc:sldMkLst>
      </pc:sldChg>
      <pc:sldChg chg="modSp add mod modShow">
        <pc:chgData name="FLUER Bernhard" userId="e0535e40-d403-4de8-ac18-73d2b0d126d8" providerId="ADAL" clId="{1FD16576-7CB8-4C25-9A03-3ABD681F9177}" dt="2023-06-21T09:05:30.429" v="1832" actId="20577"/>
        <pc:sldMkLst>
          <pc:docMk/>
          <pc:sldMk cId="1662990228" sldId="2147375353"/>
        </pc:sldMkLst>
        <pc:spChg chg="mod">
          <ac:chgData name="FLUER Bernhard" userId="e0535e40-d403-4de8-ac18-73d2b0d126d8" providerId="ADAL" clId="{1FD16576-7CB8-4C25-9A03-3ABD681F9177}" dt="2023-06-21T09:05:30.429" v="1832" actId="20577"/>
          <ac:spMkLst>
            <pc:docMk/>
            <pc:sldMk cId="1662990228" sldId="2147375353"/>
            <ac:spMk id="9" creationId="{C3BFEE56-D0BA-256A-EC60-1C410664189A}"/>
          </ac:spMkLst>
        </pc:spChg>
      </pc:sldChg>
      <pc:sldChg chg="del">
        <pc:chgData name="FLUER Bernhard" userId="e0535e40-d403-4de8-ac18-73d2b0d126d8" providerId="ADAL" clId="{1FD16576-7CB8-4C25-9A03-3ABD681F9177}" dt="2023-06-20T15:58:01.485" v="1538" actId="2696"/>
        <pc:sldMkLst>
          <pc:docMk/>
          <pc:sldMk cId="3795131604" sldId="2147375353"/>
        </pc:sldMkLst>
      </pc:sldChg>
      <pc:sldChg chg="addSp modSp add mod modShow modNotesTx">
        <pc:chgData name="FLUER Bernhard" userId="e0535e40-d403-4de8-ac18-73d2b0d126d8" providerId="ADAL" clId="{1FD16576-7CB8-4C25-9A03-3ABD681F9177}" dt="2023-06-21T09:04:01.360" v="1768" actId="20577"/>
        <pc:sldMkLst>
          <pc:docMk/>
          <pc:sldMk cId="384037253" sldId="2147375354"/>
        </pc:sldMkLst>
        <pc:picChg chg="add mod">
          <ac:chgData name="FLUER Bernhard" userId="e0535e40-d403-4de8-ac18-73d2b0d126d8" providerId="ADAL" clId="{1FD16576-7CB8-4C25-9A03-3ABD681F9177}" dt="2023-06-21T09:03:52.674" v="1733" actId="1076"/>
          <ac:picMkLst>
            <pc:docMk/>
            <pc:sldMk cId="384037253" sldId="2147375354"/>
            <ac:picMk id="3" creationId="{F71F9B01-09C2-1F61-47AD-3A28609686D5}"/>
          </ac:picMkLst>
        </pc:picChg>
      </pc:sldChg>
      <pc:sldChg chg="modSp del mod">
        <pc:chgData name="FLUER Bernhard" userId="e0535e40-d403-4de8-ac18-73d2b0d126d8" providerId="ADAL" clId="{1FD16576-7CB8-4C25-9A03-3ABD681F9177}" dt="2023-06-20T15:58:01.485" v="1538" actId="2696"/>
        <pc:sldMkLst>
          <pc:docMk/>
          <pc:sldMk cId="1253895683" sldId="2147375354"/>
        </pc:sldMkLst>
        <pc:spChg chg="mod">
          <ac:chgData name="FLUER Bernhard" userId="e0535e40-d403-4de8-ac18-73d2b0d126d8" providerId="ADAL" clId="{1FD16576-7CB8-4C25-9A03-3ABD681F9177}" dt="2023-06-19T14:35:56.878" v="308" actId="20577"/>
          <ac:spMkLst>
            <pc:docMk/>
            <pc:sldMk cId="1253895683" sldId="2147375354"/>
            <ac:spMk id="7" creationId="{C7D8836D-1312-8466-8FA6-27D78AEE9843}"/>
          </ac:spMkLst>
        </pc:spChg>
      </pc:sldChg>
      <pc:sldChg chg="add del mod modShow">
        <pc:chgData name="FLUER Bernhard" userId="e0535e40-d403-4de8-ac18-73d2b0d126d8" providerId="ADAL" clId="{1FD16576-7CB8-4C25-9A03-3ABD681F9177}" dt="2023-06-21T08:46:21.951" v="1665" actId="2696"/>
        <pc:sldMkLst>
          <pc:docMk/>
          <pc:sldMk cId="4120716029" sldId="2147375354"/>
        </pc:sldMkLst>
      </pc:sldChg>
      <pc:sldChg chg="addSp delSp modSp mod modAnim">
        <pc:chgData name="FLUER Bernhard" userId="e0535e40-d403-4de8-ac18-73d2b0d126d8" providerId="ADAL" clId="{1FD16576-7CB8-4C25-9A03-3ABD681F9177}" dt="2023-06-21T09:01:36.685" v="1722"/>
        <pc:sldMkLst>
          <pc:docMk/>
          <pc:sldMk cId="1075441393" sldId="2147375355"/>
        </pc:sldMkLst>
        <pc:spChg chg="add mod">
          <ac:chgData name="FLUER Bernhard" userId="e0535e40-d403-4de8-ac18-73d2b0d126d8" providerId="ADAL" clId="{1FD16576-7CB8-4C25-9A03-3ABD681F9177}" dt="2023-06-21T09:01:29.116" v="1721" actId="14100"/>
          <ac:spMkLst>
            <pc:docMk/>
            <pc:sldMk cId="1075441393" sldId="2147375355"/>
            <ac:spMk id="7" creationId="{8A52B808-53AE-DF8C-2F30-7FE2BCCF1C5E}"/>
          </ac:spMkLst>
        </pc:spChg>
        <pc:spChg chg="add del mod">
          <ac:chgData name="FLUER Bernhard" userId="e0535e40-d403-4de8-ac18-73d2b0d126d8" providerId="ADAL" clId="{1FD16576-7CB8-4C25-9A03-3ABD681F9177}" dt="2023-06-20T14:18:45.770" v="1358" actId="478"/>
          <ac:spMkLst>
            <pc:docMk/>
            <pc:sldMk cId="1075441393" sldId="2147375355"/>
            <ac:spMk id="9" creationId="{50B38D43-06B4-062F-8139-0882FF51E2CD}"/>
          </ac:spMkLst>
        </pc:spChg>
        <pc:spChg chg="add mod">
          <ac:chgData name="FLUER Bernhard" userId="e0535e40-d403-4de8-ac18-73d2b0d126d8" providerId="ADAL" clId="{1FD16576-7CB8-4C25-9A03-3ABD681F9177}" dt="2023-06-20T14:20:07.981" v="1398" actId="1076"/>
          <ac:spMkLst>
            <pc:docMk/>
            <pc:sldMk cId="1075441393" sldId="2147375355"/>
            <ac:spMk id="11" creationId="{E6961C10-9B87-91AC-CC58-D10CBA50EA9C}"/>
          </ac:spMkLst>
        </pc:spChg>
        <pc:picChg chg="add mod">
          <ac:chgData name="FLUER Bernhard" userId="e0535e40-d403-4de8-ac18-73d2b0d126d8" providerId="ADAL" clId="{1FD16576-7CB8-4C25-9A03-3ABD681F9177}" dt="2023-06-20T14:18:27.989" v="1354" actId="1076"/>
          <ac:picMkLst>
            <pc:docMk/>
            <pc:sldMk cId="1075441393" sldId="2147375355"/>
            <ac:picMk id="4" creationId="{F58AF279-AAFF-188E-56ED-15704A8834DB}"/>
          </ac:picMkLst>
        </pc:picChg>
        <pc:picChg chg="add mod">
          <ac:chgData name="FLUER Bernhard" userId="e0535e40-d403-4de8-ac18-73d2b0d126d8" providerId="ADAL" clId="{1FD16576-7CB8-4C25-9A03-3ABD681F9177}" dt="2023-06-20T14:18:54.548" v="1362" actId="1076"/>
          <ac:picMkLst>
            <pc:docMk/>
            <pc:sldMk cId="1075441393" sldId="2147375355"/>
            <ac:picMk id="8" creationId="{9AF7F367-5BBA-19AB-5F32-5D2A297E95ED}"/>
          </ac:picMkLst>
        </pc:picChg>
        <pc:picChg chg="add mod modCrop">
          <ac:chgData name="FLUER Bernhard" userId="e0535e40-d403-4de8-ac18-73d2b0d126d8" providerId="ADAL" clId="{1FD16576-7CB8-4C25-9A03-3ABD681F9177}" dt="2023-06-20T14:20:02.195" v="1397" actId="1076"/>
          <ac:picMkLst>
            <pc:docMk/>
            <pc:sldMk cId="1075441393" sldId="2147375355"/>
            <ac:picMk id="10" creationId="{0AF9C0F2-1D8B-FBB5-DAA3-4F3278BD83D3}"/>
          </ac:picMkLst>
        </pc:picChg>
        <pc:picChg chg="add mod ord">
          <ac:chgData name="FLUER Bernhard" userId="e0535e40-d403-4de8-ac18-73d2b0d126d8" providerId="ADAL" clId="{1FD16576-7CB8-4C25-9A03-3ABD681F9177}" dt="2023-06-21T08:23:33.315" v="1552" actId="167"/>
          <ac:picMkLst>
            <pc:docMk/>
            <pc:sldMk cId="1075441393" sldId="2147375355"/>
            <ac:picMk id="12" creationId="{5A0D21C3-11EE-B741-64C6-3691271E9D4E}"/>
          </ac:picMkLst>
        </pc:picChg>
      </pc:sldChg>
      <pc:sldChg chg="addSp modSp mod">
        <pc:chgData name="FLUER Bernhard" userId="e0535e40-d403-4de8-ac18-73d2b0d126d8" providerId="ADAL" clId="{1FD16576-7CB8-4C25-9A03-3ABD681F9177}" dt="2023-06-21T08:26:45.780" v="1625"/>
        <pc:sldMkLst>
          <pc:docMk/>
          <pc:sldMk cId="2439292464" sldId="2147375357"/>
        </pc:sldMkLst>
        <pc:spChg chg="mod">
          <ac:chgData name="FLUER Bernhard" userId="e0535e40-d403-4de8-ac18-73d2b0d126d8" providerId="ADAL" clId="{1FD16576-7CB8-4C25-9A03-3ABD681F9177}" dt="2023-06-21T08:26:45.780" v="1625"/>
          <ac:spMkLst>
            <pc:docMk/>
            <pc:sldMk cId="2439292464" sldId="2147375357"/>
            <ac:spMk id="3" creationId="{3A5D4D99-A190-9A1A-0FAD-9E2CA4751131}"/>
          </ac:spMkLst>
        </pc:spChg>
        <pc:spChg chg="mod">
          <ac:chgData name="FLUER Bernhard" userId="e0535e40-d403-4de8-ac18-73d2b0d126d8" providerId="ADAL" clId="{1FD16576-7CB8-4C25-9A03-3ABD681F9177}" dt="2023-06-20T14:03:59.691" v="1102" actId="20577"/>
          <ac:spMkLst>
            <pc:docMk/>
            <pc:sldMk cId="2439292464" sldId="2147375357"/>
            <ac:spMk id="6" creationId="{95683414-A412-297F-A6C2-7E92268249C1}"/>
          </ac:spMkLst>
        </pc:spChg>
        <pc:spChg chg="mod">
          <ac:chgData name="FLUER Bernhard" userId="e0535e40-d403-4de8-ac18-73d2b0d126d8" providerId="ADAL" clId="{1FD16576-7CB8-4C25-9A03-3ABD681F9177}" dt="2023-06-21T08:26:45.780" v="1625"/>
          <ac:spMkLst>
            <pc:docMk/>
            <pc:sldMk cId="2439292464" sldId="2147375357"/>
            <ac:spMk id="8" creationId="{EB8C187D-3580-FC69-3297-0C5234FF7B60}"/>
          </ac:spMkLst>
        </pc:spChg>
        <pc:grpChg chg="add mod">
          <ac:chgData name="FLUER Bernhard" userId="e0535e40-d403-4de8-ac18-73d2b0d126d8" providerId="ADAL" clId="{1FD16576-7CB8-4C25-9A03-3ABD681F9177}" dt="2023-06-21T08:26:45.780" v="1625"/>
          <ac:grpSpMkLst>
            <pc:docMk/>
            <pc:sldMk cId="2439292464" sldId="2147375357"/>
            <ac:grpSpMk id="2" creationId="{10208F69-8D3D-0356-69AF-C04F9EE46C55}"/>
          </ac:grpSpMkLst>
        </pc:grpChg>
      </pc:sldChg>
      <pc:sldChg chg="addSp delSp modSp del mod modClrScheme chgLayout">
        <pc:chgData name="FLUER Bernhard" userId="e0535e40-d403-4de8-ac18-73d2b0d126d8" providerId="ADAL" clId="{1FD16576-7CB8-4C25-9A03-3ABD681F9177}" dt="2023-06-19T19:24:16.922" v="913" actId="47"/>
        <pc:sldMkLst>
          <pc:docMk/>
          <pc:sldMk cId="2351417391" sldId="2147375358"/>
        </pc:sldMkLst>
        <pc:spChg chg="mod">
          <ac:chgData name="FLUER Bernhard" userId="e0535e40-d403-4de8-ac18-73d2b0d126d8" providerId="ADAL" clId="{1FD16576-7CB8-4C25-9A03-3ABD681F9177}" dt="2023-06-19T19:20:14.667" v="320" actId="26606"/>
          <ac:spMkLst>
            <pc:docMk/>
            <pc:sldMk cId="2351417391" sldId="2147375358"/>
            <ac:spMk id="14" creationId="{20CA6640-C032-6BEF-2725-A63140B1A054}"/>
          </ac:spMkLst>
        </pc:spChg>
        <pc:spChg chg="del">
          <ac:chgData name="FLUER Bernhard" userId="e0535e40-d403-4de8-ac18-73d2b0d126d8" providerId="ADAL" clId="{1FD16576-7CB8-4C25-9A03-3ABD681F9177}" dt="2023-06-19T19:20:14.667" v="320" actId="26606"/>
          <ac:spMkLst>
            <pc:docMk/>
            <pc:sldMk cId="2351417391" sldId="2147375358"/>
            <ac:spMk id="15" creationId="{064759CC-FEE3-C1A5-45D9-54EF6A6AFEEC}"/>
          </ac:spMkLst>
        </pc:spChg>
        <pc:spChg chg="del">
          <ac:chgData name="FLUER Bernhard" userId="e0535e40-d403-4de8-ac18-73d2b0d126d8" providerId="ADAL" clId="{1FD16576-7CB8-4C25-9A03-3ABD681F9177}" dt="2023-06-19T19:20:14.667" v="320" actId="26606"/>
          <ac:spMkLst>
            <pc:docMk/>
            <pc:sldMk cId="2351417391" sldId="2147375358"/>
            <ac:spMk id="17" creationId="{E9579800-E238-7EF6-4393-79FCF1133CDB}"/>
          </ac:spMkLst>
        </pc:spChg>
        <pc:spChg chg="mod ord">
          <ac:chgData name="FLUER Bernhard" userId="e0535e40-d403-4de8-ac18-73d2b0d126d8" providerId="ADAL" clId="{1FD16576-7CB8-4C25-9A03-3ABD681F9177}" dt="2023-06-19T19:20:14.667" v="320" actId="26606"/>
          <ac:spMkLst>
            <pc:docMk/>
            <pc:sldMk cId="2351417391" sldId="2147375358"/>
            <ac:spMk id="18" creationId="{DBCC0D33-63AF-A588-3153-9A7E06F85F22}"/>
          </ac:spMkLst>
        </pc:spChg>
        <pc:spChg chg="add mod">
          <ac:chgData name="FLUER Bernhard" userId="e0535e40-d403-4de8-ac18-73d2b0d126d8" providerId="ADAL" clId="{1FD16576-7CB8-4C25-9A03-3ABD681F9177}" dt="2023-06-19T19:20:14.667" v="320" actId="26606"/>
          <ac:spMkLst>
            <pc:docMk/>
            <pc:sldMk cId="2351417391" sldId="2147375358"/>
            <ac:spMk id="23" creationId="{073F9622-D42C-B94D-79BF-88A5F4E24ACA}"/>
          </ac:spMkLst>
        </pc:spChg>
        <pc:picChg chg="add del mod">
          <ac:chgData name="FLUER Bernhard" userId="e0535e40-d403-4de8-ac18-73d2b0d126d8" providerId="ADAL" clId="{1FD16576-7CB8-4C25-9A03-3ABD681F9177}" dt="2023-06-19T19:20:54.208" v="345" actId="478"/>
          <ac:picMkLst>
            <pc:docMk/>
            <pc:sldMk cId="2351417391" sldId="2147375358"/>
            <ac:picMk id="2" creationId="{55C52F66-3633-E417-78F3-EF6869F3AD47}"/>
          </ac:picMkLst>
        </pc:picChg>
        <pc:picChg chg="add mod">
          <ac:chgData name="FLUER Bernhard" userId="e0535e40-d403-4de8-ac18-73d2b0d126d8" providerId="ADAL" clId="{1FD16576-7CB8-4C25-9A03-3ABD681F9177}" dt="2023-06-19T19:21:15.916" v="352" actId="1076"/>
          <ac:picMkLst>
            <pc:docMk/>
            <pc:sldMk cId="2351417391" sldId="2147375358"/>
            <ac:picMk id="3" creationId="{F0A4247D-1F49-8E0F-A568-E471CCF13F9D}"/>
          </ac:picMkLst>
        </pc:picChg>
        <pc:picChg chg="add del">
          <ac:chgData name="FLUER Bernhard" userId="e0535e40-d403-4de8-ac18-73d2b0d126d8" providerId="ADAL" clId="{1FD16576-7CB8-4C25-9A03-3ABD681F9177}" dt="2023-06-19T19:21:01.672" v="346" actId="478"/>
          <ac:picMkLst>
            <pc:docMk/>
            <pc:sldMk cId="2351417391" sldId="2147375358"/>
            <ac:picMk id="4" creationId="{ED24D1C5-B1E1-B9B9-03CA-46AAD28D49AC}"/>
          </ac:picMkLst>
        </pc:picChg>
      </pc:sldChg>
      <pc:sldChg chg="addSp delSp modSp mod">
        <pc:chgData name="FLUER Bernhard" userId="e0535e40-d403-4de8-ac18-73d2b0d126d8" providerId="ADAL" clId="{1FD16576-7CB8-4C25-9A03-3ABD681F9177}" dt="2023-06-21T09:00:03.071" v="1715" actId="1076"/>
        <pc:sldMkLst>
          <pc:docMk/>
          <pc:sldMk cId="3499229789" sldId="2147375359"/>
        </pc:sldMkLst>
        <pc:spChg chg="mod">
          <ac:chgData name="FLUER Bernhard" userId="e0535e40-d403-4de8-ac18-73d2b0d126d8" providerId="ADAL" clId="{1FD16576-7CB8-4C25-9A03-3ABD681F9177}" dt="2023-06-21T08:26:50.779" v="1628"/>
          <ac:spMkLst>
            <pc:docMk/>
            <pc:sldMk cId="3499229789" sldId="2147375359"/>
            <ac:spMk id="4" creationId="{C0FCD53B-5DBF-E419-2276-D863D069362F}"/>
          </ac:spMkLst>
        </pc:spChg>
        <pc:spChg chg="mod">
          <ac:chgData name="FLUER Bernhard" userId="e0535e40-d403-4de8-ac18-73d2b0d126d8" providerId="ADAL" clId="{1FD16576-7CB8-4C25-9A03-3ABD681F9177}" dt="2023-06-21T08:26:50.779" v="1628"/>
          <ac:spMkLst>
            <pc:docMk/>
            <pc:sldMk cId="3499229789" sldId="2147375359"/>
            <ac:spMk id="5" creationId="{20C651CB-52B9-ADE9-9A1C-7B6FC73A61CD}"/>
          </ac:spMkLst>
        </pc:spChg>
        <pc:grpChg chg="add mod">
          <ac:chgData name="FLUER Bernhard" userId="e0535e40-d403-4de8-ac18-73d2b0d126d8" providerId="ADAL" clId="{1FD16576-7CB8-4C25-9A03-3ABD681F9177}" dt="2023-06-21T08:26:50.779" v="1628"/>
          <ac:grpSpMkLst>
            <pc:docMk/>
            <pc:sldMk cId="3499229789" sldId="2147375359"/>
            <ac:grpSpMk id="2" creationId="{B9BACBBB-1525-74DB-3CE1-2A7ED3EADD86}"/>
          </ac:grpSpMkLst>
        </pc:grpChg>
        <pc:picChg chg="del">
          <ac:chgData name="FLUER Bernhard" userId="e0535e40-d403-4de8-ac18-73d2b0d126d8" providerId="ADAL" clId="{1FD16576-7CB8-4C25-9A03-3ABD681F9177}" dt="2023-06-21T08:59:52.368" v="1710" actId="478"/>
          <ac:picMkLst>
            <pc:docMk/>
            <pc:sldMk cId="3499229789" sldId="2147375359"/>
            <ac:picMk id="3" creationId="{63F4DF49-3AF9-B56B-D0E2-39387468E34F}"/>
          </ac:picMkLst>
        </pc:picChg>
        <pc:picChg chg="add mod">
          <ac:chgData name="FLUER Bernhard" userId="e0535e40-d403-4de8-ac18-73d2b0d126d8" providerId="ADAL" clId="{1FD16576-7CB8-4C25-9A03-3ABD681F9177}" dt="2023-06-21T09:00:03.071" v="1715" actId="1076"/>
          <ac:picMkLst>
            <pc:docMk/>
            <pc:sldMk cId="3499229789" sldId="2147375359"/>
            <ac:picMk id="6" creationId="{BA512F4D-9F63-CFE2-58D8-7CFB66E62924}"/>
          </ac:picMkLst>
        </pc:picChg>
      </pc:sldChg>
      <pc:sldChg chg="del">
        <pc:chgData name="FLUER Bernhard" userId="e0535e40-d403-4de8-ac18-73d2b0d126d8" providerId="ADAL" clId="{1FD16576-7CB8-4C25-9A03-3ABD681F9177}" dt="2023-06-20T14:03:17.168" v="1038" actId="47"/>
        <pc:sldMkLst>
          <pc:docMk/>
          <pc:sldMk cId="3660446718" sldId="2147375360"/>
        </pc:sldMkLst>
      </pc:sldChg>
      <pc:sldChg chg="del">
        <pc:chgData name="FLUER Bernhard" userId="e0535e40-d403-4de8-ac18-73d2b0d126d8" providerId="ADAL" clId="{1FD16576-7CB8-4C25-9A03-3ABD681F9177}" dt="2023-06-20T14:03:18.389" v="1039" actId="47"/>
        <pc:sldMkLst>
          <pc:docMk/>
          <pc:sldMk cId="4270203735" sldId="2147375361"/>
        </pc:sldMkLst>
      </pc:sldChg>
      <pc:sldChg chg="addSp delSp modSp mod">
        <pc:chgData name="FLUER Bernhard" userId="e0535e40-d403-4de8-ac18-73d2b0d126d8" providerId="ADAL" clId="{1FD16576-7CB8-4C25-9A03-3ABD681F9177}" dt="2023-06-21T08:27:07.084" v="1634"/>
        <pc:sldMkLst>
          <pc:docMk/>
          <pc:sldMk cId="3999829630" sldId="2147375362"/>
        </pc:sldMkLst>
        <pc:spChg chg="mod">
          <ac:chgData name="FLUER Bernhard" userId="e0535e40-d403-4de8-ac18-73d2b0d126d8" providerId="ADAL" clId="{1FD16576-7CB8-4C25-9A03-3ABD681F9177}" dt="2023-06-20T14:05:31.217" v="1177"/>
          <ac:spMkLst>
            <pc:docMk/>
            <pc:sldMk cId="3999829630" sldId="2147375362"/>
            <ac:spMk id="3" creationId="{160757BE-807A-0B29-2803-561B39BF561D}"/>
          </ac:spMkLst>
        </pc:spChg>
        <pc:spChg chg="mod">
          <ac:chgData name="FLUER Bernhard" userId="e0535e40-d403-4de8-ac18-73d2b0d126d8" providerId="ADAL" clId="{1FD16576-7CB8-4C25-9A03-3ABD681F9177}" dt="2023-06-20T14:05:31.217" v="1177"/>
          <ac:spMkLst>
            <pc:docMk/>
            <pc:sldMk cId="3999829630" sldId="2147375362"/>
            <ac:spMk id="4" creationId="{13FEDDD4-00C3-25F6-BD1D-5615E3CCF56C}"/>
          </ac:spMkLst>
        </pc:spChg>
        <pc:spChg chg="mod">
          <ac:chgData name="FLUER Bernhard" userId="e0535e40-d403-4de8-ac18-73d2b0d126d8" providerId="ADAL" clId="{1FD16576-7CB8-4C25-9A03-3ABD681F9177}" dt="2023-06-20T14:05:31.217" v="1177"/>
          <ac:spMkLst>
            <pc:docMk/>
            <pc:sldMk cId="3999829630" sldId="2147375362"/>
            <ac:spMk id="5" creationId="{5DF83616-B15D-F7FA-8FEC-054D3459F7F9}"/>
          </ac:spMkLst>
        </pc:spChg>
        <pc:spChg chg="mod">
          <ac:chgData name="FLUER Bernhard" userId="e0535e40-d403-4de8-ac18-73d2b0d126d8" providerId="ADAL" clId="{1FD16576-7CB8-4C25-9A03-3ABD681F9177}" dt="2023-06-20T14:05:31.217" v="1177"/>
          <ac:spMkLst>
            <pc:docMk/>
            <pc:sldMk cId="3999829630" sldId="2147375362"/>
            <ac:spMk id="6" creationId="{62439067-2656-5656-AA8A-E56B471955F3}"/>
          </ac:spMkLst>
        </pc:spChg>
        <pc:spChg chg="mod">
          <ac:chgData name="FLUER Bernhard" userId="e0535e40-d403-4de8-ac18-73d2b0d126d8" providerId="ADAL" clId="{1FD16576-7CB8-4C25-9A03-3ABD681F9177}" dt="2023-06-20T14:05:31.217" v="1177"/>
          <ac:spMkLst>
            <pc:docMk/>
            <pc:sldMk cId="3999829630" sldId="2147375362"/>
            <ac:spMk id="7" creationId="{E851B2EE-1FD1-4831-6E73-2372DF2A3506}"/>
          </ac:spMkLst>
        </pc:spChg>
        <pc:spChg chg="mod">
          <ac:chgData name="FLUER Bernhard" userId="e0535e40-d403-4de8-ac18-73d2b0d126d8" providerId="ADAL" clId="{1FD16576-7CB8-4C25-9A03-3ABD681F9177}" dt="2023-06-21T08:27:07.084" v="1634"/>
          <ac:spMkLst>
            <pc:docMk/>
            <pc:sldMk cId="3999829630" sldId="2147375362"/>
            <ac:spMk id="18" creationId="{5D9EAFDA-7FCF-2978-5CB6-E82C80DB0B8D}"/>
          </ac:spMkLst>
        </pc:spChg>
        <pc:spChg chg="mod">
          <ac:chgData name="FLUER Bernhard" userId="e0535e40-d403-4de8-ac18-73d2b0d126d8" providerId="ADAL" clId="{1FD16576-7CB8-4C25-9A03-3ABD681F9177}" dt="2023-06-19T09:22:29.776" v="64" actId="20577"/>
          <ac:spMkLst>
            <pc:docMk/>
            <pc:sldMk cId="3999829630" sldId="2147375362"/>
            <ac:spMk id="19" creationId="{D52B39CE-CF31-806D-2679-F49F6FD98D50}"/>
          </ac:spMkLst>
        </pc:spChg>
        <pc:spChg chg="mod">
          <ac:chgData name="FLUER Bernhard" userId="e0535e40-d403-4de8-ac18-73d2b0d126d8" providerId="ADAL" clId="{1FD16576-7CB8-4C25-9A03-3ABD681F9177}" dt="2023-06-20T14:04:36.025" v="1174" actId="20577"/>
          <ac:spMkLst>
            <pc:docMk/>
            <pc:sldMk cId="3999829630" sldId="2147375362"/>
            <ac:spMk id="20" creationId="{40FD9F19-6950-A584-3567-FA3FC1B1A793}"/>
          </ac:spMkLst>
        </pc:spChg>
        <pc:spChg chg="mod">
          <ac:chgData name="FLUER Bernhard" userId="e0535e40-d403-4de8-ac18-73d2b0d126d8" providerId="ADAL" clId="{1FD16576-7CB8-4C25-9A03-3ABD681F9177}" dt="2023-06-20T14:05:51.552" v="1185" actId="1076"/>
          <ac:spMkLst>
            <pc:docMk/>
            <pc:sldMk cId="3999829630" sldId="2147375362"/>
            <ac:spMk id="22" creationId="{178EFD07-5C4A-F7CB-EC33-FC65F355A1BA}"/>
          </ac:spMkLst>
        </pc:spChg>
        <pc:spChg chg="mod">
          <ac:chgData name="FLUER Bernhard" userId="e0535e40-d403-4de8-ac18-73d2b0d126d8" providerId="ADAL" clId="{1FD16576-7CB8-4C25-9A03-3ABD681F9177}" dt="2023-06-20T14:05:51.552" v="1185" actId="1076"/>
          <ac:spMkLst>
            <pc:docMk/>
            <pc:sldMk cId="3999829630" sldId="2147375362"/>
            <ac:spMk id="23" creationId="{25D2BD59-92E2-544A-A4B2-F6C245809EB9}"/>
          </ac:spMkLst>
        </pc:spChg>
        <pc:spChg chg="mod">
          <ac:chgData name="FLUER Bernhard" userId="e0535e40-d403-4de8-ac18-73d2b0d126d8" providerId="ADAL" clId="{1FD16576-7CB8-4C25-9A03-3ABD681F9177}" dt="2023-06-21T08:27:07.084" v="1634"/>
          <ac:spMkLst>
            <pc:docMk/>
            <pc:sldMk cId="3999829630" sldId="2147375362"/>
            <ac:spMk id="24" creationId="{5B7843FE-A232-C223-BB01-26AF72932EFD}"/>
          </ac:spMkLst>
        </pc:spChg>
        <pc:spChg chg="mod">
          <ac:chgData name="FLUER Bernhard" userId="e0535e40-d403-4de8-ac18-73d2b0d126d8" providerId="ADAL" clId="{1FD16576-7CB8-4C25-9A03-3ABD681F9177}" dt="2023-06-20T14:05:51.552" v="1185" actId="1076"/>
          <ac:spMkLst>
            <pc:docMk/>
            <pc:sldMk cId="3999829630" sldId="2147375362"/>
            <ac:spMk id="27" creationId="{223AB519-344F-4270-461C-41A17DAB4B26}"/>
          </ac:spMkLst>
        </pc:spChg>
        <pc:spChg chg="mod">
          <ac:chgData name="FLUER Bernhard" userId="e0535e40-d403-4de8-ac18-73d2b0d126d8" providerId="ADAL" clId="{1FD16576-7CB8-4C25-9A03-3ABD681F9177}" dt="2023-06-20T14:05:51.552" v="1185" actId="1076"/>
          <ac:spMkLst>
            <pc:docMk/>
            <pc:sldMk cId="3999829630" sldId="2147375362"/>
            <ac:spMk id="29" creationId="{1082F736-B9ED-5EB8-EE67-17D50972B305}"/>
          </ac:spMkLst>
        </pc:spChg>
        <pc:spChg chg="mod">
          <ac:chgData name="FLUER Bernhard" userId="e0535e40-d403-4de8-ac18-73d2b0d126d8" providerId="ADAL" clId="{1FD16576-7CB8-4C25-9A03-3ABD681F9177}" dt="2023-06-20T14:05:51.552" v="1185" actId="1076"/>
          <ac:spMkLst>
            <pc:docMk/>
            <pc:sldMk cId="3999829630" sldId="2147375362"/>
            <ac:spMk id="30" creationId="{13E166A7-AD6A-30C3-FA7E-FA2D7242AC0D}"/>
          </ac:spMkLst>
        </pc:spChg>
        <pc:grpChg chg="add del mod">
          <ac:chgData name="FLUER Bernhard" userId="e0535e40-d403-4de8-ac18-73d2b0d126d8" providerId="ADAL" clId="{1FD16576-7CB8-4C25-9A03-3ABD681F9177}" dt="2023-06-20T14:05:51.031" v="1184"/>
          <ac:grpSpMkLst>
            <pc:docMk/>
            <pc:sldMk cId="3999829630" sldId="2147375362"/>
            <ac:grpSpMk id="2" creationId="{6DA2EA80-7268-AF7D-31D8-59D86EF71C74}"/>
          </ac:grpSpMkLst>
        </pc:grpChg>
        <pc:grpChg chg="add mod">
          <ac:chgData name="FLUER Bernhard" userId="e0535e40-d403-4de8-ac18-73d2b0d126d8" providerId="ADAL" clId="{1FD16576-7CB8-4C25-9A03-3ABD681F9177}" dt="2023-06-21T08:27:07.084" v="1634"/>
          <ac:grpSpMkLst>
            <pc:docMk/>
            <pc:sldMk cId="3999829630" sldId="2147375362"/>
            <ac:grpSpMk id="17" creationId="{1AEFD1F6-4C23-4E2E-6022-6DEF740D345C}"/>
          </ac:grpSpMkLst>
        </pc:grpChg>
        <pc:picChg chg="mod">
          <ac:chgData name="FLUER Bernhard" userId="e0535e40-d403-4de8-ac18-73d2b0d126d8" providerId="ADAL" clId="{1FD16576-7CB8-4C25-9A03-3ABD681F9177}" dt="2023-06-20T14:05:31.217" v="1177"/>
          <ac:picMkLst>
            <pc:docMk/>
            <pc:sldMk cId="3999829630" sldId="2147375362"/>
            <ac:picMk id="10" creationId="{ED4B9A6C-3A1B-3266-E421-A29C2C97EFB1}"/>
          </ac:picMkLst>
        </pc:picChg>
        <pc:picChg chg="mod">
          <ac:chgData name="FLUER Bernhard" userId="e0535e40-d403-4de8-ac18-73d2b0d126d8" providerId="ADAL" clId="{1FD16576-7CB8-4C25-9A03-3ABD681F9177}" dt="2023-06-20T14:05:31.217" v="1177"/>
          <ac:picMkLst>
            <pc:docMk/>
            <pc:sldMk cId="3999829630" sldId="2147375362"/>
            <ac:picMk id="11" creationId="{0C83EBE9-81F4-1987-CC7B-7D0DDBF3AE64}"/>
          </ac:picMkLst>
        </pc:picChg>
        <pc:picChg chg="mod">
          <ac:chgData name="FLUER Bernhard" userId="e0535e40-d403-4de8-ac18-73d2b0d126d8" providerId="ADAL" clId="{1FD16576-7CB8-4C25-9A03-3ABD681F9177}" dt="2023-06-20T14:05:31.217" v="1177"/>
          <ac:picMkLst>
            <pc:docMk/>
            <pc:sldMk cId="3999829630" sldId="2147375362"/>
            <ac:picMk id="12" creationId="{30809939-45AF-1F09-44FA-F4D9B569D7B5}"/>
          </ac:picMkLst>
        </pc:picChg>
        <pc:picChg chg="mod">
          <ac:chgData name="FLUER Bernhard" userId="e0535e40-d403-4de8-ac18-73d2b0d126d8" providerId="ADAL" clId="{1FD16576-7CB8-4C25-9A03-3ABD681F9177}" dt="2023-06-20T14:05:31.217" v="1177"/>
          <ac:picMkLst>
            <pc:docMk/>
            <pc:sldMk cId="3999829630" sldId="2147375362"/>
            <ac:picMk id="13" creationId="{7A52F56D-1005-0D64-171D-C34CFD26F332}"/>
          </ac:picMkLst>
        </pc:picChg>
        <pc:picChg chg="mod">
          <ac:chgData name="FLUER Bernhard" userId="e0535e40-d403-4de8-ac18-73d2b0d126d8" providerId="ADAL" clId="{1FD16576-7CB8-4C25-9A03-3ABD681F9177}" dt="2023-06-20T14:05:31.217" v="1177"/>
          <ac:picMkLst>
            <pc:docMk/>
            <pc:sldMk cId="3999829630" sldId="2147375362"/>
            <ac:picMk id="14" creationId="{74BA0864-CF17-5D2A-1C3A-037FA2083E39}"/>
          </ac:picMkLst>
        </pc:picChg>
        <pc:picChg chg="mod">
          <ac:chgData name="FLUER Bernhard" userId="e0535e40-d403-4de8-ac18-73d2b0d126d8" providerId="ADAL" clId="{1FD16576-7CB8-4C25-9A03-3ABD681F9177}" dt="2023-06-20T14:05:31.217" v="1177"/>
          <ac:picMkLst>
            <pc:docMk/>
            <pc:sldMk cId="3999829630" sldId="2147375362"/>
            <ac:picMk id="15" creationId="{94138A03-48CA-11C5-0E77-C9DBF8220965}"/>
          </ac:picMkLst>
        </pc:picChg>
        <pc:picChg chg="mod">
          <ac:chgData name="FLUER Bernhard" userId="e0535e40-d403-4de8-ac18-73d2b0d126d8" providerId="ADAL" clId="{1FD16576-7CB8-4C25-9A03-3ABD681F9177}" dt="2023-06-20T14:05:31.217" v="1177"/>
          <ac:picMkLst>
            <pc:docMk/>
            <pc:sldMk cId="3999829630" sldId="2147375362"/>
            <ac:picMk id="16" creationId="{E1DE4EAC-08AD-AE28-7CF3-A38512B96E81}"/>
          </ac:picMkLst>
        </pc:picChg>
        <pc:picChg chg="mod">
          <ac:chgData name="FLUER Bernhard" userId="e0535e40-d403-4de8-ac18-73d2b0d126d8" providerId="ADAL" clId="{1FD16576-7CB8-4C25-9A03-3ABD681F9177}" dt="2023-06-20T14:05:51.552" v="1185" actId="1076"/>
          <ac:picMkLst>
            <pc:docMk/>
            <pc:sldMk cId="3999829630" sldId="2147375362"/>
            <ac:picMk id="40" creationId="{EF35826A-6939-7A94-5552-7EF2CE383D46}"/>
          </ac:picMkLst>
        </pc:picChg>
        <pc:picChg chg="mod">
          <ac:chgData name="FLUER Bernhard" userId="e0535e40-d403-4de8-ac18-73d2b0d126d8" providerId="ADAL" clId="{1FD16576-7CB8-4C25-9A03-3ABD681F9177}" dt="2023-06-20T14:05:51.552" v="1185" actId="1076"/>
          <ac:picMkLst>
            <pc:docMk/>
            <pc:sldMk cId="3999829630" sldId="2147375362"/>
            <ac:picMk id="42" creationId="{7CB0993C-E098-C675-820A-06BBF7AF41EA}"/>
          </ac:picMkLst>
        </pc:picChg>
        <pc:picChg chg="mod">
          <ac:chgData name="FLUER Bernhard" userId="e0535e40-d403-4de8-ac18-73d2b0d126d8" providerId="ADAL" clId="{1FD16576-7CB8-4C25-9A03-3ABD681F9177}" dt="2023-06-20T14:05:51.552" v="1185" actId="1076"/>
          <ac:picMkLst>
            <pc:docMk/>
            <pc:sldMk cId="3999829630" sldId="2147375362"/>
            <ac:picMk id="44" creationId="{99DBB3AA-6D8D-77E7-FF0A-D0E9BAD4A9D0}"/>
          </ac:picMkLst>
        </pc:picChg>
        <pc:picChg chg="mod">
          <ac:chgData name="FLUER Bernhard" userId="e0535e40-d403-4de8-ac18-73d2b0d126d8" providerId="ADAL" clId="{1FD16576-7CB8-4C25-9A03-3ABD681F9177}" dt="2023-06-20T14:05:51.552" v="1185" actId="1076"/>
          <ac:picMkLst>
            <pc:docMk/>
            <pc:sldMk cId="3999829630" sldId="2147375362"/>
            <ac:picMk id="46" creationId="{46A08272-9C58-3B53-9135-7FB689DD3823}"/>
          </ac:picMkLst>
        </pc:picChg>
        <pc:picChg chg="mod">
          <ac:chgData name="FLUER Bernhard" userId="e0535e40-d403-4de8-ac18-73d2b0d126d8" providerId="ADAL" clId="{1FD16576-7CB8-4C25-9A03-3ABD681F9177}" dt="2023-06-20T14:05:51.552" v="1185" actId="1076"/>
          <ac:picMkLst>
            <pc:docMk/>
            <pc:sldMk cId="3999829630" sldId="2147375362"/>
            <ac:picMk id="48" creationId="{48A18F74-FC3B-74EC-78E4-F48C4F9707BD}"/>
          </ac:picMkLst>
        </pc:picChg>
        <pc:picChg chg="mod">
          <ac:chgData name="FLUER Bernhard" userId="e0535e40-d403-4de8-ac18-73d2b0d126d8" providerId="ADAL" clId="{1FD16576-7CB8-4C25-9A03-3ABD681F9177}" dt="2023-06-20T14:05:51.552" v="1185" actId="1076"/>
          <ac:picMkLst>
            <pc:docMk/>
            <pc:sldMk cId="3999829630" sldId="2147375362"/>
            <ac:picMk id="50" creationId="{72B30B68-5C96-9802-EB11-BB45C96379A0}"/>
          </ac:picMkLst>
        </pc:picChg>
        <pc:picChg chg="mod">
          <ac:chgData name="FLUER Bernhard" userId="e0535e40-d403-4de8-ac18-73d2b0d126d8" providerId="ADAL" clId="{1FD16576-7CB8-4C25-9A03-3ABD681F9177}" dt="2023-06-20T14:05:51.552" v="1185" actId="1076"/>
          <ac:picMkLst>
            <pc:docMk/>
            <pc:sldMk cId="3999829630" sldId="2147375362"/>
            <ac:picMk id="54" creationId="{EFA8516D-EADB-F791-45C7-BBB34395DD79}"/>
          </ac:picMkLst>
        </pc:picChg>
        <pc:cxnChg chg="mod">
          <ac:chgData name="FLUER Bernhard" userId="e0535e40-d403-4de8-ac18-73d2b0d126d8" providerId="ADAL" clId="{1FD16576-7CB8-4C25-9A03-3ABD681F9177}" dt="2023-06-20T14:05:31.217" v="1177"/>
          <ac:cxnSpMkLst>
            <pc:docMk/>
            <pc:sldMk cId="3999829630" sldId="2147375362"/>
            <ac:cxnSpMk id="8" creationId="{1558347B-4B91-1256-8A97-E553275E1DF9}"/>
          </ac:cxnSpMkLst>
        </pc:cxnChg>
        <pc:cxnChg chg="mod">
          <ac:chgData name="FLUER Bernhard" userId="e0535e40-d403-4de8-ac18-73d2b0d126d8" providerId="ADAL" clId="{1FD16576-7CB8-4C25-9A03-3ABD681F9177}" dt="2023-06-20T14:05:31.217" v="1177"/>
          <ac:cxnSpMkLst>
            <pc:docMk/>
            <pc:sldMk cId="3999829630" sldId="2147375362"/>
            <ac:cxnSpMk id="9" creationId="{61769B5B-F73E-5DA3-5329-06E6F701C50B}"/>
          </ac:cxnSpMkLst>
        </pc:cxnChg>
        <pc:cxnChg chg="mod">
          <ac:chgData name="FLUER Bernhard" userId="e0535e40-d403-4de8-ac18-73d2b0d126d8" providerId="ADAL" clId="{1FD16576-7CB8-4C25-9A03-3ABD681F9177}" dt="2023-06-20T14:05:51.552" v="1185" actId="1076"/>
          <ac:cxnSpMkLst>
            <pc:docMk/>
            <pc:sldMk cId="3999829630" sldId="2147375362"/>
            <ac:cxnSpMk id="36" creationId="{10CEBC38-1818-A9E7-CF0E-53716C314373}"/>
          </ac:cxnSpMkLst>
        </pc:cxnChg>
        <pc:cxnChg chg="mod">
          <ac:chgData name="FLUER Bernhard" userId="e0535e40-d403-4de8-ac18-73d2b0d126d8" providerId="ADAL" clId="{1FD16576-7CB8-4C25-9A03-3ABD681F9177}" dt="2023-06-20T14:05:51.552" v="1185" actId="1076"/>
          <ac:cxnSpMkLst>
            <pc:docMk/>
            <pc:sldMk cId="3999829630" sldId="2147375362"/>
            <ac:cxnSpMk id="37" creationId="{43AE23D8-55B7-6779-CC67-913B49ABC454}"/>
          </ac:cxnSpMkLst>
        </pc:cxnChg>
      </pc:sldChg>
      <pc:sldChg chg="addSp delSp modSp mod modTransition">
        <pc:chgData name="FLUER Bernhard" userId="e0535e40-d403-4de8-ac18-73d2b0d126d8" providerId="ADAL" clId="{1FD16576-7CB8-4C25-9A03-3ABD681F9177}" dt="2023-06-20T14:07:31.844" v="1189" actId="207"/>
        <pc:sldMkLst>
          <pc:docMk/>
          <pc:sldMk cId="257166492" sldId="2147375363"/>
        </pc:sldMkLst>
        <pc:spChg chg="add del">
          <ac:chgData name="FLUER Bernhard" userId="e0535e40-d403-4de8-ac18-73d2b0d126d8" providerId="ADAL" clId="{1FD16576-7CB8-4C25-9A03-3ABD681F9177}" dt="2023-06-20T14:07:16.760" v="1187" actId="478"/>
          <ac:spMkLst>
            <pc:docMk/>
            <pc:sldMk cId="257166492" sldId="2147375363"/>
            <ac:spMk id="2" creationId="{A3AF36D7-2A41-59C5-8EC4-5D8BE3C58029}"/>
          </ac:spMkLst>
        </pc:spChg>
        <pc:spChg chg="mod">
          <ac:chgData name="FLUER Bernhard" userId="e0535e40-d403-4de8-ac18-73d2b0d126d8" providerId="ADAL" clId="{1FD16576-7CB8-4C25-9A03-3ABD681F9177}" dt="2023-06-20T14:07:31.844" v="1189" actId="207"/>
          <ac:spMkLst>
            <pc:docMk/>
            <pc:sldMk cId="257166492" sldId="2147375363"/>
            <ac:spMk id="47" creationId="{5E3FAD57-39C2-5DF0-85BE-07E928122641}"/>
          </ac:spMkLst>
        </pc:spChg>
      </pc:sldChg>
      <pc:sldChg chg="add mod modShow">
        <pc:chgData name="FLUER Bernhard" userId="e0535e40-d403-4de8-ac18-73d2b0d126d8" providerId="ADAL" clId="{1FD16576-7CB8-4C25-9A03-3ABD681F9177}" dt="2023-06-21T08:49:21.429" v="1667" actId="729"/>
        <pc:sldMkLst>
          <pc:docMk/>
          <pc:sldMk cId="98923645" sldId="2147375365"/>
        </pc:sldMkLst>
      </pc:sldChg>
      <pc:sldChg chg="addSp delSp modSp del mod modClrScheme chgLayout">
        <pc:chgData name="FLUER Bernhard" userId="e0535e40-d403-4de8-ac18-73d2b0d126d8" providerId="ADAL" clId="{1FD16576-7CB8-4C25-9A03-3ABD681F9177}" dt="2023-06-20T15:58:01.485" v="1538" actId="2696"/>
        <pc:sldMkLst>
          <pc:docMk/>
          <pc:sldMk cId="2882342309" sldId="2147375365"/>
        </pc:sldMkLst>
        <pc:spChg chg="del">
          <ac:chgData name="FLUER Bernhard" userId="e0535e40-d403-4de8-ac18-73d2b0d126d8" providerId="ADAL" clId="{1FD16576-7CB8-4C25-9A03-3ABD681F9177}" dt="2023-06-19T19:33:14.720" v="919" actId="700"/>
          <ac:spMkLst>
            <pc:docMk/>
            <pc:sldMk cId="2882342309" sldId="2147375365"/>
            <ac:spMk id="2" creationId="{CE7BF454-D2BF-3EBE-1D51-550DB9DB6D05}"/>
          </ac:spMkLst>
        </pc:spChg>
        <pc:spChg chg="del">
          <ac:chgData name="FLUER Bernhard" userId="e0535e40-d403-4de8-ac18-73d2b0d126d8" providerId="ADAL" clId="{1FD16576-7CB8-4C25-9A03-3ABD681F9177}" dt="2023-06-19T19:33:14.720" v="919" actId="700"/>
          <ac:spMkLst>
            <pc:docMk/>
            <pc:sldMk cId="2882342309" sldId="2147375365"/>
            <ac:spMk id="3" creationId="{5D03A887-26EF-2D69-1EB2-EF2D47CE00B4}"/>
          </ac:spMkLst>
        </pc:spChg>
        <pc:spChg chg="del">
          <ac:chgData name="FLUER Bernhard" userId="e0535e40-d403-4de8-ac18-73d2b0d126d8" providerId="ADAL" clId="{1FD16576-7CB8-4C25-9A03-3ABD681F9177}" dt="2023-06-19T19:33:14.720" v="919" actId="700"/>
          <ac:spMkLst>
            <pc:docMk/>
            <pc:sldMk cId="2882342309" sldId="2147375365"/>
            <ac:spMk id="4" creationId="{B6F38C7D-76F3-D955-7ED3-AE57DA4F66CB}"/>
          </ac:spMkLst>
        </pc:spChg>
        <pc:spChg chg="del mod ord">
          <ac:chgData name="FLUER Bernhard" userId="e0535e40-d403-4de8-ac18-73d2b0d126d8" providerId="ADAL" clId="{1FD16576-7CB8-4C25-9A03-3ABD681F9177}" dt="2023-06-19T19:33:14.720" v="919" actId="700"/>
          <ac:spMkLst>
            <pc:docMk/>
            <pc:sldMk cId="2882342309" sldId="2147375365"/>
            <ac:spMk id="5" creationId="{5A949091-C59B-7902-2F62-80DFB93C7206}"/>
          </ac:spMkLst>
        </pc:spChg>
        <pc:spChg chg="add mod ord">
          <ac:chgData name="FLUER Bernhard" userId="e0535e40-d403-4de8-ac18-73d2b0d126d8" providerId="ADAL" clId="{1FD16576-7CB8-4C25-9A03-3ABD681F9177}" dt="2023-06-19T19:33:14.720" v="919" actId="700"/>
          <ac:spMkLst>
            <pc:docMk/>
            <pc:sldMk cId="2882342309" sldId="2147375365"/>
            <ac:spMk id="6" creationId="{98601A66-6E89-28BC-6140-92C68ED20539}"/>
          </ac:spMkLst>
        </pc:spChg>
      </pc:sldChg>
      <pc:sldChg chg="add del mod modShow">
        <pc:chgData name="FLUER Bernhard" userId="e0535e40-d403-4de8-ac18-73d2b0d126d8" providerId="ADAL" clId="{1FD16576-7CB8-4C25-9A03-3ABD681F9177}" dt="2023-06-21T08:46:21.951" v="1665" actId="2696"/>
        <pc:sldMkLst>
          <pc:docMk/>
          <pc:sldMk cId="4225021160" sldId="2147375365"/>
        </pc:sldMkLst>
      </pc:sldChg>
      <pc:sldChg chg="modSp add mod">
        <pc:chgData name="FLUER Bernhard" userId="e0535e40-d403-4de8-ac18-73d2b0d126d8" providerId="ADAL" clId="{1FD16576-7CB8-4C25-9A03-3ABD681F9177}" dt="2023-06-19T11:05:46.408" v="294" actId="20577"/>
        <pc:sldMkLst>
          <pc:docMk/>
          <pc:sldMk cId="1711628959" sldId="2147375366"/>
        </pc:sldMkLst>
        <pc:spChg chg="mod">
          <ac:chgData name="FLUER Bernhard" userId="e0535e40-d403-4de8-ac18-73d2b0d126d8" providerId="ADAL" clId="{1FD16576-7CB8-4C25-9A03-3ABD681F9177}" dt="2023-06-19T11:05:46.408" v="294" actId="20577"/>
          <ac:spMkLst>
            <pc:docMk/>
            <pc:sldMk cId="1711628959" sldId="2147375366"/>
            <ac:spMk id="9" creationId="{C3BFEE56-D0BA-256A-EC60-1C410664189A}"/>
          </ac:spMkLst>
        </pc:spChg>
      </pc:sldChg>
      <pc:sldChg chg="add del">
        <pc:chgData name="FLUER Bernhard" userId="e0535e40-d403-4de8-ac18-73d2b0d126d8" providerId="ADAL" clId="{1FD16576-7CB8-4C25-9A03-3ABD681F9177}" dt="2023-06-19T19:20:45.431" v="331"/>
        <pc:sldMkLst>
          <pc:docMk/>
          <pc:sldMk cId="588684839" sldId="2147375367"/>
        </pc:sldMkLst>
      </pc:sldChg>
      <pc:sldChg chg="add del">
        <pc:chgData name="FLUER Bernhard" userId="e0535e40-d403-4de8-ac18-73d2b0d126d8" providerId="ADAL" clId="{1FD16576-7CB8-4C25-9A03-3ABD681F9177}" dt="2023-06-19T19:21:05.757" v="348" actId="47"/>
        <pc:sldMkLst>
          <pc:docMk/>
          <pc:sldMk cId="1062613687" sldId="2147375367"/>
        </pc:sldMkLst>
      </pc:sldChg>
      <pc:sldChg chg="addSp delSp modSp add mod modNotesTx">
        <pc:chgData name="FLUER Bernhard" userId="e0535e40-d403-4de8-ac18-73d2b0d126d8" providerId="ADAL" clId="{1FD16576-7CB8-4C25-9A03-3ABD681F9177}" dt="2023-06-21T08:59:36.697" v="1709" actId="1076"/>
        <pc:sldMkLst>
          <pc:docMk/>
          <pc:sldMk cId="2173796239" sldId="2147375367"/>
        </pc:sldMkLst>
        <pc:spChg chg="mod">
          <ac:chgData name="FLUER Bernhard" userId="e0535e40-d403-4de8-ac18-73d2b0d126d8" providerId="ADAL" clId="{1FD16576-7CB8-4C25-9A03-3ABD681F9177}" dt="2023-06-21T08:27:03.413" v="1633"/>
          <ac:spMkLst>
            <pc:docMk/>
            <pc:sldMk cId="2173796239" sldId="2147375367"/>
            <ac:spMk id="4" creationId="{8B5D7CB8-EA81-88F3-CF13-906FE91F1C38}"/>
          </ac:spMkLst>
        </pc:spChg>
        <pc:spChg chg="mod">
          <ac:chgData name="FLUER Bernhard" userId="e0535e40-d403-4de8-ac18-73d2b0d126d8" providerId="ADAL" clId="{1FD16576-7CB8-4C25-9A03-3ABD681F9177}" dt="2023-06-21T08:27:03.413" v="1633"/>
          <ac:spMkLst>
            <pc:docMk/>
            <pc:sldMk cId="2173796239" sldId="2147375367"/>
            <ac:spMk id="5" creationId="{CC1A7618-15DE-9049-A800-8C56B6C3A733}"/>
          </ac:spMkLst>
        </pc:spChg>
        <pc:spChg chg="mod">
          <ac:chgData name="FLUER Bernhard" userId="e0535e40-d403-4de8-ac18-73d2b0d126d8" providerId="ADAL" clId="{1FD16576-7CB8-4C25-9A03-3ABD681F9177}" dt="2023-06-19T19:22:01.164" v="366" actId="20577"/>
          <ac:spMkLst>
            <pc:docMk/>
            <pc:sldMk cId="2173796239" sldId="2147375367"/>
            <ac:spMk id="14" creationId="{20CA6640-C032-6BEF-2725-A63140B1A054}"/>
          </ac:spMkLst>
        </pc:spChg>
        <pc:spChg chg="mod">
          <ac:chgData name="FLUER Bernhard" userId="e0535e40-d403-4de8-ac18-73d2b0d126d8" providerId="ADAL" clId="{1FD16576-7CB8-4C25-9A03-3ABD681F9177}" dt="2023-06-19T19:24:00.676" v="912" actId="404"/>
          <ac:spMkLst>
            <pc:docMk/>
            <pc:sldMk cId="2173796239" sldId="2147375367"/>
            <ac:spMk id="18" creationId="{DBCC0D33-63AF-A588-3153-9A7E06F85F22}"/>
          </ac:spMkLst>
        </pc:spChg>
        <pc:grpChg chg="add mod">
          <ac:chgData name="FLUER Bernhard" userId="e0535e40-d403-4de8-ac18-73d2b0d126d8" providerId="ADAL" clId="{1FD16576-7CB8-4C25-9A03-3ABD681F9177}" dt="2023-06-21T08:27:03.413" v="1633"/>
          <ac:grpSpMkLst>
            <pc:docMk/>
            <pc:sldMk cId="2173796239" sldId="2147375367"/>
            <ac:grpSpMk id="3" creationId="{D60DF21E-3E2B-EC19-50CF-F3D34A85EEB6}"/>
          </ac:grpSpMkLst>
        </pc:grpChg>
        <pc:picChg chg="add del mod">
          <ac:chgData name="FLUER Bernhard" userId="e0535e40-d403-4de8-ac18-73d2b0d126d8" providerId="ADAL" clId="{1FD16576-7CB8-4C25-9A03-3ABD681F9177}" dt="2023-06-21T08:59:11.240" v="1703" actId="478"/>
          <ac:picMkLst>
            <pc:docMk/>
            <pc:sldMk cId="2173796239" sldId="2147375367"/>
            <ac:picMk id="2" creationId="{69AEA2B7-90DB-D5A8-0B75-C4A1F422A043}"/>
          </ac:picMkLst>
        </pc:picChg>
        <pc:picChg chg="del">
          <ac:chgData name="FLUER Bernhard" userId="e0535e40-d403-4de8-ac18-73d2b0d126d8" providerId="ADAL" clId="{1FD16576-7CB8-4C25-9A03-3ABD681F9177}" dt="2023-06-19T19:21:45.977" v="354" actId="478"/>
          <ac:picMkLst>
            <pc:docMk/>
            <pc:sldMk cId="2173796239" sldId="2147375367"/>
            <ac:picMk id="3" creationId="{63F4DF49-3AF9-B56B-D0E2-39387468E34F}"/>
          </ac:picMkLst>
        </pc:picChg>
        <pc:picChg chg="add mod">
          <ac:chgData name="FLUER Bernhard" userId="e0535e40-d403-4de8-ac18-73d2b0d126d8" providerId="ADAL" clId="{1FD16576-7CB8-4C25-9A03-3ABD681F9177}" dt="2023-06-21T08:59:36.697" v="1709" actId="1076"/>
          <ac:picMkLst>
            <pc:docMk/>
            <pc:sldMk cId="2173796239" sldId="2147375367"/>
            <ac:picMk id="7" creationId="{F0032D4E-56F6-C1F1-20C4-4B0E5DB73FFB}"/>
          </ac:picMkLst>
        </pc:picChg>
      </pc:sldChg>
      <pc:sldChg chg="addSp modSp new mod ord">
        <pc:chgData name="FLUER Bernhard" userId="e0535e40-d403-4de8-ac18-73d2b0d126d8" providerId="ADAL" clId="{1FD16576-7CB8-4C25-9A03-3ABD681F9177}" dt="2023-06-20T14:32:55.321" v="1514" actId="1076"/>
        <pc:sldMkLst>
          <pc:docMk/>
          <pc:sldMk cId="1405252684" sldId="2147375368"/>
        </pc:sldMkLst>
        <pc:spChg chg="mod">
          <ac:chgData name="FLUER Bernhard" userId="e0535e40-d403-4de8-ac18-73d2b0d126d8" providerId="ADAL" clId="{1FD16576-7CB8-4C25-9A03-3ABD681F9177}" dt="2023-06-19T19:33:34.739" v="943" actId="20577"/>
          <ac:spMkLst>
            <pc:docMk/>
            <pc:sldMk cId="1405252684" sldId="2147375368"/>
            <ac:spMk id="2" creationId="{6A76383B-95C0-E40E-8B31-792283994F1B}"/>
          </ac:spMkLst>
        </pc:spChg>
        <pc:spChg chg="add mod">
          <ac:chgData name="FLUER Bernhard" userId="e0535e40-d403-4de8-ac18-73d2b0d126d8" providerId="ADAL" clId="{1FD16576-7CB8-4C25-9A03-3ABD681F9177}" dt="2023-06-20T14:31:14.610" v="1506" actId="1035"/>
          <ac:spMkLst>
            <pc:docMk/>
            <pc:sldMk cId="1405252684" sldId="2147375368"/>
            <ac:spMk id="3" creationId="{094BBF8E-C07A-9429-FED2-992F6AE8CF89}"/>
          </ac:spMkLst>
        </pc:spChg>
        <pc:spChg chg="add mod">
          <ac:chgData name="FLUER Bernhard" userId="e0535e40-d403-4de8-ac18-73d2b0d126d8" providerId="ADAL" clId="{1FD16576-7CB8-4C25-9A03-3ABD681F9177}" dt="2023-06-20T14:31:14.610" v="1506" actId="1035"/>
          <ac:spMkLst>
            <pc:docMk/>
            <pc:sldMk cId="1405252684" sldId="2147375368"/>
            <ac:spMk id="4" creationId="{12C0695A-C505-538F-A7E7-5CC4633CD3A6}"/>
          </ac:spMkLst>
        </pc:spChg>
        <pc:picChg chg="add mod">
          <ac:chgData name="FLUER Bernhard" userId="e0535e40-d403-4de8-ac18-73d2b0d126d8" providerId="ADAL" clId="{1FD16576-7CB8-4C25-9A03-3ABD681F9177}" dt="2023-06-20T14:30:27.358" v="1472" actId="1076"/>
          <ac:picMkLst>
            <pc:docMk/>
            <pc:sldMk cId="1405252684" sldId="2147375368"/>
            <ac:picMk id="5" creationId="{041874AA-3D34-D940-A54C-02E064AACD8B}"/>
          </ac:picMkLst>
        </pc:picChg>
        <pc:picChg chg="add mod">
          <ac:chgData name="FLUER Bernhard" userId="e0535e40-d403-4de8-ac18-73d2b0d126d8" providerId="ADAL" clId="{1FD16576-7CB8-4C25-9A03-3ABD681F9177}" dt="2023-06-20T14:32:55.321" v="1514" actId="1076"/>
          <ac:picMkLst>
            <pc:docMk/>
            <pc:sldMk cId="1405252684" sldId="2147375368"/>
            <ac:picMk id="7" creationId="{1547836D-6F41-1FD4-8BDC-02FBC8139B66}"/>
          </ac:picMkLst>
        </pc:picChg>
      </pc:sldChg>
      <pc:sldChg chg="addSp delSp modSp mod modTransition">
        <pc:chgData name="FLUER Bernhard" userId="e0535e40-d403-4de8-ac18-73d2b0d126d8" providerId="ADAL" clId="{1FD16576-7CB8-4C25-9A03-3ABD681F9177}" dt="2023-06-21T08:51:48.703" v="1688"/>
        <pc:sldMkLst>
          <pc:docMk/>
          <pc:sldMk cId="1131050065" sldId="2147375369"/>
        </pc:sldMkLst>
        <pc:spChg chg="add mod">
          <ac:chgData name="FLUER Bernhard" userId="e0535e40-d403-4de8-ac18-73d2b0d126d8" providerId="ADAL" clId="{1FD16576-7CB8-4C25-9A03-3ABD681F9177}" dt="2023-06-21T08:25:28.450" v="1578"/>
          <ac:spMkLst>
            <pc:docMk/>
            <pc:sldMk cId="1131050065" sldId="2147375369"/>
            <ac:spMk id="3" creationId="{09E357D7-D29E-6209-4239-7E8F54E482E2}"/>
          </ac:spMkLst>
        </pc:spChg>
        <pc:spChg chg="add mod">
          <ac:chgData name="FLUER Bernhard" userId="e0535e40-d403-4de8-ac18-73d2b0d126d8" providerId="ADAL" clId="{1FD16576-7CB8-4C25-9A03-3ABD681F9177}" dt="2023-06-21T08:25:35.812" v="1589" actId="404"/>
          <ac:spMkLst>
            <pc:docMk/>
            <pc:sldMk cId="1131050065" sldId="2147375369"/>
            <ac:spMk id="5" creationId="{753A9B07-8D7B-3E37-FD6F-B68CB24F9935}"/>
          </ac:spMkLst>
        </pc:spChg>
        <pc:spChg chg="mod">
          <ac:chgData name="FLUER Bernhard" userId="e0535e40-d403-4de8-ac18-73d2b0d126d8" providerId="ADAL" clId="{1FD16576-7CB8-4C25-9A03-3ABD681F9177}" dt="2023-06-21T08:26:22.828" v="1598"/>
          <ac:spMkLst>
            <pc:docMk/>
            <pc:sldMk cId="1131050065" sldId="2147375369"/>
            <ac:spMk id="7" creationId="{15AB5F3D-DA08-49DF-9CF4-D372F0CA757A}"/>
          </ac:spMkLst>
        </pc:spChg>
        <pc:spChg chg="mod">
          <ac:chgData name="FLUER Bernhard" userId="e0535e40-d403-4de8-ac18-73d2b0d126d8" providerId="ADAL" clId="{1FD16576-7CB8-4C25-9A03-3ABD681F9177}" dt="2023-06-21T08:26:22.828" v="1598"/>
          <ac:spMkLst>
            <pc:docMk/>
            <pc:sldMk cId="1131050065" sldId="2147375369"/>
            <ac:spMk id="9" creationId="{38A46D04-384A-F545-3616-1845A4641D59}"/>
          </ac:spMkLst>
        </pc:spChg>
        <pc:spChg chg="mod">
          <ac:chgData name="FLUER Bernhard" userId="e0535e40-d403-4de8-ac18-73d2b0d126d8" providerId="ADAL" clId="{1FD16576-7CB8-4C25-9A03-3ABD681F9177}" dt="2023-06-21T08:26:27.689" v="1602"/>
          <ac:spMkLst>
            <pc:docMk/>
            <pc:sldMk cId="1131050065" sldId="2147375369"/>
            <ac:spMk id="11" creationId="{F4B794E5-957D-64EF-E8D5-1B1F0B62A7DC}"/>
          </ac:spMkLst>
        </pc:spChg>
        <pc:spChg chg="mod">
          <ac:chgData name="FLUER Bernhard" userId="e0535e40-d403-4de8-ac18-73d2b0d126d8" providerId="ADAL" clId="{1FD16576-7CB8-4C25-9A03-3ABD681F9177}" dt="2023-06-21T08:26:32.939" v="1624" actId="20577"/>
          <ac:spMkLst>
            <pc:docMk/>
            <pc:sldMk cId="1131050065" sldId="2147375369"/>
            <ac:spMk id="12" creationId="{C5BEC2AA-4B50-CEAC-43E3-D892B789EBF7}"/>
          </ac:spMkLst>
        </pc:spChg>
        <pc:grpChg chg="add del mod">
          <ac:chgData name="FLUER Bernhard" userId="e0535e40-d403-4de8-ac18-73d2b0d126d8" providerId="ADAL" clId="{1FD16576-7CB8-4C25-9A03-3ABD681F9177}" dt="2023-06-21T08:26:26.113" v="1600" actId="478"/>
          <ac:grpSpMkLst>
            <pc:docMk/>
            <pc:sldMk cId="1131050065" sldId="2147375369"/>
            <ac:grpSpMk id="2" creationId="{DA3C21FA-F37D-5B2F-487B-8AF9D5C04EF1}"/>
          </ac:grpSpMkLst>
        </pc:grpChg>
        <pc:grpChg chg="add del mod">
          <ac:chgData name="FLUER Bernhard" userId="e0535e40-d403-4de8-ac18-73d2b0d126d8" providerId="ADAL" clId="{1FD16576-7CB8-4C25-9A03-3ABD681F9177}" dt="2023-06-21T08:26:26.798" v="1601" actId="478"/>
          <ac:grpSpMkLst>
            <pc:docMk/>
            <pc:sldMk cId="1131050065" sldId="2147375369"/>
            <ac:grpSpMk id="6" creationId="{00518F8E-9FA7-A13F-07BC-958E16558B46}"/>
          </ac:grpSpMkLst>
        </pc:grpChg>
        <pc:grpChg chg="add mod">
          <ac:chgData name="FLUER Bernhard" userId="e0535e40-d403-4de8-ac18-73d2b0d126d8" providerId="ADAL" clId="{1FD16576-7CB8-4C25-9A03-3ABD681F9177}" dt="2023-06-21T08:26:27.689" v="1602"/>
          <ac:grpSpMkLst>
            <pc:docMk/>
            <pc:sldMk cId="1131050065" sldId="2147375369"/>
            <ac:grpSpMk id="10" creationId="{7EB481E6-806D-9555-FA42-0FC371DAFD2A}"/>
          </ac:grpSpMkLst>
        </pc:grpChg>
      </pc:sldChg>
      <pc:sldChg chg="addSp delSp modSp add mod">
        <pc:chgData name="FLUER Bernhard" userId="e0535e40-d403-4de8-ac18-73d2b0d126d8" providerId="ADAL" clId="{1FD16576-7CB8-4C25-9A03-3ABD681F9177}" dt="2023-06-21T08:26:59.997" v="1631"/>
        <pc:sldMkLst>
          <pc:docMk/>
          <pc:sldMk cId="3533843284" sldId="2147375370"/>
        </pc:sldMkLst>
        <pc:spChg chg="mod">
          <ac:chgData name="FLUER Bernhard" userId="e0535e40-d403-4de8-ac18-73d2b0d126d8" providerId="ADAL" clId="{1FD16576-7CB8-4C25-9A03-3ABD681F9177}" dt="2023-06-20T14:02:55.460" v="1037" actId="1076"/>
          <ac:spMkLst>
            <pc:docMk/>
            <pc:sldMk cId="3533843284" sldId="2147375370"/>
            <ac:spMk id="2" creationId="{2AE78D24-8BDE-038E-75B7-158BD1A2E2EC}"/>
          </ac:spMkLst>
        </pc:spChg>
        <pc:spChg chg="mod">
          <ac:chgData name="FLUER Bernhard" userId="e0535e40-d403-4de8-ac18-73d2b0d126d8" providerId="ADAL" clId="{1FD16576-7CB8-4C25-9A03-3ABD681F9177}" dt="2023-06-21T08:26:52.991" v="1629"/>
          <ac:spMkLst>
            <pc:docMk/>
            <pc:sldMk cId="3533843284" sldId="2147375370"/>
            <ac:spMk id="13" creationId="{10CEC01A-C737-68A1-C720-F5E798E93357}"/>
          </ac:spMkLst>
        </pc:spChg>
        <pc:spChg chg="mod">
          <ac:chgData name="FLUER Bernhard" userId="e0535e40-d403-4de8-ac18-73d2b0d126d8" providerId="ADAL" clId="{1FD16576-7CB8-4C25-9A03-3ABD681F9177}" dt="2023-06-21T08:26:52.991" v="1629"/>
          <ac:spMkLst>
            <pc:docMk/>
            <pc:sldMk cId="3533843284" sldId="2147375370"/>
            <ac:spMk id="14" creationId="{493281D0-3636-1B14-4A12-729DE6CEF1B7}"/>
          </ac:spMkLst>
        </pc:spChg>
        <pc:spChg chg="mod">
          <ac:chgData name="FLUER Bernhard" userId="e0535e40-d403-4de8-ac18-73d2b0d126d8" providerId="ADAL" clId="{1FD16576-7CB8-4C25-9A03-3ABD681F9177}" dt="2023-06-21T08:26:59.997" v="1631"/>
          <ac:spMkLst>
            <pc:docMk/>
            <pc:sldMk cId="3533843284" sldId="2147375370"/>
            <ac:spMk id="16" creationId="{74C2A880-4DA7-AF7A-54F9-AC48E9A25D44}"/>
          </ac:spMkLst>
        </pc:spChg>
        <pc:spChg chg="mod">
          <ac:chgData name="FLUER Bernhard" userId="e0535e40-d403-4de8-ac18-73d2b0d126d8" providerId="ADAL" clId="{1FD16576-7CB8-4C25-9A03-3ABD681F9177}" dt="2023-06-21T08:26:59.997" v="1631"/>
          <ac:spMkLst>
            <pc:docMk/>
            <pc:sldMk cId="3533843284" sldId="2147375370"/>
            <ac:spMk id="17" creationId="{268AD50A-38DE-E205-6713-0E458684CE61}"/>
          </ac:spMkLst>
        </pc:spChg>
        <pc:grpChg chg="add del mod">
          <ac:chgData name="FLUER Bernhard" userId="e0535e40-d403-4de8-ac18-73d2b0d126d8" providerId="ADAL" clId="{1FD16576-7CB8-4C25-9A03-3ABD681F9177}" dt="2023-06-21T08:26:58.268" v="1630" actId="21"/>
          <ac:grpSpMkLst>
            <pc:docMk/>
            <pc:sldMk cId="3533843284" sldId="2147375370"/>
            <ac:grpSpMk id="3" creationId="{77085D16-A210-5E0F-5CDE-9C8FE5C0A61D}"/>
          </ac:grpSpMkLst>
        </pc:grpChg>
        <pc:grpChg chg="add mod">
          <ac:chgData name="FLUER Bernhard" userId="e0535e40-d403-4de8-ac18-73d2b0d126d8" providerId="ADAL" clId="{1FD16576-7CB8-4C25-9A03-3ABD681F9177}" dt="2023-06-21T08:26:59.997" v="1631"/>
          <ac:grpSpMkLst>
            <pc:docMk/>
            <pc:sldMk cId="3533843284" sldId="2147375370"/>
            <ac:grpSpMk id="15" creationId="{5278FB05-E044-590A-F1BA-735E4E112CD3}"/>
          </ac:grpSpMkLst>
        </pc:grpChg>
      </pc:sldChg>
      <pc:sldChg chg="addSp delSp modSp new mod ord modClrScheme modAnim chgLayout">
        <pc:chgData name="FLUER Bernhard" userId="e0535e40-d403-4de8-ac18-73d2b0d126d8" providerId="ADAL" clId="{1FD16576-7CB8-4C25-9A03-3ABD681F9177}" dt="2023-06-20T14:28:04.260" v="1426"/>
        <pc:sldMkLst>
          <pc:docMk/>
          <pc:sldMk cId="314735904" sldId="2147375371"/>
        </pc:sldMkLst>
        <pc:spChg chg="del mod ord">
          <ac:chgData name="FLUER Bernhard" userId="e0535e40-d403-4de8-ac18-73d2b0d126d8" providerId="ADAL" clId="{1FD16576-7CB8-4C25-9A03-3ABD681F9177}" dt="2023-06-20T14:21:05.577" v="1400" actId="700"/>
          <ac:spMkLst>
            <pc:docMk/>
            <pc:sldMk cId="314735904" sldId="2147375371"/>
            <ac:spMk id="2" creationId="{6AC4D35B-C956-F869-45E7-DB78747BA5D2}"/>
          </ac:spMkLst>
        </pc:spChg>
        <pc:spChg chg="del mod ord">
          <ac:chgData name="FLUER Bernhard" userId="e0535e40-d403-4de8-ac18-73d2b0d126d8" providerId="ADAL" clId="{1FD16576-7CB8-4C25-9A03-3ABD681F9177}" dt="2023-06-20T14:21:05.577" v="1400" actId="700"/>
          <ac:spMkLst>
            <pc:docMk/>
            <pc:sldMk cId="314735904" sldId="2147375371"/>
            <ac:spMk id="3" creationId="{BF4E5857-39CA-4792-4624-D844239066D2}"/>
          </ac:spMkLst>
        </pc:spChg>
        <pc:spChg chg="del">
          <ac:chgData name="FLUER Bernhard" userId="e0535e40-d403-4de8-ac18-73d2b0d126d8" providerId="ADAL" clId="{1FD16576-7CB8-4C25-9A03-3ABD681F9177}" dt="2023-06-20T14:21:05.577" v="1400" actId="700"/>
          <ac:spMkLst>
            <pc:docMk/>
            <pc:sldMk cId="314735904" sldId="2147375371"/>
            <ac:spMk id="4" creationId="{328F8F30-228D-85D9-2EEA-5267BA4167CA}"/>
          </ac:spMkLst>
        </pc:spChg>
        <pc:spChg chg="del mod ord">
          <ac:chgData name="FLUER Bernhard" userId="e0535e40-d403-4de8-ac18-73d2b0d126d8" providerId="ADAL" clId="{1FD16576-7CB8-4C25-9A03-3ABD681F9177}" dt="2023-06-20T14:21:05.577" v="1400" actId="700"/>
          <ac:spMkLst>
            <pc:docMk/>
            <pc:sldMk cId="314735904" sldId="2147375371"/>
            <ac:spMk id="5" creationId="{B17D8D4D-A083-1C5E-D1DC-A58BD8B4647A}"/>
          </ac:spMkLst>
        </pc:spChg>
        <pc:spChg chg="add mod ord">
          <ac:chgData name="FLUER Bernhard" userId="e0535e40-d403-4de8-ac18-73d2b0d126d8" providerId="ADAL" clId="{1FD16576-7CB8-4C25-9A03-3ABD681F9177}" dt="2023-06-20T14:21:05.577" v="1400" actId="700"/>
          <ac:spMkLst>
            <pc:docMk/>
            <pc:sldMk cId="314735904" sldId="2147375371"/>
            <ac:spMk id="6" creationId="{621F5577-D0B7-2996-3A5E-0260225DAF60}"/>
          </ac:spMkLst>
        </pc:spChg>
        <pc:spChg chg="add mod ord">
          <ac:chgData name="FLUER Bernhard" userId="e0535e40-d403-4de8-ac18-73d2b0d126d8" providerId="ADAL" clId="{1FD16576-7CB8-4C25-9A03-3ABD681F9177}" dt="2023-06-20T14:21:05.577" v="1400" actId="700"/>
          <ac:spMkLst>
            <pc:docMk/>
            <pc:sldMk cId="314735904" sldId="2147375371"/>
            <ac:spMk id="7" creationId="{13F08061-605E-9D0F-95FC-E6DA5FB00C08}"/>
          </ac:spMkLst>
        </pc:spChg>
        <pc:spChg chg="add mod ord">
          <ac:chgData name="FLUER Bernhard" userId="e0535e40-d403-4de8-ac18-73d2b0d126d8" providerId="ADAL" clId="{1FD16576-7CB8-4C25-9A03-3ABD681F9177}" dt="2023-06-20T14:21:05.577" v="1400" actId="700"/>
          <ac:spMkLst>
            <pc:docMk/>
            <pc:sldMk cId="314735904" sldId="2147375371"/>
            <ac:spMk id="8" creationId="{AA8F34B2-2B3D-F51D-0738-EC9480719D9B}"/>
          </ac:spMkLst>
        </pc:spChg>
        <pc:picChg chg="add mod modCrop">
          <ac:chgData name="FLUER Bernhard" userId="e0535e40-d403-4de8-ac18-73d2b0d126d8" providerId="ADAL" clId="{1FD16576-7CB8-4C25-9A03-3ABD681F9177}" dt="2023-06-20T14:21:40.098" v="1406" actId="1076"/>
          <ac:picMkLst>
            <pc:docMk/>
            <pc:sldMk cId="314735904" sldId="2147375371"/>
            <ac:picMk id="9" creationId="{26EFE7B6-5120-6702-5CB7-6DAC4C6CBF05}"/>
          </ac:picMkLst>
        </pc:picChg>
        <pc:picChg chg="add mod">
          <ac:chgData name="FLUER Bernhard" userId="e0535e40-d403-4de8-ac18-73d2b0d126d8" providerId="ADAL" clId="{1FD16576-7CB8-4C25-9A03-3ABD681F9177}" dt="2023-06-20T14:24:34.272" v="1412" actId="1076"/>
          <ac:picMkLst>
            <pc:docMk/>
            <pc:sldMk cId="314735904" sldId="2147375371"/>
            <ac:picMk id="11" creationId="{DFF02AAE-3E18-550F-44D9-BEDC673F41AF}"/>
          </ac:picMkLst>
        </pc:picChg>
        <pc:picChg chg="add mod">
          <ac:chgData name="FLUER Bernhard" userId="e0535e40-d403-4de8-ac18-73d2b0d126d8" providerId="ADAL" clId="{1FD16576-7CB8-4C25-9A03-3ABD681F9177}" dt="2023-06-20T14:25:03.667" v="1417" actId="1076"/>
          <ac:picMkLst>
            <pc:docMk/>
            <pc:sldMk cId="314735904" sldId="2147375371"/>
            <ac:picMk id="13" creationId="{AECAF96C-D8C3-735A-BF1C-AE5B32B8069E}"/>
          </ac:picMkLst>
        </pc:picChg>
      </pc:sldChg>
      <pc:sldChg chg="addSp modSp add mod ord modTransition modAnim">
        <pc:chgData name="FLUER Bernhard" userId="e0535e40-d403-4de8-ac18-73d2b0d126d8" providerId="ADAL" clId="{1FD16576-7CB8-4C25-9A03-3ABD681F9177}" dt="2023-06-21T09:01:52.180" v="1724" actId="1076"/>
        <pc:sldMkLst>
          <pc:docMk/>
          <pc:sldMk cId="666480583" sldId="2147375372"/>
        </pc:sldMkLst>
        <pc:spChg chg="add mod">
          <ac:chgData name="FLUER Bernhard" userId="e0535e40-d403-4de8-ac18-73d2b0d126d8" providerId="ADAL" clId="{1FD16576-7CB8-4C25-9A03-3ABD681F9177}" dt="2023-06-21T09:01:52.180" v="1724" actId="1076"/>
          <ac:spMkLst>
            <pc:docMk/>
            <pc:sldMk cId="666480583" sldId="2147375372"/>
            <ac:spMk id="7" creationId="{76301F10-82A1-94D8-CDC1-4A79BFACA436}"/>
          </ac:spMkLst>
        </pc:spChg>
      </pc:sldChg>
      <pc:sldChg chg="addSp delSp modSp new mod ord">
        <pc:chgData name="FLUER Bernhard" userId="e0535e40-d403-4de8-ac18-73d2b0d126d8" providerId="ADAL" clId="{1FD16576-7CB8-4C25-9A03-3ABD681F9177}" dt="2023-06-21T13:04:56.730" v="1871"/>
        <pc:sldMkLst>
          <pc:docMk/>
          <pc:sldMk cId="1633736897" sldId="2147375373"/>
        </pc:sldMkLst>
        <pc:spChg chg="del">
          <ac:chgData name="FLUER Bernhard" userId="e0535e40-d403-4de8-ac18-73d2b0d126d8" providerId="ADAL" clId="{1FD16576-7CB8-4C25-9A03-3ABD681F9177}" dt="2023-06-21T08:45:34.842" v="1659" actId="478"/>
          <ac:spMkLst>
            <pc:docMk/>
            <pc:sldMk cId="1633736897" sldId="2147375373"/>
            <ac:spMk id="2" creationId="{DC15894C-FE3C-5B18-E739-76880296750F}"/>
          </ac:spMkLst>
        </pc:spChg>
        <pc:spChg chg="mod">
          <ac:chgData name="FLUER Bernhard" userId="e0535e40-d403-4de8-ac18-73d2b0d126d8" providerId="ADAL" clId="{1FD16576-7CB8-4C25-9A03-3ABD681F9177}" dt="2023-06-21T08:45:32.332" v="1658" actId="20577"/>
          <ac:spMkLst>
            <pc:docMk/>
            <pc:sldMk cId="1633736897" sldId="2147375373"/>
            <ac:spMk id="5" creationId="{CCE1E4CE-8CAB-65C4-5E63-FBB9449902CF}"/>
          </ac:spMkLst>
        </pc:spChg>
        <pc:picChg chg="add mod">
          <ac:chgData name="FLUER Bernhard" userId="e0535e40-d403-4de8-ac18-73d2b0d126d8" providerId="ADAL" clId="{1FD16576-7CB8-4C25-9A03-3ABD681F9177}" dt="2023-06-21T08:49:45.134" v="1676" actId="1036"/>
          <ac:picMkLst>
            <pc:docMk/>
            <pc:sldMk cId="1633736897" sldId="2147375373"/>
            <ac:picMk id="7" creationId="{24882457-D146-C311-31DC-659796CF6940}"/>
          </ac:picMkLst>
        </pc:picChg>
      </pc:sldChg>
      <pc:sldChg chg="modSp add mod">
        <pc:chgData name="FLUER Bernhard" userId="e0535e40-d403-4de8-ac18-73d2b0d126d8" providerId="ADAL" clId="{1FD16576-7CB8-4C25-9A03-3ABD681F9177}" dt="2023-06-21T11:19:58.791" v="1862" actId="20577"/>
        <pc:sldMkLst>
          <pc:docMk/>
          <pc:sldMk cId="2203342568" sldId="2147375374"/>
        </pc:sldMkLst>
        <pc:spChg chg="mod">
          <ac:chgData name="FLUER Bernhard" userId="e0535e40-d403-4de8-ac18-73d2b0d126d8" providerId="ADAL" clId="{1FD16576-7CB8-4C25-9A03-3ABD681F9177}" dt="2023-06-21T11:19:58.791" v="1862" actId="20577"/>
          <ac:spMkLst>
            <pc:docMk/>
            <pc:sldMk cId="2203342568" sldId="2147375374"/>
            <ac:spMk id="9" creationId="{C3BFEE56-D0BA-256A-EC60-1C410664189A}"/>
          </ac:spMkLst>
        </pc:spChg>
      </pc:sldChg>
    </pc:docChg>
  </pc:docChgLst>
  <pc:docChgLst>
    <pc:chgData name="FLUER Bernhard" userId="e0535e40-d403-4de8-ac18-73d2b0d126d8" providerId="ADAL" clId="{40DA2243-533A-DF4A-A7C0-4974436244F3}"/>
    <pc:docChg chg="custSel addSld delSld modSld modSection">
      <pc:chgData name="FLUER Bernhard" userId="e0535e40-d403-4de8-ac18-73d2b0d126d8" providerId="ADAL" clId="{40DA2243-533A-DF4A-A7C0-4974436244F3}" dt="2023-05-22T18:47:54.640" v="1164" actId="20577"/>
      <pc:docMkLst>
        <pc:docMk/>
      </pc:docMkLst>
      <pc:sldChg chg="delSp modSp new mod">
        <pc:chgData name="FLUER Bernhard" userId="e0535e40-d403-4de8-ac18-73d2b0d126d8" providerId="ADAL" clId="{40DA2243-533A-DF4A-A7C0-4974436244F3}" dt="2023-05-22T18:43:58.824" v="894" actId="478"/>
        <pc:sldMkLst>
          <pc:docMk/>
          <pc:sldMk cId="1996793469" sldId="2147375333"/>
        </pc:sldMkLst>
        <pc:spChg chg="mod">
          <ac:chgData name="FLUER Bernhard" userId="e0535e40-d403-4de8-ac18-73d2b0d126d8" providerId="ADAL" clId="{40DA2243-533A-DF4A-A7C0-4974436244F3}" dt="2023-05-22T18:43:50.868" v="891" actId="20577"/>
          <ac:spMkLst>
            <pc:docMk/>
            <pc:sldMk cId="1996793469" sldId="2147375333"/>
            <ac:spMk id="2" creationId="{9723B0E5-4D83-3750-BDC1-6CF37252BA8A}"/>
          </ac:spMkLst>
        </pc:spChg>
        <pc:spChg chg="del">
          <ac:chgData name="FLUER Bernhard" userId="e0535e40-d403-4de8-ac18-73d2b0d126d8" providerId="ADAL" clId="{40DA2243-533A-DF4A-A7C0-4974436244F3}" dt="2023-05-22T18:43:54.888" v="892" actId="478"/>
          <ac:spMkLst>
            <pc:docMk/>
            <pc:sldMk cId="1996793469" sldId="2147375333"/>
            <ac:spMk id="3" creationId="{149E690E-2419-F77A-C7A4-6FAFB2F1F4F3}"/>
          </ac:spMkLst>
        </pc:spChg>
        <pc:spChg chg="mod">
          <ac:chgData name="FLUER Bernhard" userId="e0535e40-d403-4de8-ac18-73d2b0d126d8" providerId="ADAL" clId="{40DA2243-533A-DF4A-A7C0-4974436244F3}" dt="2023-05-22T18:41:59.040" v="474" actId="20577"/>
          <ac:spMkLst>
            <pc:docMk/>
            <pc:sldMk cId="1996793469" sldId="2147375333"/>
            <ac:spMk id="4" creationId="{08664F85-495F-8612-17CD-4708748354B3}"/>
          </ac:spMkLst>
        </pc:spChg>
        <pc:spChg chg="mod">
          <ac:chgData name="FLUER Bernhard" userId="e0535e40-d403-4de8-ac18-73d2b0d126d8" providerId="ADAL" clId="{40DA2243-533A-DF4A-A7C0-4974436244F3}" dt="2023-05-22T18:43:11.242" v="710" actId="20577"/>
          <ac:spMkLst>
            <pc:docMk/>
            <pc:sldMk cId="1996793469" sldId="2147375333"/>
            <ac:spMk id="5" creationId="{5ABC27E8-58E5-C77C-BB51-118F6444D40B}"/>
          </ac:spMkLst>
        </pc:spChg>
        <pc:spChg chg="mod">
          <ac:chgData name="FLUER Bernhard" userId="e0535e40-d403-4de8-ac18-73d2b0d126d8" providerId="ADAL" clId="{40DA2243-533A-DF4A-A7C0-4974436244F3}" dt="2023-05-22T18:43:34.512" v="839" actId="20577"/>
          <ac:spMkLst>
            <pc:docMk/>
            <pc:sldMk cId="1996793469" sldId="2147375333"/>
            <ac:spMk id="6" creationId="{A458CB67-393E-F5D0-9AFA-A8A11F1E41E0}"/>
          </ac:spMkLst>
        </pc:spChg>
        <pc:spChg chg="mod">
          <ac:chgData name="FLUER Bernhard" userId="e0535e40-d403-4de8-ac18-73d2b0d126d8" providerId="ADAL" clId="{40DA2243-533A-DF4A-A7C0-4974436244F3}" dt="2023-05-22T18:41:05.046" v="294" actId="20577"/>
          <ac:spMkLst>
            <pc:docMk/>
            <pc:sldMk cId="1996793469" sldId="2147375333"/>
            <ac:spMk id="7" creationId="{C158FB32-C8AF-01DA-F95C-156FF6653506}"/>
          </ac:spMkLst>
        </pc:spChg>
        <pc:spChg chg="mod">
          <ac:chgData name="FLUER Bernhard" userId="e0535e40-d403-4de8-ac18-73d2b0d126d8" providerId="ADAL" clId="{40DA2243-533A-DF4A-A7C0-4974436244F3}" dt="2023-05-22T18:43:46.999" v="880" actId="20577"/>
          <ac:spMkLst>
            <pc:docMk/>
            <pc:sldMk cId="1996793469" sldId="2147375333"/>
            <ac:spMk id="8" creationId="{AD187EC3-55FC-57F7-EA70-E3E4B09B352D}"/>
          </ac:spMkLst>
        </pc:spChg>
        <pc:spChg chg="del">
          <ac:chgData name="FLUER Bernhard" userId="e0535e40-d403-4de8-ac18-73d2b0d126d8" providerId="ADAL" clId="{40DA2243-533A-DF4A-A7C0-4974436244F3}" dt="2023-05-22T18:43:57.357" v="893" actId="478"/>
          <ac:spMkLst>
            <pc:docMk/>
            <pc:sldMk cId="1996793469" sldId="2147375333"/>
            <ac:spMk id="9" creationId="{194ADD35-8C06-388E-FDA4-03B009667AD6}"/>
          </ac:spMkLst>
        </pc:spChg>
        <pc:spChg chg="del">
          <ac:chgData name="FLUER Bernhard" userId="e0535e40-d403-4de8-ac18-73d2b0d126d8" providerId="ADAL" clId="{40DA2243-533A-DF4A-A7C0-4974436244F3}" dt="2023-05-22T18:43:58.824" v="894" actId="478"/>
          <ac:spMkLst>
            <pc:docMk/>
            <pc:sldMk cId="1996793469" sldId="2147375333"/>
            <ac:spMk id="10" creationId="{A8F926B3-F8FA-AB56-24EC-773218D3A35C}"/>
          </ac:spMkLst>
        </pc:spChg>
        <pc:spChg chg="mod">
          <ac:chgData name="FLUER Bernhard" userId="e0535e40-d403-4de8-ac18-73d2b0d126d8" providerId="ADAL" clId="{40DA2243-533A-DF4A-A7C0-4974436244F3}" dt="2023-05-22T18:41:42.664" v="430" actId="20577"/>
          <ac:spMkLst>
            <pc:docMk/>
            <pc:sldMk cId="1996793469" sldId="2147375333"/>
            <ac:spMk id="13" creationId="{2C6FA2D9-FC91-D638-B29D-D83D62C6AF4F}"/>
          </ac:spMkLst>
        </pc:spChg>
      </pc:sldChg>
      <pc:sldChg chg="addSp delSp modSp del mod modClrScheme chgLayout">
        <pc:chgData name="FLUER Bernhard" userId="e0535e40-d403-4de8-ac18-73d2b0d126d8" providerId="ADAL" clId="{40DA2243-533A-DF4A-A7C0-4974436244F3}" dt="2023-05-22T18:40:09.835" v="146" actId="2696"/>
        <pc:sldMkLst>
          <pc:docMk/>
          <pc:sldMk cId="2735667845" sldId="2147375333"/>
        </pc:sldMkLst>
        <pc:spChg chg="add mod ord">
          <ac:chgData name="FLUER Bernhard" userId="e0535e40-d403-4de8-ac18-73d2b0d126d8" providerId="ADAL" clId="{40DA2243-533A-DF4A-A7C0-4974436244F3}" dt="2023-05-22T18:39:25.322" v="132" actId="700"/>
          <ac:spMkLst>
            <pc:docMk/>
            <pc:sldMk cId="2735667845" sldId="2147375333"/>
            <ac:spMk id="2" creationId="{2C675E9D-3D1F-589C-52C4-01A8078171E3}"/>
          </ac:spMkLst>
        </pc:spChg>
        <pc:spChg chg="add mod ord">
          <ac:chgData name="FLUER Bernhard" userId="e0535e40-d403-4de8-ac18-73d2b0d126d8" providerId="ADAL" clId="{40DA2243-533A-DF4A-A7C0-4974436244F3}" dt="2023-05-22T18:39:25.322" v="132" actId="700"/>
          <ac:spMkLst>
            <pc:docMk/>
            <pc:sldMk cId="2735667845" sldId="2147375333"/>
            <ac:spMk id="3" creationId="{4B907125-D593-0847-8E05-87FE2BD36CCE}"/>
          </ac:spMkLst>
        </pc:spChg>
        <pc:spChg chg="add mod ord">
          <ac:chgData name="FLUER Bernhard" userId="e0535e40-d403-4de8-ac18-73d2b0d126d8" providerId="ADAL" clId="{40DA2243-533A-DF4A-A7C0-4974436244F3}" dt="2023-05-22T18:39:25.322" v="132" actId="700"/>
          <ac:spMkLst>
            <pc:docMk/>
            <pc:sldMk cId="2735667845" sldId="2147375333"/>
            <ac:spMk id="4" creationId="{2EA50947-914F-C1A0-8B67-2FB8C4852B3A}"/>
          </ac:spMkLst>
        </pc:spChg>
        <pc:spChg chg="add mod ord">
          <ac:chgData name="FLUER Bernhard" userId="e0535e40-d403-4de8-ac18-73d2b0d126d8" providerId="ADAL" clId="{40DA2243-533A-DF4A-A7C0-4974436244F3}" dt="2023-05-22T18:39:25.322" v="132" actId="700"/>
          <ac:spMkLst>
            <pc:docMk/>
            <pc:sldMk cId="2735667845" sldId="2147375333"/>
            <ac:spMk id="5" creationId="{8D5FBFFB-BE16-3ECB-24C1-6095A2BBE52E}"/>
          </ac:spMkLst>
        </pc:spChg>
        <pc:spChg chg="add mod ord">
          <ac:chgData name="FLUER Bernhard" userId="e0535e40-d403-4de8-ac18-73d2b0d126d8" providerId="ADAL" clId="{40DA2243-533A-DF4A-A7C0-4974436244F3}" dt="2023-05-22T18:39:25.322" v="132" actId="700"/>
          <ac:spMkLst>
            <pc:docMk/>
            <pc:sldMk cId="2735667845" sldId="2147375333"/>
            <ac:spMk id="6" creationId="{297D105C-E7BB-C7EF-14FF-9EBC55F770CA}"/>
          </ac:spMkLst>
        </pc:spChg>
        <pc:spChg chg="add mod ord">
          <ac:chgData name="FLUER Bernhard" userId="e0535e40-d403-4de8-ac18-73d2b0d126d8" providerId="ADAL" clId="{40DA2243-533A-DF4A-A7C0-4974436244F3}" dt="2023-05-22T18:39:25.322" v="132" actId="700"/>
          <ac:spMkLst>
            <pc:docMk/>
            <pc:sldMk cId="2735667845" sldId="2147375333"/>
            <ac:spMk id="7" creationId="{64119061-4CED-2E28-0C28-4E1CD00D3A95}"/>
          </ac:spMkLst>
        </pc:spChg>
        <pc:spChg chg="add mod ord">
          <ac:chgData name="FLUER Bernhard" userId="e0535e40-d403-4de8-ac18-73d2b0d126d8" providerId="ADAL" clId="{40DA2243-533A-DF4A-A7C0-4974436244F3}" dt="2023-05-22T18:39:25.322" v="132" actId="700"/>
          <ac:spMkLst>
            <pc:docMk/>
            <pc:sldMk cId="2735667845" sldId="2147375333"/>
            <ac:spMk id="8" creationId="{DA513278-B77B-16EE-6BD9-B25D06018304}"/>
          </ac:spMkLst>
        </pc:spChg>
        <pc:spChg chg="add mod ord">
          <ac:chgData name="FLUER Bernhard" userId="e0535e40-d403-4de8-ac18-73d2b0d126d8" providerId="ADAL" clId="{40DA2243-533A-DF4A-A7C0-4974436244F3}" dt="2023-05-22T18:39:25.322" v="132" actId="700"/>
          <ac:spMkLst>
            <pc:docMk/>
            <pc:sldMk cId="2735667845" sldId="2147375333"/>
            <ac:spMk id="9" creationId="{B7DAD484-DACB-4F91-2C30-50B8945E7C47}"/>
          </ac:spMkLst>
        </pc:spChg>
        <pc:spChg chg="add mod ord">
          <ac:chgData name="FLUER Bernhard" userId="e0535e40-d403-4de8-ac18-73d2b0d126d8" providerId="ADAL" clId="{40DA2243-533A-DF4A-A7C0-4974436244F3}" dt="2023-05-22T18:39:25.322" v="132" actId="700"/>
          <ac:spMkLst>
            <pc:docMk/>
            <pc:sldMk cId="2735667845" sldId="2147375333"/>
            <ac:spMk id="10" creationId="{DE80097B-07E4-E7B2-F12A-03C23DA4D687}"/>
          </ac:spMkLst>
        </pc:spChg>
        <pc:spChg chg="add mod ord">
          <ac:chgData name="FLUER Bernhard" userId="e0535e40-d403-4de8-ac18-73d2b0d126d8" providerId="ADAL" clId="{40DA2243-533A-DF4A-A7C0-4974436244F3}" dt="2023-05-22T18:39:25.322" v="132" actId="700"/>
          <ac:spMkLst>
            <pc:docMk/>
            <pc:sldMk cId="2735667845" sldId="2147375333"/>
            <ac:spMk id="11" creationId="{3500D2A2-EF49-9C91-F8A0-B33C0C8B987F}"/>
          </ac:spMkLst>
        </pc:spChg>
        <pc:spChg chg="add mod ord">
          <ac:chgData name="FLUER Bernhard" userId="e0535e40-d403-4de8-ac18-73d2b0d126d8" providerId="ADAL" clId="{40DA2243-533A-DF4A-A7C0-4974436244F3}" dt="2023-05-22T18:39:25.322" v="132" actId="700"/>
          <ac:spMkLst>
            <pc:docMk/>
            <pc:sldMk cId="2735667845" sldId="2147375333"/>
            <ac:spMk id="12" creationId="{6291091A-27F6-51B3-D6A9-9D1839FFC05A}"/>
          </ac:spMkLst>
        </pc:spChg>
        <pc:spChg chg="add del mod">
          <ac:chgData name="FLUER Bernhard" userId="e0535e40-d403-4de8-ac18-73d2b0d126d8" providerId="ADAL" clId="{40DA2243-533A-DF4A-A7C0-4974436244F3}" dt="2023-05-22T18:40:06.449" v="143"/>
          <ac:spMkLst>
            <pc:docMk/>
            <pc:sldMk cId="2735667845" sldId="2147375333"/>
            <ac:spMk id="13" creationId="{150F5106-3275-6050-A194-41E648DFC6C2}"/>
          </ac:spMkLst>
        </pc:spChg>
        <pc:spChg chg="add del mod">
          <ac:chgData name="FLUER Bernhard" userId="e0535e40-d403-4de8-ac18-73d2b0d126d8" providerId="ADAL" clId="{40DA2243-533A-DF4A-A7C0-4974436244F3}" dt="2023-05-22T18:40:07.785" v="145"/>
          <ac:spMkLst>
            <pc:docMk/>
            <pc:sldMk cId="2735667845" sldId="2147375333"/>
            <ac:spMk id="14" creationId="{F48641CE-4296-FC0B-0B5A-0B16563EBFB1}"/>
          </ac:spMkLst>
        </pc:spChg>
        <pc:spChg chg="del mod ord">
          <ac:chgData name="FLUER Bernhard" userId="e0535e40-d403-4de8-ac18-73d2b0d126d8" providerId="ADAL" clId="{40DA2243-533A-DF4A-A7C0-4974436244F3}" dt="2023-05-22T18:39:25.322" v="132" actId="700"/>
          <ac:spMkLst>
            <pc:docMk/>
            <pc:sldMk cId="2735667845" sldId="2147375333"/>
            <ac:spMk id="17" creationId="{E44D7A34-552C-4B03-6775-BA21541EA480}"/>
          </ac:spMkLst>
        </pc:spChg>
        <pc:spChg chg="del mod ord">
          <ac:chgData name="FLUER Bernhard" userId="e0535e40-d403-4de8-ac18-73d2b0d126d8" providerId="ADAL" clId="{40DA2243-533A-DF4A-A7C0-4974436244F3}" dt="2023-05-22T18:39:25.322" v="132" actId="700"/>
          <ac:spMkLst>
            <pc:docMk/>
            <pc:sldMk cId="2735667845" sldId="2147375333"/>
            <ac:spMk id="18" creationId="{D9D1A070-FBA8-8C59-23BA-D6D615C4E302}"/>
          </ac:spMkLst>
        </pc:spChg>
        <pc:spChg chg="del mod ord">
          <ac:chgData name="FLUER Bernhard" userId="e0535e40-d403-4de8-ac18-73d2b0d126d8" providerId="ADAL" clId="{40DA2243-533A-DF4A-A7C0-4974436244F3}" dt="2023-05-22T18:39:25.322" v="132" actId="700"/>
          <ac:spMkLst>
            <pc:docMk/>
            <pc:sldMk cId="2735667845" sldId="2147375333"/>
            <ac:spMk id="19" creationId="{2DFB0AF6-21EC-C961-D81A-B708A780708D}"/>
          </ac:spMkLst>
        </pc:spChg>
        <pc:spChg chg="del mod ord">
          <ac:chgData name="FLUER Bernhard" userId="e0535e40-d403-4de8-ac18-73d2b0d126d8" providerId="ADAL" clId="{40DA2243-533A-DF4A-A7C0-4974436244F3}" dt="2023-05-22T18:39:40.928" v="139" actId="478"/>
          <ac:spMkLst>
            <pc:docMk/>
            <pc:sldMk cId="2735667845" sldId="2147375333"/>
            <ac:spMk id="20" creationId="{BE736B4D-EBBC-AC32-FDEB-52C38ECEE531}"/>
          </ac:spMkLst>
        </pc:spChg>
      </pc:sldChg>
      <pc:sldChg chg="new del">
        <pc:chgData name="FLUER Bernhard" userId="e0535e40-d403-4de8-ac18-73d2b0d126d8" providerId="ADAL" clId="{40DA2243-533A-DF4A-A7C0-4974436244F3}" dt="2023-05-22T18:44:10.108" v="896" actId="2696"/>
        <pc:sldMkLst>
          <pc:docMk/>
          <pc:sldMk cId="804904617" sldId="2147375334"/>
        </pc:sldMkLst>
      </pc:sldChg>
      <pc:sldChg chg="new del">
        <pc:chgData name="FLUER Bernhard" userId="e0535e40-d403-4de8-ac18-73d2b0d126d8" providerId="ADAL" clId="{40DA2243-533A-DF4A-A7C0-4974436244F3}" dt="2023-05-22T18:44:14.061" v="898" actId="2696"/>
        <pc:sldMkLst>
          <pc:docMk/>
          <pc:sldMk cId="1369106873" sldId="2147375334"/>
        </pc:sldMkLst>
      </pc:sldChg>
      <pc:sldChg chg="new del">
        <pc:chgData name="FLUER Bernhard" userId="e0535e40-d403-4de8-ac18-73d2b0d126d8" providerId="ADAL" clId="{40DA2243-533A-DF4A-A7C0-4974436244F3}" dt="2023-05-22T18:39:09.129" v="131" actId="2696"/>
        <pc:sldMkLst>
          <pc:docMk/>
          <pc:sldMk cId="1397370371" sldId="2147375334"/>
        </pc:sldMkLst>
      </pc:sldChg>
      <pc:sldChg chg="modSp new mod">
        <pc:chgData name="FLUER Bernhard" userId="e0535e40-d403-4de8-ac18-73d2b0d126d8" providerId="ADAL" clId="{40DA2243-533A-DF4A-A7C0-4974436244F3}" dt="2023-05-22T18:46:38.089" v="999" actId="20577"/>
        <pc:sldMkLst>
          <pc:docMk/>
          <pc:sldMk cId="4230538444" sldId="2147375334"/>
        </pc:sldMkLst>
        <pc:spChg chg="mod">
          <ac:chgData name="FLUER Bernhard" userId="e0535e40-d403-4de8-ac18-73d2b0d126d8" providerId="ADAL" clId="{40DA2243-533A-DF4A-A7C0-4974436244F3}" dt="2023-05-22T18:46:28.630" v="973" actId="20577"/>
          <ac:spMkLst>
            <pc:docMk/>
            <pc:sldMk cId="4230538444" sldId="2147375334"/>
            <ac:spMk id="5" creationId="{7F51336A-E4DA-88F3-17B7-73459C3F48FF}"/>
          </ac:spMkLst>
        </pc:spChg>
        <pc:spChg chg="mod">
          <ac:chgData name="FLUER Bernhard" userId="e0535e40-d403-4de8-ac18-73d2b0d126d8" providerId="ADAL" clId="{40DA2243-533A-DF4A-A7C0-4974436244F3}" dt="2023-05-22T18:46:38.089" v="999" actId="20577"/>
          <ac:spMkLst>
            <pc:docMk/>
            <pc:sldMk cId="4230538444" sldId="2147375334"/>
            <ac:spMk id="7" creationId="{85C83689-D60B-03C2-5A90-B910687862E7}"/>
          </ac:spMkLst>
        </pc:spChg>
        <pc:spChg chg="mod">
          <ac:chgData name="FLUER Bernhard" userId="e0535e40-d403-4de8-ac18-73d2b0d126d8" providerId="ADAL" clId="{40DA2243-533A-DF4A-A7C0-4974436244F3}" dt="2023-05-22T18:46:31.675" v="978" actId="20577"/>
          <ac:spMkLst>
            <pc:docMk/>
            <pc:sldMk cId="4230538444" sldId="2147375334"/>
            <ac:spMk id="9" creationId="{D6ABB55B-8BAF-6D84-5A98-6EED111BFE0B}"/>
          </ac:spMkLst>
        </pc:spChg>
        <pc:spChg chg="mod">
          <ac:chgData name="FLUER Bernhard" userId="e0535e40-d403-4de8-ac18-73d2b0d126d8" providerId="ADAL" clId="{40DA2243-533A-DF4A-A7C0-4974436244F3}" dt="2023-05-22T18:46:23.493" v="960" actId="20577"/>
          <ac:spMkLst>
            <pc:docMk/>
            <pc:sldMk cId="4230538444" sldId="2147375334"/>
            <ac:spMk id="12" creationId="{5FB3F3C3-669F-C097-33C0-460F352EED8E}"/>
          </ac:spMkLst>
        </pc:spChg>
      </pc:sldChg>
      <pc:sldChg chg="modSp new mod">
        <pc:chgData name="FLUER Bernhard" userId="e0535e40-d403-4de8-ac18-73d2b0d126d8" providerId="ADAL" clId="{40DA2243-533A-DF4A-A7C0-4974436244F3}" dt="2023-05-22T18:46:58.264" v="1023" actId="20577"/>
        <pc:sldMkLst>
          <pc:docMk/>
          <pc:sldMk cId="2676280427" sldId="2147375335"/>
        </pc:sldMkLst>
        <pc:spChg chg="mod">
          <ac:chgData name="FLUER Bernhard" userId="e0535e40-d403-4de8-ac18-73d2b0d126d8" providerId="ADAL" clId="{40DA2243-533A-DF4A-A7C0-4974436244F3}" dt="2023-05-22T18:46:58.264" v="1023" actId="20577"/>
          <ac:spMkLst>
            <pc:docMk/>
            <pc:sldMk cId="2676280427" sldId="2147375335"/>
            <ac:spMk id="11" creationId="{3CE476A4-E271-A90F-8EFB-B506AEE79051}"/>
          </ac:spMkLst>
        </pc:spChg>
        <pc:spChg chg="mod">
          <ac:chgData name="FLUER Bernhard" userId="e0535e40-d403-4de8-ac18-73d2b0d126d8" providerId="ADAL" clId="{40DA2243-533A-DF4A-A7C0-4974436244F3}" dt="2023-05-22T18:46:54.902" v="1011" actId="20577"/>
          <ac:spMkLst>
            <pc:docMk/>
            <pc:sldMk cId="2676280427" sldId="2147375335"/>
            <ac:spMk id="12" creationId="{6D20A96A-1B8F-6C78-5886-0C350BAA1D38}"/>
          </ac:spMkLst>
        </pc:spChg>
      </pc:sldChg>
      <pc:sldChg chg="modSp new mod">
        <pc:chgData name="FLUER Bernhard" userId="e0535e40-d403-4de8-ac18-73d2b0d126d8" providerId="ADAL" clId="{40DA2243-533A-DF4A-A7C0-4974436244F3}" dt="2023-05-22T18:47:07.032" v="1045" actId="20577"/>
        <pc:sldMkLst>
          <pc:docMk/>
          <pc:sldMk cId="396899406" sldId="2147375336"/>
        </pc:sldMkLst>
        <pc:spChg chg="mod">
          <ac:chgData name="FLUER Bernhard" userId="e0535e40-d403-4de8-ac18-73d2b0d126d8" providerId="ADAL" clId="{40DA2243-533A-DF4A-A7C0-4974436244F3}" dt="2023-05-22T18:47:07.032" v="1045" actId="20577"/>
          <ac:spMkLst>
            <pc:docMk/>
            <pc:sldMk cId="396899406" sldId="2147375336"/>
            <ac:spMk id="12" creationId="{D7C453CB-1D88-2167-36BF-2C31B9807144}"/>
          </ac:spMkLst>
        </pc:spChg>
      </pc:sldChg>
      <pc:sldChg chg="modSp new mod">
        <pc:chgData name="FLUER Bernhard" userId="e0535e40-d403-4de8-ac18-73d2b0d126d8" providerId="ADAL" clId="{40DA2243-533A-DF4A-A7C0-4974436244F3}" dt="2023-05-22T18:47:23.396" v="1093" actId="20577"/>
        <pc:sldMkLst>
          <pc:docMk/>
          <pc:sldMk cId="2938444119" sldId="2147375337"/>
        </pc:sldMkLst>
        <pc:spChg chg="mod">
          <ac:chgData name="FLUER Bernhard" userId="e0535e40-d403-4de8-ac18-73d2b0d126d8" providerId="ADAL" clId="{40DA2243-533A-DF4A-A7C0-4974436244F3}" dt="2023-05-22T18:47:23.396" v="1093" actId="20577"/>
          <ac:spMkLst>
            <pc:docMk/>
            <pc:sldMk cId="2938444119" sldId="2147375337"/>
            <ac:spMk id="12" creationId="{09574E3F-3ADF-A845-E82C-EB6B2E16768F}"/>
          </ac:spMkLst>
        </pc:spChg>
      </pc:sldChg>
      <pc:sldChg chg="modSp new mod">
        <pc:chgData name="FLUER Bernhard" userId="e0535e40-d403-4de8-ac18-73d2b0d126d8" providerId="ADAL" clId="{40DA2243-533A-DF4A-A7C0-4974436244F3}" dt="2023-05-22T18:47:54.640" v="1164" actId="20577"/>
        <pc:sldMkLst>
          <pc:docMk/>
          <pc:sldMk cId="1576866676" sldId="2147375338"/>
        </pc:sldMkLst>
        <pc:spChg chg="mod">
          <ac:chgData name="FLUER Bernhard" userId="e0535e40-d403-4de8-ac18-73d2b0d126d8" providerId="ADAL" clId="{40DA2243-533A-DF4A-A7C0-4974436244F3}" dt="2023-05-22T18:47:40.517" v="1116" actId="20577"/>
          <ac:spMkLst>
            <pc:docMk/>
            <pc:sldMk cId="1576866676" sldId="2147375338"/>
            <ac:spMk id="2" creationId="{83F6FE4E-7359-11FE-7A56-3468E29E1CEE}"/>
          </ac:spMkLst>
        </pc:spChg>
        <pc:spChg chg="mod">
          <ac:chgData name="FLUER Bernhard" userId="e0535e40-d403-4de8-ac18-73d2b0d126d8" providerId="ADAL" clId="{40DA2243-533A-DF4A-A7C0-4974436244F3}" dt="2023-05-22T18:47:54.640" v="1164" actId="20577"/>
          <ac:spMkLst>
            <pc:docMk/>
            <pc:sldMk cId="1576866676" sldId="2147375338"/>
            <ac:spMk id="3" creationId="{8E15940F-3424-4EAE-170E-9B63EA5B8062}"/>
          </ac:spMkLst>
        </pc:spChg>
      </pc:sldChg>
      <pc:sldChg chg="new del">
        <pc:chgData name="FLUER Bernhard" userId="e0535e40-d403-4de8-ac18-73d2b0d126d8" providerId="ADAL" clId="{40DA2243-533A-DF4A-A7C0-4974436244F3}" dt="2023-05-22T18:47:32.597" v="1095" actId="2696"/>
        <pc:sldMkLst>
          <pc:docMk/>
          <pc:sldMk cId="3478882975" sldId="2147375338"/>
        </pc:sldMkLst>
      </pc:sldChg>
    </pc:docChg>
  </pc:docChgLst>
  <pc:docChgLst>
    <pc:chgData name="FLUER Bernhard" userId="e0535e40-d403-4de8-ac18-73d2b0d126d8" providerId="ADAL" clId="{00D1F42E-DAF7-4668-AD01-603F87038DC4}"/>
    <pc:docChg chg="undo redo custSel addSld delSld modSld sldOrd modSection">
      <pc:chgData name="FLUER Bernhard" userId="e0535e40-d403-4de8-ac18-73d2b0d126d8" providerId="ADAL" clId="{00D1F42E-DAF7-4668-AD01-603F87038DC4}" dt="2023-05-31T18:43:50.030" v="9181" actId="1076"/>
      <pc:docMkLst>
        <pc:docMk/>
      </pc:docMkLst>
      <pc:sldChg chg="modSp modAnim">
        <pc:chgData name="FLUER Bernhard" userId="e0535e40-d403-4de8-ac18-73d2b0d126d8" providerId="ADAL" clId="{00D1F42E-DAF7-4668-AD01-603F87038DC4}" dt="2023-05-22T09:33:57.190" v="9" actId="20577"/>
        <pc:sldMkLst>
          <pc:docMk/>
          <pc:sldMk cId="24768045" sldId="2147375269"/>
        </pc:sldMkLst>
        <pc:spChg chg="mod">
          <ac:chgData name="FLUER Bernhard" userId="e0535e40-d403-4de8-ac18-73d2b0d126d8" providerId="ADAL" clId="{00D1F42E-DAF7-4668-AD01-603F87038DC4}" dt="2023-05-22T09:33:57.190" v="9" actId="20577"/>
          <ac:spMkLst>
            <pc:docMk/>
            <pc:sldMk cId="24768045" sldId="2147375269"/>
            <ac:spMk id="16" creationId="{81370ED6-3EB1-FE71-2C79-0D304CE41658}"/>
          </ac:spMkLst>
        </pc:spChg>
      </pc:sldChg>
      <pc:sldChg chg="add del">
        <pc:chgData name="FLUER Bernhard" userId="e0535e40-d403-4de8-ac18-73d2b0d126d8" providerId="ADAL" clId="{00D1F42E-DAF7-4668-AD01-603F87038DC4}" dt="2023-05-28T14:29:02.838" v="2870" actId="47"/>
        <pc:sldMkLst>
          <pc:docMk/>
          <pc:sldMk cId="3440731257" sldId="2147375287"/>
        </pc:sldMkLst>
      </pc:sldChg>
      <pc:sldChg chg="addSp delSp modSp add mod">
        <pc:chgData name="FLUER Bernhard" userId="e0535e40-d403-4de8-ac18-73d2b0d126d8" providerId="ADAL" clId="{00D1F42E-DAF7-4668-AD01-603F87038DC4}" dt="2023-05-28T14:29:54.196" v="2878" actId="1076"/>
        <pc:sldMkLst>
          <pc:docMk/>
          <pc:sldMk cId="4143570508" sldId="2147375288"/>
        </pc:sldMkLst>
        <pc:spChg chg="add mod">
          <ac:chgData name="FLUER Bernhard" userId="e0535e40-d403-4de8-ac18-73d2b0d126d8" providerId="ADAL" clId="{00D1F42E-DAF7-4668-AD01-603F87038DC4}" dt="2023-05-28T14:29:29.621" v="2873" actId="478"/>
          <ac:spMkLst>
            <pc:docMk/>
            <pc:sldMk cId="4143570508" sldId="2147375288"/>
            <ac:spMk id="3" creationId="{E6EC2EBD-76A5-1044-4024-DEBAFA3A1874}"/>
          </ac:spMkLst>
        </pc:spChg>
        <pc:spChg chg="mod">
          <ac:chgData name="FLUER Bernhard" userId="e0535e40-d403-4de8-ac18-73d2b0d126d8" providerId="ADAL" clId="{00D1F42E-DAF7-4668-AD01-603F87038DC4}" dt="2023-05-28T14:29:25.078" v="2872" actId="20577"/>
          <ac:spMkLst>
            <pc:docMk/>
            <pc:sldMk cId="4143570508" sldId="2147375288"/>
            <ac:spMk id="23" creationId="{05018E94-1E45-150E-2A2F-AD6C7B022423}"/>
          </ac:spMkLst>
        </pc:spChg>
        <pc:spChg chg="del">
          <ac:chgData name="FLUER Bernhard" userId="e0535e40-d403-4de8-ac18-73d2b0d126d8" providerId="ADAL" clId="{00D1F42E-DAF7-4668-AD01-603F87038DC4}" dt="2023-05-28T14:29:29.621" v="2873" actId="478"/>
          <ac:spMkLst>
            <pc:docMk/>
            <pc:sldMk cId="4143570508" sldId="2147375288"/>
            <ac:spMk id="25" creationId="{45BAF519-E4E2-E514-0C5F-941F13C7717D}"/>
          </ac:spMkLst>
        </pc:spChg>
        <pc:picChg chg="mod">
          <ac:chgData name="FLUER Bernhard" userId="e0535e40-d403-4de8-ac18-73d2b0d126d8" providerId="ADAL" clId="{00D1F42E-DAF7-4668-AD01-603F87038DC4}" dt="2023-05-28T14:29:54.196" v="2878" actId="1076"/>
          <ac:picMkLst>
            <pc:docMk/>
            <pc:sldMk cId="4143570508" sldId="2147375288"/>
            <ac:picMk id="10" creationId="{3683C3AB-074E-3D7B-C4AD-27FCA6541012}"/>
          </ac:picMkLst>
        </pc:picChg>
      </pc:sldChg>
      <pc:sldChg chg="addSp delSp modSp new del mod modClrScheme chgLayout">
        <pc:chgData name="FLUER Bernhard" userId="e0535e40-d403-4de8-ac18-73d2b0d126d8" providerId="ADAL" clId="{00D1F42E-DAF7-4668-AD01-603F87038DC4}" dt="2023-05-22T09:36:11.154" v="88" actId="47"/>
        <pc:sldMkLst>
          <pc:docMk/>
          <pc:sldMk cId="3472631497" sldId="2147375328"/>
        </pc:sldMkLst>
        <pc:spChg chg="del">
          <ac:chgData name="FLUER Bernhard" userId="e0535e40-d403-4de8-ac18-73d2b0d126d8" providerId="ADAL" clId="{00D1F42E-DAF7-4668-AD01-603F87038DC4}" dt="2023-05-22T09:34:25.050" v="11" actId="700"/>
          <ac:spMkLst>
            <pc:docMk/>
            <pc:sldMk cId="3472631497" sldId="2147375328"/>
            <ac:spMk id="2" creationId="{24ABF56A-8D04-8192-E9BE-B2D898CA9547}"/>
          </ac:spMkLst>
        </pc:spChg>
        <pc:spChg chg="del mod ord">
          <ac:chgData name="FLUER Bernhard" userId="e0535e40-d403-4de8-ac18-73d2b0d126d8" providerId="ADAL" clId="{00D1F42E-DAF7-4668-AD01-603F87038DC4}" dt="2023-05-22T09:34:25.050" v="11" actId="700"/>
          <ac:spMkLst>
            <pc:docMk/>
            <pc:sldMk cId="3472631497" sldId="2147375328"/>
            <ac:spMk id="3" creationId="{4A7FC0E6-2DF9-851A-FDC1-9DE7F218901A}"/>
          </ac:spMkLst>
        </pc:spChg>
        <pc:spChg chg="del mod ord">
          <ac:chgData name="FLUER Bernhard" userId="e0535e40-d403-4de8-ac18-73d2b0d126d8" providerId="ADAL" clId="{00D1F42E-DAF7-4668-AD01-603F87038DC4}" dt="2023-05-22T09:34:25.050" v="11" actId="700"/>
          <ac:spMkLst>
            <pc:docMk/>
            <pc:sldMk cId="3472631497" sldId="2147375328"/>
            <ac:spMk id="4" creationId="{6EF3242C-E09D-EA1F-B475-2F4DB26CE6C6}"/>
          </ac:spMkLst>
        </pc:spChg>
        <pc:spChg chg="del mod ord">
          <ac:chgData name="FLUER Bernhard" userId="e0535e40-d403-4de8-ac18-73d2b0d126d8" providerId="ADAL" clId="{00D1F42E-DAF7-4668-AD01-603F87038DC4}" dt="2023-05-22T09:34:25.050" v="11" actId="700"/>
          <ac:spMkLst>
            <pc:docMk/>
            <pc:sldMk cId="3472631497" sldId="2147375328"/>
            <ac:spMk id="5" creationId="{ABBA5934-883C-C0A8-A86F-372CF09DB705}"/>
          </ac:spMkLst>
        </pc:spChg>
        <pc:spChg chg="add mod ord">
          <ac:chgData name="FLUER Bernhard" userId="e0535e40-d403-4de8-ac18-73d2b0d126d8" providerId="ADAL" clId="{00D1F42E-DAF7-4668-AD01-603F87038DC4}" dt="2023-05-22T09:34:25.050" v="11" actId="700"/>
          <ac:spMkLst>
            <pc:docMk/>
            <pc:sldMk cId="3472631497" sldId="2147375328"/>
            <ac:spMk id="6" creationId="{4AD58518-A598-94F6-3E48-4FB1A09569E5}"/>
          </ac:spMkLst>
        </pc:spChg>
        <pc:spChg chg="add mod ord">
          <ac:chgData name="FLUER Bernhard" userId="e0535e40-d403-4de8-ac18-73d2b0d126d8" providerId="ADAL" clId="{00D1F42E-DAF7-4668-AD01-603F87038DC4}" dt="2023-05-22T09:34:25.050" v="11" actId="700"/>
          <ac:spMkLst>
            <pc:docMk/>
            <pc:sldMk cId="3472631497" sldId="2147375328"/>
            <ac:spMk id="7" creationId="{0595B519-C50B-C6F1-018C-BCEB327FAB68}"/>
          </ac:spMkLst>
        </pc:spChg>
        <pc:spChg chg="add mod ord">
          <ac:chgData name="FLUER Bernhard" userId="e0535e40-d403-4de8-ac18-73d2b0d126d8" providerId="ADAL" clId="{00D1F42E-DAF7-4668-AD01-603F87038DC4}" dt="2023-05-22T09:34:25.050" v="11" actId="700"/>
          <ac:spMkLst>
            <pc:docMk/>
            <pc:sldMk cId="3472631497" sldId="2147375328"/>
            <ac:spMk id="8" creationId="{BD907D5D-D811-4788-316D-88392E1FD81D}"/>
          </ac:spMkLst>
        </pc:spChg>
        <pc:spChg chg="add del mod ord">
          <ac:chgData name="FLUER Bernhard" userId="e0535e40-d403-4de8-ac18-73d2b0d126d8" providerId="ADAL" clId="{00D1F42E-DAF7-4668-AD01-603F87038DC4}" dt="2023-05-22T09:36:09.160" v="87" actId="478"/>
          <ac:spMkLst>
            <pc:docMk/>
            <pc:sldMk cId="3472631497" sldId="2147375328"/>
            <ac:spMk id="9" creationId="{C3BFEE56-D0BA-256A-EC60-1C410664189A}"/>
          </ac:spMkLst>
        </pc:spChg>
        <pc:spChg chg="add mod">
          <ac:chgData name="FLUER Bernhard" userId="e0535e40-d403-4de8-ac18-73d2b0d126d8" providerId="ADAL" clId="{00D1F42E-DAF7-4668-AD01-603F87038DC4}" dt="2023-05-22T09:36:09.160" v="87" actId="478"/>
          <ac:spMkLst>
            <pc:docMk/>
            <pc:sldMk cId="3472631497" sldId="2147375328"/>
            <ac:spMk id="11" creationId="{4567694B-E588-FBCB-B2B2-6BDF874D47F8}"/>
          </ac:spMkLst>
        </pc:spChg>
      </pc:sldChg>
      <pc:sldChg chg="addSp delSp modSp add mod modClrScheme chgLayout">
        <pc:chgData name="FLUER Bernhard" userId="e0535e40-d403-4de8-ac18-73d2b0d126d8" providerId="ADAL" clId="{00D1F42E-DAF7-4668-AD01-603F87038DC4}" dt="2023-05-22T09:35:58.300" v="86" actId="14100"/>
        <pc:sldMkLst>
          <pc:docMk/>
          <pc:sldMk cId="434579899" sldId="2147375329"/>
        </pc:sldMkLst>
        <pc:spChg chg="add del mod ord">
          <ac:chgData name="FLUER Bernhard" userId="e0535e40-d403-4de8-ac18-73d2b0d126d8" providerId="ADAL" clId="{00D1F42E-DAF7-4668-AD01-603F87038DC4}" dt="2023-05-22T09:35:55.321" v="85" actId="478"/>
          <ac:spMkLst>
            <pc:docMk/>
            <pc:sldMk cId="434579899" sldId="2147375329"/>
            <ac:spMk id="2" creationId="{4D16140F-BF4C-0C42-1367-BB6AC57F20DA}"/>
          </ac:spMkLst>
        </pc:spChg>
        <pc:spChg chg="del mod ord">
          <ac:chgData name="FLUER Bernhard" userId="e0535e40-d403-4de8-ac18-73d2b0d126d8" providerId="ADAL" clId="{00D1F42E-DAF7-4668-AD01-603F87038DC4}" dt="2023-05-22T09:35:41.887" v="43" actId="700"/>
          <ac:spMkLst>
            <pc:docMk/>
            <pc:sldMk cId="434579899" sldId="2147375329"/>
            <ac:spMk id="6" creationId="{4AD58518-A598-94F6-3E48-4FB1A09569E5}"/>
          </ac:spMkLst>
        </pc:spChg>
        <pc:spChg chg="del mod ord">
          <ac:chgData name="FLUER Bernhard" userId="e0535e40-d403-4de8-ac18-73d2b0d126d8" providerId="ADAL" clId="{00D1F42E-DAF7-4668-AD01-603F87038DC4}" dt="2023-05-22T09:35:41.887" v="43" actId="700"/>
          <ac:spMkLst>
            <pc:docMk/>
            <pc:sldMk cId="434579899" sldId="2147375329"/>
            <ac:spMk id="7" creationId="{0595B519-C50B-C6F1-018C-BCEB327FAB68}"/>
          </ac:spMkLst>
        </pc:spChg>
        <pc:spChg chg="del">
          <ac:chgData name="FLUER Bernhard" userId="e0535e40-d403-4de8-ac18-73d2b0d126d8" providerId="ADAL" clId="{00D1F42E-DAF7-4668-AD01-603F87038DC4}" dt="2023-05-22T09:35:41.887" v="43" actId="700"/>
          <ac:spMkLst>
            <pc:docMk/>
            <pc:sldMk cId="434579899" sldId="2147375329"/>
            <ac:spMk id="8" creationId="{BD907D5D-D811-4788-316D-88392E1FD81D}"/>
          </ac:spMkLst>
        </pc:spChg>
        <pc:spChg chg="mod ord">
          <ac:chgData name="FLUER Bernhard" userId="e0535e40-d403-4de8-ac18-73d2b0d126d8" providerId="ADAL" clId="{00D1F42E-DAF7-4668-AD01-603F87038DC4}" dt="2023-05-22T09:35:58.300" v="86" actId="14100"/>
          <ac:spMkLst>
            <pc:docMk/>
            <pc:sldMk cId="434579899" sldId="2147375329"/>
            <ac:spMk id="9" creationId="{C3BFEE56-D0BA-256A-EC60-1C410664189A}"/>
          </ac:spMkLst>
        </pc:spChg>
      </pc:sldChg>
      <pc:sldChg chg="addSp delSp modSp new del mod modClrScheme chgLayout">
        <pc:chgData name="FLUER Bernhard" userId="e0535e40-d403-4de8-ac18-73d2b0d126d8" providerId="ADAL" clId="{00D1F42E-DAF7-4668-AD01-603F87038DC4}" dt="2023-05-22T09:40:09.239" v="237" actId="47"/>
        <pc:sldMkLst>
          <pc:docMk/>
          <pc:sldMk cId="1547078582" sldId="2147375330"/>
        </pc:sldMkLst>
        <pc:spChg chg="del mod ord">
          <ac:chgData name="FLUER Bernhard" userId="e0535e40-d403-4de8-ac18-73d2b0d126d8" providerId="ADAL" clId="{00D1F42E-DAF7-4668-AD01-603F87038DC4}" dt="2023-05-22T09:36:54.512" v="90" actId="700"/>
          <ac:spMkLst>
            <pc:docMk/>
            <pc:sldMk cId="1547078582" sldId="2147375330"/>
            <ac:spMk id="2" creationId="{E4C31B47-D963-3CAD-07C8-9F37E89121DD}"/>
          </ac:spMkLst>
        </pc:spChg>
        <pc:spChg chg="del mod ord">
          <ac:chgData name="FLUER Bernhard" userId="e0535e40-d403-4de8-ac18-73d2b0d126d8" providerId="ADAL" clId="{00D1F42E-DAF7-4668-AD01-603F87038DC4}" dt="2023-05-22T09:36:54.512" v="90" actId="700"/>
          <ac:spMkLst>
            <pc:docMk/>
            <pc:sldMk cId="1547078582" sldId="2147375330"/>
            <ac:spMk id="3" creationId="{C4D708EF-A747-AE21-9B0F-8C74FB0D37BA}"/>
          </ac:spMkLst>
        </pc:spChg>
        <pc:spChg chg="add mod ord">
          <ac:chgData name="FLUER Bernhard" userId="e0535e40-d403-4de8-ac18-73d2b0d126d8" providerId="ADAL" clId="{00D1F42E-DAF7-4668-AD01-603F87038DC4}" dt="2023-05-22T09:38:19.566" v="194" actId="700"/>
          <ac:spMkLst>
            <pc:docMk/>
            <pc:sldMk cId="1547078582" sldId="2147375330"/>
            <ac:spMk id="4" creationId="{6E9FEADD-52E7-4A44-54A4-E44C6397D789}"/>
          </ac:spMkLst>
        </pc:spChg>
        <pc:spChg chg="add mod ord">
          <ac:chgData name="FLUER Bernhard" userId="e0535e40-d403-4de8-ac18-73d2b0d126d8" providerId="ADAL" clId="{00D1F42E-DAF7-4668-AD01-603F87038DC4}" dt="2023-05-22T09:39:10.215" v="205" actId="1076"/>
          <ac:spMkLst>
            <pc:docMk/>
            <pc:sldMk cId="1547078582" sldId="2147375330"/>
            <ac:spMk id="5" creationId="{2818E30E-9149-AFFC-6033-7B9D7FC4AE07}"/>
          </ac:spMkLst>
        </pc:spChg>
        <pc:spChg chg="add del mod ord">
          <ac:chgData name="FLUER Bernhard" userId="e0535e40-d403-4de8-ac18-73d2b0d126d8" providerId="ADAL" clId="{00D1F42E-DAF7-4668-AD01-603F87038DC4}" dt="2023-05-22T09:38:19.566" v="194" actId="700"/>
          <ac:spMkLst>
            <pc:docMk/>
            <pc:sldMk cId="1547078582" sldId="2147375330"/>
            <ac:spMk id="6" creationId="{52C12BED-6491-71BA-C1FE-3F249610E667}"/>
          </ac:spMkLst>
        </pc:spChg>
        <pc:spChg chg="add del mod ord">
          <ac:chgData name="FLUER Bernhard" userId="e0535e40-d403-4de8-ac18-73d2b0d126d8" providerId="ADAL" clId="{00D1F42E-DAF7-4668-AD01-603F87038DC4}" dt="2023-05-22T09:38:08.614" v="193" actId="700"/>
          <ac:spMkLst>
            <pc:docMk/>
            <pc:sldMk cId="1547078582" sldId="2147375330"/>
            <ac:spMk id="9" creationId="{34C2DEFD-9F6B-5664-068D-29DC7B563F53}"/>
          </ac:spMkLst>
        </pc:spChg>
        <pc:spChg chg="add del mod ord">
          <ac:chgData name="FLUER Bernhard" userId="e0535e40-d403-4de8-ac18-73d2b0d126d8" providerId="ADAL" clId="{00D1F42E-DAF7-4668-AD01-603F87038DC4}" dt="2023-05-22T09:38:08.614" v="193" actId="700"/>
          <ac:spMkLst>
            <pc:docMk/>
            <pc:sldMk cId="1547078582" sldId="2147375330"/>
            <ac:spMk id="10" creationId="{5858A18B-BD46-A35B-612B-152282B56607}"/>
          </ac:spMkLst>
        </pc:spChg>
        <pc:spChg chg="add del mod ord">
          <ac:chgData name="FLUER Bernhard" userId="e0535e40-d403-4de8-ac18-73d2b0d126d8" providerId="ADAL" clId="{00D1F42E-DAF7-4668-AD01-603F87038DC4}" dt="2023-05-22T09:38:08.614" v="193" actId="700"/>
          <ac:spMkLst>
            <pc:docMk/>
            <pc:sldMk cId="1547078582" sldId="2147375330"/>
            <ac:spMk id="11" creationId="{297EA482-DEE4-137D-E9F1-68F69E68D3B2}"/>
          </ac:spMkLst>
        </pc:spChg>
        <pc:spChg chg="add del mod ord">
          <ac:chgData name="FLUER Bernhard" userId="e0535e40-d403-4de8-ac18-73d2b0d126d8" providerId="ADAL" clId="{00D1F42E-DAF7-4668-AD01-603F87038DC4}" dt="2023-05-22T09:39:32.198" v="209" actId="478"/>
          <ac:spMkLst>
            <pc:docMk/>
            <pc:sldMk cId="1547078582" sldId="2147375330"/>
            <ac:spMk id="12" creationId="{0940CFE0-4AA2-D318-35BE-8A8531361CE0}"/>
          </ac:spMkLst>
        </pc:spChg>
        <pc:spChg chg="add del mod ord">
          <ac:chgData name="FLUER Bernhard" userId="e0535e40-d403-4de8-ac18-73d2b0d126d8" providerId="ADAL" clId="{00D1F42E-DAF7-4668-AD01-603F87038DC4}" dt="2023-05-22T09:38:22.392" v="195" actId="478"/>
          <ac:spMkLst>
            <pc:docMk/>
            <pc:sldMk cId="1547078582" sldId="2147375330"/>
            <ac:spMk id="13" creationId="{7A4E9B39-49BD-8437-4F0F-BD73A56C5F64}"/>
          </ac:spMkLst>
        </pc:spChg>
        <pc:spChg chg="add mod ord">
          <ac:chgData name="FLUER Bernhard" userId="e0535e40-d403-4de8-ac18-73d2b0d126d8" providerId="ADAL" clId="{00D1F42E-DAF7-4668-AD01-603F87038DC4}" dt="2023-05-22T09:38:19.566" v="194" actId="700"/>
          <ac:spMkLst>
            <pc:docMk/>
            <pc:sldMk cId="1547078582" sldId="2147375330"/>
            <ac:spMk id="14" creationId="{AB2F9C74-0491-F6D9-7B30-F7855B29CA3D}"/>
          </ac:spMkLst>
        </pc:spChg>
        <pc:spChg chg="add del mod">
          <ac:chgData name="FLUER Bernhard" userId="e0535e40-d403-4de8-ac18-73d2b0d126d8" providerId="ADAL" clId="{00D1F42E-DAF7-4668-AD01-603F87038DC4}" dt="2023-05-22T09:39:31.279" v="208" actId="478"/>
          <ac:spMkLst>
            <pc:docMk/>
            <pc:sldMk cId="1547078582" sldId="2147375330"/>
            <ac:spMk id="17" creationId="{BC14DA76-C7CE-7A40-0229-806229AA5949}"/>
          </ac:spMkLst>
        </pc:spChg>
        <pc:spChg chg="add del mod">
          <ac:chgData name="FLUER Bernhard" userId="e0535e40-d403-4de8-ac18-73d2b0d126d8" providerId="ADAL" clId="{00D1F42E-DAF7-4668-AD01-603F87038DC4}" dt="2023-05-22T09:40:07.394" v="236"/>
          <ac:spMkLst>
            <pc:docMk/>
            <pc:sldMk cId="1547078582" sldId="2147375330"/>
            <ac:spMk id="18" creationId="{6F3318FE-E8B8-9EA3-A3CE-64FB5D572E3E}"/>
          </ac:spMkLst>
        </pc:spChg>
        <pc:picChg chg="add del mod">
          <ac:chgData name="FLUER Bernhard" userId="e0535e40-d403-4de8-ac18-73d2b0d126d8" providerId="ADAL" clId="{00D1F42E-DAF7-4668-AD01-603F87038DC4}" dt="2023-05-22T09:37:49.373" v="191"/>
          <ac:picMkLst>
            <pc:docMk/>
            <pc:sldMk cId="1547078582" sldId="2147375330"/>
            <ac:picMk id="8" creationId="{B9184190-8D7A-86A6-306E-9E2B056093E2}"/>
          </ac:picMkLst>
        </pc:picChg>
        <pc:picChg chg="add mod">
          <ac:chgData name="FLUER Bernhard" userId="e0535e40-d403-4de8-ac18-73d2b0d126d8" providerId="ADAL" clId="{00D1F42E-DAF7-4668-AD01-603F87038DC4}" dt="2023-05-22T09:38:30.626" v="200" actId="1076"/>
          <ac:picMkLst>
            <pc:docMk/>
            <pc:sldMk cId="1547078582" sldId="2147375330"/>
            <ac:picMk id="16" creationId="{F89959D8-E99E-F43A-863F-823E97004A03}"/>
          </ac:picMkLst>
        </pc:picChg>
      </pc:sldChg>
      <pc:sldChg chg="modSp add del mod ord">
        <pc:chgData name="FLUER Bernhard" userId="e0535e40-d403-4de8-ac18-73d2b0d126d8" providerId="ADAL" clId="{00D1F42E-DAF7-4668-AD01-603F87038DC4}" dt="2023-05-29T13:41:13.901" v="4816" actId="47"/>
        <pc:sldMkLst>
          <pc:docMk/>
          <pc:sldMk cId="1956280696" sldId="2147375330"/>
        </pc:sldMkLst>
        <pc:spChg chg="mod">
          <ac:chgData name="FLUER Bernhard" userId="e0535e40-d403-4de8-ac18-73d2b0d126d8" providerId="ADAL" clId="{00D1F42E-DAF7-4668-AD01-603F87038DC4}" dt="2023-05-22T09:40:26.201" v="248" actId="20577"/>
          <ac:spMkLst>
            <pc:docMk/>
            <pc:sldMk cId="1956280696" sldId="2147375330"/>
            <ac:spMk id="9" creationId="{C3BFEE56-D0BA-256A-EC60-1C410664189A}"/>
          </ac:spMkLst>
        </pc:spChg>
      </pc:sldChg>
      <pc:sldChg chg="modSp add del mod">
        <pc:chgData name="FLUER Bernhard" userId="e0535e40-d403-4de8-ac18-73d2b0d126d8" providerId="ADAL" clId="{00D1F42E-DAF7-4668-AD01-603F87038DC4}" dt="2023-05-28T15:14:39.112" v="3547" actId="47"/>
        <pc:sldMkLst>
          <pc:docMk/>
          <pc:sldMk cId="206292343" sldId="2147375331"/>
        </pc:sldMkLst>
        <pc:spChg chg="mod">
          <ac:chgData name="FLUER Bernhard" userId="e0535e40-d403-4de8-ac18-73d2b0d126d8" providerId="ADAL" clId="{00D1F42E-DAF7-4668-AD01-603F87038DC4}" dt="2023-05-22T09:40:38.718" v="285" actId="20577"/>
          <ac:spMkLst>
            <pc:docMk/>
            <pc:sldMk cId="206292343" sldId="2147375331"/>
            <ac:spMk id="9" creationId="{C3BFEE56-D0BA-256A-EC60-1C410664189A}"/>
          </ac:spMkLst>
        </pc:spChg>
      </pc:sldChg>
      <pc:sldChg chg="modSp add mod">
        <pc:chgData name="FLUER Bernhard" userId="e0535e40-d403-4de8-ac18-73d2b0d126d8" providerId="ADAL" clId="{00D1F42E-DAF7-4668-AD01-603F87038DC4}" dt="2023-05-29T15:11:22.575" v="8330" actId="1076"/>
        <pc:sldMkLst>
          <pc:docMk/>
          <pc:sldMk cId="1690401607" sldId="2147375332"/>
        </pc:sldMkLst>
        <pc:spChg chg="mod">
          <ac:chgData name="FLUER Bernhard" userId="e0535e40-d403-4de8-ac18-73d2b0d126d8" providerId="ADAL" clId="{00D1F42E-DAF7-4668-AD01-603F87038DC4}" dt="2023-05-29T15:11:22.575" v="8330" actId="1076"/>
          <ac:spMkLst>
            <pc:docMk/>
            <pc:sldMk cId="1690401607" sldId="2147375332"/>
            <ac:spMk id="9" creationId="{C3BFEE56-D0BA-256A-EC60-1C410664189A}"/>
          </ac:spMkLst>
        </pc:spChg>
      </pc:sldChg>
      <pc:sldChg chg="del">
        <pc:chgData name="FLUER Bernhard" userId="e0535e40-d403-4de8-ac18-73d2b0d126d8" providerId="ADAL" clId="{00D1F42E-DAF7-4668-AD01-603F87038DC4}" dt="2023-05-25T18:28:48.942" v="598" actId="47"/>
        <pc:sldMkLst>
          <pc:docMk/>
          <pc:sldMk cId="1996793469" sldId="2147375333"/>
        </pc:sldMkLst>
      </pc:sldChg>
      <pc:sldChg chg="addSp delSp modSp new mod modClrScheme chgLayout">
        <pc:chgData name="FLUER Bernhard" userId="e0535e40-d403-4de8-ac18-73d2b0d126d8" providerId="ADAL" clId="{00D1F42E-DAF7-4668-AD01-603F87038DC4}" dt="2023-05-22T09:56:40.327" v="584" actId="20577"/>
        <pc:sldMkLst>
          <pc:docMk/>
          <pc:sldMk cId="2735667845" sldId="2147375333"/>
        </pc:sldMkLst>
        <pc:spChg chg="del">
          <ac:chgData name="FLUER Bernhard" userId="e0535e40-d403-4de8-ac18-73d2b0d126d8" providerId="ADAL" clId="{00D1F42E-DAF7-4668-AD01-603F87038DC4}" dt="2023-05-22T09:54:04.370" v="294" actId="700"/>
          <ac:spMkLst>
            <pc:docMk/>
            <pc:sldMk cId="2735667845" sldId="2147375333"/>
            <ac:spMk id="2" creationId="{6B515733-F7B5-1E71-E53C-F44BC7785335}"/>
          </ac:spMkLst>
        </pc:spChg>
        <pc:spChg chg="del mod ord">
          <ac:chgData name="FLUER Bernhard" userId="e0535e40-d403-4de8-ac18-73d2b0d126d8" providerId="ADAL" clId="{00D1F42E-DAF7-4668-AD01-603F87038DC4}" dt="2023-05-22T09:54:04.370" v="294" actId="700"/>
          <ac:spMkLst>
            <pc:docMk/>
            <pc:sldMk cId="2735667845" sldId="2147375333"/>
            <ac:spMk id="3" creationId="{66D46FD4-C974-44DE-1256-A463426EE6AE}"/>
          </ac:spMkLst>
        </pc:spChg>
        <pc:spChg chg="del mod ord">
          <ac:chgData name="FLUER Bernhard" userId="e0535e40-d403-4de8-ac18-73d2b0d126d8" providerId="ADAL" clId="{00D1F42E-DAF7-4668-AD01-603F87038DC4}" dt="2023-05-22T09:54:04.370" v="294" actId="700"/>
          <ac:spMkLst>
            <pc:docMk/>
            <pc:sldMk cId="2735667845" sldId="2147375333"/>
            <ac:spMk id="4" creationId="{3E26BF04-2A0A-0CA0-43DC-502096A301F6}"/>
          </ac:spMkLst>
        </pc:spChg>
        <pc:spChg chg="del mod ord">
          <ac:chgData name="FLUER Bernhard" userId="e0535e40-d403-4de8-ac18-73d2b0d126d8" providerId="ADAL" clId="{00D1F42E-DAF7-4668-AD01-603F87038DC4}" dt="2023-05-22T09:54:04.370" v="294" actId="700"/>
          <ac:spMkLst>
            <pc:docMk/>
            <pc:sldMk cId="2735667845" sldId="2147375333"/>
            <ac:spMk id="5" creationId="{7FD72846-764B-323C-BF9B-2875E5F2A996}"/>
          </ac:spMkLst>
        </pc:spChg>
        <pc:spChg chg="add del mod ord">
          <ac:chgData name="FLUER Bernhard" userId="e0535e40-d403-4de8-ac18-73d2b0d126d8" providerId="ADAL" clId="{00D1F42E-DAF7-4668-AD01-603F87038DC4}" dt="2023-05-22T09:54:18.493" v="295" actId="700"/>
          <ac:spMkLst>
            <pc:docMk/>
            <pc:sldMk cId="2735667845" sldId="2147375333"/>
            <ac:spMk id="6" creationId="{F0606A32-CBF6-DC44-DC8E-97DB83A0C46F}"/>
          </ac:spMkLst>
        </pc:spChg>
        <pc:spChg chg="add del mod ord">
          <ac:chgData name="FLUER Bernhard" userId="e0535e40-d403-4de8-ac18-73d2b0d126d8" providerId="ADAL" clId="{00D1F42E-DAF7-4668-AD01-603F87038DC4}" dt="2023-05-22T09:54:18.493" v="295" actId="700"/>
          <ac:spMkLst>
            <pc:docMk/>
            <pc:sldMk cId="2735667845" sldId="2147375333"/>
            <ac:spMk id="7" creationId="{7ECE5DE7-924C-E19D-C942-B44B6F08B8AD}"/>
          </ac:spMkLst>
        </pc:spChg>
        <pc:spChg chg="add del mod ord">
          <ac:chgData name="FLUER Bernhard" userId="e0535e40-d403-4de8-ac18-73d2b0d126d8" providerId="ADAL" clId="{00D1F42E-DAF7-4668-AD01-603F87038DC4}" dt="2023-05-22T09:54:18.493" v="295" actId="700"/>
          <ac:spMkLst>
            <pc:docMk/>
            <pc:sldMk cId="2735667845" sldId="2147375333"/>
            <ac:spMk id="8" creationId="{85C6BE45-A81F-F976-CF10-6592A4022B5F}"/>
          </ac:spMkLst>
        </pc:spChg>
        <pc:spChg chg="add del mod ord">
          <ac:chgData name="FLUER Bernhard" userId="e0535e40-d403-4de8-ac18-73d2b0d126d8" providerId="ADAL" clId="{00D1F42E-DAF7-4668-AD01-603F87038DC4}" dt="2023-05-22T09:54:43.051" v="296" actId="700"/>
          <ac:spMkLst>
            <pc:docMk/>
            <pc:sldMk cId="2735667845" sldId="2147375333"/>
            <ac:spMk id="9" creationId="{2EBE1081-022B-2217-61CD-8569921576E2}"/>
          </ac:spMkLst>
        </pc:spChg>
        <pc:spChg chg="add del mod ord">
          <ac:chgData name="FLUER Bernhard" userId="e0535e40-d403-4de8-ac18-73d2b0d126d8" providerId="ADAL" clId="{00D1F42E-DAF7-4668-AD01-603F87038DC4}" dt="2023-05-22T09:54:43.051" v="296" actId="700"/>
          <ac:spMkLst>
            <pc:docMk/>
            <pc:sldMk cId="2735667845" sldId="2147375333"/>
            <ac:spMk id="10" creationId="{3518C1C6-8447-8ED1-B530-42DFA0E6B671}"/>
          </ac:spMkLst>
        </pc:spChg>
        <pc:spChg chg="add del mod ord">
          <ac:chgData name="FLUER Bernhard" userId="e0535e40-d403-4de8-ac18-73d2b0d126d8" providerId="ADAL" clId="{00D1F42E-DAF7-4668-AD01-603F87038DC4}" dt="2023-05-22T09:54:43.051" v="296" actId="700"/>
          <ac:spMkLst>
            <pc:docMk/>
            <pc:sldMk cId="2735667845" sldId="2147375333"/>
            <ac:spMk id="11" creationId="{58EF6AD9-756D-59AB-5702-479D258665C6}"/>
          </ac:spMkLst>
        </pc:spChg>
        <pc:spChg chg="add del mod ord">
          <ac:chgData name="FLUER Bernhard" userId="e0535e40-d403-4de8-ac18-73d2b0d126d8" providerId="ADAL" clId="{00D1F42E-DAF7-4668-AD01-603F87038DC4}" dt="2023-05-22T09:54:43.051" v="296" actId="700"/>
          <ac:spMkLst>
            <pc:docMk/>
            <pc:sldMk cId="2735667845" sldId="2147375333"/>
            <ac:spMk id="12" creationId="{64290C67-CA66-0DBF-00AE-ECEF4A116147}"/>
          </ac:spMkLst>
        </pc:spChg>
        <pc:spChg chg="add del mod ord">
          <ac:chgData name="FLUER Bernhard" userId="e0535e40-d403-4de8-ac18-73d2b0d126d8" providerId="ADAL" clId="{00D1F42E-DAF7-4668-AD01-603F87038DC4}" dt="2023-05-22T09:54:43.051" v="296" actId="700"/>
          <ac:spMkLst>
            <pc:docMk/>
            <pc:sldMk cId="2735667845" sldId="2147375333"/>
            <ac:spMk id="13" creationId="{F3D67C59-32F8-4154-C10C-774E193F27EF}"/>
          </ac:spMkLst>
        </pc:spChg>
        <pc:spChg chg="add del mod ord">
          <ac:chgData name="FLUER Bernhard" userId="e0535e40-d403-4de8-ac18-73d2b0d126d8" providerId="ADAL" clId="{00D1F42E-DAF7-4668-AD01-603F87038DC4}" dt="2023-05-22T09:54:43.051" v="296" actId="700"/>
          <ac:spMkLst>
            <pc:docMk/>
            <pc:sldMk cId="2735667845" sldId="2147375333"/>
            <ac:spMk id="14" creationId="{A89672F9-CC7D-94BA-53A3-CC6473E9B4A6}"/>
          </ac:spMkLst>
        </pc:spChg>
        <pc:spChg chg="add del mod ord">
          <ac:chgData name="FLUER Bernhard" userId="e0535e40-d403-4de8-ac18-73d2b0d126d8" providerId="ADAL" clId="{00D1F42E-DAF7-4668-AD01-603F87038DC4}" dt="2023-05-22T09:54:43.051" v="296" actId="700"/>
          <ac:spMkLst>
            <pc:docMk/>
            <pc:sldMk cId="2735667845" sldId="2147375333"/>
            <ac:spMk id="15" creationId="{0F1F8718-A6D9-B4A7-71DB-8E1AE5EFD26C}"/>
          </ac:spMkLst>
        </pc:spChg>
        <pc:spChg chg="add del mod ord">
          <ac:chgData name="FLUER Bernhard" userId="e0535e40-d403-4de8-ac18-73d2b0d126d8" providerId="ADAL" clId="{00D1F42E-DAF7-4668-AD01-603F87038DC4}" dt="2023-05-22T09:54:43.051" v="296" actId="700"/>
          <ac:spMkLst>
            <pc:docMk/>
            <pc:sldMk cId="2735667845" sldId="2147375333"/>
            <ac:spMk id="16" creationId="{2E6B908B-E70C-A193-F8C3-0E5AB808A0E0}"/>
          </ac:spMkLst>
        </pc:spChg>
        <pc:spChg chg="add mod ord">
          <ac:chgData name="FLUER Bernhard" userId="e0535e40-d403-4de8-ac18-73d2b0d126d8" providerId="ADAL" clId="{00D1F42E-DAF7-4668-AD01-603F87038DC4}" dt="2023-05-22T09:54:43.051" v="296" actId="700"/>
          <ac:spMkLst>
            <pc:docMk/>
            <pc:sldMk cId="2735667845" sldId="2147375333"/>
            <ac:spMk id="17" creationId="{E44D7A34-552C-4B03-6775-BA21541EA480}"/>
          </ac:spMkLst>
        </pc:spChg>
        <pc:spChg chg="add mod ord">
          <ac:chgData name="FLUER Bernhard" userId="e0535e40-d403-4de8-ac18-73d2b0d126d8" providerId="ADAL" clId="{00D1F42E-DAF7-4668-AD01-603F87038DC4}" dt="2023-05-22T09:54:43.051" v="296" actId="700"/>
          <ac:spMkLst>
            <pc:docMk/>
            <pc:sldMk cId="2735667845" sldId="2147375333"/>
            <ac:spMk id="18" creationId="{D9D1A070-FBA8-8C59-23BA-D6D615C4E302}"/>
          </ac:spMkLst>
        </pc:spChg>
        <pc:spChg chg="add mod ord">
          <ac:chgData name="FLUER Bernhard" userId="e0535e40-d403-4de8-ac18-73d2b0d126d8" providerId="ADAL" clId="{00D1F42E-DAF7-4668-AD01-603F87038DC4}" dt="2023-05-22T09:54:43.051" v="296" actId="700"/>
          <ac:spMkLst>
            <pc:docMk/>
            <pc:sldMk cId="2735667845" sldId="2147375333"/>
            <ac:spMk id="19" creationId="{2DFB0AF6-21EC-C961-D81A-B708A780708D}"/>
          </ac:spMkLst>
        </pc:spChg>
        <pc:spChg chg="add mod ord">
          <ac:chgData name="FLUER Bernhard" userId="e0535e40-d403-4de8-ac18-73d2b0d126d8" providerId="ADAL" clId="{00D1F42E-DAF7-4668-AD01-603F87038DC4}" dt="2023-05-22T09:56:40.327" v="584" actId="20577"/>
          <ac:spMkLst>
            <pc:docMk/>
            <pc:sldMk cId="2735667845" sldId="2147375333"/>
            <ac:spMk id="20" creationId="{BE736B4D-EBBC-AC32-FDEB-52C38ECEE531}"/>
          </ac:spMkLst>
        </pc:spChg>
      </pc:sldChg>
      <pc:sldChg chg="addSp delSp modSp del mod">
        <pc:chgData name="FLUER Bernhard" userId="e0535e40-d403-4de8-ac18-73d2b0d126d8" providerId="ADAL" clId="{00D1F42E-DAF7-4668-AD01-603F87038DC4}" dt="2023-05-25T18:28:51.031" v="599" actId="47"/>
        <pc:sldMkLst>
          <pc:docMk/>
          <pc:sldMk cId="4230538444" sldId="2147375334"/>
        </pc:sldMkLst>
        <pc:spChg chg="del">
          <ac:chgData name="FLUER Bernhard" userId="e0535e40-d403-4de8-ac18-73d2b0d126d8" providerId="ADAL" clId="{00D1F42E-DAF7-4668-AD01-603F87038DC4}" dt="2023-05-25T08:50:48.862" v="585" actId="931"/>
          <ac:spMkLst>
            <pc:docMk/>
            <pc:sldMk cId="4230538444" sldId="2147375334"/>
            <ac:spMk id="2" creationId="{1A56A6B1-0FC5-F0E3-EABC-B18193EC2B6F}"/>
          </ac:spMkLst>
        </pc:spChg>
        <pc:spChg chg="del">
          <ac:chgData name="FLUER Bernhard" userId="e0535e40-d403-4de8-ac18-73d2b0d126d8" providerId="ADAL" clId="{00D1F42E-DAF7-4668-AD01-603F87038DC4}" dt="2023-05-25T08:51:52.626" v="591" actId="931"/>
          <ac:spMkLst>
            <pc:docMk/>
            <pc:sldMk cId="4230538444" sldId="2147375334"/>
            <ac:spMk id="3" creationId="{B97233D9-B6BC-044A-155E-C6C3CF00E2D9}"/>
          </ac:spMkLst>
        </pc:spChg>
        <pc:spChg chg="del mod">
          <ac:chgData name="FLUER Bernhard" userId="e0535e40-d403-4de8-ac18-73d2b0d126d8" providerId="ADAL" clId="{00D1F42E-DAF7-4668-AD01-603F87038DC4}" dt="2023-05-25T08:51:26.127" v="588" actId="931"/>
          <ac:spMkLst>
            <pc:docMk/>
            <pc:sldMk cId="4230538444" sldId="2147375334"/>
            <ac:spMk id="4" creationId="{E007C25C-1CB5-AF5D-8C37-225117B1F3A3}"/>
          </ac:spMkLst>
        </pc:spChg>
        <pc:picChg chg="add mod">
          <ac:chgData name="FLUER Bernhard" userId="e0535e40-d403-4de8-ac18-73d2b0d126d8" providerId="ADAL" clId="{00D1F42E-DAF7-4668-AD01-603F87038DC4}" dt="2023-05-25T08:50:52.949" v="586" actId="27614"/>
          <ac:picMkLst>
            <pc:docMk/>
            <pc:sldMk cId="4230538444" sldId="2147375334"/>
            <ac:picMk id="14" creationId="{94BF0BFD-342F-2C2E-EBAB-DDD442D02BED}"/>
          </ac:picMkLst>
        </pc:picChg>
        <pc:picChg chg="add mod">
          <ac:chgData name="FLUER Bernhard" userId="e0535e40-d403-4de8-ac18-73d2b0d126d8" providerId="ADAL" clId="{00D1F42E-DAF7-4668-AD01-603F87038DC4}" dt="2023-05-25T08:51:29.836" v="590" actId="962"/>
          <ac:picMkLst>
            <pc:docMk/>
            <pc:sldMk cId="4230538444" sldId="2147375334"/>
            <ac:picMk id="16" creationId="{A033711D-16E3-B68C-DE4C-2FBE4391788F}"/>
          </ac:picMkLst>
        </pc:picChg>
        <pc:picChg chg="add mod">
          <ac:chgData name="FLUER Bernhard" userId="e0535e40-d403-4de8-ac18-73d2b0d126d8" providerId="ADAL" clId="{00D1F42E-DAF7-4668-AD01-603F87038DC4}" dt="2023-05-25T08:51:59.127" v="597" actId="14100"/>
          <ac:picMkLst>
            <pc:docMk/>
            <pc:sldMk cId="4230538444" sldId="2147375334"/>
            <ac:picMk id="18" creationId="{730E5D0D-6C4A-8DA7-12A4-464A8A6671ED}"/>
          </ac:picMkLst>
        </pc:picChg>
      </pc:sldChg>
      <pc:sldChg chg="del">
        <pc:chgData name="FLUER Bernhard" userId="e0535e40-d403-4de8-ac18-73d2b0d126d8" providerId="ADAL" clId="{00D1F42E-DAF7-4668-AD01-603F87038DC4}" dt="2023-05-25T18:28:51.937" v="600" actId="47"/>
        <pc:sldMkLst>
          <pc:docMk/>
          <pc:sldMk cId="2676280427" sldId="2147375335"/>
        </pc:sldMkLst>
      </pc:sldChg>
      <pc:sldChg chg="del">
        <pc:chgData name="FLUER Bernhard" userId="e0535e40-d403-4de8-ac18-73d2b0d126d8" providerId="ADAL" clId="{00D1F42E-DAF7-4668-AD01-603F87038DC4}" dt="2023-05-25T18:28:52.867" v="601" actId="47"/>
        <pc:sldMkLst>
          <pc:docMk/>
          <pc:sldMk cId="396899406" sldId="2147375336"/>
        </pc:sldMkLst>
      </pc:sldChg>
      <pc:sldChg chg="del">
        <pc:chgData name="FLUER Bernhard" userId="e0535e40-d403-4de8-ac18-73d2b0d126d8" providerId="ADAL" clId="{00D1F42E-DAF7-4668-AD01-603F87038DC4}" dt="2023-05-25T18:28:54.092" v="602" actId="47"/>
        <pc:sldMkLst>
          <pc:docMk/>
          <pc:sldMk cId="2938444119" sldId="2147375337"/>
        </pc:sldMkLst>
      </pc:sldChg>
      <pc:sldChg chg="del">
        <pc:chgData name="FLUER Bernhard" userId="e0535e40-d403-4de8-ac18-73d2b0d126d8" providerId="ADAL" clId="{00D1F42E-DAF7-4668-AD01-603F87038DC4}" dt="2023-05-28T15:14:36.028" v="3546" actId="47"/>
        <pc:sldMkLst>
          <pc:docMk/>
          <pc:sldMk cId="1576866676" sldId="2147375338"/>
        </pc:sldMkLst>
      </pc:sldChg>
      <pc:sldChg chg="addSp delSp modSp new mod modClrScheme chgLayout">
        <pc:chgData name="FLUER Bernhard" userId="e0535e40-d403-4de8-ac18-73d2b0d126d8" providerId="ADAL" clId="{00D1F42E-DAF7-4668-AD01-603F87038DC4}" dt="2023-05-25T18:36:33.790" v="976" actId="20577"/>
        <pc:sldMkLst>
          <pc:docMk/>
          <pc:sldMk cId="195097473" sldId="2147375339"/>
        </pc:sldMkLst>
        <pc:spChg chg="del">
          <ac:chgData name="FLUER Bernhard" userId="e0535e40-d403-4de8-ac18-73d2b0d126d8" providerId="ADAL" clId="{00D1F42E-DAF7-4668-AD01-603F87038DC4}" dt="2023-05-25T18:31:55.765" v="604" actId="700"/>
          <ac:spMkLst>
            <pc:docMk/>
            <pc:sldMk cId="195097473" sldId="2147375339"/>
            <ac:spMk id="2" creationId="{20F7D322-23D2-810A-26C3-703A5FFB4DE2}"/>
          </ac:spMkLst>
        </pc:spChg>
        <pc:spChg chg="del mod ord">
          <ac:chgData name="FLUER Bernhard" userId="e0535e40-d403-4de8-ac18-73d2b0d126d8" providerId="ADAL" clId="{00D1F42E-DAF7-4668-AD01-603F87038DC4}" dt="2023-05-25T18:31:55.765" v="604" actId="700"/>
          <ac:spMkLst>
            <pc:docMk/>
            <pc:sldMk cId="195097473" sldId="2147375339"/>
            <ac:spMk id="3" creationId="{AAFB30AA-42B2-A260-B03B-878ECB9E698A}"/>
          </ac:spMkLst>
        </pc:spChg>
        <pc:spChg chg="del mod ord">
          <ac:chgData name="FLUER Bernhard" userId="e0535e40-d403-4de8-ac18-73d2b0d126d8" providerId="ADAL" clId="{00D1F42E-DAF7-4668-AD01-603F87038DC4}" dt="2023-05-25T18:31:55.765" v="604" actId="700"/>
          <ac:spMkLst>
            <pc:docMk/>
            <pc:sldMk cId="195097473" sldId="2147375339"/>
            <ac:spMk id="4" creationId="{1828D97A-B277-8659-E861-C825A763C78B}"/>
          </ac:spMkLst>
        </pc:spChg>
        <pc:spChg chg="del mod ord">
          <ac:chgData name="FLUER Bernhard" userId="e0535e40-d403-4de8-ac18-73d2b0d126d8" providerId="ADAL" clId="{00D1F42E-DAF7-4668-AD01-603F87038DC4}" dt="2023-05-25T18:31:55.765" v="604" actId="700"/>
          <ac:spMkLst>
            <pc:docMk/>
            <pc:sldMk cId="195097473" sldId="2147375339"/>
            <ac:spMk id="5" creationId="{BCA3735D-6AE8-D671-FF42-D5087FB75195}"/>
          </ac:spMkLst>
        </pc:spChg>
        <pc:spChg chg="add del mod ord">
          <ac:chgData name="FLUER Bernhard" userId="e0535e40-d403-4de8-ac18-73d2b0d126d8" providerId="ADAL" clId="{00D1F42E-DAF7-4668-AD01-603F87038DC4}" dt="2023-05-25T18:32:14.071" v="605" actId="700"/>
          <ac:spMkLst>
            <pc:docMk/>
            <pc:sldMk cId="195097473" sldId="2147375339"/>
            <ac:spMk id="6" creationId="{FF9A6DC2-BAEA-C561-21F3-E97A450CA770}"/>
          </ac:spMkLst>
        </pc:spChg>
        <pc:spChg chg="add del mod ord">
          <ac:chgData name="FLUER Bernhard" userId="e0535e40-d403-4de8-ac18-73d2b0d126d8" providerId="ADAL" clId="{00D1F42E-DAF7-4668-AD01-603F87038DC4}" dt="2023-05-25T18:32:14.071" v="605" actId="700"/>
          <ac:spMkLst>
            <pc:docMk/>
            <pc:sldMk cId="195097473" sldId="2147375339"/>
            <ac:spMk id="7" creationId="{A6D22DE1-3C08-A653-5648-898296D65F8D}"/>
          </ac:spMkLst>
        </pc:spChg>
        <pc:spChg chg="add del mod ord">
          <ac:chgData name="FLUER Bernhard" userId="e0535e40-d403-4de8-ac18-73d2b0d126d8" providerId="ADAL" clId="{00D1F42E-DAF7-4668-AD01-603F87038DC4}" dt="2023-05-25T18:32:14.071" v="605" actId="700"/>
          <ac:spMkLst>
            <pc:docMk/>
            <pc:sldMk cId="195097473" sldId="2147375339"/>
            <ac:spMk id="8" creationId="{3503C0AB-614F-7A89-9C12-ED7ABA20052B}"/>
          </ac:spMkLst>
        </pc:spChg>
        <pc:spChg chg="add mod ord">
          <ac:chgData name="FLUER Bernhard" userId="e0535e40-d403-4de8-ac18-73d2b0d126d8" providerId="ADAL" clId="{00D1F42E-DAF7-4668-AD01-603F87038DC4}" dt="2023-05-25T18:35:29.923" v="955" actId="26606"/>
          <ac:spMkLst>
            <pc:docMk/>
            <pc:sldMk cId="195097473" sldId="2147375339"/>
            <ac:spMk id="9" creationId="{279E0015-F132-4F14-3C2D-10D5752A5054}"/>
          </ac:spMkLst>
        </pc:spChg>
        <pc:spChg chg="add mod ord">
          <ac:chgData name="FLUER Bernhard" userId="e0535e40-d403-4de8-ac18-73d2b0d126d8" providerId="ADAL" clId="{00D1F42E-DAF7-4668-AD01-603F87038DC4}" dt="2023-05-25T18:35:29.923" v="955" actId="26606"/>
          <ac:spMkLst>
            <pc:docMk/>
            <pc:sldMk cId="195097473" sldId="2147375339"/>
            <ac:spMk id="10" creationId="{8B626FE7-1748-E0B8-EABF-CF8321F1383D}"/>
          </ac:spMkLst>
        </pc:spChg>
        <pc:spChg chg="add del mod ord">
          <ac:chgData name="FLUER Bernhard" userId="e0535e40-d403-4de8-ac18-73d2b0d126d8" providerId="ADAL" clId="{00D1F42E-DAF7-4668-AD01-603F87038DC4}" dt="2023-05-25T18:35:29.923" v="955" actId="26606"/>
          <ac:spMkLst>
            <pc:docMk/>
            <pc:sldMk cId="195097473" sldId="2147375339"/>
            <ac:spMk id="11" creationId="{0E7DD849-9B64-A3CD-E181-43A118758CE9}"/>
          </ac:spMkLst>
        </pc:spChg>
        <pc:spChg chg="add del mod ord">
          <ac:chgData name="FLUER Bernhard" userId="e0535e40-d403-4de8-ac18-73d2b0d126d8" providerId="ADAL" clId="{00D1F42E-DAF7-4668-AD01-603F87038DC4}" dt="2023-05-25T18:35:29.923" v="955" actId="26606"/>
          <ac:spMkLst>
            <pc:docMk/>
            <pc:sldMk cId="195097473" sldId="2147375339"/>
            <ac:spMk id="12" creationId="{E7BA07F1-F53F-398B-1D8C-4411EECA23E0}"/>
          </ac:spMkLst>
        </pc:spChg>
        <pc:spChg chg="add mod">
          <ac:chgData name="FLUER Bernhard" userId="e0535e40-d403-4de8-ac18-73d2b0d126d8" providerId="ADAL" clId="{00D1F42E-DAF7-4668-AD01-603F87038DC4}" dt="2023-05-25T18:35:29.923" v="955" actId="26606"/>
          <ac:spMkLst>
            <pc:docMk/>
            <pc:sldMk cId="195097473" sldId="2147375339"/>
            <ac:spMk id="18" creationId="{51E30256-0363-670A-0FC9-9218010E608F}"/>
          </ac:spMkLst>
        </pc:spChg>
        <pc:graphicFrameChg chg="add mod">
          <ac:chgData name="FLUER Bernhard" userId="e0535e40-d403-4de8-ac18-73d2b0d126d8" providerId="ADAL" clId="{00D1F42E-DAF7-4668-AD01-603F87038DC4}" dt="2023-05-25T18:36:33.790" v="976" actId="20577"/>
          <ac:graphicFrameMkLst>
            <pc:docMk/>
            <pc:sldMk cId="195097473" sldId="2147375339"/>
            <ac:graphicFrameMk id="14" creationId="{C1511D39-5911-5D2B-15BF-AEEC40E75F7F}"/>
          </ac:graphicFrameMkLst>
        </pc:graphicFrameChg>
      </pc:sldChg>
      <pc:sldChg chg="addSp delSp modSp new mod modClrScheme chgLayout">
        <pc:chgData name="FLUER Bernhard" userId="e0535e40-d403-4de8-ac18-73d2b0d126d8" providerId="ADAL" clId="{00D1F42E-DAF7-4668-AD01-603F87038DC4}" dt="2023-05-28T15:15:07.524" v="3555" actId="20577"/>
        <pc:sldMkLst>
          <pc:docMk/>
          <pc:sldMk cId="1686417814" sldId="2147375340"/>
        </pc:sldMkLst>
        <pc:spChg chg="del mod ord">
          <ac:chgData name="FLUER Bernhard" userId="e0535e40-d403-4de8-ac18-73d2b0d126d8" providerId="ADAL" clId="{00D1F42E-DAF7-4668-AD01-603F87038DC4}" dt="2023-05-25T18:37:31.676" v="978" actId="700"/>
          <ac:spMkLst>
            <pc:docMk/>
            <pc:sldMk cId="1686417814" sldId="2147375340"/>
            <ac:spMk id="2" creationId="{C9A57FE3-2899-759D-491B-553F9203A773}"/>
          </ac:spMkLst>
        </pc:spChg>
        <pc:spChg chg="del mod ord">
          <ac:chgData name="FLUER Bernhard" userId="e0535e40-d403-4de8-ac18-73d2b0d126d8" providerId="ADAL" clId="{00D1F42E-DAF7-4668-AD01-603F87038DC4}" dt="2023-05-25T18:37:31.676" v="978" actId="700"/>
          <ac:spMkLst>
            <pc:docMk/>
            <pc:sldMk cId="1686417814" sldId="2147375340"/>
            <ac:spMk id="3" creationId="{C5B8C803-3000-4339-B3B7-0946E87D61C7}"/>
          </ac:spMkLst>
        </pc:spChg>
        <pc:spChg chg="add mod ord">
          <ac:chgData name="FLUER Bernhard" userId="e0535e40-d403-4de8-ac18-73d2b0d126d8" providerId="ADAL" clId="{00D1F42E-DAF7-4668-AD01-603F87038DC4}" dt="2023-05-28T15:15:07.524" v="3555" actId="20577"/>
          <ac:spMkLst>
            <pc:docMk/>
            <pc:sldMk cId="1686417814" sldId="2147375340"/>
            <ac:spMk id="4" creationId="{23CFE827-9212-4DD4-99AB-E4D16DCC2AD3}"/>
          </ac:spMkLst>
        </pc:spChg>
        <pc:spChg chg="add mod ord">
          <ac:chgData name="FLUER Bernhard" userId="e0535e40-d403-4de8-ac18-73d2b0d126d8" providerId="ADAL" clId="{00D1F42E-DAF7-4668-AD01-603F87038DC4}" dt="2023-05-25T18:37:45.300" v="1010" actId="20577"/>
          <ac:spMkLst>
            <pc:docMk/>
            <pc:sldMk cId="1686417814" sldId="2147375340"/>
            <ac:spMk id="5" creationId="{2340B8E4-1E81-C1CD-E649-102F5E0672E0}"/>
          </ac:spMkLst>
        </pc:spChg>
        <pc:spChg chg="add mod ord">
          <ac:chgData name="FLUER Bernhard" userId="e0535e40-d403-4de8-ac18-73d2b0d126d8" providerId="ADAL" clId="{00D1F42E-DAF7-4668-AD01-603F87038DC4}" dt="2023-05-25T18:37:31.676" v="978" actId="700"/>
          <ac:spMkLst>
            <pc:docMk/>
            <pc:sldMk cId="1686417814" sldId="2147375340"/>
            <ac:spMk id="6" creationId="{5942B227-15A2-F0F9-BA8C-71C747524EB5}"/>
          </ac:spMkLst>
        </pc:spChg>
        <pc:spChg chg="add del mod ord">
          <ac:chgData name="FLUER Bernhard" userId="e0535e40-d403-4de8-ac18-73d2b0d126d8" providerId="ADAL" clId="{00D1F42E-DAF7-4668-AD01-603F87038DC4}" dt="2023-05-25T18:38:35.957" v="1158" actId="12084"/>
          <ac:spMkLst>
            <pc:docMk/>
            <pc:sldMk cId="1686417814" sldId="2147375340"/>
            <ac:spMk id="7" creationId="{7E0D6C7F-8D4B-D7D2-9CE7-1A8B08175CA3}"/>
          </ac:spMkLst>
        </pc:spChg>
        <pc:graphicFrameChg chg="add mod">
          <ac:chgData name="FLUER Bernhard" userId="e0535e40-d403-4de8-ac18-73d2b0d126d8" providerId="ADAL" clId="{00D1F42E-DAF7-4668-AD01-603F87038DC4}" dt="2023-05-28T14:00:00.978" v="2378" actId="20577"/>
          <ac:graphicFrameMkLst>
            <pc:docMk/>
            <pc:sldMk cId="1686417814" sldId="2147375340"/>
            <ac:graphicFrameMk id="8" creationId="{17104493-B7C4-9568-8434-30C07B6BAEC8}"/>
          </ac:graphicFrameMkLst>
        </pc:graphicFrameChg>
      </pc:sldChg>
      <pc:sldChg chg="addSp delSp modSp new mod modTransition modClrScheme chgLayout modNotesTx">
        <pc:chgData name="FLUER Bernhard" userId="e0535e40-d403-4de8-ac18-73d2b0d126d8" providerId="ADAL" clId="{00D1F42E-DAF7-4668-AD01-603F87038DC4}" dt="2023-05-29T14:30:46.136" v="7610" actId="26606"/>
        <pc:sldMkLst>
          <pc:docMk/>
          <pc:sldMk cId="4229277357" sldId="2147375341"/>
        </pc:sldMkLst>
        <pc:spChg chg="del mod ord">
          <ac:chgData name="FLUER Bernhard" userId="e0535e40-d403-4de8-ac18-73d2b0d126d8" providerId="ADAL" clId="{00D1F42E-DAF7-4668-AD01-603F87038DC4}" dt="2023-05-29T13:44:32.100" v="4870" actId="700"/>
          <ac:spMkLst>
            <pc:docMk/>
            <pc:sldMk cId="4229277357" sldId="2147375341"/>
            <ac:spMk id="2" creationId="{1A4D7125-8DCB-18C3-E32B-CDDBEC6D4C67}"/>
          </ac:spMkLst>
        </pc:spChg>
        <pc:spChg chg="del mod ord">
          <ac:chgData name="FLUER Bernhard" userId="e0535e40-d403-4de8-ac18-73d2b0d126d8" providerId="ADAL" clId="{00D1F42E-DAF7-4668-AD01-603F87038DC4}" dt="2023-05-29T13:44:32.100" v="4870" actId="700"/>
          <ac:spMkLst>
            <pc:docMk/>
            <pc:sldMk cId="4229277357" sldId="2147375341"/>
            <ac:spMk id="3" creationId="{7019D89A-8113-3898-57FC-0B7837B1DDB9}"/>
          </ac:spMkLst>
        </pc:spChg>
        <pc:spChg chg="del mod">
          <ac:chgData name="FLUER Bernhard" userId="e0535e40-d403-4de8-ac18-73d2b0d126d8" providerId="ADAL" clId="{00D1F42E-DAF7-4668-AD01-603F87038DC4}" dt="2023-05-28T13:52:23.931" v="1871" actId="478"/>
          <ac:spMkLst>
            <pc:docMk/>
            <pc:sldMk cId="4229277357" sldId="2147375341"/>
            <ac:spMk id="4" creationId="{16E6A973-ED90-6566-92DE-519AA5F3E1F1}"/>
          </ac:spMkLst>
        </pc:spChg>
        <pc:spChg chg="del mod ord">
          <ac:chgData name="FLUER Bernhard" userId="e0535e40-d403-4de8-ac18-73d2b0d126d8" providerId="ADAL" clId="{00D1F42E-DAF7-4668-AD01-603F87038DC4}" dt="2023-05-29T13:44:32.100" v="4870" actId="700"/>
          <ac:spMkLst>
            <pc:docMk/>
            <pc:sldMk cId="4229277357" sldId="2147375341"/>
            <ac:spMk id="5" creationId="{E216337B-49A6-DBCE-6BEE-62018DA5E962}"/>
          </ac:spMkLst>
        </pc:spChg>
        <pc:spChg chg="add mod ord">
          <ac:chgData name="FLUER Bernhard" userId="e0535e40-d403-4de8-ac18-73d2b0d126d8" providerId="ADAL" clId="{00D1F42E-DAF7-4668-AD01-603F87038DC4}" dt="2023-05-29T14:30:46.136" v="7610" actId="26606"/>
          <ac:spMkLst>
            <pc:docMk/>
            <pc:sldMk cId="4229277357" sldId="2147375341"/>
            <ac:spMk id="14" creationId="{20CA6640-C032-6BEF-2725-A63140B1A054}"/>
          </ac:spMkLst>
        </pc:spChg>
        <pc:spChg chg="add del mod ord">
          <ac:chgData name="FLUER Bernhard" userId="e0535e40-d403-4de8-ac18-73d2b0d126d8" providerId="ADAL" clId="{00D1F42E-DAF7-4668-AD01-603F87038DC4}" dt="2023-05-29T14:30:46.136" v="7610" actId="26606"/>
          <ac:spMkLst>
            <pc:docMk/>
            <pc:sldMk cId="4229277357" sldId="2147375341"/>
            <ac:spMk id="15" creationId="{064759CC-FEE3-C1A5-45D9-54EF6A6AFEEC}"/>
          </ac:spMkLst>
        </pc:spChg>
        <pc:spChg chg="add del mod ord">
          <ac:chgData name="FLUER Bernhard" userId="e0535e40-d403-4de8-ac18-73d2b0d126d8" providerId="ADAL" clId="{00D1F42E-DAF7-4668-AD01-603F87038DC4}" dt="2023-05-29T13:48:37.126" v="5367" actId="478"/>
          <ac:spMkLst>
            <pc:docMk/>
            <pc:sldMk cId="4229277357" sldId="2147375341"/>
            <ac:spMk id="16" creationId="{DD4E60E6-C634-4EB9-4D0A-D277925908FB}"/>
          </ac:spMkLst>
        </pc:spChg>
        <pc:spChg chg="add del mod ord">
          <ac:chgData name="FLUER Bernhard" userId="e0535e40-d403-4de8-ac18-73d2b0d126d8" providerId="ADAL" clId="{00D1F42E-DAF7-4668-AD01-603F87038DC4}" dt="2023-05-29T14:30:46.136" v="7610" actId="26606"/>
          <ac:spMkLst>
            <pc:docMk/>
            <pc:sldMk cId="4229277357" sldId="2147375341"/>
            <ac:spMk id="17" creationId="{E9579800-E238-7EF6-4393-79FCF1133CDB}"/>
          </ac:spMkLst>
        </pc:spChg>
        <pc:spChg chg="add mod ord">
          <ac:chgData name="FLUER Bernhard" userId="e0535e40-d403-4de8-ac18-73d2b0d126d8" providerId="ADAL" clId="{00D1F42E-DAF7-4668-AD01-603F87038DC4}" dt="2023-05-29T14:30:46.136" v="7610" actId="26606"/>
          <ac:spMkLst>
            <pc:docMk/>
            <pc:sldMk cId="4229277357" sldId="2147375341"/>
            <ac:spMk id="18" creationId="{DBCC0D33-63AF-A588-3153-9A7E06F85F22}"/>
          </ac:spMkLst>
        </pc:spChg>
        <pc:spChg chg="add del mod">
          <ac:chgData name="FLUER Bernhard" userId="e0535e40-d403-4de8-ac18-73d2b0d126d8" providerId="ADAL" clId="{00D1F42E-DAF7-4668-AD01-603F87038DC4}" dt="2023-05-29T14:30:46.136" v="7610" actId="26606"/>
          <ac:spMkLst>
            <pc:docMk/>
            <pc:sldMk cId="4229277357" sldId="2147375341"/>
            <ac:spMk id="24" creationId="{78B43483-EBF2-052C-1B6D-0DF5F41A9FAE}"/>
          </ac:spMkLst>
        </pc:spChg>
        <pc:picChg chg="add del mod">
          <ac:chgData name="FLUER Bernhard" userId="e0535e40-d403-4de8-ac18-73d2b0d126d8" providerId="ADAL" clId="{00D1F42E-DAF7-4668-AD01-603F87038DC4}" dt="2023-05-28T13:54:20.472" v="1875" actId="478"/>
          <ac:picMkLst>
            <pc:docMk/>
            <pc:sldMk cId="4229277357" sldId="2147375341"/>
            <ac:picMk id="7" creationId="{37D1C45E-7F8A-1DD7-8320-FE62A6809532}"/>
          </ac:picMkLst>
        </pc:picChg>
        <pc:picChg chg="add del mod">
          <ac:chgData name="FLUER Bernhard" userId="e0535e40-d403-4de8-ac18-73d2b0d126d8" providerId="ADAL" clId="{00D1F42E-DAF7-4668-AD01-603F87038DC4}" dt="2023-05-28T14:45:39.317" v="3451" actId="478"/>
          <ac:picMkLst>
            <pc:docMk/>
            <pc:sldMk cId="4229277357" sldId="2147375341"/>
            <ac:picMk id="9" creationId="{6311F148-4C63-9A9B-DB74-AA77CA0B569A}"/>
          </ac:picMkLst>
        </pc:picChg>
        <pc:picChg chg="add del mod">
          <ac:chgData name="FLUER Bernhard" userId="e0535e40-d403-4de8-ac18-73d2b0d126d8" providerId="ADAL" clId="{00D1F42E-DAF7-4668-AD01-603F87038DC4}" dt="2023-05-28T14:54:51.540" v="3507" actId="478"/>
          <ac:picMkLst>
            <pc:docMk/>
            <pc:sldMk cId="4229277357" sldId="2147375341"/>
            <ac:picMk id="11" creationId="{7628FFBE-8D46-7829-96C0-AEC1C1F8CA7F}"/>
          </ac:picMkLst>
        </pc:picChg>
        <pc:picChg chg="add del mod">
          <ac:chgData name="FLUER Bernhard" userId="e0535e40-d403-4de8-ac18-73d2b0d126d8" providerId="ADAL" clId="{00D1F42E-DAF7-4668-AD01-603F87038DC4}" dt="2023-05-29T13:48:41.612" v="5368" actId="478"/>
          <ac:picMkLst>
            <pc:docMk/>
            <pc:sldMk cId="4229277357" sldId="2147375341"/>
            <ac:picMk id="13" creationId="{4E12CAB4-05BB-5553-004F-7E7D1D6E78DE}"/>
          </ac:picMkLst>
        </pc:picChg>
        <pc:picChg chg="add mod">
          <ac:chgData name="FLUER Bernhard" userId="e0535e40-d403-4de8-ac18-73d2b0d126d8" providerId="ADAL" clId="{00D1F42E-DAF7-4668-AD01-603F87038DC4}" dt="2023-05-29T14:30:46.136" v="7610" actId="26606"/>
          <ac:picMkLst>
            <pc:docMk/>
            <pc:sldMk cId="4229277357" sldId="2147375341"/>
            <ac:picMk id="19" creationId="{C26E9215-5518-4187-7EC5-588653D71F01}"/>
          </ac:picMkLst>
        </pc:picChg>
      </pc:sldChg>
      <pc:sldChg chg="addSp delSp modSp new mod modClrScheme modAnim chgLayout">
        <pc:chgData name="FLUER Bernhard" userId="e0535e40-d403-4de8-ac18-73d2b0d126d8" providerId="ADAL" clId="{00D1F42E-DAF7-4668-AD01-603F87038DC4}" dt="2023-05-28T14:11:53.804" v="2856"/>
        <pc:sldMkLst>
          <pc:docMk/>
          <pc:sldMk cId="3297853047" sldId="2147375342"/>
        </pc:sldMkLst>
        <pc:spChg chg="del mod ord">
          <ac:chgData name="FLUER Bernhard" userId="e0535e40-d403-4de8-ac18-73d2b0d126d8" providerId="ADAL" clId="{00D1F42E-DAF7-4668-AD01-603F87038DC4}" dt="2023-05-28T14:02:24.210" v="2380" actId="700"/>
          <ac:spMkLst>
            <pc:docMk/>
            <pc:sldMk cId="3297853047" sldId="2147375342"/>
            <ac:spMk id="2" creationId="{6DD41F94-6EAB-7B4A-E995-448FDFBD8448}"/>
          </ac:spMkLst>
        </pc:spChg>
        <pc:spChg chg="del mod ord">
          <ac:chgData name="FLUER Bernhard" userId="e0535e40-d403-4de8-ac18-73d2b0d126d8" providerId="ADAL" clId="{00D1F42E-DAF7-4668-AD01-603F87038DC4}" dt="2023-05-28T14:02:24.210" v="2380" actId="700"/>
          <ac:spMkLst>
            <pc:docMk/>
            <pc:sldMk cId="3297853047" sldId="2147375342"/>
            <ac:spMk id="3" creationId="{30242969-C79C-F68F-BD40-EB674B98E29C}"/>
          </ac:spMkLst>
        </pc:spChg>
        <pc:spChg chg="add mod ord">
          <ac:chgData name="FLUER Bernhard" userId="e0535e40-d403-4de8-ac18-73d2b0d126d8" providerId="ADAL" clId="{00D1F42E-DAF7-4668-AD01-603F87038DC4}" dt="2023-05-28T14:04:22.998" v="2469" actId="1076"/>
          <ac:spMkLst>
            <pc:docMk/>
            <pc:sldMk cId="3297853047" sldId="2147375342"/>
            <ac:spMk id="4" creationId="{6EA494AF-2C7C-7A76-A06D-8DF17F68CF73}"/>
          </ac:spMkLst>
        </pc:spChg>
        <pc:spChg chg="add del mod ord">
          <ac:chgData name="FLUER Bernhard" userId="e0535e40-d403-4de8-ac18-73d2b0d126d8" providerId="ADAL" clId="{00D1F42E-DAF7-4668-AD01-603F87038DC4}" dt="2023-05-28T14:04:43.887" v="2531" actId="478"/>
          <ac:spMkLst>
            <pc:docMk/>
            <pc:sldMk cId="3297853047" sldId="2147375342"/>
            <ac:spMk id="5" creationId="{ABD7E72F-22FB-4823-2B03-DFDABDB1FA34}"/>
          </ac:spMkLst>
        </pc:spChg>
        <pc:spChg chg="add del mod ord">
          <ac:chgData name="FLUER Bernhard" userId="e0535e40-d403-4de8-ac18-73d2b0d126d8" providerId="ADAL" clId="{00D1F42E-DAF7-4668-AD01-603F87038DC4}" dt="2023-05-28T14:04:12.402" v="2466" actId="478"/>
          <ac:spMkLst>
            <pc:docMk/>
            <pc:sldMk cId="3297853047" sldId="2147375342"/>
            <ac:spMk id="6" creationId="{9194D70D-EBD6-91D9-A4F4-2502B07112E3}"/>
          </ac:spMkLst>
        </pc:spChg>
        <pc:spChg chg="add del mod ord">
          <ac:chgData name="FLUER Bernhard" userId="e0535e40-d403-4de8-ac18-73d2b0d126d8" providerId="ADAL" clId="{00D1F42E-DAF7-4668-AD01-603F87038DC4}" dt="2023-05-28T14:02:42.113" v="2381" actId="931"/>
          <ac:spMkLst>
            <pc:docMk/>
            <pc:sldMk cId="3297853047" sldId="2147375342"/>
            <ac:spMk id="7" creationId="{E15029D7-3EC1-572A-21B0-530CD3B9F4C9}"/>
          </ac:spMkLst>
        </pc:spChg>
        <pc:spChg chg="add mod ord">
          <ac:chgData name="FLUER Bernhard" userId="e0535e40-d403-4de8-ac18-73d2b0d126d8" providerId="ADAL" clId="{00D1F42E-DAF7-4668-AD01-603F87038DC4}" dt="2023-05-28T14:04:22.998" v="2469" actId="1076"/>
          <ac:spMkLst>
            <pc:docMk/>
            <pc:sldMk cId="3297853047" sldId="2147375342"/>
            <ac:spMk id="8" creationId="{C2015676-563C-FF16-FD04-378474AFEE33}"/>
          </ac:spMkLst>
        </pc:spChg>
        <pc:spChg chg="add del mod ord">
          <ac:chgData name="FLUER Bernhard" userId="e0535e40-d403-4de8-ac18-73d2b0d126d8" providerId="ADAL" clId="{00D1F42E-DAF7-4668-AD01-603F87038DC4}" dt="2023-05-28T14:04:15.061" v="2468" actId="478"/>
          <ac:spMkLst>
            <pc:docMk/>
            <pc:sldMk cId="3297853047" sldId="2147375342"/>
            <ac:spMk id="9" creationId="{B796D1D1-F13D-9BB2-B8CC-A02238A03CF3}"/>
          </ac:spMkLst>
        </pc:spChg>
        <pc:spChg chg="add del mod ord">
          <ac:chgData name="FLUER Bernhard" userId="e0535e40-d403-4de8-ac18-73d2b0d126d8" providerId="ADAL" clId="{00D1F42E-DAF7-4668-AD01-603F87038DC4}" dt="2023-05-28T14:03:46.717" v="2425" actId="931"/>
          <ac:spMkLst>
            <pc:docMk/>
            <pc:sldMk cId="3297853047" sldId="2147375342"/>
            <ac:spMk id="10" creationId="{DBB021EE-B1E1-7119-6996-3F862D6F2DCD}"/>
          </ac:spMkLst>
        </pc:spChg>
        <pc:spChg chg="add mod ord">
          <ac:chgData name="FLUER Bernhard" userId="e0535e40-d403-4de8-ac18-73d2b0d126d8" providerId="ADAL" clId="{00D1F42E-DAF7-4668-AD01-603F87038DC4}" dt="2023-05-28T14:04:22.998" v="2469" actId="1076"/>
          <ac:spMkLst>
            <pc:docMk/>
            <pc:sldMk cId="3297853047" sldId="2147375342"/>
            <ac:spMk id="11" creationId="{8DE49C62-2871-EB36-E1D7-595083AD8082}"/>
          </ac:spMkLst>
        </pc:spChg>
        <pc:spChg chg="add del mod ord">
          <ac:chgData name="FLUER Bernhard" userId="e0535e40-d403-4de8-ac18-73d2b0d126d8" providerId="ADAL" clId="{00D1F42E-DAF7-4668-AD01-603F87038DC4}" dt="2023-05-28T14:04:13.751" v="2467" actId="478"/>
          <ac:spMkLst>
            <pc:docMk/>
            <pc:sldMk cId="3297853047" sldId="2147375342"/>
            <ac:spMk id="12" creationId="{01DDC833-44B9-07EF-4A25-59A1BEC445B8}"/>
          </ac:spMkLst>
        </pc:spChg>
        <pc:spChg chg="add del mod ord">
          <ac:chgData name="FLUER Bernhard" userId="e0535e40-d403-4de8-ac18-73d2b0d126d8" providerId="ADAL" clId="{00D1F42E-DAF7-4668-AD01-603F87038DC4}" dt="2023-05-28T14:03:03.988" v="2409" actId="931"/>
          <ac:spMkLst>
            <pc:docMk/>
            <pc:sldMk cId="3297853047" sldId="2147375342"/>
            <ac:spMk id="13" creationId="{DAB08A0F-8A44-8361-528D-AE8D02DBAE9A}"/>
          </ac:spMkLst>
        </pc:spChg>
        <pc:spChg chg="add mod ord">
          <ac:chgData name="FLUER Bernhard" userId="e0535e40-d403-4de8-ac18-73d2b0d126d8" providerId="ADAL" clId="{00D1F42E-DAF7-4668-AD01-603F87038DC4}" dt="2023-05-28T14:04:38.450" v="2530" actId="20577"/>
          <ac:spMkLst>
            <pc:docMk/>
            <pc:sldMk cId="3297853047" sldId="2147375342"/>
            <ac:spMk id="14" creationId="{9EDE53E6-5D7B-7AE4-0782-E0AB2E6CECA0}"/>
          </ac:spMkLst>
        </pc:spChg>
        <pc:spChg chg="add del mod">
          <ac:chgData name="FLUER Bernhard" userId="e0535e40-d403-4de8-ac18-73d2b0d126d8" providerId="ADAL" clId="{00D1F42E-DAF7-4668-AD01-603F87038DC4}" dt="2023-05-28T14:03:16.616" v="2414" actId="931"/>
          <ac:spMkLst>
            <pc:docMk/>
            <pc:sldMk cId="3297853047" sldId="2147375342"/>
            <ac:spMk id="20" creationId="{9C1880B7-10A2-B8A7-4115-BF3F30887825}"/>
          </ac:spMkLst>
        </pc:spChg>
        <pc:spChg chg="add del mod">
          <ac:chgData name="FLUER Bernhard" userId="e0535e40-d403-4de8-ac18-73d2b0d126d8" providerId="ADAL" clId="{00D1F42E-DAF7-4668-AD01-603F87038DC4}" dt="2023-05-28T14:03:24.585" v="2419" actId="931"/>
          <ac:spMkLst>
            <pc:docMk/>
            <pc:sldMk cId="3297853047" sldId="2147375342"/>
            <ac:spMk id="24" creationId="{B534DB09-42BE-DC33-1BB5-17D4E5864AF3}"/>
          </ac:spMkLst>
        </pc:spChg>
        <pc:picChg chg="add mod">
          <ac:chgData name="FLUER Bernhard" userId="e0535e40-d403-4de8-ac18-73d2b0d126d8" providerId="ADAL" clId="{00D1F42E-DAF7-4668-AD01-603F87038DC4}" dt="2023-05-28T14:04:22.998" v="2469" actId="1076"/>
          <ac:picMkLst>
            <pc:docMk/>
            <pc:sldMk cId="3297853047" sldId="2147375342"/>
            <ac:picMk id="16" creationId="{38C8F39B-CD74-D9CA-D6CD-C579C9DEF1B4}"/>
          </ac:picMkLst>
        </pc:picChg>
        <pc:picChg chg="add del mod">
          <ac:chgData name="FLUER Bernhard" userId="e0535e40-d403-4de8-ac18-73d2b0d126d8" providerId="ADAL" clId="{00D1F42E-DAF7-4668-AD01-603F87038DC4}" dt="2023-05-28T14:03:09.153" v="2412" actId="478"/>
          <ac:picMkLst>
            <pc:docMk/>
            <pc:sldMk cId="3297853047" sldId="2147375342"/>
            <ac:picMk id="18" creationId="{0C053F02-83D4-AE9A-A8ED-AADB7721A2CA}"/>
          </ac:picMkLst>
        </pc:picChg>
        <pc:picChg chg="add del mod">
          <ac:chgData name="FLUER Bernhard" userId="e0535e40-d403-4de8-ac18-73d2b0d126d8" providerId="ADAL" clId="{00D1F42E-DAF7-4668-AD01-603F87038DC4}" dt="2023-05-28T14:03:21.269" v="2418" actId="478"/>
          <ac:picMkLst>
            <pc:docMk/>
            <pc:sldMk cId="3297853047" sldId="2147375342"/>
            <ac:picMk id="22" creationId="{168B5853-6012-7977-0494-D08B73187753}"/>
          </ac:picMkLst>
        </pc:picChg>
        <pc:picChg chg="add mod modCrop">
          <ac:chgData name="FLUER Bernhard" userId="e0535e40-d403-4de8-ac18-73d2b0d126d8" providerId="ADAL" clId="{00D1F42E-DAF7-4668-AD01-603F87038DC4}" dt="2023-05-28T14:04:22.998" v="2469" actId="1076"/>
          <ac:picMkLst>
            <pc:docMk/>
            <pc:sldMk cId="3297853047" sldId="2147375342"/>
            <ac:picMk id="26" creationId="{F21080C8-5790-1B89-2108-988AF45F56A0}"/>
          </ac:picMkLst>
        </pc:picChg>
        <pc:picChg chg="add mod">
          <ac:chgData name="FLUER Bernhard" userId="e0535e40-d403-4de8-ac18-73d2b0d126d8" providerId="ADAL" clId="{00D1F42E-DAF7-4668-AD01-603F87038DC4}" dt="2023-05-28T14:04:22.998" v="2469" actId="1076"/>
          <ac:picMkLst>
            <pc:docMk/>
            <pc:sldMk cId="3297853047" sldId="2147375342"/>
            <ac:picMk id="28" creationId="{08546695-8379-1257-CF4A-94F7D0061825}"/>
          </ac:picMkLst>
        </pc:picChg>
      </pc:sldChg>
      <pc:sldChg chg="addSp delSp modSp new mod modTransition modClrScheme chgLayout">
        <pc:chgData name="FLUER Bernhard" userId="e0535e40-d403-4de8-ac18-73d2b0d126d8" providerId="ADAL" clId="{00D1F42E-DAF7-4668-AD01-603F87038DC4}" dt="2023-05-28T14:30:32.738" v="2893" actId="20577"/>
        <pc:sldMkLst>
          <pc:docMk/>
          <pc:sldMk cId="3850005072" sldId="2147375343"/>
        </pc:sldMkLst>
        <pc:spChg chg="del mod ord">
          <ac:chgData name="FLUER Bernhard" userId="e0535e40-d403-4de8-ac18-73d2b0d126d8" providerId="ADAL" clId="{00D1F42E-DAF7-4668-AD01-603F87038DC4}" dt="2023-05-28T14:05:51.397" v="2533" actId="700"/>
          <ac:spMkLst>
            <pc:docMk/>
            <pc:sldMk cId="3850005072" sldId="2147375343"/>
            <ac:spMk id="2" creationId="{6F15E10C-3E77-451C-DE72-2DB030D35BA4}"/>
          </ac:spMkLst>
        </pc:spChg>
        <pc:spChg chg="del">
          <ac:chgData name="FLUER Bernhard" userId="e0535e40-d403-4de8-ac18-73d2b0d126d8" providerId="ADAL" clId="{00D1F42E-DAF7-4668-AD01-603F87038DC4}" dt="2023-05-28T14:05:51.397" v="2533" actId="700"/>
          <ac:spMkLst>
            <pc:docMk/>
            <pc:sldMk cId="3850005072" sldId="2147375343"/>
            <ac:spMk id="3" creationId="{D4888E03-6576-4F7B-588F-52E57DD19299}"/>
          </ac:spMkLst>
        </pc:spChg>
        <pc:spChg chg="del">
          <ac:chgData name="FLUER Bernhard" userId="e0535e40-d403-4de8-ac18-73d2b0d126d8" providerId="ADAL" clId="{00D1F42E-DAF7-4668-AD01-603F87038DC4}" dt="2023-05-28T14:05:51.397" v="2533" actId="700"/>
          <ac:spMkLst>
            <pc:docMk/>
            <pc:sldMk cId="3850005072" sldId="2147375343"/>
            <ac:spMk id="4" creationId="{8C3B3869-55C7-CE76-D408-2DE905FC7251}"/>
          </ac:spMkLst>
        </pc:spChg>
        <pc:spChg chg="del mod ord">
          <ac:chgData name="FLUER Bernhard" userId="e0535e40-d403-4de8-ac18-73d2b0d126d8" providerId="ADAL" clId="{00D1F42E-DAF7-4668-AD01-603F87038DC4}" dt="2023-05-28T14:05:51.397" v="2533" actId="700"/>
          <ac:spMkLst>
            <pc:docMk/>
            <pc:sldMk cId="3850005072" sldId="2147375343"/>
            <ac:spMk id="5" creationId="{24E731B0-0FCA-27F1-C4FD-16BDDC563AF0}"/>
          </ac:spMkLst>
        </pc:spChg>
        <pc:spChg chg="del mod ord">
          <ac:chgData name="FLUER Bernhard" userId="e0535e40-d403-4de8-ac18-73d2b0d126d8" providerId="ADAL" clId="{00D1F42E-DAF7-4668-AD01-603F87038DC4}" dt="2023-05-28T14:05:51.397" v="2533" actId="700"/>
          <ac:spMkLst>
            <pc:docMk/>
            <pc:sldMk cId="3850005072" sldId="2147375343"/>
            <ac:spMk id="6" creationId="{7C8B476E-F396-E86D-FD16-7AA34E69A586}"/>
          </ac:spMkLst>
        </pc:spChg>
        <pc:spChg chg="del mod ord">
          <ac:chgData name="FLUER Bernhard" userId="e0535e40-d403-4de8-ac18-73d2b0d126d8" providerId="ADAL" clId="{00D1F42E-DAF7-4668-AD01-603F87038DC4}" dt="2023-05-28T14:05:51.397" v="2533" actId="700"/>
          <ac:spMkLst>
            <pc:docMk/>
            <pc:sldMk cId="3850005072" sldId="2147375343"/>
            <ac:spMk id="7" creationId="{0B3CE422-0206-BECA-DAED-18D8CACD8C7A}"/>
          </ac:spMkLst>
        </pc:spChg>
        <pc:spChg chg="del">
          <ac:chgData name="FLUER Bernhard" userId="e0535e40-d403-4de8-ac18-73d2b0d126d8" providerId="ADAL" clId="{00D1F42E-DAF7-4668-AD01-603F87038DC4}" dt="2023-05-28T14:05:51.397" v="2533" actId="700"/>
          <ac:spMkLst>
            <pc:docMk/>
            <pc:sldMk cId="3850005072" sldId="2147375343"/>
            <ac:spMk id="8" creationId="{AB9FE569-243E-AB6B-6A27-AC590130B5EA}"/>
          </ac:spMkLst>
        </pc:spChg>
        <pc:spChg chg="del">
          <ac:chgData name="FLUER Bernhard" userId="e0535e40-d403-4de8-ac18-73d2b0d126d8" providerId="ADAL" clId="{00D1F42E-DAF7-4668-AD01-603F87038DC4}" dt="2023-05-28T14:05:51.397" v="2533" actId="700"/>
          <ac:spMkLst>
            <pc:docMk/>
            <pc:sldMk cId="3850005072" sldId="2147375343"/>
            <ac:spMk id="9" creationId="{5862B752-3812-62A8-C721-210C5ABE7C09}"/>
          </ac:spMkLst>
        </pc:spChg>
        <pc:spChg chg="del">
          <ac:chgData name="FLUER Bernhard" userId="e0535e40-d403-4de8-ac18-73d2b0d126d8" providerId="ADAL" clId="{00D1F42E-DAF7-4668-AD01-603F87038DC4}" dt="2023-05-28T14:05:51.397" v="2533" actId="700"/>
          <ac:spMkLst>
            <pc:docMk/>
            <pc:sldMk cId="3850005072" sldId="2147375343"/>
            <ac:spMk id="10" creationId="{789EC811-1B52-AF63-661C-0357D544B3F0}"/>
          </ac:spMkLst>
        </pc:spChg>
        <pc:spChg chg="del mod ord">
          <ac:chgData name="FLUER Bernhard" userId="e0535e40-d403-4de8-ac18-73d2b0d126d8" providerId="ADAL" clId="{00D1F42E-DAF7-4668-AD01-603F87038DC4}" dt="2023-05-28T14:05:51.397" v="2533" actId="700"/>
          <ac:spMkLst>
            <pc:docMk/>
            <pc:sldMk cId="3850005072" sldId="2147375343"/>
            <ac:spMk id="11" creationId="{FE3934F8-F741-613A-C937-FE2E2673B98E}"/>
          </ac:spMkLst>
        </pc:spChg>
        <pc:spChg chg="del">
          <ac:chgData name="FLUER Bernhard" userId="e0535e40-d403-4de8-ac18-73d2b0d126d8" providerId="ADAL" clId="{00D1F42E-DAF7-4668-AD01-603F87038DC4}" dt="2023-05-28T14:05:51.397" v="2533" actId="700"/>
          <ac:spMkLst>
            <pc:docMk/>
            <pc:sldMk cId="3850005072" sldId="2147375343"/>
            <ac:spMk id="12" creationId="{1D310400-CA96-1E19-A774-48A106D8A92F}"/>
          </ac:spMkLst>
        </pc:spChg>
        <pc:spChg chg="add mod ord">
          <ac:chgData name="FLUER Bernhard" userId="e0535e40-d403-4de8-ac18-73d2b0d126d8" providerId="ADAL" clId="{00D1F42E-DAF7-4668-AD01-603F87038DC4}" dt="2023-05-28T14:06:21.751" v="2552" actId="20577"/>
          <ac:spMkLst>
            <pc:docMk/>
            <pc:sldMk cId="3850005072" sldId="2147375343"/>
            <ac:spMk id="13" creationId="{F0769BF0-E63C-0791-0D91-6CB2CA3770F5}"/>
          </ac:spMkLst>
        </pc:spChg>
        <pc:spChg chg="add mod ord">
          <ac:chgData name="FLUER Bernhard" userId="e0535e40-d403-4de8-ac18-73d2b0d126d8" providerId="ADAL" clId="{00D1F42E-DAF7-4668-AD01-603F87038DC4}" dt="2023-05-28T14:06:28.079" v="2582" actId="20577"/>
          <ac:spMkLst>
            <pc:docMk/>
            <pc:sldMk cId="3850005072" sldId="2147375343"/>
            <ac:spMk id="14" creationId="{D7F6B2DF-DAB5-A149-D91B-027CF2760D80}"/>
          </ac:spMkLst>
        </pc:spChg>
        <pc:spChg chg="add del mod ord">
          <ac:chgData name="FLUER Bernhard" userId="e0535e40-d403-4de8-ac18-73d2b0d126d8" providerId="ADAL" clId="{00D1F42E-DAF7-4668-AD01-603F87038DC4}" dt="2023-05-28T14:05:58.364" v="2534" actId="931"/>
          <ac:spMkLst>
            <pc:docMk/>
            <pc:sldMk cId="3850005072" sldId="2147375343"/>
            <ac:spMk id="15" creationId="{646BBF86-96F7-A50E-3CFC-3804484FBB6D}"/>
          </ac:spMkLst>
        </pc:spChg>
        <pc:spChg chg="add mod ord">
          <ac:chgData name="FLUER Bernhard" userId="e0535e40-d403-4de8-ac18-73d2b0d126d8" providerId="ADAL" clId="{00D1F42E-DAF7-4668-AD01-603F87038DC4}" dt="2023-05-28T14:05:51.397" v="2533" actId="700"/>
          <ac:spMkLst>
            <pc:docMk/>
            <pc:sldMk cId="3850005072" sldId="2147375343"/>
            <ac:spMk id="16" creationId="{6FD1DA57-C51B-790C-9FB2-51E429561212}"/>
          </ac:spMkLst>
        </pc:spChg>
        <pc:spChg chg="add mod ord">
          <ac:chgData name="FLUER Bernhard" userId="e0535e40-d403-4de8-ac18-73d2b0d126d8" providerId="ADAL" clId="{00D1F42E-DAF7-4668-AD01-603F87038DC4}" dt="2023-05-28T14:30:32.738" v="2893" actId="20577"/>
          <ac:spMkLst>
            <pc:docMk/>
            <pc:sldMk cId="3850005072" sldId="2147375343"/>
            <ac:spMk id="17" creationId="{51CA69FF-BAAC-3F83-2A3F-63A6CE3009EE}"/>
          </ac:spMkLst>
        </pc:spChg>
        <pc:picChg chg="add mod modCrop">
          <ac:chgData name="FLUER Bernhard" userId="e0535e40-d403-4de8-ac18-73d2b0d126d8" providerId="ADAL" clId="{00D1F42E-DAF7-4668-AD01-603F87038DC4}" dt="2023-05-28T14:06:11.765" v="2539" actId="18131"/>
          <ac:picMkLst>
            <pc:docMk/>
            <pc:sldMk cId="3850005072" sldId="2147375343"/>
            <ac:picMk id="19" creationId="{D7FDFDED-A20D-942D-BE0C-5CAA8339A81E}"/>
          </ac:picMkLst>
        </pc:picChg>
      </pc:sldChg>
      <pc:sldChg chg="addSp delSp modSp new mod modClrScheme chgLayout">
        <pc:chgData name="FLUER Bernhard" userId="e0535e40-d403-4de8-ac18-73d2b0d126d8" providerId="ADAL" clId="{00D1F42E-DAF7-4668-AD01-603F87038DC4}" dt="2023-05-30T13:19:27.375" v="8520" actId="20577"/>
        <pc:sldMkLst>
          <pc:docMk/>
          <pc:sldMk cId="3336405556" sldId="2147375344"/>
        </pc:sldMkLst>
        <pc:spChg chg="del mod ord">
          <ac:chgData name="FLUER Bernhard" userId="e0535e40-d403-4de8-ac18-73d2b0d126d8" providerId="ADAL" clId="{00D1F42E-DAF7-4668-AD01-603F87038DC4}" dt="2023-05-28T14:32:04.982" v="2897" actId="700"/>
          <ac:spMkLst>
            <pc:docMk/>
            <pc:sldMk cId="3336405556" sldId="2147375344"/>
            <ac:spMk id="2" creationId="{DB694599-DBB6-FC62-3047-EDFF7F5CE5EF}"/>
          </ac:spMkLst>
        </pc:spChg>
        <pc:spChg chg="del mod ord">
          <ac:chgData name="FLUER Bernhard" userId="e0535e40-d403-4de8-ac18-73d2b0d126d8" providerId="ADAL" clId="{00D1F42E-DAF7-4668-AD01-603F87038DC4}" dt="2023-05-28T14:32:04.982" v="2897" actId="700"/>
          <ac:spMkLst>
            <pc:docMk/>
            <pc:sldMk cId="3336405556" sldId="2147375344"/>
            <ac:spMk id="3" creationId="{9BBF75C8-C569-3B93-E3CB-BB1585827347}"/>
          </ac:spMkLst>
        </pc:spChg>
        <pc:spChg chg="add mod ord">
          <ac:chgData name="FLUER Bernhard" userId="e0535e40-d403-4de8-ac18-73d2b0d126d8" providerId="ADAL" clId="{00D1F42E-DAF7-4668-AD01-603F87038DC4}" dt="2023-05-28T14:32:25.315" v="2989" actId="20577"/>
          <ac:spMkLst>
            <pc:docMk/>
            <pc:sldMk cId="3336405556" sldId="2147375344"/>
            <ac:spMk id="4" creationId="{2FA7E390-6A3A-2962-6919-FB5C1F5E65EB}"/>
          </ac:spMkLst>
        </pc:spChg>
        <pc:spChg chg="add mod ord">
          <ac:chgData name="FLUER Bernhard" userId="e0535e40-d403-4de8-ac18-73d2b0d126d8" providerId="ADAL" clId="{00D1F42E-DAF7-4668-AD01-603F87038DC4}" dt="2023-05-28T14:32:40.709" v="3019" actId="313"/>
          <ac:spMkLst>
            <pc:docMk/>
            <pc:sldMk cId="3336405556" sldId="2147375344"/>
            <ac:spMk id="5" creationId="{608F54D5-218C-3BD8-D302-EC9410748373}"/>
          </ac:spMkLst>
        </pc:spChg>
        <pc:spChg chg="add mod ord">
          <ac:chgData name="FLUER Bernhard" userId="e0535e40-d403-4de8-ac18-73d2b0d126d8" providerId="ADAL" clId="{00D1F42E-DAF7-4668-AD01-603F87038DC4}" dt="2023-05-28T14:32:04.982" v="2897" actId="700"/>
          <ac:spMkLst>
            <pc:docMk/>
            <pc:sldMk cId="3336405556" sldId="2147375344"/>
            <ac:spMk id="6" creationId="{46047087-F824-0E5A-7A55-60508B7034A3}"/>
          </ac:spMkLst>
        </pc:spChg>
        <pc:spChg chg="add mod ord">
          <ac:chgData name="FLUER Bernhard" userId="e0535e40-d403-4de8-ac18-73d2b0d126d8" providerId="ADAL" clId="{00D1F42E-DAF7-4668-AD01-603F87038DC4}" dt="2023-05-29T14:02:21.671" v="6626" actId="1076"/>
          <ac:spMkLst>
            <pc:docMk/>
            <pc:sldMk cId="3336405556" sldId="2147375344"/>
            <ac:spMk id="7" creationId="{165E8442-6F16-5501-AD42-08B5AF5D5929}"/>
          </ac:spMkLst>
        </pc:spChg>
        <pc:spChg chg="add mod ord">
          <ac:chgData name="FLUER Bernhard" userId="e0535e40-d403-4de8-ac18-73d2b0d126d8" providerId="ADAL" clId="{00D1F42E-DAF7-4668-AD01-603F87038DC4}" dt="2023-05-29T14:02:21.671" v="6626" actId="1076"/>
          <ac:spMkLst>
            <pc:docMk/>
            <pc:sldMk cId="3336405556" sldId="2147375344"/>
            <ac:spMk id="8" creationId="{7922A933-58C9-EB22-A0BE-7FBA17148AB1}"/>
          </ac:spMkLst>
        </pc:spChg>
        <pc:spChg chg="add mod ord">
          <ac:chgData name="FLUER Bernhard" userId="e0535e40-d403-4de8-ac18-73d2b0d126d8" providerId="ADAL" clId="{00D1F42E-DAF7-4668-AD01-603F87038DC4}" dt="2023-05-29T14:11:47.395" v="7294" actId="20577"/>
          <ac:spMkLst>
            <pc:docMk/>
            <pc:sldMk cId="3336405556" sldId="2147375344"/>
            <ac:spMk id="9" creationId="{0DE72DAA-252D-81D8-DDBC-2C08C7DC43BA}"/>
          </ac:spMkLst>
        </pc:spChg>
        <pc:spChg chg="add mod ord">
          <ac:chgData name="FLUER Bernhard" userId="e0535e40-d403-4de8-ac18-73d2b0d126d8" providerId="ADAL" clId="{00D1F42E-DAF7-4668-AD01-603F87038DC4}" dt="2023-05-29T14:02:13.404" v="6625" actId="1076"/>
          <ac:spMkLst>
            <pc:docMk/>
            <pc:sldMk cId="3336405556" sldId="2147375344"/>
            <ac:spMk id="10" creationId="{C5E26FDF-3408-14FD-9A02-0C52B49CFA50}"/>
          </ac:spMkLst>
        </pc:spChg>
        <pc:spChg chg="add mod ord">
          <ac:chgData name="FLUER Bernhard" userId="e0535e40-d403-4de8-ac18-73d2b0d126d8" providerId="ADAL" clId="{00D1F42E-DAF7-4668-AD01-603F87038DC4}" dt="2023-05-30T13:19:27.375" v="8520" actId="20577"/>
          <ac:spMkLst>
            <pc:docMk/>
            <pc:sldMk cId="3336405556" sldId="2147375344"/>
            <ac:spMk id="11" creationId="{E4E93409-ACED-F72F-B358-3A4D5B2C8BAB}"/>
          </ac:spMkLst>
        </pc:spChg>
        <pc:spChg chg="add mod ord">
          <ac:chgData name="FLUER Bernhard" userId="e0535e40-d403-4de8-ac18-73d2b0d126d8" providerId="ADAL" clId="{00D1F42E-DAF7-4668-AD01-603F87038DC4}" dt="2023-05-29T14:02:13.404" v="6625" actId="1076"/>
          <ac:spMkLst>
            <pc:docMk/>
            <pc:sldMk cId="3336405556" sldId="2147375344"/>
            <ac:spMk id="12" creationId="{174416EB-8BA7-1E7A-CC5B-2C10296A6A6E}"/>
          </ac:spMkLst>
        </pc:spChg>
      </pc:sldChg>
      <pc:sldChg chg="addSp delSp modSp add del mod ord modTransition">
        <pc:chgData name="FLUER Bernhard" userId="e0535e40-d403-4de8-ac18-73d2b0d126d8" providerId="ADAL" clId="{00D1F42E-DAF7-4668-AD01-603F87038DC4}" dt="2023-05-29T14:01:25.056" v="6610" actId="2696"/>
        <pc:sldMkLst>
          <pc:docMk/>
          <pc:sldMk cId="918440696" sldId="2147375345"/>
        </pc:sldMkLst>
        <pc:spChg chg="del">
          <ac:chgData name="FLUER Bernhard" userId="e0535e40-d403-4de8-ac18-73d2b0d126d8" providerId="ADAL" clId="{00D1F42E-DAF7-4668-AD01-603F87038DC4}" dt="2023-05-28T15:08:12.589" v="3525" actId="478"/>
          <ac:spMkLst>
            <pc:docMk/>
            <pc:sldMk cId="918440696" sldId="2147375345"/>
            <ac:spMk id="3" creationId="{7019D89A-8113-3898-57FC-0B7837B1DDB9}"/>
          </ac:spMkLst>
        </pc:spChg>
        <pc:spChg chg="del">
          <ac:chgData name="FLUER Bernhard" userId="e0535e40-d403-4de8-ac18-73d2b0d126d8" providerId="ADAL" clId="{00D1F42E-DAF7-4668-AD01-603F87038DC4}" dt="2023-05-28T15:08:09.368" v="3523" actId="478"/>
          <ac:spMkLst>
            <pc:docMk/>
            <pc:sldMk cId="918440696" sldId="2147375345"/>
            <ac:spMk id="5" creationId="{E216337B-49A6-DBCE-6BEE-62018DA5E962}"/>
          </ac:spMkLst>
        </pc:spChg>
        <pc:spChg chg="add del mod">
          <ac:chgData name="FLUER Bernhard" userId="e0535e40-d403-4de8-ac18-73d2b0d126d8" providerId="ADAL" clId="{00D1F42E-DAF7-4668-AD01-603F87038DC4}" dt="2023-05-28T15:08:10.608" v="3524" actId="478"/>
          <ac:spMkLst>
            <pc:docMk/>
            <pc:sldMk cId="918440696" sldId="2147375345"/>
            <ac:spMk id="8" creationId="{D41C90B2-C1E3-9CF2-F623-65EBB32A46E9}"/>
          </ac:spMkLst>
        </pc:spChg>
        <pc:picChg chg="add del mod">
          <ac:chgData name="FLUER Bernhard" userId="e0535e40-d403-4de8-ac18-73d2b0d126d8" providerId="ADAL" clId="{00D1F42E-DAF7-4668-AD01-603F87038DC4}" dt="2023-05-28T15:13:12.655" v="3532" actId="478"/>
          <ac:picMkLst>
            <pc:docMk/>
            <pc:sldMk cId="918440696" sldId="2147375345"/>
            <ac:picMk id="6" creationId="{0418B320-947D-3AB4-FC92-E3970F569F1D}"/>
          </ac:picMkLst>
        </pc:picChg>
        <pc:picChg chg="add del mod">
          <ac:chgData name="FLUER Bernhard" userId="e0535e40-d403-4de8-ac18-73d2b0d126d8" providerId="ADAL" clId="{00D1F42E-DAF7-4668-AD01-603F87038DC4}" dt="2023-05-28T15:14:08.154" v="3540" actId="478"/>
          <ac:picMkLst>
            <pc:docMk/>
            <pc:sldMk cId="918440696" sldId="2147375345"/>
            <ac:picMk id="10" creationId="{47965A00-EDA6-717D-9CA8-34C1731284E0}"/>
          </ac:picMkLst>
        </pc:picChg>
        <pc:picChg chg="add del mod">
          <ac:chgData name="FLUER Bernhard" userId="e0535e40-d403-4de8-ac18-73d2b0d126d8" providerId="ADAL" clId="{00D1F42E-DAF7-4668-AD01-603F87038DC4}" dt="2023-05-28T15:20:41.702" v="3726" actId="478"/>
          <ac:picMkLst>
            <pc:docMk/>
            <pc:sldMk cId="918440696" sldId="2147375345"/>
            <ac:picMk id="12" creationId="{6F29BD24-F88E-E4D0-D47F-C1DE1ED00E15}"/>
          </ac:picMkLst>
        </pc:picChg>
        <pc:picChg chg="del">
          <ac:chgData name="FLUER Bernhard" userId="e0535e40-d403-4de8-ac18-73d2b0d126d8" providerId="ADAL" clId="{00D1F42E-DAF7-4668-AD01-603F87038DC4}" dt="2023-05-28T15:07:56.511" v="3516" actId="478"/>
          <ac:picMkLst>
            <pc:docMk/>
            <pc:sldMk cId="918440696" sldId="2147375345"/>
            <ac:picMk id="13" creationId="{4E12CAB4-05BB-5553-004F-7E7D1D6E78DE}"/>
          </ac:picMkLst>
        </pc:picChg>
        <pc:picChg chg="add mod">
          <ac:chgData name="FLUER Bernhard" userId="e0535e40-d403-4de8-ac18-73d2b0d126d8" providerId="ADAL" clId="{00D1F42E-DAF7-4668-AD01-603F87038DC4}" dt="2023-05-28T15:20:53.550" v="3729" actId="1076"/>
          <ac:picMkLst>
            <pc:docMk/>
            <pc:sldMk cId="918440696" sldId="2147375345"/>
            <ac:picMk id="15" creationId="{3D99863D-A42D-29F3-A3E7-9070040E52C5}"/>
          </ac:picMkLst>
        </pc:picChg>
      </pc:sldChg>
      <pc:sldChg chg="addSp delSp modSp add mod">
        <pc:chgData name="FLUER Bernhard" userId="e0535e40-d403-4de8-ac18-73d2b0d126d8" providerId="ADAL" clId="{00D1F42E-DAF7-4668-AD01-603F87038DC4}" dt="2023-05-29T14:29:26.468" v="7528" actId="1076"/>
        <pc:sldMkLst>
          <pc:docMk/>
          <pc:sldMk cId="1620670811" sldId="2147375345"/>
        </pc:sldMkLst>
        <pc:picChg chg="add mod">
          <ac:chgData name="FLUER Bernhard" userId="e0535e40-d403-4de8-ac18-73d2b0d126d8" providerId="ADAL" clId="{00D1F42E-DAF7-4668-AD01-603F87038DC4}" dt="2023-05-29T14:29:26.468" v="7528" actId="1076"/>
          <ac:picMkLst>
            <pc:docMk/>
            <pc:sldMk cId="1620670811" sldId="2147375345"/>
            <ac:picMk id="3" creationId="{11B69854-D16C-F4A8-B754-0BDA36B16BBB}"/>
          </ac:picMkLst>
        </pc:picChg>
        <pc:picChg chg="del">
          <ac:chgData name="FLUER Bernhard" userId="e0535e40-d403-4de8-ac18-73d2b0d126d8" providerId="ADAL" clId="{00D1F42E-DAF7-4668-AD01-603F87038DC4}" dt="2023-05-29T14:29:10.011" v="7521" actId="478"/>
          <ac:picMkLst>
            <pc:docMk/>
            <pc:sldMk cId="1620670811" sldId="2147375345"/>
            <ac:picMk id="15" creationId="{3D99863D-A42D-29F3-A3E7-9070040E52C5}"/>
          </ac:picMkLst>
        </pc:picChg>
      </pc:sldChg>
      <pc:sldChg chg="add del">
        <pc:chgData name="FLUER Bernhard" userId="e0535e40-d403-4de8-ac18-73d2b0d126d8" providerId="ADAL" clId="{00D1F42E-DAF7-4668-AD01-603F87038DC4}" dt="2023-05-29T14:01:48.313" v="6622" actId="2696"/>
        <pc:sldMkLst>
          <pc:docMk/>
          <pc:sldMk cId="4048219812" sldId="2147375345"/>
        </pc:sldMkLst>
      </pc:sldChg>
      <pc:sldChg chg="modSp new del mod">
        <pc:chgData name="FLUER Bernhard" userId="e0535e40-d403-4de8-ac18-73d2b0d126d8" providerId="ADAL" clId="{00D1F42E-DAF7-4668-AD01-603F87038DC4}" dt="2023-05-29T13:46:37.881" v="5280" actId="47"/>
        <pc:sldMkLst>
          <pc:docMk/>
          <pc:sldMk cId="4084449440" sldId="2147375346"/>
        </pc:sldMkLst>
        <pc:spChg chg="mod">
          <ac:chgData name="FLUER Bernhard" userId="e0535e40-d403-4de8-ac18-73d2b0d126d8" providerId="ADAL" clId="{00D1F42E-DAF7-4668-AD01-603F87038DC4}" dt="2023-05-29T13:46:31.944" v="5276" actId="21"/>
          <ac:spMkLst>
            <pc:docMk/>
            <pc:sldMk cId="4084449440" sldId="2147375346"/>
            <ac:spMk id="4" creationId="{C5FC612B-4E62-8576-7CC8-21B5AE5BA2B9}"/>
          </ac:spMkLst>
        </pc:spChg>
        <pc:spChg chg="mod">
          <ac:chgData name="FLUER Bernhard" userId="e0535e40-d403-4de8-ac18-73d2b0d126d8" providerId="ADAL" clId="{00D1F42E-DAF7-4668-AD01-603F87038DC4}" dt="2023-05-28T15:16:47.233" v="3567" actId="20577"/>
          <ac:spMkLst>
            <pc:docMk/>
            <pc:sldMk cId="4084449440" sldId="2147375346"/>
            <ac:spMk id="5" creationId="{41CBD193-E4A3-88FD-5EE7-EB5F9E2034A4}"/>
          </ac:spMkLst>
        </pc:spChg>
      </pc:sldChg>
      <pc:sldChg chg="modSp add del mod">
        <pc:chgData name="FLUER Bernhard" userId="e0535e40-d403-4de8-ac18-73d2b0d126d8" providerId="ADAL" clId="{00D1F42E-DAF7-4668-AD01-603F87038DC4}" dt="2023-05-29T14:00:09.746" v="6589" actId="47"/>
        <pc:sldMkLst>
          <pc:docMk/>
          <pc:sldMk cId="277268354" sldId="2147375347"/>
        </pc:sldMkLst>
        <pc:spChg chg="mod">
          <ac:chgData name="FLUER Bernhard" userId="e0535e40-d403-4de8-ac18-73d2b0d126d8" providerId="ADAL" clId="{00D1F42E-DAF7-4668-AD01-603F87038DC4}" dt="2023-05-28T15:22:57.895" v="3965" actId="313"/>
          <ac:spMkLst>
            <pc:docMk/>
            <pc:sldMk cId="277268354" sldId="2147375347"/>
            <ac:spMk id="4" creationId="{C5FC612B-4E62-8576-7CC8-21B5AE5BA2B9}"/>
          </ac:spMkLst>
        </pc:spChg>
      </pc:sldChg>
      <pc:sldChg chg="addSp delSp modSp add mod ord">
        <pc:chgData name="FLUER Bernhard" userId="e0535e40-d403-4de8-ac18-73d2b0d126d8" providerId="ADAL" clId="{00D1F42E-DAF7-4668-AD01-603F87038DC4}" dt="2023-05-29T14:34:52.915" v="7636" actId="1076"/>
        <pc:sldMkLst>
          <pc:docMk/>
          <pc:sldMk cId="3360316503" sldId="2147375348"/>
        </pc:sldMkLst>
        <pc:spChg chg="mod">
          <ac:chgData name="FLUER Bernhard" userId="e0535e40-d403-4de8-ac18-73d2b0d126d8" providerId="ADAL" clId="{00D1F42E-DAF7-4668-AD01-603F87038DC4}" dt="2023-05-29T13:59:12.449" v="6566" actId="20577"/>
          <ac:spMkLst>
            <pc:docMk/>
            <pc:sldMk cId="3360316503" sldId="2147375348"/>
            <ac:spMk id="5" creationId="{E216337B-49A6-DBCE-6BEE-62018DA5E962}"/>
          </ac:spMkLst>
        </pc:spChg>
        <pc:picChg chg="add mod">
          <ac:chgData name="FLUER Bernhard" userId="e0535e40-d403-4de8-ac18-73d2b0d126d8" providerId="ADAL" clId="{00D1F42E-DAF7-4668-AD01-603F87038DC4}" dt="2023-05-29T14:34:52.915" v="7636" actId="1076"/>
          <ac:picMkLst>
            <pc:docMk/>
            <pc:sldMk cId="3360316503" sldId="2147375348"/>
            <ac:picMk id="6" creationId="{32F343A9-BC05-F7B0-E42D-DE3F2F95F9B2}"/>
          </ac:picMkLst>
        </pc:picChg>
        <pc:picChg chg="del">
          <ac:chgData name="FLUER Bernhard" userId="e0535e40-d403-4de8-ac18-73d2b0d126d8" providerId="ADAL" clId="{00D1F42E-DAF7-4668-AD01-603F87038DC4}" dt="2023-05-28T15:33:47.199" v="3975" actId="478"/>
          <ac:picMkLst>
            <pc:docMk/>
            <pc:sldMk cId="3360316503" sldId="2147375348"/>
            <ac:picMk id="13" creationId="{4E12CAB4-05BB-5553-004F-7E7D1D6E78DE}"/>
          </ac:picMkLst>
        </pc:picChg>
      </pc:sldChg>
      <pc:sldChg chg="modSp add del mod">
        <pc:chgData name="FLUER Bernhard" userId="e0535e40-d403-4de8-ac18-73d2b0d126d8" providerId="ADAL" clId="{00D1F42E-DAF7-4668-AD01-603F87038DC4}" dt="2023-05-29T14:00:10.749" v="6590" actId="47"/>
        <pc:sldMkLst>
          <pc:docMk/>
          <pc:sldMk cId="105620117" sldId="2147375349"/>
        </pc:sldMkLst>
        <pc:spChg chg="mod">
          <ac:chgData name="FLUER Bernhard" userId="e0535e40-d403-4de8-ac18-73d2b0d126d8" providerId="ADAL" clId="{00D1F42E-DAF7-4668-AD01-603F87038DC4}" dt="2023-05-28T15:40:14.787" v="4205" actId="20577"/>
          <ac:spMkLst>
            <pc:docMk/>
            <pc:sldMk cId="105620117" sldId="2147375349"/>
            <ac:spMk id="4" creationId="{C5FC612B-4E62-8576-7CC8-21B5AE5BA2B9}"/>
          </ac:spMkLst>
        </pc:spChg>
      </pc:sldChg>
      <pc:sldChg chg="addSp delSp modSp new mod modClrScheme chgLayout modNotesTx">
        <pc:chgData name="FLUER Bernhard" userId="e0535e40-d403-4de8-ac18-73d2b0d126d8" providerId="ADAL" clId="{00D1F42E-DAF7-4668-AD01-603F87038DC4}" dt="2023-05-30T13:24:41.234" v="8769" actId="26606"/>
        <pc:sldMkLst>
          <pc:docMk/>
          <pc:sldMk cId="1182832197" sldId="2147375350"/>
        </pc:sldMkLst>
        <pc:spChg chg="del mod ord">
          <ac:chgData name="FLUER Bernhard" userId="e0535e40-d403-4de8-ac18-73d2b0d126d8" providerId="ADAL" clId="{00D1F42E-DAF7-4668-AD01-603F87038DC4}" dt="2023-05-28T15:44:26.832" v="4445" actId="700"/>
          <ac:spMkLst>
            <pc:docMk/>
            <pc:sldMk cId="1182832197" sldId="2147375350"/>
            <ac:spMk id="2" creationId="{310C0831-FB62-03AA-3996-13C5C6339A81}"/>
          </ac:spMkLst>
        </pc:spChg>
        <pc:spChg chg="del mod ord">
          <ac:chgData name="FLUER Bernhard" userId="e0535e40-d403-4de8-ac18-73d2b0d126d8" providerId="ADAL" clId="{00D1F42E-DAF7-4668-AD01-603F87038DC4}" dt="2023-05-28T15:44:26.832" v="4445" actId="700"/>
          <ac:spMkLst>
            <pc:docMk/>
            <pc:sldMk cId="1182832197" sldId="2147375350"/>
            <ac:spMk id="3" creationId="{5F428A74-7E9B-D423-C584-09B2F3AD2859}"/>
          </ac:spMkLst>
        </pc:spChg>
        <pc:spChg chg="add mod ord">
          <ac:chgData name="FLUER Bernhard" userId="e0535e40-d403-4de8-ac18-73d2b0d126d8" providerId="ADAL" clId="{00D1F42E-DAF7-4668-AD01-603F87038DC4}" dt="2023-05-30T13:24:41.234" v="8769" actId="26606"/>
          <ac:spMkLst>
            <pc:docMk/>
            <pc:sldMk cId="1182832197" sldId="2147375350"/>
            <ac:spMk id="4" creationId="{C0EAFC02-A530-FC85-3FBC-AB4371BEB4A5}"/>
          </ac:spMkLst>
        </pc:spChg>
        <pc:spChg chg="add del mod ord">
          <ac:chgData name="FLUER Bernhard" userId="e0535e40-d403-4de8-ac18-73d2b0d126d8" providerId="ADAL" clId="{00D1F42E-DAF7-4668-AD01-603F87038DC4}" dt="2023-05-30T13:22:56.225" v="8618" actId="26606"/>
          <ac:spMkLst>
            <pc:docMk/>
            <pc:sldMk cId="1182832197" sldId="2147375350"/>
            <ac:spMk id="5" creationId="{DDE9E99E-0638-F089-B9B5-AE8BC0E80DF4}"/>
          </ac:spMkLst>
        </pc:spChg>
        <pc:spChg chg="add del mod ord">
          <ac:chgData name="FLUER Bernhard" userId="e0535e40-d403-4de8-ac18-73d2b0d126d8" providerId="ADAL" clId="{00D1F42E-DAF7-4668-AD01-603F87038DC4}" dt="2023-05-30T13:22:56.225" v="8618" actId="26606"/>
          <ac:spMkLst>
            <pc:docMk/>
            <pc:sldMk cId="1182832197" sldId="2147375350"/>
            <ac:spMk id="6" creationId="{CB3FD80D-9D9A-18FB-9486-0BB8692C159E}"/>
          </ac:spMkLst>
        </pc:spChg>
        <pc:spChg chg="add del mod ord">
          <ac:chgData name="FLUER Bernhard" userId="e0535e40-d403-4de8-ac18-73d2b0d126d8" providerId="ADAL" clId="{00D1F42E-DAF7-4668-AD01-603F87038DC4}" dt="2023-05-30T13:22:56.225" v="8618" actId="26606"/>
          <ac:spMkLst>
            <pc:docMk/>
            <pc:sldMk cId="1182832197" sldId="2147375350"/>
            <ac:spMk id="7" creationId="{3CB23C21-6A78-B600-1824-EB12F8606F93}"/>
          </ac:spMkLst>
        </pc:spChg>
        <pc:spChg chg="add del mod">
          <ac:chgData name="FLUER Bernhard" userId="e0535e40-d403-4de8-ac18-73d2b0d126d8" providerId="ADAL" clId="{00D1F42E-DAF7-4668-AD01-603F87038DC4}" dt="2023-05-30T13:24:41.234" v="8769" actId="26606"/>
          <ac:spMkLst>
            <pc:docMk/>
            <pc:sldMk cId="1182832197" sldId="2147375350"/>
            <ac:spMk id="12" creationId="{243144AD-3ECA-5877-FD53-6379DFB397F0}"/>
          </ac:spMkLst>
        </pc:spChg>
        <pc:spChg chg="add mod">
          <ac:chgData name="FLUER Bernhard" userId="e0535e40-d403-4de8-ac18-73d2b0d126d8" providerId="ADAL" clId="{00D1F42E-DAF7-4668-AD01-603F87038DC4}" dt="2023-05-30T13:24:41.234" v="8769" actId="26606"/>
          <ac:spMkLst>
            <pc:docMk/>
            <pc:sldMk cId="1182832197" sldId="2147375350"/>
            <ac:spMk id="14" creationId="{437DD247-83A1-5BDC-208D-3A9EE3445524}"/>
          </ac:spMkLst>
        </pc:spChg>
        <pc:spChg chg="add mod">
          <ac:chgData name="FLUER Bernhard" userId="e0535e40-d403-4de8-ac18-73d2b0d126d8" providerId="ADAL" clId="{00D1F42E-DAF7-4668-AD01-603F87038DC4}" dt="2023-05-30T13:24:41.234" v="8769" actId="26606"/>
          <ac:spMkLst>
            <pc:docMk/>
            <pc:sldMk cId="1182832197" sldId="2147375350"/>
            <ac:spMk id="19" creationId="{0C303C67-4679-70DF-B616-A0F55490A220}"/>
          </ac:spMkLst>
        </pc:spChg>
        <pc:picChg chg="add mod">
          <ac:chgData name="FLUER Bernhard" userId="e0535e40-d403-4de8-ac18-73d2b0d126d8" providerId="ADAL" clId="{00D1F42E-DAF7-4668-AD01-603F87038DC4}" dt="2023-05-30T13:22:56.225" v="8618" actId="26606"/>
          <ac:picMkLst>
            <pc:docMk/>
            <pc:sldMk cId="1182832197" sldId="2147375350"/>
            <ac:picMk id="3" creationId="{C4EF6CFD-4385-1129-3C54-D5508BF1700F}"/>
          </ac:picMkLst>
        </pc:picChg>
      </pc:sldChg>
      <pc:sldChg chg="addSp delSp modSp new del mod modClrScheme chgLayout">
        <pc:chgData name="FLUER Bernhard" userId="e0535e40-d403-4de8-ac18-73d2b0d126d8" providerId="ADAL" clId="{00D1F42E-DAF7-4668-AD01-603F87038DC4}" dt="2023-05-28T15:42:50.314" v="4428" actId="47"/>
        <pc:sldMkLst>
          <pc:docMk/>
          <pc:sldMk cId="2196652567" sldId="2147375350"/>
        </pc:sldMkLst>
        <pc:spChg chg="del mod ord">
          <ac:chgData name="FLUER Bernhard" userId="e0535e40-d403-4de8-ac18-73d2b0d126d8" providerId="ADAL" clId="{00D1F42E-DAF7-4668-AD01-603F87038DC4}" dt="2023-05-28T15:42:47.076" v="4427" actId="700"/>
          <ac:spMkLst>
            <pc:docMk/>
            <pc:sldMk cId="2196652567" sldId="2147375350"/>
            <ac:spMk id="2" creationId="{2CE3BF2C-CA9F-844B-4CC6-2464A3703418}"/>
          </ac:spMkLst>
        </pc:spChg>
        <pc:spChg chg="del mod ord">
          <ac:chgData name="FLUER Bernhard" userId="e0535e40-d403-4de8-ac18-73d2b0d126d8" providerId="ADAL" clId="{00D1F42E-DAF7-4668-AD01-603F87038DC4}" dt="2023-05-28T15:42:47.076" v="4427" actId="700"/>
          <ac:spMkLst>
            <pc:docMk/>
            <pc:sldMk cId="2196652567" sldId="2147375350"/>
            <ac:spMk id="3" creationId="{C788F7FC-D990-5F24-E319-EEBB9107C96A}"/>
          </ac:spMkLst>
        </pc:spChg>
        <pc:spChg chg="del mod ord">
          <ac:chgData name="FLUER Bernhard" userId="e0535e40-d403-4de8-ac18-73d2b0d126d8" providerId="ADAL" clId="{00D1F42E-DAF7-4668-AD01-603F87038DC4}" dt="2023-05-28T15:42:47.076" v="4427" actId="700"/>
          <ac:spMkLst>
            <pc:docMk/>
            <pc:sldMk cId="2196652567" sldId="2147375350"/>
            <ac:spMk id="4" creationId="{90D78527-284A-14BB-75EE-769CC3789140}"/>
          </ac:spMkLst>
        </pc:spChg>
        <pc:spChg chg="del mod ord">
          <ac:chgData name="FLUER Bernhard" userId="e0535e40-d403-4de8-ac18-73d2b0d126d8" providerId="ADAL" clId="{00D1F42E-DAF7-4668-AD01-603F87038DC4}" dt="2023-05-28T15:42:47.076" v="4427" actId="700"/>
          <ac:spMkLst>
            <pc:docMk/>
            <pc:sldMk cId="2196652567" sldId="2147375350"/>
            <ac:spMk id="5" creationId="{9A2D4196-E5E8-3957-A720-B943FDB071BB}"/>
          </ac:spMkLst>
        </pc:spChg>
        <pc:spChg chg="del">
          <ac:chgData name="FLUER Bernhard" userId="e0535e40-d403-4de8-ac18-73d2b0d126d8" providerId="ADAL" clId="{00D1F42E-DAF7-4668-AD01-603F87038DC4}" dt="2023-05-28T15:42:47.076" v="4427" actId="700"/>
          <ac:spMkLst>
            <pc:docMk/>
            <pc:sldMk cId="2196652567" sldId="2147375350"/>
            <ac:spMk id="6" creationId="{4170BA54-3D2B-D3FC-6FA3-EA570617C98F}"/>
          </ac:spMkLst>
        </pc:spChg>
        <pc:spChg chg="del">
          <ac:chgData name="FLUER Bernhard" userId="e0535e40-d403-4de8-ac18-73d2b0d126d8" providerId="ADAL" clId="{00D1F42E-DAF7-4668-AD01-603F87038DC4}" dt="2023-05-28T15:42:47.076" v="4427" actId="700"/>
          <ac:spMkLst>
            <pc:docMk/>
            <pc:sldMk cId="2196652567" sldId="2147375350"/>
            <ac:spMk id="7" creationId="{76692EC3-9A6F-FD9E-0012-C5C7078370D5}"/>
          </ac:spMkLst>
        </pc:spChg>
        <pc:spChg chg="del mod ord">
          <ac:chgData name="FLUER Bernhard" userId="e0535e40-d403-4de8-ac18-73d2b0d126d8" providerId="ADAL" clId="{00D1F42E-DAF7-4668-AD01-603F87038DC4}" dt="2023-05-28T15:42:47.076" v="4427" actId="700"/>
          <ac:spMkLst>
            <pc:docMk/>
            <pc:sldMk cId="2196652567" sldId="2147375350"/>
            <ac:spMk id="8" creationId="{3A7EECED-3357-9B35-6A2E-B51362B3E7B9}"/>
          </ac:spMkLst>
        </pc:spChg>
        <pc:spChg chg="del mod ord">
          <ac:chgData name="FLUER Bernhard" userId="e0535e40-d403-4de8-ac18-73d2b0d126d8" providerId="ADAL" clId="{00D1F42E-DAF7-4668-AD01-603F87038DC4}" dt="2023-05-28T15:42:47.076" v="4427" actId="700"/>
          <ac:spMkLst>
            <pc:docMk/>
            <pc:sldMk cId="2196652567" sldId="2147375350"/>
            <ac:spMk id="9" creationId="{6E79B6DD-5E9E-4977-23DD-4562BFCE8037}"/>
          </ac:spMkLst>
        </pc:spChg>
        <pc:spChg chg="del mod ord">
          <ac:chgData name="FLUER Bernhard" userId="e0535e40-d403-4de8-ac18-73d2b0d126d8" providerId="ADAL" clId="{00D1F42E-DAF7-4668-AD01-603F87038DC4}" dt="2023-05-28T15:42:47.076" v="4427" actId="700"/>
          <ac:spMkLst>
            <pc:docMk/>
            <pc:sldMk cId="2196652567" sldId="2147375350"/>
            <ac:spMk id="10" creationId="{87578860-19A3-C28E-D5C3-6A4341BBF7A8}"/>
          </ac:spMkLst>
        </pc:spChg>
        <pc:spChg chg="add mod ord">
          <ac:chgData name="FLUER Bernhard" userId="e0535e40-d403-4de8-ac18-73d2b0d126d8" providerId="ADAL" clId="{00D1F42E-DAF7-4668-AD01-603F87038DC4}" dt="2023-05-28T15:42:47.076" v="4427" actId="700"/>
          <ac:spMkLst>
            <pc:docMk/>
            <pc:sldMk cId="2196652567" sldId="2147375350"/>
            <ac:spMk id="11" creationId="{FDAAB36F-B1A0-D083-1D00-8FF907A24F4B}"/>
          </ac:spMkLst>
        </pc:spChg>
        <pc:spChg chg="add mod ord">
          <ac:chgData name="FLUER Bernhard" userId="e0535e40-d403-4de8-ac18-73d2b0d126d8" providerId="ADAL" clId="{00D1F42E-DAF7-4668-AD01-603F87038DC4}" dt="2023-05-28T15:42:47.076" v="4427" actId="700"/>
          <ac:spMkLst>
            <pc:docMk/>
            <pc:sldMk cId="2196652567" sldId="2147375350"/>
            <ac:spMk id="12" creationId="{1EECC384-B828-F415-BD16-0CB6EDD2E21D}"/>
          </ac:spMkLst>
        </pc:spChg>
        <pc:spChg chg="add mod ord">
          <ac:chgData name="FLUER Bernhard" userId="e0535e40-d403-4de8-ac18-73d2b0d126d8" providerId="ADAL" clId="{00D1F42E-DAF7-4668-AD01-603F87038DC4}" dt="2023-05-28T15:42:47.076" v="4427" actId="700"/>
          <ac:spMkLst>
            <pc:docMk/>
            <pc:sldMk cId="2196652567" sldId="2147375350"/>
            <ac:spMk id="13" creationId="{7F6FEFCB-36A5-8413-B295-95BD9CA04B85}"/>
          </ac:spMkLst>
        </pc:spChg>
        <pc:spChg chg="add mod ord">
          <ac:chgData name="FLUER Bernhard" userId="e0535e40-d403-4de8-ac18-73d2b0d126d8" providerId="ADAL" clId="{00D1F42E-DAF7-4668-AD01-603F87038DC4}" dt="2023-05-28T15:42:47.076" v="4427" actId="700"/>
          <ac:spMkLst>
            <pc:docMk/>
            <pc:sldMk cId="2196652567" sldId="2147375350"/>
            <ac:spMk id="14" creationId="{85C52EDE-6EEC-6299-14BC-E31B1166CB5D}"/>
          </ac:spMkLst>
        </pc:spChg>
        <pc:spChg chg="add mod ord">
          <ac:chgData name="FLUER Bernhard" userId="e0535e40-d403-4de8-ac18-73d2b0d126d8" providerId="ADAL" clId="{00D1F42E-DAF7-4668-AD01-603F87038DC4}" dt="2023-05-28T15:42:47.076" v="4427" actId="700"/>
          <ac:spMkLst>
            <pc:docMk/>
            <pc:sldMk cId="2196652567" sldId="2147375350"/>
            <ac:spMk id="15" creationId="{C4F0FD20-2675-0D7C-A65E-281EE787F2A0}"/>
          </ac:spMkLst>
        </pc:spChg>
        <pc:spChg chg="add mod ord">
          <ac:chgData name="FLUER Bernhard" userId="e0535e40-d403-4de8-ac18-73d2b0d126d8" providerId="ADAL" clId="{00D1F42E-DAF7-4668-AD01-603F87038DC4}" dt="2023-05-28T15:42:47.076" v="4427" actId="700"/>
          <ac:spMkLst>
            <pc:docMk/>
            <pc:sldMk cId="2196652567" sldId="2147375350"/>
            <ac:spMk id="16" creationId="{7E4CBC8F-509A-33EB-1A95-E8BE0C8D76F8}"/>
          </ac:spMkLst>
        </pc:spChg>
        <pc:spChg chg="add mod ord">
          <ac:chgData name="FLUER Bernhard" userId="e0535e40-d403-4de8-ac18-73d2b0d126d8" providerId="ADAL" clId="{00D1F42E-DAF7-4668-AD01-603F87038DC4}" dt="2023-05-28T15:42:47.076" v="4427" actId="700"/>
          <ac:spMkLst>
            <pc:docMk/>
            <pc:sldMk cId="2196652567" sldId="2147375350"/>
            <ac:spMk id="17" creationId="{D03556B7-4D86-F3E2-3E09-B39D846DEA5B}"/>
          </ac:spMkLst>
        </pc:spChg>
        <pc:spChg chg="add mod ord">
          <ac:chgData name="FLUER Bernhard" userId="e0535e40-d403-4de8-ac18-73d2b0d126d8" providerId="ADAL" clId="{00D1F42E-DAF7-4668-AD01-603F87038DC4}" dt="2023-05-28T15:42:47.076" v="4427" actId="700"/>
          <ac:spMkLst>
            <pc:docMk/>
            <pc:sldMk cId="2196652567" sldId="2147375350"/>
            <ac:spMk id="18" creationId="{57A41DAD-1961-A8D4-F2ED-ABA75C58E792}"/>
          </ac:spMkLst>
        </pc:spChg>
      </pc:sldChg>
      <pc:sldChg chg="addSp delSp modSp new mod modClrScheme chgLayout modNotesTx">
        <pc:chgData name="FLUER Bernhard" userId="e0535e40-d403-4de8-ac18-73d2b0d126d8" providerId="ADAL" clId="{00D1F42E-DAF7-4668-AD01-603F87038DC4}" dt="2023-05-30T13:25:47.352" v="9034" actId="20577"/>
        <pc:sldMkLst>
          <pc:docMk/>
          <pc:sldMk cId="718249506" sldId="2147375351"/>
        </pc:sldMkLst>
        <pc:spChg chg="del">
          <ac:chgData name="FLUER Bernhard" userId="e0535e40-d403-4de8-ac18-73d2b0d126d8" providerId="ADAL" clId="{00D1F42E-DAF7-4668-AD01-603F87038DC4}" dt="2023-05-30T13:24:33.216" v="8768" actId="26606"/>
          <ac:spMkLst>
            <pc:docMk/>
            <pc:sldMk cId="718249506" sldId="2147375351"/>
            <ac:spMk id="2" creationId="{2B203E9E-27E5-00D6-8AC0-6976FD0DCB60}"/>
          </ac:spMkLst>
        </pc:spChg>
        <pc:spChg chg="del">
          <ac:chgData name="FLUER Bernhard" userId="e0535e40-d403-4de8-ac18-73d2b0d126d8" providerId="ADAL" clId="{00D1F42E-DAF7-4668-AD01-603F87038DC4}" dt="2023-05-30T13:24:33.216" v="8768" actId="26606"/>
          <ac:spMkLst>
            <pc:docMk/>
            <pc:sldMk cId="718249506" sldId="2147375351"/>
            <ac:spMk id="3" creationId="{B7011787-2062-3371-1FCE-B811AF9A23BB}"/>
          </ac:spMkLst>
        </pc:spChg>
        <pc:spChg chg="del">
          <ac:chgData name="FLUER Bernhard" userId="e0535e40-d403-4de8-ac18-73d2b0d126d8" providerId="ADAL" clId="{00D1F42E-DAF7-4668-AD01-603F87038DC4}" dt="2023-05-30T13:24:33.216" v="8768" actId="26606"/>
          <ac:spMkLst>
            <pc:docMk/>
            <pc:sldMk cId="718249506" sldId="2147375351"/>
            <ac:spMk id="4" creationId="{343D41C1-0543-7FE4-BD62-4BB5F9F25747}"/>
          </ac:spMkLst>
        </pc:spChg>
        <pc:spChg chg="mod">
          <ac:chgData name="FLUER Bernhard" userId="e0535e40-d403-4de8-ac18-73d2b0d126d8" providerId="ADAL" clId="{00D1F42E-DAF7-4668-AD01-603F87038DC4}" dt="2023-05-30T13:24:46.727" v="8770" actId="26606"/>
          <ac:spMkLst>
            <pc:docMk/>
            <pc:sldMk cId="718249506" sldId="2147375351"/>
            <ac:spMk id="5" creationId="{09492751-CA5A-0417-1C87-F0C7FEA25B33}"/>
          </ac:spMkLst>
        </pc:spChg>
        <pc:spChg chg="add del mod">
          <ac:chgData name="FLUER Bernhard" userId="e0535e40-d403-4de8-ac18-73d2b0d126d8" providerId="ADAL" clId="{00D1F42E-DAF7-4668-AD01-603F87038DC4}" dt="2023-05-30T13:24:46.727" v="8770" actId="26606"/>
          <ac:spMkLst>
            <pc:docMk/>
            <pc:sldMk cId="718249506" sldId="2147375351"/>
            <ac:spMk id="12" creationId="{7FF2701B-BD48-B62A-A7EA-DF23A0653E37}"/>
          </ac:spMkLst>
        </pc:spChg>
        <pc:spChg chg="add del mod">
          <ac:chgData name="FLUER Bernhard" userId="e0535e40-d403-4de8-ac18-73d2b0d126d8" providerId="ADAL" clId="{00D1F42E-DAF7-4668-AD01-603F87038DC4}" dt="2023-05-30T13:24:46.727" v="8770" actId="26606"/>
          <ac:spMkLst>
            <pc:docMk/>
            <pc:sldMk cId="718249506" sldId="2147375351"/>
            <ac:spMk id="14" creationId="{4190AA34-758C-FE6C-5330-0908A6F9E5E3}"/>
          </ac:spMkLst>
        </pc:spChg>
        <pc:spChg chg="add mod">
          <ac:chgData name="FLUER Bernhard" userId="e0535e40-d403-4de8-ac18-73d2b0d126d8" providerId="ADAL" clId="{00D1F42E-DAF7-4668-AD01-603F87038DC4}" dt="2023-05-30T13:24:46.727" v="8770" actId="26606"/>
          <ac:spMkLst>
            <pc:docMk/>
            <pc:sldMk cId="718249506" sldId="2147375351"/>
            <ac:spMk id="19" creationId="{614F2937-EB64-0D3E-D291-213CD536120A}"/>
          </ac:spMkLst>
        </pc:spChg>
        <pc:spChg chg="add mod">
          <ac:chgData name="FLUER Bernhard" userId="e0535e40-d403-4de8-ac18-73d2b0d126d8" providerId="ADAL" clId="{00D1F42E-DAF7-4668-AD01-603F87038DC4}" dt="2023-05-30T13:25:47.352" v="9034" actId="20577"/>
          <ac:spMkLst>
            <pc:docMk/>
            <pc:sldMk cId="718249506" sldId="2147375351"/>
            <ac:spMk id="21" creationId="{B0C6F480-C245-A56A-923E-DC89323EB767}"/>
          </ac:spMkLst>
        </pc:spChg>
        <pc:picChg chg="add mod">
          <ac:chgData name="FLUER Bernhard" userId="e0535e40-d403-4de8-ac18-73d2b0d126d8" providerId="ADAL" clId="{00D1F42E-DAF7-4668-AD01-603F87038DC4}" dt="2023-05-30T13:24:33.216" v="8768" actId="26606"/>
          <ac:picMkLst>
            <pc:docMk/>
            <pc:sldMk cId="718249506" sldId="2147375351"/>
            <ac:picMk id="7" creationId="{546AF5B5-F6F7-3EB3-91D6-A47CACBC28BF}"/>
          </ac:picMkLst>
        </pc:picChg>
      </pc:sldChg>
      <pc:sldChg chg="new del">
        <pc:chgData name="FLUER Bernhard" userId="e0535e40-d403-4de8-ac18-73d2b0d126d8" providerId="ADAL" clId="{00D1F42E-DAF7-4668-AD01-603F87038DC4}" dt="2023-05-28T15:45:37.512" v="4476" actId="47"/>
        <pc:sldMkLst>
          <pc:docMk/>
          <pc:sldMk cId="2881376288" sldId="2147375352"/>
        </pc:sldMkLst>
      </pc:sldChg>
      <pc:sldChg chg="modSp add mod">
        <pc:chgData name="FLUER Bernhard" userId="e0535e40-d403-4de8-ac18-73d2b0d126d8" providerId="ADAL" clId="{00D1F42E-DAF7-4668-AD01-603F87038DC4}" dt="2023-05-28T15:45:45.897" v="4494" actId="20577"/>
        <pc:sldMkLst>
          <pc:docMk/>
          <pc:sldMk cId="3795131604" sldId="2147375353"/>
        </pc:sldMkLst>
        <pc:spChg chg="mod">
          <ac:chgData name="FLUER Bernhard" userId="e0535e40-d403-4de8-ac18-73d2b0d126d8" providerId="ADAL" clId="{00D1F42E-DAF7-4668-AD01-603F87038DC4}" dt="2023-05-28T15:45:45.897" v="4494" actId="20577"/>
          <ac:spMkLst>
            <pc:docMk/>
            <pc:sldMk cId="3795131604" sldId="2147375353"/>
            <ac:spMk id="9" creationId="{C3BFEE56-D0BA-256A-EC60-1C410664189A}"/>
          </ac:spMkLst>
        </pc:spChg>
      </pc:sldChg>
      <pc:sldChg chg="addSp delSp modSp new mod modClrScheme chgLayout">
        <pc:chgData name="FLUER Bernhard" userId="e0535e40-d403-4de8-ac18-73d2b0d126d8" providerId="ADAL" clId="{00D1F42E-DAF7-4668-AD01-603F87038DC4}" dt="2023-05-31T18:12:07.071" v="9175" actId="20577"/>
        <pc:sldMkLst>
          <pc:docMk/>
          <pc:sldMk cId="1253895683" sldId="2147375354"/>
        </pc:sldMkLst>
        <pc:spChg chg="del mod ord">
          <ac:chgData name="FLUER Bernhard" userId="e0535e40-d403-4de8-ac18-73d2b0d126d8" providerId="ADAL" clId="{00D1F42E-DAF7-4668-AD01-603F87038DC4}" dt="2023-05-28T15:45:52.149" v="4496" actId="700"/>
          <ac:spMkLst>
            <pc:docMk/>
            <pc:sldMk cId="1253895683" sldId="2147375354"/>
            <ac:spMk id="2" creationId="{5F783E0E-1CB2-5D4A-C9C6-54AC82844174}"/>
          </ac:spMkLst>
        </pc:spChg>
        <pc:spChg chg="del mod ord">
          <ac:chgData name="FLUER Bernhard" userId="e0535e40-d403-4de8-ac18-73d2b0d126d8" providerId="ADAL" clId="{00D1F42E-DAF7-4668-AD01-603F87038DC4}" dt="2023-05-28T15:45:52.149" v="4496" actId="700"/>
          <ac:spMkLst>
            <pc:docMk/>
            <pc:sldMk cId="1253895683" sldId="2147375354"/>
            <ac:spMk id="3" creationId="{356947DF-5FC7-B1C0-E48D-96CC80327FBA}"/>
          </ac:spMkLst>
        </pc:spChg>
        <pc:spChg chg="add mod ord">
          <ac:chgData name="FLUER Bernhard" userId="e0535e40-d403-4de8-ac18-73d2b0d126d8" providerId="ADAL" clId="{00D1F42E-DAF7-4668-AD01-603F87038DC4}" dt="2023-05-28T15:45:55.245" v="4514" actId="20577"/>
          <ac:spMkLst>
            <pc:docMk/>
            <pc:sldMk cId="1253895683" sldId="2147375354"/>
            <ac:spMk id="4" creationId="{96A4A589-6748-9FA9-BAE2-F617670701B6}"/>
          </ac:spMkLst>
        </pc:spChg>
        <pc:spChg chg="add mod ord">
          <ac:chgData name="FLUER Bernhard" userId="e0535e40-d403-4de8-ac18-73d2b0d126d8" providerId="ADAL" clId="{00D1F42E-DAF7-4668-AD01-603F87038DC4}" dt="2023-05-31T18:12:03.076" v="9174" actId="20577"/>
          <ac:spMkLst>
            <pc:docMk/>
            <pc:sldMk cId="1253895683" sldId="2147375354"/>
            <ac:spMk id="5" creationId="{2C0D7284-E2D7-C389-7A0C-43F6B34D196A}"/>
          </ac:spMkLst>
        </pc:spChg>
        <pc:spChg chg="add mod ord">
          <ac:chgData name="FLUER Bernhard" userId="e0535e40-d403-4de8-ac18-73d2b0d126d8" providerId="ADAL" clId="{00D1F42E-DAF7-4668-AD01-603F87038DC4}" dt="2023-05-28T15:45:52.149" v="4496" actId="700"/>
          <ac:spMkLst>
            <pc:docMk/>
            <pc:sldMk cId="1253895683" sldId="2147375354"/>
            <ac:spMk id="6" creationId="{4350DE58-F21B-4BA8-98C3-B7985E86EBBD}"/>
          </ac:spMkLst>
        </pc:spChg>
        <pc:spChg chg="add mod ord">
          <ac:chgData name="FLUER Bernhard" userId="e0535e40-d403-4de8-ac18-73d2b0d126d8" providerId="ADAL" clId="{00D1F42E-DAF7-4668-AD01-603F87038DC4}" dt="2023-05-31T18:12:07.071" v="9175" actId="20577"/>
          <ac:spMkLst>
            <pc:docMk/>
            <pc:sldMk cId="1253895683" sldId="2147375354"/>
            <ac:spMk id="7" creationId="{C7D8836D-1312-8466-8FA6-27D78AEE9843}"/>
          </ac:spMkLst>
        </pc:spChg>
      </pc:sldChg>
      <pc:sldChg chg="addSp delSp modSp new mod">
        <pc:chgData name="FLUER Bernhard" userId="e0535e40-d403-4de8-ac18-73d2b0d126d8" providerId="ADAL" clId="{00D1F42E-DAF7-4668-AD01-603F87038DC4}" dt="2023-05-29T14:22:23.788" v="7509" actId="20577"/>
        <pc:sldMkLst>
          <pc:docMk/>
          <pc:sldMk cId="1075441393" sldId="2147375355"/>
        </pc:sldMkLst>
        <pc:spChg chg="del mod">
          <ac:chgData name="FLUER Bernhard" userId="e0535e40-d403-4de8-ac18-73d2b0d126d8" providerId="ADAL" clId="{00D1F42E-DAF7-4668-AD01-603F87038DC4}" dt="2023-05-29T13:43:35.160" v="4855" actId="12084"/>
          <ac:spMkLst>
            <pc:docMk/>
            <pc:sldMk cId="1075441393" sldId="2147375355"/>
            <ac:spMk id="4" creationId="{EA173B2C-91EE-4AE4-AC34-4AED190743EC}"/>
          </ac:spMkLst>
        </pc:spChg>
        <pc:graphicFrameChg chg="add mod">
          <ac:chgData name="FLUER Bernhard" userId="e0535e40-d403-4de8-ac18-73d2b0d126d8" providerId="ADAL" clId="{00D1F42E-DAF7-4668-AD01-603F87038DC4}" dt="2023-05-29T14:22:23.788" v="7509" actId="20577"/>
          <ac:graphicFrameMkLst>
            <pc:docMk/>
            <pc:sldMk cId="1075441393" sldId="2147375355"/>
            <ac:graphicFrameMk id="6" creationId="{BE78EAD5-5D4C-8E90-0DCE-D7665AB625FC}"/>
          </ac:graphicFrameMkLst>
        </pc:graphicFrameChg>
      </pc:sldChg>
      <pc:sldChg chg="new del">
        <pc:chgData name="FLUER Bernhard" userId="e0535e40-d403-4de8-ac18-73d2b0d126d8" providerId="ADAL" clId="{00D1F42E-DAF7-4668-AD01-603F87038DC4}" dt="2023-05-29T13:44:15.408" v="4857" actId="47"/>
        <pc:sldMkLst>
          <pc:docMk/>
          <pc:sldMk cId="414448387" sldId="2147375356"/>
        </pc:sldMkLst>
      </pc:sldChg>
      <pc:sldChg chg="modSp add del mod">
        <pc:chgData name="FLUER Bernhard" userId="e0535e40-d403-4de8-ac18-73d2b0d126d8" providerId="ADAL" clId="{00D1F42E-DAF7-4668-AD01-603F87038DC4}" dt="2023-05-29T14:00:28.653" v="6591" actId="47"/>
        <pc:sldMkLst>
          <pc:docMk/>
          <pc:sldMk cId="2328049865" sldId="2147375356"/>
        </pc:sldMkLst>
        <pc:spChg chg="mod">
          <ac:chgData name="FLUER Bernhard" userId="e0535e40-d403-4de8-ac18-73d2b0d126d8" providerId="ADAL" clId="{00D1F42E-DAF7-4668-AD01-603F87038DC4}" dt="2023-05-29T13:44:19.414" v="4868" actId="20577"/>
          <ac:spMkLst>
            <pc:docMk/>
            <pc:sldMk cId="2328049865" sldId="2147375356"/>
            <ac:spMk id="9" creationId="{C3BFEE56-D0BA-256A-EC60-1C410664189A}"/>
          </ac:spMkLst>
        </pc:spChg>
      </pc:sldChg>
      <pc:sldChg chg="addSp delSp modSp new mod modTransition modClrScheme chgLayout">
        <pc:chgData name="FLUER Bernhard" userId="e0535e40-d403-4de8-ac18-73d2b0d126d8" providerId="ADAL" clId="{00D1F42E-DAF7-4668-AD01-603F87038DC4}" dt="2023-05-29T13:48:30.011" v="5366"/>
        <pc:sldMkLst>
          <pc:docMk/>
          <pc:sldMk cId="2439292464" sldId="2147375357"/>
        </pc:sldMkLst>
        <pc:spChg chg="del mod ord">
          <ac:chgData name="FLUER Bernhard" userId="e0535e40-d403-4de8-ac18-73d2b0d126d8" providerId="ADAL" clId="{00D1F42E-DAF7-4668-AD01-603F87038DC4}" dt="2023-05-29T13:47:44.191" v="5355" actId="700"/>
          <ac:spMkLst>
            <pc:docMk/>
            <pc:sldMk cId="2439292464" sldId="2147375357"/>
            <ac:spMk id="2" creationId="{1FF4F0D8-6073-13F8-B1A1-4ED562EF449D}"/>
          </ac:spMkLst>
        </pc:spChg>
        <pc:spChg chg="del mod ord">
          <ac:chgData name="FLUER Bernhard" userId="e0535e40-d403-4de8-ac18-73d2b0d126d8" providerId="ADAL" clId="{00D1F42E-DAF7-4668-AD01-603F87038DC4}" dt="2023-05-29T13:47:44.191" v="5355" actId="700"/>
          <ac:spMkLst>
            <pc:docMk/>
            <pc:sldMk cId="2439292464" sldId="2147375357"/>
            <ac:spMk id="3" creationId="{98C57C38-DC20-DF71-930B-C902F02B2440}"/>
          </ac:spMkLst>
        </pc:spChg>
        <pc:spChg chg="add mod ord">
          <ac:chgData name="FLUER Bernhard" userId="e0535e40-d403-4de8-ac18-73d2b0d126d8" providerId="ADAL" clId="{00D1F42E-DAF7-4668-AD01-603F87038DC4}" dt="2023-05-29T13:47:44.191" v="5355" actId="700"/>
          <ac:spMkLst>
            <pc:docMk/>
            <pc:sldMk cId="2439292464" sldId="2147375357"/>
            <ac:spMk id="4" creationId="{27B8829E-35A2-8A17-6B5F-4578B4888B28}"/>
          </ac:spMkLst>
        </pc:spChg>
        <pc:spChg chg="add mod ord">
          <ac:chgData name="FLUER Bernhard" userId="e0535e40-d403-4de8-ac18-73d2b0d126d8" providerId="ADAL" clId="{00D1F42E-DAF7-4668-AD01-603F87038DC4}" dt="2023-05-29T13:47:44.191" v="5355" actId="700"/>
          <ac:spMkLst>
            <pc:docMk/>
            <pc:sldMk cId="2439292464" sldId="2147375357"/>
            <ac:spMk id="5" creationId="{A1BFE839-B11D-1DD7-B6FF-2715CF2E7AA7}"/>
          </ac:spMkLst>
        </pc:spChg>
        <pc:spChg chg="add mod ord">
          <ac:chgData name="FLUER Bernhard" userId="e0535e40-d403-4de8-ac18-73d2b0d126d8" providerId="ADAL" clId="{00D1F42E-DAF7-4668-AD01-603F87038DC4}" dt="2023-05-29T13:47:44.191" v="5355" actId="700"/>
          <ac:spMkLst>
            <pc:docMk/>
            <pc:sldMk cId="2439292464" sldId="2147375357"/>
            <ac:spMk id="6" creationId="{95683414-A412-297F-A6C2-7E92268249C1}"/>
          </ac:spMkLst>
        </pc:spChg>
        <pc:picChg chg="add mod">
          <ac:chgData name="FLUER Bernhard" userId="e0535e40-d403-4de8-ac18-73d2b0d126d8" providerId="ADAL" clId="{00D1F42E-DAF7-4668-AD01-603F87038DC4}" dt="2023-05-29T13:47:50.905" v="5359" actId="1076"/>
          <ac:picMkLst>
            <pc:docMk/>
            <pc:sldMk cId="2439292464" sldId="2147375357"/>
            <ac:picMk id="7" creationId="{3CCD2B4C-14FE-CC68-B2DE-6BB637178269}"/>
          </ac:picMkLst>
        </pc:picChg>
      </pc:sldChg>
      <pc:sldChg chg="add del">
        <pc:chgData name="FLUER Bernhard" userId="e0535e40-d403-4de8-ac18-73d2b0d126d8" providerId="ADAL" clId="{00D1F42E-DAF7-4668-AD01-603F87038DC4}" dt="2023-05-29T14:01:48.313" v="6622" actId="2696"/>
        <pc:sldMkLst>
          <pc:docMk/>
          <pc:sldMk cId="1329437636" sldId="2147375358"/>
        </pc:sldMkLst>
      </pc:sldChg>
      <pc:sldChg chg="addSp delSp modSp add del mod">
        <pc:chgData name="FLUER Bernhard" userId="e0535e40-d403-4de8-ac18-73d2b0d126d8" providerId="ADAL" clId="{00D1F42E-DAF7-4668-AD01-603F87038DC4}" dt="2023-05-29T14:01:25.056" v="6610" actId="2696"/>
        <pc:sldMkLst>
          <pc:docMk/>
          <pc:sldMk cId="1577316119" sldId="2147375358"/>
        </pc:sldMkLst>
        <pc:spChg chg="mod">
          <ac:chgData name="FLUER Bernhard" userId="e0535e40-d403-4de8-ac18-73d2b0d126d8" providerId="ADAL" clId="{00D1F42E-DAF7-4668-AD01-603F87038DC4}" dt="2023-05-29T13:55:10.808" v="6008" actId="20577"/>
          <ac:spMkLst>
            <pc:docMk/>
            <pc:sldMk cId="1577316119" sldId="2147375358"/>
            <ac:spMk id="14" creationId="{20CA6640-C032-6BEF-2725-A63140B1A054}"/>
          </ac:spMkLst>
        </pc:spChg>
        <pc:spChg chg="mod">
          <ac:chgData name="FLUER Bernhard" userId="e0535e40-d403-4de8-ac18-73d2b0d126d8" providerId="ADAL" clId="{00D1F42E-DAF7-4668-AD01-603F87038DC4}" dt="2023-05-29T13:56:08.739" v="6063" actId="20577"/>
          <ac:spMkLst>
            <pc:docMk/>
            <pc:sldMk cId="1577316119" sldId="2147375358"/>
            <ac:spMk id="15" creationId="{064759CC-FEE3-C1A5-45D9-54EF6A6AFEEC}"/>
          </ac:spMkLst>
        </pc:spChg>
        <pc:spChg chg="mod">
          <ac:chgData name="FLUER Bernhard" userId="e0535e40-d403-4de8-ac18-73d2b0d126d8" providerId="ADAL" clId="{00D1F42E-DAF7-4668-AD01-603F87038DC4}" dt="2023-05-29T13:54:23.451" v="5984" actId="20577"/>
          <ac:spMkLst>
            <pc:docMk/>
            <pc:sldMk cId="1577316119" sldId="2147375358"/>
            <ac:spMk id="18" creationId="{DBCC0D33-63AF-A588-3153-9A7E06F85F22}"/>
          </ac:spMkLst>
        </pc:spChg>
        <pc:picChg chg="add mod">
          <ac:chgData name="FLUER Bernhard" userId="e0535e40-d403-4de8-ac18-73d2b0d126d8" providerId="ADAL" clId="{00D1F42E-DAF7-4668-AD01-603F87038DC4}" dt="2023-05-29T13:51:06.068" v="5529" actId="1076"/>
          <ac:picMkLst>
            <pc:docMk/>
            <pc:sldMk cId="1577316119" sldId="2147375358"/>
            <ac:picMk id="2" creationId="{42A6D004-E205-FCAC-B69D-2B2D03FFFDE7}"/>
          </ac:picMkLst>
        </pc:picChg>
        <pc:picChg chg="del">
          <ac:chgData name="FLUER Bernhard" userId="e0535e40-d403-4de8-ac18-73d2b0d126d8" providerId="ADAL" clId="{00D1F42E-DAF7-4668-AD01-603F87038DC4}" dt="2023-05-29T13:50:52.010" v="5525" actId="478"/>
          <ac:picMkLst>
            <pc:docMk/>
            <pc:sldMk cId="1577316119" sldId="2147375358"/>
            <ac:picMk id="19" creationId="{C26E9215-5518-4187-7EC5-588653D71F01}"/>
          </ac:picMkLst>
        </pc:picChg>
      </pc:sldChg>
      <pc:sldChg chg="addSp delSp modSp add mod">
        <pc:chgData name="FLUER Bernhard" userId="e0535e40-d403-4de8-ac18-73d2b0d126d8" providerId="ADAL" clId="{00D1F42E-DAF7-4668-AD01-603F87038DC4}" dt="2023-05-29T14:34:10.784" v="7635" actId="20577"/>
        <pc:sldMkLst>
          <pc:docMk/>
          <pc:sldMk cId="2351417391" sldId="2147375358"/>
        </pc:sldMkLst>
        <pc:spChg chg="mod">
          <ac:chgData name="FLUER Bernhard" userId="e0535e40-d403-4de8-ac18-73d2b0d126d8" providerId="ADAL" clId="{00D1F42E-DAF7-4668-AD01-603F87038DC4}" dt="2023-05-29T14:34:10.784" v="7635" actId="20577"/>
          <ac:spMkLst>
            <pc:docMk/>
            <pc:sldMk cId="2351417391" sldId="2147375358"/>
            <ac:spMk id="18" creationId="{DBCC0D33-63AF-A588-3153-9A7E06F85F22}"/>
          </ac:spMkLst>
        </pc:spChg>
        <pc:picChg chg="del">
          <ac:chgData name="FLUER Bernhard" userId="e0535e40-d403-4de8-ac18-73d2b0d126d8" providerId="ADAL" clId="{00D1F42E-DAF7-4668-AD01-603F87038DC4}" dt="2023-05-29T14:28:52.956" v="7516" actId="478"/>
          <ac:picMkLst>
            <pc:docMk/>
            <pc:sldMk cId="2351417391" sldId="2147375358"/>
            <ac:picMk id="2" creationId="{42A6D004-E205-FCAC-B69D-2B2D03FFFDE7}"/>
          </ac:picMkLst>
        </pc:picChg>
        <pc:picChg chg="add mod">
          <ac:chgData name="FLUER Bernhard" userId="e0535e40-d403-4de8-ac18-73d2b0d126d8" providerId="ADAL" clId="{00D1F42E-DAF7-4668-AD01-603F87038DC4}" dt="2023-05-29T14:29:03.122" v="7520" actId="1076"/>
          <ac:picMkLst>
            <pc:docMk/>
            <pc:sldMk cId="2351417391" sldId="2147375358"/>
            <ac:picMk id="4" creationId="{ED24D1C5-B1E1-B9B9-03CA-46AAD28D49AC}"/>
          </ac:picMkLst>
        </pc:picChg>
      </pc:sldChg>
      <pc:sldChg chg="addSp delSp modSp add del mod">
        <pc:chgData name="FLUER Bernhard" userId="e0535e40-d403-4de8-ac18-73d2b0d126d8" providerId="ADAL" clId="{00D1F42E-DAF7-4668-AD01-603F87038DC4}" dt="2023-05-30T13:20:09.220" v="8614" actId="20577"/>
        <pc:sldMkLst>
          <pc:docMk/>
          <pc:sldMk cId="3499229789" sldId="2147375359"/>
        </pc:sldMkLst>
        <pc:spChg chg="mod">
          <ac:chgData name="FLUER Bernhard" userId="e0535e40-d403-4de8-ac18-73d2b0d126d8" providerId="ADAL" clId="{00D1F42E-DAF7-4668-AD01-603F87038DC4}" dt="2023-05-29T13:55:44.914" v="6057" actId="14100"/>
          <ac:spMkLst>
            <pc:docMk/>
            <pc:sldMk cId="3499229789" sldId="2147375359"/>
            <ac:spMk id="14" creationId="{20CA6640-C032-6BEF-2725-A63140B1A054}"/>
          </ac:spMkLst>
        </pc:spChg>
        <pc:spChg chg="mod">
          <ac:chgData name="FLUER Bernhard" userId="e0535e40-d403-4de8-ac18-73d2b0d126d8" providerId="ADAL" clId="{00D1F42E-DAF7-4668-AD01-603F87038DC4}" dt="2023-05-29T13:56:46.417" v="6084" actId="20577"/>
          <ac:spMkLst>
            <pc:docMk/>
            <pc:sldMk cId="3499229789" sldId="2147375359"/>
            <ac:spMk id="15" creationId="{064759CC-FEE3-C1A5-45D9-54EF6A6AFEEC}"/>
          </ac:spMkLst>
        </pc:spChg>
        <pc:spChg chg="mod">
          <ac:chgData name="FLUER Bernhard" userId="e0535e40-d403-4de8-ac18-73d2b0d126d8" providerId="ADAL" clId="{00D1F42E-DAF7-4668-AD01-603F87038DC4}" dt="2023-05-30T13:20:09.220" v="8614" actId="20577"/>
          <ac:spMkLst>
            <pc:docMk/>
            <pc:sldMk cId="3499229789" sldId="2147375359"/>
            <ac:spMk id="18" creationId="{DBCC0D33-63AF-A588-3153-9A7E06F85F22}"/>
          </ac:spMkLst>
        </pc:spChg>
        <pc:picChg chg="del">
          <ac:chgData name="FLUER Bernhard" userId="e0535e40-d403-4de8-ac18-73d2b0d126d8" providerId="ADAL" clId="{00D1F42E-DAF7-4668-AD01-603F87038DC4}" dt="2023-05-29T13:56:22.425" v="6068" actId="478"/>
          <ac:picMkLst>
            <pc:docMk/>
            <pc:sldMk cId="3499229789" sldId="2147375359"/>
            <ac:picMk id="2" creationId="{42A6D004-E205-FCAC-B69D-2B2D03FFFDE7}"/>
          </ac:picMkLst>
        </pc:picChg>
        <pc:picChg chg="add mod">
          <ac:chgData name="FLUER Bernhard" userId="e0535e40-d403-4de8-ac18-73d2b0d126d8" providerId="ADAL" clId="{00D1F42E-DAF7-4668-AD01-603F87038DC4}" dt="2023-05-29T13:56:40.923" v="6072" actId="1076"/>
          <ac:picMkLst>
            <pc:docMk/>
            <pc:sldMk cId="3499229789" sldId="2147375359"/>
            <ac:picMk id="3" creationId="{63F4DF49-3AF9-B56B-D0E2-39387468E34F}"/>
          </ac:picMkLst>
        </pc:picChg>
      </pc:sldChg>
      <pc:sldChg chg="add">
        <pc:chgData name="FLUER Bernhard" userId="e0535e40-d403-4de8-ac18-73d2b0d126d8" providerId="ADAL" clId="{00D1F42E-DAF7-4668-AD01-603F87038DC4}" dt="2023-05-29T14:01:50.385" v="6623"/>
        <pc:sldMkLst>
          <pc:docMk/>
          <pc:sldMk cId="3660446718" sldId="2147375360"/>
        </pc:sldMkLst>
      </pc:sldChg>
      <pc:sldChg chg="addSp delSp modSp new del mod modClrScheme chgLayout">
        <pc:chgData name="FLUER Bernhard" userId="e0535e40-d403-4de8-ac18-73d2b0d126d8" providerId="ADAL" clId="{00D1F42E-DAF7-4668-AD01-603F87038DC4}" dt="2023-05-29T14:01:48.313" v="6622" actId="2696"/>
        <pc:sldMkLst>
          <pc:docMk/>
          <pc:sldMk cId="3932219853" sldId="2147375360"/>
        </pc:sldMkLst>
        <pc:spChg chg="del">
          <ac:chgData name="FLUER Bernhard" userId="e0535e40-d403-4de8-ac18-73d2b0d126d8" providerId="ADAL" clId="{00D1F42E-DAF7-4668-AD01-603F87038DC4}" dt="2023-05-29T14:00:58.950" v="6593" actId="700"/>
          <ac:spMkLst>
            <pc:docMk/>
            <pc:sldMk cId="3932219853" sldId="2147375360"/>
            <ac:spMk id="2" creationId="{364D818C-46E9-A994-28A7-C5CD8CF1CFD1}"/>
          </ac:spMkLst>
        </pc:spChg>
        <pc:spChg chg="del">
          <ac:chgData name="FLUER Bernhard" userId="e0535e40-d403-4de8-ac18-73d2b0d126d8" providerId="ADAL" clId="{00D1F42E-DAF7-4668-AD01-603F87038DC4}" dt="2023-05-29T14:00:58.950" v="6593" actId="700"/>
          <ac:spMkLst>
            <pc:docMk/>
            <pc:sldMk cId="3932219853" sldId="2147375360"/>
            <ac:spMk id="3" creationId="{C89EF44F-85B8-71DC-1016-C0A514900141}"/>
          </ac:spMkLst>
        </pc:spChg>
        <pc:spChg chg="del">
          <ac:chgData name="FLUER Bernhard" userId="e0535e40-d403-4de8-ac18-73d2b0d126d8" providerId="ADAL" clId="{00D1F42E-DAF7-4668-AD01-603F87038DC4}" dt="2023-05-29T14:00:58.950" v="6593" actId="700"/>
          <ac:spMkLst>
            <pc:docMk/>
            <pc:sldMk cId="3932219853" sldId="2147375360"/>
            <ac:spMk id="4" creationId="{9BC51E4F-3E9D-B4EB-3922-DA731FE0AE24}"/>
          </ac:spMkLst>
        </pc:spChg>
        <pc:spChg chg="del">
          <ac:chgData name="FLUER Bernhard" userId="e0535e40-d403-4de8-ac18-73d2b0d126d8" providerId="ADAL" clId="{00D1F42E-DAF7-4668-AD01-603F87038DC4}" dt="2023-05-29T14:00:58.950" v="6593" actId="700"/>
          <ac:spMkLst>
            <pc:docMk/>
            <pc:sldMk cId="3932219853" sldId="2147375360"/>
            <ac:spMk id="5" creationId="{8FB4F618-F7BC-7B8D-B59A-784E2BCDCBBF}"/>
          </ac:spMkLst>
        </pc:spChg>
        <pc:spChg chg="del">
          <ac:chgData name="FLUER Bernhard" userId="e0535e40-d403-4de8-ac18-73d2b0d126d8" providerId="ADAL" clId="{00D1F42E-DAF7-4668-AD01-603F87038DC4}" dt="2023-05-29T14:00:58.950" v="6593" actId="700"/>
          <ac:spMkLst>
            <pc:docMk/>
            <pc:sldMk cId="3932219853" sldId="2147375360"/>
            <ac:spMk id="6" creationId="{CB1C7CB7-BA75-5A80-63A0-408BD97B39AD}"/>
          </ac:spMkLst>
        </pc:spChg>
        <pc:spChg chg="del">
          <ac:chgData name="FLUER Bernhard" userId="e0535e40-d403-4de8-ac18-73d2b0d126d8" providerId="ADAL" clId="{00D1F42E-DAF7-4668-AD01-603F87038DC4}" dt="2023-05-29T14:00:58.950" v="6593" actId="700"/>
          <ac:spMkLst>
            <pc:docMk/>
            <pc:sldMk cId="3932219853" sldId="2147375360"/>
            <ac:spMk id="7" creationId="{9D63C217-FE6E-59C3-A615-B3E942677117}"/>
          </ac:spMkLst>
        </pc:spChg>
        <pc:spChg chg="del">
          <ac:chgData name="FLUER Bernhard" userId="e0535e40-d403-4de8-ac18-73d2b0d126d8" providerId="ADAL" clId="{00D1F42E-DAF7-4668-AD01-603F87038DC4}" dt="2023-05-29T14:00:58.950" v="6593" actId="700"/>
          <ac:spMkLst>
            <pc:docMk/>
            <pc:sldMk cId="3932219853" sldId="2147375360"/>
            <ac:spMk id="8" creationId="{18DE3F50-533B-B974-A71B-2A670AB168DA}"/>
          </ac:spMkLst>
        </pc:spChg>
        <pc:spChg chg="del mod ord">
          <ac:chgData name="FLUER Bernhard" userId="e0535e40-d403-4de8-ac18-73d2b0d126d8" providerId="ADAL" clId="{00D1F42E-DAF7-4668-AD01-603F87038DC4}" dt="2023-05-29T14:00:58.950" v="6593" actId="700"/>
          <ac:spMkLst>
            <pc:docMk/>
            <pc:sldMk cId="3932219853" sldId="2147375360"/>
            <ac:spMk id="9" creationId="{626ABEF4-84EF-D378-3F72-87CE6576CD18}"/>
          </ac:spMkLst>
        </pc:spChg>
        <pc:spChg chg="del mod ord">
          <ac:chgData name="FLUER Bernhard" userId="e0535e40-d403-4de8-ac18-73d2b0d126d8" providerId="ADAL" clId="{00D1F42E-DAF7-4668-AD01-603F87038DC4}" dt="2023-05-29T14:00:58.950" v="6593" actId="700"/>
          <ac:spMkLst>
            <pc:docMk/>
            <pc:sldMk cId="3932219853" sldId="2147375360"/>
            <ac:spMk id="10" creationId="{E0C1E497-2712-448D-E495-D2E2BFFC57CE}"/>
          </ac:spMkLst>
        </pc:spChg>
        <pc:spChg chg="add mod ord">
          <ac:chgData name="FLUER Bernhard" userId="e0535e40-d403-4de8-ac18-73d2b0d126d8" providerId="ADAL" clId="{00D1F42E-DAF7-4668-AD01-603F87038DC4}" dt="2023-05-29T14:01:15.883" v="6609" actId="20577"/>
          <ac:spMkLst>
            <pc:docMk/>
            <pc:sldMk cId="3932219853" sldId="2147375360"/>
            <ac:spMk id="11" creationId="{B040435F-AA86-939A-EB42-4DFFE7B482C8}"/>
          </ac:spMkLst>
        </pc:spChg>
        <pc:spChg chg="add mod ord">
          <ac:chgData name="FLUER Bernhard" userId="e0535e40-d403-4de8-ac18-73d2b0d126d8" providerId="ADAL" clId="{00D1F42E-DAF7-4668-AD01-603F87038DC4}" dt="2023-05-29T14:00:58.950" v="6593" actId="700"/>
          <ac:spMkLst>
            <pc:docMk/>
            <pc:sldMk cId="3932219853" sldId="2147375360"/>
            <ac:spMk id="12" creationId="{05ADABDB-1813-0DEA-DF8E-22A1998E21D7}"/>
          </ac:spMkLst>
        </pc:spChg>
      </pc:sldChg>
      <pc:sldChg chg="addSp delSp modSp add mod modClrScheme chgLayout">
        <pc:chgData name="FLUER Bernhard" userId="e0535e40-d403-4de8-ac18-73d2b0d126d8" providerId="ADAL" clId="{00D1F42E-DAF7-4668-AD01-603F87038DC4}" dt="2023-05-29T14:21:16.172" v="7470" actId="700"/>
        <pc:sldMkLst>
          <pc:docMk/>
          <pc:sldMk cId="4270203735" sldId="2147375361"/>
        </pc:sldMkLst>
        <pc:spChg chg="add del mod ord">
          <ac:chgData name="FLUER Bernhard" userId="e0535e40-d403-4de8-ac18-73d2b0d126d8" providerId="ADAL" clId="{00D1F42E-DAF7-4668-AD01-603F87038DC4}" dt="2023-05-29T14:21:02.414" v="7469" actId="700"/>
          <ac:spMkLst>
            <pc:docMk/>
            <pc:sldMk cId="4270203735" sldId="2147375361"/>
            <ac:spMk id="2" creationId="{C754FD54-A56C-14DE-C88F-5CF487F62F58}"/>
          </ac:spMkLst>
        </pc:spChg>
        <pc:spChg chg="add del mod ord">
          <ac:chgData name="FLUER Bernhard" userId="e0535e40-d403-4de8-ac18-73d2b0d126d8" providerId="ADAL" clId="{00D1F42E-DAF7-4668-AD01-603F87038DC4}" dt="2023-05-29T14:21:02.414" v="7469" actId="700"/>
          <ac:spMkLst>
            <pc:docMk/>
            <pc:sldMk cId="4270203735" sldId="2147375361"/>
            <ac:spMk id="3" creationId="{EA8D9EDE-BEDC-D09F-C2C9-3106249A33C6}"/>
          </ac:spMkLst>
        </pc:spChg>
        <pc:spChg chg="add del mod ord">
          <ac:chgData name="FLUER Bernhard" userId="e0535e40-d403-4de8-ac18-73d2b0d126d8" providerId="ADAL" clId="{00D1F42E-DAF7-4668-AD01-603F87038DC4}" dt="2023-05-29T14:21:02.414" v="7469" actId="700"/>
          <ac:spMkLst>
            <pc:docMk/>
            <pc:sldMk cId="4270203735" sldId="2147375361"/>
            <ac:spMk id="4" creationId="{BBB7B20C-5A05-8666-1448-B26744232B43}"/>
          </ac:spMkLst>
        </pc:spChg>
        <pc:spChg chg="add del mod ord">
          <ac:chgData name="FLUER Bernhard" userId="e0535e40-d403-4de8-ac18-73d2b0d126d8" providerId="ADAL" clId="{00D1F42E-DAF7-4668-AD01-603F87038DC4}" dt="2023-05-29T14:21:16.172" v="7470" actId="700"/>
          <ac:spMkLst>
            <pc:docMk/>
            <pc:sldMk cId="4270203735" sldId="2147375361"/>
            <ac:spMk id="5" creationId="{354BBA10-5572-2B38-6907-DA0AF77A8E45}"/>
          </ac:spMkLst>
        </pc:spChg>
        <pc:spChg chg="add del mod ord">
          <ac:chgData name="FLUER Bernhard" userId="e0535e40-d403-4de8-ac18-73d2b0d126d8" providerId="ADAL" clId="{00D1F42E-DAF7-4668-AD01-603F87038DC4}" dt="2023-05-29T14:21:16.172" v="7470" actId="700"/>
          <ac:spMkLst>
            <pc:docMk/>
            <pc:sldMk cId="4270203735" sldId="2147375361"/>
            <ac:spMk id="6" creationId="{71BD8F0F-3127-A89A-D73E-1437684BC89E}"/>
          </ac:spMkLst>
        </pc:spChg>
        <pc:spChg chg="add del mod ord">
          <ac:chgData name="FLUER Bernhard" userId="e0535e40-d403-4de8-ac18-73d2b0d126d8" providerId="ADAL" clId="{00D1F42E-DAF7-4668-AD01-603F87038DC4}" dt="2023-05-29T14:21:16.172" v="7470" actId="700"/>
          <ac:spMkLst>
            <pc:docMk/>
            <pc:sldMk cId="4270203735" sldId="2147375361"/>
            <ac:spMk id="7" creationId="{5A4F0854-15AE-2CC3-4F88-624DB1A29AB5}"/>
          </ac:spMkLst>
        </pc:spChg>
        <pc:spChg chg="add del mod ord">
          <ac:chgData name="FLUER Bernhard" userId="e0535e40-d403-4de8-ac18-73d2b0d126d8" providerId="ADAL" clId="{00D1F42E-DAF7-4668-AD01-603F87038DC4}" dt="2023-05-29T14:21:16.172" v="7470" actId="700"/>
          <ac:spMkLst>
            <pc:docMk/>
            <pc:sldMk cId="4270203735" sldId="2147375361"/>
            <ac:spMk id="8" creationId="{8068F48D-A261-4FCC-0210-64D6CFCA698B}"/>
          </ac:spMkLst>
        </pc:spChg>
        <pc:spChg chg="add del mod ord">
          <ac:chgData name="FLUER Bernhard" userId="e0535e40-d403-4de8-ac18-73d2b0d126d8" providerId="ADAL" clId="{00D1F42E-DAF7-4668-AD01-603F87038DC4}" dt="2023-05-29T14:21:16.172" v="7470" actId="700"/>
          <ac:spMkLst>
            <pc:docMk/>
            <pc:sldMk cId="4270203735" sldId="2147375361"/>
            <ac:spMk id="9" creationId="{98EFFE36-BCD1-BF19-3B6F-BBD7DABDFE3F}"/>
          </ac:spMkLst>
        </pc:spChg>
        <pc:spChg chg="add del mod ord">
          <ac:chgData name="FLUER Bernhard" userId="e0535e40-d403-4de8-ac18-73d2b0d126d8" providerId="ADAL" clId="{00D1F42E-DAF7-4668-AD01-603F87038DC4}" dt="2023-05-29T14:21:16.172" v="7470" actId="700"/>
          <ac:spMkLst>
            <pc:docMk/>
            <pc:sldMk cId="4270203735" sldId="2147375361"/>
            <ac:spMk id="10" creationId="{C2F8009A-E262-E984-E964-E7A530CA887B}"/>
          </ac:spMkLst>
        </pc:spChg>
        <pc:spChg chg="mod ord">
          <ac:chgData name="FLUER Bernhard" userId="e0535e40-d403-4de8-ac18-73d2b0d126d8" providerId="ADAL" clId="{00D1F42E-DAF7-4668-AD01-603F87038DC4}" dt="2023-05-29T14:21:16.172" v="7470" actId="700"/>
          <ac:spMkLst>
            <pc:docMk/>
            <pc:sldMk cId="4270203735" sldId="2147375361"/>
            <ac:spMk id="11" creationId="{B040435F-AA86-939A-EB42-4DFFE7B482C8}"/>
          </ac:spMkLst>
        </pc:spChg>
        <pc:spChg chg="del mod ord">
          <ac:chgData name="FLUER Bernhard" userId="e0535e40-d403-4de8-ac18-73d2b0d126d8" providerId="ADAL" clId="{00D1F42E-DAF7-4668-AD01-603F87038DC4}" dt="2023-05-29T14:20:49.850" v="7468" actId="700"/>
          <ac:spMkLst>
            <pc:docMk/>
            <pc:sldMk cId="4270203735" sldId="2147375361"/>
            <ac:spMk id="12" creationId="{05ADABDB-1813-0DEA-DF8E-22A1998E21D7}"/>
          </ac:spMkLst>
        </pc:spChg>
        <pc:spChg chg="add del mod ord">
          <ac:chgData name="FLUER Bernhard" userId="e0535e40-d403-4de8-ac18-73d2b0d126d8" providerId="ADAL" clId="{00D1F42E-DAF7-4668-AD01-603F87038DC4}" dt="2023-05-29T14:21:16.172" v="7470" actId="700"/>
          <ac:spMkLst>
            <pc:docMk/>
            <pc:sldMk cId="4270203735" sldId="2147375361"/>
            <ac:spMk id="13" creationId="{6E082C51-AE75-D06C-59F0-1F2B7B6CC581}"/>
          </ac:spMkLst>
        </pc:spChg>
        <pc:spChg chg="add mod ord">
          <ac:chgData name="FLUER Bernhard" userId="e0535e40-d403-4de8-ac18-73d2b0d126d8" providerId="ADAL" clId="{00D1F42E-DAF7-4668-AD01-603F87038DC4}" dt="2023-05-29T14:21:16.172" v="7470" actId="700"/>
          <ac:spMkLst>
            <pc:docMk/>
            <pc:sldMk cId="4270203735" sldId="2147375361"/>
            <ac:spMk id="14" creationId="{3023BA9E-44E2-23CB-6DC5-AD1F186BDA7B}"/>
          </ac:spMkLst>
        </pc:spChg>
      </pc:sldChg>
      <pc:sldChg chg="addSp delSp modSp new mod modClrScheme chgLayout">
        <pc:chgData name="FLUER Bernhard" userId="e0535e40-d403-4de8-ac18-73d2b0d126d8" providerId="ADAL" clId="{00D1F42E-DAF7-4668-AD01-603F87038DC4}" dt="2023-05-29T14:55:24.251" v="7879" actId="164"/>
        <pc:sldMkLst>
          <pc:docMk/>
          <pc:sldMk cId="3999829630" sldId="2147375362"/>
        </pc:sldMkLst>
        <pc:spChg chg="add del mod ord">
          <ac:chgData name="FLUER Bernhard" userId="e0535e40-d403-4de8-ac18-73d2b0d126d8" providerId="ADAL" clId="{00D1F42E-DAF7-4668-AD01-603F87038DC4}" dt="2023-05-29T14:35:42.179" v="7644" actId="700"/>
          <ac:spMkLst>
            <pc:docMk/>
            <pc:sldMk cId="3999829630" sldId="2147375362"/>
            <ac:spMk id="2" creationId="{AA774CD1-EA26-D3E9-20BA-655462DDE3DE}"/>
          </ac:spMkLst>
        </pc:spChg>
        <pc:spChg chg="add del">
          <ac:chgData name="FLUER Bernhard" userId="e0535e40-d403-4de8-ac18-73d2b0d126d8" providerId="ADAL" clId="{00D1F42E-DAF7-4668-AD01-603F87038DC4}" dt="2023-05-29T14:35:42.179" v="7644" actId="700"/>
          <ac:spMkLst>
            <pc:docMk/>
            <pc:sldMk cId="3999829630" sldId="2147375362"/>
            <ac:spMk id="3" creationId="{44A91F0A-88F6-730E-EEEE-BA2FC66E2B27}"/>
          </ac:spMkLst>
        </pc:spChg>
        <pc:spChg chg="add del mod ord">
          <ac:chgData name="FLUER Bernhard" userId="e0535e40-d403-4de8-ac18-73d2b0d126d8" providerId="ADAL" clId="{00D1F42E-DAF7-4668-AD01-603F87038DC4}" dt="2023-05-29T14:35:42.179" v="7644" actId="700"/>
          <ac:spMkLst>
            <pc:docMk/>
            <pc:sldMk cId="3999829630" sldId="2147375362"/>
            <ac:spMk id="4" creationId="{4B3C094E-1B6C-16FF-03E5-4CF542CD0C26}"/>
          </ac:spMkLst>
        </pc:spChg>
        <pc:spChg chg="add del mod ord">
          <ac:chgData name="FLUER Bernhard" userId="e0535e40-d403-4de8-ac18-73d2b0d126d8" providerId="ADAL" clId="{00D1F42E-DAF7-4668-AD01-603F87038DC4}" dt="2023-05-29T14:35:42.179" v="7644" actId="700"/>
          <ac:spMkLst>
            <pc:docMk/>
            <pc:sldMk cId="3999829630" sldId="2147375362"/>
            <ac:spMk id="5" creationId="{421474E4-71B4-4904-0F58-B815CF264015}"/>
          </ac:spMkLst>
        </pc:spChg>
        <pc:spChg chg="add del mod ord">
          <ac:chgData name="FLUER Bernhard" userId="e0535e40-d403-4de8-ac18-73d2b0d126d8" providerId="ADAL" clId="{00D1F42E-DAF7-4668-AD01-603F87038DC4}" dt="2023-05-29T14:35:42.179" v="7644" actId="700"/>
          <ac:spMkLst>
            <pc:docMk/>
            <pc:sldMk cId="3999829630" sldId="2147375362"/>
            <ac:spMk id="6" creationId="{BC89CC39-C6C0-9608-0CBE-8A7565799585}"/>
          </ac:spMkLst>
        </pc:spChg>
        <pc:spChg chg="add del mod ord">
          <ac:chgData name="FLUER Bernhard" userId="e0535e40-d403-4de8-ac18-73d2b0d126d8" providerId="ADAL" clId="{00D1F42E-DAF7-4668-AD01-603F87038DC4}" dt="2023-05-29T14:35:33.452" v="7643" actId="700"/>
          <ac:spMkLst>
            <pc:docMk/>
            <pc:sldMk cId="3999829630" sldId="2147375362"/>
            <ac:spMk id="7" creationId="{BA2B6596-99FC-A29C-669C-25C7118EEFB4}"/>
          </ac:spMkLst>
        </pc:spChg>
        <pc:spChg chg="add del mod ord">
          <ac:chgData name="FLUER Bernhard" userId="e0535e40-d403-4de8-ac18-73d2b0d126d8" providerId="ADAL" clId="{00D1F42E-DAF7-4668-AD01-603F87038DC4}" dt="2023-05-29T14:35:33.452" v="7643" actId="700"/>
          <ac:spMkLst>
            <pc:docMk/>
            <pc:sldMk cId="3999829630" sldId="2147375362"/>
            <ac:spMk id="8" creationId="{E31DFBBF-9F36-CF26-A45E-43B93E383BC4}"/>
          </ac:spMkLst>
        </pc:spChg>
        <pc:spChg chg="add del mod ord">
          <ac:chgData name="FLUER Bernhard" userId="e0535e40-d403-4de8-ac18-73d2b0d126d8" providerId="ADAL" clId="{00D1F42E-DAF7-4668-AD01-603F87038DC4}" dt="2023-05-29T14:35:33.452" v="7643" actId="700"/>
          <ac:spMkLst>
            <pc:docMk/>
            <pc:sldMk cId="3999829630" sldId="2147375362"/>
            <ac:spMk id="9" creationId="{B3BAD7F7-9651-ED26-5A61-DC7B9661A8E2}"/>
          </ac:spMkLst>
        </pc:spChg>
        <pc:spChg chg="add del mod ord">
          <ac:chgData name="FLUER Bernhard" userId="e0535e40-d403-4de8-ac18-73d2b0d126d8" providerId="ADAL" clId="{00D1F42E-DAF7-4668-AD01-603F87038DC4}" dt="2023-05-29T14:35:33.452" v="7643" actId="700"/>
          <ac:spMkLst>
            <pc:docMk/>
            <pc:sldMk cId="3999829630" sldId="2147375362"/>
            <ac:spMk id="10" creationId="{3FAC037F-B2F5-FC82-D7E8-9337090BEF0B}"/>
          </ac:spMkLst>
        </pc:spChg>
        <pc:spChg chg="add del mod ord">
          <ac:chgData name="FLUER Bernhard" userId="e0535e40-d403-4de8-ac18-73d2b0d126d8" providerId="ADAL" clId="{00D1F42E-DAF7-4668-AD01-603F87038DC4}" dt="2023-05-29T14:35:33.452" v="7643" actId="700"/>
          <ac:spMkLst>
            <pc:docMk/>
            <pc:sldMk cId="3999829630" sldId="2147375362"/>
            <ac:spMk id="11" creationId="{85BA3BBF-F636-5FCB-1985-51D689A26EC2}"/>
          </ac:spMkLst>
        </pc:spChg>
        <pc:spChg chg="add del mod ord">
          <ac:chgData name="FLUER Bernhard" userId="e0535e40-d403-4de8-ac18-73d2b0d126d8" providerId="ADAL" clId="{00D1F42E-DAF7-4668-AD01-603F87038DC4}" dt="2023-05-29T14:35:33.452" v="7643" actId="700"/>
          <ac:spMkLst>
            <pc:docMk/>
            <pc:sldMk cId="3999829630" sldId="2147375362"/>
            <ac:spMk id="12" creationId="{619752BB-F009-F340-9E07-73B0243ABB82}"/>
          </ac:spMkLst>
        </pc:spChg>
        <pc:spChg chg="add del mod ord">
          <ac:chgData name="FLUER Bernhard" userId="e0535e40-d403-4de8-ac18-73d2b0d126d8" providerId="ADAL" clId="{00D1F42E-DAF7-4668-AD01-603F87038DC4}" dt="2023-05-29T14:35:33.452" v="7643" actId="700"/>
          <ac:spMkLst>
            <pc:docMk/>
            <pc:sldMk cId="3999829630" sldId="2147375362"/>
            <ac:spMk id="13" creationId="{5646E8F1-0ED8-4018-0C86-D1689CDA34F2}"/>
          </ac:spMkLst>
        </pc:spChg>
        <pc:spChg chg="add del mod ord">
          <ac:chgData name="FLUER Bernhard" userId="e0535e40-d403-4de8-ac18-73d2b0d126d8" providerId="ADAL" clId="{00D1F42E-DAF7-4668-AD01-603F87038DC4}" dt="2023-05-29T14:35:33.452" v="7643" actId="700"/>
          <ac:spMkLst>
            <pc:docMk/>
            <pc:sldMk cId="3999829630" sldId="2147375362"/>
            <ac:spMk id="14" creationId="{AC72D195-309E-6805-F66B-BC1ABCCC923E}"/>
          </ac:spMkLst>
        </pc:spChg>
        <pc:spChg chg="add del mod ord">
          <ac:chgData name="FLUER Bernhard" userId="e0535e40-d403-4de8-ac18-73d2b0d126d8" providerId="ADAL" clId="{00D1F42E-DAF7-4668-AD01-603F87038DC4}" dt="2023-05-29T14:35:33.452" v="7643" actId="700"/>
          <ac:spMkLst>
            <pc:docMk/>
            <pc:sldMk cId="3999829630" sldId="2147375362"/>
            <ac:spMk id="15" creationId="{47B1A247-9102-D337-B0C7-74A9CF4BD616}"/>
          </ac:spMkLst>
        </pc:spChg>
        <pc:spChg chg="add del mod ord">
          <ac:chgData name="FLUER Bernhard" userId="e0535e40-d403-4de8-ac18-73d2b0d126d8" providerId="ADAL" clId="{00D1F42E-DAF7-4668-AD01-603F87038DC4}" dt="2023-05-29T14:35:33.452" v="7643" actId="700"/>
          <ac:spMkLst>
            <pc:docMk/>
            <pc:sldMk cId="3999829630" sldId="2147375362"/>
            <ac:spMk id="16" creationId="{64D59423-FE64-371D-2A9B-A196941926A7}"/>
          </ac:spMkLst>
        </pc:spChg>
        <pc:spChg chg="add del mod ord">
          <ac:chgData name="FLUER Bernhard" userId="e0535e40-d403-4de8-ac18-73d2b0d126d8" providerId="ADAL" clId="{00D1F42E-DAF7-4668-AD01-603F87038DC4}" dt="2023-05-29T14:35:33.452" v="7643" actId="700"/>
          <ac:spMkLst>
            <pc:docMk/>
            <pc:sldMk cId="3999829630" sldId="2147375362"/>
            <ac:spMk id="17" creationId="{9282200B-90B9-B82A-6DF9-14034A0C8DE3}"/>
          </ac:spMkLst>
        </pc:spChg>
        <pc:spChg chg="add del mod ord">
          <ac:chgData name="FLUER Bernhard" userId="e0535e40-d403-4de8-ac18-73d2b0d126d8" providerId="ADAL" clId="{00D1F42E-DAF7-4668-AD01-603F87038DC4}" dt="2023-05-29T14:35:33.452" v="7643" actId="700"/>
          <ac:spMkLst>
            <pc:docMk/>
            <pc:sldMk cId="3999829630" sldId="2147375362"/>
            <ac:spMk id="18" creationId="{6AF3D6AD-1019-F594-1B91-6AE761259814}"/>
          </ac:spMkLst>
        </pc:spChg>
        <pc:spChg chg="add mod ord">
          <ac:chgData name="FLUER Bernhard" userId="e0535e40-d403-4de8-ac18-73d2b0d126d8" providerId="ADAL" clId="{00D1F42E-DAF7-4668-AD01-603F87038DC4}" dt="2023-05-29T14:46:37.703" v="7862" actId="20577"/>
          <ac:spMkLst>
            <pc:docMk/>
            <pc:sldMk cId="3999829630" sldId="2147375362"/>
            <ac:spMk id="19" creationId="{D52B39CE-CF31-806D-2679-F49F6FD98D50}"/>
          </ac:spMkLst>
        </pc:spChg>
        <pc:spChg chg="add mod ord">
          <ac:chgData name="FLUER Bernhard" userId="e0535e40-d403-4de8-ac18-73d2b0d126d8" providerId="ADAL" clId="{00D1F42E-DAF7-4668-AD01-603F87038DC4}" dt="2023-05-29T14:35:42.179" v="7644" actId="700"/>
          <ac:spMkLst>
            <pc:docMk/>
            <pc:sldMk cId="3999829630" sldId="2147375362"/>
            <ac:spMk id="20" creationId="{40FD9F19-6950-A584-3567-FA3FC1B1A793}"/>
          </ac:spMkLst>
        </pc:spChg>
        <pc:spChg chg="add mod ord">
          <ac:chgData name="FLUER Bernhard" userId="e0535e40-d403-4de8-ac18-73d2b0d126d8" providerId="ADAL" clId="{00D1F42E-DAF7-4668-AD01-603F87038DC4}" dt="2023-05-29T14:35:42.179" v="7644" actId="700"/>
          <ac:spMkLst>
            <pc:docMk/>
            <pc:sldMk cId="3999829630" sldId="2147375362"/>
            <ac:spMk id="21" creationId="{42738410-9A87-C78A-D301-8B7A68EBB3D0}"/>
          </ac:spMkLst>
        </pc:spChg>
        <pc:spChg chg="add mod ord">
          <ac:chgData name="FLUER Bernhard" userId="e0535e40-d403-4de8-ac18-73d2b0d126d8" providerId="ADAL" clId="{00D1F42E-DAF7-4668-AD01-603F87038DC4}" dt="2023-05-29T14:52:30.062" v="7868" actId="1076"/>
          <ac:spMkLst>
            <pc:docMk/>
            <pc:sldMk cId="3999829630" sldId="2147375362"/>
            <ac:spMk id="22" creationId="{178EFD07-5C4A-F7CB-EC33-FC65F355A1BA}"/>
          </ac:spMkLst>
        </pc:spChg>
        <pc:spChg chg="add mod ord">
          <ac:chgData name="FLUER Bernhard" userId="e0535e40-d403-4de8-ac18-73d2b0d126d8" providerId="ADAL" clId="{00D1F42E-DAF7-4668-AD01-603F87038DC4}" dt="2023-05-29T14:47:27.184" v="7866" actId="1076"/>
          <ac:spMkLst>
            <pc:docMk/>
            <pc:sldMk cId="3999829630" sldId="2147375362"/>
            <ac:spMk id="23" creationId="{25D2BD59-92E2-544A-A4B2-F6C245809EB9}"/>
          </ac:spMkLst>
        </pc:spChg>
        <pc:spChg chg="add del mod ord">
          <ac:chgData name="FLUER Bernhard" userId="e0535e40-d403-4de8-ac18-73d2b0d126d8" providerId="ADAL" clId="{00D1F42E-DAF7-4668-AD01-603F87038DC4}" dt="2023-05-29T14:35:44.716" v="7645" actId="478"/>
          <ac:spMkLst>
            <pc:docMk/>
            <pc:sldMk cId="3999829630" sldId="2147375362"/>
            <ac:spMk id="24" creationId="{4EDF5890-743A-C72B-021F-9C326960C970}"/>
          </ac:spMkLst>
        </pc:spChg>
        <pc:spChg chg="add del mod ord">
          <ac:chgData name="FLUER Bernhard" userId="e0535e40-d403-4de8-ac18-73d2b0d126d8" providerId="ADAL" clId="{00D1F42E-DAF7-4668-AD01-603F87038DC4}" dt="2023-05-29T14:37:32.041" v="7669" actId="478"/>
          <ac:spMkLst>
            <pc:docMk/>
            <pc:sldMk cId="3999829630" sldId="2147375362"/>
            <ac:spMk id="25" creationId="{FDF38A5D-C226-C9F4-EEB6-7025B4034491}"/>
          </ac:spMkLst>
        </pc:spChg>
        <pc:spChg chg="add del mod ord">
          <ac:chgData name="FLUER Bernhard" userId="e0535e40-d403-4de8-ac18-73d2b0d126d8" providerId="ADAL" clId="{00D1F42E-DAF7-4668-AD01-603F87038DC4}" dt="2023-05-29T14:36:16.634" v="7655" actId="478"/>
          <ac:spMkLst>
            <pc:docMk/>
            <pc:sldMk cId="3999829630" sldId="2147375362"/>
            <ac:spMk id="26" creationId="{8735AF8D-9BA8-23E7-0A00-907DB9705FB3}"/>
          </ac:spMkLst>
        </pc:spChg>
        <pc:spChg chg="add mod ord">
          <ac:chgData name="FLUER Bernhard" userId="e0535e40-d403-4de8-ac18-73d2b0d126d8" providerId="ADAL" clId="{00D1F42E-DAF7-4668-AD01-603F87038DC4}" dt="2023-05-29T14:47:27.184" v="7866" actId="1076"/>
          <ac:spMkLst>
            <pc:docMk/>
            <pc:sldMk cId="3999829630" sldId="2147375362"/>
            <ac:spMk id="27" creationId="{223AB519-344F-4270-461C-41A17DAB4B26}"/>
          </ac:spMkLst>
        </pc:spChg>
        <pc:spChg chg="add del mod ord">
          <ac:chgData name="FLUER Bernhard" userId="e0535e40-d403-4de8-ac18-73d2b0d126d8" providerId="ADAL" clId="{00D1F42E-DAF7-4668-AD01-603F87038DC4}" dt="2023-05-29T14:37:14.909" v="7663" actId="478"/>
          <ac:spMkLst>
            <pc:docMk/>
            <pc:sldMk cId="3999829630" sldId="2147375362"/>
            <ac:spMk id="28" creationId="{22A8E364-4A21-99E9-E1FB-F7E959EA71BD}"/>
          </ac:spMkLst>
        </pc:spChg>
        <pc:spChg chg="add mod ord">
          <ac:chgData name="FLUER Bernhard" userId="e0535e40-d403-4de8-ac18-73d2b0d126d8" providerId="ADAL" clId="{00D1F42E-DAF7-4668-AD01-603F87038DC4}" dt="2023-05-29T14:47:27.184" v="7866" actId="1076"/>
          <ac:spMkLst>
            <pc:docMk/>
            <pc:sldMk cId="3999829630" sldId="2147375362"/>
            <ac:spMk id="29" creationId="{1082F736-B9ED-5EB8-EE67-17D50972B305}"/>
          </ac:spMkLst>
        </pc:spChg>
        <pc:spChg chg="add mod ord">
          <ac:chgData name="FLUER Bernhard" userId="e0535e40-d403-4de8-ac18-73d2b0d126d8" providerId="ADAL" clId="{00D1F42E-DAF7-4668-AD01-603F87038DC4}" dt="2023-05-29T14:47:27.184" v="7866" actId="1076"/>
          <ac:spMkLst>
            <pc:docMk/>
            <pc:sldMk cId="3999829630" sldId="2147375362"/>
            <ac:spMk id="30" creationId="{13E166A7-AD6A-30C3-FA7E-FA2D7242AC0D}"/>
          </ac:spMkLst>
        </pc:spChg>
        <pc:grpChg chg="add mod">
          <ac:chgData name="FLUER Bernhard" userId="e0535e40-d403-4de8-ac18-73d2b0d126d8" providerId="ADAL" clId="{00D1F42E-DAF7-4668-AD01-603F87038DC4}" dt="2023-05-29T14:55:24.251" v="7879" actId="164"/>
          <ac:grpSpMkLst>
            <pc:docMk/>
            <pc:sldMk cId="3999829630" sldId="2147375362"/>
            <ac:grpSpMk id="55" creationId="{E73998C0-C3E0-F017-9E22-E2F85EB0BF6B}"/>
          </ac:grpSpMkLst>
        </pc:grpChg>
        <pc:picChg chg="add del">
          <ac:chgData name="FLUER Bernhard" userId="e0535e40-d403-4de8-ac18-73d2b0d126d8" providerId="ADAL" clId="{00D1F42E-DAF7-4668-AD01-603F87038DC4}" dt="2023-05-29T14:35:59.009" v="7651" actId="478"/>
          <ac:picMkLst>
            <pc:docMk/>
            <pc:sldMk cId="3999829630" sldId="2147375362"/>
            <ac:picMk id="31" creationId="{12D3D93B-B2C3-EA1F-7030-B44C22BFAD41}"/>
          </ac:picMkLst>
        </pc:picChg>
        <pc:picChg chg="add del mod">
          <ac:chgData name="FLUER Bernhard" userId="e0535e40-d403-4de8-ac18-73d2b0d126d8" providerId="ADAL" clId="{00D1F42E-DAF7-4668-AD01-603F87038DC4}" dt="2023-05-29T14:41:03.122" v="7781" actId="478"/>
          <ac:picMkLst>
            <pc:docMk/>
            <pc:sldMk cId="3999829630" sldId="2147375362"/>
            <ac:picMk id="32" creationId="{A436A186-70D5-60E4-7951-328E8A07253C}"/>
          </ac:picMkLst>
        </pc:picChg>
        <pc:picChg chg="add del mod">
          <ac:chgData name="FLUER Bernhard" userId="e0535e40-d403-4de8-ac18-73d2b0d126d8" providerId="ADAL" clId="{00D1F42E-DAF7-4668-AD01-603F87038DC4}" dt="2023-05-29T14:41:03.647" v="7782" actId="478"/>
          <ac:picMkLst>
            <pc:docMk/>
            <pc:sldMk cId="3999829630" sldId="2147375362"/>
            <ac:picMk id="33" creationId="{A1FE8266-6888-7F32-E6EF-AD9D67C9BDF4}"/>
          </ac:picMkLst>
        </pc:picChg>
        <pc:picChg chg="add del mod">
          <ac:chgData name="FLUER Bernhard" userId="e0535e40-d403-4de8-ac18-73d2b0d126d8" providerId="ADAL" clId="{00D1F42E-DAF7-4668-AD01-603F87038DC4}" dt="2023-05-29T14:41:04.127" v="7783" actId="478"/>
          <ac:picMkLst>
            <pc:docMk/>
            <pc:sldMk cId="3999829630" sldId="2147375362"/>
            <ac:picMk id="34" creationId="{1B8E39A4-0638-D55B-B759-6021A40D5B7B}"/>
          </ac:picMkLst>
        </pc:picChg>
        <pc:picChg chg="add mod">
          <ac:chgData name="FLUER Bernhard" userId="e0535e40-d403-4de8-ac18-73d2b0d126d8" providerId="ADAL" clId="{00D1F42E-DAF7-4668-AD01-603F87038DC4}" dt="2023-05-29T14:46:48.131" v="7863" actId="1076"/>
          <ac:picMkLst>
            <pc:docMk/>
            <pc:sldMk cId="3999829630" sldId="2147375362"/>
            <ac:picMk id="40" creationId="{EF35826A-6939-7A94-5552-7EF2CE383D46}"/>
          </ac:picMkLst>
        </pc:picChg>
        <pc:picChg chg="add mod">
          <ac:chgData name="FLUER Bernhard" userId="e0535e40-d403-4de8-ac18-73d2b0d126d8" providerId="ADAL" clId="{00D1F42E-DAF7-4668-AD01-603F87038DC4}" dt="2023-05-29T14:46:48.131" v="7863" actId="1076"/>
          <ac:picMkLst>
            <pc:docMk/>
            <pc:sldMk cId="3999829630" sldId="2147375362"/>
            <ac:picMk id="42" creationId="{7CB0993C-E098-C675-820A-06BBF7AF41EA}"/>
          </ac:picMkLst>
        </pc:picChg>
        <pc:picChg chg="add mod">
          <ac:chgData name="FLUER Bernhard" userId="e0535e40-d403-4de8-ac18-73d2b0d126d8" providerId="ADAL" clId="{00D1F42E-DAF7-4668-AD01-603F87038DC4}" dt="2023-05-29T14:46:48.131" v="7863" actId="1076"/>
          <ac:picMkLst>
            <pc:docMk/>
            <pc:sldMk cId="3999829630" sldId="2147375362"/>
            <ac:picMk id="44" creationId="{99DBB3AA-6D8D-77E7-FF0A-D0E9BAD4A9D0}"/>
          </ac:picMkLst>
        </pc:picChg>
        <pc:picChg chg="add mod">
          <ac:chgData name="FLUER Bernhard" userId="e0535e40-d403-4de8-ac18-73d2b0d126d8" providerId="ADAL" clId="{00D1F42E-DAF7-4668-AD01-603F87038DC4}" dt="2023-05-29T14:55:24.251" v="7879" actId="164"/>
          <ac:picMkLst>
            <pc:docMk/>
            <pc:sldMk cId="3999829630" sldId="2147375362"/>
            <ac:picMk id="46" creationId="{46A08272-9C58-3B53-9135-7FB689DD3823}"/>
          </ac:picMkLst>
        </pc:picChg>
        <pc:picChg chg="add mod">
          <ac:chgData name="FLUER Bernhard" userId="e0535e40-d403-4de8-ac18-73d2b0d126d8" providerId="ADAL" clId="{00D1F42E-DAF7-4668-AD01-603F87038DC4}" dt="2023-05-29T14:55:24.251" v="7879" actId="164"/>
          <ac:picMkLst>
            <pc:docMk/>
            <pc:sldMk cId="3999829630" sldId="2147375362"/>
            <ac:picMk id="48" creationId="{48A18F74-FC3B-74EC-78E4-F48C4F9707BD}"/>
          </ac:picMkLst>
        </pc:picChg>
        <pc:picChg chg="add mod">
          <ac:chgData name="FLUER Bernhard" userId="e0535e40-d403-4de8-ac18-73d2b0d126d8" providerId="ADAL" clId="{00D1F42E-DAF7-4668-AD01-603F87038DC4}" dt="2023-05-29T14:55:24.251" v="7879" actId="164"/>
          <ac:picMkLst>
            <pc:docMk/>
            <pc:sldMk cId="3999829630" sldId="2147375362"/>
            <ac:picMk id="50" creationId="{72B30B68-5C96-9802-EB11-BB45C96379A0}"/>
          </ac:picMkLst>
        </pc:picChg>
        <pc:picChg chg="add del mod">
          <ac:chgData name="FLUER Bernhard" userId="e0535e40-d403-4de8-ac18-73d2b0d126d8" providerId="ADAL" clId="{00D1F42E-DAF7-4668-AD01-603F87038DC4}" dt="2023-05-29T14:45:25.839" v="7837" actId="478"/>
          <ac:picMkLst>
            <pc:docMk/>
            <pc:sldMk cId="3999829630" sldId="2147375362"/>
            <ac:picMk id="52" creationId="{8DBFA010-994D-8212-CC8B-7E6A9435B704}"/>
          </ac:picMkLst>
        </pc:picChg>
        <pc:picChg chg="add mod">
          <ac:chgData name="FLUER Bernhard" userId="e0535e40-d403-4de8-ac18-73d2b0d126d8" providerId="ADAL" clId="{00D1F42E-DAF7-4668-AD01-603F87038DC4}" dt="2023-05-29T14:46:48.131" v="7863" actId="1076"/>
          <ac:picMkLst>
            <pc:docMk/>
            <pc:sldMk cId="3999829630" sldId="2147375362"/>
            <ac:picMk id="54" creationId="{EFA8516D-EADB-F791-45C7-BBB34395DD79}"/>
          </ac:picMkLst>
        </pc:picChg>
        <pc:cxnChg chg="add mod">
          <ac:chgData name="FLUER Bernhard" userId="e0535e40-d403-4de8-ac18-73d2b0d126d8" providerId="ADAL" clId="{00D1F42E-DAF7-4668-AD01-603F87038DC4}" dt="2023-05-29T14:47:27.184" v="7866" actId="1076"/>
          <ac:cxnSpMkLst>
            <pc:docMk/>
            <pc:sldMk cId="3999829630" sldId="2147375362"/>
            <ac:cxnSpMk id="36" creationId="{10CEBC38-1818-A9E7-CF0E-53716C314373}"/>
          </ac:cxnSpMkLst>
        </pc:cxnChg>
        <pc:cxnChg chg="add mod">
          <ac:chgData name="FLUER Bernhard" userId="e0535e40-d403-4de8-ac18-73d2b0d126d8" providerId="ADAL" clId="{00D1F42E-DAF7-4668-AD01-603F87038DC4}" dt="2023-05-29T14:55:24.251" v="7879" actId="164"/>
          <ac:cxnSpMkLst>
            <pc:docMk/>
            <pc:sldMk cId="3999829630" sldId="2147375362"/>
            <ac:cxnSpMk id="37" creationId="{43AE23D8-55B7-6779-CC67-913B49ABC454}"/>
          </ac:cxnSpMkLst>
        </pc:cxnChg>
      </pc:sldChg>
      <pc:sldChg chg="addSp delSp modSp new mod modClrScheme modAnim chgLayout">
        <pc:chgData name="FLUER Bernhard" userId="e0535e40-d403-4de8-ac18-73d2b0d126d8" providerId="ADAL" clId="{00D1F42E-DAF7-4668-AD01-603F87038DC4}" dt="2023-05-29T15:13:07.516" v="8451"/>
        <pc:sldMkLst>
          <pc:docMk/>
          <pc:sldMk cId="257166492" sldId="2147375363"/>
        </pc:sldMkLst>
        <pc:spChg chg="del">
          <ac:chgData name="FLUER Bernhard" userId="e0535e40-d403-4de8-ac18-73d2b0d126d8" providerId="ADAL" clId="{00D1F42E-DAF7-4668-AD01-603F87038DC4}" dt="2023-05-29T14:55:37.138" v="7881" actId="700"/>
          <ac:spMkLst>
            <pc:docMk/>
            <pc:sldMk cId="257166492" sldId="2147375363"/>
            <ac:spMk id="2" creationId="{D32D55FD-3B37-5F03-F7E1-60F6FA571766}"/>
          </ac:spMkLst>
        </pc:spChg>
        <pc:spChg chg="del">
          <ac:chgData name="FLUER Bernhard" userId="e0535e40-d403-4de8-ac18-73d2b0d126d8" providerId="ADAL" clId="{00D1F42E-DAF7-4668-AD01-603F87038DC4}" dt="2023-05-29T14:55:37.138" v="7881" actId="700"/>
          <ac:spMkLst>
            <pc:docMk/>
            <pc:sldMk cId="257166492" sldId="2147375363"/>
            <ac:spMk id="3" creationId="{74297C83-9BF7-32A7-F597-1FF860CE702E}"/>
          </ac:spMkLst>
        </pc:spChg>
        <pc:spChg chg="del">
          <ac:chgData name="FLUER Bernhard" userId="e0535e40-d403-4de8-ac18-73d2b0d126d8" providerId="ADAL" clId="{00D1F42E-DAF7-4668-AD01-603F87038DC4}" dt="2023-05-29T14:55:37.138" v="7881" actId="700"/>
          <ac:spMkLst>
            <pc:docMk/>
            <pc:sldMk cId="257166492" sldId="2147375363"/>
            <ac:spMk id="4" creationId="{4CA04F0E-40EA-A8A3-97C2-9D43C2305F5B}"/>
          </ac:spMkLst>
        </pc:spChg>
        <pc:spChg chg="del">
          <ac:chgData name="FLUER Bernhard" userId="e0535e40-d403-4de8-ac18-73d2b0d126d8" providerId="ADAL" clId="{00D1F42E-DAF7-4668-AD01-603F87038DC4}" dt="2023-05-29T14:55:37.138" v="7881" actId="700"/>
          <ac:spMkLst>
            <pc:docMk/>
            <pc:sldMk cId="257166492" sldId="2147375363"/>
            <ac:spMk id="5" creationId="{4D0B8C2A-8D63-27B1-FC99-6DA63F12A837}"/>
          </ac:spMkLst>
        </pc:spChg>
        <pc:spChg chg="del">
          <ac:chgData name="FLUER Bernhard" userId="e0535e40-d403-4de8-ac18-73d2b0d126d8" providerId="ADAL" clId="{00D1F42E-DAF7-4668-AD01-603F87038DC4}" dt="2023-05-29T14:55:37.138" v="7881" actId="700"/>
          <ac:spMkLst>
            <pc:docMk/>
            <pc:sldMk cId="257166492" sldId="2147375363"/>
            <ac:spMk id="6" creationId="{5859E6EF-4A99-D318-F565-A1AE27CE176A}"/>
          </ac:spMkLst>
        </pc:spChg>
        <pc:spChg chg="del">
          <ac:chgData name="FLUER Bernhard" userId="e0535e40-d403-4de8-ac18-73d2b0d126d8" providerId="ADAL" clId="{00D1F42E-DAF7-4668-AD01-603F87038DC4}" dt="2023-05-29T14:55:37.138" v="7881" actId="700"/>
          <ac:spMkLst>
            <pc:docMk/>
            <pc:sldMk cId="257166492" sldId="2147375363"/>
            <ac:spMk id="7" creationId="{5EE4EB03-ED7B-6326-E819-0F00FCC2AEB4}"/>
          </ac:spMkLst>
        </pc:spChg>
        <pc:spChg chg="del">
          <ac:chgData name="FLUER Bernhard" userId="e0535e40-d403-4de8-ac18-73d2b0d126d8" providerId="ADAL" clId="{00D1F42E-DAF7-4668-AD01-603F87038DC4}" dt="2023-05-29T14:55:37.138" v="7881" actId="700"/>
          <ac:spMkLst>
            <pc:docMk/>
            <pc:sldMk cId="257166492" sldId="2147375363"/>
            <ac:spMk id="8" creationId="{EF86A897-06EE-4AD7-AA67-1E0158A99182}"/>
          </ac:spMkLst>
        </pc:spChg>
        <pc:spChg chg="del">
          <ac:chgData name="FLUER Bernhard" userId="e0535e40-d403-4de8-ac18-73d2b0d126d8" providerId="ADAL" clId="{00D1F42E-DAF7-4668-AD01-603F87038DC4}" dt="2023-05-29T14:55:37.138" v="7881" actId="700"/>
          <ac:spMkLst>
            <pc:docMk/>
            <pc:sldMk cId="257166492" sldId="2147375363"/>
            <ac:spMk id="9" creationId="{4308F788-0BAA-7C1A-B284-15DF8EAC0746}"/>
          </ac:spMkLst>
        </pc:spChg>
        <pc:spChg chg="del">
          <ac:chgData name="FLUER Bernhard" userId="e0535e40-d403-4de8-ac18-73d2b0d126d8" providerId="ADAL" clId="{00D1F42E-DAF7-4668-AD01-603F87038DC4}" dt="2023-05-29T14:55:37.138" v="7881" actId="700"/>
          <ac:spMkLst>
            <pc:docMk/>
            <pc:sldMk cId="257166492" sldId="2147375363"/>
            <ac:spMk id="10" creationId="{89E354AE-9096-91FB-BFCF-D617C6B32429}"/>
          </ac:spMkLst>
        </pc:spChg>
        <pc:spChg chg="del mod ord">
          <ac:chgData name="FLUER Bernhard" userId="e0535e40-d403-4de8-ac18-73d2b0d126d8" providerId="ADAL" clId="{00D1F42E-DAF7-4668-AD01-603F87038DC4}" dt="2023-05-29T14:55:37.138" v="7881" actId="700"/>
          <ac:spMkLst>
            <pc:docMk/>
            <pc:sldMk cId="257166492" sldId="2147375363"/>
            <ac:spMk id="11" creationId="{1097AB41-4B03-FB9D-3897-B7766F3CBF41}"/>
          </ac:spMkLst>
        </pc:spChg>
        <pc:spChg chg="del mod ord">
          <ac:chgData name="FLUER Bernhard" userId="e0535e40-d403-4de8-ac18-73d2b0d126d8" providerId="ADAL" clId="{00D1F42E-DAF7-4668-AD01-603F87038DC4}" dt="2023-05-29T14:55:37.138" v="7881" actId="700"/>
          <ac:spMkLst>
            <pc:docMk/>
            <pc:sldMk cId="257166492" sldId="2147375363"/>
            <ac:spMk id="12" creationId="{9C550CE3-4087-BCDF-C0C7-3FF20897E786}"/>
          </ac:spMkLst>
        </pc:spChg>
        <pc:spChg chg="del mod ord">
          <ac:chgData name="FLUER Bernhard" userId="e0535e40-d403-4de8-ac18-73d2b0d126d8" providerId="ADAL" clId="{00D1F42E-DAF7-4668-AD01-603F87038DC4}" dt="2023-05-29T14:55:37.138" v="7881" actId="700"/>
          <ac:spMkLst>
            <pc:docMk/>
            <pc:sldMk cId="257166492" sldId="2147375363"/>
            <ac:spMk id="13" creationId="{67079DE4-96DF-DE33-93ED-41E0DF3DE46E}"/>
          </ac:spMkLst>
        </pc:spChg>
        <pc:spChg chg="add del mod ord">
          <ac:chgData name="FLUER Bernhard" userId="e0535e40-d403-4de8-ac18-73d2b0d126d8" providerId="ADAL" clId="{00D1F42E-DAF7-4668-AD01-603F87038DC4}" dt="2023-05-29T14:55:39.742" v="7883" actId="478"/>
          <ac:spMkLst>
            <pc:docMk/>
            <pc:sldMk cId="257166492" sldId="2147375363"/>
            <ac:spMk id="14" creationId="{73548DAC-4DCA-C33F-2D3C-F953EA1E0F64}"/>
          </ac:spMkLst>
        </pc:spChg>
        <pc:spChg chg="add del mod ord">
          <ac:chgData name="FLUER Bernhard" userId="e0535e40-d403-4de8-ac18-73d2b0d126d8" providerId="ADAL" clId="{00D1F42E-DAF7-4668-AD01-603F87038DC4}" dt="2023-05-29T14:55:38.725" v="7882" actId="478"/>
          <ac:spMkLst>
            <pc:docMk/>
            <pc:sldMk cId="257166492" sldId="2147375363"/>
            <ac:spMk id="15" creationId="{55E15285-BCA4-C8B7-6A56-C113EBA76468}"/>
          </ac:spMkLst>
        </pc:spChg>
        <pc:spChg chg="add mod ord">
          <ac:chgData name="FLUER Bernhard" userId="e0535e40-d403-4de8-ac18-73d2b0d126d8" providerId="ADAL" clId="{00D1F42E-DAF7-4668-AD01-603F87038DC4}" dt="2023-05-29T14:55:37.138" v="7881" actId="700"/>
          <ac:spMkLst>
            <pc:docMk/>
            <pc:sldMk cId="257166492" sldId="2147375363"/>
            <ac:spMk id="16" creationId="{724C2351-B240-FEEE-5EE7-CE6FC5ACFDA2}"/>
          </ac:spMkLst>
        </pc:spChg>
        <pc:spChg chg="add del mod">
          <ac:chgData name="FLUER Bernhard" userId="e0535e40-d403-4de8-ac18-73d2b0d126d8" providerId="ADAL" clId="{00D1F42E-DAF7-4668-AD01-603F87038DC4}" dt="2023-05-29T14:55:48.413" v="7885"/>
          <ac:spMkLst>
            <pc:docMk/>
            <pc:sldMk cId="257166492" sldId="2147375363"/>
            <ac:spMk id="17" creationId="{08BB64AB-3648-5B39-825A-9731673E3EB2}"/>
          </ac:spMkLst>
        </pc:spChg>
        <pc:spChg chg="add del mod">
          <ac:chgData name="FLUER Bernhard" userId="e0535e40-d403-4de8-ac18-73d2b0d126d8" providerId="ADAL" clId="{00D1F42E-DAF7-4668-AD01-603F87038DC4}" dt="2023-05-29T14:55:48.413" v="7885"/>
          <ac:spMkLst>
            <pc:docMk/>
            <pc:sldMk cId="257166492" sldId="2147375363"/>
            <ac:spMk id="18" creationId="{BB808ABD-94AC-65A9-843F-30E30BFCE21E}"/>
          </ac:spMkLst>
        </pc:spChg>
        <pc:spChg chg="add del mod">
          <ac:chgData name="FLUER Bernhard" userId="e0535e40-d403-4de8-ac18-73d2b0d126d8" providerId="ADAL" clId="{00D1F42E-DAF7-4668-AD01-603F87038DC4}" dt="2023-05-29T14:55:48.413" v="7885"/>
          <ac:spMkLst>
            <pc:docMk/>
            <pc:sldMk cId="257166492" sldId="2147375363"/>
            <ac:spMk id="19" creationId="{4B223232-8A29-436B-A821-8844FA93D14A}"/>
          </ac:spMkLst>
        </pc:spChg>
        <pc:spChg chg="add del mod">
          <ac:chgData name="FLUER Bernhard" userId="e0535e40-d403-4de8-ac18-73d2b0d126d8" providerId="ADAL" clId="{00D1F42E-DAF7-4668-AD01-603F87038DC4}" dt="2023-05-29T14:55:48.413" v="7885"/>
          <ac:spMkLst>
            <pc:docMk/>
            <pc:sldMk cId="257166492" sldId="2147375363"/>
            <ac:spMk id="20" creationId="{6522BA18-A098-24FE-CD26-FCE8B7D96E20}"/>
          </ac:spMkLst>
        </pc:spChg>
        <pc:spChg chg="add del mod">
          <ac:chgData name="FLUER Bernhard" userId="e0535e40-d403-4de8-ac18-73d2b0d126d8" providerId="ADAL" clId="{00D1F42E-DAF7-4668-AD01-603F87038DC4}" dt="2023-05-29T14:55:48.413" v="7885"/>
          <ac:spMkLst>
            <pc:docMk/>
            <pc:sldMk cId="257166492" sldId="2147375363"/>
            <ac:spMk id="21" creationId="{F6C94885-1A05-C1B2-5A7F-3987D4C6B4CF}"/>
          </ac:spMkLst>
        </pc:spChg>
        <pc:spChg chg="add mod">
          <ac:chgData name="FLUER Bernhard" userId="e0535e40-d403-4de8-ac18-73d2b0d126d8" providerId="ADAL" clId="{00D1F42E-DAF7-4668-AD01-603F87038DC4}" dt="2023-05-29T14:57:51.594" v="7910" actId="404"/>
          <ac:spMkLst>
            <pc:docMk/>
            <pc:sldMk cId="257166492" sldId="2147375363"/>
            <ac:spMk id="31" creationId="{BAFF066D-D584-B941-B12A-5186E00480A3}"/>
          </ac:spMkLst>
        </pc:spChg>
        <pc:spChg chg="add mod">
          <ac:chgData name="FLUER Bernhard" userId="e0535e40-d403-4de8-ac18-73d2b0d126d8" providerId="ADAL" clId="{00D1F42E-DAF7-4668-AD01-603F87038DC4}" dt="2023-05-29T14:57:51.594" v="7910" actId="404"/>
          <ac:spMkLst>
            <pc:docMk/>
            <pc:sldMk cId="257166492" sldId="2147375363"/>
            <ac:spMk id="32" creationId="{A60283F6-497C-B1D8-E728-B67FAEEF4DB7}"/>
          </ac:spMkLst>
        </pc:spChg>
        <pc:spChg chg="add mod">
          <ac:chgData name="FLUER Bernhard" userId="e0535e40-d403-4de8-ac18-73d2b0d126d8" providerId="ADAL" clId="{00D1F42E-DAF7-4668-AD01-603F87038DC4}" dt="2023-05-29T14:57:51.594" v="7910" actId="404"/>
          <ac:spMkLst>
            <pc:docMk/>
            <pc:sldMk cId="257166492" sldId="2147375363"/>
            <ac:spMk id="33" creationId="{B9A22F6E-AFC3-79D5-D96B-3BE7345E6579}"/>
          </ac:spMkLst>
        </pc:spChg>
        <pc:spChg chg="add mod">
          <ac:chgData name="FLUER Bernhard" userId="e0535e40-d403-4de8-ac18-73d2b0d126d8" providerId="ADAL" clId="{00D1F42E-DAF7-4668-AD01-603F87038DC4}" dt="2023-05-29T14:57:51.594" v="7910" actId="404"/>
          <ac:spMkLst>
            <pc:docMk/>
            <pc:sldMk cId="257166492" sldId="2147375363"/>
            <ac:spMk id="34" creationId="{7E4D627D-4669-37CC-E10E-0A5E2CA72738}"/>
          </ac:spMkLst>
        </pc:spChg>
        <pc:spChg chg="add mod">
          <ac:chgData name="FLUER Bernhard" userId="e0535e40-d403-4de8-ac18-73d2b0d126d8" providerId="ADAL" clId="{00D1F42E-DAF7-4668-AD01-603F87038DC4}" dt="2023-05-29T14:57:51.594" v="7910" actId="404"/>
          <ac:spMkLst>
            <pc:docMk/>
            <pc:sldMk cId="257166492" sldId="2147375363"/>
            <ac:spMk id="35" creationId="{3619D41B-8221-E03A-BD05-B71B5FC646FF}"/>
          </ac:spMkLst>
        </pc:spChg>
        <pc:spChg chg="add mod">
          <ac:chgData name="FLUER Bernhard" userId="e0535e40-d403-4de8-ac18-73d2b0d126d8" providerId="ADAL" clId="{00D1F42E-DAF7-4668-AD01-603F87038DC4}" dt="2023-05-29T14:58:29.559" v="7917" actId="17032"/>
          <ac:spMkLst>
            <pc:docMk/>
            <pc:sldMk cId="257166492" sldId="2147375363"/>
            <ac:spMk id="46" creationId="{A7F7649D-A45C-EBF1-F4D4-C5E3EB5E91BD}"/>
          </ac:spMkLst>
        </pc:spChg>
        <pc:spChg chg="add mod">
          <ac:chgData name="FLUER Bernhard" userId="e0535e40-d403-4de8-ac18-73d2b0d126d8" providerId="ADAL" clId="{00D1F42E-DAF7-4668-AD01-603F87038DC4}" dt="2023-05-29T15:10:34.421" v="8226" actId="1076"/>
          <ac:spMkLst>
            <pc:docMk/>
            <pc:sldMk cId="257166492" sldId="2147375363"/>
            <ac:spMk id="47" creationId="{5E3FAD57-39C2-5DF0-85BE-07E928122641}"/>
          </ac:spMkLst>
        </pc:spChg>
        <pc:spChg chg="add mod">
          <ac:chgData name="FLUER Bernhard" userId="e0535e40-d403-4de8-ac18-73d2b0d126d8" providerId="ADAL" clId="{00D1F42E-DAF7-4668-AD01-603F87038DC4}" dt="2023-05-29T15:05:05.263" v="8206" actId="14100"/>
          <ac:spMkLst>
            <pc:docMk/>
            <pc:sldMk cId="257166492" sldId="2147375363"/>
            <ac:spMk id="54" creationId="{25E6882B-5225-F03F-32E6-3488E1FAA5E6}"/>
          </ac:spMkLst>
        </pc:spChg>
        <pc:spChg chg="add mod">
          <ac:chgData name="FLUER Bernhard" userId="e0535e40-d403-4de8-ac18-73d2b0d126d8" providerId="ADAL" clId="{00D1F42E-DAF7-4668-AD01-603F87038DC4}" dt="2023-05-29T15:04:21.872" v="8191" actId="164"/>
          <ac:spMkLst>
            <pc:docMk/>
            <pc:sldMk cId="257166492" sldId="2147375363"/>
            <ac:spMk id="60" creationId="{A334A4C9-0495-1BCF-169B-EC5EE6412C9D}"/>
          </ac:spMkLst>
        </pc:spChg>
        <pc:spChg chg="add mod">
          <ac:chgData name="FLUER Bernhard" userId="e0535e40-d403-4de8-ac18-73d2b0d126d8" providerId="ADAL" clId="{00D1F42E-DAF7-4668-AD01-603F87038DC4}" dt="2023-05-29T15:05:45.096" v="8210" actId="571"/>
          <ac:spMkLst>
            <pc:docMk/>
            <pc:sldMk cId="257166492" sldId="2147375363"/>
            <ac:spMk id="69" creationId="{95B60BD2-3627-39DB-7D56-93A3DCCFD5A5}"/>
          </ac:spMkLst>
        </pc:spChg>
        <pc:grpChg chg="add mod">
          <ac:chgData name="FLUER Bernhard" userId="e0535e40-d403-4de8-ac18-73d2b0d126d8" providerId="ADAL" clId="{00D1F42E-DAF7-4668-AD01-603F87038DC4}" dt="2023-05-29T14:58:01.563" v="7913" actId="1076"/>
          <ac:grpSpMkLst>
            <pc:docMk/>
            <pc:sldMk cId="257166492" sldId="2147375363"/>
            <ac:grpSpMk id="45" creationId="{2C638ED7-D03B-28E8-964C-103AF3BA2789}"/>
          </ac:grpSpMkLst>
        </pc:grpChg>
        <pc:grpChg chg="add mod">
          <ac:chgData name="FLUER Bernhard" userId="e0535e40-d403-4de8-ac18-73d2b0d126d8" providerId="ADAL" clId="{00D1F42E-DAF7-4668-AD01-603F87038DC4}" dt="2023-05-29T15:04:37.343" v="8203" actId="1035"/>
          <ac:grpSpMkLst>
            <pc:docMk/>
            <pc:sldMk cId="257166492" sldId="2147375363"/>
            <ac:grpSpMk id="61" creationId="{7EC8775C-7D60-0B50-6F11-A640B8A06B50}"/>
          </ac:grpSpMkLst>
        </pc:grpChg>
        <pc:picChg chg="add del mod">
          <ac:chgData name="FLUER Bernhard" userId="e0535e40-d403-4de8-ac18-73d2b0d126d8" providerId="ADAL" clId="{00D1F42E-DAF7-4668-AD01-603F87038DC4}" dt="2023-05-29T14:55:48.413" v="7885"/>
          <ac:picMkLst>
            <pc:docMk/>
            <pc:sldMk cId="257166492" sldId="2147375363"/>
            <ac:picMk id="24" creationId="{3882167B-5CA9-6DB1-B15C-F193F105DECD}"/>
          </ac:picMkLst>
        </pc:picChg>
        <pc:picChg chg="add del mod">
          <ac:chgData name="FLUER Bernhard" userId="e0535e40-d403-4de8-ac18-73d2b0d126d8" providerId="ADAL" clId="{00D1F42E-DAF7-4668-AD01-603F87038DC4}" dt="2023-05-29T14:55:48.413" v="7885"/>
          <ac:picMkLst>
            <pc:docMk/>
            <pc:sldMk cId="257166492" sldId="2147375363"/>
            <ac:picMk id="25" creationId="{6F50B6BB-D1F7-50E0-AF44-7E94263BB4EF}"/>
          </ac:picMkLst>
        </pc:picChg>
        <pc:picChg chg="add del mod">
          <ac:chgData name="FLUER Bernhard" userId="e0535e40-d403-4de8-ac18-73d2b0d126d8" providerId="ADAL" clId="{00D1F42E-DAF7-4668-AD01-603F87038DC4}" dt="2023-05-29T14:55:48.413" v="7885"/>
          <ac:picMkLst>
            <pc:docMk/>
            <pc:sldMk cId="257166492" sldId="2147375363"/>
            <ac:picMk id="26" creationId="{49FAAA30-49AE-7A72-1A64-1C003A735BCA}"/>
          </ac:picMkLst>
        </pc:picChg>
        <pc:picChg chg="add del mod">
          <ac:chgData name="FLUER Bernhard" userId="e0535e40-d403-4de8-ac18-73d2b0d126d8" providerId="ADAL" clId="{00D1F42E-DAF7-4668-AD01-603F87038DC4}" dt="2023-05-29T14:55:48.413" v="7885"/>
          <ac:picMkLst>
            <pc:docMk/>
            <pc:sldMk cId="257166492" sldId="2147375363"/>
            <ac:picMk id="27" creationId="{637DFBAF-6052-2D41-50F3-35B32EEC7AC9}"/>
          </ac:picMkLst>
        </pc:picChg>
        <pc:picChg chg="add del mod">
          <ac:chgData name="FLUER Bernhard" userId="e0535e40-d403-4de8-ac18-73d2b0d126d8" providerId="ADAL" clId="{00D1F42E-DAF7-4668-AD01-603F87038DC4}" dt="2023-05-29T14:55:48.413" v="7885"/>
          <ac:picMkLst>
            <pc:docMk/>
            <pc:sldMk cId="257166492" sldId="2147375363"/>
            <ac:picMk id="28" creationId="{8CAA1E24-D2E1-A1E8-DD09-41DFBF01195A}"/>
          </ac:picMkLst>
        </pc:picChg>
        <pc:picChg chg="add del mod">
          <ac:chgData name="FLUER Bernhard" userId="e0535e40-d403-4de8-ac18-73d2b0d126d8" providerId="ADAL" clId="{00D1F42E-DAF7-4668-AD01-603F87038DC4}" dt="2023-05-29T14:55:48.413" v="7885"/>
          <ac:picMkLst>
            <pc:docMk/>
            <pc:sldMk cId="257166492" sldId="2147375363"/>
            <ac:picMk id="29" creationId="{EDCE4B78-765D-FE25-DEAD-E3C9263EB010}"/>
          </ac:picMkLst>
        </pc:picChg>
        <pc:picChg chg="add del mod">
          <ac:chgData name="FLUER Bernhard" userId="e0535e40-d403-4de8-ac18-73d2b0d126d8" providerId="ADAL" clId="{00D1F42E-DAF7-4668-AD01-603F87038DC4}" dt="2023-05-29T14:55:48.413" v="7885"/>
          <ac:picMkLst>
            <pc:docMk/>
            <pc:sldMk cId="257166492" sldId="2147375363"/>
            <ac:picMk id="30" creationId="{C15643C9-299B-B701-68B5-C03F7A31171D}"/>
          </ac:picMkLst>
        </pc:picChg>
        <pc:picChg chg="add mod">
          <ac:chgData name="FLUER Bernhard" userId="e0535e40-d403-4de8-ac18-73d2b0d126d8" providerId="ADAL" clId="{00D1F42E-DAF7-4668-AD01-603F87038DC4}" dt="2023-05-29T14:57:15.489" v="7898" actId="164"/>
          <ac:picMkLst>
            <pc:docMk/>
            <pc:sldMk cId="257166492" sldId="2147375363"/>
            <ac:picMk id="38" creationId="{EA4DBFB2-3B70-0062-1739-BC3049CE46C5}"/>
          </ac:picMkLst>
        </pc:picChg>
        <pc:picChg chg="add mod">
          <ac:chgData name="FLUER Bernhard" userId="e0535e40-d403-4de8-ac18-73d2b0d126d8" providerId="ADAL" clId="{00D1F42E-DAF7-4668-AD01-603F87038DC4}" dt="2023-05-29T14:58:49.907" v="7921" actId="14100"/>
          <ac:picMkLst>
            <pc:docMk/>
            <pc:sldMk cId="257166492" sldId="2147375363"/>
            <ac:picMk id="39" creationId="{A921CBB8-06D9-F60C-CAB8-1C3D1E90E19A}"/>
          </ac:picMkLst>
        </pc:picChg>
        <pc:picChg chg="add mod">
          <ac:chgData name="FLUER Bernhard" userId="e0535e40-d403-4de8-ac18-73d2b0d126d8" providerId="ADAL" clId="{00D1F42E-DAF7-4668-AD01-603F87038DC4}" dt="2023-05-29T14:58:43.722" v="7918" actId="14100"/>
          <ac:picMkLst>
            <pc:docMk/>
            <pc:sldMk cId="257166492" sldId="2147375363"/>
            <ac:picMk id="40" creationId="{52A4766C-F19C-FD34-4E89-A68E4A496864}"/>
          </ac:picMkLst>
        </pc:picChg>
        <pc:picChg chg="add mod">
          <ac:chgData name="FLUER Bernhard" userId="e0535e40-d403-4de8-ac18-73d2b0d126d8" providerId="ADAL" clId="{00D1F42E-DAF7-4668-AD01-603F87038DC4}" dt="2023-05-29T14:59:26.412" v="7930" actId="1076"/>
          <ac:picMkLst>
            <pc:docMk/>
            <pc:sldMk cId="257166492" sldId="2147375363"/>
            <ac:picMk id="41" creationId="{6F044E0A-B55D-3569-4C83-6E376B4061B8}"/>
          </ac:picMkLst>
        </pc:picChg>
        <pc:picChg chg="add mod">
          <ac:chgData name="FLUER Bernhard" userId="e0535e40-d403-4de8-ac18-73d2b0d126d8" providerId="ADAL" clId="{00D1F42E-DAF7-4668-AD01-603F87038DC4}" dt="2023-05-29T14:59:21.077" v="7929" actId="1076"/>
          <ac:picMkLst>
            <pc:docMk/>
            <pc:sldMk cId="257166492" sldId="2147375363"/>
            <ac:picMk id="42" creationId="{5A4B12EA-E9D5-6D2C-F753-64C8C02D6929}"/>
          </ac:picMkLst>
        </pc:picChg>
        <pc:picChg chg="add mod">
          <ac:chgData name="FLUER Bernhard" userId="e0535e40-d403-4de8-ac18-73d2b0d126d8" providerId="ADAL" clId="{00D1F42E-DAF7-4668-AD01-603F87038DC4}" dt="2023-05-29T14:59:02.404" v="7924" actId="14100"/>
          <ac:picMkLst>
            <pc:docMk/>
            <pc:sldMk cId="257166492" sldId="2147375363"/>
            <ac:picMk id="43" creationId="{708AB7F0-B838-D6A3-4F8E-610B5E43E3FA}"/>
          </ac:picMkLst>
        </pc:picChg>
        <pc:picChg chg="add mod">
          <ac:chgData name="FLUER Bernhard" userId="e0535e40-d403-4de8-ac18-73d2b0d126d8" providerId="ADAL" clId="{00D1F42E-DAF7-4668-AD01-603F87038DC4}" dt="2023-05-29T14:57:15.489" v="7898" actId="164"/>
          <ac:picMkLst>
            <pc:docMk/>
            <pc:sldMk cId="257166492" sldId="2147375363"/>
            <ac:picMk id="44" creationId="{71B1B7A9-6766-EED5-F2CF-F48EE8A8C954}"/>
          </ac:picMkLst>
        </pc:picChg>
        <pc:picChg chg="add mod">
          <ac:chgData name="FLUER Bernhard" userId="e0535e40-d403-4de8-ac18-73d2b0d126d8" providerId="ADAL" clId="{00D1F42E-DAF7-4668-AD01-603F87038DC4}" dt="2023-05-29T15:04:21.872" v="8191" actId="164"/>
          <ac:picMkLst>
            <pc:docMk/>
            <pc:sldMk cId="257166492" sldId="2147375363"/>
            <ac:picMk id="49" creationId="{806FC04A-ED73-6638-3A41-8C07979A922C}"/>
          </ac:picMkLst>
        </pc:picChg>
        <pc:picChg chg="add mod">
          <ac:chgData name="FLUER Bernhard" userId="e0535e40-d403-4de8-ac18-73d2b0d126d8" providerId="ADAL" clId="{00D1F42E-DAF7-4668-AD01-603F87038DC4}" dt="2023-05-29T15:04:21.872" v="8191" actId="164"/>
          <ac:picMkLst>
            <pc:docMk/>
            <pc:sldMk cId="257166492" sldId="2147375363"/>
            <ac:picMk id="56" creationId="{C5D0F536-E8D9-1EB4-ABB9-BAC7F49897AE}"/>
          </ac:picMkLst>
        </pc:picChg>
        <pc:cxnChg chg="add del mod">
          <ac:chgData name="FLUER Bernhard" userId="e0535e40-d403-4de8-ac18-73d2b0d126d8" providerId="ADAL" clId="{00D1F42E-DAF7-4668-AD01-603F87038DC4}" dt="2023-05-29T14:55:48.413" v="7885"/>
          <ac:cxnSpMkLst>
            <pc:docMk/>
            <pc:sldMk cId="257166492" sldId="2147375363"/>
            <ac:cxnSpMk id="22" creationId="{4281D985-FA4C-85D1-B1C8-19DB5442F74D}"/>
          </ac:cxnSpMkLst>
        </pc:cxnChg>
        <pc:cxnChg chg="add del mod">
          <ac:chgData name="FLUER Bernhard" userId="e0535e40-d403-4de8-ac18-73d2b0d126d8" providerId="ADAL" clId="{00D1F42E-DAF7-4668-AD01-603F87038DC4}" dt="2023-05-29T14:55:48.413" v="7885"/>
          <ac:cxnSpMkLst>
            <pc:docMk/>
            <pc:sldMk cId="257166492" sldId="2147375363"/>
            <ac:cxnSpMk id="23" creationId="{0885128C-3627-9C1A-F9C0-7EA20EB7F515}"/>
          </ac:cxnSpMkLst>
        </pc:cxnChg>
        <pc:cxnChg chg="add mod">
          <ac:chgData name="FLUER Bernhard" userId="e0535e40-d403-4de8-ac18-73d2b0d126d8" providerId="ADAL" clId="{00D1F42E-DAF7-4668-AD01-603F87038DC4}" dt="2023-05-29T14:57:15.489" v="7898" actId="164"/>
          <ac:cxnSpMkLst>
            <pc:docMk/>
            <pc:sldMk cId="257166492" sldId="2147375363"/>
            <ac:cxnSpMk id="36" creationId="{7C2C04A9-F0BB-44C3-10DC-58C76C95DAE4}"/>
          </ac:cxnSpMkLst>
        </pc:cxnChg>
        <pc:cxnChg chg="add mod">
          <ac:chgData name="FLUER Bernhard" userId="e0535e40-d403-4de8-ac18-73d2b0d126d8" providerId="ADAL" clId="{00D1F42E-DAF7-4668-AD01-603F87038DC4}" dt="2023-05-29T14:57:15.489" v="7898" actId="164"/>
          <ac:cxnSpMkLst>
            <pc:docMk/>
            <pc:sldMk cId="257166492" sldId="2147375363"/>
            <ac:cxnSpMk id="37" creationId="{805B086E-442E-B75E-5DC4-8F49FBC21B4B}"/>
          </ac:cxnSpMkLst>
        </pc:cxnChg>
        <pc:cxnChg chg="add mod">
          <ac:chgData name="FLUER Bernhard" userId="e0535e40-d403-4de8-ac18-73d2b0d126d8" providerId="ADAL" clId="{00D1F42E-DAF7-4668-AD01-603F87038DC4}" dt="2023-05-29T15:10:34.421" v="8226" actId="1076"/>
          <ac:cxnSpMkLst>
            <pc:docMk/>
            <pc:sldMk cId="257166492" sldId="2147375363"/>
            <ac:cxnSpMk id="51" creationId="{BB0E576A-81C0-8EC2-D059-CC728A917214}"/>
          </ac:cxnSpMkLst>
        </pc:cxnChg>
        <pc:cxnChg chg="add mod">
          <ac:chgData name="FLUER Bernhard" userId="e0535e40-d403-4de8-ac18-73d2b0d126d8" providerId="ADAL" clId="{00D1F42E-DAF7-4668-AD01-603F87038DC4}" dt="2023-05-29T15:04:42.122" v="8204" actId="14100"/>
          <ac:cxnSpMkLst>
            <pc:docMk/>
            <pc:sldMk cId="257166492" sldId="2147375363"/>
            <ac:cxnSpMk id="53" creationId="{76B8B537-9214-A3EA-48E1-13EE8A6AF60A}"/>
          </ac:cxnSpMkLst>
        </pc:cxnChg>
      </pc:sldChg>
      <pc:sldChg chg="add del">
        <pc:chgData name="FLUER Bernhard" userId="e0535e40-d403-4de8-ac18-73d2b0d126d8" providerId="ADAL" clId="{00D1F42E-DAF7-4668-AD01-603F87038DC4}" dt="2023-05-29T14:35:48.036" v="7647" actId="47"/>
        <pc:sldMkLst>
          <pc:docMk/>
          <pc:sldMk cId="1204199169" sldId="2147375363"/>
        </pc:sldMkLst>
      </pc:sldChg>
      <pc:sldChg chg="addSp delSp modSp add del mod">
        <pc:chgData name="FLUER Bernhard" userId="e0535e40-d403-4de8-ac18-73d2b0d126d8" providerId="ADAL" clId="{00D1F42E-DAF7-4668-AD01-603F87038DC4}" dt="2023-05-29T14:54:23.339" v="7877" actId="47"/>
        <pc:sldMkLst>
          <pc:docMk/>
          <pc:sldMk cId="2346753258" sldId="2147375363"/>
        </pc:sldMkLst>
        <pc:spChg chg="del">
          <ac:chgData name="FLUER Bernhard" userId="e0535e40-d403-4de8-ac18-73d2b0d126d8" providerId="ADAL" clId="{00D1F42E-DAF7-4668-AD01-603F87038DC4}" dt="2023-05-29T14:53:28.308" v="7870" actId="478"/>
          <ac:spMkLst>
            <pc:docMk/>
            <pc:sldMk cId="2346753258" sldId="2147375363"/>
            <ac:spMk id="19" creationId="{D52B39CE-CF31-806D-2679-F49F6FD98D50}"/>
          </ac:spMkLst>
        </pc:spChg>
        <pc:spChg chg="del">
          <ac:chgData name="FLUER Bernhard" userId="e0535e40-d403-4de8-ac18-73d2b0d126d8" providerId="ADAL" clId="{00D1F42E-DAF7-4668-AD01-603F87038DC4}" dt="2023-05-29T14:53:30.410" v="7871" actId="478"/>
          <ac:spMkLst>
            <pc:docMk/>
            <pc:sldMk cId="2346753258" sldId="2147375363"/>
            <ac:spMk id="20" creationId="{40FD9F19-6950-A584-3567-FA3FC1B1A793}"/>
          </ac:spMkLst>
        </pc:spChg>
        <pc:spChg chg="mod ord">
          <ac:chgData name="FLUER Bernhard" userId="e0535e40-d403-4de8-ac18-73d2b0d126d8" providerId="ADAL" clId="{00D1F42E-DAF7-4668-AD01-603F87038DC4}" dt="2023-05-29T14:54:12.345" v="7876" actId="166"/>
          <ac:spMkLst>
            <pc:docMk/>
            <pc:sldMk cId="2346753258" sldId="2147375363"/>
            <ac:spMk id="22" creationId="{178EFD07-5C4A-F7CB-EC33-FC65F355A1BA}"/>
          </ac:spMkLst>
        </pc:spChg>
        <pc:spChg chg="mod ord">
          <ac:chgData name="FLUER Bernhard" userId="e0535e40-d403-4de8-ac18-73d2b0d126d8" providerId="ADAL" clId="{00D1F42E-DAF7-4668-AD01-603F87038DC4}" dt="2023-05-29T14:54:12.345" v="7876" actId="166"/>
          <ac:spMkLst>
            <pc:docMk/>
            <pc:sldMk cId="2346753258" sldId="2147375363"/>
            <ac:spMk id="23" creationId="{25D2BD59-92E2-544A-A4B2-F6C245809EB9}"/>
          </ac:spMkLst>
        </pc:spChg>
        <pc:spChg chg="mod ord">
          <ac:chgData name="FLUER Bernhard" userId="e0535e40-d403-4de8-ac18-73d2b0d126d8" providerId="ADAL" clId="{00D1F42E-DAF7-4668-AD01-603F87038DC4}" dt="2023-05-29T14:54:12.345" v="7876" actId="166"/>
          <ac:spMkLst>
            <pc:docMk/>
            <pc:sldMk cId="2346753258" sldId="2147375363"/>
            <ac:spMk id="27" creationId="{223AB519-344F-4270-461C-41A17DAB4B26}"/>
          </ac:spMkLst>
        </pc:spChg>
        <pc:spChg chg="mod ord">
          <ac:chgData name="FLUER Bernhard" userId="e0535e40-d403-4de8-ac18-73d2b0d126d8" providerId="ADAL" clId="{00D1F42E-DAF7-4668-AD01-603F87038DC4}" dt="2023-05-29T14:54:12.345" v="7876" actId="166"/>
          <ac:spMkLst>
            <pc:docMk/>
            <pc:sldMk cId="2346753258" sldId="2147375363"/>
            <ac:spMk id="29" creationId="{1082F736-B9ED-5EB8-EE67-17D50972B305}"/>
          </ac:spMkLst>
        </pc:spChg>
        <pc:spChg chg="mod ord">
          <ac:chgData name="FLUER Bernhard" userId="e0535e40-d403-4de8-ac18-73d2b0d126d8" providerId="ADAL" clId="{00D1F42E-DAF7-4668-AD01-603F87038DC4}" dt="2023-05-29T14:54:12.345" v="7876" actId="166"/>
          <ac:spMkLst>
            <pc:docMk/>
            <pc:sldMk cId="2346753258" sldId="2147375363"/>
            <ac:spMk id="30" creationId="{13E166A7-AD6A-30C3-FA7E-FA2D7242AC0D}"/>
          </ac:spMkLst>
        </pc:spChg>
        <pc:picChg chg="add mod">
          <ac:chgData name="FLUER Bernhard" userId="e0535e40-d403-4de8-ac18-73d2b0d126d8" providerId="ADAL" clId="{00D1F42E-DAF7-4668-AD01-603F87038DC4}" dt="2023-05-29T14:53:58.377" v="7875" actId="1076"/>
          <ac:picMkLst>
            <pc:docMk/>
            <pc:sldMk cId="2346753258" sldId="2147375363"/>
            <ac:picMk id="3" creationId="{6505A0DC-4956-0197-A625-8EFD8F41454D}"/>
          </ac:picMkLst>
        </pc:picChg>
        <pc:picChg chg="mod ord">
          <ac:chgData name="FLUER Bernhard" userId="e0535e40-d403-4de8-ac18-73d2b0d126d8" providerId="ADAL" clId="{00D1F42E-DAF7-4668-AD01-603F87038DC4}" dt="2023-05-29T14:54:12.345" v="7876" actId="166"/>
          <ac:picMkLst>
            <pc:docMk/>
            <pc:sldMk cId="2346753258" sldId="2147375363"/>
            <ac:picMk id="40" creationId="{EF35826A-6939-7A94-5552-7EF2CE383D46}"/>
          </ac:picMkLst>
        </pc:picChg>
        <pc:picChg chg="mod ord">
          <ac:chgData name="FLUER Bernhard" userId="e0535e40-d403-4de8-ac18-73d2b0d126d8" providerId="ADAL" clId="{00D1F42E-DAF7-4668-AD01-603F87038DC4}" dt="2023-05-29T14:54:12.345" v="7876" actId="166"/>
          <ac:picMkLst>
            <pc:docMk/>
            <pc:sldMk cId="2346753258" sldId="2147375363"/>
            <ac:picMk id="42" creationId="{7CB0993C-E098-C675-820A-06BBF7AF41EA}"/>
          </ac:picMkLst>
        </pc:picChg>
        <pc:picChg chg="mod ord">
          <ac:chgData name="FLUER Bernhard" userId="e0535e40-d403-4de8-ac18-73d2b0d126d8" providerId="ADAL" clId="{00D1F42E-DAF7-4668-AD01-603F87038DC4}" dt="2023-05-29T14:54:12.345" v="7876" actId="166"/>
          <ac:picMkLst>
            <pc:docMk/>
            <pc:sldMk cId="2346753258" sldId="2147375363"/>
            <ac:picMk id="44" creationId="{99DBB3AA-6D8D-77E7-FF0A-D0E9BAD4A9D0}"/>
          </ac:picMkLst>
        </pc:picChg>
        <pc:picChg chg="mod ord">
          <ac:chgData name="FLUER Bernhard" userId="e0535e40-d403-4de8-ac18-73d2b0d126d8" providerId="ADAL" clId="{00D1F42E-DAF7-4668-AD01-603F87038DC4}" dt="2023-05-29T14:54:12.345" v="7876" actId="166"/>
          <ac:picMkLst>
            <pc:docMk/>
            <pc:sldMk cId="2346753258" sldId="2147375363"/>
            <ac:picMk id="46" creationId="{46A08272-9C58-3B53-9135-7FB689DD3823}"/>
          </ac:picMkLst>
        </pc:picChg>
        <pc:picChg chg="mod ord">
          <ac:chgData name="FLUER Bernhard" userId="e0535e40-d403-4de8-ac18-73d2b0d126d8" providerId="ADAL" clId="{00D1F42E-DAF7-4668-AD01-603F87038DC4}" dt="2023-05-29T14:54:12.345" v="7876" actId="166"/>
          <ac:picMkLst>
            <pc:docMk/>
            <pc:sldMk cId="2346753258" sldId="2147375363"/>
            <ac:picMk id="48" creationId="{48A18F74-FC3B-74EC-78E4-F48C4F9707BD}"/>
          </ac:picMkLst>
        </pc:picChg>
        <pc:picChg chg="mod ord">
          <ac:chgData name="FLUER Bernhard" userId="e0535e40-d403-4de8-ac18-73d2b0d126d8" providerId="ADAL" clId="{00D1F42E-DAF7-4668-AD01-603F87038DC4}" dt="2023-05-29T14:54:12.345" v="7876" actId="166"/>
          <ac:picMkLst>
            <pc:docMk/>
            <pc:sldMk cId="2346753258" sldId="2147375363"/>
            <ac:picMk id="50" creationId="{72B30B68-5C96-9802-EB11-BB45C96379A0}"/>
          </ac:picMkLst>
        </pc:picChg>
        <pc:picChg chg="mod ord">
          <ac:chgData name="FLUER Bernhard" userId="e0535e40-d403-4de8-ac18-73d2b0d126d8" providerId="ADAL" clId="{00D1F42E-DAF7-4668-AD01-603F87038DC4}" dt="2023-05-29T14:54:12.345" v="7876" actId="166"/>
          <ac:picMkLst>
            <pc:docMk/>
            <pc:sldMk cId="2346753258" sldId="2147375363"/>
            <ac:picMk id="54" creationId="{EFA8516D-EADB-F791-45C7-BBB34395DD79}"/>
          </ac:picMkLst>
        </pc:picChg>
        <pc:cxnChg chg="mod ord">
          <ac:chgData name="FLUER Bernhard" userId="e0535e40-d403-4de8-ac18-73d2b0d126d8" providerId="ADAL" clId="{00D1F42E-DAF7-4668-AD01-603F87038DC4}" dt="2023-05-29T14:54:12.345" v="7876" actId="166"/>
          <ac:cxnSpMkLst>
            <pc:docMk/>
            <pc:sldMk cId="2346753258" sldId="2147375363"/>
            <ac:cxnSpMk id="36" creationId="{10CEBC38-1818-A9E7-CF0E-53716C314373}"/>
          </ac:cxnSpMkLst>
        </pc:cxnChg>
        <pc:cxnChg chg="mod ord">
          <ac:chgData name="FLUER Bernhard" userId="e0535e40-d403-4de8-ac18-73d2b0d126d8" providerId="ADAL" clId="{00D1F42E-DAF7-4668-AD01-603F87038DC4}" dt="2023-05-29T14:54:12.345" v="7876" actId="166"/>
          <ac:cxnSpMkLst>
            <pc:docMk/>
            <pc:sldMk cId="2346753258" sldId="2147375363"/>
            <ac:cxnSpMk id="37" creationId="{43AE23D8-55B7-6779-CC67-913B49ABC454}"/>
          </ac:cxnSpMkLst>
        </pc:cxnChg>
      </pc:sldChg>
      <pc:sldChg chg="add del">
        <pc:chgData name="FLUER Bernhard" userId="e0535e40-d403-4de8-ac18-73d2b0d126d8" providerId="ADAL" clId="{00D1F42E-DAF7-4668-AD01-603F87038DC4}" dt="2023-05-29T14:35:52.951" v="7649" actId="47"/>
        <pc:sldMkLst>
          <pc:docMk/>
          <pc:sldMk cId="3530836984" sldId="2147375363"/>
        </pc:sldMkLst>
      </pc:sldChg>
      <pc:sldChg chg="modSp add del mod">
        <pc:chgData name="FLUER Bernhard" userId="e0535e40-d403-4de8-ac18-73d2b0d126d8" providerId="ADAL" clId="{00D1F42E-DAF7-4668-AD01-603F87038DC4}" dt="2023-05-29T14:35:30.655" v="7642"/>
        <pc:sldMkLst>
          <pc:docMk/>
          <pc:sldMk cId="3854754798" sldId="2147375363"/>
        </pc:sldMkLst>
        <pc:picChg chg="mod">
          <ac:chgData name="FLUER Bernhard" userId="e0535e40-d403-4de8-ac18-73d2b0d126d8" providerId="ADAL" clId="{00D1F42E-DAF7-4668-AD01-603F87038DC4}" dt="2023-05-29T14:35:30.269" v="7641" actId="14100"/>
          <ac:picMkLst>
            <pc:docMk/>
            <pc:sldMk cId="3854754798" sldId="2147375363"/>
            <ac:picMk id="7" creationId="{3CCD2B4C-14FE-CC68-B2DE-6BB637178269}"/>
          </ac:picMkLst>
        </pc:picChg>
      </pc:sldChg>
      <pc:sldChg chg="addSp delSp modSp add mod modClrScheme chgLayout modNotesTx">
        <pc:chgData name="FLUER Bernhard" userId="e0535e40-d403-4de8-ac18-73d2b0d126d8" providerId="ADAL" clId="{00D1F42E-DAF7-4668-AD01-603F87038DC4}" dt="2023-05-31T18:11:52.671" v="9170" actId="20577"/>
        <pc:sldMkLst>
          <pc:docMk/>
          <pc:sldMk cId="3633163010" sldId="2147375364"/>
        </pc:sldMkLst>
        <pc:spChg chg="del">
          <ac:chgData name="FLUER Bernhard" userId="e0535e40-d403-4de8-ac18-73d2b0d126d8" providerId="ADAL" clId="{00D1F42E-DAF7-4668-AD01-603F87038DC4}" dt="2023-05-30T13:26:40.054" v="9038" actId="26606"/>
          <ac:spMkLst>
            <pc:docMk/>
            <pc:sldMk cId="3633163010" sldId="2147375364"/>
            <ac:spMk id="2" creationId="{2B203E9E-27E5-00D6-8AC0-6976FD0DCB60}"/>
          </ac:spMkLst>
        </pc:spChg>
        <pc:spChg chg="del">
          <ac:chgData name="FLUER Bernhard" userId="e0535e40-d403-4de8-ac18-73d2b0d126d8" providerId="ADAL" clId="{00D1F42E-DAF7-4668-AD01-603F87038DC4}" dt="2023-05-30T13:26:40.054" v="9038" actId="26606"/>
          <ac:spMkLst>
            <pc:docMk/>
            <pc:sldMk cId="3633163010" sldId="2147375364"/>
            <ac:spMk id="3" creationId="{B7011787-2062-3371-1FCE-B811AF9A23BB}"/>
          </ac:spMkLst>
        </pc:spChg>
        <pc:spChg chg="del">
          <ac:chgData name="FLUER Bernhard" userId="e0535e40-d403-4de8-ac18-73d2b0d126d8" providerId="ADAL" clId="{00D1F42E-DAF7-4668-AD01-603F87038DC4}" dt="2023-05-30T13:26:40.054" v="9038" actId="26606"/>
          <ac:spMkLst>
            <pc:docMk/>
            <pc:sldMk cId="3633163010" sldId="2147375364"/>
            <ac:spMk id="4" creationId="{343D41C1-0543-7FE4-BD62-4BB5F9F25747}"/>
          </ac:spMkLst>
        </pc:spChg>
        <pc:spChg chg="mod">
          <ac:chgData name="FLUER Bernhard" userId="e0535e40-d403-4de8-ac18-73d2b0d126d8" providerId="ADAL" clId="{00D1F42E-DAF7-4668-AD01-603F87038DC4}" dt="2023-05-30T13:26:40.054" v="9038" actId="26606"/>
          <ac:spMkLst>
            <pc:docMk/>
            <pc:sldMk cId="3633163010" sldId="2147375364"/>
            <ac:spMk id="5" creationId="{09492751-CA5A-0417-1C87-F0C7FEA25B33}"/>
          </ac:spMkLst>
        </pc:spChg>
        <pc:spChg chg="add mod">
          <ac:chgData name="FLUER Bernhard" userId="e0535e40-d403-4de8-ac18-73d2b0d126d8" providerId="ADAL" clId="{00D1F42E-DAF7-4668-AD01-603F87038DC4}" dt="2023-05-30T13:26:40.054" v="9038" actId="26606"/>
          <ac:spMkLst>
            <pc:docMk/>
            <pc:sldMk cId="3633163010" sldId="2147375364"/>
            <ac:spMk id="12" creationId="{AEFD3B15-94F7-51CE-5C54-3299AEC7E41A}"/>
          </ac:spMkLst>
        </pc:spChg>
        <pc:spChg chg="add mod">
          <ac:chgData name="FLUER Bernhard" userId="e0535e40-d403-4de8-ac18-73d2b0d126d8" providerId="ADAL" clId="{00D1F42E-DAF7-4668-AD01-603F87038DC4}" dt="2023-05-31T18:11:52.671" v="9170" actId="20577"/>
          <ac:spMkLst>
            <pc:docMk/>
            <pc:sldMk cId="3633163010" sldId="2147375364"/>
            <ac:spMk id="14" creationId="{2D364E0B-6093-3960-FE59-A909088C597D}"/>
          </ac:spMkLst>
        </pc:spChg>
        <pc:picChg chg="add mod">
          <ac:chgData name="FLUER Bernhard" userId="e0535e40-d403-4de8-ac18-73d2b0d126d8" providerId="ADAL" clId="{00D1F42E-DAF7-4668-AD01-603F87038DC4}" dt="2023-05-30T13:26:40.054" v="9038" actId="26606"/>
          <ac:picMkLst>
            <pc:docMk/>
            <pc:sldMk cId="3633163010" sldId="2147375364"/>
            <ac:picMk id="7" creationId="{EB40D211-0EF8-0A14-997D-E880FF61F7CF}"/>
          </ac:picMkLst>
        </pc:picChg>
      </pc:sldChg>
      <pc:sldChg chg="addSp modSp new mod">
        <pc:chgData name="FLUER Bernhard" userId="e0535e40-d403-4de8-ac18-73d2b0d126d8" providerId="ADAL" clId="{00D1F42E-DAF7-4668-AD01-603F87038DC4}" dt="2023-05-31T18:43:50.030" v="9181" actId="1076"/>
        <pc:sldMkLst>
          <pc:docMk/>
          <pc:sldMk cId="2882342309" sldId="2147375365"/>
        </pc:sldMkLst>
        <pc:picChg chg="add mod">
          <ac:chgData name="FLUER Bernhard" userId="e0535e40-d403-4de8-ac18-73d2b0d126d8" providerId="ADAL" clId="{00D1F42E-DAF7-4668-AD01-603F87038DC4}" dt="2023-05-31T18:43:50.030" v="9181" actId="1076"/>
          <ac:picMkLst>
            <pc:docMk/>
            <pc:sldMk cId="2882342309" sldId="2147375365"/>
            <ac:picMk id="7" creationId="{8748DBAC-9068-D46D-6F00-E5D373664E42}"/>
          </ac:picMkLst>
        </pc:picChg>
      </pc:sldChg>
    </pc:docChg>
  </pc:docChgLst>
  <pc:docChgLst>
    <pc:chgData name="FLUER Bernhard" userId="e0535e40-d403-4de8-ac18-73d2b0d126d8" providerId="ADAL" clId="{842FB036-2F61-5841-99B3-15A5D9913732}"/>
    <pc:docChg chg="undo custSel addSld delSld modSld modSection">
      <pc:chgData name="FLUER Bernhard" userId="e0535e40-d403-4de8-ac18-73d2b0d126d8" providerId="ADAL" clId="{842FB036-2F61-5841-99B3-15A5D9913732}" dt="2023-05-05T16:13:44.731" v="151" actId="1076"/>
      <pc:docMkLst>
        <pc:docMk/>
      </pc:docMkLst>
      <pc:sldChg chg="addSp delSp modSp add del">
        <pc:chgData name="FLUER Bernhard" userId="e0535e40-d403-4de8-ac18-73d2b0d126d8" providerId="ADAL" clId="{842FB036-2F61-5841-99B3-15A5D9913732}" dt="2023-05-05T16:13:44.731" v="151" actId="1076"/>
        <pc:sldMkLst>
          <pc:docMk/>
          <pc:sldMk cId="24768045" sldId="2147375269"/>
        </pc:sldMkLst>
        <pc:spChg chg="add mod">
          <ac:chgData name="FLUER Bernhard" userId="e0535e40-d403-4de8-ac18-73d2b0d126d8" providerId="ADAL" clId="{842FB036-2F61-5841-99B3-15A5D9913732}" dt="2023-05-05T16:02:11.437" v="95" actId="1076"/>
          <ac:spMkLst>
            <pc:docMk/>
            <pc:sldMk cId="24768045" sldId="2147375269"/>
            <ac:spMk id="4" creationId="{848A45BE-4A23-EC1E-7448-C2842098E5FB}"/>
          </ac:spMkLst>
        </pc:spChg>
        <pc:spChg chg="add mod">
          <ac:chgData name="FLUER Bernhard" userId="e0535e40-d403-4de8-ac18-73d2b0d126d8" providerId="ADAL" clId="{842FB036-2F61-5841-99B3-15A5D9913732}" dt="2023-05-05T16:13:44.731" v="151" actId="1076"/>
          <ac:spMkLst>
            <pc:docMk/>
            <pc:sldMk cId="24768045" sldId="2147375269"/>
            <ac:spMk id="5" creationId="{8935732B-B41B-DA2C-D109-ADCEB9049FDD}"/>
          </ac:spMkLst>
        </pc:spChg>
        <pc:spChg chg="add mod">
          <ac:chgData name="FLUER Bernhard" userId="e0535e40-d403-4de8-ac18-73d2b0d126d8" providerId="ADAL" clId="{842FB036-2F61-5841-99B3-15A5D9913732}" dt="2023-05-05T16:01:19.314" v="87" actId="1076"/>
          <ac:spMkLst>
            <pc:docMk/>
            <pc:sldMk cId="24768045" sldId="2147375269"/>
            <ac:spMk id="6" creationId="{8D0C81BB-1BC9-8BA7-7A19-9EB5559369CD}"/>
          </ac:spMkLst>
        </pc:spChg>
        <pc:inkChg chg="add del">
          <ac:chgData name="FLUER Bernhard" userId="e0535e40-d403-4de8-ac18-73d2b0d126d8" providerId="ADAL" clId="{842FB036-2F61-5841-99B3-15A5D9913732}" dt="2023-05-05T15:55:11.682" v="72"/>
          <ac:inkMkLst>
            <pc:docMk/>
            <pc:sldMk cId="24768045" sldId="2147375269"/>
            <ac:inkMk id="2" creationId="{1BE947F2-483F-1384-7BD7-9BCA5034B94F}"/>
          </ac:inkMkLst>
        </pc:inkChg>
        <pc:inkChg chg="add del">
          <ac:chgData name="FLUER Bernhard" userId="e0535e40-d403-4de8-ac18-73d2b0d126d8" providerId="ADAL" clId="{842FB036-2F61-5841-99B3-15A5D9913732}" dt="2023-05-05T15:46:32.761" v="1"/>
          <ac:inkMkLst>
            <pc:docMk/>
            <pc:sldMk cId="24768045" sldId="2147375269"/>
            <ac:inkMk id="2" creationId="{3AB6A598-F73D-2D38-B35A-AB78FA452748}"/>
          </ac:inkMkLst>
        </pc:inkChg>
        <pc:inkChg chg="add">
          <ac:chgData name="FLUER Bernhard" userId="e0535e40-d403-4de8-ac18-73d2b0d126d8" providerId="ADAL" clId="{842FB036-2F61-5841-99B3-15A5D9913732}" dt="2023-05-05T16:11:21.446" v="112"/>
          <ac:inkMkLst>
            <pc:docMk/>
            <pc:sldMk cId="24768045" sldId="2147375269"/>
            <ac:inkMk id="2" creationId="{3E642E1C-F9FD-6ABF-4982-E0C3DAFE9DC6}"/>
          </ac:inkMkLst>
        </pc:inkChg>
        <pc:inkChg chg="add del">
          <ac:chgData name="FLUER Bernhard" userId="e0535e40-d403-4de8-ac18-73d2b0d126d8" providerId="ADAL" clId="{842FB036-2F61-5841-99B3-15A5D9913732}" dt="2023-05-05T15:55:21.824" v="77"/>
          <ac:inkMkLst>
            <pc:docMk/>
            <pc:sldMk cId="24768045" sldId="2147375269"/>
            <ac:inkMk id="3" creationId="{0CAFC2F8-98F0-510A-7039-70F754037A74}"/>
          </ac:inkMkLst>
        </pc:inkChg>
        <pc:inkChg chg="add del">
          <ac:chgData name="FLUER Bernhard" userId="e0535e40-d403-4de8-ac18-73d2b0d126d8" providerId="ADAL" clId="{842FB036-2F61-5841-99B3-15A5D9913732}" dt="2023-05-05T16:11:32.516" v="117"/>
          <ac:inkMkLst>
            <pc:docMk/>
            <pc:sldMk cId="24768045" sldId="2147375269"/>
            <ac:inkMk id="3" creationId="{2C8C3CF3-A256-6491-CFDC-F06C5A2A1DF5}"/>
          </ac:inkMkLst>
        </pc:inkChg>
        <pc:inkChg chg="add del">
          <ac:chgData name="FLUER Bernhard" userId="e0535e40-d403-4de8-ac18-73d2b0d126d8" providerId="ADAL" clId="{842FB036-2F61-5841-99B3-15A5D9913732}" dt="2023-05-05T15:46:39.678" v="6"/>
          <ac:inkMkLst>
            <pc:docMk/>
            <pc:sldMk cId="24768045" sldId="2147375269"/>
            <ac:inkMk id="3" creationId="{EF967DDA-8AB1-3B08-5E4D-68BAA57B00AA}"/>
          </ac:inkMkLst>
        </pc:inkChg>
        <pc:inkChg chg="add del">
          <ac:chgData name="FLUER Bernhard" userId="e0535e40-d403-4de8-ac18-73d2b0d126d8" providerId="ADAL" clId="{842FB036-2F61-5841-99B3-15A5D9913732}" dt="2023-05-05T15:46:39.678" v="6"/>
          <ac:inkMkLst>
            <pc:docMk/>
            <pc:sldMk cId="24768045" sldId="2147375269"/>
            <ac:inkMk id="4" creationId="{0384307C-7E43-561C-0191-B5306943EE41}"/>
          </ac:inkMkLst>
        </pc:inkChg>
        <pc:inkChg chg="add del">
          <ac:chgData name="FLUER Bernhard" userId="e0535e40-d403-4de8-ac18-73d2b0d126d8" providerId="ADAL" clId="{842FB036-2F61-5841-99B3-15A5D9913732}" dt="2023-05-05T15:55:21.604" v="76"/>
          <ac:inkMkLst>
            <pc:docMk/>
            <pc:sldMk cId="24768045" sldId="2147375269"/>
            <ac:inkMk id="4" creationId="{CDED7EBE-5084-5E51-9674-5D69E3B112EB}"/>
          </ac:inkMkLst>
        </pc:inkChg>
        <pc:inkChg chg="add del reco">
          <ac:chgData name="FLUER Bernhard" userId="e0535e40-d403-4de8-ac18-73d2b0d126d8" providerId="ADAL" clId="{842FB036-2F61-5841-99B3-15A5D9913732}" dt="2023-05-05T15:55:21.604" v="76"/>
          <ac:inkMkLst>
            <pc:docMk/>
            <pc:sldMk cId="24768045" sldId="2147375269"/>
            <ac:inkMk id="5" creationId="{7AD8CFEB-B5EA-6FC7-0BCB-02F8C24AB206}"/>
          </ac:inkMkLst>
        </pc:inkChg>
        <pc:inkChg chg="add del">
          <ac:chgData name="FLUER Bernhard" userId="e0535e40-d403-4de8-ac18-73d2b0d126d8" providerId="ADAL" clId="{842FB036-2F61-5841-99B3-15A5D9913732}" dt="2023-05-05T15:46:39.678" v="6"/>
          <ac:inkMkLst>
            <pc:docMk/>
            <pc:sldMk cId="24768045" sldId="2147375269"/>
            <ac:inkMk id="5" creationId="{971130BF-277C-5F55-3FC4-1608512E65CC}"/>
          </ac:inkMkLst>
        </pc:inkChg>
        <pc:inkChg chg="add del">
          <ac:chgData name="FLUER Bernhard" userId="e0535e40-d403-4de8-ac18-73d2b0d126d8" providerId="ADAL" clId="{842FB036-2F61-5841-99B3-15A5D9913732}" dt="2023-05-05T16:11:31.779" v="116"/>
          <ac:inkMkLst>
            <pc:docMk/>
            <pc:sldMk cId="24768045" sldId="2147375269"/>
            <ac:inkMk id="5" creationId="{E2DDBD73-BE56-B097-B6AB-32FFE881A104}"/>
          </ac:inkMkLst>
        </pc:inkChg>
        <pc:inkChg chg="add del">
          <ac:chgData name="FLUER Bernhard" userId="e0535e40-d403-4de8-ac18-73d2b0d126d8" providerId="ADAL" clId="{842FB036-2F61-5841-99B3-15A5D9913732}" dt="2023-05-05T15:46:39.678" v="6"/>
          <ac:inkMkLst>
            <pc:docMk/>
            <pc:sldMk cId="24768045" sldId="2147375269"/>
            <ac:inkMk id="6" creationId="{E2412C65-AF16-2D93-5885-E842B5C3CA07}"/>
          </ac:inkMkLst>
        </pc:inkChg>
        <pc:inkChg chg="add mod reco modStrokes">
          <ac:chgData name="FLUER Bernhard" userId="e0535e40-d403-4de8-ac18-73d2b0d126d8" providerId="ADAL" clId="{842FB036-2F61-5841-99B3-15A5D9913732}" dt="2023-05-05T16:00:35.701" v="80"/>
          <ac:inkMkLst>
            <pc:docMk/>
            <pc:sldMk cId="24768045" sldId="2147375269"/>
            <ac:inkMk id="7" creationId="{CCD1C92A-6099-6E06-6904-87421F1DAFB5}"/>
          </ac:inkMkLst>
        </pc:inkChg>
        <pc:inkChg chg="add del">
          <ac:chgData name="FLUER Bernhard" userId="e0535e40-d403-4de8-ac18-73d2b0d126d8" providerId="ADAL" clId="{842FB036-2F61-5841-99B3-15A5D9913732}" dt="2023-05-05T15:46:43.379" v="9"/>
          <ac:inkMkLst>
            <pc:docMk/>
            <pc:sldMk cId="24768045" sldId="2147375269"/>
            <ac:inkMk id="8" creationId="{14000FEA-73CE-E088-F197-47C9C6F8F64A}"/>
          </ac:inkMkLst>
        </pc:inkChg>
        <pc:inkChg chg="add del reco">
          <ac:chgData name="FLUER Bernhard" userId="e0535e40-d403-4de8-ac18-73d2b0d126d8" providerId="ADAL" clId="{842FB036-2F61-5841-99B3-15A5D9913732}" dt="2023-05-05T16:11:31.779" v="116"/>
          <ac:inkMkLst>
            <pc:docMk/>
            <pc:sldMk cId="24768045" sldId="2147375269"/>
            <ac:inkMk id="8" creationId="{FAF668DD-EFA5-C0B0-F467-F56A00553A63}"/>
          </ac:inkMkLst>
        </pc:inkChg>
        <pc:inkChg chg="add del">
          <ac:chgData name="FLUER Bernhard" userId="e0535e40-d403-4de8-ac18-73d2b0d126d8" providerId="ADAL" clId="{842FB036-2F61-5841-99B3-15A5D9913732}" dt="2023-05-05T16:11:39.240" v="121"/>
          <ac:inkMkLst>
            <pc:docMk/>
            <pc:sldMk cId="24768045" sldId="2147375269"/>
            <ac:inkMk id="9" creationId="{6D8979AF-13AC-484B-1763-A27D6C67DADC}"/>
          </ac:inkMkLst>
        </pc:inkChg>
        <pc:inkChg chg="add del">
          <ac:chgData name="FLUER Bernhard" userId="e0535e40-d403-4de8-ac18-73d2b0d126d8" providerId="ADAL" clId="{842FB036-2F61-5841-99B3-15A5D9913732}" dt="2023-05-05T15:46:43.379" v="9"/>
          <ac:inkMkLst>
            <pc:docMk/>
            <pc:sldMk cId="24768045" sldId="2147375269"/>
            <ac:inkMk id="9" creationId="{DDAE559E-6CC5-0EE7-B03D-78D86C135C49}"/>
          </ac:inkMkLst>
        </pc:inkChg>
        <pc:inkChg chg="add mod reco modStrokes">
          <ac:chgData name="FLUER Bernhard" userId="e0535e40-d403-4de8-ac18-73d2b0d126d8" providerId="ADAL" clId="{842FB036-2F61-5841-99B3-15A5D9913732}" dt="2023-05-05T16:00:36.495" v="81"/>
          <ac:inkMkLst>
            <pc:docMk/>
            <pc:sldMk cId="24768045" sldId="2147375269"/>
            <ac:inkMk id="10" creationId="{BB466A26-43AA-50CE-8178-18AA75ADA9BF}"/>
          </ac:inkMkLst>
        </pc:inkChg>
        <pc:inkChg chg="add del">
          <ac:chgData name="FLUER Bernhard" userId="e0535e40-d403-4de8-ac18-73d2b0d126d8" providerId="ADAL" clId="{842FB036-2F61-5841-99B3-15A5D9913732}" dt="2023-05-05T16:11:39.240" v="121"/>
          <ac:inkMkLst>
            <pc:docMk/>
            <pc:sldMk cId="24768045" sldId="2147375269"/>
            <ac:inkMk id="11" creationId="{A9284C86-A289-374D-F373-54EADBED9F40}"/>
          </ac:inkMkLst>
        </pc:inkChg>
        <pc:inkChg chg="add del">
          <ac:chgData name="FLUER Bernhard" userId="e0535e40-d403-4de8-ac18-73d2b0d126d8" providerId="ADAL" clId="{842FB036-2F61-5841-99B3-15A5D9913732}" dt="2023-05-05T15:46:47.046" v="14"/>
          <ac:inkMkLst>
            <pc:docMk/>
            <pc:sldMk cId="24768045" sldId="2147375269"/>
            <ac:inkMk id="11" creationId="{D7551333-D21F-6B06-5DD3-E7020330392E}"/>
          </ac:inkMkLst>
        </pc:inkChg>
        <pc:inkChg chg="add del">
          <ac:chgData name="FLUER Bernhard" userId="e0535e40-d403-4de8-ac18-73d2b0d126d8" providerId="ADAL" clId="{842FB036-2F61-5841-99B3-15A5D9913732}" dt="2023-05-05T16:11:39.240" v="121"/>
          <ac:inkMkLst>
            <pc:docMk/>
            <pc:sldMk cId="24768045" sldId="2147375269"/>
            <ac:inkMk id="12" creationId="{EE19D382-EF46-8BC9-DF24-D31AE0A11627}"/>
          </ac:inkMkLst>
        </pc:inkChg>
        <pc:inkChg chg="add del">
          <ac:chgData name="FLUER Bernhard" userId="e0535e40-d403-4de8-ac18-73d2b0d126d8" providerId="ADAL" clId="{842FB036-2F61-5841-99B3-15A5D9913732}" dt="2023-05-05T15:46:47.046" v="14"/>
          <ac:inkMkLst>
            <pc:docMk/>
            <pc:sldMk cId="24768045" sldId="2147375269"/>
            <ac:inkMk id="12" creationId="{F7AF188D-AC18-D93E-1FA2-7043A46DB554}"/>
          </ac:inkMkLst>
        </pc:inkChg>
        <pc:inkChg chg="add del">
          <ac:chgData name="FLUER Bernhard" userId="e0535e40-d403-4de8-ac18-73d2b0d126d8" providerId="ADAL" clId="{842FB036-2F61-5841-99B3-15A5D9913732}" dt="2023-05-05T15:46:47.046" v="14"/>
          <ac:inkMkLst>
            <pc:docMk/>
            <pc:sldMk cId="24768045" sldId="2147375269"/>
            <ac:inkMk id="13" creationId="{3E07E2B2-CE60-EF42-11D5-D503BF998293}"/>
          </ac:inkMkLst>
        </pc:inkChg>
        <pc:inkChg chg="add reco">
          <ac:chgData name="FLUER Bernhard" userId="e0535e40-d403-4de8-ac18-73d2b0d126d8" providerId="ADAL" clId="{842FB036-2F61-5841-99B3-15A5D9913732}" dt="2023-05-05T16:11:39.240" v="121"/>
          <ac:inkMkLst>
            <pc:docMk/>
            <pc:sldMk cId="24768045" sldId="2147375269"/>
            <ac:inkMk id="13" creationId="{992671DD-986D-B5D9-E067-B0270FA627C8}"/>
          </ac:inkMkLst>
        </pc:inkChg>
        <pc:inkChg chg="add del">
          <ac:chgData name="FLUER Bernhard" userId="e0535e40-d403-4de8-ac18-73d2b0d126d8" providerId="ADAL" clId="{842FB036-2F61-5841-99B3-15A5D9913732}" dt="2023-05-05T16:11:47.343" v="127"/>
          <ac:inkMkLst>
            <pc:docMk/>
            <pc:sldMk cId="24768045" sldId="2147375269"/>
            <ac:inkMk id="14" creationId="{4AE3C69D-DE5B-C67D-E14B-CE782A8C3DEB}"/>
          </ac:inkMkLst>
        </pc:inkChg>
        <pc:inkChg chg="add del">
          <ac:chgData name="FLUER Bernhard" userId="e0535e40-d403-4de8-ac18-73d2b0d126d8" providerId="ADAL" clId="{842FB036-2F61-5841-99B3-15A5D9913732}" dt="2023-05-05T15:46:47.046" v="14"/>
          <ac:inkMkLst>
            <pc:docMk/>
            <pc:sldMk cId="24768045" sldId="2147375269"/>
            <ac:inkMk id="14" creationId="{5B9FEB0F-D27A-2724-57AF-1D57A52CC0E2}"/>
          </ac:inkMkLst>
        </pc:inkChg>
        <pc:inkChg chg="add mod reco modStrokes">
          <ac:chgData name="FLUER Bernhard" userId="e0535e40-d403-4de8-ac18-73d2b0d126d8" providerId="ADAL" clId="{842FB036-2F61-5841-99B3-15A5D9913732}" dt="2023-05-05T15:47:58.638" v="46"/>
          <ac:inkMkLst>
            <pc:docMk/>
            <pc:sldMk cId="24768045" sldId="2147375269"/>
            <ac:inkMk id="15" creationId="{D20494E3-FA99-4B51-F6F9-FC8A2847525D}"/>
          </ac:inkMkLst>
        </pc:inkChg>
        <pc:inkChg chg="add reco">
          <ac:chgData name="FLUER Bernhard" userId="e0535e40-d403-4de8-ac18-73d2b0d126d8" providerId="ADAL" clId="{842FB036-2F61-5841-99B3-15A5D9913732}" dt="2023-05-05T15:46:47.046" v="14"/>
          <ac:inkMkLst>
            <pc:docMk/>
            <pc:sldMk cId="24768045" sldId="2147375269"/>
            <ac:inkMk id="18" creationId="{0DDF64C7-8071-C9AE-E921-9AA257BE4F53}"/>
          </ac:inkMkLst>
        </pc:inkChg>
        <pc:inkChg chg="add del">
          <ac:chgData name="FLUER Bernhard" userId="e0535e40-d403-4de8-ac18-73d2b0d126d8" providerId="ADAL" clId="{842FB036-2F61-5841-99B3-15A5D9913732}" dt="2023-05-05T15:46:56.298" v="18"/>
          <ac:inkMkLst>
            <pc:docMk/>
            <pc:sldMk cId="24768045" sldId="2147375269"/>
            <ac:inkMk id="20" creationId="{41E57571-BD5C-39DB-F653-58B4ACD5B0CB}"/>
          </ac:inkMkLst>
        </pc:inkChg>
        <pc:inkChg chg="add del">
          <ac:chgData name="FLUER Bernhard" userId="e0535e40-d403-4de8-ac18-73d2b0d126d8" providerId="ADAL" clId="{842FB036-2F61-5841-99B3-15A5D9913732}" dt="2023-05-05T16:11:47.343" v="127"/>
          <ac:inkMkLst>
            <pc:docMk/>
            <pc:sldMk cId="24768045" sldId="2147375269"/>
            <ac:inkMk id="20" creationId="{E941381F-44A2-1CE8-616A-3B5B3520DE1A}"/>
          </ac:inkMkLst>
        </pc:inkChg>
        <pc:inkChg chg="add del">
          <ac:chgData name="FLUER Bernhard" userId="e0535e40-d403-4de8-ac18-73d2b0d126d8" providerId="ADAL" clId="{842FB036-2F61-5841-99B3-15A5D9913732}" dt="2023-05-05T16:11:47.825" v="128"/>
          <ac:inkMkLst>
            <pc:docMk/>
            <pc:sldMk cId="24768045" sldId="2147375269"/>
            <ac:inkMk id="21" creationId="{49EAD960-47B4-C16F-2255-ABA18749A95D}"/>
          </ac:inkMkLst>
        </pc:inkChg>
        <pc:inkChg chg="add del">
          <ac:chgData name="FLUER Bernhard" userId="e0535e40-d403-4de8-ac18-73d2b0d126d8" providerId="ADAL" clId="{842FB036-2F61-5841-99B3-15A5D9913732}" dt="2023-05-05T15:46:56.298" v="18"/>
          <ac:inkMkLst>
            <pc:docMk/>
            <pc:sldMk cId="24768045" sldId="2147375269"/>
            <ac:inkMk id="21" creationId="{7ECEF859-CF99-C48E-65E4-9211AAE81863}"/>
          </ac:inkMkLst>
        </pc:inkChg>
        <pc:inkChg chg="add del">
          <ac:chgData name="FLUER Bernhard" userId="e0535e40-d403-4de8-ac18-73d2b0d126d8" providerId="ADAL" clId="{842FB036-2F61-5841-99B3-15A5D9913732}" dt="2023-05-05T15:46:56.298" v="18"/>
          <ac:inkMkLst>
            <pc:docMk/>
            <pc:sldMk cId="24768045" sldId="2147375269"/>
            <ac:inkMk id="22" creationId="{39BA2726-D6D1-B4C6-7EC9-D427489FC1C3}"/>
          </ac:inkMkLst>
        </pc:inkChg>
        <pc:inkChg chg="add del">
          <ac:chgData name="FLUER Bernhard" userId="e0535e40-d403-4de8-ac18-73d2b0d126d8" providerId="ADAL" clId="{842FB036-2F61-5841-99B3-15A5D9913732}" dt="2023-05-05T16:11:47.343" v="127"/>
          <ac:inkMkLst>
            <pc:docMk/>
            <pc:sldMk cId="24768045" sldId="2147375269"/>
            <ac:inkMk id="22" creationId="{95F24E06-A9A7-1C0C-F111-9E304980EACB}"/>
          </ac:inkMkLst>
        </pc:inkChg>
        <pc:inkChg chg="add del mod reco modStrokes">
          <ac:chgData name="FLUER Bernhard" userId="e0535e40-d403-4de8-ac18-73d2b0d126d8" providerId="ADAL" clId="{842FB036-2F61-5841-99B3-15A5D9913732}" dt="2023-05-05T15:47:27.781" v="43"/>
          <ac:inkMkLst>
            <pc:docMk/>
            <pc:sldMk cId="24768045" sldId="2147375269"/>
            <ac:inkMk id="23" creationId="{602E165E-A636-7D02-872A-C4DAB9C45BE3}"/>
          </ac:inkMkLst>
        </pc:inkChg>
        <pc:inkChg chg="add del">
          <ac:chgData name="FLUER Bernhard" userId="e0535e40-d403-4de8-ac18-73d2b0d126d8" providerId="ADAL" clId="{842FB036-2F61-5841-99B3-15A5D9913732}" dt="2023-05-05T15:47:03.115" v="22"/>
          <ac:inkMkLst>
            <pc:docMk/>
            <pc:sldMk cId="24768045" sldId="2147375269"/>
            <ac:inkMk id="24" creationId="{5A9D90AD-C77F-4289-08EB-7E9788D62182}"/>
          </ac:inkMkLst>
        </pc:inkChg>
        <pc:inkChg chg="add del">
          <ac:chgData name="FLUER Bernhard" userId="e0535e40-d403-4de8-ac18-73d2b0d126d8" providerId="ADAL" clId="{842FB036-2F61-5841-99B3-15A5D9913732}" dt="2023-05-05T15:47:03.115" v="22"/>
          <ac:inkMkLst>
            <pc:docMk/>
            <pc:sldMk cId="24768045" sldId="2147375269"/>
            <ac:inkMk id="25" creationId="{DE08FB37-372C-27C1-C893-9A6C890BD76E}"/>
          </ac:inkMkLst>
        </pc:inkChg>
        <pc:inkChg chg="add del mod reco modStrokes">
          <ac:chgData name="FLUER Bernhard" userId="e0535e40-d403-4de8-ac18-73d2b0d126d8" providerId="ADAL" clId="{842FB036-2F61-5841-99B3-15A5D9913732}" dt="2023-05-05T15:47:27.777" v="40"/>
          <ac:inkMkLst>
            <pc:docMk/>
            <pc:sldMk cId="24768045" sldId="2147375269"/>
            <ac:inkMk id="26" creationId="{E1FA18E6-7CD6-77C9-A3E5-020DE00E6884}"/>
          </ac:inkMkLst>
        </pc:inkChg>
        <pc:inkChg chg="add del">
          <ac:chgData name="FLUER Bernhard" userId="e0535e40-d403-4de8-ac18-73d2b0d126d8" providerId="ADAL" clId="{842FB036-2F61-5841-99B3-15A5D9913732}" dt="2023-05-05T15:47:10.352" v="26"/>
          <ac:inkMkLst>
            <pc:docMk/>
            <pc:sldMk cId="24768045" sldId="2147375269"/>
            <ac:inkMk id="27" creationId="{D3BCBABD-102E-0850-BA58-39D1C596F0B0}"/>
          </ac:inkMkLst>
        </pc:inkChg>
        <pc:inkChg chg="add del">
          <ac:chgData name="FLUER Bernhard" userId="e0535e40-d403-4de8-ac18-73d2b0d126d8" providerId="ADAL" clId="{842FB036-2F61-5841-99B3-15A5D9913732}" dt="2023-05-05T15:47:10.352" v="26"/>
          <ac:inkMkLst>
            <pc:docMk/>
            <pc:sldMk cId="24768045" sldId="2147375269"/>
            <ac:inkMk id="28" creationId="{32A85DE4-A463-3C13-E46C-7CA76379CD19}"/>
          </ac:inkMkLst>
        </pc:inkChg>
        <pc:inkChg chg="add del reco">
          <ac:chgData name="FLUER Bernhard" userId="e0535e40-d403-4de8-ac18-73d2b0d126d8" providerId="ADAL" clId="{842FB036-2F61-5841-99B3-15A5D9913732}" dt="2023-05-05T15:47:27.782" v="44"/>
          <ac:inkMkLst>
            <pc:docMk/>
            <pc:sldMk cId="24768045" sldId="2147375269"/>
            <ac:inkMk id="29" creationId="{0DEC0274-8A8E-B131-B116-75FAAA21321E}"/>
          </ac:inkMkLst>
        </pc:inkChg>
        <pc:inkChg chg="add del">
          <ac:chgData name="FLUER Bernhard" userId="e0535e40-d403-4de8-ac18-73d2b0d126d8" providerId="ADAL" clId="{842FB036-2F61-5841-99B3-15A5D9913732}" dt="2023-05-05T15:47:13.270" v="29"/>
          <ac:inkMkLst>
            <pc:docMk/>
            <pc:sldMk cId="24768045" sldId="2147375269"/>
            <ac:inkMk id="30" creationId="{515DCF92-B8CB-4679-7D92-2A51731A45BD}"/>
          </ac:inkMkLst>
        </pc:inkChg>
        <pc:inkChg chg="add del">
          <ac:chgData name="FLUER Bernhard" userId="e0535e40-d403-4de8-ac18-73d2b0d126d8" providerId="ADAL" clId="{842FB036-2F61-5841-99B3-15A5D9913732}" dt="2023-05-05T15:47:13.270" v="29"/>
          <ac:inkMkLst>
            <pc:docMk/>
            <pc:sldMk cId="24768045" sldId="2147375269"/>
            <ac:inkMk id="31" creationId="{9DE60DE1-9704-C7BD-D1BC-FE5F6A2F8245}"/>
          </ac:inkMkLst>
        </pc:inkChg>
        <pc:inkChg chg="add del reco">
          <ac:chgData name="FLUER Bernhard" userId="e0535e40-d403-4de8-ac18-73d2b0d126d8" providerId="ADAL" clId="{842FB036-2F61-5841-99B3-15A5D9913732}" dt="2023-05-05T15:47:27.780" v="42"/>
          <ac:inkMkLst>
            <pc:docMk/>
            <pc:sldMk cId="24768045" sldId="2147375269"/>
            <ac:inkMk id="32" creationId="{EB777458-A4C3-42DE-90BD-DF3224EF6894}"/>
          </ac:inkMkLst>
        </pc:inkChg>
        <pc:inkChg chg="add del">
          <ac:chgData name="FLUER Bernhard" userId="e0535e40-d403-4de8-ac18-73d2b0d126d8" providerId="ADAL" clId="{842FB036-2F61-5841-99B3-15A5D9913732}" dt="2023-05-05T15:47:27.783" v="45"/>
          <ac:inkMkLst>
            <pc:docMk/>
            <pc:sldMk cId="24768045" sldId="2147375269"/>
            <ac:inkMk id="33" creationId="{87243D77-CEAA-AE6C-5C21-21C1F0AE6E0B}"/>
          </ac:inkMkLst>
        </pc:inkChg>
        <pc:inkChg chg="add del">
          <ac:chgData name="FLUER Bernhard" userId="e0535e40-d403-4de8-ac18-73d2b0d126d8" providerId="ADAL" clId="{842FB036-2F61-5841-99B3-15A5D9913732}" dt="2023-05-05T15:47:19.993" v="39"/>
          <ac:inkMkLst>
            <pc:docMk/>
            <pc:sldMk cId="24768045" sldId="2147375269"/>
            <ac:inkMk id="34" creationId="{6EAA879D-520B-CD53-C046-0A848F5B110F}"/>
          </ac:inkMkLst>
        </pc:inkChg>
        <pc:inkChg chg="add del reco">
          <ac:chgData name="FLUER Bernhard" userId="e0535e40-d403-4de8-ac18-73d2b0d126d8" providerId="ADAL" clId="{842FB036-2F61-5841-99B3-15A5D9913732}" dt="2023-05-05T16:11:47.343" v="127"/>
          <ac:inkMkLst>
            <pc:docMk/>
            <pc:sldMk cId="24768045" sldId="2147375269"/>
            <ac:inkMk id="34" creationId="{91AD31F6-22AC-D84E-2FD8-A574576C208C}"/>
          </ac:inkMkLst>
        </pc:inkChg>
        <pc:inkChg chg="add">
          <ac:chgData name="FLUER Bernhard" userId="e0535e40-d403-4de8-ac18-73d2b0d126d8" providerId="ADAL" clId="{842FB036-2F61-5841-99B3-15A5D9913732}" dt="2023-05-05T16:11:50.323" v="129"/>
          <ac:inkMkLst>
            <pc:docMk/>
            <pc:sldMk cId="24768045" sldId="2147375269"/>
            <ac:inkMk id="35" creationId="{08B9D930-DF1B-C276-DED8-96564E692014}"/>
          </ac:inkMkLst>
        </pc:inkChg>
        <pc:inkChg chg="add del">
          <ac:chgData name="FLUER Bernhard" userId="e0535e40-d403-4de8-ac18-73d2b0d126d8" providerId="ADAL" clId="{842FB036-2F61-5841-99B3-15A5D9913732}" dt="2023-05-05T16:03:27.455" v="108"/>
          <ac:inkMkLst>
            <pc:docMk/>
            <pc:sldMk cId="24768045" sldId="2147375269"/>
            <ac:inkMk id="35" creationId="{0A2A886D-A6C8-8677-63BE-1F8BD61C8834}"/>
          </ac:inkMkLst>
        </pc:inkChg>
        <pc:inkChg chg="add del">
          <ac:chgData name="FLUER Bernhard" userId="e0535e40-d403-4de8-ac18-73d2b0d126d8" providerId="ADAL" clId="{842FB036-2F61-5841-99B3-15A5D9913732}" dt="2023-05-05T15:47:19.993" v="39"/>
          <ac:inkMkLst>
            <pc:docMk/>
            <pc:sldMk cId="24768045" sldId="2147375269"/>
            <ac:inkMk id="35" creationId="{C8B7B7B1-8428-6023-B855-251153C7A2E4}"/>
          </ac:inkMkLst>
        </pc:inkChg>
        <pc:inkChg chg="add del">
          <ac:chgData name="FLUER Bernhard" userId="e0535e40-d403-4de8-ac18-73d2b0d126d8" providerId="ADAL" clId="{842FB036-2F61-5841-99B3-15A5D9913732}" dt="2023-05-05T16:11:55.712" v="131"/>
          <ac:inkMkLst>
            <pc:docMk/>
            <pc:sldMk cId="24768045" sldId="2147375269"/>
            <ac:inkMk id="36" creationId="{20D37677-C70F-2A24-616F-137085B40E6D}"/>
          </ac:inkMkLst>
        </pc:inkChg>
        <pc:inkChg chg="add del">
          <ac:chgData name="FLUER Bernhard" userId="e0535e40-d403-4de8-ac18-73d2b0d126d8" providerId="ADAL" clId="{842FB036-2F61-5841-99B3-15A5D9913732}" dt="2023-05-05T16:03:26.897" v="107"/>
          <ac:inkMkLst>
            <pc:docMk/>
            <pc:sldMk cId="24768045" sldId="2147375269"/>
            <ac:inkMk id="36" creationId="{52F3BC1F-B0A9-3ACD-A2C4-5A98CE78FE6D}"/>
          </ac:inkMkLst>
        </pc:inkChg>
        <pc:inkChg chg="add del">
          <ac:chgData name="FLUER Bernhard" userId="e0535e40-d403-4de8-ac18-73d2b0d126d8" providerId="ADAL" clId="{842FB036-2F61-5841-99B3-15A5D9913732}" dt="2023-05-05T15:47:19.993" v="39"/>
          <ac:inkMkLst>
            <pc:docMk/>
            <pc:sldMk cId="24768045" sldId="2147375269"/>
            <ac:inkMk id="36" creationId="{B409B01A-C01C-F1C0-AEA9-DBCC3BD445DD}"/>
          </ac:inkMkLst>
        </pc:inkChg>
        <pc:inkChg chg="add del">
          <ac:chgData name="FLUER Bernhard" userId="e0535e40-d403-4de8-ac18-73d2b0d126d8" providerId="ADAL" clId="{842FB036-2F61-5841-99B3-15A5D9913732}" dt="2023-05-05T15:47:19.993" v="39"/>
          <ac:inkMkLst>
            <pc:docMk/>
            <pc:sldMk cId="24768045" sldId="2147375269"/>
            <ac:inkMk id="37" creationId="{7782E339-DBDB-08E1-0786-FEFC7137EEC5}"/>
          </ac:inkMkLst>
        </pc:inkChg>
        <pc:inkChg chg="add del">
          <ac:chgData name="FLUER Bernhard" userId="e0535e40-d403-4de8-ac18-73d2b0d126d8" providerId="ADAL" clId="{842FB036-2F61-5841-99B3-15A5D9913732}" dt="2023-05-05T16:03:22.545" v="104"/>
          <ac:inkMkLst>
            <pc:docMk/>
            <pc:sldMk cId="24768045" sldId="2147375269"/>
            <ac:inkMk id="37" creationId="{8C20900D-AACD-B035-C588-E231C84732EE}"/>
          </ac:inkMkLst>
        </pc:inkChg>
        <pc:inkChg chg="add del">
          <ac:chgData name="FLUER Bernhard" userId="e0535e40-d403-4de8-ac18-73d2b0d126d8" providerId="ADAL" clId="{842FB036-2F61-5841-99B3-15A5D9913732}" dt="2023-05-05T16:11:58.535" v="133"/>
          <ac:inkMkLst>
            <pc:docMk/>
            <pc:sldMk cId="24768045" sldId="2147375269"/>
            <ac:inkMk id="37" creationId="{C976C173-1257-89CE-CAA1-D2AA6B37F467}"/>
          </ac:inkMkLst>
        </pc:inkChg>
        <pc:inkChg chg="add del">
          <ac:chgData name="FLUER Bernhard" userId="e0535e40-d403-4de8-ac18-73d2b0d126d8" providerId="ADAL" clId="{842FB036-2F61-5841-99B3-15A5D9913732}" dt="2023-05-05T15:47:19.993" v="39"/>
          <ac:inkMkLst>
            <pc:docMk/>
            <pc:sldMk cId="24768045" sldId="2147375269"/>
            <ac:inkMk id="38" creationId="{633288BC-4CE5-02BE-F41F-09AC1C9F4EC7}"/>
          </ac:inkMkLst>
        </pc:inkChg>
        <pc:inkChg chg="add del">
          <ac:chgData name="FLUER Bernhard" userId="e0535e40-d403-4de8-ac18-73d2b0d126d8" providerId="ADAL" clId="{842FB036-2F61-5841-99B3-15A5D9913732}" dt="2023-05-05T16:03:19.288" v="101"/>
          <ac:inkMkLst>
            <pc:docMk/>
            <pc:sldMk cId="24768045" sldId="2147375269"/>
            <ac:inkMk id="38" creationId="{D6B369CA-F47D-CFC0-0EDF-7C0AD9D4C3A9}"/>
          </ac:inkMkLst>
        </pc:inkChg>
        <pc:inkChg chg="add del">
          <ac:chgData name="FLUER Bernhard" userId="e0535e40-d403-4de8-ac18-73d2b0d126d8" providerId="ADAL" clId="{842FB036-2F61-5841-99B3-15A5D9913732}" dt="2023-05-05T16:12:04.653" v="137"/>
          <ac:inkMkLst>
            <pc:docMk/>
            <pc:sldMk cId="24768045" sldId="2147375269"/>
            <ac:inkMk id="38" creationId="{ECC8D1AC-1AD1-2259-9927-BB514885A46E}"/>
          </ac:inkMkLst>
        </pc:inkChg>
        <pc:inkChg chg="add del">
          <ac:chgData name="FLUER Bernhard" userId="e0535e40-d403-4de8-ac18-73d2b0d126d8" providerId="ADAL" clId="{842FB036-2F61-5841-99B3-15A5D9913732}" dt="2023-05-05T16:12:04.653" v="137"/>
          <ac:inkMkLst>
            <pc:docMk/>
            <pc:sldMk cId="24768045" sldId="2147375269"/>
            <ac:inkMk id="39" creationId="{2F12319D-8DF4-DBAE-516F-A7E81FE504D3}"/>
          </ac:inkMkLst>
        </pc:inkChg>
        <pc:inkChg chg="add del">
          <ac:chgData name="FLUER Bernhard" userId="e0535e40-d403-4de8-ac18-73d2b0d126d8" providerId="ADAL" clId="{842FB036-2F61-5841-99B3-15A5D9913732}" dt="2023-05-05T15:47:19.993" v="39"/>
          <ac:inkMkLst>
            <pc:docMk/>
            <pc:sldMk cId="24768045" sldId="2147375269"/>
            <ac:inkMk id="39" creationId="{A7FBEDF4-A694-E896-CAEA-D7656A6A0C5B}"/>
          </ac:inkMkLst>
        </pc:inkChg>
        <pc:inkChg chg="add del reco">
          <ac:chgData name="FLUER Bernhard" userId="e0535e40-d403-4de8-ac18-73d2b0d126d8" providerId="ADAL" clId="{842FB036-2F61-5841-99B3-15A5D9913732}" dt="2023-05-05T16:03:19.288" v="101"/>
          <ac:inkMkLst>
            <pc:docMk/>
            <pc:sldMk cId="24768045" sldId="2147375269"/>
            <ac:inkMk id="39" creationId="{CE4F46C9-9A51-FD31-C837-6C6BBA1DE560}"/>
          </ac:inkMkLst>
        </pc:inkChg>
        <pc:inkChg chg="add del">
          <ac:chgData name="FLUER Bernhard" userId="e0535e40-d403-4de8-ac18-73d2b0d126d8" providerId="ADAL" clId="{842FB036-2F61-5841-99B3-15A5D9913732}" dt="2023-05-05T15:47:19.993" v="39"/>
          <ac:inkMkLst>
            <pc:docMk/>
            <pc:sldMk cId="24768045" sldId="2147375269"/>
            <ac:inkMk id="40" creationId="{1B3F4A6A-D668-D5AA-52FB-6ABDFBE198E6}"/>
          </ac:inkMkLst>
        </pc:inkChg>
        <pc:inkChg chg="add del reco">
          <ac:chgData name="FLUER Bernhard" userId="e0535e40-d403-4de8-ac18-73d2b0d126d8" providerId="ADAL" clId="{842FB036-2F61-5841-99B3-15A5D9913732}" dt="2023-05-05T16:12:04.653" v="137"/>
          <ac:inkMkLst>
            <pc:docMk/>
            <pc:sldMk cId="24768045" sldId="2147375269"/>
            <ac:inkMk id="40" creationId="{51365B6B-2E73-4964-1F32-E19FE7194E00}"/>
          </ac:inkMkLst>
        </pc:inkChg>
        <pc:inkChg chg="add del">
          <ac:chgData name="FLUER Bernhard" userId="e0535e40-d403-4de8-ac18-73d2b0d126d8" providerId="ADAL" clId="{842FB036-2F61-5841-99B3-15A5D9913732}" dt="2023-05-05T16:03:22.313" v="103"/>
          <ac:inkMkLst>
            <pc:docMk/>
            <pc:sldMk cId="24768045" sldId="2147375269"/>
            <ac:inkMk id="40" creationId="{C796F382-60AC-CE21-4EBF-6831FEEE2F66}"/>
          </ac:inkMkLst>
        </pc:inkChg>
        <pc:inkChg chg="add del">
          <ac:chgData name="FLUER Bernhard" userId="e0535e40-d403-4de8-ac18-73d2b0d126d8" providerId="ADAL" clId="{842FB036-2F61-5841-99B3-15A5D9913732}" dt="2023-05-05T16:03:26.749" v="106"/>
          <ac:inkMkLst>
            <pc:docMk/>
            <pc:sldMk cId="24768045" sldId="2147375269"/>
            <ac:inkMk id="41" creationId="{3058D934-6067-1218-9237-458E2F3A69AA}"/>
          </ac:inkMkLst>
        </pc:inkChg>
        <pc:inkChg chg="add del">
          <ac:chgData name="FLUER Bernhard" userId="e0535e40-d403-4de8-ac18-73d2b0d126d8" providerId="ADAL" clId="{842FB036-2F61-5841-99B3-15A5D9913732}" dt="2023-05-05T15:47:19.993" v="39"/>
          <ac:inkMkLst>
            <pc:docMk/>
            <pc:sldMk cId="24768045" sldId="2147375269"/>
            <ac:inkMk id="41" creationId="{9DDE1477-9C04-5784-DE43-D6FC0A91B8D6}"/>
          </ac:inkMkLst>
        </pc:inkChg>
        <pc:inkChg chg="add del">
          <ac:chgData name="FLUER Bernhard" userId="e0535e40-d403-4de8-ac18-73d2b0d126d8" providerId="ADAL" clId="{842FB036-2F61-5841-99B3-15A5D9913732}" dt="2023-05-05T16:12:09.246" v="140"/>
          <ac:inkMkLst>
            <pc:docMk/>
            <pc:sldMk cId="24768045" sldId="2147375269"/>
            <ac:inkMk id="41" creationId="{B1B72005-5ECB-8873-BE07-47AE8D52A229}"/>
          </ac:inkMkLst>
        </pc:inkChg>
        <pc:inkChg chg="add del">
          <ac:chgData name="FLUER Bernhard" userId="e0535e40-d403-4de8-ac18-73d2b0d126d8" providerId="ADAL" clId="{842FB036-2F61-5841-99B3-15A5D9913732}" dt="2023-05-05T16:12:09.246" v="140"/>
          <ac:inkMkLst>
            <pc:docMk/>
            <pc:sldMk cId="24768045" sldId="2147375269"/>
            <ac:inkMk id="42" creationId="{00090A48-C18D-2032-B36D-B6C5B4C91684}"/>
          </ac:inkMkLst>
        </pc:inkChg>
        <pc:inkChg chg="add del reco">
          <ac:chgData name="FLUER Bernhard" userId="e0535e40-d403-4de8-ac18-73d2b0d126d8" providerId="ADAL" clId="{842FB036-2F61-5841-99B3-15A5D9913732}" dt="2023-05-05T15:47:27.779" v="41"/>
          <ac:inkMkLst>
            <pc:docMk/>
            <pc:sldMk cId="24768045" sldId="2147375269"/>
            <ac:inkMk id="42" creationId="{539BFD62-CF2E-3699-FB23-98DB4C38C67D}"/>
          </ac:inkMkLst>
        </pc:inkChg>
        <pc:inkChg chg="add del">
          <ac:chgData name="FLUER Bernhard" userId="e0535e40-d403-4de8-ac18-73d2b0d126d8" providerId="ADAL" clId="{842FB036-2F61-5841-99B3-15A5D9913732}" dt="2023-05-05T16:03:34.166" v="111"/>
          <ac:inkMkLst>
            <pc:docMk/>
            <pc:sldMk cId="24768045" sldId="2147375269"/>
            <ac:inkMk id="42" creationId="{D0C46237-D1E4-670B-08D2-260ABD7FBB94}"/>
          </ac:inkMkLst>
        </pc:inkChg>
        <pc:inkChg chg="add del">
          <ac:chgData name="FLUER Bernhard" userId="e0535e40-d403-4de8-ac18-73d2b0d126d8" providerId="ADAL" clId="{842FB036-2F61-5841-99B3-15A5D9913732}" dt="2023-05-05T15:48:12.266" v="53"/>
          <ac:inkMkLst>
            <pc:docMk/>
            <pc:sldMk cId="24768045" sldId="2147375269"/>
            <ac:inkMk id="43" creationId="{764D17DC-BB66-BF5E-1175-0EC6791E25E8}"/>
          </ac:inkMkLst>
        </pc:inkChg>
        <pc:inkChg chg="add del">
          <ac:chgData name="FLUER Bernhard" userId="e0535e40-d403-4de8-ac18-73d2b0d126d8" providerId="ADAL" clId="{842FB036-2F61-5841-99B3-15A5D9913732}" dt="2023-05-05T15:48:12.266" v="53"/>
          <ac:inkMkLst>
            <pc:docMk/>
            <pc:sldMk cId="24768045" sldId="2147375269"/>
            <ac:inkMk id="44" creationId="{71CE7F1F-33F9-44FE-9C49-A3940D304C09}"/>
          </ac:inkMkLst>
        </pc:inkChg>
        <pc:inkChg chg="add del">
          <ac:chgData name="FLUER Bernhard" userId="e0535e40-d403-4de8-ac18-73d2b0d126d8" providerId="ADAL" clId="{842FB036-2F61-5841-99B3-15A5D9913732}" dt="2023-05-05T15:48:12.266" v="53"/>
          <ac:inkMkLst>
            <pc:docMk/>
            <pc:sldMk cId="24768045" sldId="2147375269"/>
            <ac:inkMk id="45" creationId="{C79DE830-98FE-9876-0B6D-193ADD5943A7}"/>
          </ac:inkMkLst>
        </pc:inkChg>
        <pc:inkChg chg="add del">
          <ac:chgData name="FLUER Bernhard" userId="e0535e40-d403-4de8-ac18-73d2b0d126d8" providerId="ADAL" clId="{842FB036-2F61-5841-99B3-15A5D9913732}" dt="2023-05-05T15:48:12.266" v="53"/>
          <ac:inkMkLst>
            <pc:docMk/>
            <pc:sldMk cId="24768045" sldId="2147375269"/>
            <ac:inkMk id="46" creationId="{91E90763-1774-B7A3-8B1D-CE4581DC235C}"/>
          </ac:inkMkLst>
        </pc:inkChg>
        <pc:inkChg chg="add del">
          <ac:chgData name="FLUER Bernhard" userId="e0535e40-d403-4de8-ac18-73d2b0d126d8" providerId="ADAL" clId="{842FB036-2F61-5841-99B3-15A5D9913732}" dt="2023-05-05T16:03:34.166" v="111"/>
          <ac:inkMkLst>
            <pc:docMk/>
            <pc:sldMk cId="24768045" sldId="2147375269"/>
            <ac:inkMk id="47" creationId="{15BD0BF3-297F-EFFB-85F6-475F4ED0CC59}"/>
          </ac:inkMkLst>
        </pc:inkChg>
        <pc:inkChg chg="add del">
          <ac:chgData name="FLUER Bernhard" userId="e0535e40-d403-4de8-ac18-73d2b0d126d8" providerId="ADAL" clId="{842FB036-2F61-5841-99B3-15A5D9913732}" dt="2023-05-05T15:48:12.266" v="53"/>
          <ac:inkMkLst>
            <pc:docMk/>
            <pc:sldMk cId="24768045" sldId="2147375269"/>
            <ac:inkMk id="47" creationId="{B78229E1-85F0-DDFD-88EA-EE7D893403EB}"/>
          </ac:inkMkLst>
        </pc:inkChg>
        <pc:inkChg chg="add reco">
          <ac:chgData name="FLUER Bernhard" userId="e0535e40-d403-4de8-ac18-73d2b0d126d8" providerId="ADAL" clId="{842FB036-2F61-5841-99B3-15A5D9913732}" dt="2023-05-05T16:12:09.246" v="140"/>
          <ac:inkMkLst>
            <pc:docMk/>
            <pc:sldMk cId="24768045" sldId="2147375269"/>
            <ac:inkMk id="47" creationId="{E15EDC0D-B1FE-49E6-D92C-929D84E8053E}"/>
          </ac:inkMkLst>
        </pc:inkChg>
        <pc:inkChg chg="add del reco">
          <ac:chgData name="FLUER Bernhard" userId="e0535e40-d403-4de8-ac18-73d2b0d126d8" providerId="ADAL" clId="{842FB036-2F61-5841-99B3-15A5D9913732}" dt="2023-05-05T15:48:12.266" v="53"/>
          <ac:inkMkLst>
            <pc:docMk/>
            <pc:sldMk cId="24768045" sldId="2147375269"/>
            <ac:inkMk id="48" creationId="{1234BEE3-9E2F-45BA-6262-6BE5C03BC60A}"/>
          </ac:inkMkLst>
        </pc:inkChg>
        <pc:inkChg chg="add reco">
          <ac:chgData name="FLUER Bernhard" userId="e0535e40-d403-4de8-ac18-73d2b0d126d8" providerId="ADAL" clId="{842FB036-2F61-5841-99B3-15A5D9913732}" dt="2023-05-05T16:03:34.166" v="111"/>
          <ac:inkMkLst>
            <pc:docMk/>
            <pc:sldMk cId="24768045" sldId="2147375269"/>
            <ac:inkMk id="49" creationId="{81DC4781-B2C6-D50C-751E-69C779C80990}"/>
          </ac:inkMkLst>
        </pc:inkChg>
        <pc:inkChg chg="add del">
          <ac:chgData name="FLUER Bernhard" userId="e0535e40-d403-4de8-ac18-73d2b0d126d8" providerId="ADAL" clId="{842FB036-2F61-5841-99B3-15A5D9913732}" dt="2023-05-05T15:48:14.653" v="55"/>
          <ac:inkMkLst>
            <pc:docMk/>
            <pc:sldMk cId="24768045" sldId="2147375269"/>
            <ac:inkMk id="49" creationId="{CE8F1340-FB46-C93A-3340-0D7CBFEDDD60}"/>
          </ac:inkMkLst>
        </pc:inkChg>
        <pc:inkChg chg="add del">
          <ac:chgData name="FLUER Bernhard" userId="e0535e40-d403-4de8-ac18-73d2b0d126d8" providerId="ADAL" clId="{842FB036-2F61-5841-99B3-15A5D9913732}" dt="2023-05-05T15:48:17.340" v="58"/>
          <ac:inkMkLst>
            <pc:docMk/>
            <pc:sldMk cId="24768045" sldId="2147375269"/>
            <ac:inkMk id="50" creationId="{AF28B72F-4492-2C53-CC85-AABBFFD2CB8E}"/>
          </ac:inkMkLst>
        </pc:inkChg>
        <pc:inkChg chg="add del">
          <ac:chgData name="FLUER Bernhard" userId="e0535e40-d403-4de8-ac18-73d2b0d126d8" providerId="ADAL" clId="{842FB036-2F61-5841-99B3-15A5D9913732}" dt="2023-05-05T15:48:17.340" v="58"/>
          <ac:inkMkLst>
            <pc:docMk/>
            <pc:sldMk cId="24768045" sldId="2147375269"/>
            <ac:inkMk id="51" creationId="{DAEE1873-F32F-B394-DBCF-2EF5FDCE6D33}"/>
          </ac:inkMkLst>
        </pc:inkChg>
        <pc:inkChg chg="add reco">
          <ac:chgData name="FLUER Bernhard" userId="e0535e40-d403-4de8-ac18-73d2b0d126d8" providerId="ADAL" clId="{842FB036-2F61-5841-99B3-15A5D9913732}" dt="2023-05-05T15:48:17.340" v="58"/>
          <ac:inkMkLst>
            <pc:docMk/>
            <pc:sldMk cId="24768045" sldId="2147375269"/>
            <ac:inkMk id="52" creationId="{1E5A5E3E-5569-372F-3D96-6B513495F11B}"/>
          </ac:inkMkLst>
        </pc:inkChg>
        <pc:inkChg chg="add del">
          <ac:chgData name="FLUER Bernhard" userId="e0535e40-d403-4de8-ac18-73d2b0d126d8" providerId="ADAL" clId="{842FB036-2F61-5841-99B3-15A5D9913732}" dt="2023-05-05T16:12:15.953" v="147"/>
          <ac:inkMkLst>
            <pc:docMk/>
            <pc:sldMk cId="24768045" sldId="2147375269"/>
            <ac:inkMk id="53" creationId="{179D8118-6688-B070-0C86-DC2FBFE8AFA8}"/>
          </ac:inkMkLst>
        </pc:inkChg>
        <pc:inkChg chg="add del">
          <ac:chgData name="FLUER Bernhard" userId="e0535e40-d403-4de8-ac18-73d2b0d126d8" providerId="ADAL" clId="{842FB036-2F61-5841-99B3-15A5D9913732}" dt="2023-05-05T15:48:20.247" v="60"/>
          <ac:inkMkLst>
            <pc:docMk/>
            <pc:sldMk cId="24768045" sldId="2147375269"/>
            <ac:inkMk id="53" creationId="{C3F344D4-5F41-429E-48A5-133A73A3FAD3}"/>
          </ac:inkMkLst>
        </pc:inkChg>
        <pc:inkChg chg="add del">
          <ac:chgData name="FLUER Bernhard" userId="e0535e40-d403-4de8-ac18-73d2b0d126d8" providerId="ADAL" clId="{842FB036-2F61-5841-99B3-15A5D9913732}" dt="2023-05-05T15:48:23.132" v="63"/>
          <ac:inkMkLst>
            <pc:docMk/>
            <pc:sldMk cId="24768045" sldId="2147375269"/>
            <ac:inkMk id="54" creationId="{EDFBEBE6-6D83-BEE9-1C41-BC5A338842C6}"/>
          </ac:inkMkLst>
        </pc:inkChg>
        <pc:inkChg chg="add del">
          <ac:chgData name="FLUER Bernhard" userId="e0535e40-d403-4de8-ac18-73d2b0d126d8" providerId="ADAL" clId="{842FB036-2F61-5841-99B3-15A5D9913732}" dt="2023-05-05T15:48:23.132" v="63"/>
          <ac:inkMkLst>
            <pc:docMk/>
            <pc:sldMk cId="24768045" sldId="2147375269"/>
            <ac:inkMk id="55" creationId="{0E9C7FA5-BB6E-FA6D-3C0D-8668512046A3}"/>
          </ac:inkMkLst>
        </pc:inkChg>
        <pc:inkChg chg="add del">
          <ac:chgData name="FLUER Bernhard" userId="e0535e40-d403-4de8-ac18-73d2b0d126d8" providerId="ADAL" clId="{842FB036-2F61-5841-99B3-15A5D9913732}" dt="2023-05-05T16:12:15.953" v="147"/>
          <ac:inkMkLst>
            <pc:docMk/>
            <pc:sldMk cId="24768045" sldId="2147375269"/>
            <ac:inkMk id="55" creationId="{BC75F5E4-3244-04EF-F96C-925FBD66DC21}"/>
          </ac:inkMkLst>
        </pc:inkChg>
        <pc:inkChg chg="add reco">
          <ac:chgData name="FLUER Bernhard" userId="e0535e40-d403-4de8-ac18-73d2b0d126d8" providerId="ADAL" clId="{842FB036-2F61-5841-99B3-15A5D9913732}" dt="2023-05-05T15:48:23.132" v="63"/>
          <ac:inkMkLst>
            <pc:docMk/>
            <pc:sldMk cId="24768045" sldId="2147375269"/>
            <ac:inkMk id="56" creationId="{C9B86AD7-EE1D-358E-2A23-BB46664CF405}"/>
          </ac:inkMkLst>
        </pc:inkChg>
        <pc:inkChg chg="add">
          <ac:chgData name="FLUER Bernhard" userId="e0535e40-d403-4de8-ac18-73d2b0d126d8" providerId="ADAL" clId="{842FB036-2F61-5841-99B3-15A5D9913732}" dt="2023-05-05T16:12:13.729" v="143"/>
          <ac:inkMkLst>
            <pc:docMk/>
            <pc:sldMk cId="24768045" sldId="2147375269"/>
            <ac:inkMk id="57" creationId="{1149233D-41E1-2735-ADE1-FC8014704802}"/>
          </ac:inkMkLst>
        </pc:inkChg>
        <pc:inkChg chg="add del">
          <ac:chgData name="FLUER Bernhard" userId="e0535e40-d403-4de8-ac18-73d2b0d126d8" providerId="ADAL" clId="{842FB036-2F61-5841-99B3-15A5D9913732}" dt="2023-05-05T15:48:30.752" v="65"/>
          <ac:inkMkLst>
            <pc:docMk/>
            <pc:sldMk cId="24768045" sldId="2147375269"/>
            <ac:inkMk id="57" creationId="{48C58346-FFBA-A7BF-C798-3743424888AA}"/>
          </ac:inkMkLst>
        </pc:inkChg>
        <pc:inkChg chg="add">
          <ac:chgData name="FLUER Bernhard" userId="e0535e40-d403-4de8-ac18-73d2b0d126d8" providerId="ADAL" clId="{842FB036-2F61-5841-99B3-15A5D9913732}" dt="2023-05-05T15:48:38.691" v="66"/>
          <ac:inkMkLst>
            <pc:docMk/>
            <pc:sldMk cId="24768045" sldId="2147375269"/>
            <ac:inkMk id="58" creationId="{9D8C7757-9BB0-CA97-03CF-96FF185893D5}"/>
          </ac:inkMkLst>
        </pc:inkChg>
        <pc:inkChg chg="add del">
          <ac:chgData name="FLUER Bernhard" userId="e0535e40-d403-4de8-ac18-73d2b0d126d8" providerId="ADAL" clId="{842FB036-2F61-5841-99B3-15A5D9913732}" dt="2023-05-05T15:48:47.725" v="70"/>
          <ac:inkMkLst>
            <pc:docMk/>
            <pc:sldMk cId="24768045" sldId="2147375269"/>
            <ac:inkMk id="59" creationId="{AD1400FF-551F-8EA7-75B7-A9922020BA7E}"/>
          </ac:inkMkLst>
        </pc:inkChg>
        <pc:inkChg chg="add">
          <ac:chgData name="FLUER Bernhard" userId="e0535e40-d403-4de8-ac18-73d2b0d126d8" providerId="ADAL" clId="{842FB036-2F61-5841-99B3-15A5D9913732}" dt="2023-05-05T16:12:14.160" v="144"/>
          <ac:inkMkLst>
            <pc:docMk/>
            <pc:sldMk cId="24768045" sldId="2147375269"/>
            <ac:inkMk id="59" creationId="{E282BC60-B13B-6FAF-0547-18BEAD131B36}"/>
          </ac:inkMkLst>
        </pc:inkChg>
        <pc:inkChg chg="add">
          <ac:chgData name="FLUER Bernhard" userId="e0535e40-d403-4de8-ac18-73d2b0d126d8" providerId="ADAL" clId="{842FB036-2F61-5841-99B3-15A5D9913732}" dt="2023-05-05T16:12:14.628" v="145"/>
          <ac:inkMkLst>
            <pc:docMk/>
            <pc:sldMk cId="24768045" sldId="2147375269"/>
            <ac:inkMk id="60" creationId="{6B7BBA5E-9ABB-9B05-6CDD-6AB889F09103}"/>
          </ac:inkMkLst>
        </pc:inkChg>
        <pc:inkChg chg="add del">
          <ac:chgData name="FLUER Bernhard" userId="e0535e40-d403-4de8-ac18-73d2b0d126d8" providerId="ADAL" clId="{842FB036-2F61-5841-99B3-15A5D9913732}" dt="2023-05-05T15:48:47.725" v="70"/>
          <ac:inkMkLst>
            <pc:docMk/>
            <pc:sldMk cId="24768045" sldId="2147375269"/>
            <ac:inkMk id="60" creationId="{73D6F876-BC97-39B1-6C26-AFC36D49EC08}"/>
          </ac:inkMkLst>
        </pc:inkChg>
        <pc:inkChg chg="add del">
          <ac:chgData name="FLUER Bernhard" userId="e0535e40-d403-4de8-ac18-73d2b0d126d8" providerId="ADAL" clId="{842FB036-2F61-5841-99B3-15A5D9913732}" dt="2023-05-05T15:48:47.725" v="70"/>
          <ac:inkMkLst>
            <pc:docMk/>
            <pc:sldMk cId="24768045" sldId="2147375269"/>
            <ac:inkMk id="61" creationId="{1BDADBF2-D204-8647-E0CD-DFBFEAEAF10B}"/>
          </ac:inkMkLst>
        </pc:inkChg>
        <pc:inkChg chg="add">
          <ac:chgData name="FLUER Bernhard" userId="e0535e40-d403-4de8-ac18-73d2b0d126d8" providerId="ADAL" clId="{842FB036-2F61-5841-99B3-15A5D9913732}" dt="2023-05-05T16:12:15.157" v="146"/>
          <ac:inkMkLst>
            <pc:docMk/>
            <pc:sldMk cId="24768045" sldId="2147375269"/>
            <ac:inkMk id="61" creationId="{5AAA18FC-0EF4-CFDB-E770-75F7D6E5BC4D}"/>
          </ac:inkMkLst>
        </pc:inkChg>
        <pc:inkChg chg="add reco">
          <ac:chgData name="FLUER Bernhard" userId="e0535e40-d403-4de8-ac18-73d2b0d126d8" providerId="ADAL" clId="{842FB036-2F61-5841-99B3-15A5D9913732}" dt="2023-05-05T15:48:47.725" v="70"/>
          <ac:inkMkLst>
            <pc:docMk/>
            <pc:sldMk cId="24768045" sldId="2147375269"/>
            <ac:inkMk id="62" creationId="{6FCB9865-11F2-A07C-8B70-F315238A5EB2}"/>
          </ac:inkMkLst>
        </pc:inkChg>
        <pc:inkChg chg="add reco">
          <ac:chgData name="FLUER Bernhard" userId="e0535e40-d403-4de8-ac18-73d2b0d126d8" providerId="ADAL" clId="{842FB036-2F61-5841-99B3-15A5D9913732}" dt="2023-05-05T16:12:15.953" v="147"/>
          <ac:inkMkLst>
            <pc:docMk/>
            <pc:sldMk cId="24768045" sldId="2147375269"/>
            <ac:inkMk id="63" creationId="{6B52EB1D-588D-8168-AC93-BBA943554427}"/>
          </ac:inkMkLst>
        </pc:inkChg>
      </pc:sldChg>
    </pc:docChg>
  </pc:docChgLst>
</pc:chgInfo>
</file>

<file path=ppt/comments/modernComment_7FFE58A5_179EE2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42477D1-45EF-D341-9D8F-1415AA2ADC12}" authorId="{08D7229B-5522-5449-757F-C45451F3849B}" status="resolved" created="2023-06-20T05:15:23.079" complete="100000">
    <pc:sldMkLst xmlns:pc="http://schemas.microsoft.com/office/powerpoint/2013/main/command">
      <pc:docMk/>
      <pc:sldMk cId="24768045" sldId="2147375269"/>
    </pc:sldMkLst>
    <p188:txBody>
      <a:bodyPr/>
      <a:lstStyle/>
      <a:p>
        <a:r>
          <a:rPr lang="de-DE"/>
          <a:t>https://www.google.com/imgres?imgurl=https%3A%2F%2Fi.kym-cdn.com%2Fentries%2Ficons%2Fmobile%2F000%2F026%2F489%2Fcrying.jpg&amp;tbnid=QADlPXnKd2qqnM&amp;vet=12ahUKEwjBoILci9H_AhX1iP0HHcsmDKwQMygDegUIARCuAQ..i&amp;imgrefurl=https%3A%2F%2Fknowyourmeme.com%2Fmemes%2Fcrying-cat&amp;docid=wIccj8IvjAiTLM&amp;w=800&amp;h=450&amp;q=cry%20meme&amp;ved=2ahUKEwjBoILci9H_AhX1iP0HHcsmDKwQMygDegUIARCuAQ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D96B92-7FDE-436D-BA7A-C5559F53D28D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52F7C8-D2FE-40C0-A165-ABF6E04243A0}">
      <dgm:prSet/>
      <dgm:spPr/>
      <dgm:t>
        <a:bodyPr/>
        <a:lstStyle/>
        <a:p>
          <a:r>
            <a:rPr lang="de-AT" dirty="0"/>
            <a:t>Dokumentation</a:t>
          </a:r>
          <a:endParaRPr lang="en-US" dirty="0"/>
        </a:p>
      </dgm:t>
    </dgm:pt>
    <dgm:pt modelId="{8EAAB520-35B6-4A93-AA99-8D082DD56DC6}" type="parTrans" cxnId="{D8D6EFB2-F185-4A9D-A05A-D1FFB538C83B}">
      <dgm:prSet/>
      <dgm:spPr/>
      <dgm:t>
        <a:bodyPr/>
        <a:lstStyle/>
        <a:p>
          <a:endParaRPr lang="en-US"/>
        </a:p>
      </dgm:t>
    </dgm:pt>
    <dgm:pt modelId="{74013484-7EC5-4950-AC8E-870C80B9E4D4}" type="sibTrans" cxnId="{D8D6EFB2-F185-4A9D-A05A-D1FFB538C83B}">
      <dgm:prSet/>
      <dgm:spPr/>
      <dgm:t>
        <a:bodyPr/>
        <a:lstStyle/>
        <a:p>
          <a:endParaRPr lang="en-US"/>
        </a:p>
      </dgm:t>
    </dgm:pt>
    <dgm:pt modelId="{EEB98DAE-1769-4912-B4D1-9FFB829E792E}">
      <dgm:prSet/>
      <dgm:spPr/>
      <dgm:t>
        <a:bodyPr/>
        <a:lstStyle/>
        <a:p>
          <a:r>
            <a:rPr lang="de-AT" dirty="0"/>
            <a:t>Neue Ressourcen sind nicht konsistent</a:t>
          </a:r>
          <a:endParaRPr lang="en-US" dirty="0"/>
        </a:p>
      </dgm:t>
    </dgm:pt>
    <dgm:pt modelId="{F21695B3-5DAF-4480-8041-C92B09DCFBF2}" type="parTrans" cxnId="{83C58970-EB4B-4316-8443-DBA1D35EB05C}">
      <dgm:prSet/>
      <dgm:spPr/>
      <dgm:t>
        <a:bodyPr/>
        <a:lstStyle/>
        <a:p>
          <a:endParaRPr lang="en-US"/>
        </a:p>
      </dgm:t>
    </dgm:pt>
    <dgm:pt modelId="{56C563AB-F172-42B7-9A42-7E99C3D75888}" type="sibTrans" cxnId="{83C58970-EB4B-4316-8443-DBA1D35EB05C}">
      <dgm:prSet/>
      <dgm:spPr/>
      <dgm:t>
        <a:bodyPr/>
        <a:lstStyle/>
        <a:p>
          <a:endParaRPr lang="en-US"/>
        </a:p>
      </dgm:t>
    </dgm:pt>
    <dgm:pt modelId="{B60075D8-D0E5-46BD-871C-5CBCC83532E4}">
      <dgm:prSet/>
      <dgm:spPr/>
      <dgm:t>
        <a:bodyPr/>
        <a:lstStyle/>
        <a:p>
          <a:r>
            <a:rPr lang="de-AT" dirty="0"/>
            <a:t>Aufwand für wiederholende Tasks</a:t>
          </a:r>
          <a:endParaRPr lang="en-US" dirty="0"/>
        </a:p>
      </dgm:t>
    </dgm:pt>
    <dgm:pt modelId="{A2C59A33-A6AD-4B1E-9221-EB7BBE78ABA0}" type="parTrans" cxnId="{565F52E9-5531-42A1-81A3-611FA18B42E6}">
      <dgm:prSet/>
      <dgm:spPr/>
      <dgm:t>
        <a:bodyPr/>
        <a:lstStyle/>
        <a:p>
          <a:endParaRPr lang="de-AT"/>
        </a:p>
      </dgm:t>
    </dgm:pt>
    <dgm:pt modelId="{283D1EC8-6C0C-4A22-8502-CFE30BBB9723}" type="sibTrans" cxnId="{565F52E9-5531-42A1-81A3-611FA18B42E6}">
      <dgm:prSet/>
      <dgm:spPr/>
      <dgm:t>
        <a:bodyPr/>
        <a:lstStyle/>
        <a:p>
          <a:endParaRPr lang="de-AT"/>
        </a:p>
      </dgm:t>
    </dgm:pt>
    <dgm:pt modelId="{4C21E375-A78A-4A5A-8A84-4DCA8705BDF1}" type="pres">
      <dgm:prSet presAssocID="{81D96B92-7FDE-436D-BA7A-C5559F53D28D}" presName="linear" presStyleCnt="0">
        <dgm:presLayoutVars>
          <dgm:animLvl val="lvl"/>
          <dgm:resizeHandles val="exact"/>
        </dgm:presLayoutVars>
      </dgm:prSet>
      <dgm:spPr/>
    </dgm:pt>
    <dgm:pt modelId="{F6815A5F-24A1-47EA-B42F-478170D0A0AF}" type="pres">
      <dgm:prSet presAssocID="{B60075D8-D0E5-46BD-871C-5CBCC83532E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1DC13F7-0C0A-494D-B9E4-598B73D88E78}" type="pres">
      <dgm:prSet presAssocID="{283D1EC8-6C0C-4A22-8502-CFE30BBB9723}" presName="spacer" presStyleCnt="0"/>
      <dgm:spPr/>
    </dgm:pt>
    <dgm:pt modelId="{253EE1E4-8CC4-4CA4-8EB3-EF613091D48C}" type="pres">
      <dgm:prSet presAssocID="{EA52F7C8-D2FE-40C0-A165-ABF6E04243A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E06637A-809B-4CD2-B190-BBAEBFB07D9C}" type="pres">
      <dgm:prSet presAssocID="{74013484-7EC5-4950-AC8E-870C80B9E4D4}" presName="spacer" presStyleCnt="0"/>
      <dgm:spPr/>
    </dgm:pt>
    <dgm:pt modelId="{C9BC1F94-8381-4299-8E25-99236C87C9CC}" type="pres">
      <dgm:prSet presAssocID="{EEB98DAE-1769-4912-B4D1-9FFB829E792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51C6443-91BA-48D8-80CF-B2A4F9E69159}" type="presOf" srcId="{B60075D8-D0E5-46BD-871C-5CBCC83532E4}" destId="{F6815A5F-24A1-47EA-B42F-478170D0A0AF}" srcOrd="0" destOrd="0" presId="urn:microsoft.com/office/officeart/2005/8/layout/vList2"/>
    <dgm:cxn modelId="{83C58970-EB4B-4316-8443-DBA1D35EB05C}" srcId="{81D96B92-7FDE-436D-BA7A-C5559F53D28D}" destId="{EEB98DAE-1769-4912-B4D1-9FFB829E792E}" srcOrd="2" destOrd="0" parTransId="{F21695B3-5DAF-4480-8041-C92B09DCFBF2}" sibTransId="{56C563AB-F172-42B7-9A42-7E99C3D75888}"/>
    <dgm:cxn modelId="{EF37FA76-82A0-4B64-859E-520F55CFFF00}" type="presOf" srcId="{EEB98DAE-1769-4912-B4D1-9FFB829E792E}" destId="{C9BC1F94-8381-4299-8E25-99236C87C9CC}" srcOrd="0" destOrd="0" presId="urn:microsoft.com/office/officeart/2005/8/layout/vList2"/>
    <dgm:cxn modelId="{550A4E79-B7A0-4A81-ACBD-20923943E00E}" type="presOf" srcId="{81D96B92-7FDE-436D-BA7A-C5559F53D28D}" destId="{4C21E375-A78A-4A5A-8A84-4DCA8705BDF1}" srcOrd="0" destOrd="0" presId="urn:microsoft.com/office/officeart/2005/8/layout/vList2"/>
    <dgm:cxn modelId="{D8D6EFB2-F185-4A9D-A05A-D1FFB538C83B}" srcId="{81D96B92-7FDE-436D-BA7A-C5559F53D28D}" destId="{EA52F7C8-D2FE-40C0-A165-ABF6E04243A0}" srcOrd="1" destOrd="0" parTransId="{8EAAB520-35B6-4A93-AA99-8D082DD56DC6}" sibTransId="{74013484-7EC5-4950-AC8E-870C80B9E4D4}"/>
    <dgm:cxn modelId="{58094DC3-639C-4613-8AD8-35A5D64F260F}" type="presOf" srcId="{EA52F7C8-D2FE-40C0-A165-ABF6E04243A0}" destId="{253EE1E4-8CC4-4CA4-8EB3-EF613091D48C}" srcOrd="0" destOrd="0" presId="urn:microsoft.com/office/officeart/2005/8/layout/vList2"/>
    <dgm:cxn modelId="{565F52E9-5531-42A1-81A3-611FA18B42E6}" srcId="{81D96B92-7FDE-436D-BA7A-C5559F53D28D}" destId="{B60075D8-D0E5-46BD-871C-5CBCC83532E4}" srcOrd="0" destOrd="0" parTransId="{A2C59A33-A6AD-4B1E-9221-EB7BBE78ABA0}" sibTransId="{283D1EC8-6C0C-4A22-8502-CFE30BBB9723}"/>
    <dgm:cxn modelId="{E6278926-5B6A-4A2B-87E1-47870955A7D4}" type="presParOf" srcId="{4C21E375-A78A-4A5A-8A84-4DCA8705BDF1}" destId="{F6815A5F-24A1-47EA-B42F-478170D0A0AF}" srcOrd="0" destOrd="0" presId="urn:microsoft.com/office/officeart/2005/8/layout/vList2"/>
    <dgm:cxn modelId="{1115FDFE-053F-4114-AAD5-E6CCA74CE546}" type="presParOf" srcId="{4C21E375-A78A-4A5A-8A84-4DCA8705BDF1}" destId="{01DC13F7-0C0A-494D-B9E4-598B73D88E78}" srcOrd="1" destOrd="0" presId="urn:microsoft.com/office/officeart/2005/8/layout/vList2"/>
    <dgm:cxn modelId="{2D3601B5-17E2-4B29-84CF-57F5A6AA372B}" type="presParOf" srcId="{4C21E375-A78A-4A5A-8A84-4DCA8705BDF1}" destId="{253EE1E4-8CC4-4CA4-8EB3-EF613091D48C}" srcOrd="2" destOrd="0" presId="urn:microsoft.com/office/officeart/2005/8/layout/vList2"/>
    <dgm:cxn modelId="{C5CA64AA-2119-44FC-A7AF-5ECB244834EC}" type="presParOf" srcId="{4C21E375-A78A-4A5A-8A84-4DCA8705BDF1}" destId="{6E06637A-809B-4CD2-B190-BBAEBFB07D9C}" srcOrd="3" destOrd="0" presId="urn:microsoft.com/office/officeart/2005/8/layout/vList2"/>
    <dgm:cxn modelId="{6F432820-4080-4A53-A02A-E904850BA184}" type="presParOf" srcId="{4C21E375-A78A-4A5A-8A84-4DCA8705BDF1}" destId="{C9BC1F94-8381-4299-8E25-99236C87C9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603B06-C06D-460E-BB7E-DA450B96E2C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C3E135D0-9CA4-4FE5-AB36-39CEB5365C64}">
      <dgm:prSet/>
      <dgm:spPr/>
      <dgm:t>
        <a:bodyPr/>
        <a:lstStyle/>
        <a:p>
          <a:r>
            <a:rPr lang="de-AT" dirty="0"/>
            <a:t>Standardisierung</a:t>
          </a:r>
        </a:p>
      </dgm:t>
    </dgm:pt>
    <dgm:pt modelId="{D561F156-93B0-4FC3-A7BE-705DC88DDA7B}" type="parTrans" cxnId="{5CDCD666-B124-496D-A287-E43148951DDA}">
      <dgm:prSet/>
      <dgm:spPr/>
      <dgm:t>
        <a:bodyPr/>
        <a:lstStyle/>
        <a:p>
          <a:endParaRPr lang="de-AT"/>
        </a:p>
      </dgm:t>
    </dgm:pt>
    <dgm:pt modelId="{C3DBD994-19E3-467C-BF6A-B9554B3D7BB9}" type="sibTrans" cxnId="{5CDCD666-B124-496D-A287-E43148951DDA}">
      <dgm:prSet/>
      <dgm:spPr/>
      <dgm:t>
        <a:bodyPr/>
        <a:lstStyle/>
        <a:p>
          <a:endParaRPr lang="de-AT"/>
        </a:p>
      </dgm:t>
    </dgm:pt>
    <dgm:pt modelId="{EBD46BA5-CCF0-4D72-B51F-5F973EFDD1C5}">
      <dgm:prSet/>
      <dgm:spPr/>
      <dgm:t>
        <a:bodyPr/>
        <a:lstStyle/>
        <a:p>
          <a:r>
            <a:rPr lang="de-AT" dirty="0"/>
            <a:t>Entwicklung als „Code-Projekt“</a:t>
          </a:r>
        </a:p>
      </dgm:t>
    </dgm:pt>
    <dgm:pt modelId="{EA1A25D3-F6AB-4F75-ACC7-5126EA0B6E53}" type="parTrans" cxnId="{068D999B-13CC-447C-9107-24ED72FBAE92}">
      <dgm:prSet/>
      <dgm:spPr/>
      <dgm:t>
        <a:bodyPr/>
        <a:lstStyle/>
        <a:p>
          <a:endParaRPr lang="de-AT"/>
        </a:p>
      </dgm:t>
    </dgm:pt>
    <dgm:pt modelId="{FA236BDA-0013-4E37-86B6-4CAF88E83E00}" type="sibTrans" cxnId="{068D999B-13CC-447C-9107-24ED72FBAE92}">
      <dgm:prSet/>
      <dgm:spPr/>
      <dgm:t>
        <a:bodyPr/>
        <a:lstStyle/>
        <a:p>
          <a:endParaRPr lang="de-AT"/>
        </a:p>
      </dgm:t>
    </dgm:pt>
    <dgm:pt modelId="{C90A72D7-A9A1-49C4-98F8-042EB5C34C76}">
      <dgm:prSet/>
      <dgm:spPr/>
      <dgm:t>
        <a:bodyPr/>
        <a:lstStyle/>
        <a:p>
          <a:r>
            <a:rPr lang="de-AT" dirty="0"/>
            <a:t>Nachvollziehbare Bereitstellung</a:t>
          </a:r>
        </a:p>
      </dgm:t>
    </dgm:pt>
    <dgm:pt modelId="{4BB0804C-4E4F-4564-8EF5-DF84C8FF187E}" type="parTrans" cxnId="{755A7008-05E1-4481-A5C6-B138E6235C53}">
      <dgm:prSet/>
      <dgm:spPr/>
      <dgm:t>
        <a:bodyPr/>
        <a:lstStyle/>
        <a:p>
          <a:endParaRPr lang="de-AT"/>
        </a:p>
      </dgm:t>
    </dgm:pt>
    <dgm:pt modelId="{9E20A125-951D-412D-B67A-EBF4235CA521}" type="sibTrans" cxnId="{755A7008-05E1-4481-A5C6-B138E6235C53}">
      <dgm:prSet/>
      <dgm:spPr/>
      <dgm:t>
        <a:bodyPr/>
        <a:lstStyle/>
        <a:p>
          <a:endParaRPr lang="de-AT"/>
        </a:p>
      </dgm:t>
    </dgm:pt>
    <dgm:pt modelId="{75CB4BF3-1DCD-45D8-BCCC-CBC674D44E75}">
      <dgm:prSet/>
      <dgm:spPr/>
      <dgm:t>
        <a:bodyPr/>
        <a:lstStyle/>
        <a:p>
          <a:r>
            <a:rPr lang="de-AT"/>
            <a:t>Jedes </a:t>
          </a:r>
          <a:r>
            <a:rPr lang="de-AT" err="1"/>
            <a:t>Deployment</a:t>
          </a:r>
          <a:r>
            <a:rPr lang="de-AT"/>
            <a:t> folgt demselben Schema</a:t>
          </a:r>
        </a:p>
      </dgm:t>
    </dgm:pt>
    <dgm:pt modelId="{C190E0AE-536C-4D47-834C-9D29791C8592}" type="parTrans" cxnId="{E029F746-9B34-45DF-A32E-D5B04336973A}">
      <dgm:prSet/>
      <dgm:spPr/>
      <dgm:t>
        <a:bodyPr/>
        <a:lstStyle/>
        <a:p>
          <a:endParaRPr lang="de-AT"/>
        </a:p>
      </dgm:t>
    </dgm:pt>
    <dgm:pt modelId="{8C74BD55-DAF6-4F0E-BA59-0AEC24523A3D}" type="sibTrans" cxnId="{E029F746-9B34-45DF-A32E-D5B04336973A}">
      <dgm:prSet/>
      <dgm:spPr/>
      <dgm:t>
        <a:bodyPr/>
        <a:lstStyle/>
        <a:p>
          <a:endParaRPr lang="de-AT"/>
        </a:p>
      </dgm:t>
    </dgm:pt>
    <dgm:pt modelId="{9DCF6B4E-C326-44E8-83D5-93A0DFF003F1}">
      <dgm:prSet/>
      <dgm:spPr/>
      <dgm:t>
        <a:bodyPr/>
        <a:lstStyle/>
        <a:p>
          <a:r>
            <a:rPr lang="de-AT" dirty="0"/>
            <a:t>Agile Prozesse / Weiterentwicklungen</a:t>
          </a:r>
        </a:p>
      </dgm:t>
    </dgm:pt>
    <dgm:pt modelId="{DB50C3C5-193B-4428-A4CF-934B4E0488E7}" type="parTrans" cxnId="{E60EC82A-A0C3-487E-94B4-94D35E99D104}">
      <dgm:prSet/>
      <dgm:spPr/>
      <dgm:t>
        <a:bodyPr/>
        <a:lstStyle/>
        <a:p>
          <a:endParaRPr lang="de-AT"/>
        </a:p>
      </dgm:t>
    </dgm:pt>
    <dgm:pt modelId="{B7D8315B-0ED3-4FFF-83CF-D702CA490179}" type="sibTrans" cxnId="{E60EC82A-A0C3-487E-94B4-94D35E99D104}">
      <dgm:prSet/>
      <dgm:spPr/>
      <dgm:t>
        <a:bodyPr/>
        <a:lstStyle/>
        <a:p>
          <a:endParaRPr lang="de-AT"/>
        </a:p>
      </dgm:t>
    </dgm:pt>
    <dgm:pt modelId="{E6CC3AFD-3650-42FA-8641-BFC4C004A29E}">
      <dgm:prSet/>
      <dgm:spPr/>
      <dgm:t>
        <a:bodyPr/>
        <a:lstStyle/>
        <a:p>
          <a:r>
            <a:rPr lang="de-AT" dirty="0"/>
            <a:t>Geordnete Inkremente</a:t>
          </a:r>
        </a:p>
      </dgm:t>
    </dgm:pt>
    <dgm:pt modelId="{BE5C185C-EB3D-49C1-B9EA-35E92DB76354}" type="parTrans" cxnId="{30590A61-ADB3-4C6F-8A61-710560FA84EC}">
      <dgm:prSet/>
      <dgm:spPr/>
      <dgm:t>
        <a:bodyPr/>
        <a:lstStyle/>
        <a:p>
          <a:endParaRPr lang="de-AT"/>
        </a:p>
      </dgm:t>
    </dgm:pt>
    <dgm:pt modelId="{54D05AA0-0CD1-46A9-A1E3-0B38402B4D6B}" type="sibTrans" cxnId="{30590A61-ADB3-4C6F-8A61-710560FA84EC}">
      <dgm:prSet/>
      <dgm:spPr/>
      <dgm:t>
        <a:bodyPr/>
        <a:lstStyle/>
        <a:p>
          <a:endParaRPr lang="de-AT"/>
        </a:p>
      </dgm:t>
    </dgm:pt>
    <dgm:pt modelId="{82DC6885-D5F5-41D8-B709-D549E723763B}">
      <dgm:prSet/>
      <dgm:spPr/>
      <dgm:t>
        <a:bodyPr/>
        <a:lstStyle/>
        <a:p>
          <a:r>
            <a:rPr lang="de-AT" dirty="0"/>
            <a:t>Mit Template + Parameter kann ein Bereitstellungsvorgang gänzlich nachvollzogen werden</a:t>
          </a:r>
        </a:p>
      </dgm:t>
    </dgm:pt>
    <dgm:pt modelId="{BBB1014D-90FD-4804-B8A6-923FF20C8B43}" type="parTrans" cxnId="{0A272E73-FAF1-4FDD-924F-0D993832756C}">
      <dgm:prSet/>
      <dgm:spPr/>
      <dgm:t>
        <a:bodyPr/>
        <a:lstStyle/>
        <a:p>
          <a:endParaRPr lang="de-AT"/>
        </a:p>
      </dgm:t>
    </dgm:pt>
    <dgm:pt modelId="{5744E0D0-8BA9-4601-B1F8-36BD4146292F}" type="sibTrans" cxnId="{0A272E73-FAF1-4FDD-924F-0D993832756C}">
      <dgm:prSet/>
      <dgm:spPr/>
      <dgm:t>
        <a:bodyPr/>
        <a:lstStyle/>
        <a:p>
          <a:endParaRPr lang="de-AT"/>
        </a:p>
      </dgm:t>
    </dgm:pt>
    <dgm:pt modelId="{0702D92F-6840-4DA1-8862-5A4826117BF6}" type="pres">
      <dgm:prSet presAssocID="{43603B06-C06D-460E-BB7E-DA450B96E2C6}" presName="Name0" presStyleCnt="0">
        <dgm:presLayoutVars>
          <dgm:dir/>
          <dgm:resizeHandles val="exact"/>
        </dgm:presLayoutVars>
      </dgm:prSet>
      <dgm:spPr/>
    </dgm:pt>
    <dgm:pt modelId="{7A205941-8866-41BA-A856-80A4FEC3AE12}" type="pres">
      <dgm:prSet presAssocID="{43603B06-C06D-460E-BB7E-DA450B96E2C6}" presName="arrow" presStyleLbl="bgShp" presStyleIdx="0" presStyleCnt="1"/>
      <dgm:spPr/>
    </dgm:pt>
    <dgm:pt modelId="{D67638A7-DDD7-4422-8D2E-864A5D7F1067}" type="pres">
      <dgm:prSet presAssocID="{43603B06-C06D-460E-BB7E-DA450B96E2C6}" presName="points" presStyleCnt="0"/>
      <dgm:spPr/>
    </dgm:pt>
    <dgm:pt modelId="{8052B1DB-863E-48A0-ACD5-5892BD11B39A}" type="pres">
      <dgm:prSet presAssocID="{C3E135D0-9CA4-4FE5-AB36-39CEB5365C64}" presName="compositeA" presStyleCnt="0"/>
      <dgm:spPr/>
    </dgm:pt>
    <dgm:pt modelId="{9FC5C1EE-6D53-45D0-ACD1-549A14943BC5}" type="pres">
      <dgm:prSet presAssocID="{C3E135D0-9CA4-4FE5-AB36-39CEB5365C64}" presName="textA" presStyleLbl="revTx" presStyleIdx="0" presStyleCnt="3">
        <dgm:presLayoutVars>
          <dgm:bulletEnabled val="1"/>
        </dgm:presLayoutVars>
      </dgm:prSet>
      <dgm:spPr/>
    </dgm:pt>
    <dgm:pt modelId="{DA2F442F-0910-44B3-93BA-46B14F9858C0}" type="pres">
      <dgm:prSet presAssocID="{C3E135D0-9CA4-4FE5-AB36-39CEB5365C64}" presName="circleA" presStyleLbl="node1" presStyleIdx="0" presStyleCnt="3"/>
      <dgm:spPr/>
    </dgm:pt>
    <dgm:pt modelId="{00FE4F8D-6E57-4457-BF1E-510017C7699D}" type="pres">
      <dgm:prSet presAssocID="{C3E135D0-9CA4-4FE5-AB36-39CEB5365C64}" presName="spaceA" presStyleCnt="0"/>
      <dgm:spPr/>
    </dgm:pt>
    <dgm:pt modelId="{6ABD4188-7123-453E-A97E-C2EB1CBF7A1D}" type="pres">
      <dgm:prSet presAssocID="{C3DBD994-19E3-467C-BF6A-B9554B3D7BB9}" presName="space" presStyleCnt="0"/>
      <dgm:spPr/>
    </dgm:pt>
    <dgm:pt modelId="{8E13547B-1BB8-4244-8F7E-660B16605D8D}" type="pres">
      <dgm:prSet presAssocID="{EBD46BA5-CCF0-4D72-B51F-5F973EFDD1C5}" presName="compositeB" presStyleCnt="0"/>
      <dgm:spPr/>
    </dgm:pt>
    <dgm:pt modelId="{15DEBCD3-4AE9-4818-85D2-5CBD65C6AFA6}" type="pres">
      <dgm:prSet presAssocID="{EBD46BA5-CCF0-4D72-B51F-5F973EFDD1C5}" presName="textB" presStyleLbl="revTx" presStyleIdx="1" presStyleCnt="3">
        <dgm:presLayoutVars>
          <dgm:bulletEnabled val="1"/>
        </dgm:presLayoutVars>
      </dgm:prSet>
      <dgm:spPr/>
    </dgm:pt>
    <dgm:pt modelId="{E501DB98-1CA7-42E0-AC76-FE6507865C4A}" type="pres">
      <dgm:prSet presAssocID="{EBD46BA5-CCF0-4D72-B51F-5F973EFDD1C5}" presName="circleB" presStyleLbl="node1" presStyleIdx="1" presStyleCnt="3"/>
      <dgm:spPr/>
    </dgm:pt>
    <dgm:pt modelId="{501CA3AA-1352-492C-9FAE-FA6F83A0F3E1}" type="pres">
      <dgm:prSet presAssocID="{EBD46BA5-CCF0-4D72-B51F-5F973EFDD1C5}" presName="spaceB" presStyleCnt="0"/>
      <dgm:spPr/>
    </dgm:pt>
    <dgm:pt modelId="{2E2AB99D-C0FF-48BB-AC52-859F92EFFEC0}" type="pres">
      <dgm:prSet presAssocID="{FA236BDA-0013-4E37-86B6-4CAF88E83E00}" presName="space" presStyleCnt="0"/>
      <dgm:spPr/>
    </dgm:pt>
    <dgm:pt modelId="{48906E62-2F84-48DF-82EF-46D099E72653}" type="pres">
      <dgm:prSet presAssocID="{C90A72D7-A9A1-49C4-98F8-042EB5C34C76}" presName="compositeA" presStyleCnt="0"/>
      <dgm:spPr/>
    </dgm:pt>
    <dgm:pt modelId="{F7C4CB46-D741-4240-BB75-EB28C6F5A6BD}" type="pres">
      <dgm:prSet presAssocID="{C90A72D7-A9A1-49C4-98F8-042EB5C34C76}" presName="textA" presStyleLbl="revTx" presStyleIdx="2" presStyleCnt="3">
        <dgm:presLayoutVars>
          <dgm:bulletEnabled val="1"/>
        </dgm:presLayoutVars>
      </dgm:prSet>
      <dgm:spPr/>
    </dgm:pt>
    <dgm:pt modelId="{9B3A0F67-B5C4-44A5-8EF0-DAA6D383F6BA}" type="pres">
      <dgm:prSet presAssocID="{C90A72D7-A9A1-49C4-98F8-042EB5C34C76}" presName="circleA" presStyleLbl="node1" presStyleIdx="2" presStyleCnt="3"/>
      <dgm:spPr/>
    </dgm:pt>
    <dgm:pt modelId="{5CAA91EB-2574-44A8-A842-8D943E4DFB5F}" type="pres">
      <dgm:prSet presAssocID="{C90A72D7-A9A1-49C4-98F8-042EB5C34C76}" presName="spaceA" presStyleCnt="0"/>
      <dgm:spPr/>
    </dgm:pt>
  </dgm:ptLst>
  <dgm:cxnLst>
    <dgm:cxn modelId="{89045000-6B8B-4E91-8A58-9CEE7CAC40F5}" type="presOf" srcId="{9DCF6B4E-C326-44E8-83D5-93A0DFF003F1}" destId="{15DEBCD3-4AE9-4818-85D2-5CBD65C6AFA6}" srcOrd="0" destOrd="1" presId="urn:microsoft.com/office/officeart/2005/8/layout/hProcess11"/>
    <dgm:cxn modelId="{755A7008-05E1-4481-A5C6-B138E6235C53}" srcId="{43603B06-C06D-460E-BB7E-DA450B96E2C6}" destId="{C90A72D7-A9A1-49C4-98F8-042EB5C34C76}" srcOrd="2" destOrd="0" parTransId="{4BB0804C-4E4F-4564-8EF5-DF84C8FF187E}" sibTransId="{9E20A125-951D-412D-B67A-EBF4235CA521}"/>
    <dgm:cxn modelId="{E60EC82A-A0C3-487E-94B4-94D35E99D104}" srcId="{EBD46BA5-CCF0-4D72-B51F-5F973EFDD1C5}" destId="{9DCF6B4E-C326-44E8-83D5-93A0DFF003F1}" srcOrd="0" destOrd="0" parTransId="{DB50C3C5-193B-4428-A4CF-934B4E0488E7}" sibTransId="{B7D8315B-0ED3-4FFF-83CF-D702CA490179}"/>
    <dgm:cxn modelId="{3EB4A636-D98C-4A84-8708-FAA34539B254}" type="presOf" srcId="{C3E135D0-9CA4-4FE5-AB36-39CEB5365C64}" destId="{9FC5C1EE-6D53-45D0-ACD1-549A14943BC5}" srcOrd="0" destOrd="0" presId="urn:microsoft.com/office/officeart/2005/8/layout/hProcess11"/>
    <dgm:cxn modelId="{30590A61-ADB3-4C6F-8A61-710560FA84EC}" srcId="{EBD46BA5-CCF0-4D72-B51F-5F973EFDD1C5}" destId="{E6CC3AFD-3650-42FA-8641-BFC4C004A29E}" srcOrd="1" destOrd="0" parTransId="{BE5C185C-EB3D-49C1-B9EA-35E92DB76354}" sibTransId="{54D05AA0-0CD1-46A9-A1E3-0B38402B4D6B}"/>
    <dgm:cxn modelId="{5CDCD666-B124-496D-A287-E43148951DDA}" srcId="{43603B06-C06D-460E-BB7E-DA450B96E2C6}" destId="{C3E135D0-9CA4-4FE5-AB36-39CEB5365C64}" srcOrd="0" destOrd="0" parTransId="{D561F156-93B0-4FC3-A7BE-705DC88DDA7B}" sibTransId="{C3DBD994-19E3-467C-BF6A-B9554B3D7BB9}"/>
    <dgm:cxn modelId="{E029F746-9B34-45DF-A32E-D5B04336973A}" srcId="{C3E135D0-9CA4-4FE5-AB36-39CEB5365C64}" destId="{75CB4BF3-1DCD-45D8-BCCC-CBC674D44E75}" srcOrd="0" destOrd="0" parTransId="{C190E0AE-536C-4D47-834C-9D29791C8592}" sibTransId="{8C74BD55-DAF6-4F0E-BA59-0AEC24523A3D}"/>
    <dgm:cxn modelId="{3F3F0A6F-973F-4013-9D13-0D02D798A73C}" type="presOf" srcId="{EBD46BA5-CCF0-4D72-B51F-5F973EFDD1C5}" destId="{15DEBCD3-4AE9-4818-85D2-5CBD65C6AFA6}" srcOrd="0" destOrd="0" presId="urn:microsoft.com/office/officeart/2005/8/layout/hProcess11"/>
    <dgm:cxn modelId="{0A272E73-FAF1-4FDD-924F-0D993832756C}" srcId="{C90A72D7-A9A1-49C4-98F8-042EB5C34C76}" destId="{82DC6885-D5F5-41D8-B709-D549E723763B}" srcOrd="0" destOrd="0" parTransId="{BBB1014D-90FD-4804-B8A6-923FF20C8B43}" sibTransId="{5744E0D0-8BA9-4601-B1F8-36BD4146292F}"/>
    <dgm:cxn modelId="{CAC35879-C41A-4752-843D-E27CE74BA287}" type="presOf" srcId="{43603B06-C06D-460E-BB7E-DA450B96E2C6}" destId="{0702D92F-6840-4DA1-8862-5A4826117BF6}" srcOrd="0" destOrd="0" presId="urn:microsoft.com/office/officeart/2005/8/layout/hProcess11"/>
    <dgm:cxn modelId="{5009697A-1500-45DB-8C9E-6627740E05EA}" type="presOf" srcId="{C90A72D7-A9A1-49C4-98F8-042EB5C34C76}" destId="{F7C4CB46-D741-4240-BB75-EB28C6F5A6BD}" srcOrd="0" destOrd="0" presId="urn:microsoft.com/office/officeart/2005/8/layout/hProcess11"/>
    <dgm:cxn modelId="{4AC6787B-0557-485C-826F-FA1E6DB7587B}" type="presOf" srcId="{E6CC3AFD-3650-42FA-8641-BFC4C004A29E}" destId="{15DEBCD3-4AE9-4818-85D2-5CBD65C6AFA6}" srcOrd="0" destOrd="2" presId="urn:microsoft.com/office/officeart/2005/8/layout/hProcess11"/>
    <dgm:cxn modelId="{068D999B-13CC-447C-9107-24ED72FBAE92}" srcId="{43603B06-C06D-460E-BB7E-DA450B96E2C6}" destId="{EBD46BA5-CCF0-4D72-B51F-5F973EFDD1C5}" srcOrd="1" destOrd="0" parTransId="{EA1A25D3-F6AB-4F75-ACC7-5126EA0B6E53}" sibTransId="{FA236BDA-0013-4E37-86B6-4CAF88E83E00}"/>
    <dgm:cxn modelId="{62EE1FBA-0933-4393-B4B4-A5D16B4F6BAB}" type="presOf" srcId="{75CB4BF3-1DCD-45D8-BCCC-CBC674D44E75}" destId="{9FC5C1EE-6D53-45D0-ACD1-549A14943BC5}" srcOrd="0" destOrd="1" presId="urn:microsoft.com/office/officeart/2005/8/layout/hProcess11"/>
    <dgm:cxn modelId="{FDB01CBE-9228-4A2F-AD33-4E349E6FB50D}" type="presOf" srcId="{82DC6885-D5F5-41D8-B709-D549E723763B}" destId="{F7C4CB46-D741-4240-BB75-EB28C6F5A6BD}" srcOrd="0" destOrd="1" presId="urn:microsoft.com/office/officeart/2005/8/layout/hProcess11"/>
    <dgm:cxn modelId="{452F74CE-2CD7-4B96-A08F-819124C6F31D}" type="presParOf" srcId="{0702D92F-6840-4DA1-8862-5A4826117BF6}" destId="{7A205941-8866-41BA-A856-80A4FEC3AE12}" srcOrd="0" destOrd="0" presId="urn:microsoft.com/office/officeart/2005/8/layout/hProcess11"/>
    <dgm:cxn modelId="{0023854E-6B01-45D8-BBA6-1704D8127CB4}" type="presParOf" srcId="{0702D92F-6840-4DA1-8862-5A4826117BF6}" destId="{D67638A7-DDD7-4422-8D2E-864A5D7F1067}" srcOrd="1" destOrd="0" presId="urn:microsoft.com/office/officeart/2005/8/layout/hProcess11"/>
    <dgm:cxn modelId="{EBA71BE6-F08B-4D10-A639-B3E3CD35262E}" type="presParOf" srcId="{D67638A7-DDD7-4422-8D2E-864A5D7F1067}" destId="{8052B1DB-863E-48A0-ACD5-5892BD11B39A}" srcOrd="0" destOrd="0" presId="urn:microsoft.com/office/officeart/2005/8/layout/hProcess11"/>
    <dgm:cxn modelId="{DB95EC01-555C-4C9F-B367-B8462EB9B8F4}" type="presParOf" srcId="{8052B1DB-863E-48A0-ACD5-5892BD11B39A}" destId="{9FC5C1EE-6D53-45D0-ACD1-549A14943BC5}" srcOrd="0" destOrd="0" presId="urn:microsoft.com/office/officeart/2005/8/layout/hProcess11"/>
    <dgm:cxn modelId="{50B60EA8-BE2A-4742-ADDC-050AE97A52E5}" type="presParOf" srcId="{8052B1DB-863E-48A0-ACD5-5892BD11B39A}" destId="{DA2F442F-0910-44B3-93BA-46B14F9858C0}" srcOrd="1" destOrd="0" presId="urn:microsoft.com/office/officeart/2005/8/layout/hProcess11"/>
    <dgm:cxn modelId="{5ECAF902-0C90-4469-84F1-3717E831651B}" type="presParOf" srcId="{8052B1DB-863E-48A0-ACD5-5892BD11B39A}" destId="{00FE4F8D-6E57-4457-BF1E-510017C7699D}" srcOrd="2" destOrd="0" presId="urn:microsoft.com/office/officeart/2005/8/layout/hProcess11"/>
    <dgm:cxn modelId="{45F67183-5267-49E4-AF89-4F2D8187AB2D}" type="presParOf" srcId="{D67638A7-DDD7-4422-8D2E-864A5D7F1067}" destId="{6ABD4188-7123-453E-A97E-C2EB1CBF7A1D}" srcOrd="1" destOrd="0" presId="urn:microsoft.com/office/officeart/2005/8/layout/hProcess11"/>
    <dgm:cxn modelId="{29835438-C8D0-4D53-948F-99E3CF0CB233}" type="presParOf" srcId="{D67638A7-DDD7-4422-8D2E-864A5D7F1067}" destId="{8E13547B-1BB8-4244-8F7E-660B16605D8D}" srcOrd="2" destOrd="0" presId="urn:microsoft.com/office/officeart/2005/8/layout/hProcess11"/>
    <dgm:cxn modelId="{54056447-432E-418F-947F-508D7688D494}" type="presParOf" srcId="{8E13547B-1BB8-4244-8F7E-660B16605D8D}" destId="{15DEBCD3-4AE9-4818-85D2-5CBD65C6AFA6}" srcOrd="0" destOrd="0" presId="urn:microsoft.com/office/officeart/2005/8/layout/hProcess11"/>
    <dgm:cxn modelId="{04AE79F1-9293-445B-B577-D5B41A96540B}" type="presParOf" srcId="{8E13547B-1BB8-4244-8F7E-660B16605D8D}" destId="{E501DB98-1CA7-42E0-AC76-FE6507865C4A}" srcOrd="1" destOrd="0" presId="urn:microsoft.com/office/officeart/2005/8/layout/hProcess11"/>
    <dgm:cxn modelId="{F3272574-C7E1-4AEF-8D86-69B863D6D660}" type="presParOf" srcId="{8E13547B-1BB8-4244-8F7E-660B16605D8D}" destId="{501CA3AA-1352-492C-9FAE-FA6F83A0F3E1}" srcOrd="2" destOrd="0" presId="urn:microsoft.com/office/officeart/2005/8/layout/hProcess11"/>
    <dgm:cxn modelId="{35D5D43F-E67E-4E3B-AB95-FDEC74986FC0}" type="presParOf" srcId="{D67638A7-DDD7-4422-8D2E-864A5D7F1067}" destId="{2E2AB99D-C0FF-48BB-AC52-859F92EFFEC0}" srcOrd="3" destOrd="0" presId="urn:microsoft.com/office/officeart/2005/8/layout/hProcess11"/>
    <dgm:cxn modelId="{999FA3F9-152D-4E66-9351-BE08E1EF2744}" type="presParOf" srcId="{D67638A7-DDD7-4422-8D2E-864A5D7F1067}" destId="{48906E62-2F84-48DF-82EF-46D099E72653}" srcOrd="4" destOrd="0" presId="urn:microsoft.com/office/officeart/2005/8/layout/hProcess11"/>
    <dgm:cxn modelId="{2DC064D9-8AC4-412A-85ED-48FF95CDEF58}" type="presParOf" srcId="{48906E62-2F84-48DF-82EF-46D099E72653}" destId="{F7C4CB46-D741-4240-BB75-EB28C6F5A6BD}" srcOrd="0" destOrd="0" presId="urn:microsoft.com/office/officeart/2005/8/layout/hProcess11"/>
    <dgm:cxn modelId="{6D9F7FE4-7DE5-4B9A-AD53-C24CBC7F9068}" type="presParOf" srcId="{48906E62-2F84-48DF-82EF-46D099E72653}" destId="{9B3A0F67-B5C4-44A5-8EF0-DAA6D383F6BA}" srcOrd="1" destOrd="0" presId="urn:microsoft.com/office/officeart/2005/8/layout/hProcess11"/>
    <dgm:cxn modelId="{D16A7257-5B34-4CFD-8FE1-9058D474E637}" type="presParOf" srcId="{48906E62-2F84-48DF-82EF-46D099E72653}" destId="{5CAA91EB-2574-44A8-A842-8D943E4DFB5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400754-E2D4-4DAC-BDBB-5D2EBFAADDD2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8A373440-6D34-4961-90B3-8EDA62656B14}">
      <dgm:prSet/>
      <dgm:spPr/>
      <dgm:t>
        <a:bodyPr/>
        <a:lstStyle/>
        <a:p>
          <a:r>
            <a:rPr lang="de-AT"/>
            <a:t>Template</a:t>
          </a:r>
        </a:p>
      </dgm:t>
    </dgm:pt>
    <dgm:pt modelId="{DB2FBA89-EA6E-4903-94D9-FABA50AEA242}" type="parTrans" cxnId="{4415F15B-B08F-4CD0-A66E-944D34103DA2}">
      <dgm:prSet/>
      <dgm:spPr/>
      <dgm:t>
        <a:bodyPr/>
        <a:lstStyle/>
        <a:p>
          <a:endParaRPr lang="de-AT"/>
        </a:p>
      </dgm:t>
    </dgm:pt>
    <dgm:pt modelId="{7E0631FC-D87C-43A1-BE90-7600F99DB726}" type="sibTrans" cxnId="{4415F15B-B08F-4CD0-A66E-944D34103DA2}">
      <dgm:prSet/>
      <dgm:spPr/>
      <dgm:t>
        <a:bodyPr/>
        <a:lstStyle/>
        <a:p>
          <a:endParaRPr lang="de-AT"/>
        </a:p>
      </dgm:t>
    </dgm:pt>
    <dgm:pt modelId="{44E931FC-F3AC-4273-8FF6-94D2D2C534BE}">
      <dgm:prSet/>
      <dgm:spPr/>
      <dgm:t>
        <a:bodyPr/>
        <a:lstStyle/>
        <a:p>
          <a:r>
            <a:rPr lang="de-AT"/>
            <a:t>Parameter</a:t>
          </a:r>
        </a:p>
      </dgm:t>
    </dgm:pt>
    <dgm:pt modelId="{2EA5B59E-7D34-4585-80EE-5FC5DD2F7D76}" type="parTrans" cxnId="{0A130124-63E1-45AC-A897-E09B94B77C57}">
      <dgm:prSet/>
      <dgm:spPr/>
      <dgm:t>
        <a:bodyPr/>
        <a:lstStyle/>
        <a:p>
          <a:endParaRPr lang="de-AT"/>
        </a:p>
      </dgm:t>
    </dgm:pt>
    <dgm:pt modelId="{C743DDE6-1059-4CB7-A651-2A036807F660}" type="sibTrans" cxnId="{0A130124-63E1-45AC-A897-E09B94B77C57}">
      <dgm:prSet/>
      <dgm:spPr/>
      <dgm:t>
        <a:bodyPr/>
        <a:lstStyle/>
        <a:p>
          <a:endParaRPr lang="de-AT"/>
        </a:p>
      </dgm:t>
    </dgm:pt>
    <dgm:pt modelId="{E729C730-FFF4-4279-B6E6-9A19C6FD8A77}">
      <dgm:prSet/>
      <dgm:spPr/>
      <dgm:t>
        <a:bodyPr/>
        <a:lstStyle/>
        <a:p>
          <a:r>
            <a:rPr lang="de-AT"/>
            <a:t>Infrastuktur</a:t>
          </a:r>
        </a:p>
      </dgm:t>
    </dgm:pt>
    <dgm:pt modelId="{A7DD707B-64F1-42A2-A186-4E59618E94B4}" type="parTrans" cxnId="{DD019984-071C-4E8B-B14C-203AD7A3724D}">
      <dgm:prSet/>
      <dgm:spPr/>
      <dgm:t>
        <a:bodyPr/>
        <a:lstStyle/>
        <a:p>
          <a:endParaRPr lang="de-AT"/>
        </a:p>
      </dgm:t>
    </dgm:pt>
    <dgm:pt modelId="{2E074E1E-16DB-4165-85B2-3AC82AC2BCD6}" type="sibTrans" cxnId="{DD019984-071C-4E8B-B14C-203AD7A3724D}">
      <dgm:prSet/>
      <dgm:spPr/>
      <dgm:t>
        <a:bodyPr/>
        <a:lstStyle/>
        <a:p>
          <a:endParaRPr lang="de-AT"/>
        </a:p>
      </dgm:t>
    </dgm:pt>
    <dgm:pt modelId="{0734FE7A-BDF0-4134-9606-EDB08D3307FD}" type="pres">
      <dgm:prSet presAssocID="{ED400754-E2D4-4DAC-BDBB-5D2EBFAADDD2}" presName="linearFlow" presStyleCnt="0">
        <dgm:presLayoutVars>
          <dgm:dir/>
          <dgm:resizeHandles val="exact"/>
        </dgm:presLayoutVars>
      </dgm:prSet>
      <dgm:spPr/>
    </dgm:pt>
    <dgm:pt modelId="{2461ACD6-3B0A-4BDE-A222-AC03E8C4AF4F}" type="pres">
      <dgm:prSet presAssocID="{8A373440-6D34-4961-90B3-8EDA62656B14}" presName="node" presStyleLbl="node1" presStyleIdx="0" presStyleCnt="3">
        <dgm:presLayoutVars>
          <dgm:bulletEnabled val="1"/>
        </dgm:presLayoutVars>
      </dgm:prSet>
      <dgm:spPr/>
    </dgm:pt>
    <dgm:pt modelId="{F5D3C7D7-BD22-4A9D-8DCD-CBBBAEFD6405}" type="pres">
      <dgm:prSet presAssocID="{7E0631FC-D87C-43A1-BE90-7600F99DB726}" presName="spacerL" presStyleCnt="0"/>
      <dgm:spPr/>
    </dgm:pt>
    <dgm:pt modelId="{02D04E6C-1974-40DA-8602-8770A08D0F18}" type="pres">
      <dgm:prSet presAssocID="{7E0631FC-D87C-43A1-BE90-7600F99DB726}" presName="sibTrans" presStyleLbl="sibTrans2D1" presStyleIdx="0" presStyleCnt="2"/>
      <dgm:spPr/>
    </dgm:pt>
    <dgm:pt modelId="{51DC27FD-6A97-4B8D-B6B7-6D7B3A9EC0C3}" type="pres">
      <dgm:prSet presAssocID="{7E0631FC-D87C-43A1-BE90-7600F99DB726}" presName="spacerR" presStyleCnt="0"/>
      <dgm:spPr/>
    </dgm:pt>
    <dgm:pt modelId="{A14D22AA-AE39-4128-812D-4CA5FE283132}" type="pres">
      <dgm:prSet presAssocID="{44E931FC-F3AC-4273-8FF6-94D2D2C534BE}" presName="node" presStyleLbl="node1" presStyleIdx="1" presStyleCnt="3">
        <dgm:presLayoutVars>
          <dgm:bulletEnabled val="1"/>
        </dgm:presLayoutVars>
      </dgm:prSet>
      <dgm:spPr/>
    </dgm:pt>
    <dgm:pt modelId="{21E907DC-DE34-4F48-A1FB-49608CCE3A9E}" type="pres">
      <dgm:prSet presAssocID="{C743DDE6-1059-4CB7-A651-2A036807F660}" presName="spacerL" presStyleCnt="0"/>
      <dgm:spPr/>
    </dgm:pt>
    <dgm:pt modelId="{9C1BAF7D-EAB6-475A-BF6D-1F26232874DF}" type="pres">
      <dgm:prSet presAssocID="{C743DDE6-1059-4CB7-A651-2A036807F660}" presName="sibTrans" presStyleLbl="sibTrans2D1" presStyleIdx="1" presStyleCnt="2"/>
      <dgm:spPr/>
    </dgm:pt>
    <dgm:pt modelId="{2BB4A65D-685B-4093-9C87-C35F83846E00}" type="pres">
      <dgm:prSet presAssocID="{C743DDE6-1059-4CB7-A651-2A036807F660}" presName="spacerR" presStyleCnt="0"/>
      <dgm:spPr/>
    </dgm:pt>
    <dgm:pt modelId="{94F1AAE6-DDC0-4CAD-B44C-744DD0DBFFC9}" type="pres">
      <dgm:prSet presAssocID="{E729C730-FFF4-4279-B6E6-9A19C6FD8A77}" presName="node" presStyleLbl="node1" presStyleIdx="2" presStyleCnt="3">
        <dgm:presLayoutVars>
          <dgm:bulletEnabled val="1"/>
        </dgm:presLayoutVars>
      </dgm:prSet>
      <dgm:spPr/>
    </dgm:pt>
  </dgm:ptLst>
  <dgm:cxnLst>
    <dgm:cxn modelId="{36802B09-181A-4A1F-86E0-13BBBF72BC98}" type="presOf" srcId="{8A373440-6D34-4961-90B3-8EDA62656B14}" destId="{2461ACD6-3B0A-4BDE-A222-AC03E8C4AF4F}" srcOrd="0" destOrd="0" presId="urn:microsoft.com/office/officeart/2005/8/layout/equation1"/>
    <dgm:cxn modelId="{0A130124-63E1-45AC-A897-E09B94B77C57}" srcId="{ED400754-E2D4-4DAC-BDBB-5D2EBFAADDD2}" destId="{44E931FC-F3AC-4273-8FF6-94D2D2C534BE}" srcOrd="1" destOrd="0" parTransId="{2EA5B59E-7D34-4585-80EE-5FC5DD2F7D76}" sibTransId="{C743DDE6-1059-4CB7-A651-2A036807F660}"/>
    <dgm:cxn modelId="{9792172F-2FA6-4EE0-BB1C-B542DEB76858}" type="presOf" srcId="{7E0631FC-D87C-43A1-BE90-7600F99DB726}" destId="{02D04E6C-1974-40DA-8602-8770A08D0F18}" srcOrd="0" destOrd="0" presId="urn:microsoft.com/office/officeart/2005/8/layout/equation1"/>
    <dgm:cxn modelId="{4415F15B-B08F-4CD0-A66E-944D34103DA2}" srcId="{ED400754-E2D4-4DAC-BDBB-5D2EBFAADDD2}" destId="{8A373440-6D34-4961-90B3-8EDA62656B14}" srcOrd="0" destOrd="0" parTransId="{DB2FBA89-EA6E-4903-94D9-FABA50AEA242}" sibTransId="{7E0631FC-D87C-43A1-BE90-7600F99DB726}"/>
    <dgm:cxn modelId="{96445068-F05A-4BF4-9213-EEC646396FDF}" type="presOf" srcId="{44E931FC-F3AC-4273-8FF6-94D2D2C534BE}" destId="{A14D22AA-AE39-4128-812D-4CA5FE283132}" srcOrd="0" destOrd="0" presId="urn:microsoft.com/office/officeart/2005/8/layout/equation1"/>
    <dgm:cxn modelId="{DD019984-071C-4E8B-B14C-203AD7A3724D}" srcId="{ED400754-E2D4-4DAC-BDBB-5D2EBFAADDD2}" destId="{E729C730-FFF4-4279-B6E6-9A19C6FD8A77}" srcOrd="2" destOrd="0" parTransId="{A7DD707B-64F1-42A2-A186-4E59618E94B4}" sibTransId="{2E074E1E-16DB-4165-85B2-3AC82AC2BCD6}"/>
    <dgm:cxn modelId="{20BED8A4-FF8A-40D5-9350-E3121EFDEEC4}" type="presOf" srcId="{E729C730-FFF4-4279-B6E6-9A19C6FD8A77}" destId="{94F1AAE6-DDC0-4CAD-B44C-744DD0DBFFC9}" srcOrd="0" destOrd="0" presId="urn:microsoft.com/office/officeart/2005/8/layout/equation1"/>
    <dgm:cxn modelId="{9F465AAF-FE17-4771-93DD-89D8AE1530F9}" type="presOf" srcId="{ED400754-E2D4-4DAC-BDBB-5D2EBFAADDD2}" destId="{0734FE7A-BDF0-4134-9606-EDB08D3307FD}" srcOrd="0" destOrd="0" presId="urn:microsoft.com/office/officeart/2005/8/layout/equation1"/>
    <dgm:cxn modelId="{F0CBC0CD-7D68-4694-8D8C-7C04A19CCCC8}" type="presOf" srcId="{C743DDE6-1059-4CB7-A651-2A036807F660}" destId="{9C1BAF7D-EAB6-475A-BF6D-1F26232874DF}" srcOrd="0" destOrd="0" presId="urn:microsoft.com/office/officeart/2005/8/layout/equation1"/>
    <dgm:cxn modelId="{D9886263-AE05-480C-B362-67741E651B4A}" type="presParOf" srcId="{0734FE7A-BDF0-4134-9606-EDB08D3307FD}" destId="{2461ACD6-3B0A-4BDE-A222-AC03E8C4AF4F}" srcOrd="0" destOrd="0" presId="urn:microsoft.com/office/officeart/2005/8/layout/equation1"/>
    <dgm:cxn modelId="{73CE9A3D-C3CD-4E05-A3D4-75ECD8E8C3E4}" type="presParOf" srcId="{0734FE7A-BDF0-4134-9606-EDB08D3307FD}" destId="{F5D3C7D7-BD22-4A9D-8DCD-CBBBAEFD6405}" srcOrd="1" destOrd="0" presId="urn:microsoft.com/office/officeart/2005/8/layout/equation1"/>
    <dgm:cxn modelId="{40EBACBE-5053-49D0-AAF0-A8ED77FC5149}" type="presParOf" srcId="{0734FE7A-BDF0-4134-9606-EDB08D3307FD}" destId="{02D04E6C-1974-40DA-8602-8770A08D0F18}" srcOrd="2" destOrd="0" presId="urn:microsoft.com/office/officeart/2005/8/layout/equation1"/>
    <dgm:cxn modelId="{D19FD777-CEC0-4FCC-B61A-4AA0FA13D824}" type="presParOf" srcId="{0734FE7A-BDF0-4134-9606-EDB08D3307FD}" destId="{51DC27FD-6A97-4B8D-B6B7-6D7B3A9EC0C3}" srcOrd="3" destOrd="0" presId="urn:microsoft.com/office/officeart/2005/8/layout/equation1"/>
    <dgm:cxn modelId="{BD7499F1-65F4-459B-B7E8-D28A80AC9CD6}" type="presParOf" srcId="{0734FE7A-BDF0-4134-9606-EDB08D3307FD}" destId="{A14D22AA-AE39-4128-812D-4CA5FE283132}" srcOrd="4" destOrd="0" presId="urn:microsoft.com/office/officeart/2005/8/layout/equation1"/>
    <dgm:cxn modelId="{7A9856EB-EBB7-438A-8DF3-724BF0102852}" type="presParOf" srcId="{0734FE7A-BDF0-4134-9606-EDB08D3307FD}" destId="{21E907DC-DE34-4F48-A1FB-49608CCE3A9E}" srcOrd="5" destOrd="0" presId="urn:microsoft.com/office/officeart/2005/8/layout/equation1"/>
    <dgm:cxn modelId="{71EC4F59-173C-4642-892D-CCB9F397F574}" type="presParOf" srcId="{0734FE7A-BDF0-4134-9606-EDB08D3307FD}" destId="{9C1BAF7D-EAB6-475A-BF6D-1F26232874DF}" srcOrd="6" destOrd="0" presId="urn:microsoft.com/office/officeart/2005/8/layout/equation1"/>
    <dgm:cxn modelId="{3CDA64B5-8EE7-41E0-AB8E-6966A717B50F}" type="presParOf" srcId="{0734FE7A-BDF0-4134-9606-EDB08D3307FD}" destId="{2BB4A65D-685B-4093-9C87-C35F83846E00}" srcOrd="7" destOrd="0" presId="urn:microsoft.com/office/officeart/2005/8/layout/equation1"/>
    <dgm:cxn modelId="{3ABC349B-E42A-41DA-8E45-B8974C4C0B86}" type="presParOf" srcId="{0734FE7A-BDF0-4134-9606-EDB08D3307FD}" destId="{94F1AAE6-DDC0-4CAD-B44C-744DD0DBFFC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400754-E2D4-4DAC-BDBB-5D2EBFAADDD2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8A373440-6D34-4961-90B3-8EDA62656B14}">
      <dgm:prSet/>
      <dgm:spPr/>
      <dgm:t>
        <a:bodyPr/>
        <a:lstStyle/>
        <a:p>
          <a:r>
            <a:rPr lang="de-AT"/>
            <a:t>Template</a:t>
          </a:r>
        </a:p>
      </dgm:t>
    </dgm:pt>
    <dgm:pt modelId="{DB2FBA89-EA6E-4903-94D9-FABA50AEA242}" type="parTrans" cxnId="{4415F15B-B08F-4CD0-A66E-944D34103DA2}">
      <dgm:prSet/>
      <dgm:spPr/>
      <dgm:t>
        <a:bodyPr/>
        <a:lstStyle/>
        <a:p>
          <a:endParaRPr lang="de-AT"/>
        </a:p>
      </dgm:t>
    </dgm:pt>
    <dgm:pt modelId="{7E0631FC-D87C-43A1-BE90-7600F99DB726}" type="sibTrans" cxnId="{4415F15B-B08F-4CD0-A66E-944D34103DA2}">
      <dgm:prSet/>
      <dgm:spPr/>
      <dgm:t>
        <a:bodyPr/>
        <a:lstStyle/>
        <a:p>
          <a:endParaRPr lang="de-AT"/>
        </a:p>
      </dgm:t>
    </dgm:pt>
    <dgm:pt modelId="{44E931FC-F3AC-4273-8FF6-94D2D2C534BE}">
      <dgm:prSet/>
      <dgm:spPr/>
      <dgm:t>
        <a:bodyPr/>
        <a:lstStyle/>
        <a:p>
          <a:r>
            <a:rPr lang="de-AT"/>
            <a:t>Parameter</a:t>
          </a:r>
        </a:p>
      </dgm:t>
    </dgm:pt>
    <dgm:pt modelId="{2EA5B59E-7D34-4585-80EE-5FC5DD2F7D76}" type="parTrans" cxnId="{0A130124-63E1-45AC-A897-E09B94B77C57}">
      <dgm:prSet/>
      <dgm:spPr/>
      <dgm:t>
        <a:bodyPr/>
        <a:lstStyle/>
        <a:p>
          <a:endParaRPr lang="de-AT"/>
        </a:p>
      </dgm:t>
    </dgm:pt>
    <dgm:pt modelId="{C743DDE6-1059-4CB7-A651-2A036807F660}" type="sibTrans" cxnId="{0A130124-63E1-45AC-A897-E09B94B77C57}">
      <dgm:prSet/>
      <dgm:spPr/>
      <dgm:t>
        <a:bodyPr/>
        <a:lstStyle/>
        <a:p>
          <a:endParaRPr lang="de-AT"/>
        </a:p>
      </dgm:t>
    </dgm:pt>
    <dgm:pt modelId="{E729C730-FFF4-4279-B6E6-9A19C6FD8A77}">
      <dgm:prSet/>
      <dgm:spPr/>
      <dgm:t>
        <a:bodyPr/>
        <a:lstStyle/>
        <a:p>
          <a:r>
            <a:rPr lang="de-AT"/>
            <a:t>Infrastuktur</a:t>
          </a:r>
        </a:p>
      </dgm:t>
    </dgm:pt>
    <dgm:pt modelId="{A7DD707B-64F1-42A2-A186-4E59618E94B4}" type="parTrans" cxnId="{DD019984-071C-4E8B-B14C-203AD7A3724D}">
      <dgm:prSet/>
      <dgm:spPr/>
      <dgm:t>
        <a:bodyPr/>
        <a:lstStyle/>
        <a:p>
          <a:endParaRPr lang="de-AT"/>
        </a:p>
      </dgm:t>
    </dgm:pt>
    <dgm:pt modelId="{2E074E1E-16DB-4165-85B2-3AC82AC2BCD6}" type="sibTrans" cxnId="{DD019984-071C-4E8B-B14C-203AD7A3724D}">
      <dgm:prSet/>
      <dgm:spPr/>
      <dgm:t>
        <a:bodyPr/>
        <a:lstStyle/>
        <a:p>
          <a:endParaRPr lang="de-AT"/>
        </a:p>
      </dgm:t>
    </dgm:pt>
    <dgm:pt modelId="{0734FE7A-BDF0-4134-9606-EDB08D3307FD}" type="pres">
      <dgm:prSet presAssocID="{ED400754-E2D4-4DAC-BDBB-5D2EBFAADDD2}" presName="linearFlow" presStyleCnt="0">
        <dgm:presLayoutVars>
          <dgm:dir/>
          <dgm:resizeHandles val="exact"/>
        </dgm:presLayoutVars>
      </dgm:prSet>
      <dgm:spPr/>
    </dgm:pt>
    <dgm:pt modelId="{2461ACD6-3B0A-4BDE-A222-AC03E8C4AF4F}" type="pres">
      <dgm:prSet presAssocID="{8A373440-6D34-4961-90B3-8EDA62656B14}" presName="node" presStyleLbl="node1" presStyleIdx="0" presStyleCnt="3">
        <dgm:presLayoutVars>
          <dgm:bulletEnabled val="1"/>
        </dgm:presLayoutVars>
      </dgm:prSet>
      <dgm:spPr/>
    </dgm:pt>
    <dgm:pt modelId="{F5D3C7D7-BD22-4A9D-8DCD-CBBBAEFD6405}" type="pres">
      <dgm:prSet presAssocID="{7E0631FC-D87C-43A1-BE90-7600F99DB726}" presName="spacerL" presStyleCnt="0"/>
      <dgm:spPr/>
    </dgm:pt>
    <dgm:pt modelId="{02D04E6C-1974-40DA-8602-8770A08D0F18}" type="pres">
      <dgm:prSet presAssocID="{7E0631FC-D87C-43A1-BE90-7600F99DB726}" presName="sibTrans" presStyleLbl="sibTrans2D1" presStyleIdx="0" presStyleCnt="2"/>
      <dgm:spPr/>
    </dgm:pt>
    <dgm:pt modelId="{51DC27FD-6A97-4B8D-B6B7-6D7B3A9EC0C3}" type="pres">
      <dgm:prSet presAssocID="{7E0631FC-D87C-43A1-BE90-7600F99DB726}" presName="spacerR" presStyleCnt="0"/>
      <dgm:spPr/>
    </dgm:pt>
    <dgm:pt modelId="{A14D22AA-AE39-4128-812D-4CA5FE283132}" type="pres">
      <dgm:prSet presAssocID="{44E931FC-F3AC-4273-8FF6-94D2D2C534BE}" presName="node" presStyleLbl="node1" presStyleIdx="1" presStyleCnt="3">
        <dgm:presLayoutVars>
          <dgm:bulletEnabled val="1"/>
        </dgm:presLayoutVars>
      </dgm:prSet>
      <dgm:spPr/>
    </dgm:pt>
    <dgm:pt modelId="{21E907DC-DE34-4F48-A1FB-49608CCE3A9E}" type="pres">
      <dgm:prSet presAssocID="{C743DDE6-1059-4CB7-A651-2A036807F660}" presName="spacerL" presStyleCnt="0"/>
      <dgm:spPr/>
    </dgm:pt>
    <dgm:pt modelId="{9C1BAF7D-EAB6-475A-BF6D-1F26232874DF}" type="pres">
      <dgm:prSet presAssocID="{C743DDE6-1059-4CB7-A651-2A036807F660}" presName="sibTrans" presStyleLbl="sibTrans2D1" presStyleIdx="1" presStyleCnt="2"/>
      <dgm:spPr/>
    </dgm:pt>
    <dgm:pt modelId="{2BB4A65D-685B-4093-9C87-C35F83846E00}" type="pres">
      <dgm:prSet presAssocID="{C743DDE6-1059-4CB7-A651-2A036807F660}" presName="spacerR" presStyleCnt="0"/>
      <dgm:spPr/>
    </dgm:pt>
    <dgm:pt modelId="{94F1AAE6-DDC0-4CAD-B44C-744DD0DBFFC9}" type="pres">
      <dgm:prSet presAssocID="{E729C730-FFF4-4279-B6E6-9A19C6FD8A77}" presName="node" presStyleLbl="node1" presStyleIdx="2" presStyleCnt="3">
        <dgm:presLayoutVars>
          <dgm:bulletEnabled val="1"/>
        </dgm:presLayoutVars>
      </dgm:prSet>
      <dgm:spPr/>
    </dgm:pt>
  </dgm:ptLst>
  <dgm:cxnLst>
    <dgm:cxn modelId="{36802B09-181A-4A1F-86E0-13BBBF72BC98}" type="presOf" srcId="{8A373440-6D34-4961-90B3-8EDA62656B14}" destId="{2461ACD6-3B0A-4BDE-A222-AC03E8C4AF4F}" srcOrd="0" destOrd="0" presId="urn:microsoft.com/office/officeart/2005/8/layout/equation1"/>
    <dgm:cxn modelId="{0A130124-63E1-45AC-A897-E09B94B77C57}" srcId="{ED400754-E2D4-4DAC-BDBB-5D2EBFAADDD2}" destId="{44E931FC-F3AC-4273-8FF6-94D2D2C534BE}" srcOrd="1" destOrd="0" parTransId="{2EA5B59E-7D34-4585-80EE-5FC5DD2F7D76}" sibTransId="{C743DDE6-1059-4CB7-A651-2A036807F660}"/>
    <dgm:cxn modelId="{9792172F-2FA6-4EE0-BB1C-B542DEB76858}" type="presOf" srcId="{7E0631FC-D87C-43A1-BE90-7600F99DB726}" destId="{02D04E6C-1974-40DA-8602-8770A08D0F18}" srcOrd="0" destOrd="0" presId="urn:microsoft.com/office/officeart/2005/8/layout/equation1"/>
    <dgm:cxn modelId="{4415F15B-B08F-4CD0-A66E-944D34103DA2}" srcId="{ED400754-E2D4-4DAC-BDBB-5D2EBFAADDD2}" destId="{8A373440-6D34-4961-90B3-8EDA62656B14}" srcOrd="0" destOrd="0" parTransId="{DB2FBA89-EA6E-4903-94D9-FABA50AEA242}" sibTransId="{7E0631FC-D87C-43A1-BE90-7600F99DB726}"/>
    <dgm:cxn modelId="{96445068-F05A-4BF4-9213-EEC646396FDF}" type="presOf" srcId="{44E931FC-F3AC-4273-8FF6-94D2D2C534BE}" destId="{A14D22AA-AE39-4128-812D-4CA5FE283132}" srcOrd="0" destOrd="0" presId="urn:microsoft.com/office/officeart/2005/8/layout/equation1"/>
    <dgm:cxn modelId="{DD019984-071C-4E8B-B14C-203AD7A3724D}" srcId="{ED400754-E2D4-4DAC-BDBB-5D2EBFAADDD2}" destId="{E729C730-FFF4-4279-B6E6-9A19C6FD8A77}" srcOrd="2" destOrd="0" parTransId="{A7DD707B-64F1-42A2-A186-4E59618E94B4}" sibTransId="{2E074E1E-16DB-4165-85B2-3AC82AC2BCD6}"/>
    <dgm:cxn modelId="{20BED8A4-FF8A-40D5-9350-E3121EFDEEC4}" type="presOf" srcId="{E729C730-FFF4-4279-B6E6-9A19C6FD8A77}" destId="{94F1AAE6-DDC0-4CAD-B44C-744DD0DBFFC9}" srcOrd="0" destOrd="0" presId="urn:microsoft.com/office/officeart/2005/8/layout/equation1"/>
    <dgm:cxn modelId="{9F465AAF-FE17-4771-93DD-89D8AE1530F9}" type="presOf" srcId="{ED400754-E2D4-4DAC-BDBB-5D2EBFAADDD2}" destId="{0734FE7A-BDF0-4134-9606-EDB08D3307FD}" srcOrd="0" destOrd="0" presId="urn:microsoft.com/office/officeart/2005/8/layout/equation1"/>
    <dgm:cxn modelId="{F0CBC0CD-7D68-4694-8D8C-7C04A19CCCC8}" type="presOf" srcId="{C743DDE6-1059-4CB7-A651-2A036807F660}" destId="{9C1BAF7D-EAB6-475A-BF6D-1F26232874DF}" srcOrd="0" destOrd="0" presId="urn:microsoft.com/office/officeart/2005/8/layout/equation1"/>
    <dgm:cxn modelId="{D9886263-AE05-480C-B362-67741E651B4A}" type="presParOf" srcId="{0734FE7A-BDF0-4134-9606-EDB08D3307FD}" destId="{2461ACD6-3B0A-4BDE-A222-AC03E8C4AF4F}" srcOrd="0" destOrd="0" presId="urn:microsoft.com/office/officeart/2005/8/layout/equation1"/>
    <dgm:cxn modelId="{73CE9A3D-C3CD-4E05-A3D4-75ECD8E8C3E4}" type="presParOf" srcId="{0734FE7A-BDF0-4134-9606-EDB08D3307FD}" destId="{F5D3C7D7-BD22-4A9D-8DCD-CBBBAEFD6405}" srcOrd="1" destOrd="0" presId="urn:microsoft.com/office/officeart/2005/8/layout/equation1"/>
    <dgm:cxn modelId="{40EBACBE-5053-49D0-AAF0-A8ED77FC5149}" type="presParOf" srcId="{0734FE7A-BDF0-4134-9606-EDB08D3307FD}" destId="{02D04E6C-1974-40DA-8602-8770A08D0F18}" srcOrd="2" destOrd="0" presId="urn:microsoft.com/office/officeart/2005/8/layout/equation1"/>
    <dgm:cxn modelId="{D19FD777-CEC0-4FCC-B61A-4AA0FA13D824}" type="presParOf" srcId="{0734FE7A-BDF0-4134-9606-EDB08D3307FD}" destId="{51DC27FD-6A97-4B8D-B6B7-6D7B3A9EC0C3}" srcOrd="3" destOrd="0" presId="urn:microsoft.com/office/officeart/2005/8/layout/equation1"/>
    <dgm:cxn modelId="{BD7499F1-65F4-459B-B7E8-D28A80AC9CD6}" type="presParOf" srcId="{0734FE7A-BDF0-4134-9606-EDB08D3307FD}" destId="{A14D22AA-AE39-4128-812D-4CA5FE283132}" srcOrd="4" destOrd="0" presId="urn:microsoft.com/office/officeart/2005/8/layout/equation1"/>
    <dgm:cxn modelId="{7A9856EB-EBB7-438A-8DF3-724BF0102852}" type="presParOf" srcId="{0734FE7A-BDF0-4134-9606-EDB08D3307FD}" destId="{21E907DC-DE34-4F48-A1FB-49608CCE3A9E}" srcOrd="5" destOrd="0" presId="urn:microsoft.com/office/officeart/2005/8/layout/equation1"/>
    <dgm:cxn modelId="{71EC4F59-173C-4642-892D-CCB9F397F574}" type="presParOf" srcId="{0734FE7A-BDF0-4134-9606-EDB08D3307FD}" destId="{9C1BAF7D-EAB6-475A-BF6D-1F26232874DF}" srcOrd="6" destOrd="0" presId="urn:microsoft.com/office/officeart/2005/8/layout/equation1"/>
    <dgm:cxn modelId="{3CDA64B5-8EE7-41E0-AB8E-6966A717B50F}" type="presParOf" srcId="{0734FE7A-BDF0-4134-9606-EDB08D3307FD}" destId="{2BB4A65D-685B-4093-9C87-C35F83846E00}" srcOrd="7" destOrd="0" presId="urn:microsoft.com/office/officeart/2005/8/layout/equation1"/>
    <dgm:cxn modelId="{3ABC349B-E42A-41DA-8E45-B8974C4C0B86}" type="presParOf" srcId="{0734FE7A-BDF0-4134-9606-EDB08D3307FD}" destId="{94F1AAE6-DDC0-4CAD-B44C-744DD0DBFFC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15A5F-24A1-47EA-B42F-478170D0A0AF}">
      <dsp:nvSpPr>
        <dsp:cNvPr id="0" name=""/>
        <dsp:cNvSpPr/>
      </dsp:nvSpPr>
      <dsp:spPr>
        <a:xfrm>
          <a:off x="0" y="258023"/>
          <a:ext cx="6246410" cy="737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000" kern="1200" dirty="0"/>
            <a:t>Aufwand für wiederholende Tasks</a:t>
          </a:r>
          <a:endParaRPr lang="en-US" sz="3000" kern="1200" dirty="0"/>
        </a:p>
      </dsp:txBody>
      <dsp:txXfrm>
        <a:off x="35982" y="294005"/>
        <a:ext cx="6174446" cy="665135"/>
      </dsp:txXfrm>
    </dsp:sp>
    <dsp:sp modelId="{253EE1E4-8CC4-4CA4-8EB3-EF613091D48C}">
      <dsp:nvSpPr>
        <dsp:cNvPr id="0" name=""/>
        <dsp:cNvSpPr/>
      </dsp:nvSpPr>
      <dsp:spPr>
        <a:xfrm>
          <a:off x="0" y="1081523"/>
          <a:ext cx="6246410" cy="737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000" kern="1200" dirty="0"/>
            <a:t>Dokumentation</a:t>
          </a:r>
          <a:endParaRPr lang="en-US" sz="3000" kern="1200" dirty="0"/>
        </a:p>
      </dsp:txBody>
      <dsp:txXfrm>
        <a:off x="35982" y="1117505"/>
        <a:ext cx="6174446" cy="665135"/>
      </dsp:txXfrm>
    </dsp:sp>
    <dsp:sp modelId="{C9BC1F94-8381-4299-8E25-99236C87C9CC}">
      <dsp:nvSpPr>
        <dsp:cNvPr id="0" name=""/>
        <dsp:cNvSpPr/>
      </dsp:nvSpPr>
      <dsp:spPr>
        <a:xfrm>
          <a:off x="0" y="1905023"/>
          <a:ext cx="6246410" cy="737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000" kern="1200" dirty="0"/>
            <a:t>Neue Ressourcen sind nicht konsistent</a:t>
          </a:r>
          <a:endParaRPr lang="en-US" sz="3000" kern="1200" dirty="0"/>
        </a:p>
      </dsp:txBody>
      <dsp:txXfrm>
        <a:off x="35982" y="1941005"/>
        <a:ext cx="6174446" cy="665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05941-8866-41BA-A856-80A4FEC3AE12}">
      <dsp:nvSpPr>
        <dsp:cNvPr id="0" name=""/>
        <dsp:cNvSpPr/>
      </dsp:nvSpPr>
      <dsp:spPr>
        <a:xfrm>
          <a:off x="0" y="910045"/>
          <a:ext cx="7429896" cy="121339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5C1EE-6D53-45D0-ACD1-549A14943BC5}">
      <dsp:nvSpPr>
        <dsp:cNvPr id="0" name=""/>
        <dsp:cNvSpPr/>
      </dsp:nvSpPr>
      <dsp:spPr>
        <a:xfrm>
          <a:off x="3265" y="0"/>
          <a:ext cx="2154960" cy="1213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 dirty="0"/>
            <a:t>Standardisierung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100" kern="1200"/>
            <a:t>Jedes </a:t>
          </a:r>
          <a:r>
            <a:rPr lang="de-AT" sz="1100" kern="1200" err="1"/>
            <a:t>Deployment</a:t>
          </a:r>
          <a:r>
            <a:rPr lang="de-AT" sz="1100" kern="1200"/>
            <a:t> folgt demselben Schema</a:t>
          </a:r>
        </a:p>
      </dsp:txBody>
      <dsp:txXfrm>
        <a:off x="3265" y="0"/>
        <a:ext cx="2154960" cy="1213394"/>
      </dsp:txXfrm>
    </dsp:sp>
    <dsp:sp modelId="{DA2F442F-0910-44B3-93BA-46B14F9858C0}">
      <dsp:nvSpPr>
        <dsp:cNvPr id="0" name=""/>
        <dsp:cNvSpPr/>
      </dsp:nvSpPr>
      <dsp:spPr>
        <a:xfrm>
          <a:off x="929070" y="1365068"/>
          <a:ext cx="303348" cy="3033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EBCD3-4AE9-4818-85D2-5CBD65C6AFA6}">
      <dsp:nvSpPr>
        <dsp:cNvPr id="0" name=""/>
        <dsp:cNvSpPr/>
      </dsp:nvSpPr>
      <dsp:spPr>
        <a:xfrm>
          <a:off x="2265973" y="1820091"/>
          <a:ext cx="2154960" cy="1213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 dirty="0"/>
            <a:t>Entwicklung als „Code-Projekt“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100" kern="1200" dirty="0"/>
            <a:t>Agile Prozesse / Weiterentwicklungen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100" kern="1200" dirty="0"/>
            <a:t>Geordnete Inkremente</a:t>
          </a:r>
        </a:p>
      </dsp:txBody>
      <dsp:txXfrm>
        <a:off x="2265973" y="1820091"/>
        <a:ext cx="2154960" cy="1213394"/>
      </dsp:txXfrm>
    </dsp:sp>
    <dsp:sp modelId="{E501DB98-1CA7-42E0-AC76-FE6507865C4A}">
      <dsp:nvSpPr>
        <dsp:cNvPr id="0" name=""/>
        <dsp:cNvSpPr/>
      </dsp:nvSpPr>
      <dsp:spPr>
        <a:xfrm>
          <a:off x="3191778" y="1365068"/>
          <a:ext cx="303348" cy="3033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4CB46-D741-4240-BB75-EB28C6F5A6BD}">
      <dsp:nvSpPr>
        <dsp:cNvPr id="0" name=""/>
        <dsp:cNvSpPr/>
      </dsp:nvSpPr>
      <dsp:spPr>
        <a:xfrm>
          <a:off x="4528681" y="0"/>
          <a:ext cx="2154960" cy="1213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 dirty="0"/>
            <a:t>Nachvollziehbare Bereitstellung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100" kern="1200" dirty="0"/>
            <a:t>Mit Template + Parameter kann ein Bereitstellungsvorgang gänzlich nachvollzogen werden</a:t>
          </a:r>
        </a:p>
      </dsp:txBody>
      <dsp:txXfrm>
        <a:off x="4528681" y="0"/>
        <a:ext cx="2154960" cy="1213394"/>
      </dsp:txXfrm>
    </dsp:sp>
    <dsp:sp modelId="{9B3A0F67-B5C4-44A5-8EF0-DAA6D383F6BA}">
      <dsp:nvSpPr>
        <dsp:cNvPr id="0" name=""/>
        <dsp:cNvSpPr/>
      </dsp:nvSpPr>
      <dsp:spPr>
        <a:xfrm>
          <a:off x="5454486" y="1365068"/>
          <a:ext cx="303348" cy="3033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1ACD6-3B0A-4BDE-A222-AC03E8C4AF4F}">
      <dsp:nvSpPr>
        <dsp:cNvPr id="0" name=""/>
        <dsp:cNvSpPr/>
      </dsp:nvSpPr>
      <dsp:spPr>
        <a:xfrm>
          <a:off x="1249" y="688679"/>
          <a:ext cx="1656126" cy="1656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/>
            <a:t>Template</a:t>
          </a:r>
        </a:p>
      </dsp:txBody>
      <dsp:txXfrm>
        <a:off x="243783" y="931213"/>
        <a:ext cx="1171058" cy="1171058"/>
      </dsp:txXfrm>
    </dsp:sp>
    <dsp:sp modelId="{02D04E6C-1974-40DA-8602-8770A08D0F18}">
      <dsp:nvSpPr>
        <dsp:cNvPr id="0" name=""/>
        <dsp:cNvSpPr/>
      </dsp:nvSpPr>
      <dsp:spPr>
        <a:xfrm>
          <a:off x="1791853" y="1036466"/>
          <a:ext cx="960553" cy="960553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500" kern="1200"/>
        </a:p>
      </dsp:txBody>
      <dsp:txXfrm>
        <a:off x="1919174" y="1403781"/>
        <a:ext cx="705911" cy="225923"/>
      </dsp:txXfrm>
    </dsp:sp>
    <dsp:sp modelId="{A14D22AA-AE39-4128-812D-4CA5FE283132}">
      <dsp:nvSpPr>
        <dsp:cNvPr id="0" name=""/>
        <dsp:cNvSpPr/>
      </dsp:nvSpPr>
      <dsp:spPr>
        <a:xfrm>
          <a:off x="2886884" y="688679"/>
          <a:ext cx="1656126" cy="1656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/>
            <a:t>Parameter</a:t>
          </a:r>
        </a:p>
      </dsp:txBody>
      <dsp:txXfrm>
        <a:off x="3129418" y="931213"/>
        <a:ext cx="1171058" cy="1171058"/>
      </dsp:txXfrm>
    </dsp:sp>
    <dsp:sp modelId="{9C1BAF7D-EAB6-475A-BF6D-1F26232874DF}">
      <dsp:nvSpPr>
        <dsp:cNvPr id="0" name=""/>
        <dsp:cNvSpPr/>
      </dsp:nvSpPr>
      <dsp:spPr>
        <a:xfrm>
          <a:off x="4677488" y="1036466"/>
          <a:ext cx="960553" cy="960553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500" kern="1200"/>
        </a:p>
      </dsp:txBody>
      <dsp:txXfrm>
        <a:off x="4804809" y="1234340"/>
        <a:ext cx="705911" cy="564805"/>
      </dsp:txXfrm>
    </dsp:sp>
    <dsp:sp modelId="{94F1AAE6-DDC0-4CAD-B44C-744DD0DBFFC9}">
      <dsp:nvSpPr>
        <dsp:cNvPr id="0" name=""/>
        <dsp:cNvSpPr/>
      </dsp:nvSpPr>
      <dsp:spPr>
        <a:xfrm>
          <a:off x="5772519" y="688679"/>
          <a:ext cx="1656126" cy="1656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/>
            <a:t>Infrastuktur</a:t>
          </a:r>
        </a:p>
      </dsp:txBody>
      <dsp:txXfrm>
        <a:off x="6015053" y="931213"/>
        <a:ext cx="1171058" cy="11710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1ACD6-3B0A-4BDE-A222-AC03E8C4AF4F}">
      <dsp:nvSpPr>
        <dsp:cNvPr id="0" name=""/>
        <dsp:cNvSpPr/>
      </dsp:nvSpPr>
      <dsp:spPr>
        <a:xfrm>
          <a:off x="1249" y="688679"/>
          <a:ext cx="1656126" cy="1656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/>
            <a:t>Template</a:t>
          </a:r>
        </a:p>
      </dsp:txBody>
      <dsp:txXfrm>
        <a:off x="243783" y="931213"/>
        <a:ext cx="1171058" cy="1171058"/>
      </dsp:txXfrm>
    </dsp:sp>
    <dsp:sp modelId="{02D04E6C-1974-40DA-8602-8770A08D0F18}">
      <dsp:nvSpPr>
        <dsp:cNvPr id="0" name=""/>
        <dsp:cNvSpPr/>
      </dsp:nvSpPr>
      <dsp:spPr>
        <a:xfrm>
          <a:off x="1791853" y="1036466"/>
          <a:ext cx="960553" cy="960553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500" kern="1200"/>
        </a:p>
      </dsp:txBody>
      <dsp:txXfrm>
        <a:off x="1919174" y="1403781"/>
        <a:ext cx="705911" cy="225923"/>
      </dsp:txXfrm>
    </dsp:sp>
    <dsp:sp modelId="{A14D22AA-AE39-4128-812D-4CA5FE283132}">
      <dsp:nvSpPr>
        <dsp:cNvPr id="0" name=""/>
        <dsp:cNvSpPr/>
      </dsp:nvSpPr>
      <dsp:spPr>
        <a:xfrm>
          <a:off x="2886884" y="688679"/>
          <a:ext cx="1656126" cy="1656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/>
            <a:t>Parameter</a:t>
          </a:r>
        </a:p>
      </dsp:txBody>
      <dsp:txXfrm>
        <a:off x="3129418" y="931213"/>
        <a:ext cx="1171058" cy="1171058"/>
      </dsp:txXfrm>
    </dsp:sp>
    <dsp:sp modelId="{9C1BAF7D-EAB6-475A-BF6D-1F26232874DF}">
      <dsp:nvSpPr>
        <dsp:cNvPr id="0" name=""/>
        <dsp:cNvSpPr/>
      </dsp:nvSpPr>
      <dsp:spPr>
        <a:xfrm>
          <a:off x="4677488" y="1036466"/>
          <a:ext cx="960553" cy="960553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500" kern="1200"/>
        </a:p>
      </dsp:txBody>
      <dsp:txXfrm>
        <a:off x="4804809" y="1234340"/>
        <a:ext cx="705911" cy="564805"/>
      </dsp:txXfrm>
    </dsp:sp>
    <dsp:sp modelId="{94F1AAE6-DDC0-4CAD-B44C-744DD0DBFFC9}">
      <dsp:nvSpPr>
        <dsp:cNvPr id="0" name=""/>
        <dsp:cNvSpPr/>
      </dsp:nvSpPr>
      <dsp:spPr>
        <a:xfrm>
          <a:off x="5772519" y="688679"/>
          <a:ext cx="1656126" cy="1656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/>
            <a:t>Infrastuktur</a:t>
          </a:r>
        </a:p>
      </dsp:txBody>
      <dsp:txXfrm>
        <a:off x="6015053" y="931213"/>
        <a:ext cx="1171058" cy="1171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75F17-7772-1A45-92DB-A88D70A00EC8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AAE37-BE1C-6C47-86C1-14C1AA6622E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3278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5T15:46:36.7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244 218 8783,'0'-4'1077,"0"0"-870,0 2 99,0-3 1,0 1 62,0-2 0,0-1 78,0 1-292,3-1 0,-3 1 77,3-1 0,-1 1-145,1 0 0,-1 1 1,0 1 183,0-1 0,3-1-172,-1 0-74,-1 0 0,3-1-22,-2 1 1,2-1-30,0 1 15,-2 0 1,1 0 72,0 2 0,0-2 0,2 2-18,-1-2 0,0 2 38,-2-1-1,2 4 10,-3-5 0,4 5 123,-1-4-162,1 4 1,-1-3-1,1 3 143,-1-1 1,3-2-40,-1 2-32,3-1-50,-1 1 1,2 1-132,1-1 61,-2-2 1,5 3-1,-3-1 192,-1 2-347,1 0-13,0-3 299,0 2 0,0-2-88,0 3 1,-1 0-22,-2 0 0,2 0-230,-4 0 209,4 0 1,-5 1-15,1 1 1,0-1-278,-2 4 168,3-4 0,-2 5 68,2-2 0,-2 0 22,-1 0 1,3 0 0,0 2-161,1-2 152,-2 2-8,1-3 0,0 4-29,-1-1 28,1-2 0,0 2-3,-1-2 0,1 2 0,-3-1-246,0-1 248,4 5 1,-3-5-45,1 5 1,0-1-73,-2 0 1,0-1 48,1 2 0,-1 0 1,1 0 25,-1-1 0,0 1 177,1-1-169,-1 1 1,0-2-168,-2 2 1,1-2 148,-3 1 0,3 2 0,-3-1 150,2 1 1,-2-2-68,2 3 1,-2-2-69,0 1 0,1 0-1,-1 1 0,0 1 36,-2-1 0,0 1 219,0 1-214,0-3 1,0 2-26,0-1 39,0 1 1,0 0-32,0 1 51,0 0 0,0-2 0,0-1 0,0 0 12,0 1-34,-3-2 1,2 0 19,-3 0-12,2 2 0,-3-4 3,3 2 0,-3 0 0,1-1-25,-2 0 0,0 0 7,-1 1 1,1-2 7,-1 1 1,0 0 1,-1 1 1,0-2-13,-3 1 3,3 2 0,-4-2-16,2 0 91,-3-1-68,1 2 54,2-1 0,-2 1-53,1-3 0,-1-1 55,-1-1 0,0-1 243,0 2-273,3 0 155,-2-4-72,5 5 1,-4-5-51,2 3 130,-2-2-59,1 4 0,-1-6-153,0 2 0,1 1 71,-3-1 0,-1 1 1,-1-1-94,-2 0 0,1 1 0,-1-2 4,2 1 15,-3 0 0,4 1 102,-1-1-52,2 3 0,0-4 1,1 3-8,1-1 0,0-1-20,2 0 1,-1-1 197,1 1-168,-2-1 1,1-1 34,0 0 0,-2 0 0,1 0-45,-1 0 1,-1-1-9,0-1 1,0-1 37,0-1-61,-2-2 46,1 3-99,-4-4 1,4 1 0,-1-1 82,2-2 1,1 2 0,0-2-189,1 0 159,1 2-105,0-6 0,0 6 97,1-1 1,2-2 60,-1 2-68,-2-3 5,2 1 1,-1-1 123,3 0 1,-1 0-66,1-1 1,2 1 9,-1 0 0,4 0 11,-1-4 1,1 1-2,1-1 0,0 2 0,0-1 155,0-1-179,0 2 119,0-6 1,2 4-58,0-3 0,3 1-7,0 2 1,-2-1 4,1 1 1,0 2 38,0-2 1,2 2 83,-2 2-110,2-1-29,0 2 1,1-3 26,-1 0 1,1 0-58,-1 1 1,1-3 78,2 0-122,-2-3 1,5 4 118,-1-3-84,-2 2 42,6 0-15,-2 2 0,7 2-157,-1 0 74,0 4 1,1-2 0,1 5 68,0 2 0,-2-1 6,-1 1-1123,-1-1 53,-1 3 653,0 0 1,-6 0-94,1 0 0,-1 0 0,1 0-388,0 0 870,-3 0 0,1 3 0,-2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5T15:48:21.3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52 597 7776,'-4'0'-538,"2"-2"723,-2 1 1,3-2 232,-3 3 0,2 0 142,-3 0-396,1 0 0,0 0 76,-1 0 1,3 2-86,-2 0-151,3 0 76,-2-2 1,2 3 96,-1-1 127,1 0-264,-2-2-44,9 0 1,-2 0 79,5 0 0,-2-2-128,-1 0 0,3-3 76,-1 0 0,4 2-6,-1-2 1,1 1 73,1-2 0,-3 2-41,1-1 0,0 1 7,4-2 0,2-1-19,2 1 1,3-1-40,2-2 1,0 2 52,2-2 1,1 0-119,-1 1 0,0-4 9,-4 1 0,1 1-156,-2 0 0,4 0-69,-2-1 0,-1 0 146,0 2 1,-3 1-69,-2 1 0,-1 1 56,-3 2 0,-6-1-984,0 3 1131,-2 0 0,-2 5 0,0 0 0</inkml:trace>
  <inkml:trace contextRef="#ctx0" brushRef="#br0" timeOffset="1206">180 14 9219,'-3'-4'1721,"2"-2"-1055,-2 6 99,3-3-716,3 9 1,0 0 135,1 5 1,4 2-130,-1-1 0,3 2 69,1 3 1,1-2-144,1 2 0,3 1 79,1 3 1,-1 0-184,1 2 0,0-1 73,0 1 1,-2-1-23,-5 1 1,2-3-69,-4-1 0,1-1 158,-3-5 0,0 1-296,-2-6 1,0-2 76,-2-4 1,-1-1-1972,4-1 2171,-4-3 0,5-1 0,-3-2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5T15:48:38.689"/>
    </inkml:context>
    <inkml:brush xml:id="br0">
      <inkml:brushProperty name="width" value="0.11429" units="cm"/>
      <inkml:brushProperty name="height" value="0.11429" units="cm"/>
      <inkml:brushProperty name="color" value="#00A0D7"/>
    </inkml:brush>
  </inkml:definitions>
  <inkml:trace contextRef="#ctx0" brushRef="#br0">1 20 8841,'6'-3'-821,"-2"2"690,1-1 1,-3-1 232,2 1 0,-2 0-129,2 2 0,0-1 206,0-1-371,2 1 194,-5-2-225,2 3 241,-3 3 1,0-1-150,0 2 128,0 0 0,-3 3 16,1-1 1,-1-2 167,1 1-175,2-1 1,-3 2 75,3 1 1,-2-3-51,-1 0 0,1-2 114,2 3-131,0-4 0,0 3-10,0-2-21,0-1-29,3 1 12,1-2 1,2 0 45,1-2 0,-2 0-20,0-2 1,0 2 3,0-3 0,-2 4-33,1-1 1,-2 1 48,3 1-13,-4-3 79,2 3 0,-3-3 62,0 6 36,-3 0 0,2 1-97,-4 1 1,3-1 7,-2 2 1,1-1-29,-2-1 1,2 0-3,3 3 1,-2-3 32,0 0 1,0-2-164,2 3-141,0-4 168,0 5-184,3-6 0,0 3 128,4-3 0,-3 0-241,0 0 0,1 0 92,1-3 0,0 2-16,1-3 0,1 0 91,1 0 1,0-1 22,-3 3 1,-2-1 211,0 1 0,-1 1-211,1-1 572,-3 1-295,2 1 0,-3 3 182,0 1 0,-1 0-67,-1 0 0,-1 0 62,-4 3 0,3-1-68,0 1 1,0-1-45,-3 1 1,3-2-6,0-1 0,2 2 12,0-2 1,1 0-309,-2 0 185,3-2 1,-2 3-466,4-3 0,1 0 194,4-2 0,-1 0-330,1 0 1,-1 0 188,0 0 1,1-2 99,-1 0 0,1 0 7,-1 2 0,0-3 230,1 1-416,-1 0 416,1 2 159,-4 0 0,0 1-143,-3 1 1,0-1 307,0 4 0,-1-1-99,-1 2 0,1 0 118,-3-2 1,1 2 120,-1-2-237,3 2 0,-4 0 0,3 1 0,-3-1 14,3 1 0,0-3-225,2 0-27,0-2-31,0 3 1,1-4-405,1 1 1,1 1-151,4-1 0,0 0 125,2-2 0,-4-2 172,4 0 0,-4-1 173,1 1 76,1 1 0,-4-1 1,4 2 69,-1 0-20,-2 0 354,1 0-95,-4 0 45,2 2 0,-4 2-13,-1 2 0,-1 1 56,-1-1 0,-2 1-64,2-1 1,-1 0-127,1 1 0,-2 1 249,2 1-289,1 0 1,-2-3 210,3 0 0,-3 1 1,3-1-178,1 1 1,0-3-540,1 0 104,0-2-625,0 0 230,3-2 0,0 0 318,4 0 1,-3 0-203,0 0 366,1-2 0,-1 0 1,0-1 196,1 0-53,-2-2 0,3 3-102,-2-2 611,2 3-328,0-2 0,-2 3 744,1 0-606,-4 0 0,1 0 150,-4 3 1,1 0-99,-1 4 1,-1-1 44,1 0 0,-2 2-138,2 0 1,-3 0 234,1 3 0,-1-3-116,0 3 0,0-1-134,0 1 1,0-1-90,1-2 1,-1-1 298,3 2-986,0-2 496,2-1 0,3-2-245,1-2 0,2-2-87,0-2 0,3-2-314,2-5 1,1 2-65,1-2 0,0 0 296,0 1 1,0-3 69,-1 2 0,0 1 124,-1 4 0,-2-1 425,-2 3 1,-1-1-259,-2 1 187,-1 1 0,-4 1 3,-1 5 0,-2 0-119,-5 2 1,1 1 924,-3 1 1,1 2-417,-3-3 0,2 3 545,1 0 0,2-1-382,-1 1 1,4-3-177,1 0 0,0-1-115,0 0 0,0-1-216,2 1-47,2-1 0,-3-2-166,3 1-540,3-4 0,0 2 373,4-3 1,1-1-552,1-1 1,1-2 334,-1-2 0,2 2-84,-3-1 0,3 2 70,-3-1 0,1-1 173,-3 2-105,1-1 679,-4 3-9,0-2 227,-3 3 213,-5 3 1,2-2-319,-3 3 1,1 1 257,-1 1 0,0-2-150,2 1 0,-1-1-61,2 2 0,-1-1-175,2-1 0,0-2-181,2 2-496,0-2 382,0 4 1,1-6-57,1 2 0,-1-1 4,3-1 1,-1 0-299,1 0 1,0-1 122,3-1 0,-3 1-193,0-3 0,0 1-191,3-1-65,-1 0 534,1-3 0,-2 3 217,0 0-104,-3 2-17,-2 0 1,0 2 476,-2 0 1,-2 2-201,-2 3 1,-3 0 457,1-1 1,-3 2-184,2-2 0,1 2 35,1 0 0,2 0-116,0 1 1,0-3-177,3 0 1,-2-1-108,2 1 201,0 0-322,-1 3 184,2-4-1303,-2 3 873,6-5 0,1-1 74,2-2 1,0-3-899,-2 1 1,2 0 448,-2 0 1,0 0 300,0-3 1,-3 3 83,1 0 1,-1 2 374,-1-3-170,0 4 1,-1-4 139,-1 3 0,1 0 402,-3 2-38,-1 0 1,-1 2 115,0 0 0,2 1-247,2-1 1,-1-1 19,1 4 0,-2-3-97,1 2 0,1-2-73,-1 2 0,2-1 38,-3 1 0,2-2 16,-3 2 0,3-2 338,-2 0-195,2-1-357,-3-1 1,3-1 116,-2-1 1,3 0-439,-1-2 1,1-1 195,1-4 0,0 2-365,0-1 0,0 1 221,0 0 1,-1-1-369,-1-1 419,1 1 0,-4 1 34,0 1 0,1-1 284,-2 1 1,1 2-112,-4-1 0,1 2 322,0-1 1,0-2-132,-3 2 1,3 0 41,0 0 1,3-1-89,0-1 1,4 0-992,-1-1 425,1-2 439,4 2 0,1-5 0,2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5T15:48:45.66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193 309 6855,'3'-7'1584,"-2"1"-1371,2 2 76,-1-1-103,-1 4 1,3-4 133,-2 3-188,-1 0 0,2 2 53,-1 0 0,0-2-87,2-1-22,-3 1 0,5 2-10,-2 0 72,2 0 0,1 0-248,-1 0 1,0 0-58,1 0-37,-1-3 129,1 3 0,-1-3 11,0 3 1,1 0 38,-1 0 1,3 0 227,-1 0-107,1 0 0,-1 0 18,1 0 1,2 3 100,0 1 1,-2 1 0,0 0-241,-2-1 0,-1-2 80,1 3 1,-3-3-410,0 2 0,-1-2-193,1 0 212,-3-2 0,3 0-821,-2 0 202,-1 0 954,2 0 0,-3-2 0,0-2 0</inkml:trace>
  <inkml:trace contextRef="#ctx0" brushRef="#br0" timeOffset="626">91 225 7939,'0'-6'11,"0"2"259,0-1 0,0 3-133,2-2 0,0 2 84,2-2 0,0 2-142,0-3 0,4 3 70,-2-2 0,2 2-82,-2 0 1,3-1 84,0 1 0,2-2-1,0 2 0,0-1-36,0 1 0,1 0 17,-1-2 0,-1 2-92,0-2 0,0 0 103,1 0 1,0 0-141,-2 2 0,2 1 70,-3-1 0,3 2-125,0 0 1,1 0 86,1 0 1,0 0-81,0 0 0,0 0-3,-1 2 1,1 1 14,-3 2 0,5 0 253,-3 0 0,0-2-64,-1 1 1,-1-2-151,1 0 0,0 1 51,-2-1 1,-1 0-121,-1-2 1,-1 0 185,1 0-234,-1 0 0,0 2-28,1 0 1,-3 1-457,0-3-345,-2 0 666,1 2 0,-3 0-507,0 2 82,0-2-623,0 0 1322,0 1 0,-3-2 0,-1 2 0</inkml:trace>
  <inkml:trace contextRef="#ctx0" brushRef="#br0" timeOffset="1164">1 20 7919,'3'0'-455,"1"0"1174,-2 0-423,2-3 0,2 2-24,0-3 1,4 2-17,0 0 1,2-1 104,1 1 0,3 0 147,1 2-289,2 0-55,0 0 0,0 0 41,0 0 1,1 0-27,-1 0 1,-2 0-78,0 0 1,-3 0 106,1 0 0,2 0-34,0 0 1,1 0-79,2 0 0,-1 0-213,0 0 0,2 0 180,1 0 0,-3 0-4,-2 0 0,0 1-132,0 1 0,-2 1 71,-2 1 1,0 4-153,0-2 1,-3 2 80,1-2 0,-1 1-107,1-1 0,0 3 139,-2-1 0,1 1-11,-1-3-1408,0 1 597,-3-1 862,0-2 0,-2-1 0,-1-3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5T15:46:42.82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141 353 7979,'0'-6'324,"0"2"-122,-3 2 213,3 2 1215,-3 0-1490,3 2 27,0-1 0,0 5 166,0-2-231,0 2-25,3 3 0,-2-1-70,3 3 0,-2-3 62,0 3 1,1-1 20,-1 1-70,0 4 0,0-5 71,0 5 0,1-1 1,-3 1-29,2 0 0,-1 2 34,1-2 0,0 2-157,0-2 1,-1 2 79,1-2-125,-2 0 66,3-2 1,-2 0 144,1 2-165,-1-1 1,1 2 0,0-2 57,0 1 14,-2 3 0,0-4 0,0 4-10,0-1 1,0 1-7,0-1 1,2 1-3,1-3 0,-1 2 11,-2-2 1,0 2-23,0-2 23,0 0 7,0 1 1,0-3 0,0 2 24,0-1 1,0 1-45,0 0 1,0 0 13,0-2 0,0 0-3,0 2 1,0-1-1,2 1-22,0-2 1,0 0 23,-2 0 0,0 0-95,0-1 1,0-1 80,0 0-97,0 0 97,0 1-9,0-2 6,0 2-20,0-2-7,0 3 0,0-1-71,0 1 1,0-2-1,0 5-7,0-1 123,0-1 0,0 1 16,0-2-59,0 0 131,0 0-123,0-3 0,0 1-36,0-2 39,0 2 1,0-1-20,0 0 138,0 2-116,0-4 0,0 1 26,0 0 1,0-2 3,0 2 0,0 0-163,0 0 141,0-1-1,0-1 0,0-1-9,0 0-244,0 1 241,0-1-166,-3 3 82,3-4 0,-3 3 9,3-3 0,0 0-98,0 2 0,0-3-92,0 0 1,0-2 0,0 2-178,3-1-306,-3-1 130,6-2-261,-5 0 904,4 0 0,-1 0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5T15:46:45.62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391 379 7408,'0'3'367,"0"0"0,0-3-165,-2 0-241,1 0 338,-2 0-306,0 0 27,3 0 1,-6 0 54,2 0-30,1 0 1,-2-1 74,3-1 0,-3 1-70,0-1 0,2-1 283,-2 1-174,1-3-95,-2 5-7,-1-6 0,1 4 62,0-2-16,-1 0 1,0 0 0,-1-1 80,0 0 0,-1 2-99,3-2 0,-3 0 1,0-2 112,-1-2-98,-1-2-258,-2 1 228,3-3 0,-4-3 36,1-1 0,-2 1-181,0 1 1,2 2-1,-3 0-230,0 0 202,3 0-8,-3 1 90,3 2-230,3-2 112,-2 4 0,5-2 103,-1 2 0,0 1-30,2 1 0,2 0 155,-1 4-15,4-3-423,-2 4-1202,3-1 737,3 2 1,1 0 813,2 0 0,0 0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5T15:46:43.93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443 1 7657,'-4'0'330,"2"2"-294,1-1 39,1 2 37,-2 0 0,1-2 38,-1 4 0,0-4 169,0 1-167,2 2 1,-5-3-5,2 3 0,1-2-7,-1 3 1,2-2 2,-3 2 0,0 0 68,0 0-354,-2 3 312,3-1-326,-4 3 103,1-1 0,-3-1 153,1 2 0,-2 1-186,2 2 1,1-2 57,-2-1 0,0 3-50,0 2 1,-1 3-33,1-1 115,-2 1 0,3 2 0,-3 2-201,0 1 0,-1 2 22,-1 1 325,-3 0-85,3-1 0,-5 1-114,3 0 207,0-1-82,2-2 0,0-1-89,0-3 1,1 1 7,-1-1 1,2-1 214,0-1 0,3-1-115,0-3 1,2-2 30,1-1 1,0-2-10,3 1-207,-3-2 60,4-1 0,-4 1 87,3-1-198,0 1 7,-1-1 206,3 0-568,-3-2 243,3 2 0,0-6-193,-3 3-569,2-3-285,-2 0 1299,3-3 0,3 0 0,1-4 0</inkml:trace>
  <inkml:trace contextRef="#ctx0" brushRef="#br0" timeOffset="671">462 13 7948,'0'-3'490,"-3"0"3,3 3 457,-3 0-764,6 3 0,-3-2 27,2 4 0,2 0-145,0 3 0,0-1 95,0 2-212,0 1 61,3-3 0,-1 5 194,1-1-192,-1 1-3,0 1 0,1-1-49,-1 1 0,1 2 87,2 0 1,-2 3-78,2-1 1,-2 2 83,2 0 1,-1 0-199,3 0 1,-3 1 0,3-2 5,0-1 124,-2 2 0,4-4-165,-3 3 0,2-1-199,1-2 0,0 3-7,0-1 559,-3 2-253,2 0 1,-2 0 2,3 1 1,-3-2-9,1-1 1,-3-1-25,1-3 1,-2-1 54,-1 1 1,1-3-12,-1-1 0,-2-2-53,0-1-12,-2-2-1073,1-1 1200,-3-9 0,-3-1 0,-1-6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5T15:48:06.69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 97 9999,'-4'0'824,"1"0"-474,1 0 130,1 0 1207,-2 0-1723,6-3 109,0 2-85,1-2 33,2 3 1,-3 0-28,4 0 1,1-2 44,1 0 0,0 0 5,0 2 1,1 0-27,2 0 1,-1 0-1,0 0 0,-1 0-78,3 0 1,2 0-509,0 0 338,3 3 100,1-2 0,1 1 5,2-2 0,-2 0 1,0 0-265,0 0 250,0-2-68,-3 1 71,2-2-21,-3 0 1,0 2-1,-3-1-19,0 2 0,2 0 282,-1 0 0,4 0 151,-3 0 1,2 0-132,0 0 1,2-1-83,0-1 1,0 1 132,-2-1 0,-1-1 92,-1 1-156,-1-3 1,-1 4 28,-2-4 1,-2 4-1,1-1-16,-1 1 1,1-1-85,-1 0 0,0 0 48,-3 2 0,-2 0-63,1 0 1,-1 0-31,2 0 0,-1-1 141,-1-1-201,-3 1-35,2-2 21,0 3 143,-2 0-23,1 0-21,1-3-12,-2 3-11,5-3 1,-3 2-11,1-1 32,-1 1 0,0-2-53,1 3 53,-1-3 136,2 3-130,-4-3-207,5 3 205,-5 0-271,1 0 194,1 0-20,-2 0-56,2 0 110,-3-3-196,0 2-348,0-2-606,0 1 458,0 1-1220,0-2 1930,-3 3 0,-1-3 0,-2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5T15:48:09.1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219 379 6165,'-4'0'214,"2"0"-135,2 0 27,-3 0-230,2 0 460,-2 0-122,6 3-192,-2-2 232,2 2 636,-3-3 1,0-5-688,0-2 1,-1 2 21,-1 0 1,1 1 26,-1-2 1,-2-1-84,0-2 1,-2 1-13,0-2 0,0 0 128,-1-1-341,-2-1 1,0 0 129,-2-3 1,-1-2 0,1 1-31,-1-1 1,-3 0 154,0-2-438,3 0 179,0 0 0,5 2-164,-2 2 253,2-1 1,3 4-80,-1 0 0,3 2 66,-2 0 0,0 2 0,0-1-43,2 2 0,-1 3 89,1 0 5,0 2-52,2-3 3,0 4-3710,0-2 2667,3 6 1025,-2-2 0,4 1 0,-1-2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5T15:48:09.5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7 161 6713,'-4'0'1547,"1"0"-858,3 0-506,6 0 163,-2 0-196,3 0-38,-2 0 1,0-3 129,3-1 0,0-1 133,3-1 1,0 1-25,4-4 181,2 2-232,2 1 1,-1-3 20,-1 1-96,5-1 0,-8 3-207,5 2 61,-4-2 0,-1 4 286,1-3-698,-5 0 278,3 4 0,-4-4-173,2 3 42,1-3 0,-4 1-120,2-2 0,-1 2 1,1-1 93,2 0 0,-2 2-237,1 1 0,-4-1 134,2 1 1,-2-1-172,-1 1 1,1 2-113,-1-3 0,-1 3 598,-1 0 0,-3-3 0,2-1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5T15:48:10.07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110 456 7661,'-3'-6'244,"2"2"1,-2-2 350,3 2-403,-2-2 0,0 0 0,-1-1 0,-1-1 647,0 0-539,0-4 1,0 2 199,0-3-333,-1-2 1,-1-2-16,0-2 1,0-1 70,2-1 0,-2 0-262,2-3 0,0 2 0,0-2-12,2 3 0,-3 1-303,3 1 0,-2 0-87,2 2 0,-2 1 212,1 3 0,1 1-291,2-1 286,0 3-787,-3 1-181,3 2 1202,-3 4 0,3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5T15:48:15.6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8250,'0'6'152,"2"1"1,1 0-180,2 1 8,3 0 1,-4 1-53,5 0 0,-1-1 83,0 3 0,0-4 37,0 2 1,2 1-28,1 1 0,-1-2-261,0-1 1,-2 2 78,1-2 1,0 1 80,0-3 1,-1 1 41,-1-1 0,-1 0 1,0 1 1,3-1 41,0 1 0,-1 0-45,-2 1 1,1 0 7,-1 0 1,1 1 2,-1 0 1,0 2-57,-2-3 0,2 3 72,-2-3 0,0 2-17,0-2 1,-2-1 17,2 2 1,1-2-33,1-1 0,-2 1 84,1-1 0,-2 1-67,1-1 1,2 0 84,-2 1 1,2-1-44,1 1 1,-2-1 4,1 1 1,-3-1-15,3 0 0,-1 1-2,2-1 0,-1 1-4,0-1 2,-2-2 1,2 1-1,-2 0-15,2 0 15,0 2 1,-2-1 30,1 1 0,-2 1-28,1 1 73,2-1 1,-3-1-62,1-1-11,2 0 1,-3 1 6,1-1 1,0-1-29,-2-1 0,-1-2 49,1 2-148,1-2 127,-2 0 1,4-1-453,-3 1 260,0-1-450,-2 2 628,3-3 0,-2-3 0,2-1 0</inkml:trace>
  <inkml:trace contextRef="#ctx0" brushRef="#br0" timeOffset="1149">430 572 7971,'0'3'-1094,"0"3"1000,0-2 165,0-1-69,0 3 87,0-5 0,0 4-50,0-4 85,0 5-26,0-6 65,-2 6-2,1-5 10,-2 4-104,3-1 0,0 2 20,0 1 1,0-3 84,0 0-210,0 1 1,0 1 69,0 1 0,0-3-134,0 0 50,0 0 0,0 3 84,0-1 1,0-2-51,0 1 0,0-3 50,0 2 10,0 0-25,0 3 1,0-3-7,0 0 1,-2-1 65,0 1-42,0-3 46,2 5-62,0-5-2,-3 4 0,2-3 70,-1 2-57,1-3-19,1 5 1,-2-4 20,0 2-32,0 0 1,2 3-4,0-1 0,0-2-6,0 1 1,0-1-1,0 2 20,0 1-6,0-4 1,0 3 4,0-2 0,0 0 0,0 0 3,0 1 44,0-2-44,0 3 32,0-3 5,0 4-28,0-1-1,0 0 9,0-2-3,-3 2 55,2-6-64,-2 3 3,3 0 22,0-2-86,-3 4 81,3-4-12,-3 5 0,3-5 12,0 4 0,0-3 29,0 2-54,0-3 1,0 3 21,0-2-217,-3-1 84,2 2-2453,-2-3 2022,1 0 529,1 0 0,-2-3 0,3-1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C1683-5F82-3747-93D9-4F2816E64F44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BCB93-6CD8-9443-9E33-C5C85DEEB8A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7035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323643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/>
              <a:t>Hands-on </a:t>
            </a:r>
            <a:r>
              <a:rPr lang="de-AT" err="1"/>
              <a:t>Bicep</a:t>
            </a:r>
            <a:r>
              <a:rPr lang="de-AT"/>
              <a:t> </a:t>
            </a:r>
            <a:r>
              <a:rPr lang="de-AT" err="1"/>
              <a:t>with</a:t>
            </a:r>
            <a:r>
              <a:rPr lang="de-AT"/>
              <a:t> Image </a:t>
            </a:r>
            <a:r>
              <a:rPr lang="de-AT" err="1"/>
              <a:t>Builder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BCB93-6CD8-9443-9E33-C5C85DEEB8AF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120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Sarif-File auf NÄCHSTER Folie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BCB93-6CD8-9443-9E33-C5C85DEEB8AF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24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/>
              <a:t>Übergabe an Bernhard: Architektur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BCB93-6CD8-9443-9E33-C5C85DEEB8A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6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err="1"/>
              <a:t>Following</a:t>
            </a:r>
            <a:r>
              <a:rPr lang="de-AT"/>
              <a:t> Hands-on </a:t>
            </a:r>
            <a:r>
              <a:rPr lang="de-AT" err="1"/>
              <a:t>with</a:t>
            </a:r>
            <a:r>
              <a:rPr lang="de-AT"/>
              <a:t> </a:t>
            </a:r>
            <a:r>
              <a:rPr lang="de-AT" err="1"/>
              <a:t>basic</a:t>
            </a:r>
            <a:r>
              <a:rPr lang="de-AT"/>
              <a:t> </a:t>
            </a:r>
            <a:r>
              <a:rPr lang="de-AT" err="1"/>
              <a:t>deployment</a:t>
            </a:r>
            <a:br>
              <a:rPr lang="de-AT"/>
            </a:br>
            <a:br>
              <a:rPr lang="de-AT"/>
            </a:br>
            <a:r>
              <a:rPr lang="de-AT"/>
              <a:t>Gut dokumentiert</a:t>
            </a:r>
          </a:p>
          <a:p>
            <a:r>
              <a:rPr lang="de-AT"/>
              <a:t>Versionierung von Änderungen</a:t>
            </a:r>
          </a:p>
          <a:p>
            <a:r>
              <a:rPr lang="de-AT" err="1"/>
              <a:t>Configuration</a:t>
            </a:r>
            <a:r>
              <a:rPr lang="de-AT"/>
              <a:t>-Drift kann erkannt werden</a:t>
            </a:r>
          </a:p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BCB93-6CD8-9443-9E33-C5C85DEEB8A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928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err="1"/>
              <a:t>Following</a:t>
            </a:r>
            <a:r>
              <a:rPr lang="de-AT"/>
              <a:t> Hands-on </a:t>
            </a:r>
            <a:r>
              <a:rPr lang="de-AT" err="1"/>
              <a:t>with</a:t>
            </a:r>
            <a:r>
              <a:rPr lang="de-AT"/>
              <a:t> </a:t>
            </a:r>
            <a:r>
              <a:rPr lang="de-AT" err="1"/>
              <a:t>basic</a:t>
            </a:r>
            <a:r>
              <a:rPr lang="de-AT"/>
              <a:t> </a:t>
            </a:r>
            <a:r>
              <a:rPr lang="de-AT" err="1"/>
              <a:t>deployment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BCB93-6CD8-9443-9E33-C5C85DEEB8A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726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err="1"/>
              <a:t>Following</a:t>
            </a:r>
            <a:r>
              <a:rPr lang="de-AT"/>
              <a:t> Hands-on </a:t>
            </a:r>
            <a:r>
              <a:rPr lang="de-AT" err="1"/>
              <a:t>with</a:t>
            </a:r>
            <a:r>
              <a:rPr lang="de-AT"/>
              <a:t> </a:t>
            </a:r>
            <a:r>
              <a:rPr lang="de-AT" err="1"/>
              <a:t>basic</a:t>
            </a:r>
            <a:r>
              <a:rPr lang="de-AT"/>
              <a:t> </a:t>
            </a:r>
            <a:r>
              <a:rPr lang="de-AT" err="1"/>
              <a:t>deployment</a:t>
            </a:r>
            <a:br>
              <a:rPr lang="de-AT"/>
            </a:br>
            <a:br>
              <a:rPr lang="de-AT"/>
            </a:br>
            <a:r>
              <a:rPr lang="de-AT"/>
              <a:t>Gut dokumentiert</a:t>
            </a:r>
          </a:p>
          <a:p>
            <a:r>
              <a:rPr lang="de-AT"/>
              <a:t>Versionierung von Änderungen</a:t>
            </a:r>
          </a:p>
          <a:p>
            <a:r>
              <a:rPr lang="de-AT" err="1"/>
              <a:t>Configuration</a:t>
            </a:r>
            <a:r>
              <a:rPr lang="de-AT"/>
              <a:t>-Drift kann erkannt werden</a:t>
            </a:r>
          </a:p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BCB93-6CD8-9443-9E33-C5C85DEEB8A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31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err="1"/>
              <a:t>Following</a:t>
            </a:r>
            <a:r>
              <a:rPr lang="de-AT"/>
              <a:t> Hands-on </a:t>
            </a:r>
            <a:r>
              <a:rPr lang="de-AT" err="1"/>
              <a:t>with</a:t>
            </a:r>
            <a:r>
              <a:rPr lang="de-AT"/>
              <a:t> </a:t>
            </a:r>
            <a:r>
              <a:rPr lang="de-AT" err="1"/>
              <a:t>basic</a:t>
            </a:r>
            <a:r>
              <a:rPr lang="de-AT"/>
              <a:t> </a:t>
            </a:r>
            <a:r>
              <a:rPr lang="de-AT" err="1"/>
              <a:t>deployment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BCB93-6CD8-9443-9E33-C5C85DEEB8A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413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Following</a:t>
            </a:r>
            <a:r>
              <a:rPr lang="de-AT" dirty="0"/>
              <a:t> Hands-on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basic</a:t>
            </a:r>
            <a:r>
              <a:rPr lang="de-AT" dirty="0"/>
              <a:t> </a:t>
            </a:r>
            <a:r>
              <a:rPr lang="de-AT" dirty="0" err="1"/>
              <a:t>deployment</a:t>
            </a:r>
            <a:br>
              <a:rPr lang="de-AT" dirty="0"/>
            </a:br>
            <a:br>
              <a:rPr lang="de-AT" dirty="0"/>
            </a:br>
            <a:r>
              <a:rPr lang="de-AT" dirty="0"/>
              <a:t>Gut dokumentiert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BCB93-6CD8-9443-9E33-C5C85DEEB8A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654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/>
              <a:t>Hands-On Naming Tool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BCB93-6CD8-9443-9E33-C5C85DEEB8AF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593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/>
              <a:t>Hands-On IPAM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BCB93-6CD8-9443-9E33-C5C85DEEB8AF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90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16C2C418-F267-471F-B9F0-62A55C56B063}"/>
              </a:ext>
            </a:extLst>
          </p:cNvPr>
          <p:cNvSpPr/>
          <p:nvPr userDrawn="1"/>
        </p:nvSpPr>
        <p:spPr>
          <a:xfrm>
            <a:off x="0" y="754173"/>
            <a:ext cx="9144000" cy="4414432"/>
          </a:xfrm>
          <a:custGeom>
            <a:avLst/>
            <a:gdLst>
              <a:gd name="connsiteX0" fmla="*/ 8918419 w 9144000"/>
              <a:gd name="connsiteY0" fmla="*/ 102 h 4414432"/>
              <a:gd name="connsiteX1" fmla="*/ 9144000 w 9144000"/>
              <a:gd name="connsiteY1" fmla="*/ 5864 h 4414432"/>
              <a:gd name="connsiteX2" fmla="*/ 9136756 w 9144000"/>
              <a:gd name="connsiteY2" fmla="*/ 4412986 h 4414432"/>
              <a:gd name="connsiteX3" fmla="*/ 0 w 9144000"/>
              <a:gd name="connsiteY3" fmla="*/ 4414432 h 4414432"/>
              <a:gd name="connsiteX4" fmla="*/ 0 w 9144000"/>
              <a:gd name="connsiteY4" fmla="*/ 3558733 h 4414432"/>
              <a:gd name="connsiteX5" fmla="*/ 58427 w 9144000"/>
              <a:gd name="connsiteY5" fmla="*/ 3487853 h 4414432"/>
              <a:gd name="connsiteX6" fmla="*/ 8918419 w 9144000"/>
              <a:gd name="connsiteY6" fmla="*/ 102 h 441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414432">
                <a:moveTo>
                  <a:pt x="8918419" y="102"/>
                </a:moveTo>
                <a:cubicBezTo>
                  <a:pt x="8996457" y="551"/>
                  <a:pt x="9071718" y="2469"/>
                  <a:pt x="9144000" y="5864"/>
                </a:cubicBezTo>
                <a:cubicBezTo>
                  <a:pt x="9141586" y="1425556"/>
                  <a:pt x="9139171" y="2993294"/>
                  <a:pt x="9136756" y="4412986"/>
                </a:cubicBezTo>
                <a:lnTo>
                  <a:pt x="0" y="4414432"/>
                </a:lnTo>
                <a:lnTo>
                  <a:pt x="0" y="3558733"/>
                </a:lnTo>
                <a:lnTo>
                  <a:pt x="58427" y="3487853"/>
                </a:lnTo>
                <a:cubicBezTo>
                  <a:pt x="2057376" y="1210224"/>
                  <a:pt x="6655338" y="-12896"/>
                  <a:pt x="8918419" y="102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41" name="Graphique 40">
            <a:extLst>
              <a:ext uri="{FF2B5EF4-FFF2-40B4-BE49-F238E27FC236}">
                <a16:creationId xmlns:a16="http://schemas.microsoft.com/office/drawing/2014/main" id="{1F72065C-BFEC-6444-ABBD-D22C6A879C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783" y="244622"/>
            <a:ext cx="1979246" cy="51269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6DB92FC-B624-4A1F-896B-D4171B807AE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639" y="4389327"/>
            <a:ext cx="1542506" cy="59643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6991FAE-3EF3-4498-8A43-49A3DB9D5D0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1196244"/>
            <a:ext cx="3539319" cy="3530290"/>
          </a:xfrm>
          <a:prstGeom prst="rect">
            <a:avLst/>
          </a:prstGeom>
        </p:spPr>
      </p:pic>
      <p:sp>
        <p:nvSpPr>
          <p:cNvPr id="28" name="Espace réservé du texte 37">
            <a:extLst>
              <a:ext uri="{FF2B5EF4-FFF2-40B4-BE49-F238E27FC236}">
                <a16:creationId xmlns:a16="http://schemas.microsoft.com/office/drawing/2014/main" id="{793416FB-6ECA-4014-9209-DFC70C3543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8081" y="2031783"/>
            <a:ext cx="2633235" cy="120212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3100"/>
              </a:lnSpc>
              <a:buNone/>
              <a:defRPr sz="3000" b="1" i="0">
                <a:solidFill>
                  <a:schemeClr val="bg1"/>
                </a:solidFill>
                <a:latin typeface="Vinci Sans "/>
                <a:ea typeface="Vinci Sans "/>
                <a:cs typeface="Vinci Sans 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4B945D83-DE3C-4A3E-A593-46D188173AEB}"/>
              </a:ext>
            </a:extLst>
          </p:cNvPr>
          <p:cNvCxnSpPr>
            <a:cxnSpLocks/>
          </p:cNvCxnSpPr>
          <p:nvPr userDrawn="1"/>
        </p:nvCxnSpPr>
        <p:spPr>
          <a:xfrm>
            <a:off x="248081" y="3421781"/>
            <a:ext cx="144563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37">
            <a:extLst>
              <a:ext uri="{FF2B5EF4-FFF2-40B4-BE49-F238E27FC236}">
                <a16:creationId xmlns:a16="http://schemas.microsoft.com/office/drawing/2014/main" id="{2A286EB0-EE66-46D6-899A-EC8963634A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8081" y="3430302"/>
            <a:ext cx="2633235" cy="48125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100"/>
              </a:lnSpc>
              <a:buNone/>
              <a:defRPr sz="1800" b="1" i="0">
                <a:solidFill>
                  <a:schemeClr val="bg1"/>
                </a:solidFill>
                <a:latin typeface="Vinci Sans Extra Light" charset="0"/>
                <a:ea typeface="Vinci Sans Extra Light" charset="0"/>
                <a:cs typeface="Vinci Sans Extra Light" charset="0"/>
              </a:defRPr>
            </a:lvl1pPr>
          </a:lstStyle>
          <a:p>
            <a:pPr lvl="0"/>
            <a:r>
              <a:rPr lang="en-US"/>
              <a:t>Date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52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D83E587-69BD-43FC-9431-849F2EFEF4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AE506BD-2186-4A55-B31B-074672D2A251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3F729086-2FBA-49C5-9C73-138444C21A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1769B8CB-84E6-DF46-A814-19270E982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3" name="Espace réservé du texte 23">
            <a:extLst>
              <a:ext uri="{FF2B5EF4-FFF2-40B4-BE49-F238E27FC236}">
                <a16:creationId xmlns:a16="http://schemas.microsoft.com/office/drawing/2014/main" id="{3D4B4B0F-9720-4104-B9F8-AC7F894FD8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1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D83E587-69BD-43FC-9431-849F2EFEF4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AE506BD-2186-4A55-B31B-074672D2A251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1F350A-601A-41AF-A427-7B184AA727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8D390456-3C41-4580-A7A5-7950AEE299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792" y="1743674"/>
            <a:ext cx="7429896" cy="3033486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Vinci Sans" panose="02000000000000000000" pitchFamily="50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de-AT" noProof="0"/>
              <a:t>Here you have a list of items</a:t>
            </a:r>
          </a:p>
          <a:p>
            <a:pPr lvl="0"/>
            <a:r>
              <a:rPr lang="de-AT" noProof="0"/>
              <a:t>And some text</a:t>
            </a:r>
          </a:p>
          <a:p>
            <a:pPr lvl="0"/>
            <a:r>
              <a:rPr lang="de-AT" noProof="0"/>
              <a:t>But remember not to overload your slides with content</a:t>
            </a:r>
          </a:p>
          <a:p>
            <a:pPr lvl="1"/>
            <a:r>
              <a:rPr lang="de-AT" noProof="0"/>
              <a:t>Deuxième niveau</a:t>
            </a:r>
          </a:p>
          <a:p>
            <a:pPr lvl="2"/>
            <a:r>
              <a:rPr lang="de-AT" noProof="0"/>
              <a:t>Troisième niveau</a:t>
            </a:r>
          </a:p>
          <a:p>
            <a:pPr lvl="3"/>
            <a:r>
              <a:rPr lang="de-AT" noProof="0"/>
              <a:t>Quatrième niveau</a:t>
            </a:r>
          </a:p>
          <a:p>
            <a:pPr lvl="4"/>
            <a:r>
              <a:rPr lang="de-AT" noProof="0"/>
              <a:t>Cinquième niveau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1B71AEF-5588-9A4F-AA36-84B3591513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5" name="Espace réservé du texte 23">
            <a:extLst>
              <a:ext uri="{FF2B5EF4-FFF2-40B4-BE49-F238E27FC236}">
                <a16:creationId xmlns:a16="http://schemas.microsoft.com/office/drawing/2014/main" id="{F3E0E18D-DB9E-422D-843F-1155469FCA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</p:spTree>
    <p:extLst>
      <p:ext uri="{BB962C8B-B14F-4D97-AF65-F5344CB8AC3E}">
        <p14:creationId xmlns:p14="http://schemas.microsoft.com/office/powerpoint/2010/main" val="219188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49B38AB-DFA6-4FF6-BBCD-F2E619574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3"/>
            <a:ext cx="4033838" cy="48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365A361-AB61-479A-9FCD-EADBB53BC0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92238" y="486696"/>
            <a:ext cx="3151761" cy="4656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7B07F643-7D43-4972-9A7B-2DA2E24D33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254177D-7D26-4024-9220-8B91278C83D0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que 10">
            <a:extLst>
              <a:ext uri="{FF2B5EF4-FFF2-40B4-BE49-F238E27FC236}">
                <a16:creationId xmlns:a16="http://schemas.microsoft.com/office/drawing/2014/main" id="{E77EED66-1658-084C-8D7E-2D7152D237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26907308-6D5F-4A52-B83F-2998B84175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7250" y="1986765"/>
            <a:ext cx="4033296" cy="2696936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4"/>
              </a:buBlip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de-AT" noProof="0"/>
              <a:t>Here you have a list of items</a:t>
            </a:r>
          </a:p>
          <a:p>
            <a:pPr lvl="0"/>
            <a:r>
              <a:rPr lang="de-AT" noProof="0"/>
              <a:t>And some text</a:t>
            </a:r>
          </a:p>
          <a:p>
            <a:pPr lvl="0"/>
            <a:r>
              <a:rPr lang="de-AT" noProof="0"/>
              <a:t>But remember not to overload your slides with content</a:t>
            </a:r>
          </a:p>
          <a:p>
            <a:pPr lvl="1"/>
            <a:r>
              <a:rPr lang="de-AT" noProof="0"/>
              <a:t>Deuxième niveau</a:t>
            </a:r>
          </a:p>
          <a:p>
            <a:pPr lvl="2"/>
            <a:r>
              <a:rPr lang="de-AT" noProof="0"/>
              <a:t>Troisième niveau</a:t>
            </a:r>
          </a:p>
          <a:p>
            <a:pPr lvl="3"/>
            <a:r>
              <a:rPr lang="de-AT" noProof="0"/>
              <a:t>Quatrième niveau</a:t>
            </a:r>
          </a:p>
          <a:p>
            <a:pPr lvl="4"/>
            <a:r>
              <a:rPr lang="de-AT" noProof="0"/>
              <a:t>Cinquième niveau</a:t>
            </a:r>
          </a:p>
        </p:txBody>
      </p:sp>
      <p:sp>
        <p:nvSpPr>
          <p:cNvPr id="16" name="Espace réservé du texte 23">
            <a:extLst>
              <a:ext uri="{FF2B5EF4-FFF2-40B4-BE49-F238E27FC236}">
                <a16:creationId xmlns:a16="http://schemas.microsoft.com/office/drawing/2014/main" id="{DD73DD60-091D-475C-8C4B-59AF5B070B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4032754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</p:spTree>
    <p:extLst>
      <p:ext uri="{BB962C8B-B14F-4D97-AF65-F5344CB8AC3E}">
        <p14:creationId xmlns:p14="http://schemas.microsoft.com/office/powerpoint/2010/main" val="1043709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9">
            <a:extLst>
              <a:ext uri="{FF2B5EF4-FFF2-40B4-BE49-F238E27FC236}">
                <a16:creationId xmlns:a16="http://schemas.microsoft.com/office/drawing/2014/main" id="{2287702E-98AD-4A8F-8D02-86D73ED9CB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0500" y="1576388"/>
            <a:ext cx="8786813" cy="3416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80EA563A-0334-4BC5-AFD8-8049597395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A458D63-E64F-4C1D-8D49-BB675CD55FA3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EC2E6536-E4B3-42D3-8A10-6B89404007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CE72EBCE-D249-7247-A68C-B942520C2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7" name="Espace réservé du texte 23">
            <a:extLst>
              <a:ext uri="{FF2B5EF4-FFF2-40B4-BE49-F238E27FC236}">
                <a16:creationId xmlns:a16="http://schemas.microsoft.com/office/drawing/2014/main" id="{FCC7AA7C-65A9-489F-AC8A-22F2C94377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</p:spTree>
    <p:extLst>
      <p:ext uri="{BB962C8B-B14F-4D97-AF65-F5344CB8AC3E}">
        <p14:creationId xmlns:p14="http://schemas.microsoft.com/office/powerpoint/2010/main" val="2683321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element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7BD4D0B3-F13B-4CCB-9860-2B9B231D44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4185" y="2041321"/>
            <a:ext cx="2895342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cap="all" baseline="0">
                <a:solidFill>
                  <a:schemeClr val="tx2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HEADLINE</a:t>
            </a:r>
          </a:p>
        </p:txBody>
      </p:sp>
      <p:sp>
        <p:nvSpPr>
          <p:cNvPr id="12" name="Espace réservé du texte 14">
            <a:extLst>
              <a:ext uri="{FF2B5EF4-FFF2-40B4-BE49-F238E27FC236}">
                <a16:creationId xmlns:a16="http://schemas.microsoft.com/office/drawing/2014/main" id="{E0C24EF6-D1FE-4773-BFB4-DBEE97B0F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3643" y="2344453"/>
            <a:ext cx="2895342" cy="244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none" baseline="0">
                <a:solidFill>
                  <a:schemeClr val="tx2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C2BF860-C01B-4F6A-8F67-B709F0480D2B}"/>
              </a:ext>
            </a:extLst>
          </p:cNvPr>
          <p:cNvCxnSpPr>
            <a:cxnSpLocks/>
          </p:cNvCxnSpPr>
          <p:nvPr userDrawn="1"/>
        </p:nvCxnSpPr>
        <p:spPr>
          <a:xfrm>
            <a:off x="2632213" y="2695291"/>
            <a:ext cx="33395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362C7D89-FBCD-4B83-BAA0-F1D09BC4CB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3643" y="2892117"/>
            <a:ext cx="2895884" cy="1412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Texte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EEBD194E-6716-42AD-8E7D-427393F887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27101" y="2041321"/>
            <a:ext cx="2895342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cap="all" baseline="0">
                <a:solidFill>
                  <a:schemeClr val="tx2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HEADLINE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FDDB535-46DF-43CF-A579-F24352F44ED9}"/>
              </a:ext>
            </a:extLst>
          </p:cNvPr>
          <p:cNvCxnSpPr>
            <a:cxnSpLocks/>
          </p:cNvCxnSpPr>
          <p:nvPr userDrawn="1"/>
        </p:nvCxnSpPr>
        <p:spPr>
          <a:xfrm>
            <a:off x="6005129" y="2695291"/>
            <a:ext cx="33395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EBD5C3D8-363B-4DE4-BDC8-5BDEEC51F6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6559" y="2892117"/>
            <a:ext cx="2895884" cy="1412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Texte</a:t>
            </a:r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C0BFCD32-2BDC-4359-B05F-E07828970A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25773" y="2344453"/>
            <a:ext cx="2895342" cy="244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none" baseline="0">
                <a:solidFill>
                  <a:schemeClr val="tx2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B5CE3AEF-29A6-4116-AC66-E3F2A2BEE6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6EF7B4E-AEDE-46A1-BE2E-643A68BB5476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B3B0B450-EC2A-43B4-9E80-6D9F884418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A4D345E5-76DB-BF44-957F-569E2FCB45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26" name="Espace réservé du texte 23">
            <a:extLst>
              <a:ext uri="{FF2B5EF4-FFF2-40B4-BE49-F238E27FC236}">
                <a16:creationId xmlns:a16="http://schemas.microsoft.com/office/drawing/2014/main" id="{66F9278B-9B0B-4612-90D3-202FBAA84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</p:spTree>
    <p:extLst>
      <p:ext uri="{BB962C8B-B14F-4D97-AF65-F5344CB8AC3E}">
        <p14:creationId xmlns:p14="http://schemas.microsoft.com/office/powerpoint/2010/main" val="2226037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element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7AD47C4F-1F18-4BF8-83BF-62EF513AC1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215" y="2021727"/>
            <a:ext cx="2338632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cap="all" baseline="0">
                <a:solidFill>
                  <a:schemeClr val="tx2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HEADLINE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687C6B55-C30E-464F-99CE-D5FEB41F47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214" y="2324859"/>
            <a:ext cx="2338633" cy="244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none" baseline="0">
                <a:solidFill>
                  <a:schemeClr val="tx2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E9A67F3-ACA9-4A11-AE06-233AF4C81DDC}"/>
              </a:ext>
            </a:extLst>
          </p:cNvPr>
          <p:cNvCxnSpPr>
            <a:cxnSpLocks/>
          </p:cNvCxnSpPr>
          <p:nvPr userDrawn="1"/>
        </p:nvCxnSpPr>
        <p:spPr>
          <a:xfrm>
            <a:off x="1622508" y="2675697"/>
            <a:ext cx="33395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D887948E-CB8F-4BAD-B809-D7327220F7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214" y="2872522"/>
            <a:ext cx="2338633" cy="1719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Text</a:t>
            </a:r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600176A2-AAE9-458E-8ED5-94E3DC45C9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85155" y="2021727"/>
            <a:ext cx="2338632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cap="all" baseline="0">
                <a:solidFill>
                  <a:schemeClr val="tx2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HEADLINE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F14DE4A-D989-4D11-B0E9-F5A7D7E330D0}"/>
              </a:ext>
            </a:extLst>
          </p:cNvPr>
          <p:cNvCxnSpPr>
            <a:cxnSpLocks/>
          </p:cNvCxnSpPr>
          <p:nvPr userDrawn="1"/>
        </p:nvCxnSpPr>
        <p:spPr>
          <a:xfrm>
            <a:off x="4374448" y="2675697"/>
            <a:ext cx="33395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F0617FB9-FACF-4A9F-AE11-28E8B42B57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85154" y="2872523"/>
            <a:ext cx="2338633" cy="1719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Text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16A707ED-82E4-4049-B0A3-C69E0FEA8D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05015" y="2021727"/>
            <a:ext cx="2340503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cap="all" baseline="0">
                <a:solidFill>
                  <a:schemeClr val="tx2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HEADLINE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82F3E7D-55B5-4E33-97A1-3E9E00817B3E}"/>
              </a:ext>
            </a:extLst>
          </p:cNvPr>
          <p:cNvCxnSpPr>
            <a:cxnSpLocks/>
          </p:cNvCxnSpPr>
          <p:nvPr userDrawn="1"/>
        </p:nvCxnSpPr>
        <p:spPr>
          <a:xfrm>
            <a:off x="7125602" y="2675697"/>
            <a:ext cx="33395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7B5A692C-C7A0-4A24-A73B-5D25501D13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06344" y="2872523"/>
            <a:ext cx="2339174" cy="1719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Text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22398B7C-84A8-4919-9447-8FD204F64A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3284" y="2324859"/>
            <a:ext cx="2340503" cy="244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none" baseline="0">
                <a:solidFill>
                  <a:schemeClr val="tx2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A16FC24F-2090-4803-A5FF-5B358122E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05016" y="2324859"/>
            <a:ext cx="2338632" cy="244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none" baseline="0">
                <a:solidFill>
                  <a:schemeClr val="tx2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D57C23A9-008E-4393-8C3D-21099D2C7E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738C6BE-2273-434B-BB22-1451CA08F7E7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9B8D4C5-2EFD-42B5-A737-DB95C4ED1F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23713179-0286-FE49-A216-8A705830A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29" name="Espace réservé du texte 23">
            <a:extLst>
              <a:ext uri="{FF2B5EF4-FFF2-40B4-BE49-F238E27FC236}">
                <a16:creationId xmlns:a16="http://schemas.microsoft.com/office/drawing/2014/main" id="{006B2486-1C47-4206-8E3B-5C163792F4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</p:spTree>
    <p:extLst>
      <p:ext uri="{BB962C8B-B14F-4D97-AF65-F5344CB8AC3E}">
        <p14:creationId xmlns:p14="http://schemas.microsoft.com/office/powerpoint/2010/main" val="3711149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elements + image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CF4154B4-13E6-4216-B4C8-F41426EA6F1D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8433"/>
            <a:ext cx="0" cy="151908"/>
          </a:xfrm>
          <a:prstGeom prst="line">
            <a:avLst/>
          </a:prstGeom>
          <a:ln w="19050">
            <a:solidFill>
              <a:srgbClr val="A20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23">
            <a:extLst>
              <a:ext uri="{FF2B5EF4-FFF2-40B4-BE49-F238E27FC236}">
                <a16:creationId xmlns:a16="http://schemas.microsoft.com/office/drawing/2014/main" id="{9F8A79DA-708A-4494-BCDF-B5106BD47D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4033018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49B38AB-DFA6-4FF6-BBCD-F2E619574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4033838" cy="34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5B7B434-0846-44FC-97B9-35E8A6A236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7707" y="1634173"/>
            <a:ext cx="2339174" cy="111339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12" name="Espace réservé pour une image  8">
            <a:extLst>
              <a:ext uri="{FF2B5EF4-FFF2-40B4-BE49-F238E27FC236}">
                <a16:creationId xmlns:a16="http://schemas.microsoft.com/office/drawing/2014/main" id="{34881B03-F9E0-4395-B8A5-C8983B0B5C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58861" y="1634173"/>
            <a:ext cx="2339174" cy="111339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13" name="Espace réservé pour une image  8">
            <a:extLst>
              <a:ext uri="{FF2B5EF4-FFF2-40B4-BE49-F238E27FC236}">
                <a16:creationId xmlns:a16="http://schemas.microsoft.com/office/drawing/2014/main" id="{117CDD7E-C248-4DED-850F-3EAF305253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0015" y="1634173"/>
            <a:ext cx="2339174" cy="111339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C0B2844-FB37-4EA8-8208-1FACCFCB9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8249" y="2906379"/>
            <a:ext cx="2338632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cap="all" baseline="0">
                <a:solidFill>
                  <a:schemeClr val="accent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0E861105-75FF-4C48-A662-CF66B5D21F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7707" y="3209511"/>
            <a:ext cx="2338632" cy="244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none" baseline="0">
                <a:solidFill>
                  <a:schemeClr val="accent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60EF5ED7-DF75-43DD-AFD1-710804D89C89}"/>
              </a:ext>
            </a:extLst>
          </p:cNvPr>
          <p:cNvCxnSpPr>
            <a:cxnSpLocks/>
          </p:cNvCxnSpPr>
          <p:nvPr userDrawn="1"/>
        </p:nvCxnSpPr>
        <p:spPr>
          <a:xfrm>
            <a:off x="1726965" y="3560349"/>
            <a:ext cx="33395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B4B220D7-DD83-4B2C-9B39-63C6C83131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707" y="3757175"/>
            <a:ext cx="2338388" cy="1104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Text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79144D93-5505-481F-A098-EF8C90A7F5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60189" y="2906379"/>
            <a:ext cx="2338632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cap="all" baseline="0">
                <a:solidFill>
                  <a:schemeClr val="accent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F8C51646-665D-4BEF-ABC2-C48C0D0FEC5E}"/>
              </a:ext>
            </a:extLst>
          </p:cNvPr>
          <p:cNvCxnSpPr>
            <a:cxnSpLocks/>
          </p:cNvCxnSpPr>
          <p:nvPr userDrawn="1"/>
        </p:nvCxnSpPr>
        <p:spPr>
          <a:xfrm>
            <a:off x="4478905" y="3560349"/>
            <a:ext cx="33395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texte 21">
            <a:extLst>
              <a:ext uri="{FF2B5EF4-FFF2-40B4-BE49-F238E27FC236}">
                <a16:creationId xmlns:a16="http://schemas.microsoft.com/office/drawing/2014/main" id="{566C37A2-DB31-49EF-8B90-64C937DAC3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59647" y="3757175"/>
            <a:ext cx="2338388" cy="1104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Text</a:t>
            </a:r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D4891F09-A56D-4162-95A5-EA4E324ADD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1343" y="2906379"/>
            <a:ext cx="2338632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cap="all" baseline="0">
                <a:solidFill>
                  <a:schemeClr val="accent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730328CD-CC7E-48EC-9765-4FD6F599CC79}"/>
              </a:ext>
            </a:extLst>
          </p:cNvPr>
          <p:cNvCxnSpPr>
            <a:cxnSpLocks/>
          </p:cNvCxnSpPr>
          <p:nvPr userDrawn="1"/>
        </p:nvCxnSpPr>
        <p:spPr>
          <a:xfrm>
            <a:off x="7230059" y="3560349"/>
            <a:ext cx="33395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346CC423-F7A9-4828-9BD2-5E87EEC799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0801" y="3757175"/>
            <a:ext cx="2338388" cy="1104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Text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E5C7C99E-4D74-49C9-B002-18E166E527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58861" y="3209511"/>
            <a:ext cx="2338632" cy="244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none" baseline="0">
                <a:solidFill>
                  <a:schemeClr val="accent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30" name="Espace réservé du texte 14">
            <a:extLst>
              <a:ext uri="{FF2B5EF4-FFF2-40B4-BE49-F238E27FC236}">
                <a16:creationId xmlns:a16="http://schemas.microsoft.com/office/drawing/2014/main" id="{E6EA74D8-2442-48C1-977B-A6E2F142D8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9473" y="3209511"/>
            <a:ext cx="2338632" cy="244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none" baseline="0">
                <a:solidFill>
                  <a:schemeClr val="accent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77707819-84A9-4963-A575-60AE1A11C8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pic>
        <p:nvPicPr>
          <p:cNvPr id="31" name="Graphique 30">
            <a:extLst>
              <a:ext uri="{FF2B5EF4-FFF2-40B4-BE49-F238E27FC236}">
                <a16:creationId xmlns:a16="http://schemas.microsoft.com/office/drawing/2014/main" id="{F6F9E5CF-90BF-44FF-8755-18B46E9335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37" name="Espace réservé du texte 5">
            <a:extLst>
              <a:ext uri="{FF2B5EF4-FFF2-40B4-BE49-F238E27FC236}">
                <a16:creationId xmlns:a16="http://schemas.microsoft.com/office/drawing/2014/main" id="{4350605E-7075-4201-9400-008E12C5E1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6972" y="1089974"/>
            <a:ext cx="4033838" cy="34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05581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graphique 5">
            <a:extLst>
              <a:ext uri="{FF2B5EF4-FFF2-40B4-BE49-F238E27FC236}">
                <a16:creationId xmlns:a16="http://schemas.microsoft.com/office/drawing/2014/main" id="{CCC9EFE8-ED5F-43BE-A36E-D329973E7416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445080" y="1886708"/>
            <a:ext cx="6246410" cy="2900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noProof="0"/>
              <a:t>Diagramm durch Klicken auf Symbol hinzufügen</a:t>
            </a:r>
            <a:endParaRPr lang="de-AT" noProof="0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8B1531AA-A0F4-4020-9010-F77D6B872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413977B-00B1-4D3F-A2F6-AF6851D5AB4E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78B584B5-BE04-4541-A672-3BF016D01B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DC61F32D-8162-F742-8C50-CE6C6265E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6" name="Espace réservé du texte 23">
            <a:extLst>
              <a:ext uri="{FF2B5EF4-FFF2-40B4-BE49-F238E27FC236}">
                <a16:creationId xmlns:a16="http://schemas.microsoft.com/office/drawing/2014/main" id="{5271241E-A6D0-426B-8E8A-19C3888812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</p:spTree>
    <p:extLst>
      <p:ext uri="{BB962C8B-B14F-4D97-AF65-F5344CB8AC3E}">
        <p14:creationId xmlns:p14="http://schemas.microsoft.com/office/powerpoint/2010/main" val="1201499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27B3DD9B-DC41-493D-B820-6C114B87D3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40338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7" name="Espace réservé du graphique 5">
            <a:extLst>
              <a:ext uri="{FF2B5EF4-FFF2-40B4-BE49-F238E27FC236}">
                <a16:creationId xmlns:a16="http://schemas.microsoft.com/office/drawing/2014/main" id="{DA583D8F-0E24-4FAE-83B7-FCFD1D945B4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57251" y="1808333"/>
            <a:ext cx="4369842" cy="2900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noProof="0"/>
              <a:t>Diagramm durch Klicken auf Symbol hinzufügen</a:t>
            </a:r>
            <a:endParaRPr lang="de-AT" noProof="0"/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6B1FD939-81B3-4AFD-A222-DAC36BD1FF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92238" y="486696"/>
            <a:ext cx="3151761" cy="4656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5A34B549-1612-4B8F-BF43-13F00CD469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A28CE1D-E5D0-4ED7-923A-2077F212DE09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que 11">
            <a:extLst>
              <a:ext uri="{FF2B5EF4-FFF2-40B4-BE49-F238E27FC236}">
                <a16:creationId xmlns:a16="http://schemas.microsoft.com/office/drawing/2014/main" id="{9C733EA1-4472-1242-8DEE-497BC81666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5" name="Espace réservé du texte 23">
            <a:extLst>
              <a:ext uri="{FF2B5EF4-FFF2-40B4-BE49-F238E27FC236}">
                <a16:creationId xmlns:a16="http://schemas.microsoft.com/office/drawing/2014/main" id="{A6CBCB47-9E2F-472B-8428-99E0B8AF56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40332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</p:spTree>
    <p:extLst>
      <p:ext uri="{BB962C8B-B14F-4D97-AF65-F5344CB8AC3E}">
        <p14:creationId xmlns:p14="http://schemas.microsoft.com/office/powerpoint/2010/main" val="3391594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27B3DD9B-DC41-493D-B820-6C114B87D3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40338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6B1FD939-81B3-4AFD-A222-DAC36BD1FF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92238" y="486696"/>
            <a:ext cx="3151761" cy="4656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5A34B549-1612-4B8F-BF43-13F00CD469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A28CE1D-E5D0-4ED7-923A-2077F212DE09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que 11">
            <a:extLst>
              <a:ext uri="{FF2B5EF4-FFF2-40B4-BE49-F238E27FC236}">
                <a16:creationId xmlns:a16="http://schemas.microsoft.com/office/drawing/2014/main" id="{9C733EA1-4472-1242-8DEE-497BC81666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5" name="Espace réservé du texte 23">
            <a:extLst>
              <a:ext uri="{FF2B5EF4-FFF2-40B4-BE49-F238E27FC236}">
                <a16:creationId xmlns:a16="http://schemas.microsoft.com/office/drawing/2014/main" id="{A6CBCB47-9E2F-472B-8428-99E0B8AF56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40332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  <p:sp>
        <p:nvSpPr>
          <p:cNvPr id="2" name="Espace réservé du texte 6">
            <a:extLst>
              <a:ext uri="{FF2B5EF4-FFF2-40B4-BE49-F238E27FC236}">
                <a16:creationId xmlns:a16="http://schemas.microsoft.com/office/drawing/2014/main" id="{119A089E-F257-1628-CB65-541DCB23D3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7250" y="1986765"/>
            <a:ext cx="4033296" cy="2696936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4"/>
              </a:buBlip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de-AT" noProof="0"/>
              <a:t>Here you have a list of items</a:t>
            </a:r>
          </a:p>
          <a:p>
            <a:pPr lvl="0"/>
            <a:r>
              <a:rPr lang="de-AT" noProof="0"/>
              <a:t>And some text</a:t>
            </a:r>
          </a:p>
          <a:p>
            <a:pPr lvl="0"/>
            <a:r>
              <a:rPr lang="de-AT" noProof="0"/>
              <a:t>But remember not to overload your slides with content</a:t>
            </a:r>
          </a:p>
          <a:p>
            <a:pPr lvl="1"/>
            <a:r>
              <a:rPr lang="de-AT" noProof="0"/>
              <a:t>Deuxième niveau</a:t>
            </a:r>
          </a:p>
          <a:p>
            <a:pPr lvl="2"/>
            <a:r>
              <a:rPr lang="de-AT" noProof="0"/>
              <a:t>Troisième niveau</a:t>
            </a:r>
          </a:p>
          <a:p>
            <a:pPr lvl="3"/>
            <a:r>
              <a:rPr lang="de-AT" noProof="0"/>
              <a:t>Quatrième niveau</a:t>
            </a:r>
          </a:p>
          <a:p>
            <a:pPr lvl="4"/>
            <a:r>
              <a:rPr lang="de-AT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6305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que 11">
            <a:extLst>
              <a:ext uri="{FF2B5EF4-FFF2-40B4-BE49-F238E27FC236}">
                <a16:creationId xmlns:a16="http://schemas.microsoft.com/office/drawing/2014/main" id="{5F91D7A8-8A85-4E5C-9BD7-6E5C02B920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4" name="Espace réservé pour une image  9">
            <a:extLst>
              <a:ext uri="{FF2B5EF4-FFF2-40B4-BE49-F238E27FC236}">
                <a16:creationId xmlns:a16="http://schemas.microsoft.com/office/drawing/2014/main" id="{E395EE36-9DB5-4BD5-9F9B-C437458E43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239120" y="1681800"/>
            <a:ext cx="1131857" cy="1131857"/>
          </a:xfrm>
          <a:custGeom>
            <a:avLst/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</p:spPr>
      </p:sp>
      <p:sp>
        <p:nvSpPr>
          <p:cNvPr id="20" name="Espace réservé pour une image  9">
            <a:extLst>
              <a:ext uri="{FF2B5EF4-FFF2-40B4-BE49-F238E27FC236}">
                <a16:creationId xmlns:a16="http://schemas.microsoft.com/office/drawing/2014/main" id="{B4745D1A-65E4-46B2-A551-51FD06D3973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81051" y="1681800"/>
            <a:ext cx="1131857" cy="1131857"/>
          </a:xfrm>
          <a:custGeom>
            <a:avLst/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</p:spPr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074E4EC-4876-4A89-B899-59EC182D74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7548" y="3140125"/>
            <a:ext cx="2229773" cy="31318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tx2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Firstname Name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019E81DF-160B-4468-AEA7-7EDC69301C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7548" y="3572488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Job title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3713789D-4395-4073-AC40-EB6487483E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72000" y="3140125"/>
            <a:ext cx="2229773" cy="31318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tx2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Firstname Name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A6A4D97E-6735-4320-8D3C-E874A0B76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72000" y="3572488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Job title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A1307F4F-BE0D-480B-8EEE-D2880EDE95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17" name="Espace réservé du texte 23">
            <a:extLst>
              <a:ext uri="{FF2B5EF4-FFF2-40B4-BE49-F238E27FC236}">
                <a16:creationId xmlns:a16="http://schemas.microsoft.com/office/drawing/2014/main" id="{2BCC2A4F-7067-4A6F-A9CC-E249481093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</p:spTree>
    <p:extLst>
      <p:ext uri="{BB962C8B-B14F-4D97-AF65-F5344CB8AC3E}">
        <p14:creationId xmlns:p14="http://schemas.microsoft.com/office/powerpoint/2010/main" val="2611301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ableau 9">
            <a:extLst>
              <a:ext uri="{FF2B5EF4-FFF2-40B4-BE49-F238E27FC236}">
                <a16:creationId xmlns:a16="http://schemas.microsoft.com/office/drawing/2014/main" id="{3534714E-6E54-4557-ABA1-804AFB2FFCE7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255661" y="1776674"/>
            <a:ext cx="6580781" cy="30341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noProof="0"/>
              <a:t>Tabelle durch Klicken auf Symbol hinzufügen</a:t>
            </a:r>
            <a:endParaRPr lang="de-AT" noProof="0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7CA19F0D-9C45-49F5-B2CE-E634A55887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1F95EDE-AEAE-40DE-A89E-E0F524C818E0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DCA86AD-18C7-48A0-B4EC-E51995F159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 err="1"/>
              <a:t>Subtitle</a:t>
            </a:r>
            <a:endParaRPr lang="de-AT" noProof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DEB40E5F-99D4-C248-962B-B76B8CA91B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6" name="Espace réservé du texte 23">
            <a:extLst>
              <a:ext uri="{FF2B5EF4-FFF2-40B4-BE49-F238E27FC236}">
                <a16:creationId xmlns:a16="http://schemas.microsoft.com/office/drawing/2014/main" id="{5B864D0C-DB44-4DC2-9ACD-AD82B9AFA9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</p:spTree>
    <p:extLst>
      <p:ext uri="{BB962C8B-B14F-4D97-AF65-F5344CB8AC3E}">
        <p14:creationId xmlns:p14="http://schemas.microsoft.com/office/powerpoint/2010/main" val="613086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8">
            <a:extLst>
              <a:ext uri="{FF2B5EF4-FFF2-40B4-BE49-F238E27FC236}">
                <a16:creationId xmlns:a16="http://schemas.microsoft.com/office/drawing/2014/main" id="{4D2BDD01-1FF0-45BA-923D-F8040BDE5D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0663" y="214313"/>
            <a:ext cx="8716962" cy="4748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A09664C8-BE96-4549-A1EF-E397C6B0A4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615" y="3140126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tx2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message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AC328D7D-D09C-CA48-998F-D1AC77D5E1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0614" y="3763885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message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3629346-22F7-AE45-B14D-CE4EBBC3B5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12997" y="3140126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tx2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message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13CE2974-6A6A-8446-BB90-9A12C7D391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2996" y="3763885"/>
            <a:ext cx="2229773" cy="574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200" dirty="0">
                <a:solidFill>
                  <a:schemeClr val="tx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AT" noProof="0"/>
              <a:t>message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2F6856BC-E397-AF48-9C7B-C6156A4F00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5645" y="3140126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tx2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message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A100FB76-524D-B147-9273-BB056C0431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55644" y="3763885"/>
            <a:ext cx="2229773" cy="574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200" dirty="0">
                <a:solidFill>
                  <a:schemeClr val="tx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AT" noProof="0"/>
              <a:t>message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ECCA4C64-3CDC-483A-BC40-F337570AF0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0615" y="1196268"/>
            <a:ext cx="4772154" cy="17028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buNone/>
              <a:defRPr sz="54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355027DA-89A9-4A9F-94BC-68C1251BE1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1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A09664C8-BE96-4549-A1EF-E397C6B0A4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615" y="3140126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tx2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message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AC328D7D-D09C-CA48-998F-D1AC77D5E1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0614" y="3763885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message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3629346-22F7-AE45-B14D-CE4EBBC3B5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12997" y="3140126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tx2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message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13CE2974-6A6A-8446-BB90-9A12C7D391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2996" y="3763885"/>
            <a:ext cx="2229773" cy="574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200" dirty="0">
                <a:solidFill>
                  <a:schemeClr val="tx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AT" noProof="0"/>
              <a:t>message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2F6856BC-E397-AF48-9C7B-C6156A4F00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5645" y="3140126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tx2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message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A100FB76-524D-B147-9273-BB056C0431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55644" y="3763885"/>
            <a:ext cx="2229773" cy="574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200" dirty="0">
                <a:solidFill>
                  <a:schemeClr val="tx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AT" noProof="0"/>
              <a:t>message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08BD8E1A-E329-44DD-8A5A-670377E3B4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0615" y="1196268"/>
            <a:ext cx="4772154" cy="17028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buNone/>
              <a:defRPr sz="54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123955B1-F4C9-4CB8-8249-2970CD382C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56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6">
            <a:extLst>
              <a:ext uri="{FF2B5EF4-FFF2-40B4-BE49-F238E27FC236}">
                <a16:creationId xmlns:a16="http://schemas.microsoft.com/office/drawing/2014/main" id="{9B905413-50CB-47B0-8F20-89779F60303A}"/>
              </a:ext>
            </a:extLst>
          </p:cNvPr>
          <p:cNvSpPr/>
          <p:nvPr userDrawn="1"/>
        </p:nvSpPr>
        <p:spPr>
          <a:xfrm>
            <a:off x="4448175" y="2342356"/>
            <a:ext cx="247650" cy="2476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350" noProof="0">
              <a:latin typeface="Lato Light" panose="020F0502020204030203" pitchFamily="34" charset="0"/>
            </a:endParaRPr>
          </a:p>
        </p:txBody>
      </p:sp>
      <p:cxnSp>
        <p:nvCxnSpPr>
          <p:cNvPr id="12" name="Straight Connector 7">
            <a:extLst>
              <a:ext uri="{FF2B5EF4-FFF2-40B4-BE49-F238E27FC236}">
                <a16:creationId xmlns:a16="http://schemas.microsoft.com/office/drawing/2014/main" id="{022EC74D-A365-4EC8-9B67-CA379B18E7CD}"/>
              </a:ext>
            </a:extLst>
          </p:cNvPr>
          <p:cNvCxnSpPr>
            <a:cxnSpLocks/>
            <a:endCxn id="11" idx="4"/>
          </p:cNvCxnSpPr>
          <p:nvPr userDrawn="1"/>
        </p:nvCxnSpPr>
        <p:spPr>
          <a:xfrm flipV="1">
            <a:off x="4572000" y="2590006"/>
            <a:ext cx="0" cy="2553496"/>
          </a:xfrm>
          <a:prstGeom prst="line">
            <a:avLst/>
          </a:prstGeom>
          <a:ln w="19050" cap="rnd">
            <a:solidFill>
              <a:schemeClr val="tx1">
                <a:lumMod val="25000"/>
                <a:lumOff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9">
            <a:extLst>
              <a:ext uri="{FF2B5EF4-FFF2-40B4-BE49-F238E27FC236}">
                <a16:creationId xmlns:a16="http://schemas.microsoft.com/office/drawing/2014/main" id="{4C46559F-CD79-4B2B-94F3-FD976F3C69CD}"/>
              </a:ext>
            </a:extLst>
          </p:cNvPr>
          <p:cNvSpPr/>
          <p:nvPr userDrawn="1"/>
        </p:nvSpPr>
        <p:spPr>
          <a:xfrm>
            <a:off x="4448175" y="3714353"/>
            <a:ext cx="247650" cy="2476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350" noProof="0">
              <a:latin typeface="Lato Light" panose="020F0502020204030203" pitchFamily="34" charset="0"/>
            </a:endParaRP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668882CC-88F5-41C1-8C8B-64BDE3C831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3E3DC6D-7B96-4CBF-BFB5-1F0A4A1AB9EC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70BDC218-917F-4541-92F3-4EBBAD5122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7C0DCB62-CF6A-4690-9C62-CEF19FD73B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21" name="Espace réservé du texte 23">
            <a:extLst>
              <a:ext uri="{FF2B5EF4-FFF2-40B4-BE49-F238E27FC236}">
                <a16:creationId xmlns:a16="http://schemas.microsoft.com/office/drawing/2014/main" id="{FF7C3E99-3ADA-4243-8273-C8150FE3BC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7B8BD62A-6727-4D4A-BCDE-E801123A33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08739" y="4097782"/>
            <a:ext cx="2562488" cy="59477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description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269A76A1-3EEC-49A0-93BE-076A01BF91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08739" y="3745397"/>
            <a:ext cx="2560106" cy="2668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Sample Title Goes Here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A9FD3DB0-7CF2-4009-9A52-72A236D4C1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2774" y="2681273"/>
            <a:ext cx="2562488" cy="539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description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713E0754-C3BD-4DE5-8249-F97B4088CF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72774" y="2328888"/>
            <a:ext cx="2560106" cy="2668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Sample Title Goes Here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BE26FD6D-C5CD-49FD-AF7E-82758B1B83E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5156" y="2003112"/>
            <a:ext cx="2560106" cy="2668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2007 - 2008</a:t>
            </a: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09667AB1-5501-40F6-858A-A69C125DDBC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11121" y="3397649"/>
            <a:ext cx="2560106" cy="2668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2008 - 2009</a:t>
            </a:r>
          </a:p>
        </p:txBody>
      </p:sp>
    </p:spTree>
    <p:extLst>
      <p:ext uri="{BB962C8B-B14F-4D97-AF65-F5344CB8AC3E}">
        <p14:creationId xmlns:p14="http://schemas.microsoft.com/office/powerpoint/2010/main" val="88201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id="{41D2D59B-B8FA-4237-B94D-7F499EFEF4A9}"/>
              </a:ext>
            </a:extLst>
          </p:cNvPr>
          <p:cNvCxnSpPr>
            <a:cxnSpLocks/>
          </p:cNvCxnSpPr>
          <p:nvPr userDrawn="1"/>
        </p:nvCxnSpPr>
        <p:spPr>
          <a:xfrm flipV="1">
            <a:off x="4572000" y="0"/>
            <a:ext cx="0" cy="5143500"/>
          </a:xfrm>
          <a:prstGeom prst="line">
            <a:avLst/>
          </a:prstGeom>
          <a:ln w="19050" cap="rnd">
            <a:solidFill>
              <a:schemeClr val="tx1">
                <a:lumMod val="25000"/>
                <a:lumOff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6">
            <a:extLst>
              <a:ext uri="{FF2B5EF4-FFF2-40B4-BE49-F238E27FC236}">
                <a16:creationId xmlns:a16="http://schemas.microsoft.com/office/drawing/2014/main" id="{55ED6E23-65FD-4EAC-AC2B-BA979E4E89EC}"/>
              </a:ext>
            </a:extLst>
          </p:cNvPr>
          <p:cNvSpPr/>
          <p:nvPr userDrawn="1"/>
        </p:nvSpPr>
        <p:spPr>
          <a:xfrm>
            <a:off x="4448175" y="3045221"/>
            <a:ext cx="247650" cy="2476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350" noProof="0">
              <a:latin typeface="Lato Light" panose="020F0502020204030203" pitchFamily="34" charset="0"/>
            </a:endParaRPr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C672A306-8F28-4124-ADB9-43F6E058C6B3}"/>
              </a:ext>
            </a:extLst>
          </p:cNvPr>
          <p:cNvSpPr/>
          <p:nvPr userDrawn="1"/>
        </p:nvSpPr>
        <p:spPr>
          <a:xfrm>
            <a:off x="4448175" y="4026694"/>
            <a:ext cx="247650" cy="2476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350" noProof="0">
              <a:latin typeface="Lato Light" panose="020F0502020204030203" pitchFamily="34" charset="0"/>
            </a:endParaRPr>
          </a:p>
        </p:txBody>
      </p:sp>
      <p:sp>
        <p:nvSpPr>
          <p:cNvPr id="18" name="Oval 4">
            <a:extLst>
              <a:ext uri="{FF2B5EF4-FFF2-40B4-BE49-F238E27FC236}">
                <a16:creationId xmlns:a16="http://schemas.microsoft.com/office/drawing/2014/main" id="{2FB58349-1A8E-4858-87FB-319A842E8445}"/>
              </a:ext>
            </a:extLst>
          </p:cNvPr>
          <p:cNvSpPr/>
          <p:nvPr userDrawn="1"/>
        </p:nvSpPr>
        <p:spPr>
          <a:xfrm>
            <a:off x="4448175" y="2093097"/>
            <a:ext cx="247650" cy="2476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350" noProof="0">
              <a:latin typeface="Lato Light" panose="020F0502020204030203" pitchFamily="34" charset="0"/>
            </a:endParaRPr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DCA53A3-8665-4A76-B68F-CD5148731D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59A7CA72-C9A4-4911-BB68-07A19073C3E8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781F894B-48DC-47F1-8913-41612CE41E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pic>
        <p:nvPicPr>
          <p:cNvPr id="27" name="Graphique 26">
            <a:extLst>
              <a:ext uri="{FF2B5EF4-FFF2-40B4-BE49-F238E27FC236}">
                <a16:creationId xmlns:a16="http://schemas.microsoft.com/office/drawing/2014/main" id="{05C403CB-49BC-4B86-9DA6-D782C78A58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28" name="Espace réservé du texte 23">
            <a:extLst>
              <a:ext uri="{FF2B5EF4-FFF2-40B4-BE49-F238E27FC236}">
                <a16:creationId xmlns:a16="http://schemas.microsoft.com/office/drawing/2014/main" id="{8BEB4EC4-0F77-4832-A20B-4697E9CBA2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93F0C8DC-78FD-48B6-8C50-A07A6CD52E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18951" y="3431917"/>
            <a:ext cx="2562488" cy="59477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description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F141BD7C-72E5-40C2-BF83-6946A7FDD4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18951" y="3079532"/>
            <a:ext cx="2560106" cy="2668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Sample Title Goes Here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49CA7FF3-79EF-4E8B-B58D-C107E1AE2F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72774" y="4339819"/>
            <a:ext cx="2562488" cy="539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description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DAE4EA91-6DB5-402D-AD31-EF1A3BC592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2774" y="3987434"/>
            <a:ext cx="2560106" cy="2668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Sample Title Goes Here</a:t>
            </a:r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F33ABF74-3C1A-463A-BE17-8704477BBCE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2774" y="2435235"/>
            <a:ext cx="2562488" cy="539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description</a:t>
            </a:r>
          </a:p>
        </p:txBody>
      </p: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DAAB9DC9-0486-400E-A2BE-630EEA9B38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72774" y="2082850"/>
            <a:ext cx="2560106" cy="2668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Sample Title Goes Here</a:t>
            </a:r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9AA1D3E4-2DB6-4152-B675-7875D8DBD6A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5156" y="1764717"/>
            <a:ext cx="2560106" cy="2668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2010 - 2011</a:t>
            </a:r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58F9520C-EF2E-4E10-87AF-294EDC4226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22523" y="2761060"/>
            <a:ext cx="2560106" cy="2668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2012 - 2013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01FDE694-7BCA-41D9-AE24-D20FE378F4D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2774" y="3646070"/>
            <a:ext cx="2560106" cy="2668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2013 - 2014</a:t>
            </a:r>
          </a:p>
        </p:txBody>
      </p:sp>
    </p:spTree>
    <p:extLst>
      <p:ext uri="{BB962C8B-B14F-4D97-AF65-F5344CB8AC3E}">
        <p14:creationId xmlns:p14="http://schemas.microsoft.com/office/powerpoint/2010/main" val="414109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C5044D-3CB0-414F-9FCA-0187C45160FA}"/>
              </a:ext>
            </a:extLst>
          </p:cNvPr>
          <p:cNvCxnSpPr>
            <a:cxnSpLocks/>
            <a:stCxn id="11" idx="0"/>
          </p:cNvCxnSpPr>
          <p:nvPr userDrawn="1"/>
        </p:nvCxnSpPr>
        <p:spPr>
          <a:xfrm flipV="1">
            <a:off x="4572000" y="203200"/>
            <a:ext cx="0" cy="2745581"/>
          </a:xfrm>
          <a:prstGeom prst="line">
            <a:avLst/>
          </a:prstGeom>
          <a:ln w="19050" cap="rnd">
            <a:solidFill>
              <a:schemeClr val="tx1">
                <a:lumMod val="25000"/>
                <a:lumOff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51192A2-6289-45E7-882B-2D5E73BF7BB6}"/>
              </a:ext>
            </a:extLst>
          </p:cNvPr>
          <p:cNvSpPr/>
          <p:nvPr userDrawn="1"/>
        </p:nvSpPr>
        <p:spPr>
          <a:xfrm>
            <a:off x="4448175" y="1905772"/>
            <a:ext cx="247650" cy="2476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350" noProof="0">
              <a:latin typeface="Lato Light" panose="020F050202020403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BEEBC6-36D2-4AF7-999A-0A140631A18D}"/>
              </a:ext>
            </a:extLst>
          </p:cNvPr>
          <p:cNvSpPr/>
          <p:nvPr userDrawn="1"/>
        </p:nvSpPr>
        <p:spPr>
          <a:xfrm>
            <a:off x="4448175" y="2948781"/>
            <a:ext cx="247650" cy="2476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350" noProof="0">
              <a:latin typeface="Lato Light" panose="020F0502020204030203" pitchFamily="34" charset="0"/>
            </a:endParaRP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3A70DF83-17AF-469B-926B-CCEAFD505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1E98F08-58F9-408B-B5BE-F61B9D88F50B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012F2D08-D0E8-4000-ADA4-995BD03528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pic>
        <p:nvPicPr>
          <p:cNvPr id="26" name="Graphique 25">
            <a:extLst>
              <a:ext uri="{FF2B5EF4-FFF2-40B4-BE49-F238E27FC236}">
                <a16:creationId xmlns:a16="http://schemas.microsoft.com/office/drawing/2014/main" id="{47B92A3A-737C-4F32-9732-9C6354F26F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27" name="Espace réservé du texte 23">
            <a:extLst>
              <a:ext uri="{FF2B5EF4-FFF2-40B4-BE49-F238E27FC236}">
                <a16:creationId xmlns:a16="http://schemas.microsoft.com/office/drawing/2014/main" id="{16867028-82C5-4F4E-83E0-D478006A59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170A81B1-CE36-4555-8221-3B8756752E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93024" y="2238913"/>
            <a:ext cx="2562488" cy="76088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description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09FB0309-6D8F-4598-8A91-168CE6977E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3024" y="1886528"/>
            <a:ext cx="2560106" cy="2668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Sample Title Goes Here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3E3AA81E-6C0F-4AA3-ADF4-023FDB1E261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25431" y="3253972"/>
            <a:ext cx="2562488" cy="7608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description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6069843F-7BB4-423D-8870-3BA8940F23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25431" y="2901587"/>
            <a:ext cx="2560106" cy="2668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Sample Title Goes Here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0360582F-C21A-4F5B-8563-7C733E3725D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78919" y="4556619"/>
            <a:ext cx="3586162" cy="3836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description</a:t>
            </a:r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83A26696-FB77-4435-AE01-058A11D9E5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78919" y="4204234"/>
            <a:ext cx="3586162" cy="2534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Sample Title Goes Here</a:t>
            </a:r>
          </a:p>
        </p:txBody>
      </p: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2CC5711E-8347-4557-A876-66A33552C78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95406" y="1567594"/>
            <a:ext cx="2560106" cy="2668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2014 - 2015</a:t>
            </a:r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3318BA8A-6F6F-4715-A795-660F6B20C93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27813" y="2580155"/>
            <a:ext cx="2560106" cy="2668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2015 - 2016</a:t>
            </a:r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4B538DFB-BE84-4321-9D58-2E6432B994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78919" y="3669210"/>
            <a:ext cx="3586162" cy="4311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14873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.1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E73BD230-FAC4-4958-969E-53D1E36FF8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6991" y="1500694"/>
            <a:ext cx="1629965" cy="1871458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8FD509A5-695C-4785-9B3A-EEB8CE445B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99078" y="1478799"/>
            <a:ext cx="1629965" cy="1871458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E0C74F76-7A3B-454C-967A-F6CEB8E7407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620187" y="4738831"/>
            <a:ext cx="3524250" cy="0"/>
          </a:xfrm>
          <a:prstGeom prst="line">
            <a:avLst/>
          </a:prstGeom>
          <a:noFill/>
          <a:ln w="28575" cap="rnd">
            <a:solidFill>
              <a:schemeClr val="tx1">
                <a:lumMod val="25000"/>
                <a:lumOff val="7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350" noProof="0">
              <a:latin typeface="Lato Light" panose="020F0502020204030203" pitchFamily="34" charset="0"/>
            </a:endParaRP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E244C2CF-ADD5-43FC-84A3-EB08550E8AE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6825" y="4505468"/>
            <a:ext cx="469106" cy="47029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de-AT" altLang="fr-FR" sz="1500" noProof="0">
              <a:latin typeface="Lato Light" pitchFamily="34" charset="0"/>
            </a:endParaRPr>
          </a:p>
        </p:txBody>
      </p:sp>
      <p:sp>
        <p:nvSpPr>
          <p:cNvPr id="16" name="Oval 22">
            <a:extLst>
              <a:ext uri="{FF2B5EF4-FFF2-40B4-BE49-F238E27FC236}">
                <a16:creationId xmlns:a16="http://schemas.microsoft.com/office/drawing/2014/main" id="{4646DF4E-C0D8-42C7-87D4-87991B3F31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81135" y="4505468"/>
            <a:ext cx="469106" cy="47029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de-AT" altLang="fr-FR" sz="1500" noProof="0">
              <a:latin typeface="Lato Light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B5766C-D6E1-496B-9D8D-05C88E78F55D}"/>
              </a:ext>
            </a:extLst>
          </p:cNvPr>
          <p:cNvSpPr/>
          <p:nvPr userDrawn="1"/>
        </p:nvSpPr>
        <p:spPr>
          <a:xfrm>
            <a:off x="1006515" y="1505093"/>
            <a:ext cx="2667000" cy="2797969"/>
          </a:xfrm>
          <a:prstGeom prst="rect">
            <a:avLst/>
          </a:prstGeom>
          <a:noFill/>
          <a:ln w="5715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350" noProof="0">
              <a:latin typeface="Lato Light" panose="020F0502020204030203" pitchFamily="34" charset="0"/>
            </a:endParaRP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36BF8C82-00D5-4139-9F80-020C45FA2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05BBDA86-5B1B-42FD-B9A3-F51706563092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1F889AB-1059-4578-8573-FE76BBDFB4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 err="1"/>
              <a:t>Subtitle</a:t>
            </a:r>
            <a:endParaRPr lang="de-AT" noProof="0"/>
          </a:p>
        </p:txBody>
      </p:sp>
      <p:pic>
        <p:nvPicPr>
          <p:cNvPr id="36" name="Graphique 35">
            <a:extLst>
              <a:ext uri="{FF2B5EF4-FFF2-40B4-BE49-F238E27FC236}">
                <a16:creationId xmlns:a16="http://schemas.microsoft.com/office/drawing/2014/main" id="{EB751C6B-DEBE-460F-BB87-8A27AF520B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37" name="Espace réservé du texte 23">
            <a:extLst>
              <a:ext uri="{FF2B5EF4-FFF2-40B4-BE49-F238E27FC236}">
                <a16:creationId xmlns:a16="http://schemas.microsoft.com/office/drawing/2014/main" id="{33E2B133-D10D-470C-8E45-450455FC11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</a:t>
            </a:r>
            <a:r>
              <a:rPr lang="de-AT" noProof="0" err="1"/>
              <a:t>is</a:t>
            </a:r>
            <a:r>
              <a:rPr lang="de-AT" noProof="0"/>
              <a:t> a </a:t>
            </a:r>
            <a:r>
              <a:rPr lang="de-AT" noProof="0" err="1"/>
              <a:t>slide</a:t>
            </a:r>
            <a:r>
              <a:rPr lang="de-AT" noProof="0"/>
              <a:t> title</a:t>
            </a: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00268EE2-8144-4C06-8B96-D9F8A38FE7B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806991" y="3337464"/>
            <a:ext cx="1629965" cy="939404"/>
            <a:chOff x="6406084" y="4006833"/>
            <a:chExt cx="2172317" cy="1252460"/>
          </a:xfrm>
        </p:grpSpPr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13657F56-3DE6-4921-9151-353A4F0E4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084" y="4006833"/>
              <a:ext cx="2172317" cy="843635"/>
            </a:xfrm>
            <a:prstGeom prst="rect">
              <a:avLst/>
            </a:prstGeom>
            <a:solidFill>
              <a:schemeClr val="accent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de-AT" altLang="fr-FR" sz="1350" noProof="0">
                <a:latin typeface="Lato Light" pitchFamily="34" charset="0"/>
              </a:endParaRPr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4718542D-7379-4E44-8977-F458C7F6A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6084" y="4849744"/>
              <a:ext cx="1083778" cy="409549"/>
            </a:xfrm>
            <a:custGeom>
              <a:avLst/>
              <a:gdLst>
                <a:gd name="T0" fmla="*/ 0 w 626"/>
                <a:gd name="T1" fmla="*/ 0 h 236"/>
                <a:gd name="T2" fmla="*/ 626 w 626"/>
                <a:gd name="T3" fmla="*/ 236 h 236"/>
                <a:gd name="T4" fmla="*/ 446 w 626"/>
                <a:gd name="T5" fmla="*/ 0 h 236"/>
                <a:gd name="T6" fmla="*/ 0 w 626"/>
                <a:gd name="T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6" h="236">
                  <a:moveTo>
                    <a:pt x="0" y="0"/>
                  </a:moveTo>
                  <a:lnTo>
                    <a:pt x="626" y="236"/>
                  </a:lnTo>
                  <a:lnTo>
                    <a:pt x="4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1350" noProof="0">
                <a:latin typeface="Lato Light" panose="020F0502020204030203" pitchFamily="34" charset="0"/>
              </a:endParaRPr>
            </a:p>
          </p:txBody>
        </p:sp>
      </p:grpSp>
      <p:grpSp>
        <p:nvGrpSpPr>
          <p:cNvPr id="13" name="Group 5">
            <a:extLst>
              <a:ext uri="{FF2B5EF4-FFF2-40B4-BE49-F238E27FC236}">
                <a16:creationId xmlns:a16="http://schemas.microsoft.com/office/drawing/2014/main" id="{67E58D3F-6204-4D19-A5F6-CADC1BF0071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900110" y="3337464"/>
            <a:ext cx="1629965" cy="939404"/>
            <a:chOff x="9196835" y="4006833"/>
            <a:chExt cx="2172317" cy="1252460"/>
          </a:xfrm>
        </p:grpSpPr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C2DE25C4-2E07-4C6B-9F20-A57E97E7D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6835" y="4006833"/>
              <a:ext cx="2172317" cy="843635"/>
            </a:xfrm>
            <a:prstGeom prst="rect">
              <a:avLst/>
            </a:pr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de-AT" altLang="fr-FR" sz="1350" noProof="0">
                <a:latin typeface="Lato Light" pitchFamily="34" charset="0"/>
              </a:endParaRPr>
            </a:p>
          </p:txBody>
        </p:sp>
        <p:sp>
          <p:nvSpPr>
            <p:cNvPr id="15" name="Freeform 21">
              <a:extLst>
                <a:ext uri="{FF2B5EF4-FFF2-40B4-BE49-F238E27FC236}">
                  <a16:creationId xmlns:a16="http://schemas.microsoft.com/office/drawing/2014/main" id="{4E551B40-1EB7-467C-A4F3-0C76C7A38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835" y="4849744"/>
              <a:ext cx="1088539" cy="409549"/>
            </a:xfrm>
            <a:custGeom>
              <a:avLst/>
              <a:gdLst>
                <a:gd name="T0" fmla="*/ 0 w 628"/>
                <a:gd name="T1" fmla="*/ 0 h 236"/>
                <a:gd name="T2" fmla="*/ 628 w 628"/>
                <a:gd name="T3" fmla="*/ 236 h 236"/>
                <a:gd name="T4" fmla="*/ 448 w 628"/>
                <a:gd name="T5" fmla="*/ 0 h 236"/>
                <a:gd name="T6" fmla="*/ 0 w 628"/>
                <a:gd name="T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8" h="236">
                  <a:moveTo>
                    <a:pt x="0" y="0"/>
                  </a:moveTo>
                  <a:lnTo>
                    <a:pt x="628" y="236"/>
                  </a:ln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1350" noProof="0">
                <a:latin typeface="Lato Light" panose="020F0502020204030203" pitchFamily="34" charset="0"/>
              </a:endParaRPr>
            </a:p>
          </p:txBody>
        </p:sp>
      </p:grp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2B3195E7-3C1F-4451-92A9-A70AC5A8DC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05824" y="3485976"/>
            <a:ext cx="1228725" cy="36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</a:t>
            </a:r>
            <a:r>
              <a:rPr lang="de-AT" noProof="0" err="1"/>
              <a:t>description</a:t>
            </a:r>
            <a:endParaRPr lang="de-AT" noProof="0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2F2F8C65-81DD-4B73-A65F-0E5EB774D1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2516" y="3468630"/>
            <a:ext cx="1228725" cy="36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</a:t>
            </a:r>
            <a:r>
              <a:rPr lang="de-AT" noProof="0" err="1"/>
              <a:t>description</a:t>
            </a:r>
            <a:endParaRPr lang="de-AT" noProof="0"/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E5FD77A6-EAD4-4090-99E4-CFEB2C2E87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99423" y="1878176"/>
            <a:ext cx="1758116" cy="693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 err="1"/>
              <a:t>We</a:t>
            </a:r>
            <a:r>
              <a:rPr lang="de-AT" noProof="0"/>
              <a:t> </a:t>
            </a:r>
            <a:r>
              <a:rPr lang="de-AT" noProof="0" err="1"/>
              <a:t>start</a:t>
            </a:r>
            <a:r>
              <a:rPr lang="de-AT" noProof="0"/>
              <a:t> </a:t>
            </a:r>
            <a:r>
              <a:rPr lang="de-AT" noProof="0" err="1"/>
              <a:t>our</a:t>
            </a:r>
            <a:r>
              <a:rPr lang="de-AT" noProof="0"/>
              <a:t> </a:t>
            </a:r>
            <a:r>
              <a:rPr lang="de-AT" noProof="0" err="1"/>
              <a:t>business</a:t>
            </a:r>
            <a:endParaRPr lang="de-AT" noProof="0"/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E34C7A17-AA07-4DC8-AC3A-5A03FCF2A3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02022" y="3208805"/>
            <a:ext cx="1755516" cy="7608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</a:t>
            </a:r>
            <a:r>
              <a:rPr lang="de-AT" noProof="0" err="1"/>
              <a:t>description</a:t>
            </a:r>
            <a:endParaRPr lang="de-AT" noProof="0"/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58691CEF-BA1B-4E1C-B3E8-B71D5BAFB09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99423" y="2730114"/>
            <a:ext cx="1755516" cy="263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834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2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.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64F202AA-DA9D-4563-984E-5993ED2023A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06991" y="1500694"/>
            <a:ext cx="1629965" cy="1871458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3B70F3B1-BE94-4E52-A104-851B4164CB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99078" y="1507361"/>
            <a:ext cx="1629965" cy="186479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48713A5A-A8BB-458B-B4B7-7A5CB47D3D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5396" y="1503339"/>
            <a:ext cx="1629965" cy="186479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D1A7B966-99B5-4593-9F5F-3B41213575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07483" y="1500694"/>
            <a:ext cx="1629965" cy="187146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60E4C3CC-FCC4-4A65-953E-F5FA2AEE68F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818" y="4738831"/>
            <a:ext cx="9141619" cy="0"/>
          </a:xfrm>
          <a:prstGeom prst="line">
            <a:avLst/>
          </a:prstGeom>
          <a:noFill/>
          <a:ln w="28575" cap="rnd">
            <a:solidFill>
              <a:schemeClr val="tx1">
                <a:lumMod val="25000"/>
                <a:lumOff val="7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id-ID" sz="1350">
              <a:latin typeface="Lato Light" panose="020F0502020204030203" pitchFamily="34" charset="0"/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D05008A1-4EF3-4AC2-ADFC-A0AC324A0C3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17181" y="3337464"/>
            <a:ext cx="1629966" cy="939404"/>
            <a:chOff x="819383" y="4006833"/>
            <a:chExt cx="2172317" cy="1252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D08535-8300-4671-AC14-45A642F46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383" y="4006833"/>
              <a:ext cx="2172317" cy="842911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1350" noProof="0">
                <a:latin typeface="Lato Light" panose="020F0502020204030203" pitchFamily="34" charset="0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AD273A9D-9EF4-450B-B813-86223CCCA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383" y="4849744"/>
              <a:ext cx="1083779" cy="409549"/>
            </a:xfrm>
            <a:custGeom>
              <a:avLst/>
              <a:gdLst>
                <a:gd name="T0" fmla="*/ 0 w 626"/>
                <a:gd name="T1" fmla="*/ 0 h 236"/>
                <a:gd name="T2" fmla="*/ 626 w 626"/>
                <a:gd name="T3" fmla="*/ 236 h 236"/>
                <a:gd name="T4" fmla="*/ 448 w 626"/>
                <a:gd name="T5" fmla="*/ 0 h 236"/>
                <a:gd name="T6" fmla="*/ 0 w 626"/>
                <a:gd name="T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6" h="236">
                  <a:moveTo>
                    <a:pt x="0" y="0"/>
                  </a:moveTo>
                  <a:lnTo>
                    <a:pt x="626" y="236"/>
                  </a:ln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1350" noProof="0">
                <a:latin typeface="Lato Light" panose="020F0502020204030203" pitchFamily="34" charset="0"/>
              </a:endParaRPr>
            </a:p>
          </p:txBody>
        </p:sp>
      </p:grpSp>
      <p:sp>
        <p:nvSpPr>
          <p:cNvPr id="14" name="Oval 10">
            <a:extLst>
              <a:ext uri="{FF2B5EF4-FFF2-40B4-BE49-F238E27FC236}">
                <a16:creationId xmlns:a16="http://schemas.microsoft.com/office/drawing/2014/main" id="{B91387F7-CA17-4009-B332-3B96567BA8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97015" y="4505468"/>
            <a:ext cx="470297" cy="4702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500" noProof="0">
              <a:solidFill>
                <a:schemeClr val="bg1"/>
              </a:solidFill>
              <a:latin typeface="LineAwesome" panose="02000603000000000000" pitchFamily="2" charset="0"/>
            </a:endParaRPr>
          </a:p>
        </p:txBody>
      </p:sp>
      <p:grpSp>
        <p:nvGrpSpPr>
          <p:cNvPr id="15" name="Group 27">
            <a:extLst>
              <a:ext uri="{FF2B5EF4-FFF2-40B4-BE49-F238E27FC236}">
                <a16:creationId xmlns:a16="http://schemas.microsoft.com/office/drawing/2014/main" id="{79DFCBDC-CEA3-4BBE-8606-A2924B3870C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710299" y="3337464"/>
            <a:ext cx="1628775" cy="939404"/>
            <a:chOff x="3610135" y="4006833"/>
            <a:chExt cx="2172317" cy="1252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79AD53-3981-4B05-BD36-1372DBBEC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135" y="4006833"/>
              <a:ext cx="2172317" cy="842911"/>
            </a:xfrm>
            <a:prstGeom prst="rect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1350" noProof="0">
                <a:latin typeface="Lato Light" panose="020F0502020204030203" pitchFamily="34" charset="0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ED8CB725-BE77-463F-A444-1D67BF065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0135" y="4849744"/>
              <a:ext cx="1087747" cy="409549"/>
            </a:xfrm>
            <a:custGeom>
              <a:avLst/>
              <a:gdLst>
                <a:gd name="T0" fmla="*/ 0 w 628"/>
                <a:gd name="T1" fmla="*/ 0 h 236"/>
                <a:gd name="T2" fmla="*/ 628 w 628"/>
                <a:gd name="T3" fmla="*/ 236 h 236"/>
                <a:gd name="T4" fmla="*/ 449 w 628"/>
                <a:gd name="T5" fmla="*/ 0 h 236"/>
                <a:gd name="T6" fmla="*/ 0 w 628"/>
                <a:gd name="T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8" h="236">
                  <a:moveTo>
                    <a:pt x="0" y="0"/>
                  </a:moveTo>
                  <a:lnTo>
                    <a:pt x="628" y="236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1350" noProof="0">
                <a:latin typeface="Lato Light" panose="020F0502020204030203" pitchFamily="34" charset="0"/>
              </a:endParaRPr>
            </a:p>
          </p:txBody>
        </p:sp>
      </p:grpSp>
      <p:sp>
        <p:nvSpPr>
          <p:cNvPr id="18" name="Oval 14">
            <a:extLst>
              <a:ext uri="{FF2B5EF4-FFF2-40B4-BE49-F238E27FC236}">
                <a16:creationId xmlns:a16="http://schemas.microsoft.com/office/drawing/2014/main" id="{5883902A-F82E-4D9F-A8F0-102452DA48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91325" y="4505468"/>
            <a:ext cx="469106" cy="47029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500" noProof="0">
              <a:solidFill>
                <a:schemeClr val="bg1"/>
              </a:solidFill>
              <a:latin typeface="LineAwesome" panose="02000603000000000000" pitchFamily="2" charset="0"/>
            </a:endParaRPr>
          </a:p>
        </p:txBody>
      </p:sp>
      <p:grpSp>
        <p:nvGrpSpPr>
          <p:cNvPr id="19" name="Group 28">
            <a:extLst>
              <a:ext uri="{FF2B5EF4-FFF2-40B4-BE49-F238E27FC236}">
                <a16:creationId xmlns:a16="http://schemas.microsoft.com/office/drawing/2014/main" id="{31626E56-BDBD-4056-9446-EB4E31CC2B4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806991" y="3337464"/>
            <a:ext cx="1629965" cy="939404"/>
            <a:chOff x="6406084" y="4006833"/>
            <a:chExt cx="2172317" cy="1252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3109B97-2ADF-430E-A7A1-FC4BFAAD1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084" y="4006833"/>
              <a:ext cx="2172317" cy="842911"/>
            </a:xfrm>
            <a:prstGeom prst="rect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1350" noProof="0">
                <a:latin typeface="Lato Light" panose="020F0502020204030203" pitchFamily="34" charset="0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2A07BA19-7D54-4343-A8FB-0D8ABFDC4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6084" y="4849744"/>
              <a:ext cx="1083778" cy="409549"/>
            </a:xfrm>
            <a:custGeom>
              <a:avLst/>
              <a:gdLst>
                <a:gd name="T0" fmla="*/ 0 w 626"/>
                <a:gd name="T1" fmla="*/ 0 h 236"/>
                <a:gd name="T2" fmla="*/ 626 w 626"/>
                <a:gd name="T3" fmla="*/ 236 h 236"/>
                <a:gd name="T4" fmla="*/ 446 w 626"/>
                <a:gd name="T5" fmla="*/ 0 h 236"/>
                <a:gd name="T6" fmla="*/ 0 w 626"/>
                <a:gd name="T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6" h="236">
                  <a:moveTo>
                    <a:pt x="0" y="0"/>
                  </a:moveTo>
                  <a:lnTo>
                    <a:pt x="626" y="236"/>
                  </a:lnTo>
                  <a:lnTo>
                    <a:pt x="4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1350" noProof="0">
                <a:latin typeface="Lato Light" panose="020F0502020204030203" pitchFamily="34" charset="0"/>
              </a:endParaRPr>
            </a:p>
          </p:txBody>
        </p:sp>
      </p:grpSp>
      <p:sp>
        <p:nvSpPr>
          <p:cNvPr id="22" name="Oval 18">
            <a:extLst>
              <a:ext uri="{FF2B5EF4-FFF2-40B4-BE49-F238E27FC236}">
                <a16:creationId xmlns:a16="http://schemas.microsoft.com/office/drawing/2014/main" id="{2878943C-F72E-4548-AD17-60CE77F1D8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6825" y="4505468"/>
            <a:ext cx="469106" cy="4702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500" noProof="0">
              <a:solidFill>
                <a:schemeClr val="bg1"/>
              </a:solidFill>
              <a:latin typeface="LineAwesome" panose="02000603000000000000" pitchFamily="2" charset="0"/>
            </a:endParaRPr>
          </a:p>
        </p:txBody>
      </p:sp>
      <p:grpSp>
        <p:nvGrpSpPr>
          <p:cNvPr id="23" name="Group 29">
            <a:extLst>
              <a:ext uri="{FF2B5EF4-FFF2-40B4-BE49-F238E27FC236}">
                <a16:creationId xmlns:a16="http://schemas.microsoft.com/office/drawing/2014/main" id="{895572A9-D966-4B63-BE1A-EF878FD4F79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900110" y="3337464"/>
            <a:ext cx="1629965" cy="939404"/>
            <a:chOff x="9196835" y="4006833"/>
            <a:chExt cx="2172317" cy="12524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82FEB3D-5EF4-40D5-83CB-CC70EB599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6835" y="4006833"/>
              <a:ext cx="2172317" cy="842911"/>
            </a:xfrm>
            <a:prstGeom prst="rect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1350" noProof="0">
                <a:latin typeface="Lato Light" panose="020F0502020204030203" pitchFamily="34" charset="0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CDF57F4E-5D40-4CDA-BBB4-AA483C0A5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835" y="4849744"/>
              <a:ext cx="1088539" cy="409549"/>
            </a:xfrm>
            <a:custGeom>
              <a:avLst/>
              <a:gdLst>
                <a:gd name="T0" fmla="*/ 0 w 628"/>
                <a:gd name="T1" fmla="*/ 0 h 236"/>
                <a:gd name="T2" fmla="*/ 628 w 628"/>
                <a:gd name="T3" fmla="*/ 236 h 236"/>
                <a:gd name="T4" fmla="*/ 448 w 628"/>
                <a:gd name="T5" fmla="*/ 0 h 236"/>
                <a:gd name="T6" fmla="*/ 0 w 628"/>
                <a:gd name="T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8" h="236">
                  <a:moveTo>
                    <a:pt x="0" y="0"/>
                  </a:moveTo>
                  <a:lnTo>
                    <a:pt x="628" y="236"/>
                  </a:ln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1350" noProof="0">
                <a:latin typeface="Lato Light" panose="020F0502020204030203" pitchFamily="34" charset="0"/>
              </a:endParaRPr>
            </a:p>
          </p:txBody>
        </p:sp>
      </p:grpSp>
      <p:sp>
        <p:nvSpPr>
          <p:cNvPr id="26" name="Oval 22">
            <a:extLst>
              <a:ext uri="{FF2B5EF4-FFF2-40B4-BE49-F238E27FC236}">
                <a16:creationId xmlns:a16="http://schemas.microsoft.com/office/drawing/2014/main" id="{4EEDFF05-330F-453F-B692-392CDA9ED0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81135" y="4505468"/>
            <a:ext cx="469106" cy="4702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500" noProof="0">
              <a:solidFill>
                <a:schemeClr val="bg1"/>
              </a:solidFill>
              <a:latin typeface="LineAwesome" panose="02000603000000000000" pitchFamily="2" charset="0"/>
            </a:endParaRPr>
          </a:p>
        </p:txBody>
      </p:sp>
      <p:sp>
        <p:nvSpPr>
          <p:cNvPr id="40" name="Espace réservé du texte 5">
            <a:extLst>
              <a:ext uri="{FF2B5EF4-FFF2-40B4-BE49-F238E27FC236}">
                <a16:creationId xmlns:a16="http://schemas.microsoft.com/office/drawing/2014/main" id="{C3CF7515-0562-492E-8A2D-E1885014A7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814F1AA0-F918-4C7A-A16C-4FFFF3EF7FA1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134B9993-5781-4DA6-A674-45054FA5AC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pic>
        <p:nvPicPr>
          <p:cNvPr id="43" name="Graphique 42">
            <a:extLst>
              <a:ext uri="{FF2B5EF4-FFF2-40B4-BE49-F238E27FC236}">
                <a16:creationId xmlns:a16="http://schemas.microsoft.com/office/drawing/2014/main" id="{06C21021-06B9-4EFE-B679-DA055ECA6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44" name="Espace réservé du texte 23">
            <a:extLst>
              <a:ext uri="{FF2B5EF4-FFF2-40B4-BE49-F238E27FC236}">
                <a16:creationId xmlns:a16="http://schemas.microsoft.com/office/drawing/2014/main" id="{277E520E-27F5-49DB-82F6-AC92075986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5D24F3-73AA-444A-B801-5FE582742F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3913" y="3475038"/>
            <a:ext cx="1228725" cy="36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description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43B2FDCE-24A5-48F8-A5EB-BA2563C599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08102" y="3468631"/>
            <a:ext cx="1228725" cy="36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description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13C410B4-6CA3-44CD-AFCF-4D08BC16A1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05824" y="3485976"/>
            <a:ext cx="1228725" cy="36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description</a:t>
            </a:r>
          </a:p>
        </p:txBody>
      </p:sp>
      <p:sp>
        <p:nvSpPr>
          <p:cNvPr id="47" name="Espace réservé du texte 2">
            <a:extLst>
              <a:ext uri="{FF2B5EF4-FFF2-40B4-BE49-F238E27FC236}">
                <a16:creationId xmlns:a16="http://schemas.microsoft.com/office/drawing/2014/main" id="{37754423-1E87-4224-AB56-8B5E5139A1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2516" y="3468630"/>
            <a:ext cx="1228725" cy="36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description</a:t>
            </a:r>
          </a:p>
        </p:txBody>
      </p:sp>
    </p:spTree>
    <p:extLst>
      <p:ext uri="{BB962C8B-B14F-4D97-AF65-F5344CB8AC3E}">
        <p14:creationId xmlns:p14="http://schemas.microsoft.com/office/powerpoint/2010/main" val="11118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2" grpId="0" animBg="1"/>
      <p:bldP spid="26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.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5441358A-3805-4F39-861C-88E18BF824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2578" y="1507638"/>
            <a:ext cx="1629965" cy="1864516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D301EF2E-A455-418A-B28D-77BD1188D7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04665" y="1504993"/>
            <a:ext cx="1629965" cy="186716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11220775-CBD4-4726-B3CE-B1F9E0FBF4D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" y="4743130"/>
            <a:ext cx="3288506" cy="0"/>
          </a:xfrm>
          <a:prstGeom prst="line">
            <a:avLst/>
          </a:prstGeom>
          <a:noFill/>
          <a:ln w="28575" cap="rnd">
            <a:solidFill>
              <a:schemeClr val="tx1">
                <a:lumMod val="25000"/>
                <a:lumOff val="7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id-ID" sz="1350">
              <a:latin typeface="Lato Light" panose="020F0502020204030203" pitchFamily="34" charset="0"/>
            </a:endParaRP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1AA3E1D4-5875-4704-9823-98116AD7797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14363" y="3341763"/>
            <a:ext cx="1629966" cy="939404"/>
            <a:chOff x="819383" y="4006833"/>
            <a:chExt cx="2172317" cy="1252460"/>
          </a:xfrm>
          <a:solidFill>
            <a:schemeClr val="tx2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717D6D-87DB-436D-9004-4B1E36072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383" y="4006833"/>
              <a:ext cx="2172317" cy="8429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1350" noProof="0">
                <a:latin typeface="Lato Light" panose="020F0502020204030203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F25972B-E93D-4E07-B384-1A274343C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383" y="4849744"/>
              <a:ext cx="1083779" cy="409549"/>
            </a:xfrm>
            <a:custGeom>
              <a:avLst/>
              <a:gdLst>
                <a:gd name="T0" fmla="*/ 0 w 626"/>
                <a:gd name="T1" fmla="*/ 0 h 236"/>
                <a:gd name="T2" fmla="*/ 626 w 626"/>
                <a:gd name="T3" fmla="*/ 236 h 236"/>
                <a:gd name="T4" fmla="*/ 448 w 626"/>
                <a:gd name="T5" fmla="*/ 0 h 236"/>
                <a:gd name="T6" fmla="*/ 0 w 626"/>
                <a:gd name="T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6" h="236">
                  <a:moveTo>
                    <a:pt x="0" y="0"/>
                  </a:moveTo>
                  <a:lnTo>
                    <a:pt x="626" y="236"/>
                  </a:ln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1350" noProof="0">
                <a:latin typeface="Lato Light" panose="020F0502020204030203" pitchFamily="34" charset="0"/>
              </a:endParaRPr>
            </a:p>
          </p:txBody>
        </p:sp>
      </p:grpSp>
      <p:sp>
        <p:nvSpPr>
          <p:cNvPr id="12" name="Oval 10">
            <a:extLst>
              <a:ext uri="{FF2B5EF4-FFF2-40B4-BE49-F238E27FC236}">
                <a16:creationId xmlns:a16="http://schemas.microsoft.com/office/drawing/2014/main" id="{3DEE3A62-65DB-4874-A296-91739BE7A2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94197" y="4509767"/>
            <a:ext cx="470297" cy="47029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500" noProof="0">
              <a:solidFill>
                <a:schemeClr val="bg1"/>
              </a:solidFill>
              <a:latin typeface="LineAwesome" panose="02000603000000000000" pitchFamily="2" charset="0"/>
            </a:endParaRPr>
          </a:p>
        </p:txBody>
      </p:sp>
      <p:grpSp>
        <p:nvGrpSpPr>
          <p:cNvPr id="13" name="Group 27">
            <a:extLst>
              <a:ext uri="{FF2B5EF4-FFF2-40B4-BE49-F238E27FC236}">
                <a16:creationId xmlns:a16="http://schemas.microsoft.com/office/drawing/2014/main" id="{358D7DCB-C30F-49BE-B6D9-7D9C426D11F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707481" y="3341763"/>
            <a:ext cx="1628775" cy="939404"/>
            <a:chOff x="3610135" y="4006833"/>
            <a:chExt cx="2172317" cy="1252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A2B4BA-4E00-4E6C-AC38-BCDF6B885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135" y="4006833"/>
              <a:ext cx="2172317" cy="842911"/>
            </a:xfrm>
            <a:prstGeom prst="rect">
              <a:avLst/>
            </a:prstGeom>
            <a:solidFill>
              <a:schemeClr val="bg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1350" noProof="0">
                <a:latin typeface="Lato Light" panose="020F0502020204030203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D31C8BA-F7CE-41A8-8A3B-0495807CE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0135" y="4849744"/>
              <a:ext cx="1087747" cy="409549"/>
            </a:xfrm>
            <a:custGeom>
              <a:avLst/>
              <a:gdLst>
                <a:gd name="T0" fmla="*/ 0 w 628"/>
                <a:gd name="T1" fmla="*/ 0 h 236"/>
                <a:gd name="T2" fmla="*/ 628 w 628"/>
                <a:gd name="T3" fmla="*/ 236 h 236"/>
                <a:gd name="T4" fmla="*/ 449 w 628"/>
                <a:gd name="T5" fmla="*/ 0 h 236"/>
                <a:gd name="T6" fmla="*/ 0 w 628"/>
                <a:gd name="T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8" h="236">
                  <a:moveTo>
                    <a:pt x="0" y="0"/>
                  </a:moveTo>
                  <a:lnTo>
                    <a:pt x="628" y="236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1350" noProof="0">
                <a:latin typeface="Lato Light" panose="020F0502020204030203" pitchFamily="34" charset="0"/>
              </a:endParaRPr>
            </a:p>
          </p:txBody>
        </p:sp>
      </p:grpSp>
      <p:sp>
        <p:nvSpPr>
          <p:cNvPr id="16" name="Oval 14">
            <a:extLst>
              <a:ext uri="{FF2B5EF4-FFF2-40B4-BE49-F238E27FC236}">
                <a16:creationId xmlns:a16="http://schemas.microsoft.com/office/drawing/2014/main" id="{47A0765F-2E52-49FA-B8AB-954F8E2D61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88507" y="4509767"/>
            <a:ext cx="469106" cy="47029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500" noProof="0">
              <a:solidFill>
                <a:schemeClr val="bg1"/>
              </a:solidFill>
              <a:latin typeface="LineAwesome" panose="02000603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24C68C-6B3F-4995-99CF-101E6D7FD79C}"/>
              </a:ext>
            </a:extLst>
          </p:cNvPr>
          <p:cNvSpPr/>
          <p:nvPr userDrawn="1"/>
        </p:nvSpPr>
        <p:spPr>
          <a:xfrm>
            <a:off x="5489972" y="1509392"/>
            <a:ext cx="2667000" cy="2797969"/>
          </a:xfrm>
          <a:prstGeom prst="rect">
            <a:avLst/>
          </a:prstGeom>
          <a:noFill/>
          <a:ln w="5715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350" noProof="0">
              <a:latin typeface="Lato Light" panose="020F0502020204030203" pitchFamily="34" charset="0"/>
            </a:endParaRP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91A17194-AF3F-4E1D-B639-2ADED3F577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5DC1DFF9-FBD7-4BFF-B492-D818AF024463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90DDAE81-A4A9-40C5-83BF-CD1FA01DB3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pic>
        <p:nvPicPr>
          <p:cNvPr id="31" name="Graphique 30">
            <a:extLst>
              <a:ext uri="{FF2B5EF4-FFF2-40B4-BE49-F238E27FC236}">
                <a16:creationId xmlns:a16="http://schemas.microsoft.com/office/drawing/2014/main" id="{A89B40B9-B257-46CE-BC38-37CC2FC026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32" name="Espace réservé du texte 23">
            <a:extLst>
              <a:ext uri="{FF2B5EF4-FFF2-40B4-BE49-F238E27FC236}">
                <a16:creationId xmlns:a16="http://schemas.microsoft.com/office/drawing/2014/main" id="{AEE10533-C688-4CCA-BB63-61908AE655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73D3A8CB-2E65-4199-94D8-7E84ECFED2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3913" y="3475038"/>
            <a:ext cx="1228725" cy="36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description</a:t>
            </a:r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6C663383-19E5-4010-8CBB-82FFBDCFDB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08102" y="3468631"/>
            <a:ext cx="1228725" cy="36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description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DAC169F3-B323-4E2B-8472-3593F0FE57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74399" y="1880033"/>
            <a:ext cx="1758116" cy="693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We succeed together</a:t>
            </a:r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0505EADE-FB31-4BB3-89A0-C30688F7038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6998" y="3210662"/>
            <a:ext cx="1755516" cy="7608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description</a:t>
            </a:r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A1F74530-38B8-41DA-9744-824614ADC54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74399" y="2731971"/>
            <a:ext cx="1755516" cy="263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6330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2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C8CBCB-4420-2442-9B1D-E521BAB95046}"/>
              </a:ext>
            </a:extLst>
          </p:cNvPr>
          <p:cNvSpPr/>
          <p:nvPr userDrawn="1"/>
        </p:nvSpPr>
        <p:spPr>
          <a:xfrm>
            <a:off x="-2" y="486697"/>
            <a:ext cx="3614733" cy="46568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noProof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B219A37-DC62-43DF-A4AA-EA6F154BCB41}"/>
              </a:ext>
            </a:extLst>
          </p:cNvPr>
          <p:cNvCxnSpPr>
            <a:cxnSpLocks/>
          </p:cNvCxnSpPr>
          <p:nvPr userDrawn="1"/>
        </p:nvCxnSpPr>
        <p:spPr>
          <a:xfrm>
            <a:off x="8056684" y="3518839"/>
            <a:ext cx="62407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4EF5325-EB61-4F6A-BC20-B56A57DF9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6467" y="679879"/>
            <a:ext cx="3072851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Telecoms Infrastructures</a:t>
            </a:r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59797527-93A4-4B57-B48F-CEB7C39359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4732" y="486697"/>
            <a:ext cx="5529268" cy="4656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Vinci Sans" panose="02000000000000000000" pitchFamily="50" charset="0"/>
              </a:defRPr>
            </a:lvl1pPr>
          </a:lstStyle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C6F79B4-D0E5-43DF-96BB-2BF77D9F1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CE5C5A-2F39-486A-A850-C97E953E039B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2380477F-4AFF-5B4C-9293-42ECD0829B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5588" y="1987445"/>
            <a:ext cx="3073400" cy="2695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AT" noProof="0"/>
              <a:t>Here you have a list of items</a:t>
            </a:r>
          </a:p>
          <a:p>
            <a:r>
              <a:rPr lang="de-AT" noProof="0"/>
              <a:t>Deuxième niveau
Troisième niveau
Quatrième niveau
Cinquième niveau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FBC632C0-44B2-0E4D-95DA-E7C6DC3724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7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9">
            <a:extLst>
              <a:ext uri="{FF2B5EF4-FFF2-40B4-BE49-F238E27FC236}">
                <a16:creationId xmlns:a16="http://schemas.microsoft.com/office/drawing/2014/main" id="{E395EE36-9DB5-4BD5-9F9B-C437458E43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753314" y="1676460"/>
            <a:ext cx="1131857" cy="1131857"/>
          </a:xfrm>
          <a:custGeom>
            <a:avLst/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</p:spPr>
      </p:sp>
      <p:sp>
        <p:nvSpPr>
          <p:cNvPr id="20" name="Espace réservé pour une image  9">
            <a:extLst>
              <a:ext uri="{FF2B5EF4-FFF2-40B4-BE49-F238E27FC236}">
                <a16:creationId xmlns:a16="http://schemas.microsoft.com/office/drawing/2014/main" id="{B4745D1A-65E4-46B2-A551-51FD06D3973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46979" y="1676460"/>
            <a:ext cx="1131857" cy="1131857"/>
          </a:xfrm>
          <a:custGeom>
            <a:avLst/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</p:spPr>
      </p:sp>
      <p:sp>
        <p:nvSpPr>
          <p:cNvPr id="13" name="Espace réservé pour une image  9">
            <a:extLst>
              <a:ext uri="{FF2B5EF4-FFF2-40B4-BE49-F238E27FC236}">
                <a16:creationId xmlns:a16="http://schemas.microsoft.com/office/drawing/2014/main" id="{8BB920CD-2CCB-4111-BA55-8219651FF7D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097137" y="1681800"/>
            <a:ext cx="1131857" cy="1131857"/>
          </a:xfrm>
          <a:custGeom>
            <a:avLst/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</p:spPr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1F597E01-E9FD-42D9-8503-CE73326937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342" y="3140125"/>
            <a:ext cx="2229773" cy="31318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tx2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Firstname Name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AB84BEA8-2872-4255-A83B-1FE3044272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342" y="3572488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Job title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EBD6BC28-6A28-4362-BE42-7F6BD5998F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4007" y="3140125"/>
            <a:ext cx="2229773" cy="31318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tx2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Firstname Name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8CFDB183-A9D8-4870-B249-8274288A33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44007" y="3572488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Job title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4008564B-6C5E-422D-86B8-6C99213CC0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94165" y="3145465"/>
            <a:ext cx="2229773" cy="31318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tx2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Firstname Name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B8E1BE37-424B-45EF-BD33-FF0159E4C9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94165" y="3577828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Job title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418382F2-9CDC-44C3-9C18-5BE6EA210C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17" name="Espace réservé du texte 23">
            <a:extLst>
              <a:ext uri="{FF2B5EF4-FFF2-40B4-BE49-F238E27FC236}">
                <a16:creationId xmlns:a16="http://schemas.microsoft.com/office/drawing/2014/main" id="{CB9CC508-DCE4-4EC3-BC6D-E237091565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A36181E1-23C4-454F-BB71-BB7CB87509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78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C8CBCB-4420-2442-9B1D-E521BAB95046}"/>
              </a:ext>
            </a:extLst>
          </p:cNvPr>
          <p:cNvSpPr/>
          <p:nvPr userDrawn="1"/>
        </p:nvSpPr>
        <p:spPr>
          <a:xfrm>
            <a:off x="-2" y="486697"/>
            <a:ext cx="3614733" cy="46568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B219A37-DC62-43DF-A4AA-EA6F154BCB41}"/>
              </a:ext>
            </a:extLst>
          </p:cNvPr>
          <p:cNvCxnSpPr>
            <a:cxnSpLocks/>
          </p:cNvCxnSpPr>
          <p:nvPr userDrawn="1"/>
        </p:nvCxnSpPr>
        <p:spPr>
          <a:xfrm>
            <a:off x="8056684" y="3518839"/>
            <a:ext cx="62407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4EF5325-EB61-4F6A-BC20-B56A57DF9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6467" y="679879"/>
            <a:ext cx="3072851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Cloud &amp; Data Center Infrastructures</a:t>
            </a:r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59797527-93A4-4B57-B48F-CEB7C39359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4732" y="486697"/>
            <a:ext cx="5529268" cy="4656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Vinci Sans" panose="02000000000000000000" pitchFamily="50" charset="0"/>
              </a:defRPr>
            </a:lvl1pPr>
          </a:lstStyle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C6F79B4-D0E5-43DF-96BB-2BF77D9F1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CE5C5A-2F39-486A-A850-C97E953E039B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que 14">
            <a:extLst>
              <a:ext uri="{FF2B5EF4-FFF2-40B4-BE49-F238E27FC236}">
                <a16:creationId xmlns:a16="http://schemas.microsoft.com/office/drawing/2014/main" id="{07EE5F49-17FB-914D-855A-09BF15F2B1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B7DDEA70-5840-444F-B6AA-E8516512D3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5588" y="1987445"/>
            <a:ext cx="3073400" cy="2695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AT" noProof="0"/>
              <a:t>Here you have a list of items</a:t>
            </a:r>
          </a:p>
          <a:p>
            <a:r>
              <a:rPr lang="de-AT" noProof="0"/>
              <a:t>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25055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C8CBCB-4420-2442-9B1D-E521BAB95046}"/>
              </a:ext>
            </a:extLst>
          </p:cNvPr>
          <p:cNvSpPr/>
          <p:nvPr userDrawn="1"/>
        </p:nvSpPr>
        <p:spPr>
          <a:xfrm>
            <a:off x="-2" y="486697"/>
            <a:ext cx="3614733" cy="46568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B219A37-DC62-43DF-A4AA-EA6F154BCB41}"/>
              </a:ext>
            </a:extLst>
          </p:cNvPr>
          <p:cNvCxnSpPr>
            <a:cxnSpLocks/>
          </p:cNvCxnSpPr>
          <p:nvPr userDrawn="1"/>
        </p:nvCxnSpPr>
        <p:spPr>
          <a:xfrm>
            <a:off x="8056684" y="3518839"/>
            <a:ext cx="62407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4EF5325-EB61-4F6A-BC20-B56A57DF9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6467" y="679879"/>
            <a:ext cx="3072851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Enterprise Networks</a:t>
            </a:r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59797527-93A4-4B57-B48F-CEB7C39359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4732" y="486696"/>
            <a:ext cx="5529268" cy="4656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Vinci Sans" panose="02000000000000000000" pitchFamily="50" charset="0"/>
              </a:defRPr>
            </a:lvl1pPr>
          </a:lstStyle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C6F79B4-D0E5-43DF-96BB-2BF77D9F1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CE5C5A-2F39-486A-A850-C97E953E039B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que 12">
            <a:extLst>
              <a:ext uri="{FF2B5EF4-FFF2-40B4-BE49-F238E27FC236}">
                <a16:creationId xmlns:a16="http://schemas.microsoft.com/office/drawing/2014/main" id="{7A06C58B-A899-2940-AC1C-595A77A5E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5BE1D54C-3B44-4000-8B0A-65F00FBE9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5588" y="1987445"/>
            <a:ext cx="3073400" cy="2695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AT" noProof="0"/>
              <a:t>Here you have a list of items</a:t>
            </a:r>
          </a:p>
          <a:p>
            <a:r>
              <a:rPr lang="de-AT" noProof="0"/>
              <a:t>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57384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C8CBCB-4420-2442-9B1D-E521BAB95046}"/>
              </a:ext>
            </a:extLst>
          </p:cNvPr>
          <p:cNvSpPr/>
          <p:nvPr userDrawn="1"/>
        </p:nvSpPr>
        <p:spPr>
          <a:xfrm>
            <a:off x="-2" y="486697"/>
            <a:ext cx="3614733" cy="46568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B219A37-DC62-43DF-A4AA-EA6F154BCB41}"/>
              </a:ext>
            </a:extLst>
          </p:cNvPr>
          <p:cNvCxnSpPr>
            <a:cxnSpLocks/>
          </p:cNvCxnSpPr>
          <p:nvPr userDrawn="1"/>
        </p:nvCxnSpPr>
        <p:spPr>
          <a:xfrm>
            <a:off x="8056684" y="3518839"/>
            <a:ext cx="62407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4EF5325-EB61-4F6A-BC20-B56A57DF9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6467" y="679879"/>
            <a:ext cx="3072851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Digital Workspace</a:t>
            </a:r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59797527-93A4-4B57-B48F-CEB7C39359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4732" y="482600"/>
            <a:ext cx="5529268" cy="4660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Vinci Sans" panose="02000000000000000000" pitchFamily="50" charset="0"/>
              </a:defRPr>
            </a:lvl1pPr>
          </a:lstStyle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C6F79B4-D0E5-43DF-96BB-2BF77D9F1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CE5C5A-2F39-486A-A850-C97E953E039B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que 14">
            <a:extLst>
              <a:ext uri="{FF2B5EF4-FFF2-40B4-BE49-F238E27FC236}">
                <a16:creationId xmlns:a16="http://schemas.microsoft.com/office/drawing/2014/main" id="{A36F7D95-760F-3644-82C3-28DD0AE419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FC96BBED-1A74-43C4-9FCF-F208B5611A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5588" y="1987445"/>
            <a:ext cx="3073400" cy="2695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AT" noProof="0"/>
              <a:t>Here you have a list of items</a:t>
            </a:r>
          </a:p>
          <a:p>
            <a:r>
              <a:rPr lang="de-AT" noProof="0"/>
              <a:t>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10424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C8CBCB-4420-2442-9B1D-E521BAB95046}"/>
              </a:ext>
            </a:extLst>
          </p:cNvPr>
          <p:cNvSpPr/>
          <p:nvPr userDrawn="1"/>
        </p:nvSpPr>
        <p:spPr>
          <a:xfrm>
            <a:off x="-2" y="486697"/>
            <a:ext cx="3614733" cy="4656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noProof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B219A37-DC62-43DF-A4AA-EA6F154BCB41}"/>
              </a:ext>
            </a:extLst>
          </p:cNvPr>
          <p:cNvCxnSpPr>
            <a:cxnSpLocks/>
          </p:cNvCxnSpPr>
          <p:nvPr userDrawn="1"/>
        </p:nvCxnSpPr>
        <p:spPr>
          <a:xfrm>
            <a:off x="8056684" y="3518839"/>
            <a:ext cx="62407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4EF5325-EB61-4F6A-BC20-B56A57DF9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6467" y="679879"/>
            <a:ext cx="3072851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Business Applications &amp; Data Analytics</a:t>
            </a:r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59797527-93A4-4B57-B48F-CEB7C39359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4732" y="486696"/>
            <a:ext cx="5529268" cy="4656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Vinci Sans" panose="02000000000000000000" pitchFamily="50" charset="0"/>
              </a:defRPr>
            </a:lvl1pPr>
          </a:lstStyle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C6F79B4-D0E5-43DF-96BB-2BF77D9F1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CE5C5A-2F39-486A-A850-C97E953E039B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que 14">
            <a:extLst>
              <a:ext uri="{FF2B5EF4-FFF2-40B4-BE49-F238E27FC236}">
                <a16:creationId xmlns:a16="http://schemas.microsoft.com/office/drawing/2014/main" id="{945886AC-4054-9A44-817D-3A261B195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F9D974F6-E942-4B1C-A5A1-8BB06090D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5588" y="1987445"/>
            <a:ext cx="3073400" cy="2695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AT" noProof="0"/>
              <a:t>Here you have a list of items</a:t>
            </a:r>
          </a:p>
          <a:p>
            <a:r>
              <a:rPr lang="de-AT" noProof="0"/>
              <a:t>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793674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C8CBCB-4420-2442-9B1D-E521BAB95046}"/>
              </a:ext>
            </a:extLst>
          </p:cNvPr>
          <p:cNvSpPr/>
          <p:nvPr userDrawn="1"/>
        </p:nvSpPr>
        <p:spPr>
          <a:xfrm>
            <a:off x="-2" y="486697"/>
            <a:ext cx="3614733" cy="46568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noProof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B219A37-DC62-43DF-A4AA-EA6F154BCB41}"/>
              </a:ext>
            </a:extLst>
          </p:cNvPr>
          <p:cNvCxnSpPr>
            <a:cxnSpLocks/>
          </p:cNvCxnSpPr>
          <p:nvPr userDrawn="1"/>
        </p:nvCxnSpPr>
        <p:spPr>
          <a:xfrm>
            <a:off x="8056684" y="3518839"/>
            <a:ext cx="62407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4EF5325-EB61-4F6A-BC20-B56A57DF9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6467" y="679879"/>
            <a:ext cx="3072851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Cyber Security</a:t>
            </a:r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59797527-93A4-4B57-B48F-CEB7C39359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4732" y="486697"/>
            <a:ext cx="5529268" cy="4656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Vinci Sans" panose="02000000000000000000" pitchFamily="50" charset="0"/>
              </a:defRPr>
            </a:lvl1pPr>
          </a:lstStyle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C6F79B4-D0E5-43DF-96BB-2BF77D9F1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CE5C5A-2F39-486A-A850-C97E953E039B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que 14">
            <a:extLst>
              <a:ext uri="{FF2B5EF4-FFF2-40B4-BE49-F238E27FC236}">
                <a16:creationId xmlns:a16="http://schemas.microsoft.com/office/drawing/2014/main" id="{32AD4EAA-6D23-4242-9735-B488461183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7F2EF16-8E90-4791-B86A-A5DCDE5F7C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5588" y="1987445"/>
            <a:ext cx="3073400" cy="2695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AT" noProof="0"/>
              <a:t>Here you have a list of items</a:t>
            </a:r>
          </a:p>
          <a:p>
            <a:r>
              <a:rPr lang="de-AT" noProof="0"/>
              <a:t>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06502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C8CBCB-4420-2442-9B1D-E521BAB95046}"/>
              </a:ext>
            </a:extLst>
          </p:cNvPr>
          <p:cNvSpPr/>
          <p:nvPr userDrawn="1"/>
        </p:nvSpPr>
        <p:spPr>
          <a:xfrm>
            <a:off x="5529267" y="486697"/>
            <a:ext cx="3614733" cy="46568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noProof="0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4EF5325-EB61-4F6A-BC20-B56A57DF9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3971117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Telecoms Infrastructures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640B270-0411-4859-AE36-29E3A2DE34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49" y="1089974"/>
            <a:ext cx="3971925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A picture is worth a thousand words</a:t>
            </a:r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59797527-93A4-4B57-B48F-CEB7C39359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1769852"/>
            <a:ext cx="5529182" cy="3353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Vinci Sans" panose="02000000000000000000" pitchFamily="50" charset="0"/>
              </a:defRPr>
            </a:lvl1pPr>
          </a:lstStyle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C6F79B4-D0E5-43DF-96BB-2BF77D9F1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CE5C5A-2F39-486A-A850-C97E953E039B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A0B7EE7-E31C-4615-8893-17CF098AE1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85194" y="1576671"/>
            <a:ext cx="3073063" cy="16300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Police système"/>
              <a:buChar char="&gt;"/>
              <a:defRPr sz="1400">
                <a:solidFill>
                  <a:schemeClr val="bg1"/>
                </a:solidFill>
                <a:latin typeface="Vinci Sans" panose="02000000000000000000" pitchFamily="50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Vinci Sans" panose="02000000000000000000" pitchFamily="50" charset="0"/>
              </a:defRPr>
            </a:lvl2pPr>
            <a:lvl3pPr>
              <a:defRPr sz="1200">
                <a:solidFill>
                  <a:schemeClr val="bg1"/>
                </a:solidFill>
                <a:latin typeface="Vinci Sans" panose="02000000000000000000" pitchFamily="50" charset="0"/>
              </a:defRPr>
            </a:lvl3pPr>
            <a:lvl4pPr>
              <a:defRPr sz="1100">
                <a:solidFill>
                  <a:schemeClr val="bg1"/>
                </a:solidFill>
                <a:latin typeface="Vinci Sans" panose="02000000000000000000" pitchFamily="50" charset="0"/>
              </a:defRPr>
            </a:lvl4pPr>
            <a:lvl5pPr>
              <a:defRPr sz="1100">
                <a:solidFill>
                  <a:schemeClr val="bg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de-AT" noProof="0"/>
              <a:t>Here you have a list of items</a:t>
            </a:r>
          </a:p>
          <a:p>
            <a:pPr lvl="0"/>
            <a:r>
              <a:rPr lang="de-AT" noProof="0"/>
              <a:t>And some text</a:t>
            </a:r>
          </a:p>
          <a:p>
            <a:pPr lvl="0"/>
            <a:r>
              <a:rPr lang="de-AT" noProof="0"/>
              <a:t>But remember not to overload your slides with content</a:t>
            </a:r>
          </a:p>
          <a:p>
            <a:pPr lvl="1"/>
            <a:r>
              <a:rPr lang="de-AT" noProof="0"/>
              <a:t>Deuxième niveau</a:t>
            </a:r>
          </a:p>
          <a:p>
            <a:pPr lvl="2"/>
            <a:r>
              <a:rPr lang="de-AT" noProof="0"/>
              <a:t>Troisième niveau</a:t>
            </a:r>
          </a:p>
          <a:p>
            <a:pPr lvl="3"/>
            <a:r>
              <a:rPr lang="de-AT" noProof="0"/>
              <a:t>Quatrième niveau</a:t>
            </a:r>
          </a:p>
          <a:p>
            <a:pPr lvl="4"/>
            <a:r>
              <a:rPr lang="de-AT" noProof="0"/>
              <a:t>Cinquième niveau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98D910DE-2F77-1E49-867D-37E3692A76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533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C8CBCB-4420-2442-9B1D-E521BAB95046}"/>
              </a:ext>
            </a:extLst>
          </p:cNvPr>
          <p:cNvSpPr/>
          <p:nvPr userDrawn="1"/>
        </p:nvSpPr>
        <p:spPr>
          <a:xfrm>
            <a:off x="5529267" y="486697"/>
            <a:ext cx="3614733" cy="46568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noProof="0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4EF5325-EB61-4F6A-BC20-B56A57DF9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3971117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Cloud &amp; Data Center Infrastructures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640B270-0411-4859-AE36-29E3A2DE34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7249" y="1089974"/>
            <a:ext cx="3971925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59797527-93A4-4B57-B48F-CEB7C39359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1769852"/>
            <a:ext cx="5529182" cy="3353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Vinci Sans" panose="02000000000000000000" pitchFamily="50" charset="0"/>
              </a:defRPr>
            </a:lvl1pPr>
          </a:lstStyle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C6F79B4-D0E5-43DF-96BB-2BF77D9F1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CE5C5A-2F39-486A-A850-C97E953E039B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que 10">
            <a:extLst>
              <a:ext uri="{FF2B5EF4-FFF2-40B4-BE49-F238E27FC236}">
                <a16:creationId xmlns:a16="http://schemas.microsoft.com/office/drawing/2014/main" id="{3A9898F2-7340-C448-8E8D-C278EA7B6C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DE853400-ACCB-4E44-BC06-3289F08659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85194" y="1576671"/>
            <a:ext cx="3073063" cy="16300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Police système"/>
              <a:buChar char="&gt;"/>
              <a:defRPr sz="1400">
                <a:solidFill>
                  <a:schemeClr val="bg1"/>
                </a:solidFill>
                <a:latin typeface="Vinci Sans" panose="02000000000000000000" pitchFamily="50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Vinci Sans" panose="02000000000000000000" pitchFamily="50" charset="0"/>
              </a:defRPr>
            </a:lvl2pPr>
            <a:lvl3pPr>
              <a:defRPr sz="1200">
                <a:solidFill>
                  <a:schemeClr val="bg1"/>
                </a:solidFill>
                <a:latin typeface="Vinci Sans" panose="02000000000000000000" pitchFamily="50" charset="0"/>
              </a:defRPr>
            </a:lvl3pPr>
            <a:lvl4pPr>
              <a:defRPr sz="1100">
                <a:solidFill>
                  <a:schemeClr val="bg1"/>
                </a:solidFill>
                <a:latin typeface="Vinci Sans" panose="02000000000000000000" pitchFamily="50" charset="0"/>
              </a:defRPr>
            </a:lvl4pPr>
            <a:lvl5pPr>
              <a:defRPr sz="1100">
                <a:solidFill>
                  <a:schemeClr val="bg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de-AT" noProof="0"/>
              <a:t>Here you have a list of items</a:t>
            </a:r>
          </a:p>
          <a:p>
            <a:pPr lvl="0"/>
            <a:r>
              <a:rPr lang="de-AT" noProof="0"/>
              <a:t>And some text</a:t>
            </a:r>
          </a:p>
          <a:p>
            <a:pPr lvl="0"/>
            <a:r>
              <a:rPr lang="de-AT" noProof="0"/>
              <a:t>But remember not to overload your slides with content</a:t>
            </a:r>
          </a:p>
          <a:p>
            <a:pPr lvl="1"/>
            <a:r>
              <a:rPr lang="de-AT" noProof="0"/>
              <a:t>Deuxième niveau</a:t>
            </a:r>
          </a:p>
          <a:p>
            <a:pPr lvl="2"/>
            <a:r>
              <a:rPr lang="de-AT" noProof="0"/>
              <a:t>Troisième niveau</a:t>
            </a:r>
          </a:p>
          <a:p>
            <a:pPr lvl="3"/>
            <a:r>
              <a:rPr lang="de-AT" noProof="0"/>
              <a:t>Quatrième niveau</a:t>
            </a:r>
          </a:p>
          <a:p>
            <a:pPr lvl="4"/>
            <a:r>
              <a:rPr lang="de-AT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221207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C8CBCB-4420-2442-9B1D-E521BAB95046}"/>
              </a:ext>
            </a:extLst>
          </p:cNvPr>
          <p:cNvSpPr/>
          <p:nvPr userDrawn="1"/>
        </p:nvSpPr>
        <p:spPr>
          <a:xfrm>
            <a:off x="5529267" y="486697"/>
            <a:ext cx="3614733" cy="46568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noProof="0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4EF5325-EB61-4F6A-BC20-B56A57DF9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3971117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Enterprise Networks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640B270-0411-4859-AE36-29E3A2DE34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49" y="1089974"/>
            <a:ext cx="3971925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A picture is worth a thousand words</a:t>
            </a:r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59797527-93A4-4B57-B48F-CEB7C39359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1769852"/>
            <a:ext cx="5529182" cy="3353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Vinci Sans" panose="02000000000000000000" pitchFamily="50" charset="0"/>
              </a:defRPr>
            </a:lvl1pPr>
          </a:lstStyle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C6F79B4-D0E5-43DF-96BB-2BF77D9F1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CE5C5A-2F39-486A-A850-C97E953E039B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que 10">
            <a:extLst>
              <a:ext uri="{FF2B5EF4-FFF2-40B4-BE49-F238E27FC236}">
                <a16:creationId xmlns:a16="http://schemas.microsoft.com/office/drawing/2014/main" id="{3BD56A77-18D3-E74E-A6D6-A87D41BAEA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985128F9-63CD-4EFB-B6E7-9B51B4C2D9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85194" y="1576671"/>
            <a:ext cx="3073063" cy="16300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Police système"/>
              <a:buChar char="&gt;"/>
              <a:defRPr sz="1400">
                <a:solidFill>
                  <a:schemeClr val="bg1"/>
                </a:solidFill>
                <a:latin typeface="Vinci Sans" panose="02000000000000000000" pitchFamily="50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Vinci Sans" panose="02000000000000000000" pitchFamily="50" charset="0"/>
              </a:defRPr>
            </a:lvl2pPr>
            <a:lvl3pPr>
              <a:defRPr sz="1200">
                <a:solidFill>
                  <a:schemeClr val="bg1"/>
                </a:solidFill>
                <a:latin typeface="Vinci Sans" panose="02000000000000000000" pitchFamily="50" charset="0"/>
              </a:defRPr>
            </a:lvl3pPr>
            <a:lvl4pPr>
              <a:defRPr sz="1100">
                <a:solidFill>
                  <a:schemeClr val="bg1"/>
                </a:solidFill>
                <a:latin typeface="Vinci Sans" panose="02000000000000000000" pitchFamily="50" charset="0"/>
              </a:defRPr>
            </a:lvl4pPr>
            <a:lvl5pPr>
              <a:defRPr sz="1100">
                <a:solidFill>
                  <a:schemeClr val="bg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de-AT" noProof="0"/>
              <a:t>Here you have a list of items</a:t>
            </a:r>
          </a:p>
          <a:p>
            <a:pPr lvl="0"/>
            <a:r>
              <a:rPr lang="de-AT" noProof="0"/>
              <a:t>And some text</a:t>
            </a:r>
          </a:p>
          <a:p>
            <a:pPr lvl="0"/>
            <a:r>
              <a:rPr lang="de-AT" noProof="0"/>
              <a:t>But remember not to overload your slides with content</a:t>
            </a:r>
          </a:p>
          <a:p>
            <a:pPr lvl="1"/>
            <a:r>
              <a:rPr lang="de-AT" noProof="0"/>
              <a:t>Deuxième niveau</a:t>
            </a:r>
          </a:p>
          <a:p>
            <a:pPr lvl="2"/>
            <a:r>
              <a:rPr lang="de-AT" noProof="0"/>
              <a:t>Troisième niveau</a:t>
            </a:r>
          </a:p>
          <a:p>
            <a:pPr lvl="3"/>
            <a:r>
              <a:rPr lang="de-AT" noProof="0"/>
              <a:t>Quatrième niveau</a:t>
            </a:r>
          </a:p>
          <a:p>
            <a:pPr lvl="4"/>
            <a:r>
              <a:rPr lang="de-AT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156951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C8CBCB-4420-2442-9B1D-E521BAB95046}"/>
              </a:ext>
            </a:extLst>
          </p:cNvPr>
          <p:cNvSpPr/>
          <p:nvPr userDrawn="1"/>
        </p:nvSpPr>
        <p:spPr>
          <a:xfrm>
            <a:off x="5529267" y="486697"/>
            <a:ext cx="3614733" cy="46568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noProof="0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4EF5325-EB61-4F6A-BC20-B56A57DF9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3971117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Digital Workspace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640B270-0411-4859-AE36-29E3A2DE34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49" y="1089974"/>
            <a:ext cx="3971925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A picture is worth a thousand words</a:t>
            </a:r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59797527-93A4-4B57-B48F-CEB7C39359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1769852"/>
            <a:ext cx="5529182" cy="3353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Vinci Sans" panose="02000000000000000000" pitchFamily="50" charset="0"/>
              </a:defRPr>
            </a:lvl1pPr>
          </a:lstStyle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C6F79B4-D0E5-43DF-96BB-2BF77D9F1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CE5C5A-2F39-486A-A850-C97E953E039B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que 10">
            <a:extLst>
              <a:ext uri="{FF2B5EF4-FFF2-40B4-BE49-F238E27FC236}">
                <a16:creationId xmlns:a16="http://schemas.microsoft.com/office/drawing/2014/main" id="{A7C83D0C-E9B3-004A-BD48-CC525C17E3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6F707B81-F456-4724-86B1-FE463FA820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85194" y="1576671"/>
            <a:ext cx="3073063" cy="16300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Police système"/>
              <a:buChar char="&gt;"/>
              <a:defRPr sz="1400">
                <a:solidFill>
                  <a:schemeClr val="bg1"/>
                </a:solidFill>
                <a:latin typeface="Vinci Sans" panose="02000000000000000000" pitchFamily="50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Vinci Sans" panose="02000000000000000000" pitchFamily="50" charset="0"/>
              </a:defRPr>
            </a:lvl2pPr>
            <a:lvl3pPr>
              <a:defRPr sz="1200">
                <a:solidFill>
                  <a:schemeClr val="bg1"/>
                </a:solidFill>
                <a:latin typeface="Vinci Sans" panose="02000000000000000000" pitchFamily="50" charset="0"/>
              </a:defRPr>
            </a:lvl3pPr>
            <a:lvl4pPr>
              <a:defRPr sz="1100">
                <a:solidFill>
                  <a:schemeClr val="bg1"/>
                </a:solidFill>
                <a:latin typeface="Vinci Sans" panose="02000000000000000000" pitchFamily="50" charset="0"/>
              </a:defRPr>
            </a:lvl4pPr>
            <a:lvl5pPr>
              <a:defRPr sz="1100">
                <a:solidFill>
                  <a:schemeClr val="bg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de-AT" noProof="0"/>
              <a:t>Here you have a list of items</a:t>
            </a:r>
          </a:p>
          <a:p>
            <a:pPr lvl="0"/>
            <a:r>
              <a:rPr lang="de-AT" noProof="0"/>
              <a:t>And some text</a:t>
            </a:r>
          </a:p>
          <a:p>
            <a:pPr lvl="0"/>
            <a:r>
              <a:rPr lang="de-AT" noProof="0"/>
              <a:t>But remember not to overload your slides with content</a:t>
            </a:r>
          </a:p>
          <a:p>
            <a:pPr lvl="1"/>
            <a:r>
              <a:rPr lang="de-AT" noProof="0"/>
              <a:t>Deuxième niveau</a:t>
            </a:r>
          </a:p>
          <a:p>
            <a:pPr lvl="2"/>
            <a:r>
              <a:rPr lang="de-AT" noProof="0"/>
              <a:t>Troisième niveau</a:t>
            </a:r>
          </a:p>
          <a:p>
            <a:pPr lvl="3"/>
            <a:r>
              <a:rPr lang="de-AT" noProof="0"/>
              <a:t>Quatrième niveau</a:t>
            </a:r>
          </a:p>
          <a:p>
            <a:pPr lvl="4"/>
            <a:r>
              <a:rPr lang="de-AT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35045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C8CBCB-4420-2442-9B1D-E521BAB95046}"/>
              </a:ext>
            </a:extLst>
          </p:cNvPr>
          <p:cNvSpPr/>
          <p:nvPr userDrawn="1"/>
        </p:nvSpPr>
        <p:spPr>
          <a:xfrm>
            <a:off x="5529267" y="486697"/>
            <a:ext cx="3614733" cy="4656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noProof="0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4EF5325-EB61-4F6A-BC20-B56A57DF9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3971117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Business Applications &amp; Data Analytics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640B270-0411-4859-AE36-29E3A2DE34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7249" y="1089974"/>
            <a:ext cx="3971925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59797527-93A4-4B57-B48F-CEB7C39359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1769852"/>
            <a:ext cx="5529182" cy="3353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Vinci Sans" panose="02000000000000000000" pitchFamily="50" charset="0"/>
              </a:defRPr>
            </a:lvl1pPr>
          </a:lstStyle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C6F79B4-D0E5-43DF-96BB-2BF77D9F1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CE5C5A-2F39-486A-A850-C97E953E039B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que 10">
            <a:extLst>
              <a:ext uri="{FF2B5EF4-FFF2-40B4-BE49-F238E27FC236}">
                <a16:creationId xmlns:a16="http://schemas.microsoft.com/office/drawing/2014/main" id="{ABA6E356-1246-5146-BA3D-97DBF4B272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DB56EB24-D0E2-4B04-B057-237693442D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85194" y="1576671"/>
            <a:ext cx="3073063" cy="16300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Police système"/>
              <a:buChar char="&gt;"/>
              <a:defRPr sz="1400">
                <a:solidFill>
                  <a:schemeClr val="bg1"/>
                </a:solidFill>
                <a:latin typeface="Vinci Sans" panose="02000000000000000000" pitchFamily="50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Vinci Sans" panose="02000000000000000000" pitchFamily="50" charset="0"/>
              </a:defRPr>
            </a:lvl2pPr>
            <a:lvl3pPr>
              <a:defRPr sz="1200">
                <a:solidFill>
                  <a:schemeClr val="bg1"/>
                </a:solidFill>
                <a:latin typeface="Vinci Sans" panose="02000000000000000000" pitchFamily="50" charset="0"/>
              </a:defRPr>
            </a:lvl3pPr>
            <a:lvl4pPr>
              <a:defRPr sz="1100">
                <a:solidFill>
                  <a:schemeClr val="bg1"/>
                </a:solidFill>
                <a:latin typeface="Vinci Sans" panose="02000000000000000000" pitchFamily="50" charset="0"/>
              </a:defRPr>
            </a:lvl4pPr>
            <a:lvl5pPr>
              <a:defRPr sz="1100">
                <a:solidFill>
                  <a:schemeClr val="bg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de-AT" noProof="0"/>
              <a:t>Here you have a list of items</a:t>
            </a:r>
          </a:p>
          <a:p>
            <a:pPr lvl="0"/>
            <a:r>
              <a:rPr lang="de-AT" noProof="0"/>
              <a:t>And some text</a:t>
            </a:r>
          </a:p>
          <a:p>
            <a:pPr lvl="0"/>
            <a:r>
              <a:rPr lang="de-AT" noProof="0"/>
              <a:t>But remember not to overload your slides with content</a:t>
            </a:r>
          </a:p>
          <a:p>
            <a:pPr lvl="1"/>
            <a:r>
              <a:rPr lang="de-AT" noProof="0"/>
              <a:t>Deuxième niveau</a:t>
            </a:r>
          </a:p>
          <a:p>
            <a:pPr lvl="2"/>
            <a:r>
              <a:rPr lang="de-AT" noProof="0"/>
              <a:t>Troisième niveau</a:t>
            </a:r>
          </a:p>
          <a:p>
            <a:pPr lvl="3"/>
            <a:r>
              <a:rPr lang="de-AT" noProof="0"/>
              <a:t>Quatrième niveau</a:t>
            </a:r>
          </a:p>
          <a:p>
            <a:pPr lvl="4"/>
            <a:r>
              <a:rPr lang="de-AT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9394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76B9F97D-8B18-4D67-AE86-F5C13F1231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46" r="2837"/>
          <a:stretch/>
        </p:blipFill>
        <p:spPr>
          <a:xfrm>
            <a:off x="0" y="0"/>
            <a:ext cx="9143999" cy="2417815"/>
          </a:xfrm>
          <a:prstGeom prst="rect">
            <a:avLst/>
          </a:prstGeom>
        </p:spPr>
      </p:pic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52105489-1B0D-4FF4-892A-4B00FC8727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732" y="2725685"/>
            <a:ext cx="3594229" cy="17028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4000"/>
              </a:lnSpc>
              <a:buNone/>
              <a:defRPr sz="54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A13DCBF9-1D07-492F-9EF4-CF6D6B7F90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2039" y="2725685"/>
            <a:ext cx="3594229" cy="17105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Short description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83CF913-59E0-4DB4-BF26-D3F69C5A33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962" y="106705"/>
            <a:ext cx="1092169" cy="3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53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C8CBCB-4420-2442-9B1D-E521BAB95046}"/>
              </a:ext>
            </a:extLst>
          </p:cNvPr>
          <p:cNvSpPr/>
          <p:nvPr userDrawn="1"/>
        </p:nvSpPr>
        <p:spPr>
          <a:xfrm>
            <a:off x="5529267" y="486697"/>
            <a:ext cx="3614733" cy="46568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noProof="0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4EF5325-EB61-4F6A-BC20-B56A57DF9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3971117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Cyber Security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640B270-0411-4859-AE36-29E3A2DE34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49" y="1089974"/>
            <a:ext cx="3971925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A picture is worth a thousand words</a:t>
            </a:r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59797527-93A4-4B57-B48F-CEB7C39359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1769852"/>
            <a:ext cx="5529182" cy="3353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Vinci Sans" panose="02000000000000000000" pitchFamily="50" charset="0"/>
              </a:defRPr>
            </a:lvl1pPr>
          </a:lstStyle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C6F79B4-D0E5-43DF-96BB-2BF77D9F1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CE5C5A-2F39-486A-A850-C97E953E039B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que 10">
            <a:extLst>
              <a:ext uri="{FF2B5EF4-FFF2-40B4-BE49-F238E27FC236}">
                <a16:creationId xmlns:a16="http://schemas.microsoft.com/office/drawing/2014/main" id="{73477569-86CF-FC4C-A78A-35698268BA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B4E4A5E3-7161-4AE4-82BE-8A69C01A38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85194" y="1576671"/>
            <a:ext cx="3073063" cy="16300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Police système"/>
              <a:buChar char="&gt;"/>
              <a:defRPr sz="1400">
                <a:solidFill>
                  <a:schemeClr val="bg1"/>
                </a:solidFill>
                <a:latin typeface="Vinci Sans" panose="02000000000000000000" pitchFamily="50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Vinci Sans" panose="02000000000000000000" pitchFamily="50" charset="0"/>
              </a:defRPr>
            </a:lvl2pPr>
            <a:lvl3pPr>
              <a:defRPr sz="1200">
                <a:solidFill>
                  <a:schemeClr val="bg1"/>
                </a:solidFill>
                <a:latin typeface="Vinci Sans" panose="02000000000000000000" pitchFamily="50" charset="0"/>
              </a:defRPr>
            </a:lvl3pPr>
            <a:lvl4pPr>
              <a:defRPr sz="1100">
                <a:solidFill>
                  <a:schemeClr val="bg1"/>
                </a:solidFill>
                <a:latin typeface="Vinci Sans" panose="02000000000000000000" pitchFamily="50" charset="0"/>
              </a:defRPr>
            </a:lvl4pPr>
            <a:lvl5pPr>
              <a:defRPr sz="1100">
                <a:solidFill>
                  <a:schemeClr val="bg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de-AT" noProof="0"/>
              <a:t>Here you have a list of items</a:t>
            </a:r>
          </a:p>
          <a:p>
            <a:pPr lvl="0"/>
            <a:r>
              <a:rPr lang="de-AT" noProof="0"/>
              <a:t>And some text</a:t>
            </a:r>
          </a:p>
          <a:p>
            <a:pPr lvl="0"/>
            <a:r>
              <a:rPr lang="de-AT" noProof="0"/>
              <a:t>But remember not to overload your slides with content</a:t>
            </a:r>
          </a:p>
          <a:p>
            <a:pPr lvl="1"/>
            <a:r>
              <a:rPr lang="de-AT" noProof="0"/>
              <a:t>Deuxième niveau</a:t>
            </a:r>
          </a:p>
          <a:p>
            <a:pPr lvl="2"/>
            <a:r>
              <a:rPr lang="de-AT" noProof="0"/>
              <a:t>Troisième niveau</a:t>
            </a:r>
          </a:p>
          <a:p>
            <a:pPr lvl="3"/>
            <a:r>
              <a:rPr lang="de-AT" noProof="0"/>
              <a:t>Quatrième niveau</a:t>
            </a:r>
          </a:p>
          <a:p>
            <a:pPr lvl="4"/>
            <a:r>
              <a:rPr lang="de-AT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387487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C8CBCB-4420-2442-9B1D-E521BAB95046}"/>
              </a:ext>
            </a:extLst>
          </p:cNvPr>
          <p:cNvSpPr/>
          <p:nvPr userDrawn="1"/>
        </p:nvSpPr>
        <p:spPr>
          <a:xfrm>
            <a:off x="5529267" y="486697"/>
            <a:ext cx="3614733" cy="46568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noProof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640B270-0411-4859-AE36-29E3A2DE34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85194" y="1089974"/>
            <a:ext cx="3073063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is worth a thousand words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C6F79B4-D0E5-43DF-96BB-2BF77D9F1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CE5C5A-2F39-486A-A850-C97E953E039B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A0B7EE7-E31C-4615-8893-17CF098AE1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85194" y="1576671"/>
            <a:ext cx="3073063" cy="187138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Police système"/>
              <a:buNone/>
              <a:defRPr sz="1050">
                <a:solidFill>
                  <a:schemeClr val="tx1"/>
                </a:solidFill>
                <a:latin typeface="Vinci Sans" panose="02000000000000000000" pitchFamily="50" charset="0"/>
              </a:defRPr>
            </a:lvl1pPr>
            <a:lvl2pPr marL="457200" indent="0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 marL="914400" indent="0">
              <a:buNone/>
              <a:defRPr sz="11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 marL="1371600" indent="0">
              <a:buNone/>
              <a:defRPr sz="105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 marL="1828800" indent="0">
              <a:buNone/>
              <a:defRPr sz="105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de-AT" noProof="0"/>
              <a:t>Here you have a list of items</a:t>
            </a:r>
          </a:p>
          <a:p>
            <a:pPr lvl="0"/>
            <a:r>
              <a:rPr lang="de-AT" noProof="0"/>
              <a:t>And some text</a:t>
            </a:r>
          </a:p>
          <a:p>
            <a:pPr lvl="0"/>
            <a:r>
              <a:rPr lang="de-AT" noProof="0"/>
              <a:t>But remember not to overload your slides with content</a:t>
            </a:r>
          </a:p>
          <a:p>
            <a:pPr lvl="1"/>
            <a:r>
              <a:rPr lang="de-AT" noProof="0"/>
              <a:t>Deuxième niveau</a:t>
            </a:r>
          </a:p>
          <a:p>
            <a:pPr lvl="2"/>
            <a:r>
              <a:rPr lang="de-AT" noProof="0"/>
              <a:t>Troisième niveau</a:t>
            </a:r>
          </a:p>
          <a:p>
            <a:pPr lvl="3"/>
            <a:r>
              <a:rPr lang="de-AT" noProof="0"/>
              <a:t>Quatrième niveau</a:t>
            </a:r>
          </a:p>
          <a:p>
            <a:pPr lvl="4"/>
            <a:r>
              <a:rPr lang="de-AT" noProof="0"/>
              <a:t>Cinquième niveau</a:t>
            </a:r>
          </a:p>
        </p:txBody>
      </p:sp>
      <p:sp>
        <p:nvSpPr>
          <p:cNvPr id="17" name="Espace réservé du texte 23">
            <a:extLst>
              <a:ext uri="{FF2B5EF4-FFF2-40B4-BE49-F238E27FC236}">
                <a16:creationId xmlns:a16="http://schemas.microsoft.com/office/drawing/2014/main" id="{C87C5450-2E85-9647-B2A1-96546D1969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3115" y="679879"/>
            <a:ext cx="3023590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1B0C710-C2FE-C643-B2F9-69BE225DCCD7}"/>
              </a:ext>
            </a:extLst>
          </p:cNvPr>
          <p:cNvSpPr/>
          <p:nvPr userDrawn="1"/>
        </p:nvSpPr>
        <p:spPr>
          <a:xfrm>
            <a:off x="5206704" y="2492577"/>
            <a:ext cx="645042" cy="6450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noProof="0"/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27FDDB96-5743-8244-802A-C63572E2B7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793" y="596908"/>
            <a:ext cx="1077993" cy="1106191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D38753A8-5DDA-AD46-A592-946DE22C53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73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59797527-93A4-4B57-B48F-CEB7C39359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5944" y="1769852"/>
            <a:ext cx="8825023" cy="3237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Vinci Sans" panose="02000000000000000000" pitchFamily="50" charset="0"/>
              </a:defRPr>
            </a:lvl1pPr>
          </a:lstStyle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640B270-0411-4859-AE36-29E3A2DE34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85194" y="671416"/>
            <a:ext cx="3073063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“Is worth a thousand words”</a:t>
            </a:r>
            <a:br>
              <a:rPr lang="de-AT" noProof="0"/>
            </a:br>
            <a:endParaRPr lang="de-AT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C6F79B4-D0E5-43DF-96BB-2BF77D9F1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CE5C5A-2F39-486A-A850-C97E953E039B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A0B7EE7-E31C-4615-8893-17CF098AE1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2903" y="2023107"/>
            <a:ext cx="1798238" cy="404792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bg1"/>
              </a:buClr>
              <a:buFont typeface="Police système"/>
              <a:buNone/>
              <a:defRPr sz="2400">
                <a:solidFill>
                  <a:schemeClr val="bg1"/>
                </a:solidFill>
                <a:latin typeface="Vinci Sans" panose="02000000000000000000" pitchFamily="50" charset="0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de-AT" noProof="0"/>
              <a:t>Xx years</a:t>
            </a:r>
          </a:p>
        </p:txBody>
      </p:sp>
      <p:sp>
        <p:nvSpPr>
          <p:cNvPr id="17" name="Espace réservé du texte 23">
            <a:extLst>
              <a:ext uri="{FF2B5EF4-FFF2-40B4-BE49-F238E27FC236}">
                <a16:creationId xmlns:a16="http://schemas.microsoft.com/office/drawing/2014/main" id="{C87C5450-2E85-9647-B2A1-96546D1969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3115" y="679878"/>
            <a:ext cx="3600000" cy="956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29F2AE26-26FD-AA4C-BADB-14EAD04473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62903" y="2355991"/>
            <a:ext cx="1798238" cy="404792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bg1"/>
              </a:buClr>
              <a:buFont typeface="Police système"/>
              <a:buNone/>
              <a:defRPr sz="1100" b="0" i="0">
                <a:solidFill>
                  <a:schemeClr val="bg1"/>
                </a:solidFill>
                <a:latin typeface="Vinci Sans Light" panose="02000000000000000000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de-AT" noProof="0"/>
              <a:t>description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48C35032-4AEC-814C-977E-DA5993B3A540}"/>
              </a:ext>
            </a:extLst>
          </p:cNvPr>
          <p:cNvCxnSpPr>
            <a:cxnSpLocks/>
          </p:cNvCxnSpPr>
          <p:nvPr userDrawn="1"/>
        </p:nvCxnSpPr>
        <p:spPr>
          <a:xfrm>
            <a:off x="6943078" y="5264411"/>
            <a:ext cx="62407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id="{3987826C-3417-8341-A8BE-D05E393C83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2903" y="3001302"/>
            <a:ext cx="1798238" cy="404792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bg1"/>
              </a:buClr>
              <a:buFont typeface="Police système"/>
              <a:buNone/>
              <a:defRPr sz="2400">
                <a:solidFill>
                  <a:schemeClr val="bg1"/>
                </a:solidFill>
                <a:latin typeface="Vinci Sans" panose="02000000000000000000" pitchFamily="50" charset="0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de-AT" noProof="0"/>
              <a:t>Xx years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196B2AC7-41AA-8B45-8E67-6E4776A348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62903" y="3334186"/>
            <a:ext cx="1798238" cy="404792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bg1"/>
              </a:buClr>
              <a:buFont typeface="Police système"/>
              <a:buNone/>
              <a:defRPr sz="1100" b="0" i="0">
                <a:solidFill>
                  <a:schemeClr val="bg1"/>
                </a:solidFill>
                <a:latin typeface="Vinci Sans Light" panose="02000000000000000000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de-AT" noProof="0"/>
              <a:t>description</a:t>
            </a: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CED852C1-FC52-0644-96D9-769C872EAD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62903" y="3978409"/>
            <a:ext cx="1798238" cy="404792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bg1"/>
              </a:buClr>
              <a:buFont typeface="Police système"/>
              <a:buNone/>
              <a:defRPr sz="2400">
                <a:solidFill>
                  <a:schemeClr val="bg1"/>
                </a:solidFill>
                <a:latin typeface="Vinci Sans" panose="02000000000000000000" pitchFamily="50" charset="0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de-AT" noProof="0"/>
              <a:t>Xx years</a:t>
            </a:r>
          </a:p>
        </p:txBody>
      </p:sp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id="{430F360B-6438-F14F-B8F2-88A3B1B841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62903" y="4311293"/>
            <a:ext cx="1798238" cy="404792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bg1"/>
              </a:buClr>
              <a:buFont typeface="Police système"/>
              <a:buNone/>
              <a:defRPr sz="1100" b="0" i="0">
                <a:solidFill>
                  <a:schemeClr val="bg1"/>
                </a:solidFill>
                <a:latin typeface="Vinci Sans Light" panose="02000000000000000000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de-AT" noProof="0"/>
              <a:t>description</a:t>
            </a:r>
          </a:p>
        </p:txBody>
      </p:sp>
      <p:sp>
        <p:nvSpPr>
          <p:cNvPr id="44" name="Espace réservé du texte 6">
            <a:extLst>
              <a:ext uri="{FF2B5EF4-FFF2-40B4-BE49-F238E27FC236}">
                <a16:creationId xmlns:a16="http://schemas.microsoft.com/office/drawing/2014/main" id="{47C60C6E-B7CA-FB44-8009-8BD10CCF82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1554" y="4515286"/>
            <a:ext cx="1496298" cy="404792"/>
          </a:xfrm>
          <a:prstGeom prst="rect">
            <a:avLst/>
          </a:prstGeom>
        </p:spPr>
        <p:txBody>
          <a:bodyPr anchor="b"/>
          <a:lstStyle>
            <a:lvl1pPr marL="0" indent="0" algn="l">
              <a:buClr>
                <a:schemeClr val="bg1"/>
              </a:buClr>
              <a:buFont typeface="Police système"/>
              <a:buNone/>
              <a:defRPr sz="1100" b="0" i="0">
                <a:solidFill>
                  <a:schemeClr val="bg1"/>
                </a:solidFill>
                <a:latin typeface="Vinci Sans Light" panose="02000000000000000000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de-AT" noProof="0"/>
              <a:t>description</a:t>
            </a:r>
          </a:p>
        </p:txBody>
      </p:sp>
      <p:sp>
        <p:nvSpPr>
          <p:cNvPr id="45" name="Espace réservé du texte 6">
            <a:extLst>
              <a:ext uri="{FF2B5EF4-FFF2-40B4-BE49-F238E27FC236}">
                <a16:creationId xmlns:a16="http://schemas.microsoft.com/office/drawing/2014/main" id="{45FCBF1A-C107-5F4A-8188-6D5A7545B1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5004" y="4515286"/>
            <a:ext cx="1496298" cy="404792"/>
          </a:xfrm>
          <a:prstGeom prst="rect">
            <a:avLst/>
          </a:prstGeom>
        </p:spPr>
        <p:txBody>
          <a:bodyPr anchor="b"/>
          <a:lstStyle>
            <a:lvl1pPr marL="0" indent="0" algn="l">
              <a:buClr>
                <a:schemeClr val="bg1"/>
              </a:buClr>
              <a:buFont typeface="Police système"/>
              <a:buNone/>
              <a:defRPr sz="1100" b="0" i="0">
                <a:solidFill>
                  <a:schemeClr val="bg1"/>
                </a:solidFill>
                <a:latin typeface="Vinci Sans Light" panose="02000000000000000000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de-AT" noProof="0"/>
              <a:t>description</a:t>
            </a:r>
          </a:p>
        </p:txBody>
      </p:sp>
      <p:sp>
        <p:nvSpPr>
          <p:cNvPr id="46" name="Espace réservé du texte 6">
            <a:extLst>
              <a:ext uri="{FF2B5EF4-FFF2-40B4-BE49-F238E27FC236}">
                <a16:creationId xmlns:a16="http://schemas.microsoft.com/office/drawing/2014/main" id="{93530398-3FF9-874C-8E87-5A5013254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32104" y="4515286"/>
            <a:ext cx="1496298" cy="404792"/>
          </a:xfrm>
          <a:prstGeom prst="rect">
            <a:avLst/>
          </a:prstGeom>
        </p:spPr>
        <p:txBody>
          <a:bodyPr anchor="b"/>
          <a:lstStyle>
            <a:lvl1pPr marL="0" indent="0" algn="l">
              <a:buClr>
                <a:schemeClr val="bg1"/>
              </a:buClr>
              <a:buFont typeface="Police système"/>
              <a:buNone/>
              <a:defRPr sz="1100" b="0" i="0">
                <a:solidFill>
                  <a:schemeClr val="bg1"/>
                </a:solidFill>
                <a:latin typeface="Vinci Sans Light" panose="02000000000000000000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de-AT" noProof="0"/>
              <a:t>description</a:t>
            </a:r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AD0F6297-13CA-9341-BEB6-8EE702627F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5554" y="4515286"/>
            <a:ext cx="1496298" cy="404792"/>
          </a:xfrm>
          <a:prstGeom prst="rect">
            <a:avLst/>
          </a:prstGeom>
        </p:spPr>
        <p:txBody>
          <a:bodyPr anchor="b"/>
          <a:lstStyle>
            <a:lvl1pPr marL="0" indent="0" algn="l">
              <a:buClr>
                <a:schemeClr val="bg1"/>
              </a:buClr>
              <a:buFont typeface="Police système"/>
              <a:buNone/>
              <a:defRPr sz="1100" b="0" i="0">
                <a:solidFill>
                  <a:schemeClr val="bg1"/>
                </a:solidFill>
                <a:latin typeface="Vinci Sans Light" panose="02000000000000000000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de-AT" noProof="0"/>
              <a:t>description</a:t>
            </a:r>
          </a:p>
        </p:txBody>
      </p:sp>
      <p:sp>
        <p:nvSpPr>
          <p:cNvPr id="38" name="Espace réservé du texte 6">
            <a:extLst>
              <a:ext uri="{FF2B5EF4-FFF2-40B4-BE49-F238E27FC236}">
                <a16:creationId xmlns:a16="http://schemas.microsoft.com/office/drawing/2014/main" id="{E7FFC975-8121-0547-9E41-D11BD6EBE6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5554" y="2693466"/>
            <a:ext cx="1496298" cy="404792"/>
          </a:xfrm>
          <a:prstGeom prst="rect">
            <a:avLst/>
          </a:prstGeom>
        </p:spPr>
        <p:txBody>
          <a:bodyPr anchor="b"/>
          <a:lstStyle>
            <a:lvl1pPr marL="0" indent="0" algn="l">
              <a:buClr>
                <a:schemeClr val="bg1"/>
              </a:buClr>
              <a:buFont typeface="Police système"/>
              <a:buNone/>
              <a:defRPr sz="1100" b="0" i="0">
                <a:solidFill>
                  <a:schemeClr val="bg1"/>
                </a:solidFill>
                <a:latin typeface="Vinci Sans Light" panose="02000000000000000000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de-AT" noProof="0"/>
              <a:t>description</a:t>
            </a:r>
          </a:p>
        </p:txBody>
      </p:sp>
      <p:sp>
        <p:nvSpPr>
          <p:cNvPr id="39" name="Espace réservé du texte 6">
            <a:extLst>
              <a:ext uri="{FF2B5EF4-FFF2-40B4-BE49-F238E27FC236}">
                <a16:creationId xmlns:a16="http://schemas.microsoft.com/office/drawing/2014/main" id="{7BFCDA13-24C9-2B4F-B282-965A300F25A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18919" y="2693466"/>
            <a:ext cx="1496298" cy="404792"/>
          </a:xfrm>
          <a:prstGeom prst="rect">
            <a:avLst/>
          </a:prstGeom>
        </p:spPr>
        <p:txBody>
          <a:bodyPr anchor="b"/>
          <a:lstStyle>
            <a:lvl1pPr marL="0" indent="0" algn="l">
              <a:buClr>
                <a:schemeClr val="bg1"/>
              </a:buClr>
              <a:buFont typeface="Police système"/>
              <a:buNone/>
              <a:defRPr sz="1100" b="0" i="0">
                <a:solidFill>
                  <a:schemeClr val="bg1"/>
                </a:solidFill>
                <a:latin typeface="Vinci Sans Light" panose="02000000000000000000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de-AT" noProof="0"/>
              <a:t>description</a:t>
            </a:r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06CED2BF-65E3-5D44-8F27-55661BE78D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95416" y="2693466"/>
            <a:ext cx="1496298" cy="404792"/>
          </a:xfrm>
          <a:prstGeom prst="rect">
            <a:avLst/>
          </a:prstGeom>
        </p:spPr>
        <p:txBody>
          <a:bodyPr anchor="b"/>
          <a:lstStyle>
            <a:lvl1pPr marL="0" indent="0" algn="l">
              <a:buClr>
                <a:schemeClr val="bg1"/>
              </a:buClr>
              <a:buFont typeface="Police système"/>
              <a:buNone/>
              <a:defRPr sz="1100" b="0" i="0">
                <a:solidFill>
                  <a:schemeClr val="bg1"/>
                </a:solidFill>
                <a:latin typeface="Vinci Sans Light" panose="02000000000000000000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de-AT" noProof="0"/>
              <a:t>description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1F0C608C-6001-0747-B319-2862995793E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49712" y="2693466"/>
            <a:ext cx="1496298" cy="404792"/>
          </a:xfrm>
          <a:prstGeom prst="rect">
            <a:avLst/>
          </a:prstGeom>
        </p:spPr>
        <p:txBody>
          <a:bodyPr anchor="b"/>
          <a:lstStyle>
            <a:lvl1pPr marL="0" indent="0" algn="l">
              <a:buClr>
                <a:schemeClr val="bg1"/>
              </a:buClr>
              <a:buFont typeface="Police système"/>
              <a:buNone/>
              <a:defRPr sz="1100" b="0" i="0">
                <a:solidFill>
                  <a:schemeClr val="bg1"/>
                </a:solidFill>
                <a:latin typeface="Vinci Sans Light" panose="02000000000000000000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de-AT" noProof="0"/>
              <a:t>description</a:t>
            </a:r>
          </a:p>
        </p:txBody>
      </p:sp>
      <p:pic>
        <p:nvPicPr>
          <p:cNvPr id="26" name="Graphique 25">
            <a:extLst>
              <a:ext uri="{FF2B5EF4-FFF2-40B4-BE49-F238E27FC236}">
                <a16:creationId xmlns:a16="http://schemas.microsoft.com/office/drawing/2014/main" id="{875C7159-8B3A-7D4C-B1C1-D68DF03DC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793" y="596908"/>
            <a:ext cx="1077993" cy="1106191"/>
          </a:xfrm>
          <a:prstGeom prst="rect">
            <a:avLst/>
          </a:prstGeom>
        </p:spPr>
      </p:pic>
      <p:pic>
        <p:nvPicPr>
          <p:cNvPr id="27" name="Graphique 26">
            <a:extLst>
              <a:ext uri="{FF2B5EF4-FFF2-40B4-BE49-F238E27FC236}">
                <a16:creationId xmlns:a16="http://schemas.microsoft.com/office/drawing/2014/main" id="{261C6413-DB1B-7A41-875A-05F0EAF90C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373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687C6B55-C30E-464F-99CE-D5FEB41F47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76" y="3616902"/>
            <a:ext cx="2338633" cy="2445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cap="none" baseline="0">
                <a:solidFill>
                  <a:schemeClr val="tx2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D887948E-CB8F-4BAD-B809-D7327220F7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76" y="3963816"/>
            <a:ext cx="2338633" cy="6407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Texte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D57C23A9-008E-4393-8C3D-21099D2C7E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738C6BE-2273-434B-BB22-1451CA08F7E7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23">
            <a:extLst>
              <a:ext uri="{FF2B5EF4-FFF2-40B4-BE49-F238E27FC236}">
                <a16:creationId xmlns:a16="http://schemas.microsoft.com/office/drawing/2014/main" id="{1AB17186-9FA6-472F-AE01-28406BAD8B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3114" y="679879"/>
            <a:ext cx="6592697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9B8D4C5-2EFD-42B5-A737-DB95C4ED1F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2573" y="1089974"/>
            <a:ext cx="65932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16155C25-19AA-FE4E-8906-444904EB9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7664" y="3616902"/>
            <a:ext cx="2338633" cy="2445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cap="none" baseline="0">
                <a:solidFill>
                  <a:schemeClr val="tx2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  <p:sp>
        <p:nvSpPr>
          <p:cNvPr id="30" name="Espace réservé du texte 21">
            <a:extLst>
              <a:ext uri="{FF2B5EF4-FFF2-40B4-BE49-F238E27FC236}">
                <a16:creationId xmlns:a16="http://schemas.microsoft.com/office/drawing/2014/main" id="{8C66478A-2CC2-F545-B61D-80B37940E5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17664" y="3963816"/>
            <a:ext cx="2338633" cy="6407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Texte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04650962-DC1D-9749-885B-891A585048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9598" y="3616902"/>
            <a:ext cx="2338633" cy="2445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cap="none" baseline="0">
                <a:solidFill>
                  <a:schemeClr val="tx2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C309CDA6-FEDA-3640-99D8-7E3167BF33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9598" y="3963816"/>
            <a:ext cx="2338633" cy="6407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Texte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2A8AB8A0-F59B-C645-808B-0834B27026E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81654" y="1810238"/>
            <a:ext cx="2495008" cy="15343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36" name="Espace réservé pour une image  8">
            <a:extLst>
              <a:ext uri="{FF2B5EF4-FFF2-40B4-BE49-F238E27FC236}">
                <a16:creationId xmlns:a16="http://schemas.microsoft.com/office/drawing/2014/main" id="{E68A21FD-BC4E-FB47-AB56-5857C332BF0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346119" y="1810238"/>
            <a:ext cx="2495008" cy="15343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37" name="Espace réservé pour une image  8">
            <a:extLst>
              <a:ext uri="{FF2B5EF4-FFF2-40B4-BE49-F238E27FC236}">
                <a16:creationId xmlns:a16="http://schemas.microsoft.com/office/drawing/2014/main" id="{734DE00D-1653-D94D-928D-AB0A009309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60965" y="1810238"/>
            <a:ext cx="2495008" cy="15343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pic>
        <p:nvPicPr>
          <p:cNvPr id="19" name="Graphique 18">
            <a:extLst>
              <a:ext uri="{FF2B5EF4-FFF2-40B4-BE49-F238E27FC236}">
                <a16:creationId xmlns:a16="http://schemas.microsoft.com/office/drawing/2014/main" id="{405B9909-0CEA-A54D-A208-CC578AD2C4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793" y="596908"/>
            <a:ext cx="1077993" cy="1106191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82DE60DA-BEB8-4D53-BAC8-7F4C21DABD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025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3">
            <a:extLst>
              <a:ext uri="{FF2B5EF4-FFF2-40B4-BE49-F238E27FC236}">
                <a16:creationId xmlns:a16="http://schemas.microsoft.com/office/drawing/2014/main" id="{8FD32CE0-C88B-4F5F-B371-FB5AAFD806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4643238" cy="5563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your slide headline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EAC0C8CA-16A5-4D5A-BE8C-708BFCD43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0493" y="124852"/>
            <a:ext cx="502032" cy="21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Vinci Sans" panose="02000000000000000000" pitchFamily="2" charset="0"/>
              </a:defRPr>
            </a:lvl1pPr>
          </a:lstStyle>
          <a:p>
            <a:fld id="{6062C8A5-5AC4-4C59-90BD-70250E866859}" type="slidenum">
              <a:rPr lang="de-AT" noProof="0" smtClean="0"/>
              <a:pPr/>
              <a:t>‹Nr.›</a:t>
            </a:fld>
            <a:endParaRPr lang="de-AT" noProof="0"/>
          </a:p>
        </p:txBody>
      </p:sp>
    </p:spTree>
    <p:extLst>
      <p:ext uri="{BB962C8B-B14F-4D97-AF65-F5344CB8AC3E}">
        <p14:creationId xmlns:p14="http://schemas.microsoft.com/office/powerpoint/2010/main" val="29143934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3D6334F-A208-4CFF-BAC9-0E6A6091A7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99166" y="983969"/>
            <a:ext cx="2629307" cy="263928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EC0B6CB-8A00-40C9-8986-2D597A8C20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47188" y="986014"/>
            <a:ext cx="1255296" cy="1261319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DAE784D-79A9-412C-B386-C86CC9D51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47188" y="2366608"/>
            <a:ext cx="1255296" cy="1235804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C90CAED2-CDB8-4E91-991C-07E5E2C6164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47188" y="3721688"/>
            <a:ext cx="1255296" cy="1261319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9233B048-081F-4A4C-8A24-416127AB4C9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73177" y="3721688"/>
            <a:ext cx="1255296" cy="1261319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CE15CDAC-004D-4FAC-A1D8-427FD8D8306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61961" y="3721688"/>
            <a:ext cx="1255296" cy="1261319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82239D42-51F8-400E-9FF1-603A2E6C89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073B341-EBD2-469C-8E8E-CA8BB9135FBA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8DBA30B-AFBC-46E6-B1A8-E2518BBB32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6CE6322B-DD73-48EF-9B4C-C3FDAD03F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4" name="Espace réservé du texte 23">
            <a:extLst>
              <a:ext uri="{FF2B5EF4-FFF2-40B4-BE49-F238E27FC236}">
                <a16:creationId xmlns:a16="http://schemas.microsoft.com/office/drawing/2014/main" id="{7321BACC-F054-4E9F-A5B2-9D2DDA536B3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</p:spTree>
    <p:extLst>
      <p:ext uri="{BB962C8B-B14F-4D97-AF65-F5344CB8AC3E}">
        <p14:creationId xmlns:p14="http://schemas.microsoft.com/office/powerpoint/2010/main" val="35254563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pen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PT_achtergrond-2.png" descr="PPT_achtergrond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292" cy="514335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&lt;Title session&gt;"/>
          <p:cNvSpPr txBox="1">
            <a:spLocks noGrp="1"/>
          </p:cNvSpPr>
          <p:nvPr>
            <p:ph type="title" hasCustomPrompt="1"/>
          </p:nvPr>
        </p:nvSpPr>
        <p:spPr>
          <a:xfrm>
            <a:off x="2700338" y="797001"/>
            <a:ext cx="5975349" cy="2281866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&lt;Title session&gt;</a:t>
            </a:r>
          </a:p>
        </p:txBody>
      </p:sp>
      <p:sp>
        <p:nvSpPr>
          <p:cNvPr id="29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700339" y="3221382"/>
            <a:ext cx="5975352" cy="957004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>
                <a:solidFill>
                  <a:srgbClr val="FFFFFF"/>
                </a:solidFill>
              </a:defRPr>
            </a:lvl1pPr>
            <a:lvl2pPr marL="0" indent="0">
              <a:spcBef>
                <a:spcPts val="50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0">
              <a:spcBef>
                <a:spcPts val="50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0">
              <a:spcBef>
                <a:spcPts val="50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0">
              <a:spcBef>
                <a:spcPts val="50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&lt;Name speaker&gt;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154504-B228-025E-0FE7-E0D17F170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4848" y="4662904"/>
            <a:ext cx="1892808" cy="37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75309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B68007-84C3-6BC9-3661-71102D66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1" name="&lt;Name speaker&gt;"/>
          <p:cNvSpPr txBox="1">
            <a:spLocks noGrp="1"/>
          </p:cNvSpPr>
          <p:nvPr>
            <p:ph type="title" hasCustomPrompt="1"/>
          </p:nvPr>
        </p:nvSpPr>
        <p:spPr>
          <a:xfrm>
            <a:off x="3348556" y="978476"/>
            <a:ext cx="4279161" cy="159110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&lt;Name speaker&gt;</a:t>
            </a:r>
          </a:p>
        </p:txBody>
      </p:sp>
      <p:sp>
        <p:nvSpPr>
          <p:cNvPr id="62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348556" y="2048673"/>
            <a:ext cx="4279161" cy="2268639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/>
            </a:lvl1pPr>
            <a:lvl2pPr marL="742950" indent="-285750">
              <a:spcBef>
                <a:spcPts val="500"/>
              </a:spcBef>
              <a:defRPr sz="2400"/>
            </a:lvl2pPr>
            <a:lvl3pPr marL="1143000" indent="-228600">
              <a:spcBef>
                <a:spcPts val="500"/>
              </a:spcBef>
              <a:defRPr sz="2400"/>
            </a:lvl3pPr>
            <a:lvl4pPr marL="1600200" indent="-228600">
              <a:spcBef>
                <a:spcPts val="500"/>
              </a:spcBef>
              <a:defRPr sz="2400"/>
            </a:lvl4pPr>
            <a:lvl5pPr marL="2057400" indent="-228600">
              <a:spcBef>
                <a:spcPts val="500"/>
              </a:spcBef>
              <a:defRPr sz="2400"/>
            </a:lvl5pPr>
          </a:lstStyle>
          <a:p>
            <a:r>
              <a:t>&lt;short intro&gt;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39751" y="978476"/>
            <a:ext cx="2573841" cy="29684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2466022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ext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PT_achtergronden-klein_dblauw.jpg" descr="PPT_achtergronden-klein_dblauw.jpg"/>
          <p:cNvPicPr>
            <a:picLocks noChangeAspect="1"/>
          </p:cNvPicPr>
          <p:nvPr/>
        </p:nvPicPr>
        <p:blipFill>
          <a:blip r:embed="rId2"/>
          <a:srcRect b="2"/>
          <a:stretch>
            <a:fillRect/>
          </a:stretch>
        </p:blipFill>
        <p:spPr>
          <a:xfrm>
            <a:off x="0" y="151"/>
            <a:ext cx="9141291" cy="5143349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700335" y="887509"/>
            <a:ext cx="6048130" cy="441614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500"/>
              </a:spcBef>
              <a:defRPr sz="2400">
                <a:solidFill>
                  <a:srgbClr val="FFFFFF"/>
                </a:solidFill>
              </a:defRPr>
            </a:lvl1pPr>
            <a:lvl2pPr marL="0" indent="0">
              <a:spcBef>
                <a:spcPts val="50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0">
              <a:spcBef>
                <a:spcPts val="50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0">
              <a:spcBef>
                <a:spcPts val="50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0">
              <a:spcBef>
                <a:spcPts val="50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&lt;Next session 00:00 – 00:00&gt;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6" name="Text Placeholder 2"/>
          <p:cNvSpPr>
            <a:spLocks noGrp="1"/>
          </p:cNvSpPr>
          <p:nvPr>
            <p:ph type="body" sz="half" idx="21" hasCustomPrompt="1"/>
          </p:nvPr>
        </p:nvSpPr>
        <p:spPr>
          <a:xfrm>
            <a:off x="2700339" y="1412787"/>
            <a:ext cx="6048128" cy="1874424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900"/>
              </a:spcBef>
              <a:defRPr sz="4000">
                <a:solidFill>
                  <a:srgbClr val="FFFFFF"/>
                </a:solidFill>
              </a:defRPr>
            </a:lvl1pPr>
          </a:lstStyle>
          <a:p>
            <a:r>
              <a:t>&lt;Title next session&gt;</a:t>
            </a:r>
          </a:p>
        </p:txBody>
      </p:sp>
      <p:sp>
        <p:nvSpPr>
          <p:cNvPr id="9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4283C8-D0DE-C357-0D34-D235941922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4848" y="4662904"/>
            <a:ext cx="1892808" cy="37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86231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-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1110160F-CB1C-42FB-9F86-41C7CB46C08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C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9A9E6412-8E54-49F5-831C-69EE8E4E5B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28" y="181253"/>
            <a:ext cx="2165355" cy="639434"/>
          </a:xfrm>
          <a:prstGeom prst="rect">
            <a:avLst/>
          </a:prstGeom>
        </p:spPr>
      </p:pic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16C2C418-F267-471F-B9F0-62A55C56B063}"/>
              </a:ext>
            </a:extLst>
          </p:cNvPr>
          <p:cNvSpPr/>
          <p:nvPr userDrawn="1"/>
        </p:nvSpPr>
        <p:spPr>
          <a:xfrm>
            <a:off x="0" y="754173"/>
            <a:ext cx="9144000" cy="4414432"/>
          </a:xfrm>
          <a:custGeom>
            <a:avLst/>
            <a:gdLst>
              <a:gd name="connsiteX0" fmla="*/ 8918419 w 9144000"/>
              <a:gd name="connsiteY0" fmla="*/ 102 h 4414432"/>
              <a:gd name="connsiteX1" fmla="*/ 9144000 w 9144000"/>
              <a:gd name="connsiteY1" fmla="*/ 5864 h 4414432"/>
              <a:gd name="connsiteX2" fmla="*/ 9136756 w 9144000"/>
              <a:gd name="connsiteY2" fmla="*/ 4412986 h 4414432"/>
              <a:gd name="connsiteX3" fmla="*/ 0 w 9144000"/>
              <a:gd name="connsiteY3" fmla="*/ 4414432 h 4414432"/>
              <a:gd name="connsiteX4" fmla="*/ 0 w 9144000"/>
              <a:gd name="connsiteY4" fmla="*/ 3558733 h 4414432"/>
              <a:gd name="connsiteX5" fmla="*/ 58427 w 9144000"/>
              <a:gd name="connsiteY5" fmla="*/ 3487853 h 4414432"/>
              <a:gd name="connsiteX6" fmla="*/ 8918419 w 9144000"/>
              <a:gd name="connsiteY6" fmla="*/ 102 h 441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414432">
                <a:moveTo>
                  <a:pt x="8918419" y="102"/>
                </a:moveTo>
                <a:cubicBezTo>
                  <a:pt x="8996457" y="551"/>
                  <a:pt x="9071718" y="2469"/>
                  <a:pt x="9144000" y="5864"/>
                </a:cubicBezTo>
                <a:cubicBezTo>
                  <a:pt x="9141586" y="1425556"/>
                  <a:pt x="9139171" y="2993294"/>
                  <a:pt x="9136756" y="4412986"/>
                </a:cubicBezTo>
                <a:lnTo>
                  <a:pt x="0" y="4414432"/>
                </a:lnTo>
                <a:lnTo>
                  <a:pt x="0" y="3558733"/>
                </a:lnTo>
                <a:lnTo>
                  <a:pt x="58427" y="3487853"/>
                </a:lnTo>
                <a:cubicBezTo>
                  <a:pt x="2057376" y="1210224"/>
                  <a:pt x="6655338" y="-12896"/>
                  <a:pt x="8918419" y="102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inci Sans"/>
              <a:ea typeface="+mn-ea"/>
              <a:cs typeface="+mn-cs"/>
            </a:endParaRPr>
          </a:p>
        </p:txBody>
      </p:sp>
      <p:sp>
        <p:nvSpPr>
          <p:cNvPr id="19" name="Forme libre 9">
            <a:extLst>
              <a:ext uri="{FF2B5EF4-FFF2-40B4-BE49-F238E27FC236}">
                <a16:creationId xmlns:a16="http://schemas.microsoft.com/office/drawing/2014/main" id="{E5DC9E9D-FC67-44CB-8FA9-0639CB15E15C}"/>
              </a:ext>
            </a:extLst>
          </p:cNvPr>
          <p:cNvSpPr>
            <a:spLocks/>
          </p:cNvSpPr>
          <p:nvPr userDrawn="1"/>
        </p:nvSpPr>
        <p:spPr bwMode="auto">
          <a:xfrm>
            <a:off x="0" y="1027117"/>
            <a:ext cx="3730086" cy="3730286"/>
          </a:xfrm>
          <a:custGeom>
            <a:avLst/>
            <a:gdLst>
              <a:gd name="T0" fmla="*/ 0 w 9287"/>
              <a:gd name="T1" fmla="*/ 0 h 10173"/>
              <a:gd name="T2" fmla="*/ 209550 w 9287"/>
              <a:gd name="T3" fmla="*/ 12700 h 10173"/>
              <a:gd name="T4" fmla="*/ 501650 w 9287"/>
              <a:gd name="T5" fmla="*/ 50800 h 10173"/>
              <a:gd name="T6" fmla="*/ 774700 w 9287"/>
              <a:gd name="T7" fmla="*/ 95250 h 10173"/>
              <a:gd name="T8" fmla="*/ 1149350 w 9287"/>
              <a:gd name="T9" fmla="*/ 165100 h 10173"/>
              <a:gd name="T10" fmla="*/ 1416050 w 9287"/>
              <a:gd name="T11" fmla="*/ 222250 h 10173"/>
              <a:gd name="T12" fmla="*/ 1574800 w 9287"/>
              <a:gd name="T13" fmla="*/ 260350 h 10173"/>
              <a:gd name="T14" fmla="*/ 1860550 w 9287"/>
              <a:gd name="T15" fmla="*/ 342900 h 10173"/>
              <a:gd name="T16" fmla="*/ 2184400 w 9287"/>
              <a:gd name="T17" fmla="*/ 457200 h 10173"/>
              <a:gd name="T18" fmla="*/ 2400300 w 9287"/>
              <a:gd name="T19" fmla="*/ 546100 h 10173"/>
              <a:gd name="T20" fmla="*/ 2654300 w 9287"/>
              <a:gd name="T21" fmla="*/ 660400 h 10173"/>
              <a:gd name="T22" fmla="*/ 2933700 w 9287"/>
              <a:gd name="T23" fmla="*/ 806450 h 10173"/>
              <a:gd name="T24" fmla="*/ 3321050 w 9287"/>
              <a:gd name="T25" fmla="*/ 1060450 h 10173"/>
              <a:gd name="T26" fmla="*/ 3727450 w 9287"/>
              <a:gd name="T27" fmla="*/ 1346200 h 10173"/>
              <a:gd name="T28" fmla="*/ 3981450 w 9287"/>
              <a:gd name="T29" fmla="*/ 1530350 h 10173"/>
              <a:gd name="T30" fmla="*/ 4260850 w 9287"/>
              <a:gd name="T31" fmla="*/ 1752600 h 10173"/>
              <a:gd name="T32" fmla="*/ 4559300 w 9287"/>
              <a:gd name="T33" fmla="*/ 2012950 h 10173"/>
              <a:gd name="T34" fmla="*/ 4768850 w 9287"/>
              <a:gd name="T35" fmla="*/ 2209800 h 10173"/>
              <a:gd name="T36" fmla="*/ 5041900 w 9287"/>
              <a:gd name="T37" fmla="*/ 2476500 h 10173"/>
              <a:gd name="T38" fmla="*/ 5441950 w 9287"/>
              <a:gd name="T39" fmla="*/ 2908300 h 10173"/>
              <a:gd name="T40" fmla="*/ 5702300 w 9287"/>
              <a:gd name="T41" fmla="*/ 3219450 h 10173"/>
              <a:gd name="T42" fmla="*/ 5619750 w 9287"/>
              <a:gd name="T43" fmla="*/ 3327400 h 10173"/>
              <a:gd name="T44" fmla="*/ 5505450 w 9287"/>
              <a:gd name="T45" fmla="*/ 3479800 h 10173"/>
              <a:gd name="T46" fmla="*/ 5321300 w 9287"/>
              <a:gd name="T47" fmla="*/ 3702050 h 10173"/>
              <a:gd name="T48" fmla="*/ 5080000 w 9287"/>
              <a:gd name="T49" fmla="*/ 3962400 h 10173"/>
              <a:gd name="T50" fmla="*/ 4883150 w 9287"/>
              <a:gd name="T51" fmla="*/ 4159250 h 10173"/>
              <a:gd name="T52" fmla="*/ 4686300 w 9287"/>
              <a:gd name="T53" fmla="*/ 4356100 h 10173"/>
              <a:gd name="T54" fmla="*/ 4546600 w 9287"/>
              <a:gd name="T55" fmla="*/ 4476750 h 10173"/>
              <a:gd name="T56" fmla="*/ 4356100 w 9287"/>
              <a:gd name="T57" fmla="*/ 4648200 h 10173"/>
              <a:gd name="T58" fmla="*/ 4165600 w 9287"/>
              <a:gd name="T59" fmla="*/ 4800600 h 10173"/>
              <a:gd name="T60" fmla="*/ 3898900 w 9287"/>
              <a:gd name="T61" fmla="*/ 4991100 h 10173"/>
              <a:gd name="T62" fmla="*/ 3676650 w 9287"/>
              <a:gd name="T63" fmla="*/ 5162550 h 10173"/>
              <a:gd name="T64" fmla="*/ 3390900 w 9287"/>
              <a:gd name="T65" fmla="*/ 5365750 h 10173"/>
              <a:gd name="T66" fmla="*/ 3168650 w 9287"/>
              <a:gd name="T67" fmla="*/ 5511800 h 10173"/>
              <a:gd name="T68" fmla="*/ 2908300 w 9287"/>
              <a:gd name="T69" fmla="*/ 5664200 h 10173"/>
              <a:gd name="T70" fmla="*/ 2717800 w 9287"/>
              <a:gd name="T71" fmla="*/ 5765800 h 10173"/>
              <a:gd name="T72" fmla="*/ 2552700 w 9287"/>
              <a:gd name="T73" fmla="*/ 5842000 h 10173"/>
              <a:gd name="T74" fmla="*/ 2222500 w 9287"/>
              <a:gd name="T75" fmla="*/ 5994400 h 10173"/>
              <a:gd name="T76" fmla="*/ 1885950 w 9287"/>
              <a:gd name="T77" fmla="*/ 6115050 h 10173"/>
              <a:gd name="T78" fmla="*/ 1492250 w 9287"/>
              <a:gd name="T79" fmla="*/ 6235700 h 10173"/>
              <a:gd name="T80" fmla="*/ 1181100 w 9287"/>
              <a:gd name="T81" fmla="*/ 6311900 h 1017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287" h="10173">
                <a:moveTo>
                  <a:pt x="217" y="0"/>
                </a:moveTo>
                <a:cubicBezTo>
                  <a:pt x="313" y="8"/>
                  <a:pt x="454" y="18"/>
                  <a:pt x="562" y="27"/>
                </a:cubicBezTo>
                <a:cubicBezTo>
                  <a:pt x="670" y="36"/>
                  <a:pt x="745" y="40"/>
                  <a:pt x="863" y="53"/>
                </a:cubicBezTo>
                <a:cubicBezTo>
                  <a:pt x="981" y="66"/>
                  <a:pt x="1133" y="83"/>
                  <a:pt x="1273" y="103"/>
                </a:cubicBezTo>
                <a:lnTo>
                  <a:pt x="1703" y="173"/>
                </a:lnTo>
                <a:cubicBezTo>
                  <a:pt x="1820" y="194"/>
                  <a:pt x="1883" y="207"/>
                  <a:pt x="1978" y="227"/>
                </a:cubicBezTo>
                <a:cubicBezTo>
                  <a:pt x="2073" y="247"/>
                  <a:pt x="2152" y="262"/>
                  <a:pt x="2273" y="293"/>
                </a:cubicBezTo>
                <a:cubicBezTo>
                  <a:pt x="2394" y="324"/>
                  <a:pt x="2571" y="375"/>
                  <a:pt x="2703" y="413"/>
                </a:cubicBezTo>
                <a:cubicBezTo>
                  <a:pt x="2835" y="451"/>
                  <a:pt x="2917" y="473"/>
                  <a:pt x="3063" y="523"/>
                </a:cubicBezTo>
                <a:cubicBezTo>
                  <a:pt x="3209" y="573"/>
                  <a:pt x="3437" y="657"/>
                  <a:pt x="3581" y="712"/>
                </a:cubicBezTo>
                <a:cubicBezTo>
                  <a:pt x="3725" y="767"/>
                  <a:pt x="3802" y="799"/>
                  <a:pt x="3928" y="852"/>
                </a:cubicBezTo>
                <a:cubicBezTo>
                  <a:pt x="4054" y="905"/>
                  <a:pt x="4197" y="967"/>
                  <a:pt x="4337" y="1032"/>
                </a:cubicBezTo>
                <a:cubicBezTo>
                  <a:pt x="4477" y="1097"/>
                  <a:pt x="4614" y="1158"/>
                  <a:pt x="4766" y="1240"/>
                </a:cubicBezTo>
                <a:cubicBezTo>
                  <a:pt x="4918" y="1322"/>
                  <a:pt x="5094" y="1427"/>
                  <a:pt x="5250" y="1523"/>
                </a:cubicBezTo>
                <a:cubicBezTo>
                  <a:pt x="5406" y="1619"/>
                  <a:pt x="5584" y="1736"/>
                  <a:pt x="5703" y="1816"/>
                </a:cubicBezTo>
                <a:cubicBezTo>
                  <a:pt x="5822" y="1896"/>
                  <a:pt x="5899" y="1953"/>
                  <a:pt x="5965" y="2001"/>
                </a:cubicBezTo>
                <a:cubicBezTo>
                  <a:pt x="6031" y="2049"/>
                  <a:pt x="6010" y="2036"/>
                  <a:pt x="6097" y="2103"/>
                </a:cubicBezTo>
                <a:cubicBezTo>
                  <a:pt x="6184" y="2170"/>
                  <a:pt x="6353" y="2295"/>
                  <a:pt x="6490" y="2403"/>
                </a:cubicBezTo>
                <a:cubicBezTo>
                  <a:pt x="6627" y="2511"/>
                  <a:pt x="6769" y="2625"/>
                  <a:pt x="6921" y="2752"/>
                </a:cubicBezTo>
                <a:cubicBezTo>
                  <a:pt x="7073" y="2879"/>
                  <a:pt x="7264" y="3042"/>
                  <a:pt x="7401" y="3162"/>
                </a:cubicBezTo>
                <a:cubicBezTo>
                  <a:pt x="7537" y="3282"/>
                  <a:pt x="7608" y="3350"/>
                  <a:pt x="7738" y="3472"/>
                </a:cubicBezTo>
                <a:cubicBezTo>
                  <a:pt x="7867" y="3594"/>
                  <a:pt x="7997" y="3709"/>
                  <a:pt x="8177" y="3892"/>
                </a:cubicBezTo>
                <a:cubicBezTo>
                  <a:pt x="8357" y="4075"/>
                  <a:pt x="8667" y="4407"/>
                  <a:pt x="8821" y="4572"/>
                </a:cubicBezTo>
                <a:cubicBezTo>
                  <a:pt x="8975" y="4737"/>
                  <a:pt x="9023" y="4798"/>
                  <a:pt x="9100" y="4883"/>
                </a:cubicBezTo>
                <a:lnTo>
                  <a:pt x="9283" y="5083"/>
                </a:lnTo>
                <a:cubicBezTo>
                  <a:pt x="9287" y="5071"/>
                  <a:pt x="9200" y="5195"/>
                  <a:pt x="9143" y="5263"/>
                </a:cubicBezTo>
                <a:cubicBezTo>
                  <a:pt x="9086" y="5331"/>
                  <a:pt x="9008" y="5419"/>
                  <a:pt x="8943" y="5493"/>
                </a:cubicBezTo>
                <a:cubicBezTo>
                  <a:pt x="8878" y="5567"/>
                  <a:pt x="8824" y="5628"/>
                  <a:pt x="8752" y="5707"/>
                </a:cubicBezTo>
                <a:cubicBezTo>
                  <a:pt x="8680" y="5786"/>
                  <a:pt x="8603" y="5873"/>
                  <a:pt x="8512" y="5967"/>
                </a:cubicBezTo>
                <a:cubicBezTo>
                  <a:pt x="8421" y="6061"/>
                  <a:pt x="8283" y="6194"/>
                  <a:pt x="8206" y="6271"/>
                </a:cubicBezTo>
                <a:cubicBezTo>
                  <a:pt x="8129" y="6348"/>
                  <a:pt x="8115" y="6363"/>
                  <a:pt x="8050" y="6427"/>
                </a:cubicBezTo>
                <a:cubicBezTo>
                  <a:pt x="7985" y="6491"/>
                  <a:pt x="7887" y="6582"/>
                  <a:pt x="7813" y="6653"/>
                </a:cubicBezTo>
                <a:cubicBezTo>
                  <a:pt x="7739" y="6724"/>
                  <a:pt x="7678" y="6785"/>
                  <a:pt x="7605" y="6852"/>
                </a:cubicBezTo>
                <a:cubicBezTo>
                  <a:pt x="7532" y="6919"/>
                  <a:pt x="7467" y="6973"/>
                  <a:pt x="7373" y="7053"/>
                </a:cubicBezTo>
                <a:cubicBezTo>
                  <a:pt x="7279" y="7133"/>
                  <a:pt x="7156" y="7238"/>
                  <a:pt x="7043" y="7333"/>
                </a:cubicBezTo>
                <a:cubicBezTo>
                  <a:pt x="6930" y="7428"/>
                  <a:pt x="6810" y="7530"/>
                  <a:pt x="6693" y="7623"/>
                </a:cubicBezTo>
                <a:cubicBezTo>
                  <a:pt x="6576" y="7716"/>
                  <a:pt x="6458" y="7806"/>
                  <a:pt x="6343" y="7893"/>
                </a:cubicBezTo>
                <a:cubicBezTo>
                  <a:pt x="6228" y="7980"/>
                  <a:pt x="6134" y="8048"/>
                  <a:pt x="6000" y="8143"/>
                </a:cubicBezTo>
                <a:cubicBezTo>
                  <a:pt x="5866" y="8238"/>
                  <a:pt x="5683" y="8366"/>
                  <a:pt x="5540" y="8463"/>
                </a:cubicBezTo>
                <a:cubicBezTo>
                  <a:pt x="5397" y="8560"/>
                  <a:pt x="5262" y="8648"/>
                  <a:pt x="5140" y="8723"/>
                </a:cubicBezTo>
                <a:cubicBezTo>
                  <a:pt x="5018" y="8798"/>
                  <a:pt x="4926" y="8850"/>
                  <a:pt x="4810" y="8913"/>
                </a:cubicBezTo>
                <a:cubicBezTo>
                  <a:pt x="4694" y="8976"/>
                  <a:pt x="4568" y="9041"/>
                  <a:pt x="4443" y="9103"/>
                </a:cubicBezTo>
                <a:cubicBezTo>
                  <a:pt x="4318" y="9165"/>
                  <a:pt x="4187" y="9226"/>
                  <a:pt x="4057" y="9283"/>
                </a:cubicBezTo>
                <a:cubicBezTo>
                  <a:pt x="3927" y="9340"/>
                  <a:pt x="3819" y="9385"/>
                  <a:pt x="3663" y="9443"/>
                </a:cubicBezTo>
                <a:cubicBezTo>
                  <a:pt x="3507" y="9501"/>
                  <a:pt x="3322" y="9569"/>
                  <a:pt x="3123" y="9630"/>
                </a:cubicBezTo>
                <a:cubicBezTo>
                  <a:pt x="2924" y="9691"/>
                  <a:pt x="2634" y="9768"/>
                  <a:pt x="2467" y="9812"/>
                </a:cubicBezTo>
                <a:cubicBezTo>
                  <a:pt x="2300" y="9856"/>
                  <a:pt x="2295" y="9857"/>
                  <a:pt x="2119" y="9892"/>
                </a:cubicBezTo>
                <a:cubicBezTo>
                  <a:pt x="1943" y="9927"/>
                  <a:pt x="1610" y="9989"/>
                  <a:pt x="1414" y="10022"/>
                </a:cubicBezTo>
                <a:cubicBezTo>
                  <a:pt x="1218" y="10055"/>
                  <a:pt x="1100" y="10070"/>
                  <a:pt x="944" y="10092"/>
                </a:cubicBezTo>
                <a:cubicBezTo>
                  <a:pt x="788" y="10114"/>
                  <a:pt x="609" y="10139"/>
                  <a:pt x="480" y="10153"/>
                </a:cubicBezTo>
                <a:cubicBezTo>
                  <a:pt x="351" y="10167"/>
                  <a:pt x="247" y="10170"/>
                  <a:pt x="170" y="10173"/>
                </a:cubicBezTo>
                <a:lnTo>
                  <a:pt x="15" y="10172"/>
                </a:lnTo>
                <a:lnTo>
                  <a:pt x="7" y="9360"/>
                </a:lnTo>
                <a:cubicBezTo>
                  <a:pt x="6" y="9131"/>
                  <a:pt x="7" y="9193"/>
                  <a:pt x="7" y="8800"/>
                </a:cubicBezTo>
                <a:lnTo>
                  <a:pt x="7" y="7000"/>
                </a:lnTo>
                <a:lnTo>
                  <a:pt x="0" y="3"/>
                </a:lnTo>
                <a:lnTo>
                  <a:pt x="217" y="0"/>
                </a:lnTo>
                <a:close/>
              </a:path>
            </a:pathLst>
          </a:custGeom>
          <a:solidFill>
            <a:schemeClr val="tx2">
              <a:alpha val="70000"/>
            </a:schemeClr>
          </a:soli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rPr>
              <a:t> 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D29640B9-5F2F-433B-963A-AD2069237115}"/>
              </a:ext>
            </a:extLst>
          </p:cNvPr>
          <p:cNvGrpSpPr/>
          <p:nvPr userDrawn="1"/>
        </p:nvGrpSpPr>
        <p:grpSpPr>
          <a:xfrm>
            <a:off x="7526022" y="4549141"/>
            <a:ext cx="1321826" cy="340740"/>
            <a:chOff x="8116253" y="5048568"/>
            <a:chExt cx="1510030" cy="389255"/>
          </a:xfrm>
        </p:grpSpPr>
        <p:sp>
          <p:nvSpPr>
            <p:cNvPr id="25" name="Shape 24">
              <a:extLst>
                <a:ext uri="{FF2B5EF4-FFF2-40B4-BE49-F238E27FC236}">
                  <a16:creationId xmlns:a16="http://schemas.microsoft.com/office/drawing/2014/main" id="{B78E2442-0C22-4070-B7D5-0A4D420AB52A}"/>
                </a:ext>
              </a:extLst>
            </p:cNvPr>
            <p:cNvSpPr/>
            <p:nvPr/>
          </p:nvSpPr>
          <p:spPr>
            <a:xfrm>
              <a:off x="9230678" y="5048568"/>
              <a:ext cx="250825" cy="250825"/>
            </a:xfrm>
            <a:custGeom>
              <a:avLst/>
              <a:gdLst/>
              <a:ahLst/>
              <a:cxnLst/>
              <a:rect l="0" t="0" r="0" b="0"/>
              <a:pathLst>
                <a:path w="250876" h="250938">
                  <a:moveTo>
                    <a:pt x="155914" y="0"/>
                  </a:moveTo>
                  <a:lnTo>
                    <a:pt x="231449" y="0"/>
                  </a:lnTo>
                  <a:lnTo>
                    <a:pt x="245194" y="5679"/>
                  </a:lnTo>
                  <a:cubicBezTo>
                    <a:pt x="248707" y="9190"/>
                    <a:pt x="250876" y="14046"/>
                    <a:pt x="250876" y="19417"/>
                  </a:cubicBezTo>
                  <a:lnTo>
                    <a:pt x="250876" y="94969"/>
                  </a:lnTo>
                  <a:cubicBezTo>
                    <a:pt x="250876" y="105714"/>
                    <a:pt x="242202" y="114413"/>
                    <a:pt x="231445" y="114413"/>
                  </a:cubicBezTo>
                  <a:cubicBezTo>
                    <a:pt x="231445" y="114413"/>
                    <a:pt x="173622" y="114388"/>
                    <a:pt x="173533" y="114388"/>
                  </a:cubicBezTo>
                  <a:cubicBezTo>
                    <a:pt x="155549" y="114388"/>
                    <a:pt x="140144" y="128104"/>
                    <a:pt x="133998" y="134009"/>
                  </a:cubicBezTo>
                  <a:cubicBezTo>
                    <a:pt x="127813" y="139902"/>
                    <a:pt x="114884" y="155828"/>
                    <a:pt x="114833" y="181291"/>
                  </a:cubicBezTo>
                  <a:lnTo>
                    <a:pt x="114833" y="250938"/>
                  </a:lnTo>
                  <a:lnTo>
                    <a:pt x="0" y="250938"/>
                  </a:lnTo>
                  <a:lnTo>
                    <a:pt x="0" y="136079"/>
                  </a:lnTo>
                  <a:lnTo>
                    <a:pt x="69672" y="136079"/>
                  </a:lnTo>
                  <a:cubicBezTo>
                    <a:pt x="95123" y="136028"/>
                    <a:pt x="111061" y="123113"/>
                    <a:pt x="116967" y="116915"/>
                  </a:cubicBezTo>
                  <a:cubicBezTo>
                    <a:pt x="122847" y="110755"/>
                    <a:pt x="136551" y="95300"/>
                    <a:pt x="136551" y="77329"/>
                  </a:cubicBezTo>
                  <a:lnTo>
                    <a:pt x="136551" y="19392"/>
                  </a:lnTo>
                  <a:cubicBezTo>
                    <a:pt x="136551" y="14032"/>
                    <a:pt x="138722" y="9184"/>
                    <a:pt x="142229" y="5676"/>
                  </a:cubicBezTo>
                  <a:lnTo>
                    <a:pt x="15591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  <p:sp>
          <p:nvSpPr>
            <p:cNvPr id="26" name="Shape 25">
              <a:extLst>
                <a:ext uri="{FF2B5EF4-FFF2-40B4-BE49-F238E27FC236}">
                  <a16:creationId xmlns:a16="http://schemas.microsoft.com/office/drawing/2014/main" id="{6E4204C7-BD50-4F77-AAF8-837110502D92}"/>
                </a:ext>
              </a:extLst>
            </p:cNvPr>
            <p:cNvSpPr/>
            <p:nvPr/>
          </p:nvSpPr>
          <p:spPr>
            <a:xfrm>
              <a:off x="9367838" y="5179378"/>
              <a:ext cx="258445" cy="258445"/>
            </a:xfrm>
            <a:custGeom>
              <a:avLst/>
              <a:gdLst/>
              <a:ahLst/>
              <a:cxnLst/>
              <a:rect l="0" t="0" r="0" b="0"/>
              <a:pathLst>
                <a:path w="258839" h="258941">
                  <a:moveTo>
                    <a:pt x="192595" y="0"/>
                  </a:moveTo>
                  <a:cubicBezTo>
                    <a:pt x="211061" y="0"/>
                    <a:pt x="227685" y="7265"/>
                    <a:pt x="239585" y="19317"/>
                  </a:cubicBezTo>
                  <a:cubicBezTo>
                    <a:pt x="245516" y="25330"/>
                    <a:pt x="250339" y="32458"/>
                    <a:pt x="253679" y="40392"/>
                  </a:cubicBezTo>
                  <a:lnTo>
                    <a:pt x="258839" y="66122"/>
                  </a:lnTo>
                  <a:lnTo>
                    <a:pt x="258839" y="66491"/>
                  </a:lnTo>
                  <a:lnTo>
                    <a:pt x="253499" y="92811"/>
                  </a:lnTo>
                  <a:cubicBezTo>
                    <a:pt x="243132" y="117187"/>
                    <a:pt x="218957" y="134125"/>
                    <a:pt x="191439" y="134125"/>
                  </a:cubicBezTo>
                  <a:cubicBezTo>
                    <a:pt x="184747" y="134125"/>
                    <a:pt x="172072" y="131217"/>
                    <a:pt x="166636" y="131217"/>
                  </a:cubicBezTo>
                  <a:cubicBezTo>
                    <a:pt x="137757" y="131217"/>
                    <a:pt x="114325" y="154610"/>
                    <a:pt x="114325" y="183503"/>
                  </a:cubicBezTo>
                  <a:lnTo>
                    <a:pt x="114325" y="239497"/>
                  </a:lnTo>
                  <a:cubicBezTo>
                    <a:pt x="114325" y="250254"/>
                    <a:pt x="105651" y="258941"/>
                    <a:pt x="94920" y="258941"/>
                  </a:cubicBezTo>
                  <a:lnTo>
                    <a:pt x="19380" y="258941"/>
                  </a:lnTo>
                  <a:cubicBezTo>
                    <a:pt x="8686" y="258941"/>
                    <a:pt x="0" y="250254"/>
                    <a:pt x="0" y="239497"/>
                  </a:cubicBezTo>
                  <a:lnTo>
                    <a:pt x="0" y="163944"/>
                  </a:lnTo>
                  <a:cubicBezTo>
                    <a:pt x="0" y="153238"/>
                    <a:pt x="8686" y="144500"/>
                    <a:pt x="19380" y="144500"/>
                  </a:cubicBezTo>
                  <a:lnTo>
                    <a:pt x="75374" y="144500"/>
                  </a:lnTo>
                  <a:cubicBezTo>
                    <a:pt x="104267" y="144500"/>
                    <a:pt x="127647" y="121082"/>
                    <a:pt x="127647" y="92240"/>
                  </a:cubicBezTo>
                  <a:cubicBezTo>
                    <a:pt x="127647" y="86817"/>
                    <a:pt x="124739" y="74117"/>
                    <a:pt x="124739" y="67437"/>
                  </a:cubicBezTo>
                  <a:cubicBezTo>
                    <a:pt x="124739" y="30734"/>
                    <a:pt x="154851" y="0"/>
                    <a:pt x="19259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  <p:sp>
          <p:nvSpPr>
            <p:cNvPr id="27" name="Shape 26">
              <a:extLst>
                <a:ext uri="{FF2B5EF4-FFF2-40B4-BE49-F238E27FC236}">
                  <a16:creationId xmlns:a16="http://schemas.microsoft.com/office/drawing/2014/main" id="{4C6FD3A4-39EC-4E29-BD79-27BFF3AA056B}"/>
                </a:ext>
              </a:extLst>
            </p:cNvPr>
            <p:cNvSpPr/>
            <p:nvPr/>
          </p:nvSpPr>
          <p:spPr>
            <a:xfrm>
              <a:off x="8784908" y="5182553"/>
              <a:ext cx="228600" cy="144145"/>
            </a:xfrm>
            <a:custGeom>
              <a:avLst/>
              <a:gdLst/>
              <a:ahLst/>
              <a:cxnLst/>
              <a:rect l="0" t="0" r="0" b="0"/>
              <a:pathLst>
                <a:path w="228638" h="144437">
                  <a:moveTo>
                    <a:pt x="114312" y="0"/>
                  </a:moveTo>
                  <a:cubicBezTo>
                    <a:pt x="184277" y="0"/>
                    <a:pt x="228638" y="11049"/>
                    <a:pt x="228638" y="11049"/>
                  </a:cubicBezTo>
                  <a:lnTo>
                    <a:pt x="228638" y="52934"/>
                  </a:lnTo>
                  <a:cubicBezTo>
                    <a:pt x="228638" y="52934"/>
                    <a:pt x="178918" y="43294"/>
                    <a:pt x="114312" y="43079"/>
                  </a:cubicBezTo>
                  <a:cubicBezTo>
                    <a:pt x="83248" y="43079"/>
                    <a:pt x="61658" y="46774"/>
                    <a:pt x="48793" y="48057"/>
                  </a:cubicBezTo>
                  <a:cubicBezTo>
                    <a:pt x="48819" y="58166"/>
                    <a:pt x="48781" y="86461"/>
                    <a:pt x="48793" y="96457"/>
                  </a:cubicBezTo>
                  <a:cubicBezTo>
                    <a:pt x="60287" y="97587"/>
                    <a:pt x="81611" y="101371"/>
                    <a:pt x="113817" y="101371"/>
                  </a:cubicBezTo>
                  <a:cubicBezTo>
                    <a:pt x="180213" y="101371"/>
                    <a:pt x="228638" y="91884"/>
                    <a:pt x="228638" y="91884"/>
                  </a:cubicBezTo>
                  <a:lnTo>
                    <a:pt x="228638" y="133439"/>
                  </a:lnTo>
                  <a:cubicBezTo>
                    <a:pt x="228638" y="133439"/>
                    <a:pt x="183591" y="144437"/>
                    <a:pt x="114312" y="144437"/>
                  </a:cubicBezTo>
                  <a:cubicBezTo>
                    <a:pt x="44539" y="144437"/>
                    <a:pt x="0" y="133388"/>
                    <a:pt x="0" y="133388"/>
                  </a:cubicBezTo>
                  <a:lnTo>
                    <a:pt x="0" y="11075"/>
                  </a:lnTo>
                  <a:cubicBezTo>
                    <a:pt x="0" y="11075"/>
                    <a:pt x="43828" y="0"/>
                    <a:pt x="114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  <p:sp>
          <p:nvSpPr>
            <p:cNvPr id="28" name="Shape 75288">
              <a:extLst>
                <a:ext uri="{FF2B5EF4-FFF2-40B4-BE49-F238E27FC236}">
                  <a16:creationId xmlns:a16="http://schemas.microsoft.com/office/drawing/2014/main" id="{84B740FA-66EF-4F12-8206-7EA0F3520A76}"/>
                </a:ext>
              </a:extLst>
            </p:cNvPr>
            <p:cNvSpPr/>
            <p:nvPr/>
          </p:nvSpPr>
          <p:spPr>
            <a:xfrm>
              <a:off x="9068118" y="5184458"/>
              <a:ext cx="49530" cy="139065"/>
            </a:xfrm>
            <a:custGeom>
              <a:avLst/>
              <a:gdLst/>
              <a:ahLst/>
              <a:cxnLst/>
              <a:rect l="0" t="0" r="0" b="0"/>
              <a:pathLst>
                <a:path w="50064" h="139408">
                  <a:moveTo>
                    <a:pt x="0" y="0"/>
                  </a:moveTo>
                  <a:lnTo>
                    <a:pt x="50064" y="0"/>
                  </a:lnTo>
                  <a:lnTo>
                    <a:pt x="50064" y="139408"/>
                  </a:lnTo>
                  <a:lnTo>
                    <a:pt x="0" y="13940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  <p:sp>
          <p:nvSpPr>
            <p:cNvPr id="29" name="Shape 75289">
              <a:extLst>
                <a:ext uri="{FF2B5EF4-FFF2-40B4-BE49-F238E27FC236}">
                  <a16:creationId xmlns:a16="http://schemas.microsoft.com/office/drawing/2014/main" id="{5BDB6F36-F8BE-440C-9569-3BE09B4F6D20}"/>
                </a:ext>
              </a:extLst>
            </p:cNvPr>
            <p:cNvSpPr/>
            <p:nvPr/>
          </p:nvSpPr>
          <p:spPr>
            <a:xfrm>
              <a:off x="8398193" y="5184458"/>
              <a:ext cx="49530" cy="139065"/>
            </a:xfrm>
            <a:custGeom>
              <a:avLst/>
              <a:gdLst/>
              <a:ahLst/>
              <a:cxnLst/>
              <a:rect l="0" t="0" r="0" b="0"/>
              <a:pathLst>
                <a:path w="50088" h="139408">
                  <a:moveTo>
                    <a:pt x="0" y="0"/>
                  </a:moveTo>
                  <a:lnTo>
                    <a:pt x="50088" y="0"/>
                  </a:lnTo>
                  <a:lnTo>
                    <a:pt x="50088" y="139408"/>
                  </a:lnTo>
                  <a:lnTo>
                    <a:pt x="0" y="13940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  <p:sp>
          <p:nvSpPr>
            <p:cNvPr id="30" name="Shape 29">
              <a:extLst>
                <a:ext uri="{FF2B5EF4-FFF2-40B4-BE49-F238E27FC236}">
                  <a16:creationId xmlns:a16="http://schemas.microsoft.com/office/drawing/2014/main" id="{4AD8BC43-4912-4EB0-8081-4176407E221A}"/>
                </a:ext>
              </a:extLst>
            </p:cNvPr>
            <p:cNvSpPr/>
            <p:nvPr/>
          </p:nvSpPr>
          <p:spPr>
            <a:xfrm>
              <a:off x="8504238" y="5184458"/>
              <a:ext cx="225425" cy="139065"/>
            </a:xfrm>
            <a:custGeom>
              <a:avLst/>
              <a:gdLst/>
              <a:ahLst/>
              <a:cxnLst/>
              <a:rect l="0" t="0" r="0" b="0"/>
              <a:pathLst>
                <a:path w="225540" h="139408">
                  <a:moveTo>
                    <a:pt x="176886" y="0"/>
                  </a:moveTo>
                  <a:lnTo>
                    <a:pt x="225540" y="0"/>
                  </a:lnTo>
                  <a:lnTo>
                    <a:pt x="225540" y="139408"/>
                  </a:lnTo>
                  <a:lnTo>
                    <a:pt x="176861" y="139408"/>
                  </a:lnTo>
                  <a:cubicBezTo>
                    <a:pt x="176861" y="139408"/>
                    <a:pt x="140691" y="110134"/>
                    <a:pt x="87453" y="82588"/>
                  </a:cubicBezTo>
                  <a:cubicBezTo>
                    <a:pt x="72619" y="74892"/>
                    <a:pt x="60072" y="69799"/>
                    <a:pt x="48451" y="65050"/>
                  </a:cubicBezTo>
                  <a:lnTo>
                    <a:pt x="48451" y="139408"/>
                  </a:lnTo>
                  <a:lnTo>
                    <a:pt x="0" y="139408"/>
                  </a:lnTo>
                  <a:lnTo>
                    <a:pt x="0" y="267"/>
                  </a:lnTo>
                  <a:cubicBezTo>
                    <a:pt x="0" y="267"/>
                    <a:pt x="40996" y="8217"/>
                    <a:pt x="87529" y="32347"/>
                  </a:cubicBezTo>
                  <a:cubicBezTo>
                    <a:pt x="140767" y="59931"/>
                    <a:pt x="176886" y="86690"/>
                    <a:pt x="176886" y="86690"/>
                  </a:cubicBezTo>
                  <a:lnTo>
                    <a:pt x="17688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  <p:sp>
          <p:nvSpPr>
            <p:cNvPr id="31" name="Shape 30">
              <a:extLst>
                <a:ext uri="{FF2B5EF4-FFF2-40B4-BE49-F238E27FC236}">
                  <a16:creationId xmlns:a16="http://schemas.microsoft.com/office/drawing/2014/main" id="{8BC551E7-D01B-485B-92EA-40036C1CF466}"/>
                </a:ext>
              </a:extLst>
            </p:cNvPr>
            <p:cNvSpPr/>
            <p:nvPr/>
          </p:nvSpPr>
          <p:spPr>
            <a:xfrm>
              <a:off x="8116253" y="5182553"/>
              <a:ext cx="248285" cy="145415"/>
            </a:xfrm>
            <a:custGeom>
              <a:avLst/>
              <a:gdLst/>
              <a:ahLst/>
              <a:cxnLst/>
              <a:rect l="0" t="0" r="0" b="0"/>
              <a:pathLst>
                <a:path w="248438" h="145491">
                  <a:moveTo>
                    <a:pt x="37123" y="0"/>
                  </a:moveTo>
                  <a:cubicBezTo>
                    <a:pt x="37123" y="0"/>
                    <a:pt x="113043" y="73101"/>
                    <a:pt x="124270" y="83528"/>
                  </a:cubicBezTo>
                  <a:cubicBezTo>
                    <a:pt x="135471" y="73101"/>
                    <a:pt x="211404" y="0"/>
                    <a:pt x="211404" y="0"/>
                  </a:cubicBezTo>
                  <a:lnTo>
                    <a:pt x="248438" y="33934"/>
                  </a:lnTo>
                  <a:lnTo>
                    <a:pt x="124270" y="145491"/>
                  </a:lnTo>
                  <a:lnTo>
                    <a:pt x="0" y="33882"/>
                  </a:lnTo>
                  <a:lnTo>
                    <a:pt x="0" y="33835"/>
                  </a:lnTo>
                  <a:lnTo>
                    <a:pt x="371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  <p:sp>
          <p:nvSpPr>
            <p:cNvPr id="32" name="Shape 31">
              <a:extLst>
                <a:ext uri="{FF2B5EF4-FFF2-40B4-BE49-F238E27FC236}">
                  <a16:creationId xmlns:a16="http://schemas.microsoft.com/office/drawing/2014/main" id="{FE53584A-9651-45A5-9E84-773CD68A8E84}"/>
                </a:ext>
              </a:extLst>
            </p:cNvPr>
            <p:cNvSpPr/>
            <p:nvPr/>
          </p:nvSpPr>
          <p:spPr>
            <a:xfrm>
              <a:off x="8821103" y="5375593"/>
              <a:ext cx="35560" cy="59055"/>
            </a:xfrm>
            <a:custGeom>
              <a:avLst/>
              <a:gdLst/>
              <a:ahLst/>
              <a:cxnLst/>
              <a:rect l="0" t="0" r="0" b="0"/>
              <a:pathLst>
                <a:path w="36170" h="59690">
                  <a:moveTo>
                    <a:pt x="0" y="0"/>
                  </a:moveTo>
                  <a:lnTo>
                    <a:pt x="36170" y="0"/>
                  </a:lnTo>
                  <a:lnTo>
                    <a:pt x="36170" y="7379"/>
                  </a:lnTo>
                  <a:lnTo>
                    <a:pt x="13716" y="7379"/>
                  </a:lnTo>
                  <a:lnTo>
                    <a:pt x="13716" y="25413"/>
                  </a:lnTo>
                  <a:lnTo>
                    <a:pt x="33693" y="25413"/>
                  </a:lnTo>
                  <a:lnTo>
                    <a:pt x="33693" y="32703"/>
                  </a:lnTo>
                  <a:lnTo>
                    <a:pt x="13716" y="32703"/>
                  </a:lnTo>
                  <a:lnTo>
                    <a:pt x="13716" y="52312"/>
                  </a:lnTo>
                  <a:lnTo>
                    <a:pt x="36170" y="52312"/>
                  </a:lnTo>
                  <a:lnTo>
                    <a:pt x="36170" y="59690"/>
                  </a:lnTo>
                  <a:lnTo>
                    <a:pt x="0" y="5969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  <p:sp>
          <p:nvSpPr>
            <p:cNvPr id="33" name="Shape 32">
              <a:extLst>
                <a:ext uri="{FF2B5EF4-FFF2-40B4-BE49-F238E27FC236}">
                  <a16:creationId xmlns:a16="http://schemas.microsoft.com/office/drawing/2014/main" id="{A35B01ED-18EB-414F-A857-03A689EEDFF9}"/>
                </a:ext>
              </a:extLst>
            </p:cNvPr>
            <p:cNvSpPr/>
            <p:nvPr/>
          </p:nvSpPr>
          <p:spPr>
            <a:xfrm>
              <a:off x="8869363" y="5375593"/>
              <a:ext cx="54610" cy="59055"/>
            </a:xfrm>
            <a:custGeom>
              <a:avLst/>
              <a:gdLst/>
              <a:ahLst/>
              <a:cxnLst/>
              <a:rect l="0" t="0" r="0" b="0"/>
              <a:pathLst>
                <a:path w="54864" h="59690">
                  <a:moveTo>
                    <a:pt x="0" y="0"/>
                  </a:moveTo>
                  <a:lnTo>
                    <a:pt x="12954" y="0"/>
                  </a:lnTo>
                  <a:lnTo>
                    <a:pt x="39535" y="36271"/>
                  </a:lnTo>
                  <a:cubicBezTo>
                    <a:pt x="42025" y="39662"/>
                    <a:pt x="43549" y="42342"/>
                    <a:pt x="43549" y="42342"/>
                  </a:cubicBezTo>
                  <a:lnTo>
                    <a:pt x="43752" y="42342"/>
                  </a:lnTo>
                  <a:cubicBezTo>
                    <a:pt x="43752" y="42342"/>
                    <a:pt x="43409" y="39472"/>
                    <a:pt x="43409" y="35979"/>
                  </a:cubicBezTo>
                  <a:lnTo>
                    <a:pt x="43409" y="0"/>
                  </a:lnTo>
                  <a:lnTo>
                    <a:pt x="54864" y="0"/>
                  </a:lnTo>
                  <a:lnTo>
                    <a:pt x="54864" y="59690"/>
                  </a:lnTo>
                  <a:lnTo>
                    <a:pt x="43853" y="59690"/>
                  </a:lnTo>
                  <a:lnTo>
                    <a:pt x="15646" y="21158"/>
                  </a:lnTo>
                  <a:cubicBezTo>
                    <a:pt x="13157" y="17793"/>
                    <a:pt x="11329" y="14478"/>
                    <a:pt x="11329" y="14478"/>
                  </a:cubicBezTo>
                  <a:lnTo>
                    <a:pt x="11125" y="14478"/>
                  </a:lnTo>
                  <a:cubicBezTo>
                    <a:pt x="11125" y="14478"/>
                    <a:pt x="11544" y="17882"/>
                    <a:pt x="11544" y="21413"/>
                  </a:cubicBezTo>
                  <a:lnTo>
                    <a:pt x="11544" y="59690"/>
                  </a:lnTo>
                  <a:lnTo>
                    <a:pt x="0" y="5969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  <p:sp>
          <p:nvSpPr>
            <p:cNvPr id="34" name="Shape 33">
              <a:extLst>
                <a:ext uri="{FF2B5EF4-FFF2-40B4-BE49-F238E27FC236}">
                  <a16:creationId xmlns:a16="http://schemas.microsoft.com/office/drawing/2014/main" id="{66406594-C0CE-4840-B76F-4ADE8A79B4A4}"/>
                </a:ext>
              </a:extLst>
            </p:cNvPr>
            <p:cNvSpPr/>
            <p:nvPr/>
          </p:nvSpPr>
          <p:spPr>
            <a:xfrm>
              <a:off x="8939848" y="5375593"/>
              <a:ext cx="35560" cy="59055"/>
            </a:xfrm>
            <a:custGeom>
              <a:avLst/>
              <a:gdLst/>
              <a:ahLst/>
              <a:cxnLst/>
              <a:rect l="0" t="0" r="0" b="0"/>
              <a:pathLst>
                <a:path w="36170" h="59690">
                  <a:moveTo>
                    <a:pt x="0" y="0"/>
                  </a:moveTo>
                  <a:lnTo>
                    <a:pt x="36170" y="0"/>
                  </a:lnTo>
                  <a:lnTo>
                    <a:pt x="36170" y="7379"/>
                  </a:lnTo>
                  <a:lnTo>
                    <a:pt x="13741" y="7379"/>
                  </a:lnTo>
                  <a:lnTo>
                    <a:pt x="13741" y="25413"/>
                  </a:lnTo>
                  <a:lnTo>
                    <a:pt x="33706" y="25413"/>
                  </a:lnTo>
                  <a:lnTo>
                    <a:pt x="33706" y="32703"/>
                  </a:lnTo>
                  <a:lnTo>
                    <a:pt x="13741" y="32703"/>
                  </a:lnTo>
                  <a:lnTo>
                    <a:pt x="13741" y="52312"/>
                  </a:lnTo>
                  <a:lnTo>
                    <a:pt x="36170" y="52312"/>
                  </a:lnTo>
                  <a:lnTo>
                    <a:pt x="36170" y="59690"/>
                  </a:lnTo>
                  <a:lnTo>
                    <a:pt x="0" y="5969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  <p:sp>
          <p:nvSpPr>
            <p:cNvPr id="35" name="Shape 34">
              <a:extLst>
                <a:ext uri="{FF2B5EF4-FFF2-40B4-BE49-F238E27FC236}">
                  <a16:creationId xmlns:a16="http://schemas.microsoft.com/office/drawing/2014/main" id="{E1DF5C2F-D160-4239-9429-17713BA0E105}"/>
                </a:ext>
              </a:extLst>
            </p:cNvPr>
            <p:cNvSpPr/>
            <p:nvPr/>
          </p:nvSpPr>
          <p:spPr>
            <a:xfrm>
              <a:off x="8988743" y="5374958"/>
              <a:ext cx="23495" cy="60325"/>
            </a:xfrm>
            <a:custGeom>
              <a:avLst/>
              <a:gdLst/>
              <a:ahLst/>
              <a:cxnLst/>
              <a:rect l="0" t="0" r="0" b="0"/>
              <a:pathLst>
                <a:path w="23947" h="60554">
                  <a:moveTo>
                    <a:pt x="20320" y="0"/>
                  </a:moveTo>
                  <a:lnTo>
                    <a:pt x="23947" y="855"/>
                  </a:lnTo>
                  <a:lnTo>
                    <a:pt x="23947" y="7334"/>
                  </a:lnTo>
                  <a:lnTo>
                    <a:pt x="20320" y="6312"/>
                  </a:lnTo>
                  <a:cubicBezTo>
                    <a:pt x="17400" y="6312"/>
                    <a:pt x="15139" y="6769"/>
                    <a:pt x="13513" y="7366"/>
                  </a:cubicBezTo>
                  <a:lnTo>
                    <a:pt x="13513" y="30785"/>
                  </a:lnTo>
                  <a:cubicBezTo>
                    <a:pt x="14377" y="31077"/>
                    <a:pt x="16535" y="31242"/>
                    <a:pt x="18593" y="31242"/>
                  </a:cubicBezTo>
                  <a:lnTo>
                    <a:pt x="23947" y="29752"/>
                  </a:lnTo>
                  <a:lnTo>
                    <a:pt x="23947" y="46622"/>
                  </a:lnTo>
                  <a:lnTo>
                    <a:pt x="13742" y="33490"/>
                  </a:lnTo>
                  <a:lnTo>
                    <a:pt x="13513" y="33490"/>
                  </a:lnTo>
                  <a:lnTo>
                    <a:pt x="13513" y="60554"/>
                  </a:lnTo>
                  <a:lnTo>
                    <a:pt x="0" y="60554"/>
                  </a:lnTo>
                  <a:lnTo>
                    <a:pt x="0" y="3353"/>
                  </a:lnTo>
                  <a:cubicBezTo>
                    <a:pt x="4661" y="1460"/>
                    <a:pt x="11773" y="0"/>
                    <a:pt x="2032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  <p:sp>
          <p:nvSpPr>
            <p:cNvPr id="36" name="Shape 35">
              <a:extLst>
                <a:ext uri="{FF2B5EF4-FFF2-40B4-BE49-F238E27FC236}">
                  <a16:creationId xmlns:a16="http://schemas.microsoft.com/office/drawing/2014/main" id="{CDF09455-2863-4F08-9F54-8A8B6AF3DF67}"/>
                </a:ext>
              </a:extLst>
            </p:cNvPr>
            <p:cNvSpPr/>
            <p:nvPr/>
          </p:nvSpPr>
          <p:spPr>
            <a:xfrm>
              <a:off x="9012873" y="5375593"/>
              <a:ext cx="26035" cy="59690"/>
            </a:xfrm>
            <a:custGeom>
              <a:avLst/>
              <a:gdLst/>
              <a:ahLst/>
              <a:cxnLst/>
              <a:rect l="0" t="0" r="0" b="0"/>
              <a:pathLst>
                <a:path w="26079" h="59699">
                  <a:moveTo>
                    <a:pt x="0" y="0"/>
                  </a:moveTo>
                  <a:lnTo>
                    <a:pt x="17014" y="4014"/>
                  </a:lnTo>
                  <a:cubicBezTo>
                    <a:pt x="21564" y="7146"/>
                    <a:pt x="23806" y="11674"/>
                    <a:pt x="23806" y="17256"/>
                  </a:cubicBezTo>
                  <a:cubicBezTo>
                    <a:pt x="23806" y="26310"/>
                    <a:pt x="15716" y="32445"/>
                    <a:pt x="3943" y="33054"/>
                  </a:cubicBezTo>
                  <a:lnTo>
                    <a:pt x="3943" y="33244"/>
                  </a:lnTo>
                  <a:lnTo>
                    <a:pt x="26079" y="59699"/>
                  </a:lnTo>
                  <a:lnTo>
                    <a:pt x="10826" y="59699"/>
                  </a:lnTo>
                  <a:lnTo>
                    <a:pt x="0" y="45767"/>
                  </a:lnTo>
                  <a:lnTo>
                    <a:pt x="0" y="28897"/>
                  </a:lnTo>
                  <a:lnTo>
                    <a:pt x="6521" y="27081"/>
                  </a:lnTo>
                  <a:cubicBezTo>
                    <a:pt x="9141" y="24929"/>
                    <a:pt x="10433" y="21783"/>
                    <a:pt x="10433" y="17801"/>
                  </a:cubicBezTo>
                  <a:cubicBezTo>
                    <a:pt x="10433" y="13629"/>
                    <a:pt x="9426" y="10544"/>
                    <a:pt x="7165" y="8500"/>
                  </a:cubicBezTo>
                  <a:lnTo>
                    <a:pt x="0" y="64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  <p:sp>
          <p:nvSpPr>
            <p:cNvPr id="37" name="Shape 36">
              <a:extLst>
                <a:ext uri="{FF2B5EF4-FFF2-40B4-BE49-F238E27FC236}">
                  <a16:creationId xmlns:a16="http://schemas.microsoft.com/office/drawing/2014/main" id="{120552C0-AC81-4D32-A78A-B576CC3744A7}"/>
                </a:ext>
              </a:extLst>
            </p:cNvPr>
            <p:cNvSpPr/>
            <p:nvPr/>
          </p:nvSpPr>
          <p:spPr>
            <a:xfrm>
              <a:off x="9046528" y="5374958"/>
              <a:ext cx="52070" cy="60960"/>
            </a:xfrm>
            <a:custGeom>
              <a:avLst/>
              <a:gdLst/>
              <a:ahLst/>
              <a:cxnLst/>
              <a:rect l="0" t="0" r="0" b="0"/>
              <a:pathLst>
                <a:path w="52261" h="61417">
                  <a:moveTo>
                    <a:pt x="32728" y="0"/>
                  </a:moveTo>
                  <a:cubicBezTo>
                    <a:pt x="41149" y="0"/>
                    <a:pt x="47079" y="1283"/>
                    <a:pt x="51308" y="3277"/>
                  </a:cubicBezTo>
                  <a:lnTo>
                    <a:pt x="47181" y="10071"/>
                  </a:lnTo>
                  <a:cubicBezTo>
                    <a:pt x="44831" y="8941"/>
                    <a:pt x="40717" y="7785"/>
                    <a:pt x="34341" y="7785"/>
                  </a:cubicBezTo>
                  <a:cubicBezTo>
                    <a:pt x="21502" y="7785"/>
                    <a:pt x="13919" y="14910"/>
                    <a:pt x="13919" y="30886"/>
                  </a:cubicBezTo>
                  <a:cubicBezTo>
                    <a:pt x="13919" y="45962"/>
                    <a:pt x="21502" y="53797"/>
                    <a:pt x="31852" y="53797"/>
                  </a:cubicBezTo>
                  <a:cubicBezTo>
                    <a:pt x="35840" y="53797"/>
                    <a:pt x="38126" y="53162"/>
                    <a:pt x="39332" y="52654"/>
                  </a:cubicBezTo>
                  <a:lnTo>
                    <a:pt x="39332" y="33045"/>
                  </a:lnTo>
                  <a:lnTo>
                    <a:pt x="28614" y="33045"/>
                  </a:lnTo>
                  <a:lnTo>
                    <a:pt x="28614" y="26264"/>
                  </a:lnTo>
                  <a:lnTo>
                    <a:pt x="52261" y="26264"/>
                  </a:lnTo>
                  <a:lnTo>
                    <a:pt x="52261" y="58039"/>
                  </a:lnTo>
                  <a:cubicBezTo>
                    <a:pt x="47625" y="60211"/>
                    <a:pt x="42215" y="61417"/>
                    <a:pt x="32398" y="61417"/>
                  </a:cubicBezTo>
                  <a:cubicBezTo>
                    <a:pt x="12510" y="61417"/>
                    <a:pt x="0" y="50394"/>
                    <a:pt x="0" y="30340"/>
                  </a:cubicBezTo>
                  <a:cubicBezTo>
                    <a:pt x="0" y="11354"/>
                    <a:pt x="13488" y="0"/>
                    <a:pt x="3272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  <p:sp>
          <p:nvSpPr>
            <p:cNvPr id="38" name="Shape 75290">
              <a:extLst>
                <a:ext uri="{FF2B5EF4-FFF2-40B4-BE49-F238E27FC236}">
                  <a16:creationId xmlns:a16="http://schemas.microsoft.com/office/drawing/2014/main" id="{EE54833A-8C8D-4701-B00E-73F80E8D32C5}"/>
                </a:ext>
              </a:extLst>
            </p:cNvPr>
            <p:cNvSpPr/>
            <p:nvPr/>
          </p:nvSpPr>
          <p:spPr>
            <a:xfrm>
              <a:off x="9113838" y="5375593"/>
              <a:ext cx="13335" cy="59055"/>
            </a:xfrm>
            <a:custGeom>
              <a:avLst/>
              <a:gdLst/>
              <a:ahLst/>
              <a:cxnLst/>
              <a:rect l="0" t="0" r="0" b="0"/>
              <a:pathLst>
                <a:path w="13792" h="59690">
                  <a:moveTo>
                    <a:pt x="0" y="0"/>
                  </a:moveTo>
                  <a:lnTo>
                    <a:pt x="13792" y="0"/>
                  </a:lnTo>
                  <a:lnTo>
                    <a:pt x="13792" y="59690"/>
                  </a:lnTo>
                  <a:lnTo>
                    <a:pt x="0" y="5969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  <p:sp>
          <p:nvSpPr>
            <p:cNvPr id="39" name="Shape 38">
              <a:extLst>
                <a:ext uri="{FF2B5EF4-FFF2-40B4-BE49-F238E27FC236}">
                  <a16:creationId xmlns:a16="http://schemas.microsoft.com/office/drawing/2014/main" id="{8A520820-A4DC-4014-9481-E49D0F36E509}"/>
                </a:ext>
              </a:extLst>
            </p:cNvPr>
            <p:cNvSpPr/>
            <p:nvPr/>
          </p:nvSpPr>
          <p:spPr>
            <a:xfrm>
              <a:off x="9143048" y="5375593"/>
              <a:ext cx="35560" cy="59055"/>
            </a:xfrm>
            <a:custGeom>
              <a:avLst/>
              <a:gdLst/>
              <a:ahLst/>
              <a:cxnLst/>
              <a:rect l="0" t="0" r="0" b="0"/>
              <a:pathLst>
                <a:path w="36195" h="59690">
                  <a:moveTo>
                    <a:pt x="0" y="0"/>
                  </a:moveTo>
                  <a:lnTo>
                    <a:pt x="36195" y="0"/>
                  </a:lnTo>
                  <a:lnTo>
                    <a:pt x="36195" y="7379"/>
                  </a:lnTo>
                  <a:lnTo>
                    <a:pt x="13741" y="7379"/>
                  </a:lnTo>
                  <a:lnTo>
                    <a:pt x="13741" y="25413"/>
                  </a:lnTo>
                  <a:lnTo>
                    <a:pt x="33731" y="25413"/>
                  </a:lnTo>
                  <a:lnTo>
                    <a:pt x="33731" y="32703"/>
                  </a:lnTo>
                  <a:lnTo>
                    <a:pt x="13741" y="32703"/>
                  </a:lnTo>
                  <a:lnTo>
                    <a:pt x="13741" y="52312"/>
                  </a:lnTo>
                  <a:lnTo>
                    <a:pt x="36195" y="52312"/>
                  </a:lnTo>
                  <a:lnTo>
                    <a:pt x="36195" y="59690"/>
                  </a:lnTo>
                  <a:lnTo>
                    <a:pt x="0" y="5969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  <p:sp>
          <p:nvSpPr>
            <p:cNvPr id="40" name="Shape 39">
              <a:extLst>
                <a:ext uri="{FF2B5EF4-FFF2-40B4-BE49-F238E27FC236}">
                  <a16:creationId xmlns:a16="http://schemas.microsoft.com/office/drawing/2014/main" id="{3DBCC568-9163-43D3-9AA1-CAA65E0C6288}"/>
                </a:ext>
              </a:extLst>
            </p:cNvPr>
            <p:cNvSpPr/>
            <p:nvPr/>
          </p:nvSpPr>
          <p:spPr>
            <a:xfrm>
              <a:off x="9188133" y="5374958"/>
              <a:ext cx="41910" cy="60960"/>
            </a:xfrm>
            <a:custGeom>
              <a:avLst/>
              <a:gdLst/>
              <a:ahLst/>
              <a:cxnLst/>
              <a:rect l="0" t="0" r="0" b="0"/>
              <a:pathLst>
                <a:path w="42139" h="61417">
                  <a:moveTo>
                    <a:pt x="23000" y="0"/>
                  </a:moveTo>
                  <a:cubicBezTo>
                    <a:pt x="30480" y="0"/>
                    <a:pt x="35941" y="1460"/>
                    <a:pt x="39345" y="3353"/>
                  </a:cubicBezTo>
                  <a:lnTo>
                    <a:pt x="36297" y="10134"/>
                  </a:lnTo>
                  <a:cubicBezTo>
                    <a:pt x="33706" y="8839"/>
                    <a:pt x="29591" y="7455"/>
                    <a:pt x="24829" y="7455"/>
                  </a:cubicBezTo>
                  <a:cubicBezTo>
                    <a:pt x="18047" y="7455"/>
                    <a:pt x="14122" y="10833"/>
                    <a:pt x="14122" y="16116"/>
                  </a:cubicBezTo>
                  <a:cubicBezTo>
                    <a:pt x="14122" y="21310"/>
                    <a:pt x="18898" y="23749"/>
                    <a:pt x="25388" y="25959"/>
                  </a:cubicBezTo>
                  <a:cubicBezTo>
                    <a:pt x="39980" y="30886"/>
                    <a:pt x="42139" y="37478"/>
                    <a:pt x="42139" y="43193"/>
                  </a:cubicBezTo>
                  <a:cubicBezTo>
                    <a:pt x="42139" y="53797"/>
                    <a:pt x="32182" y="61417"/>
                    <a:pt x="18377" y="61417"/>
                  </a:cubicBezTo>
                  <a:cubicBezTo>
                    <a:pt x="9513" y="61417"/>
                    <a:pt x="4001" y="60134"/>
                    <a:pt x="0" y="58039"/>
                  </a:cubicBezTo>
                  <a:lnTo>
                    <a:pt x="3340" y="50305"/>
                  </a:lnTo>
                  <a:cubicBezTo>
                    <a:pt x="5956" y="51676"/>
                    <a:pt x="10161" y="53098"/>
                    <a:pt x="15799" y="53098"/>
                  </a:cubicBezTo>
                  <a:cubicBezTo>
                    <a:pt x="23114" y="53098"/>
                    <a:pt x="27661" y="49429"/>
                    <a:pt x="27661" y="43879"/>
                  </a:cubicBezTo>
                  <a:cubicBezTo>
                    <a:pt x="27661" y="39370"/>
                    <a:pt x="24409" y="36614"/>
                    <a:pt x="16104" y="33833"/>
                  </a:cubicBezTo>
                  <a:cubicBezTo>
                    <a:pt x="4001" y="29756"/>
                    <a:pt x="750" y="23330"/>
                    <a:pt x="750" y="17500"/>
                  </a:cubicBezTo>
                  <a:cubicBezTo>
                    <a:pt x="750" y="8077"/>
                    <a:pt x="9296" y="0"/>
                    <a:pt x="230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</p:grpSp>
      <p:sp>
        <p:nvSpPr>
          <p:cNvPr id="62" name="Espace réservé du texte 37">
            <a:extLst>
              <a:ext uri="{FF2B5EF4-FFF2-40B4-BE49-F238E27FC236}">
                <a16:creationId xmlns:a16="http://schemas.microsoft.com/office/drawing/2014/main" id="{98B3DF15-082A-478C-AC99-CBCE56B48B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8081" y="3430302"/>
            <a:ext cx="2633235" cy="48125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100"/>
              </a:lnSpc>
              <a:buNone/>
              <a:defRPr sz="1800" b="1" i="0">
                <a:solidFill>
                  <a:schemeClr val="bg1"/>
                </a:solidFill>
                <a:latin typeface="Vinci Sans Extra Light" charset="0"/>
                <a:ea typeface="Vinci Sans Extra Light" charset="0"/>
                <a:cs typeface="Vinci Sans Extra Light" charset="0"/>
              </a:defRPr>
            </a:lvl1pPr>
          </a:lstStyle>
          <a:p>
            <a:pPr lvl="0"/>
            <a:r>
              <a:rPr lang="de-AT" noProof="0"/>
              <a:t>Date</a:t>
            </a:r>
          </a:p>
        </p:txBody>
      </p:sp>
      <p:sp>
        <p:nvSpPr>
          <p:cNvPr id="63" name="Espace réservé du texte 37">
            <a:extLst>
              <a:ext uri="{FF2B5EF4-FFF2-40B4-BE49-F238E27FC236}">
                <a16:creationId xmlns:a16="http://schemas.microsoft.com/office/drawing/2014/main" id="{7C5DC51C-CCF7-4875-803E-6612D79EA5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8081" y="2031783"/>
            <a:ext cx="2633235" cy="120212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3100"/>
              </a:lnSpc>
              <a:buNone/>
              <a:defRPr sz="3000" b="1" i="0">
                <a:solidFill>
                  <a:schemeClr val="bg1"/>
                </a:solidFill>
                <a:latin typeface="Vinci Sans "/>
                <a:ea typeface="Vinci Sans "/>
                <a:cs typeface="Vinci Sans 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741B54A1-1798-468D-AD6C-4E01E273F2D7}"/>
              </a:ext>
            </a:extLst>
          </p:cNvPr>
          <p:cNvCxnSpPr>
            <a:cxnSpLocks/>
          </p:cNvCxnSpPr>
          <p:nvPr userDrawn="1"/>
        </p:nvCxnSpPr>
        <p:spPr>
          <a:xfrm>
            <a:off x="248081" y="3421781"/>
            <a:ext cx="144563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5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1D42D54-D868-42DB-A7F8-62D32A6C81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46" r="2837"/>
          <a:stretch/>
        </p:blipFill>
        <p:spPr>
          <a:xfrm>
            <a:off x="0" y="0"/>
            <a:ext cx="9143999" cy="2417815"/>
          </a:xfrm>
          <a:prstGeom prst="rect">
            <a:avLst/>
          </a:prstGeom>
        </p:spPr>
      </p:pic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D2BDD01-1FF0-45BA-923D-F8040BDE5D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0663" y="414637"/>
            <a:ext cx="8716962" cy="1683669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53DB26B-9E14-477B-A47F-D7168607F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962" y="106705"/>
            <a:ext cx="1092169" cy="322520"/>
          </a:xfrm>
          <a:prstGeom prst="rect">
            <a:avLst/>
          </a:prstGeom>
        </p:spPr>
      </p:pic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7D82DEFB-566C-4482-9213-8795D6056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732" y="2725685"/>
            <a:ext cx="3594229" cy="17028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4000"/>
              </a:lnSpc>
              <a:buNone/>
              <a:defRPr sz="54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207D02EC-8FA1-44CC-85DC-E4958970EE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2039" y="2725685"/>
            <a:ext cx="3594229" cy="17105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Short description</a:t>
            </a:r>
          </a:p>
        </p:txBody>
      </p:sp>
    </p:spTree>
    <p:extLst>
      <p:ext uri="{BB962C8B-B14F-4D97-AF65-F5344CB8AC3E}">
        <p14:creationId xmlns:p14="http://schemas.microsoft.com/office/powerpoint/2010/main" val="31603949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B0A4742-67F2-4A85-9BF5-D1B5BE0420E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C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16C2C418-F267-471F-B9F0-62A55C56B063}"/>
              </a:ext>
            </a:extLst>
          </p:cNvPr>
          <p:cNvSpPr/>
          <p:nvPr userDrawn="1"/>
        </p:nvSpPr>
        <p:spPr>
          <a:xfrm>
            <a:off x="0" y="754173"/>
            <a:ext cx="9144000" cy="4414432"/>
          </a:xfrm>
          <a:custGeom>
            <a:avLst/>
            <a:gdLst>
              <a:gd name="connsiteX0" fmla="*/ 8918419 w 9144000"/>
              <a:gd name="connsiteY0" fmla="*/ 102 h 4414432"/>
              <a:gd name="connsiteX1" fmla="*/ 9144000 w 9144000"/>
              <a:gd name="connsiteY1" fmla="*/ 5864 h 4414432"/>
              <a:gd name="connsiteX2" fmla="*/ 9136756 w 9144000"/>
              <a:gd name="connsiteY2" fmla="*/ 4412986 h 4414432"/>
              <a:gd name="connsiteX3" fmla="*/ 0 w 9144000"/>
              <a:gd name="connsiteY3" fmla="*/ 4414432 h 4414432"/>
              <a:gd name="connsiteX4" fmla="*/ 0 w 9144000"/>
              <a:gd name="connsiteY4" fmla="*/ 3558733 h 4414432"/>
              <a:gd name="connsiteX5" fmla="*/ 58427 w 9144000"/>
              <a:gd name="connsiteY5" fmla="*/ 3487853 h 4414432"/>
              <a:gd name="connsiteX6" fmla="*/ 8918419 w 9144000"/>
              <a:gd name="connsiteY6" fmla="*/ 102 h 441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414432">
                <a:moveTo>
                  <a:pt x="8918419" y="102"/>
                </a:moveTo>
                <a:cubicBezTo>
                  <a:pt x="8996457" y="551"/>
                  <a:pt x="9071718" y="2469"/>
                  <a:pt x="9144000" y="5864"/>
                </a:cubicBezTo>
                <a:cubicBezTo>
                  <a:pt x="9141586" y="1425556"/>
                  <a:pt x="9139171" y="2993294"/>
                  <a:pt x="9136756" y="4412986"/>
                </a:cubicBezTo>
                <a:lnTo>
                  <a:pt x="0" y="4414432"/>
                </a:lnTo>
                <a:lnTo>
                  <a:pt x="0" y="3558733"/>
                </a:lnTo>
                <a:lnTo>
                  <a:pt x="58427" y="3487853"/>
                </a:lnTo>
                <a:cubicBezTo>
                  <a:pt x="2057376" y="1210224"/>
                  <a:pt x="6655338" y="-12896"/>
                  <a:pt x="8918419" y="102"/>
                </a:cubicBezTo>
                <a:close/>
              </a:path>
            </a:pathLst>
          </a:cu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628650" ty="-323850" sx="25000" sy="25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inci Sans"/>
              <a:ea typeface="+mn-ea"/>
              <a:cs typeface="+mn-cs"/>
            </a:endParaRPr>
          </a:p>
        </p:txBody>
      </p:sp>
      <p:sp>
        <p:nvSpPr>
          <p:cNvPr id="19" name="Forme libre 9">
            <a:extLst>
              <a:ext uri="{FF2B5EF4-FFF2-40B4-BE49-F238E27FC236}">
                <a16:creationId xmlns:a16="http://schemas.microsoft.com/office/drawing/2014/main" id="{E5DC9E9D-FC67-44CB-8FA9-0639CB15E15C}"/>
              </a:ext>
            </a:extLst>
          </p:cNvPr>
          <p:cNvSpPr>
            <a:spLocks/>
          </p:cNvSpPr>
          <p:nvPr userDrawn="1"/>
        </p:nvSpPr>
        <p:spPr bwMode="auto">
          <a:xfrm>
            <a:off x="0" y="1027117"/>
            <a:ext cx="3730086" cy="3730286"/>
          </a:xfrm>
          <a:custGeom>
            <a:avLst/>
            <a:gdLst>
              <a:gd name="T0" fmla="*/ 0 w 9287"/>
              <a:gd name="T1" fmla="*/ 0 h 10173"/>
              <a:gd name="T2" fmla="*/ 209550 w 9287"/>
              <a:gd name="T3" fmla="*/ 12700 h 10173"/>
              <a:gd name="T4" fmla="*/ 501650 w 9287"/>
              <a:gd name="T5" fmla="*/ 50800 h 10173"/>
              <a:gd name="T6" fmla="*/ 774700 w 9287"/>
              <a:gd name="T7" fmla="*/ 95250 h 10173"/>
              <a:gd name="T8" fmla="*/ 1149350 w 9287"/>
              <a:gd name="T9" fmla="*/ 165100 h 10173"/>
              <a:gd name="T10" fmla="*/ 1416050 w 9287"/>
              <a:gd name="T11" fmla="*/ 222250 h 10173"/>
              <a:gd name="T12" fmla="*/ 1574800 w 9287"/>
              <a:gd name="T13" fmla="*/ 260350 h 10173"/>
              <a:gd name="T14" fmla="*/ 1860550 w 9287"/>
              <a:gd name="T15" fmla="*/ 342900 h 10173"/>
              <a:gd name="T16" fmla="*/ 2184400 w 9287"/>
              <a:gd name="T17" fmla="*/ 457200 h 10173"/>
              <a:gd name="T18" fmla="*/ 2400300 w 9287"/>
              <a:gd name="T19" fmla="*/ 546100 h 10173"/>
              <a:gd name="T20" fmla="*/ 2654300 w 9287"/>
              <a:gd name="T21" fmla="*/ 660400 h 10173"/>
              <a:gd name="T22" fmla="*/ 2933700 w 9287"/>
              <a:gd name="T23" fmla="*/ 806450 h 10173"/>
              <a:gd name="T24" fmla="*/ 3321050 w 9287"/>
              <a:gd name="T25" fmla="*/ 1060450 h 10173"/>
              <a:gd name="T26" fmla="*/ 3727450 w 9287"/>
              <a:gd name="T27" fmla="*/ 1346200 h 10173"/>
              <a:gd name="T28" fmla="*/ 3981450 w 9287"/>
              <a:gd name="T29" fmla="*/ 1530350 h 10173"/>
              <a:gd name="T30" fmla="*/ 4260850 w 9287"/>
              <a:gd name="T31" fmla="*/ 1752600 h 10173"/>
              <a:gd name="T32" fmla="*/ 4559300 w 9287"/>
              <a:gd name="T33" fmla="*/ 2012950 h 10173"/>
              <a:gd name="T34" fmla="*/ 4768850 w 9287"/>
              <a:gd name="T35" fmla="*/ 2209800 h 10173"/>
              <a:gd name="T36" fmla="*/ 5041900 w 9287"/>
              <a:gd name="T37" fmla="*/ 2476500 h 10173"/>
              <a:gd name="T38" fmla="*/ 5441950 w 9287"/>
              <a:gd name="T39" fmla="*/ 2908300 h 10173"/>
              <a:gd name="T40" fmla="*/ 5702300 w 9287"/>
              <a:gd name="T41" fmla="*/ 3219450 h 10173"/>
              <a:gd name="T42" fmla="*/ 5619750 w 9287"/>
              <a:gd name="T43" fmla="*/ 3327400 h 10173"/>
              <a:gd name="T44" fmla="*/ 5505450 w 9287"/>
              <a:gd name="T45" fmla="*/ 3479800 h 10173"/>
              <a:gd name="T46" fmla="*/ 5321300 w 9287"/>
              <a:gd name="T47" fmla="*/ 3702050 h 10173"/>
              <a:gd name="T48" fmla="*/ 5080000 w 9287"/>
              <a:gd name="T49" fmla="*/ 3962400 h 10173"/>
              <a:gd name="T50" fmla="*/ 4883150 w 9287"/>
              <a:gd name="T51" fmla="*/ 4159250 h 10173"/>
              <a:gd name="T52" fmla="*/ 4686300 w 9287"/>
              <a:gd name="T53" fmla="*/ 4356100 h 10173"/>
              <a:gd name="T54" fmla="*/ 4546600 w 9287"/>
              <a:gd name="T55" fmla="*/ 4476750 h 10173"/>
              <a:gd name="T56" fmla="*/ 4356100 w 9287"/>
              <a:gd name="T57" fmla="*/ 4648200 h 10173"/>
              <a:gd name="T58" fmla="*/ 4165600 w 9287"/>
              <a:gd name="T59" fmla="*/ 4800600 h 10173"/>
              <a:gd name="T60" fmla="*/ 3898900 w 9287"/>
              <a:gd name="T61" fmla="*/ 4991100 h 10173"/>
              <a:gd name="T62" fmla="*/ 3676650 w 9287"/>
              <a:gd name="T63" fmla="*/ 5162550 h 10173"/>
              <a:gd name="T64" fmla="*/ 3390900 w 9287"/>
              <a:gd name="T65" fmla="*/ 5365750 h 10173"/>
              <a:gd name="T66" fmla="*/ 3168650 w 9287"/>
              <a:gd name="T67" fmla="*/ 5511800 h 10173"/>
              <a:gd name="T68" fmla="*/ 2908300 w 9287"/>
              <a:gd name="T69" fmla="*/ 5664200 h 10173"/>
              <a:gd name="T70" fmla="*/ 2717800 w 9287"/>
              <a:gd name="T71" fmla="*/ 5765800 h 10173"/>
              <a:gd name="T72" fmla="*/ 2552700 w 9287"/>
              <a:gd name="T73" fmla="*/ 5842000 h 10173"/>
              <a:gd name="T74" fmla="*/ 2222500 w 9287"/>
              <a:gd name="T75" fmla="*/ 5994400 h 10173"/>
              <a:gd name="T76" fmla="*/ 1885950 w 9287"/>
              <a:gd name="T77" fmla="*/ 6115050 h 10173"/>
              <a:gd name="T78" fmla="*/ 1492250 w 9287"/>
              <a:gd name="T79" fmla="*/ 6235700 h 10173"/>
              <a:gd name="T80" fmla="*/ 1181100 w 9287"/>
              <a:gd name="T81" fmla="*/ 6311900 h 1017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287" h="10173">
                <a:moveTo>
                  <a:pt x="217" y="0"/>
                </a:moveTo>
                <a:cubicBezTo>
                  <a:pt x="313" y="8"/>
                  <a:pt x="454" y="18"/>
                  <a:pt x="562" y="27"/>
                </a:cubicBezTo>
                <a:cubicBezTo>
                  <a:pt x="670" y="36"/>
                  <a:pt x="745" y="40"/>
                  <a:pt x="863" y="53"/>
                </a:cubicBezTo>
                <a:cubicBezTo>
                  <a:pt x="981" y="66"/>
                  <a:pt x="1133" y="83"/>
                  <a:pt x="1273" y="103"/>
                </a:cubicBezTo>
                <a:lnTo>
                  <a:pt x="1703" y="173"/>
                </a:lnTo>
                <a:cubicBezTo>
                  <a:pt x="1820" y="194"/>
                  <a:pt x="1883" y="207"/>
                  <a:pt x="1978" y="227"/>
                </a:cubicBezTo>
                <a:cubicBezTo>
                  <a:pt x="2073" y="247"/>
                  <a:pt x="2152" y="262"/>
                  <a:pt x="2273" y="293"/>
                </a:cubicBezTo>
                <a:cubicBezTo>
                  <a:pt x="2394" y="324"/>
                  <a:pt x="2571" y="375"/>
                  <a:pt x="2703" y="413"/>
                </a:cubicBezTo>
                <a:cubicBezTo>
                  <a:pt x="2835" y="451"/>
                  <a:pt x="2917" y="473"/>
                  <a:pt x="3063" y="523"/>
                </a:cubicBezTo>
                <a:cubicBezTo>
                  <a:pt x="3209" y="573"/>
                  <a:pt x="3437" y="657"/>
                  <a:pt x="3581" y="712"/>
                </a:cubicBezTo>
                <a:cubicBezTo>
                  <a:pt x="3725" y="767"/>
                  <a:pt x="3802" y="799"/>
                  <a:pt x="3928" y="852"/>
                </a:cubicBezTo>
                <a:cubicBezTo>
                  <a:pt x="4054" y="905"/>
                  <a:pt x="4197" y="967"/>
                  <a:pt x="4337" y="1032"/>
                </a:cubicBezTo>
                <a:cubicBezTo>
                  <a:pt x="4477" y="1097"/>
                  <a:pt x="4614" y="1158"/>
                  <a:pt x="4766" y="1240"/>
                </a:cubicBezTo>
                <a:cubicBezTo>
                  <a:pt x="4918" y="1322"/>
                  <a:pt x="5094" y="1427"/>
                  <a:pt x="5250" y="1523"/>
                </a:cubicBezTo>
                <a:cubicBezTo>
                  <a:pt x="5406" y="1619"/>
                  <a:pt x="5584" y="1736"/>
                  <a:pt x="5703" y="1816"/>
                </a:cubicBezTo>
                <a:cubicBezTo>
                  <a:pt x="5822" y="1896"/>
                  <a:pt x="5899" y="1953"/>
                  <a:pt x="5965" y="2001"/>
                </a:cubicBezTo>
                <a:cubicBezTo>
                  <a:pt x="6031" y="2049"/>
                  <a:pt x="6010" y="2036"/>
                  <a:pt x="6097" y="2103"/>
                </a:cubicBezTo>
                <a:cubicBezTo>
                  <a:pt x="6184" y="2170"/>
                  <a:pt x="6353" y="2295"/>
                  <a:pt x="6490" y="2403"/>
                </a:cubicBezTo>
                <a:cubicBezTo>
                  <a:pt x="6627" y="2511"/>
                  <a:pt x="6769" y="2625"/>
                  <a:pt x="6921" y="2752"/>
                </a:cubicBezTo>
                <a:cubicBezTo>
                  <a:pt x="7073" y="2879"/>
                  <a:pt x="7264" y="3042"/>
                  <a:pt x="7401" y="3162"/>
                </a:cubicBezTo>
                <a:cubicBezTo>
                  <a:pt x="7537" y="3282"/>
                  <a:pt x="7608" y="3350"/>
                  <a:pt x="7738" y="3472"/>
                </a:cubicBezTo>
                <a:cubicBezTo>
                  <a:pt x="7867" y="3594"/>
                  <a:pt x="7997" y="3709"/>
                  <a:pt x="8177" y="3892"/>
                </a:cubicBezTo>
                <a:cubicBezTo>
                  <a:pt x="8357" y="4075"/>
                  <a:pt x="8667" y="4407"/>
                  <a:pt x="8821" y="4572"/>
                </a:cubicBezTo>
                <a:cubicBezTo>
                  <a:pt x="8975" y="4737"/>
                  <a:pt x="9023" y="4798"/>
                  <a:pt x="9100" y="4883"/>
                </a:cubicBezTo>
                <a:lnTo>
                  <a:pt x="9283" y="5083"/>
                </a:lnTo>
                <a:cubicBezTo>
                  <a:pt x="9287" y="5071"/>
                  <a:pt x="9200" y="5195"/>
                  <a:pt x="9143" y="5263"/>
                </a:cubicBezTo>
                <a:cubicBezTo>
                  <a:pt x="9086" y="5331"/>
                  <a:pt x="9008" y="5419"/>
                  <a:pt x="8943" y="5493"/>
                </a:cubicBezTo>
                <a:cubicBezTo>
                  <a:pt x="8878" y="5567"/>
                  <a:pt x="8824" y="5628"/>
                  <a:pt x="8752" y="5707"/>
                </a:cubicBezTo>
                <a:cubicBezTo>
                  <a:pt x="8680" y="5786"/>
                  <a:pt x="8603" y="5873"/>
                  <a:pt x="8512" y="5967"/>
                </a:cubicBezTo>
                <a:cubicBezTo>
                  <a:pt x="8421" y="6061"/>
                  <a:pt x="8283" y="6194"/>
                  <a:pt x="8206" y="6271"/>
                </a:cubicBezTo>
                <a:cubicBezTo>
                  <a:pt x="8129" y="6348"/>
                  <a:pt x="8115" y="6363"/>
                  <a:pt x="8050" y="6427"/>
                </a:cubicBezTo>
                <a:cubicBezTo>
                  <a:pt x="7985" y="6491"/>
                  <a:pt x="7887" y="6582"/>
                  <a:pt x="7813" y="6653"/>
                </a:cubicBezTo>
                <a:cubicBezTo>
                  <a:pt x="7739" y="6724"/>
                  <a:pt x="7678" y="6785"/>
                  <a:pt x="7605" y="6852"/>
                </a:cubicBezTo>
                <a:cubicBezTo>
                  <a:pt x="7532" y="6919"/>
                  <a:pt x="7467" y="6973"/>
                  <a:pt x="7373" y="7053"/>
                </a:cubicBezTo>
                <a:cubicBezTo>
                  <a:pt x="7279" y="7133"/>
                  <a:pt x="7156" y="7238"/>
                  <a:pt x="7043" y="7333"/>
                </a:cubicBezTo>
                <a:cubicBezTo>
                  <a:pt x="6930" y="7428"/>
                  <a:pt x="6810" y="7530"/>
                  <a:pt x="6693" y="7623"/>
                </a:cubicBezTo>
                <a:cubicBezTo>
                  <a:pt x="6576" y="7716"/>
                  <a:pt x="6458" y="7806"/>
                  <a:pt x="6343" y="7893"/>
                </a:cubicBezTo>
                <a:cubicBezTo>
                  <a:pt x="6228" y="7980"/>
                  <a:pt x="6134" y="8048"/>
                  <a:pt x="6000" y="8143"/>
                </a:cubicBezTo>
                <a:cubicBezTo>
                  <a:pt x="5866" y="8238"/>
                  <a:pt x="5683" y="8366"/>
                  <a:pt x="5540" y="8463"/>
                </a:cubicBezTo>
                <a:cubicBezTo>
                  <a:pt x="5397" y="8560"/>
                  <a:pt x="5262" y="8648"/>
                  <a:pt x="5140" y="8723"/>
                </a:cubicBezTo>
                <a:cubicBezTo>
                  <a:pt x="5018" y="8798"/>
                  <a:pt x="4926" y="8850"/>
                  <a:pt x="4810" y="8913"/>
                </a:cubicBezTo>
                <a:cubicBezTo>
                  <a:pt x="4694" y="8976"/>
                  <a:pt x="4568" y="9041"/>
                  <a:pt x="4443" y="9103"/>
                </a:cubicBezTo>
                <a:cubicBezTo>
                  <a:pt x="4318" y="9165"/>
                  <a:pt x="4187" y="9226"/>
                  <a:pt x="4057" y="9283"/>
                </a:cubicBezTo>
                <a:cubicBezTo>
                  <a:pt x="3927" y="9340"/>
                  <a:pt x="3819" y="9385"/>
                  <a:pt x="3663" y="9443"/>
                </a:cubicBezTo>
                <a:cubicBezTo>
                  <a:pt x="3507" y="9501"/>
                  <a:pt x="3322" y="9569"/>
                  <a:pt x="3123" y="9630"/>
                </a:cubicBezTo>
                <a:cubicBezTo>
                  <a:pt x="2924" y="9691"/>
                  <a:pt x="2634" y="9768"/>
                  <a:pt x="2467" y="9812"/>
                </a:cubicBezTo>
                <a:cubicBezTo>
                  <a:pt x="2300" y="9856"/>
                  <a:pt x="2295" y="9857"/>
                  <a:pt x="2119" y="9892"/>
                </a:cubicBezTo>
                <a:cubicBezTo>
                  <a:pt x="1943" y="9927"/>
                  <a:pt x="1610" y="9989"/>
                  <a:pt x="1414" y="10022"/>
                </a:cubicBezTo>
                <a:cubicBezTo>
                  <a:pt x="1218" y="10055"/>
                  <a:pt x="1100" y="10070"/>
                  <a:pt x="944" y="10092"/>
                </a:cubicBezTo>
                <a:cubicBezTo>
                  <a:pt x="788" y="10114"/>
                  <a:pt x="609" y="10139"/>
                  <a:pt x="480" y="10153"/>
                </a:cubicBezTo>
                <a:cubicBezTo>
                  <a:pt x="351" y="10167"/>
                  <a:pt x="247" y="10170"/>
                  <a:pt x="170" y="10173"/>
                </a:cubicBezTo>
                <a:lnTo>
                  <a:pt x="15" y="10172"/>
                </a:lnTo>
                <a:lnTo>
                  <a:pt x="7" y="9360"/>
                </a:lnTo>
                <a:cubicBezTo>
                  <a:pt x="6" y="9131"/>
                  <a:pt x="7" y="9193"/>
                  <a:pt x="7" y="8800"/>
                </a:cubicBezTo>
                <a:lnTo>
                  <a:pt x="7" y="7000"/>
                </a:lnTo>
                <a:lnTo>
                  <a:pt x="0" y="3"/>
                </a:lnTo>
                <a:lnTo>
                  <a:pt x="217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rPr>
              <a:t> </a:t>
            </a: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23A960AB-E223-4D68-ADD2-D4131598AE06}"/>
              </a:ext>
            </a:extLst>
          </p:cNvPr>
          <p:cNvGrpSpPr/>
          <p:nvPr userDrawn="1"/>
        </p:nvGrpSpPr>
        <p:grpSpPr>
          <a:xfrm>
            <a:off x="7525614" y="4548482"/>
            <a:ext cx="1323142" cy="341650"/>
            <a:chOff x="3773215" y="2849985"/>
            <a:chExt cx="1596895" cy="412336"/>
          </a:xfrm>
        </p:grpSpPr>
        <p:sp>
          <p:nvSpPr>
            <p:cNvPr id="45" name="Shape 2496">
              <a:extLst>
                <a:ext uri="{FF2B5EF4-FFF2-40B4-BE49-F238E27FC236}">
                  <a16:creationId xmlns:a16="http://schemas.microsoft.com/office/drawing/2014/main" id="{555435E5-A7BF-4F87-B791-D95C8F18BB49}"/>
                </a:ext>
              </a:extLst>
            </p:cNvPr>
            <p:cNvSpPr/>
            <p:nvPr/>
          </p:nvSpPr>
          <p:spPr>
            <a:xfrm>
              <a:off x="4951963" y="2849985"/>
              <a:ext cx="265297" cy="265431"/>
            </a:xfrm>
            <a:custGeom>
              <a:avLst/>
              <a:gdLst/>
              <a:ahLst/>
              <a:cxnLst/>
              <a:rect l="0" t="0" r="0" b="0"/>
              <a:pathLst>
                <a:path w="265366" h="265443">
                  <a:moveTo>
                    <a:pt x="164922" y="0"/>
                  </a:moveTo>
                  <a:lnTo>
                    <a:pt x="244818" y="0"/>
                  </a:lnTo>
                  <a:cubicBezTo>
                    <a:pt x="256184" y="0"/>
                    <a:pt x="265366" y="9195"/>
                    <a:pt x="265366" y="20536"/>
                  </a:cubicBezTo>
                  <a:lnTo>
                    <a:pt x="265366" y="100470"/>
                  </a:lnTo>
                  <a:cubicBezTo>
                    <a:pt x="265366" y="111824"/>
                    <a:pt x="256184" y="121031"/>
                    <a:pt x="244818" y="121031"/>
                  </a:cubicBezTo>
                  <a:cubicBezTo>
                    <a:pt x="244818" y="121031"/>
                    <a:pt x="183655" y="121006"/>
                    <a:pt x="183553" y="121006"/>
                  </a:cubicBezTo>
                  <a:cubicBezTo>
                    <a:pt x="164528" y="121006"/>
                    <a:pt x="148234" y="135509"/>
                    <a:pt x="141732" y="141758"/>
                  </a:cubicBezTo>
                  <a:cubicBezTo>
                    <a:pt x="135191" y="147981"/>
                    <a:pt x="121514" y="164846"/>
                    <a:pt x="121463" y="191770"/>
                  </a:cubicBezTo>
                  <a:lnTo>
                    <a:pt x="121463" y="265443"/>
                  </a:lnTo>
                  <a:lnTo>
                    <a:pt x="0" y="265443"/>
                  </a:lnTo>
                  <a:lnTo>
                    <a:pt x="0" y="143942"/>
                  </a:lnTo>
                  <a:lnTo>
                    <a:pt x="73698" y="143942"/>
                  </a:lnTo>
                  <a:cubicBezTo>
                    <a:pt x="100609" y="143891"/>
                    <a:pt x="117475" y="130226"/>
                    <a:pt x="123723" y="123673"/>
                  </a:cubicBezTo>
                  <a:cubicBezTo>
                    <a:pt x="129946" y="117170"/>
                    <a:pt x="144437" y="100813"/>
                    <a:pt x="144437" y="81814"/>
                  </a:cubicBezTo>
                  <a:lnTo>
                    <a:pt x="144437" y="20524"/>
                  </a:lnTo>
                  <a:cubicBezTo>
                    <a:pt x="144437" y="9195"/>
                    <a:pt x="153619" y="0"/>
                    <a:pt x="164922" y="0"/>
                  </a:cubicBezTo>
                  <a:close/>
                </a:path>
              </a:pathLst>
            </a:custGeom>
            <a:solidFill>
              <a:srgbClr val="E20025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3031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  <p:sp>
          <p:nvSpPr>
            <p:cNvPr id="46" name="Shape 2497">
              <a:extLst>
                <a:ext uri="{FF2B5EF4-FFF2-40B4-BE49-F238E27FC236}">
                  <a16:creationId xmlns:a16="http://schemas.microsoft.com/office/drawing/2014/main" id="{AC6A4C79-A5D3-4AA0-921B-DE65B29F1353}"/>
                </a:ext>
              </a:extLst>
            </p:cNvPr>
            <p:cNvSpPr/>
            <p:nvPr/>
          </p:nvSpPr>
          <p:spPr>
            <a:xfrm>
              <a:off x="5096357" y="2988419"/>
              <a:ext cx="273753" cy="273902"/>
            </a:xfrm>
            <a:custGeom>
              <a:avLst/>
              <a:gdLst/>
              <a:ahLst/>
              <a:cxnLst/>
              <a:rect l="0" t="0" r="0" b="0"/>
              <a:pathLst>
                <a:path w="273825" h="273914">
                  <a:moveTo>
                    <a:pt x="203721" y="0"/>
                  </a:moveTo>
                  <a:cubicBezTo>
                    <a:pt x="223253" y="0"/>
                    <a:pt x="240830" y="7696"/>
                    <a:pt x="253416" y="20434"/>
                  </a:cubicBezTo>
                  <a:cubicBezTo>
                    <a:pt x="265964" y="33172"/>
                    <a:pt x="273825" y="50610"/>
                    <a:pt x="273825" y="70142"/>
                  </a:cubicBezTo>
                  <a:cubicBezTo>
                    <a:pt x="273825" y="110033"/>
                    <a:pt x="241300" y="141884"/>
                    <a:pt x="202489" y="141884"/>
                  </a:cubicBezTo>
                  <a:cubicBezTo>
                    <a:pt x="195415" y="141884"/>
                    <a:pt x="182004" y="138811"/>
                    <a:pt x="176263" y="138811"/>
                  </a:cubicBezTo>
                  <a:cubicBezTo>
                    <a:pt x="145707" y="138811"/>
                    <a:pt x="120929" y="163563"/>
                    <a:pt x="120929" y="194120"/>
                  </a:cubicBezTo>
                  <a:lnTo>
                    <a:pt x="120929" y="253352"/>
                  </a:lnTo>
                  <a:cubicBezTo>
                    <a:pt x="120929" y="264719"/>
                    <a:pt x="111747" y="273914"/>
                    <a:pt x="100393" y="273914"/>
                  </a:cubicBezTo>
                  <a:lnTo>
                    <a:pt x="20498" y="273914"/>
                  </a:lnTo>
                  <a:cubicBezTo>
                    <a:pt x="9182" y="273914"/>
                    <a:pt x="0" y="264719"/>
                    <a:pt x="0" y="253352"/>
                  </a:cubicBezTo>
                  <a:lnTo>
                    <a:pt x="0" y="173431"/>
                  </a:lnTo>
                  <a:cubicBezTo>
                    <a:pt x="0" y="162103"/>
                    <a:pt x="9182" y="152870"/>
                    <a:pt x="20498" y="152870"/>
                  </a:cubicBezTo>
                  <a:lnTo>
                    <a:pt x="79731" y="152870"/>
                  </a:lnTo>
                  <a:cubicBezTo>
                    <a:pt x="110287" y="152870"/>
                    <a:pt x="135014" y="128092"/>
                    <a:pt x="135014" y="97587"/>
                  </a:cubicBezTo>
                  <a:cubicBezTo>
                    <a:pt x="135014" y="91847"/>
                    <a:pt x="131940" y="78410"/>
                    <a:pt x="131940" y="71336"/>
                  </a:cubicBezTo>
                  <a:cubicBezTo>
                    <a:pt x="131940" y="32512"/>
                    <a:pt x="163792" y="0"/>
                    <a:pt x="203721" y="0"/>
                  </a:cubicBezTo>
                  <a:close/>
                </a:path>
              </a:pathLst>
            </a:custGeom>
            <a:solidFill>
              <a:srgbClr val="E20025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3031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  <p:sp>
          <p:nvSpPr>
            <p:cNvPr id="47" name="Shape 2498">
              <a:extLst>
                <a:ext uri="{FF2B5EF4-FFF2-40B4-BE49-F238E27FC236}">
                  <a16:creationId xmlns:a16="http://schemas.microsoft.com/office/drawing/2014/main" id="{7376065D-4FE4-4AE5-8826-54FC1BEE4B19}"/>
                </a:ext>
              </a:extLst>
            </p:cNvPr>
            <p:cNvSpPr/>
            <p:nvPr/>
          </p:nvSpPr>
          <p:spPr>
            <a:xfrm>
              <a:off x="4480419" y="2991414"/>
              <a:ext cx="241783" cy="152774"/>
            </a:xfrm>
            <a:custGeom>
              <a:avLst/>
              <a:gdLst/>
              <a:ahLst/>
              <a:cxnLst/>
              <a:rect l="0" t="0" r="0" b="0"/>
              <a:pathLst>
                <a:path w="241846" h="152781">
                  <a:moveTo>
                    <a:pt x="120929" y="0"/>
                  </a:moveTo>
                  <a:cubicBezTo>
                    <a:pt x="194920" y="0"/>
                    <a:pt x="241846" y="11697"/>
                    <a:pt x="241846" y="11697"/>
                  </a:cubicBezTo>
                  <a:lnTo>
                    <a:pt x="241846" y="55981"/>
                  </a:lnTo>
                  <a:cubicBezTo>
                    <a:pt x="241846" y="55981"/>
                    <a:pt x="189268" y="45809"/>
                    <a:pt x="120929" y="45580"/>
                  </a:cubicBezTo>
                  <a:cubicBezTo>
                    <a:pt x="88074" y="45580"/>
                    <a:pt x="65227" y="49466"/>
                    <a:pt x="51613" y="50826"/>
                  </a:cubicBezTo>
                  <a:cubicBezTo>
                    <a:pt x="51651" y="61532"/>
                    <a:pt x="51600" y="91465"/>
                    <a:pt x="51613" y="102032"/>
                  </a:cubicBezTo>
                  <a:cubicBezTo>
                    <a:pt x="63767" y="103225"/>
                    <a:pt x="86335" y="107239"/>
                    <a:pt x="120409" y="107239"/>
                  </a:cubicBezTo>
                  <a:cubicBezTo>
                    <a:pt x="190627" y="107239"/>
                    <a:pt x="241846" y="97193"/>
                    <a:pt x="241846" y="97193"/>
                  </a:cubicBezTo>
                  <a:lnTo>
                    <a:pt x="241846" y="141148"/>
                  </a:lnTo>
                  <a:cubicBezTo>
                    <a:pt x="241846" y="141148"/>
                    <a:pt x="194208" y="152781"/>
                    <a:pt x="120929" y="152781"/>
                  </a:cubicBezTo>
                  <a:cubicBezTo>
                    <a:pt x="47117" y="152781"/>
                    <a:pt x="0" y="141097"/>
                    <a:pt x="0" y="141097"/>
                  </a:cubicBezTo>
                  <a:lnTo>
                    <a:pt x="0" y="11722"/>
                  </a:lnTo>
                  <a:cubicBezTo>
                    <a:pt x="0" y="11722"/>
                    <a:pt x="46368" y="0"/>
                    <a:pt x="120929" y="0"/>
                  </a:cubicBezTo>
                  <a:close/>
                </a:path>
              </a:pathLst>
            </a:custGeom>
            <a:solidFill>
              <a:srgbClr val="004489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1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  <p:sp>
          <p:nvSpPr>
            <p:cNvPr id="48" name="Shape 75435">
              <a:extLst>
                <a:ext uri="{FF2B5EF4-FFF2-40B4-BE49-F238E27FC236}">
                  <a16:creationId xmlns:a16="http://schemas.microsoft.com/office/drawing/2014/main" id="{E6CEF634-8400-4822-BF56-4A3459292C9E}"/>
                </a:ext>
              </a:extLst>
            </p:cNvPr>
            <p:cNvSpPr/>
            <p:nvPr/>
          </p:nvSpPr>
          <p:spPr>
            <a:xfrm>
              <a:off x="4779591" y="2993837"/>
              <a:ext cx="52945" cy="147453"/>
            </a:xfrm>
            <a:custGeom>
              <a:avLst/>
              <a:gdLst/>
              <a:ahLst/>
              <a:cxnLst/>
              <a:rect l="0" t="0" r="0" b="0"/>
              <a:pathLst>
                <a:path w="52959" h="147460">
                  <a:moveTo>
                    <a:pt x="0" y="0"/>
                  </a:moveTo>
                  <a:lnTo>
                    <a:pt x="52959" y="0"/>
                  </a:lnTo>
                  <a:lnTo>
                    <a:pt x="52959" y="147460"/>
                  </a:lnTo>
                  <a:lnTo>
                    <a:pt x="0" y="147460"/>
                  </a:lnTo>
                  <a:lnTo>
                    <a:pt x="0" y="0"/>
                  </a:lnTo>
                </a:path>
              </a:pathLst>
            </a:custGeom>
            <a:solidFill>
              <a:srgbClr val="004489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1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  <p:sp>
          <p:nvSpPr>
            <p:cNvPr id="49" name="Shape 75436">
              <a:extLst>
                <a:ext uri="{FF2B5EF4-FFF2-40B4-BE49-F238E27FC236}">
                  <a16:creationId xmlns:a16="http://schemas.microsoft.com/office/drawing/2014/main" id="{06952F3A-8F92-42E4-BA02-8E321516C5AA}"/>
                </a:ext>
              </a:extLst>
            </p:cNvPr>
            <p:cNvSpPr/>
            <p:nvPr/>
          </p:nvSpPr>
          <p:spPr>
            <a:xfrm>
              <a:off x="4071307" y="2993837"/>
              <a:ext cx="52958" cy="147453"/>
            </a:xfrm>
            <a:custGeom>
              <a:avLst/>
              <a:gdLst/>
              <a:ahLst/>
              <a:cxnLst/>
              <a:rect l="0" t="0" r="0" b="0"/>
              <a:pathLst>
                <a:path w="52972" h="147460">
                  <a:moveTo>
                    <a:pt x="0" y="0"/>
                  </a:moveTo>
                  <a:lnTo>
                    <a:pt x="52972" y="0"/>
                  </a:lnTo>
                  <a:lnTo>
                    <a:pt x="52972" y="147460"/>
                  </a:lnTo>
                  <a:lnTo>
                    <a:pt x="0" y="147460"/>
                  </a:lnTo>
                  <a:lnTo>
                    <a:pt x="0" y="0"/>
                  </a:lnTo>
                </a:path>
              </a:pathLst>
            </a:custGeom>
            <a:solidFill>
              <a:srgbClr val="004489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1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  <p:sp>
          <p:nvSpPr>
            <p:cNvPr id="50" name="Shape 2501">
              <a:extLst>
                <a:ext uri="{FF2B5EF4-FFF2-40B4-BE49-F238E27FC236}">
                  <a16:creationId xmlns:a16="http://schemas.microsoft.com/office/drawing/2014/main" id="{C321E05A-CF39-440A-8CC8-B951065D87D6}"/>
                </a:ext>
              </a:extLst>
            </p:cNvPr>
            <p:cNvSpPr/>
            <p:nvPr/>
          </p:nvSpPr>
          <p:spPr>
            <a:xfrm>
              <a:off x="4183529" y="2993832"/>
              <a:ext cx="238482" cy="147453"/>
            </a:xfrm>
            <a:custGeom>
              <a:avLst/>
              <a:gdLst/>
              <a:ahLst/>
              <a:cxnLst/>
              <a:rect l="0" t="0" r="0" b="0"/>
              <a:pathLst>
                <a:path w="238544" h="147460">
                  <a:moveTo>
                    <a:pt x="187097" y="0"/>
                  </a:moveTo>
                  <a:lnTo>
                    <a:pt x="238544" y="0"/>
                  </a:lnTo>
                  <a:lnTo>
                    <a:pt x="238544" y="147460"/>
                  </a:lnTo>
                  <a:lnTo>
                    <a:pt x="187071" y="147460"/>
                  </a:lnTo>
                  <a:cubicBezTo>
                    <a:pt x="187071" y="147460"/>
                    <a:pt x="148806" y="116497"/>
                    <a:pt x="92494" y="87363"/>
                  </a:cubicBezTo>
                  <a:cubicBezTo>
                    <a:pt x="76810" y="79210"/>
                    <a:pt x="63526" y="73812"/>
                    <a:pt x="51232" y="68809"/>
                  </a:cubicBezTo>
                  <a:lnTo>
                    <a:pt x="51245" y="147460"/>
                  </a:lnTo>
                  <a:lnTo>
                    <a:pt x="0" y="147460"/>
                  </a:lnTo>
                  <a:lnTo>
                    <a:pt x="0" y="267"/>
                  </a:lnTo>
                  <a:cubicBezTo>
                    <a:pt x="0" y="267"/>
                    <a:pt x="43345" y="8687"/>
                    <a:pt x="92570" y="34214"/>
                  </a:cubicBezTo>
                  <a:cubicBezTo>
                    <a:pt x="148882" y="63386"/>
                    <a:pt x="187097" y="91694"/>
                    <a:pt x="187097" y="91694"/>
                  </a:cubicBezTo>
                  <a:lnTo>
                    <a:pt x="187097" y="0"/>
                  </a:lnTo>
                  <a:close/>
                </a:path>
              </a:pathLst>
            </a:custGeom>
            <a:solidFill>
              <a:srgbClr val="004489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1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  <p:sp>
          <p:nvSpPr>
            <p:cNvPr id="51" name="Shape 2502">
              <a:extLst>
                <a:ext uri="{FF2B5EF4-FFF2-40B4-BE49-F238E27FC236}">
                  <a16:creationId xmlns:a16="http://schemas.microsoft.com/office/drawing/2014/main" id="{10B82C50-020A-4418-8978-4CB7042DB1ED}"/>
                </a:ext>
              </a:extLst>
            </p:cNvPr>
            <p:cNvSpPr/>
            <p:nvPr/>
          </p:nvSpPr>
          <p:spPr>
            <a:xfrm>
              <a:off x="3773215" y="2991343"/>
              <a:ext cx="262758" cy="153891"/>
            </a:xfrm>
            <a:custGeom>
              <a:avLst/>
              <a:gdLst/>
              <a:ahLst/>
              <a:cxnLst/>
              <a:rect l="0" t="0" r="0" b="0"/>
              <a:pathLst>
                <a:path w="262827" h="153898">
                  <a:moveTo>
                    <a:pt x="223660" y="0"/>
                  </a:moveTo>
                  <a:lnTo>
                    <a:pt x="262827" y="35890"/>
                  </a:lnTo>
                  <a:lnTo>
                    <a:pt x="131483" y="153898"/>
                  </a:lnTo>
                  <a:lnTo>
                    <a:pt x="0" y="35826"/>
                  </a:lnTo>
                  <a:lnTo>
                    <a:pt x="39307" y="12"/>
                  </a:lnTo>
                  <a:cubicBezTo>
                    <a:pt x="39307" y="12"/>
                    <a:pt x="119609" y="77330"/>
                    <a:pt x="131483" y="88354"/>
                  </a:cubicBezTo>
                  <a:cubicBezTo>
                    <a:pt x="143320" y="77330"/>
                    <a:pt x="223660" y="0"/>
                    <a:pt x="223660" y="0"/>
                  </a:cubicBezTo>
                  <a:close/>
                </a:path>
              </a:pathLst>
            </a:custGeom>
            <a:solidFill>
              <a:srgbClr val="004489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1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  <p:sp>
          <p:nvSpPr>
            <p:cNvPr id="52" name="Shape 2503">
              <a:extLst>
                <a:ext uri="{FF2B5EF4-FFF2-40B4-BE49-F238E27FC236}">
                  <a16:creationId xmlns:a16="http://schemas.microsoft.com/office/drawing/2014/main" id="{A852FD0F-E1AE-4BEE-A4EE-D42AEEAA3BAC}"/>
                </a:ext>
              </a:extLst>
            </p:cNvPr>
            <p:cNvSpPr/>
            <p:nvPr/>
          </p:nvSpPr>
          <p:spPr>
            <a:xfrm>
              <a:off x="4518205" y="3195723"/>
              <a:ext cx="38255" cy="63129"/>
            </a:xfrm>
            <a:custGeom>
              <a:avLst/>
              <a:gdLst/>
              <a:ahLst/>
              <a:cxnLst/>
              <a:rect l="0" t="0" r="0" b="0"/>
              <a:pathLst>
                <a:path w="38265" h="63132">
                  <a:moveTo>
                    <a:pt x="0" y="0"/>
                  </a:moveTo>
                  <a:lnTo>
                    <a:pt x="38265" y="0"/>
                  </a:lnTo>
                  <a:lnTo>
                    <a:pt x="38265" y="7798"/>
                  </a:lnTo>
                  <a:lnTo>
                    <a:pt x="14503" y="7798"/>
                  </a:lnTo>
                  <a:lnTo>
                    <a:pt x="14503" y="26873"/>
                  </a:lnTo>
                  <a:lnTo>
                    <a:pt x="35636" y="26873"/>
                  </a:lnTo>
                  <a:lnTo>
                    <a:pt x="35636" y="34582"/>
                  </a:lnTo>
                  <a:lnTo>
                    <a:pt x="14503" y="34582"/>
                  </a:lnTo>
                  <a:lnTo>
                    <a:pt x="14503" y="55321"/>
                  </a:lnTo>
                  <a:lnTo>
                    <a:pt x="38265" y="55321"/>
                  </a:lnTo>
                  <a:lnTo>
                    <a:pt x="38265" y="63132"/>
                  </a:lnTo>
                  <a:lnTo>
                    <a:pt x="0" y="63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489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1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  <p:sp>
          <p:nvSpPr>
            <p:cNvPr id="53" name="Shape 2504">
              <a:extLst>
                <a:ext uri="{FF2B5EF4-FFF2-40B4-BE49-F238E27FC236}">
                  <a16:creationId xmlns:a16="http://schemas.microsoft.com/office/drawing/2014/main" id="{6DF87BC0-07CF-4DB7-B85D-284F584F6863}"/>
                </a:ext>
              </a:extLst>
            </p:cNvPr>
            <p:cNvSpPr/>
            <p:nvPr/>
          </p:nvSpPr>
          <p:spPr>
            <a:xfrm>
              <a:off x="4569715" y="3195723"/>
              <a:ext cx="58024" cy="63129"/>
            </a:xfrm>
            <a:custGeom>
              <a:avLst/>
              <a:gdLst/>
              <a:ahLst/>
              <a:cxnLst/>
              <a:rect l="0" t="0" r="0" b="0"/>
              <a:pathLst>
                <a:path w="58039" h="63132">
                  <a:moveTo>
                    <a:pt x="0" y="0"/>
                  </a:moveTo>
                  <a:lnTo>
                    <a:pt x="13703" y="0"/>
                  </a:lnTo>
                  <a:lnTo>
                    <a:pt x="41821" y="38354"/>
                  </a:lnTo>
                  <a:cubicBezTo>
                    <a:pt x="44463" y="41948"/>
                    <a:pt x="46076" y="44780"/>
                    <a:pt x="46076" y="44780"/>
                  </a:cubicBezTo>
                  <a:lnTo>
                    <a:pt x="46292" y="44780"/>
                  </a:lnTo>
                  <a:cubicBezTo>
                    <a:pt x="46292" y="44780"/>
                    <a:pt x="45924" y="41745"/>
                    <a:pt x="45924" y="38049"/>
                  </a:cubicBezTo>
                  <a:lnTo>
                    <a:pt x="45924" y="0"/>
                  </a:lnTo>
                  <a:lnTo>
                    <a:pt x="58039" y="0"/>
                  </a:lnTo>
                  <a:lnTo>
                    <a:pt x="58039" y="63132"/>
                  </a:lnTo>
                  <a:lnTo>
                    <a:pt x="46393" y="63132"/>
                  </a:lnTo>
                  <a:lnTo>
                    <a:pt x="16561" y="22377"/>
                  </a:lnTo>
                  <a:cubicBezTo>
                    <a:pt x="13932" y="18809"/>
                    <a:pt x="12002" y="15304"/>
                    <a:pt x="12002" y="15304"/>
                  </a:cubicBezTo>
                  <a:lnTo>
                    <a:pt x="11773" y="15304"/>
                  </a:lnTo>
                  <a:cubicBezTo>
                    <a:pt x="11773" y="15304"/>
                    <a:pt x="12217" y="18910"/>
                    <a:pt x="12217" y="22644"/>
                  </a:cubicBezTo>
                  <a:lnTo>
                    <a:pt x="12217" y="63132"/>
                  </a:lnTo>
                  <a:lnTo>
                    <a:pt x="0" y="63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489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1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  <p:sp>
          <p:nvSpPr>
            <p:cNvPr id="54" name="Shape 2505">
              <a:extLst>
                <a:ext uri="{FF2B5EF4-FFF2-40B4-BE49-F238E27FC236}">
                  <a16:creationId xmlns:a16="http://schemas.microsoft.com/office/drawing/2014/main" id="{C6C30EBB-246D-490A-A058-399CCC70E36C}"/>
                </a:ext>
              </a:extLst>
            </p:cNvPr>
            <p:cNvSpPr/>
            <p:nvPr/>
          </p:nvSpPr>
          <p:spPr>
            <a:xfrm>
              <a:off x="4643969" y="3195723"/>
              <a:ext cx="38242" cy="63129"/>
            </a:xfrm>
            <a:custGeom>
              <a:avLst/>
              <a:gdLst/>
              <a:ahLst/>
              <a:cxnLst/>
              <a:rect l="0" t="0" r="0" b="0"/>
              <a:pathLst>
                <a:path w="38252" h="63132">
                  <a:moveTo>
                    <a:pt x="0" y="0"/>
                  </a:moveTo>
                  <a:lnTo>
                    <a:pt x="38252" y="0"/>
                  </a:lnTo>
                  <a:lnTo>
                    <a:pt x="38252" y="7798"/>
                  </a:lnTo>
                  <a:lnTo>
                    <a:pt x="14529" y="7798"/>
                  </a:lnTo>
                  <a:lnTo>
                    <a:pt x="14529" y="26873"/>
                  </a:lnTo>
                  <a:lnTo>
                    <a:pt x="35649" y="26873"/>
                  </a:lnTo>
                  <a:lnTo>
                    <a:pt x="35649" y="34582"/>
                  </a:lnTo>
                  <a:lnTo>
                    <a:pt x="14529" y="34582"/>
                  </a:lnTo>
                  <a:lnTo>
                    <a:pt x="14529" y="55321"/>
                  </a:lnTo>
                  <a:lnTo>
                    <a:pt x="38252" y="55321"/>
                  </a:lnTo>
                  <a:lnTo>
                    <a:pt x="38252" y="63132"/>
                  </a:lnTo>
                  <a:lnTo>
                    <a:pt x="0" y="63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489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1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  <p:sp>
          <p:nvSpPr>
            <p:cNvPr id="55" name="Shape 2506">
              <a:extLst>
                <a:ext uri="{FF2B5EF4-FFF2-40B4-BE49-F238E27FC236}">
                  <a16:creationId xmlns:a16="http://schemas.microsoft.com/office/drawing/2014/main" id="{F18A7BFC-FA33-46F2-BDF0-7911933C498B}"/>
                </a:ext>
              </a:extLst>
            </p:cNvPr>
            <p:cNvSpPr/>
            <p:nvPr/>
          </p:nvSpPr>
          <p:spPr>
            <a:xfrm>
              <a:off x="4695699" y="3194809"/>
              <a:ext cx="25317" cy="64043"/>
            </a:xfrm>
            <a:custGeom>
              <a:avLst/>
              <a:gdLst/>
              <a:ahLst/>
              <a:cxnLst/>
              <a:rect l="0" t="0" r="0" b="0"/>
              <a:pathLst>
                <a:path w="25324" h="64046">
                  <a:moveTo>
                    <a:pt x="21488" y="0"/>
                  </a:moveTo>
                  <a:lnTo>
                    <a:pt x="25324" y="904"/>
                  </a:lnTo>
                  <a:lnTo>
                    <a:pt x="25324" y="7750"/>
                  </a:lnTo>
                  <a:lnTo>
                    <a:pt x="21488" y="6667"/>
                  </a:lnTo>
                  <a:cubicBezTo>
                    <a:pt x="18402" y="6667"/>
                    <a:pt x="16002" y="7150"/>
                    <a:pt x="14288" y="7785"/>
                  </a:cubicBezTo>
                  <a:lnTo>
                    <a:pt x="14288" y="32563"/>
                  </a:lnTo>
                  <a:cubicBezTo>
                    <a:pt x="15202" y="32868"/>
                    <a:pt x="17488" y="33045"/>
                    <a:pt x="19659" y="33045"/>
                  </a:cubicBezTo>
                  <a:lnTo>
                    <a:pt x="25324" y="31467"/>
                  </a:lnTo>
                  <a:lnTo>
                    <a:pt x="25324" y="49308"/>
                  </a:lnTo>
                  <a:lnTo>
                    <a:pt x="14529" y="35420"/>
                  </a:lnTo>
                  <a:lnTo>
                    <a:pt x="14288" y="35420"/>
                  </a:lnTo>
                  <a:lnTo>
                    <a:pt x="14288" y="64046"/>
                  </a:lnTo>
                  <a:lnTo>
                    <a:pt x="0" y="64046"/>
                  </a:lnTo>
                  <a:lnTo>
                    <a:pt x="0" y="3543"/>
                  </a:lnTo>
                  <a:cubicBezTo>
                    <a:pt x="4927" y="1537"/>
                    <a:pt x="12446" y="0"/>
                    <a:pt x="21488" y="0"/>
                  </a:cubicBezTo>
                  <a:close/>
                </a:path>
              </a:pathLst>
            </a:custGeom>
            <a:solidFill>
              <a:srgbClr val="004489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1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  <p:sp>
          <p:nvSpPr>
            <p:cNvPr id="56" name="Shape 2507">
              <a:extLst>
                <a:ext uri="{FF2B5EF4-FFF2-40B4-BE49-F238E27FC236}">
                  <a16:creationId xmlns:a16="http://schemas.microsoft.com/office/drawing/2014/main" id="{AC03EA40-A969-4036-831B-9B377E597084}"/>
                </a:ext>
              </a:extLst>
            </p:cNvPr>
            <p:cNvSpPr/>
            <p:nvPr/>
          </p:nvSpPr>
          <p:spPr>
            <a:xfrm>
              <a:off x="4721016" y="3195713"/>
              <a:ext cx="27577" cy="63139"/>
            </a:xfrm>
            <a:custGeom>
              <a:avLst/>
              <a:gdLst/>
              <a:ahLst/>
              <a:cxnLst/>
              <a:rect l="0" t="0" r="0" b="0"/>
              <a:pathLst>
                <a:path w="27584" h="63142">
                  <a:moveTo>
                    <a:pt x="0" y="0"/>
                  </a:moveTo>
                  <a:lnTo>
                    <a:pt x="17999" y="4242"/>
                  </a:lnTo>
                  <a:cubicBezTo>
                    <a:pt x="22813" y="7554"/>
                    <a:pt x="25184" y="12342"/>
                    <a:pt x="25184" y="18247"/>
                  </a:cubicBezTo>
                  <a:cubicBezTo>
                    <a:pt x="25184" y="27823"/>
                    <a:pt x="16624" y="34313"/>
                    <a:pt x="4166" y="34961"/>
                  </a:cubicBezTo>
                  <a:lnTo>
                    <a:pt x="4166" y="35164"/>
                  </a:lnTo>
                  <a:lnTo>
                    <a:pt x="27584" y="63142"/>
                  </a:lnTo>
                  <a:lnTo>
                    <a:pt x="11456" y="63142"/>
                  </a:lnTo>
                  <a:lnTo>
                    <a:pt x="0" y="48404"/>
                  </a:lnTo>
                  <a:lnTo>
                    <a:pt x="0" y="30563"/>
                  </a:lnTo>
                  <a:lnTo>
                    <a:pt x="6896" y="28642"/>
                  </a:lnTo>
                  <a:cubicBezTo>
                    <a:pt x="9668" y="26366"/>
                    <a:pt x="11036" y="23035"/>
                    <a:pt x="11036" y="18819"/>
                  </a:cubicBezTo>
                  <a:cubicBezTo>
                    <a:pt x="11036" y="14412"/>
                    <a:pt x="9969" y="11148"/>
                    <a:pt x="7577" y="8986"/>
                  </a:cubicBezTo>
                  <a:lnTo>
                    <a:pt x="0" y="6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489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1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  <p:sp>
          <p:nvSpPr>
            <p:cNvPr id="57" name="Shape 2508">
              <a:extLst>
                <a:ext uri="{FF2B5EF4-FFF2-40B4-BE49-F238E27FC236}">
                  <a16:creationId xmlns:a16="http://schemas.microsoft.com/office/drawing/2014/main" id="{ADBB944A-C695-42C8-B8AA-70F8767CF977}"/>
                </a:ext>
              </a:extLst>
            </p:cNvPr>
            <p:cNvSpPr/>
            <p:nvPr/>
          </p:nvSpPr>
          <p:spPr>
            <a:xfrm>
              <a:off x="4757039" y="3194813"/>
              <a:ext cx="55256" cy="64957"/>
            </a:xfrm>
            <a:custGeom>
              <a:avLst/>
              <a:gdLst/>
              <a:ahLst/>
              <a:cxnLst/>
              <a:rect l="0" t="0" r="0" b="0"/>
              <a:pathLst>
                <a:path w="55270" h="64960">
                  <a:moveTo>
                    <a:pt x="34608" y="0"/>
                  </a:moveTo>
                  <a:cubicBezTo>
                    <a:pt x="43523" y="0"/>
                    <a:pt x="49797" y="1359"/>
                    <a:pt x="54267" y="3467"/>
                  </a:cubicBezTo>
                  <a:lnTo>
                    <a:pt x="49898" y="10642"/>
                  </a:lnTo>
                  <a:cubicBezTo>
                    <a:pt x="47409" y="9449"/>
                    <a:pt x="43066" y="8229"/>
                    <a:pt x="36322" y="8229"/>
                  </a:cubicBezTo>
                  <a:cubicBezTo>
                    <a:pt x="22733" y="8229"/>
                    <a:pt x="14719" y="15773"/>
                    <a:pt x="14719" y="32664"/>
                  </a:cubicBezTo>
                  <a:cubicBezTo>
                    <a:pt x="14719" y="48616"/>
                    <a:pt x="22733" y="56896"/>
                    <a:pt x="33693" y="56896"/>
                  </a:cubicBezTo>
                  <a:cubicBezTo>
                    <a:pt x="37909" y="56896"/>
                    <a:pt x="40322" y="56223"/>
                    <a:pt x="41592" y="55689"/>
                  </a:cubicBezTo>
                  <a:lnTo>
                    <a:pt x="41592" y="34950"/>
                  </a:lnTo>
                  <a:lnTo>
                    <a:pt x="30264" y="34950"/>
                  </a:lnTo>
                  <a:lnTo>
                    <a:pt x="30264" y="27775"/>
                  </a:lnTo>
                  <a:lnTo>
                    <a:pt x="55270" y="27775"/>
                  </a:lnTo>
                  <a:lnTo>
                    <a:pt x="55270" y="61392"/>
                  </a:lnTo>
                  <a:cubicBezTo>
                    <a:pt x="50368" y="63690"/>
                    <a:pt x="44653" y="64960"/>
                    <a:pt x="34265" y="64960"/>
                  </a:cubicBezTo>
                  <a:cubicBezTo>
                    <a:pt x="13233" y="64960"/>
                    <a:pt x="0" y="53302"/>
                    <a:pt x="0" y="32093"/>
                  </a:cubicBezTo>
                  <a:cubicBezTo>
                    <a:pt x="0" y="12001"/>
                    <a:pt x="14262" y="0"/>
                    <a:pt x="34608" y="0"/>
                  </a:cubicBezTo>
                  <a:close/>
                </a:path>
              </a:pathLst>
            </a:custGeom>
            <a:solidFill>
              <a:srgbClr val="004489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1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  <p:sp>
          <p:nvSpPr>
            <p:cNvPr id="58" name="Shape 75437">
              <a:extLst>
                <a:ext uri="{FF2B5EF4-FFF2-40B4-BE49-F238E27FC236}">
                  <a16:creationId xmlns:a16="http://schemas.microsoft.com/office/drawing/2014/main" id="{4A4CCE95-953A-4015-9163-319C41B34140}"/>
                </a:ext>
              </a:extLst>
            </p:cNvPr>
            <p:cNvSpPr/>
            <p:nvPr/>
          </p:nvSpPr>
          <p:spPr>
            <a:xfrm>
              <a:off x="4828232" y="3195731"/>
              <a:ext cx="14588" cy="63129"/>
            </a:xfrm>
            <a:custGeom>
              <a:avLst/>
              <a:gdLst/>
              <a:ahLst/>
              <a:cxnLst/>
              <a:rect l="0" t="0" r="0" b="0"/>
              <a:pathLst>
                <a:path w="14592" h="63132">
                  <a:moveTo>
                    <a:pt x="0" y="0"/>
                  </a:moveTo>
                  <a:lnTo>
                    <a:pt x="14592" y="0"/>
                  </a:lnTo>
                  <a:lnTo>
                    <a:pt x="14592" y="63132"/>
                  </a:lnTo>
                  <a:lnTo>
                    <a:pt x="0" y="63132"/>
                  </a:lnTo>
                  <a:lnTo>
                    <a:pt x="0" y="0"/>
                  </a:lnTo>
                </a:path>
              </a:pathLst>
            </a:custGeom>
            <a:solidFill>
              <a:srgbClr val="004489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1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  <p:sp>
          <p:nvSpPr>
            <p:cNvPr id="59" name="Shape 2510">
              <a:extLst>
                <a:ext uri="{FF2B5EF4-FFF2-40B4-BE49-F238E27FC236}">
                  <a16:creationId xmlns:a16="http://schemas.microsoft.com/office/drawing/2014/main" id="{486449F2-081A-4BDC-BE3C-36FD0F0A042C}"/>
                </a:ext>
              </a:extLst>
            </p:cNvPr>
            <p:cNvSpPr/>
            <p:nvPr/>
          </p:nvSpPr>
          <p:spPr>
            <a:xfrm>
              <a:off x="4859255" y="3195723"/>
              <a:ext cx="38281" cy="63129"/>
            </a:xfrm>
            <a:custGeom>
              <a:avLst/>
              <a:gdLst/>
              <a:ahLst/>
              <a:cxnLst/>
              <a:rect l="0" t="0" r="0" b="0"/>
              <a:pathLst>
                <a:path w="38291" h="63132">
                  <a:moveTo>
                    <a:pt x="0" y="0"/>
                  </a:moveTo>
                  <a:lnTo>
                    <a:pt x="38291" y="0"/>
                  </a:lnTo>
                  <a:lnTo>
                    <a:pt x="38291" y="7798"/>
                  </a:lnTo>
                  <a:lnTo>
                    <a:pt x="14529" y="7798"/>
                  </a:lnTo>
                  <a:lnTo>
                    <a:pt x="14529" y="26873"/>
                  </a:lnTo>
                  <a:lnTo>
                    <a:pt x="35674" y="26873"/>
                  </a:lnTo>
                  <a:lnTo>
                    <a:pt x="35674" y="34582"/>
                  </a:lnTo>
                  <a:lnTo>
                    <a:pt x="14529" y="34582"/>
                  </a:lnTo>
                  <a:lnTo>
                    <a:pt x="14529" y="55321"/>
                  </a:lnTo>
                  <a:lnTo>
                    <a:pt x="38291" y="55321"/>
                  </a:lnTo>
                  <a:lnTo>
                    <a:pt x="38291" y="63132"/>
                  </a:lnTo>
                  <a:lnTo>
                    <a:pt x="0" y="63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489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1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  <p:sp>
          <p:nvSpPr>
            <p:cNvPr id="60" name="Shape 2511">
              <a:extLst>
                <a:ext uri="{FF2B5EF4-FFF2-40B4-BE49-F238E27FC236}">
                  <a16:creationId xmlns:a16="http://schemas.microsoft.com/office/drawing/2014/main" id="{E0A0E8CC-BB91-4126-A322-A5DBCB2CB430}"/>
                </a:ext>
              </a:extLst>
            </p:cNvPr>
            <p:cNvSpPr/>
            <p:nvPr/>
          </p:nvSpPr>
          <p:spPr>
            <a:xfrm>
              <a:off x="4906908" y="3194813"/>
              <a:ext cx="44565" cy="64957"/>
            </a:xfrm>
            <a:custGeom>
              <a:avLst/>
              <a:gdLst/>
              <a:ahLst/>
              <a:cxnLst/>
              <a:rect l="0" t="0" r="0" b="0"/>
              <a:pathLst>
                <a:path w="44577" h="64960">
                  <a:moveTo>
                    <a:pt x="24333" y="0"/>
                  </a:moveTo>
                  <a:cubicBezTo>
                    <a:pt x="32245" y="0"/>
                    <a:pt x="38024" y="1537"/>
                    <a:pt x="41618" y="3543"/>
                  </a:cubicBezTo>
                  <a:lnTo>
                    <a:pt x="38392" y="10719"/>
                  </a:lnTo>
                  <a:cubicBezTo>
                    <a:pt x="35662" y="9347"/>
                    <a:pt x="31305" y="7887"/>
                    <a:pt x="26264" y="7887"/>
                  </a:cubicBezTo>
                  <a:cubicBezTo>
                    <a:pt x="19101" y="7887"/>
                    <a:pt x="14948" y="11455"/>
                    <a:pt x="14948" y="17043"/>
                  </a:cubicBezTo>
                  <a:cubicBezTo>
                    <a:pt x="14948" y="22542"/>
                    <a:pt x="19990" y="25121"/>
                    <a:pt x="26861" y="27457"/>
                  </a:cubicBezTo>
                  <a:cubicBezTo>
                    <a:pt x="42291" y="32664"/>
                    <a:pt x="44577" y="39637"/>
                    <a:pt x="44577" y="45682"/>
                  </a:cubicBezTo>
                  <a:cubicBezTo>
                    <a:pt x="44577" y="56896"/>
                    <a:pt x="34049" y="64960"/>
                    <a:pt x="19444" y="64960"/>
                  </a:cubicBezTo>
                  <a:cubicBezTo>
                    <a:pt x="10071" y="64960"/>
                    <a:pt x="4242" y="63602"/>
                    <a:pt x="0" y="61392"/>
                  </a:cubicBezTo>
                  <a:lnTo>
                    <a:pt x="3543" y="53200"/>
                  </a:lnTo>
                  <a:cubicBezTo>
                    <a:pt x="6312" y="54661"/>
                    <a:pt x="10757" y="56159"/>
                    <a:pt x="16713" y="56159"/>
                  </a:cubicBezTo>
                  <a:cubicBezTo>
                    <a:pt x="24460" y="56159"/>
                    <a:pt x="29261" y="52286"/>
                    <a:pt x="29261" y="46406"/>
                  </a:cubicBezTo>
                  <a:cubicBezTo>
                    <a:pt x="29261" y="41643"/>
                    <a:pt x="25819" y="38722"/>
                    <a:pt x="17044" y="35789"/>
                  </a:cubicBezTo>
                  <a:cubicBezTo>
                    <a:pt x="4242" y="31471"/>
                    <a:pt x="800" y="24676"/>
                    <a:pt x="800" y="18504"/>
                  </a:cubicBezTo>
                  <a:cubicBezTo>
                    <a:pt x="800" y="8534"/>
                    <a:pt x="9842" y="0"/>
                    <a:pt x="24333" y="0"/>
                  </a:cubicBezTo>
                  <a:close/>
                </a:path>
              </a:pathLst>
            </a:custGeom>
            <a:solidFill>
              <a:srgbClr val="004489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1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inci Sans"/>
                <a:ea typeface="+mn-ea"/>
                <a:cs typeface="+mn-cs"/>
              </a:endParaRPr>
            </a:p>
          </p:txBody>
        </p:sp>
      </p:grpSp>
      <p:sp>
        <p:nvSpPr>
          <p:cNvPr id="27" name="Espace réservé du texte 37">
            <a:extLst>
              <a:ext uri="{FF2B5EF4-FFF2-40B4-BE49-F238E27FC236}">
                <a16:creationId xmlns:a16="http://schemas.microsoft.com/office/drawing/2014/main" id="{2A286EB0-EE66-46D6-899A-EC8963634A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8081" y="3430302"/>
            <a:ext cx="2633235" cy="48125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100"/>
              </a:lnSpc>
              <a:buNone/>
              <a:defRPr sz="1800" b="1" i="0">
                <a:solidFill>
                  <a:schemeClr val="tx2">
                    <a:lumMod val="75000"/>
                  </a:schemeClr>
                </a:solidFill>
                <a:latin typeface="Vinci Sans Extra Light" charset="0"/>
                <a:ea typeface="Vinci Sans Extra Light" charset="0"/>
                <a:cs typeface="Vinci Sans Extra Light" charset="0"/>
              </a:defRPr>
            </a:lvl1pPr>
          </a:lstStyle>
          <a:p>
            <a:pPr lvl="0"/>
            <a:r>
              <a:rPr lang="de-AT" noProof="0"/>
              <a:t>Date</a:t>
            </a:r>
          </a:p>
        </p:txBody>
      </p:sp>
      <p:sp>
        <p:nvSpPr>
          <p:cNvPr id="28" name="Espace réservé du texte 37">
            <a:extLst>
              <a:ext uri="{FF2B5EF4-FFF2-40B4-BE49-F238E27FC236}">
                <a16:creationId xmlns:a16="http://schemas.microsoft.com/office/drawing/2014/main" id="{793416FB-6ECA-4014-9209-DFC70C3543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8081" y="2031783"/>
            <a:ext cx="2633235" cy="120212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3100"/>
              </a:lnSpc>
              <a:buNone/>
              <a:defRPr sz="3000" b="1" i="0">
                <a:solidFill>
                  <a:schemeClr val="tx2">
                    <a:lumMod val="75000"/>
                  </a:schemeClr>
                </a:solidFill>
                <a:latin typeface="Vinci Sans "/>
                <a:ea typeface="Vinci Sans "/>
                <a:cs typeface="Vinci Sans 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4B945D83-DE3C-4A3E-A593-46D188173AEB}"/>
              </a:ext>
            </a:extLst>
          </p:cNvPr>
          <p:cNvCxnSpPr>
            <a:cxnSpLocks/>
          </p:cNvCxnSpPr>
          <p:nvPr userDrawn="1"/>
        </p:nvCxnSpPr>
        <p:spPr>
          <a:xfrm>
            <a:off x="248081" y="3421781"/>
            <a:ext cx="144563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>
            <a:extLst>
              <a:ext uri="{FF2B5EF4-FFF2-40B4-BE49-F238E27FC236}">
                <a16:creationId xmlns:a16="http://schemas.microsoft.com/office/drawing/2014/main" id="{8EC158E1-19A6-48B5-83CF-0B8B4D230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28" y="181253"/>
            <a:ext cx="2165355" cy="63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522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6E1D2EF-ADCD-45E1-B507-2E2380827D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noProof="0"/>
          </a:p>
        </p:txBody>
      </p:sp>
      <p:sp>
        <p:nvSpPr>
          <p:cNvPr id="14" name="Espace réservé pour une image  9">
            <a:extLst>
              <a:ext uri="{FF2B5EF4-FFF2-40B4-BE49-F238E27FC236}">
                <a16:creationId xmlns:a16="http://schemas.microsoft.com/office/drawing/2014/main" id="{E395EE36-9DB5-4BD5-9F9B-C437458E43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239120" y="1681800"/>
            <a:ext cx="1131857" cy="1131857"/>
          </a:xfrm>
          <a:custGeom>
            <a:avLst/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AT" noProof="0"/>
          </a:p>
        </p:txBody>
      </p:sp>
      <p:sp>
        <p:nvSpPr>
          <p:cNvPr id="20" name="Espace réservé pour une image  9">
            <a:extLst>
              <a:ext uri="{FF2B5EF4-FFF2-40B4-BE49-F238E27FC236}">
                <a16:creationId xmlns:a16="http://schemas.microsoft.com/office/drawing/2014/main" id="{B4745D1A-65E4-46B2-A551-51FD06D3973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81051" y="1681800"/>
            <a:ext cx="1131857" cy="1131857"/>
          </a:xfrm>
          <a:custGeom>
            <a:avLst/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AT" noProof="0"/>
          </a:p>
        </p:txBody>
      </p:sp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7111C87-C1F5-4C15-BCC0-58E2B1B79A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382" y="109830"/>
            <a:ext cx="1060551" cy="313183"/>
          </a:xfrm>
          <a:prstGeom prst="rect">
            <a:avLst/>
          </a:prstGeom>
        </p:spPr>
      </p:pic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074E4EC-4876-4A89-B899-59EC182D74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7548" y="3140125"/>
            <a:ext cx="2229773" cy="31318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bg1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Firstname Name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019E81DF-160B-4468-AEA7-7EDC69301C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7548" y="3572488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Job title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3713789D-4395-4073-AC40-EB6487483E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72000" y="3140125"/>
            <a:ext cx="2229773" cy="31318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bg1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Firstname Name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A6A4D97E-6735-4320-8D3C-E874A0B76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72000" y="3572488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Job title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9F12510-0858-4E5C-820C-291A49689D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18" name="Espace réservé du texte 23">
            <a:extLst>
              <a:ext uri="{FF2B5EF4-FFF2-40B4-BE49-F238E27FC236}">
                <a16:creationId xmlns:a16="http://schemas.microsoft.com/office/drawing/2014/main" id="{7368A646-4947-4B3E-8ADA-5B365FD0D6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</p:spTree>
    <p:extLst>
      <p:ext uri="{BB962C8B-B14F-4D97-AF65-F5344CB8AC3E}">
        <p14:creationId xmlns:p14="http://schemas.microsoft.com/office/powerpoint/2010/main" val="29189870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644A61DF-097E-4931-956B-158E1C29DD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46" r="2837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4" name="Espace réservé pour une image  9">
            <a:extLst>
              <a:ext uri="{FF2B5EF4-FFF2-40B4-BE49-F238E27FC236}">
                <a16:creationId xmlns:a16="http://schemas.microsoft.com/office/drawing/2014/main" id="{E395EE36-9DB5-4BD5-9F9B-C437458E43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239120" y="1681800"/>
            <a:ext cx="1131857" cy="1131857"/>
          </a:xfrm>
          <a:custGeom>
            <a:avLst/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</p:spPr>
      </p:sp>
      <p:sp>
        <p:nvSpPr>
          <p:cNvPr id="20" name="Espace réservé pour une image  9">
            <a:extLst>
              <a:ext uri="{FF2B5EF4-FFF2-40B4-BE49-F238E27FC236}">
                <a16:creationId xmlns:a16="http://schemas.microsoft.com/office/drawing/2014/main" id="{B4745D1A-65E4-46B2-A551-51FD06D3973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81051" y="1681800"/>
            <a:ext cx="1131857" cy="1131857"/>
          </a:xfrm>
          <a:custGeom>
            <a:avLst/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</p:spPr>
      </p:sp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7111C87-C1F5-4C15-BCC0-58E2B1B79A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382" y="109830"/>
            <a:ext cx="1060551" cy="313183"/>
          </a:xfrm>
          <a:prstGeom prst="rect">
            <a:avLst/>
          </a:prstGeom>
        </p:spPr>
      </p:pic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074E4EC-4876-4A89-B899-59EC182D74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7548" y="3140125"/>
            <a:ext cx="2229773" cy="31318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bg1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Firstname Name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019E81DF-160B-4468-AEA7-7EDC69301C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7548" y="3572488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Job title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3713789D-4395-4073-AC40-EB6487483E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72000" y="3140125"/>
            <a:ext cx="2229773" cy="31318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bg1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Firstname Name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A6A4D97E-6735-4320-8D3C-E874A0B76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72000" y="3572488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Job title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79CD5284-FB27-4DFD-A3F9-CE29E271A4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28" name="Espace réservé du texte 23">
            <a:extLst>
              <a:ext uri="{FF2B5EF4-FFF2-40B4-BE49-F238E27FC236}">
                <a16:creationId xmlns:a16="http://schemas.microsoft.com/office/drawing/2014/main" id="{6C05E19C-8083-4077-8B45-5FF297F0FF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</p:spTree>
    <p:extLst>
      <p:ext uri="{BB962C8B-B14F-4D97-AF65-F5344CB8AC3E}">
        <p14:creationId xmlns:p14="http://schemas.microsoft.com/office/powerpoint/2010/main" val="10913649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A2A2332-6194-43D2-8A9C-D774DFC19D2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5A01A09-2393-4857-8F53-09769F24E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382" y="109830"/>
            <a:ext cx="1060551" cy="313183"/>
          </a:xfrm>
          <a:prstGeom prst="rect">
            <a:avLst/>
          </a:prstGeom>
        </p:spPr>
      </p:pic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A09664C8-BE96-4549-A1EF-E397C6B0A4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342" y="3140125"/>
            <a:ext cx="2229773" cy="31318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bg1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Firstname Name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AC328D7D-D09C-CA48-998F-D1AC77D5E1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342" y="3572488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Job title</a:t>
            </a:r>
          </a:p>
        </p:txBody>
      </p:sp>
      <p:sp>
        <p:nvSpPr>
          <p:cNvPr id="14" name="Espace réservé pour une image  9">
            <a:extLst>
              <a:ext uri="{FF2B5EF4-FFF2-40B4-BE49-F238E27FC236}">
                <a16:creationId xmlns:a16="http://schemas.microsoft.com/office/drawing/2014/main" id="{E395EE36-9DB5-4BD5-9F9B-C437458E43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753314" y="1676460"/>
            <a:ext cx="1131857" cy="1131857"/>
          </a:xfrm>
          <a:custGeom>
            <a:avLst/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AT" noProof="0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EFC170A-03AC-46BD-8369-7AA0D6232F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4007" y="3140125"/>
            <a:ext cx="2229773" cy="31318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bg1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Firstname Name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3D16045A-9A56-4F44-B682-0B65B08CEA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44007" y="3572488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Job title</a:t>
            </a:r>
          </a:p>
        </p:txBody>
      </p:sp>
      <p:sp>
        <p:nvSpPr>
          <p:cNvPr id="20" name="Espace réservé pour une image  9">
            <a:extLst>
              <a:ext uri="{FF2B5EF4-FFF2-40B4-BE49-F238E27FC236}">
                <a16:creationId xmlns:a16="http://schemas.microsoft.com/office/drawing/2014/main" id="{B4745D1A-65E4-46B2-A551-51FD06D3973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46979" y="1676460"/>
            <a:ext cx="1131857" cy="1131857"/>
          </a:xfrm>
          <a:custGeom>
            <a:avLst/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AT" noProof="0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AFA5965D-2A92-4D87-9376-753D342B08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94165" y="3145465"/>
            <a:ext cx="2229773" cy="31318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bg1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Firstname Name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47835990-9A8C-45C9-8922-8BFF359F861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94165" y="3577828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Job title</a:t>
            </a:r>
          </a:p>
        </p:txBody>
      </p:sp>
      <p:sp>
        <p:nvSpPr>
          <p:cNvPr id="13" name="Espace réservé pour une image  9">
            <a:extLst>
              <a:ext uri="{FF2B5EF4-FFF2-40B4-BE49-F238E27FC236}">
                <a16:creationId xmlns:a16="http://schemas.microsoft.com/office/drawing/2014/main" id="{8BB920CD-2CCB-4111-BA55-8219651FF7D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097137" y="1681800"/>
            <a:ext cx="1131857" cy="1131857"/>
          </a:xfrm>
          <a:custGeom>
            <a:avLst/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AT" noProof="0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29B38EF6-F943-47CD-8E56-E202F1E5A2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25" name="Espace réservé du texte 23">
            <a:extLst>
              <a:ext uri="{FF2B5EF4-FFF2-40B4-BE49-F238E27FC236}">
                <a16:creationId xmlns:a16="http://schemas.microsoft.com/office/drawing/2014/main" id="{728CFD10-46BB-4E7F-9A9C-D5DF7F0A50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</p:spTree>
    <p:extLst>
      <p:ext uri="{BB962C8B-B14F-4D97-AF65-F5344CB8AC3E}">
        <p14:creationId xmlns:p14="http://schemas.microsoft.com/office/powerpoint/2010/main" val="27826329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B6662246-E5B5-4355-8EC4-41D734BF8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46" r="2837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5A01A09-2393-4857-8F53-09769F24EA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382" y="109830"/>
            <a:ext cx="1060551" cy="313183"/>
          </a:xfrm>
          <a:prstGeom prst="rect">
            <a:avLst/>
          </a:prstGeom>
        </p:spPr>
      </p:pic>
      <p:sp>
        <p:nvSpPr>
          <p:cNvPr id="14" name="Espace réservé pour une image  9">
            <a:extLst>
              <a:ext uri="{FF2B5EF4-FFF2-40B4-BE49-F238E27FC236}">
                <a16:creationId xmlns:a16="http://schemas.microsoft.com/office/drawing/2014/main" id="{E395EE36-9DB5-4BD5-9F9B-C437458E43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753314" y="1676460"/>
            <a:ext cx="1131857" cy="1131857"/>
          </a:xfrm>
          <a:custGeom>
            <a:avLst/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</p:spPr>
      </p:sp>
      <p:sp>
        <p:nvSpPr>
          <p:cNvPr id="20" name="Espace réservé pour une image  9">
            <a:extLst>
              <a:ext uri="{FF2B5EF4-FFF2-40B4-BE49-F238E27FC236}">
                <a16:creationId xmlns:a16="http://schemas.microsoft.com/office/drawing/2014/main" id="{B4745D1A-65E4-46B2-A551-51FD06D3973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46979" y="1676460"/>
            <a:ext cx="1131857" cy="1131857"/>
          </a:xfrm>
          <a:custGeom>
            <a:avLst/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</p:spPr>
      </p:sp>
      <p:sp>
        <p:nvSpPr>
          <p:cNvPr id="13" name="Espace réservé pour une image  9">
            <a:extLst>
              <a:ext uri="{FF2B5EF4-FFF2-40B4-BE49-F238E27FC236}">
                <a16:creationId xmlns:a16="http://schemas.microsoft.com/office/drawing/2014/main" id="{8BB920CD-2CCB-4111-BA55-8219651FF7D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097137" y="1681800"/>
            <a:ext cx="1131857" cy="1131857"/>
          </a:xfrm>
          <a:custGeom>
            <a:avLst/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</p:spPr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1F597E01-E9FD-42D9-8503-CE73326937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342" y="3140125"/>
            <a:ext cx="2229773" cy="31318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bg1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Firstname Name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AB84BEA8-2872-4255-A83B-1FE3044272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342" y="3572488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Job title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EBD6BC28-6A28-4362-BE42-7F6BD5998F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4007" y="3140125"/>
            <a:ext cx="2229773" cy="31318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bg1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Firstname Name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8CFDB183-A9D8-4870-B249-8274288A33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44007" y="3572488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Job title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4008564B-6C5E-422D-86B8-6C99213CC0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94165" y="3145465"/>
            <a:ext cx="2229773" cy="31318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bg1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Firstname Name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B8E1BE37-424B-45EF-BD33-FF0159E4C9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94165" y="3577828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Job title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2112527-B093-42D9-88A4-00EA5DFCCA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29" name="Espace réservé du texte 23">
            <a:extLst>
              <a:ext uri="{FF2B5EF4-FFF2-40B4-BE49-F238E27FC236}">
                <a16:creationId xmlns:a16="http://schemas.microsoft.com/office/drawing/2014/main" id="{2D8B607D-878B-4BA0-AC21-AE56BBC269F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</p:spTree>
    <p:extLst>
      <p:ext uri="{BB962C8B-B14F-4D97-AF65-F5344CB8AC3E}">
        <p14:creationId xmlns:p14="http://schemas.microsoft.com/office/powerpoint/2010/main" val="21832990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116E8D-BE4D-4774-A339-A267F131084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52105489-1B0D-4FF4-892A-4B00FC8727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732" y="2725685"/>
            <a:ext cx="3594229" cy="17028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4000"/>
              </a:lnSpc>
              <a:buNone/>
              <a:defRPr sz="54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A13DCBF9-1D07-492F-9EF4-CF6D6B7F90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2039" y="2725685"/>
            <a:ext cx="3594229" cy="17105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Short description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83CF913-59E0-4DB4-BF26-D3F69C5A33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962" y="106705"/>
            <a:ext cx="1092169" cy="3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386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1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49B0739-6D71-4216-9914-946823494A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46" r="2837"/>
          <a:stretch/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52105489-1B0D-4FF4-892A-4B00FC8727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732" y="2725685"/>
            <a:ext cx="3594229" cy="17028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4000"/>
              </a:lnSpc>
              <a:buNone/>
              <a:defRPr sz="54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A13DCBF9-1D07-492F-9EF4-CF6D6B7F90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2039" y="2725685"/>
            <a:ext cx="3594229" cy="17105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Short description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83CF913-59E0-4DB4-BF26-D3F69C5A33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962" y="106705"/>
            <a:ext cx="1092169" cy="3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210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CCDA1D-C73D-4D02-89F7-4CB6A373265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D2BDD01-1FF0-45BA-923D-F8040BDE5D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0663" y="414637"/>
            <a:ext cx="8716962" cy="4314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de-AT" noProof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53DB26B-9E14-477B-A47F-D7168607F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962" y="106705"/>
            <a:ext cx="1092169" cy="322520"/>
          </a:xfrm>
          <a:prstGeom prst="rect">
            <a:avLst/>
          </a:prstGeom>
        </p:spPr>
      </p:pic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7D82DEFB-566C-4482-9213-8795D6056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732" y="2725685"/>
            <a:ext cx="3594229" cy="17028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4000"/>
              </a:lnSpc>
              <a:buNone/>
              <a:defRPr sz="54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207D02EC-8FA1-44CC-85DC-E4958970EE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2039" y="2725685"/>
            <a:ext cx="3594229" cy="17105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Short description</a:t>
            </a:r>
          </a:p>
        </p:txBody>
      </p:sp>
    </p:spTree>
    <p:extLst>
      <p:ext uri="{BB962C8B-B14F-4D97-AF65-F5344CB8AC3E}">
        <p14:creationId xmlns:p14="http://schemas.microsoft.com/office/powerpoint/2010/main" val="26713333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1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D4E458C-D374-49F6-9BE3-DF9CC13B0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46" r="2837"/>
          <a:stretch/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D2BDD01-1FF0-45BA-923D-F8040BDE5D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0663" y="414637"/>
            <a:ext cx="8716962" cy="4314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de-AT" noProof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53DB26B-9E14-477B-A47F-D7168607F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962" y="106705"/>
            <a:ext cx="1092169" cy="322520"/>
          </a:xfrm>
          <a:prstGeom prst="rect">
            <a:avLst/>
          </a:prstGeom>
        </p:spPr>
      </p:pic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7D82DEFB-566C-4482-9213-8795D6056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732" y="2725685"/>
            <a:ext cx="3594229" cy="17028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4000"/>
              </a:lnSpc>
              <a:buNone/>
              <a:defRPr sz="54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207D02EC-8FA1-44CC-85DC-E4958970EE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2039" y="2725685"/>
            <a:ext cx="3594229" cy="17105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Short description</a:t>
            </a:r>
          </a:p>
        </p:txBody>
      </p:sp>
    </p:spTree>
    <p:extLst>
      <p:ext uri="{BB962C8B-B14F-4D97-AF65-F5344CB8AC3E}">
        <p14:creationId xmlns:p14="http://schemas.microsoft.com/office/powerpoint/2010/main" val="13710132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2 onl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332391D-7E79-4006-9BB7-DD4BEFD59E2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noProof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A2148C6-611B-4733-9436-D29C09FB45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9" y="181796"/>
            <a:ext cx="2161673" cy="638347"/>
          </a:xfrm>
          <a:prstGeom prst="rect">
            <a:avLst/>
          </a:prstGeom>
        </p:spPr>
      </p:pic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E3CE92E2-FD9A-4FB3-ABC0-2783D8DD99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00468" y="0"/>
            <a:ext cx="7043531" cy="5143500"/>
          </a:xfrm>
          <a:custGeom>
            <a:avLst/>
            <a:gdLst>
              <a:gd name="connsiteX0" fmla="*/ 3820225 w 7043531"/>
              <a:gd name="connsiteY0" fmla="*/ 0 h 5143500"/>
              <a:gd name="connsiteX1" fmla="*/ 7043531 w 7043531"/>
              <a:gd name="connsiteY1" fmla="*/ 0 h 5143500"/>
              <a:gd name="connsiteX2" fmla="*/ 7043531 w 7043531"/>
              <a:gd name="connsiteY2" fmla="*/ 5143500 h 5143500"/>
              <a:gd name="connsiteX3" fmla="*/ 1228351 w 7043531"/>
              <a:gd name="connsiteY3" fmla="*/ 5143500 h 5143500"/>
              <a:gd name="connsiteX4" fmla="*/ 1226552 w 7043531"/>
              <a:gd name="connsiteY4" fmla="*/ 5141524 h 5143500"/>
              <a:gd name="connsiteX5" fmla="*/ 0 w 7043531"/>
              <a:gd name="connsiteY5" fmla="*/ 3576073 h 5143500"/>
              <a:gd name="connsiteX6" fmla="*/ 3736884 w 7043531"/>
              <a:gd name="connsiteY6" fmla="*/ 383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3531" h="5143500">
                <a:moveTo>
                  <a:pt x="3820225" y="0"/>
                </a:moveTo>
                <a:lnTo>
                  <a:pt x="7043531" y="0"/>
                </a:lnTo>
                <a:lnTo>
                  <a:pt x="7043531" y="5143500"/>
                </a:lnTo>
                <a:lnTo>
                  <a:pt x="1228351" y="5143500"/>
                </a:lnTo>
                <a:lnTo>
                  <a:pt x="1226552" y="5141524"/>
                </a:lnTo>
                <a:cubicBezTo>
                  <a:pt x="825280" y="4689973"/>
                  <a:pt x="419849" y="4170619"/>
                  <a:pt x="0" y="3576073"/>
                </a:cubicBezTo>
                <a:cubicBezTo>
                  <a:pt x="1351564" y="1671918"/>
                  <a:pt x="2539912" y="616708"/>
                  <a:pt x="3736884" y="3832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de-AT" noProof="0"/>
          </a:p>
        </p:txBody>
      </p:sp>
    </p:spTree>
    <p:extLst>
      <p:ext uri="{BB962C8B-B14F-4D97-AF65-F5344CB8AC3E}">
        <p14:creationId xmlns:p14="http://schemas.microsoft.com/office/powerpoint/2010/main" val="398918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2 onl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E3CE92E2-FD9A-4FB3-ABC0-2783D8DD99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00468" y="0"/>
            <a:ext cx="7043531" cy="5143500"/>
          </a:xfrm>
          <a:custGeom>
            <a:avLst/>
            <a:gdLst>
              <a:gd name="connsiteX0" fmla="*/ 3820225 w 7043531"/>
              <a:gd name="connsiteY0" fmla="*/ 0 h 5143500"/>
              <a:gd name="connsiteX1" fmla="*/ 7043531 w 7043531"/>
              <a:gd name="connsiteY1" fmla="*/ 0 h 5143500"/>
              <a:gd name="connsiteX2" fmla="*/ 7043531 w 7043531"/>
              <a:gd name="connsiteY2" fmla="*/ 5143500 h 5143500"/>
              <a:gd name="connsiteX3" fmla="*/ 1228351 w 7043531"/>
              <a:gd name="connsiteY3" fmla="*/ 5143500 h 5143500"/>
              <a:gd name="connsiteX4" fmla="*/ 1226552 w 7043531"/>
              <a:gd name="connsiteY4" fmla="*/ 5141524 h 5143500"/>
              <a:gd name="connsiteX5" fmla="*/ 0 w 7043531"/>
              <a:gd name="connsiteY5" fmla="*/ 3576073 h 5143500"/>
              <a:gd name="connsiteX6" fmla="*/ 3736884 w 7043531"/>
              <a:gd name="connsiteY6" fmla="*/ 383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3531" h="5143500">
                <a:moveTo>
                  <a:pt x="3820225" y="0"/>
                </a:moveTo>
                <a:lnTo>
                  <a:pt x="7043531" y="0"/>
                </a:lnTo>
                <a:lnTo>
                  <a:pt x="7043531" y="5143500"/>
                </a:lnTo>
                <a:lnTo>
                  <a:pt x="1228351" y="5143500"/>
                </a:lnTo>
                <a:lnTo>
                  <a:pt x="1226552" y="5141524"/>
                </a:lnTo>
                <a:cubicBezTo>
                  <a:pt x="825280" y="4689973"/>
                  <a:pt x="419849" y="4170619"/>
                  <a:pt x="0" y="3576073"/>
                </a:cubicBezTo>
                <a:cubicBezTo>
                  <a:pt x="1351564" y="1671918"/>
                  <a:pt x="2539912" y="616708"/>
                  <a:pt x="3736884" y="3832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EFEA27-134E-49BC-B9AE-D51B882097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6672" y="4786841"/>
            <a:ext cx="715751" cy="1132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0111FDD-58EC-444C-879D-C877F5BCDA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935" y="4759111"/>
            <a:ext cx="893734" cy="14142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41238D2-827E-4100-A86D-F648E06808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571" y="4675550"/>
            <a:ext cx="1056067" cy="167114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8DDFBF89-E8F7-D34A-9035-CF2B1D1670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5783" y="244622"/>
            <a:ext cx="1979246" cy="51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800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2 onl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1E7D5AD-C3A8-446E-9058-A6FBDA0258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46" r="2837"/>
          <a:stretch/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A2148C6-611B-4733-9436-D29C09FB45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9" y="181796"/>
            <a:ext cx="2161673" cy="638347"/>
          </a:xfrm>
          <a:prstGeom prst="rect">
            <a:avLst/>
          </a:prstGeom>
        </p:spPr>
      </p:pic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E3CE92E2-FD9A-4FB3-ABC0-2783D8DD99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00468" y="0"/>
            <a:ext cx="7043531" cy="5143500"/>
          </a:xfrm>
          <a:custGeom>
            <a:avLst/>
            <a:gdLst>
              <a:gd name="connsiteX0" fmla="*/ 3820225 w 7043531"/>
              <a:gd name="connsiteY0" fmla="*/ 0 h 5143500"/>
              <a:gd name="connsiteX1" fmla="*/ 7043531 w 7043531"/>
              <a:gd name="connsiteY1" fmla="*/ 0 h 5143500"/>
              <a:gd name="connsiteX2" fmla="*/ 7043531 w 7043531"/>
              <a:gd name="connsiteY2" fmla="*/ 5143500 h 5143500"/>
              <a:gd name="connsiteX3" fmla="*/ 1228351 w 7043531"/>
              <a:gd name="connsiteY3" fmla="*/ 5143500 h 5143500"/>
              <a:gd name="connsiteX4" fmla="*/ 1226552 w 7043531"/>
              <a:gd name="connsiteY4" fmla="*/ 5141524 h 5143500"/>
              <a:gd name="connsiteX5" fmla="*/ 0 w 7043531"/>
              <a:gd name="connsiteY5" fmla="*/ 3576073 h 5143500"/>
              <a:gd name="connsiteX6" fmla="*/ 3736884 w 7043531"/>
              <a:gd name="connsiteY6" fmla="*/ 383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3531" h="5143500">
                <a:moveTo>
                  <a:pt x="3820225" y="0"/>
                </a:moveTo>
                <a:lnTo>
                  <a:pt x="7043531" y="0"/>
                </a:lnTo>
                <a:lnTo>
                  <a:pt x="7043531" y="5143500"/>
                </a:lnTo>
                <a:lnTo>
                  <a:pt x="1228351" y="5143500"/>
                </a:lnTo>
                <a:lnTo>
                  <a:pt x="1226552" y="5141524"/>
                </a:lnTo>
                <a:cubicBezTo>
                  <a:pt x="825280" y="4689973"/>
                  <a:pt x="419849" y="4170619"/>
                  <a:pt x="0" y="3576073"/>
                </a:cubicBezTo>
                <a:cubicBezTo>
                  <a:pt x="1351564" y="1671918"/>
                  <a:pt x="2539912" y="616708"/>
                  <a:pt x="3736884" y="3832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de-AT" noProof="0"/>
          </a:p>
        </p:txBody>
      </p:sp>
    </p:spTree>
    <p:extLst>
      <p:ext uri="{BB962C8B-B14F-4D97-AF65-F5344CB8AC3E}">
        <p14:creationId xmlns:p14="http://schemas.microsoft.com/office/powerpoint/2010/main" val="782868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5708C8-E768-4030-81C2-95B73D54C21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noProof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805E4EA-A9BB-4EDB-8A9B-EECCE91956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962" y="106705"/>
            <a:ext cx="1092169" cy="322520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D83E587-69BD-43FC-9431-849F2EFEF4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AE506BD-2186-4A55-B31B-074672D2A251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3F729086-2FBA-49C5-9C73-138444C21A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13" name="Espace réservé du texte 23">
            <a:extLst>
              <a:ext uri="{FF2B5EF4-FFF2-40B4-BE49-F238E27FC236}">
                <a16:creationId xmlns:a16="http://schemas.microsoft.com/office/drawing/2014/main" id="{3D4B4B0F-9720-4104-B9F8-AC7F894FD8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8178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CDCFD4-117E-4794-8152-04FDC99A7DE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noProof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3FB6193-DE39-4CF4-A7F9-732AB4BC5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962" y="106705"/>
            <a:ext cx="1092169" cy="322520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D83E587-69BD-43FC-9431-849F2EFEF4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AE506BD-2186-4A55-B31B-074672D2A251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1F350A-601A-41AF-A427-7B184AA727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8D390456-3C41-4580-A7A5-7950AEE299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792" y="1743674"/>
            <a:ext cx="7429896" cy="3033486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000">
                <a:solidFill>
                  <a:schemeClr val="bg1"/>
                </a:solidFill>
                <a:latin typeface="Vinci Sans" panose="02000000000000000000" pitchFamily="50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Vinci Sans" panose="02000000000000000000" pitchFamily="50" charset="0"/>
              </a:defRPr>
            </a:lvl2pPr>
            <a:lvl3pPr>
              <a:defRPr sz="1600">
                <a:solidFill>
                  <a:schemeClr val="bg1"/>
                </a:solidFill>
                <a:latin typeface="Vinci Sans" panose="02000000000000000000" pitchFamily="50" charset="0"/>
              </a:defRPr>
            </a:lvl3pPr>
            <a:lvl4pPr>
              <a:defRPr sz="1400">
                <a:solidFill>
                  <a:schemeClr val="bg1"/>
                </a:solidFill>
                <a:latin typeface="Vinci Sans" panose="02000000000000000000" pitchFamily="50" charset="0"/>
              </a:defRPr>
            </a:lvl4pPr>
            <a:lvl5pPr>
              <a:defRPr sz="1400">
                <a:solidFill>
                  <a:schemeClr val="bg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de-AT" noProof="0"/>
              <a:t>Here you have a list of items</a:t>
            </a:r>
          </a:p>
          <a:p>
            <a:pPr lvl="0"/>
            <a:r>
              <a:rPr lang="de-AT" noProof="0"/>
              <a:t>And some text</a:t>
            </a:r>
          </a:p>
          <a:p>
            <a:pPr lvl="0"/>
            <a:r>
              <a:rPr lang="de-AT" noProof="0"/>
              <a:t>But remember not to overload your slides with content</a:t>
            </a:r>
          </a:p>
          <a:p>
            <a:pPr lvl="1"/>
            <a:r>
              <a:rPr lang="de-AT" noProof="0"/>
              <a:t>Deuxième niveau</a:t>
            </a:r>
          </a:p>
          <a:p>
            <a:pPr lvl="2"/>
            <a:r>
              <a:rPr lang="de-AT" noProof="0"/>
              <a:t>Troisième niveau</a:t>
            </a:r>
          </a:p>
          <a:p>
            <a:pPr lvl="3"/>
            <a:r>
              <a:rPr lang="de-AT" noProof="0"/>
              <a:t>Quatrième niveau</a:t>
            </a:r>
          </a:p>
          <a:p>
            <a:pPr lvl="4"/>
            <a:r>
              <a:rPr lang="de-AT" noProof="0"/>
              <a:t>Cinquième niveau</a:t>
            </a:r>
          </a:p>
        </p:txBody>
      </p:sp>
      <p:sp>
        <p:nvSpPr>
          <p:cNvPr id="15" name="Espace réservé du texte 23">
            <a:extLst>
              <a:ext uri="{FF2B5EF4-FFF2-40B4-BE49-F238E27FC236}">
                <a16:creationId xmlns:a16="http://schemas.microsoft.com/office/drawing/2014/main" id="{F3E0E18D-DB9E-422D-843F-1155469FCA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</p:spTree>
    <p:extLst>
      <p:ext uri="{BB962C8B-B14F-4D97-AF65-F5344CB8AC3E}">
        <p14:creationId xmlns:p14="http://schemas.microsoft.com/office/powerpoint/2010/main" val="11879347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AD963F0-FD49-407D-B372-8D2E04247E7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noProof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A092FF3-38BE-44CA-8061-23DDDEDDA7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962" y="106705"/>
            <a:ext cx="1092169" cy="322520"/>
          </a:xfrm>
          <a:prstGeom prst="rect">
            <a:avLst/>
          </a:prstGeom>
        </p:spPr>
      </p:pic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49B38AB-DFA6-4FF6-BBCD-F2E619574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3"/>
            <a:ext cx="4033838" cy="48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365A361-AB61-479A-9FCD-EADBB53BC0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92238" y="486696"/>
            <a:ext cx="3151761" cy="4656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de-AT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7B07F643-7D43-4972-9A7B-2DA2E24D33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254177D-7D26-4024-9220-8B91278C83D0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26907308-6D5F-4A52-B83F-2998B84175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7250" y="1986765"/>
            <a:ext cx="4033296" cy="2696936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1400">
                <a:solidFill>
                  <a:schemeClr val="bg1"/>
                </a:solidFill>
                <a:latin typeface="Vinci Sans" panose="02000000000000000000" pitchFamily="50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Vinci Sans" panose="02000000000000000000" pitchFamily="50" charset="0"/>
              </a:defRPr>
            </a:lvl2pPr>
            <a:lvl3pPr>
              <a:defRPr sz="1400">
                <a:solidFill>
                  <a:schemeClr val="bg1"/>
                </a:solidFill>
                <a:latin typeface="Vinci Sans" panose="02000000000000000000" pitchFamily="50" charset="0"/>
              </a:defRPr>
            </a:lvl3pPr>
            <a:lvl4pPr>
              <a:defRPr sz="1200">
                <a:solidFill>
                  <a:schemeClr val="bg1"/>
                </a:solidFill>
                <a:latin typeface="Vinci Sans" panose="02000000000000000000" pitchFamily="50" charset="0"/>
              </a:defRPr>
            </a:lvl4pPr>
            <a:lvl5pPr>
              <a:defRPr sz="1200">
                <a:solidFill>
                  <a:schemeClr val="bg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de-AT" noProof="0"/>
              <a:t>Here you have a list of items</a:t>
            </a:r>
          </a:p>
          <a:p>
            <a:pPr lvl="0"/>
            <a:r>
              <a:rPr lang="de-AT" noProof="0"/>
              <a:t>And some text</a:t>
            </a:r>
          </a:p>
          <a:p>
            <a:pPr lvl="0"/>
            <a:r>
              <a:rPr lang="de-AT" noProof="0"/>
              <a:t>But remember not to overload your slides with content</a:t>
            </a:r>
          </a:p>
          <a:p>
            <a:pPr lvl="1"/>
            <a:r>
              <a:rPr lang="de-AT" noProof="0"/>
              <a:t>Deuxième niveau</a:t>
            </a:r>
          </a:p>
          <a:p>
            <a:pPr lvl="2"/>
            <a:r>
              <a:rPr lang="de-AT" noProof="0"/>
              <a:t>Troisième niveau</a:t>
            </a:r>
          </a:p>
          <a:p>
            <a:pPr lvl="3"/>
            <a:r>
              <a:rPr lang="de-AT" noProof="0"/>
              <a:t>Quatrième niveau</a:t>
            </a:r>
          </a:p>
          <a:p>
            <a:pPr lvl="4"/>
            <a:r>
              <a:rPr lang="de-AT" noProof="0"/>
              <a:t>Cinquième niveau</a:t>
            </a:r>
          </a:p>
        </p:txBody>
      </p:sp>
      <p:sp>
        <p:nvSpPr>
          <p:cNvPr id="16" name="Espace réservé du texte 23">
            <a:extLst>
              <a:ext uri="{FF2B5EF4-FFF2-40B4-BE49-F238E27FC236}">
                <a16:creationId xmlns:a16="http://schemas.microsoft.com/office/drawing/2014/main" id="{DD73DD60-091D-475C-8C4B-59AF5B070B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4032754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35658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4842D12-9602-428B-A50A-BE793F5EE69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noProof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F63AC4C-4BE0-4395-A5DA-97D8AAD7A9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962" y="106705"/>
            <a:ext cx="1092169" cy="322520"/>
          </a:xfrm>
          <a:prstGeom prst="rect">
            <a:avLst/>
          </a:prstGeom>
        </p:spPr>
      </p:pic>
      <p:sp>
        <p:nvSpPr>
          <p:cNvPr id="9" name="Espace réservé pour une image  9">
            <a:extLst>
              <a:ext uri="{FF2B5EF4-FFF2-40B4-BE49-F238E27FC236}">
                <a16:creationId xmlns:a16="http://schemas.microsoft.com/office/drawing/2014/main" id="{2287702E-98AD-4A8F-8D02-86D73ED9CB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0500" y="1576388"/>
            <a:ext cx="8786813" cy="3416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de-AT" noProof="0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80EA563A-0334-4BC5-AFD8-8049597395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A458D63-E64F-4C1D-8D49-BB675CD55FA3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EC2E6536-E4B3-42D3-8A10-6B89404007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17" name="Espace réservé du texte 23">
            <a:extLst>
              <a:ext uri="{FF2B5EF4-FFF2-40B4-BE49-F238E27FC236}">
                <a16:creationId xmlns:a16="http://schemas.microsoft.com/office/drawing/2014/main" id="{FCC7AA7C-65A9-489F-AC8A-22F2C94377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</p:spTree>
    <p:extLst>
      <p:ext uri="{BB962C8B-B14F-4D97-AF65-F5344CB8AC3E}">
        <p14:creationId xmlns:p14="http://schemas.microsoft.com/office/powerpoint/2010/main" val="10580010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element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EB5FF38-B510-49E9-9125-6F0F9CC8BD4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noProof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4CD34DC8-EFED-4554-B8F2-771C4689D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962" y="106705"/>
            <a:ext cx="1092169" cy="322520"/>
          </a:xfrm>
          <a:prstGeom prst="rect">
            <a:avLst/>
          </a:prstGeom>
        </p:spPr>
      </p:pic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7BD4D0B3-F13B-4CCB-9860-2B9B231D44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4185" y="2041321"/>
            <a:ext cx="2895342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cap="all" baseline="0">
                <a:solidFill>
                  <a:schemeClr val="bg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HEADLINE</a:t>
            </a:r>
          </a:p>
        </p:txBody>
      </p:sp>
      <p:sp>
        <p:nvSpPr>
          <p:cNvPr id="12" name="Espace réservé du texte 14">
            <a:extLst>
              <a:ext uri="{FF2B5EF4-FFF2-40B4-BE49-F238E27FC236}">
                <a16:creationId xmlns:a16="http://schemas.microsoft.com/office/drawing/2014/main" id="{E0C24EF6-D1FE-4773-BFB4-DBEE97B0F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3643" y="2344453"/>
            <a:ext cx="2895342" cy="244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none" baseline="0">
                <a:solidFill>
                  <a:schemeClr val="bg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C2BF860-C01B-4F6A-8F67-B709F0480D2B}"/>
              </a:ext>
            </a:extLst>
          </p:cNvPr>
          <p:cNvCxnSpPr>
            <a:cxnSpLocks/>
          </p:cNvCxnSpPr>
          <p:nvPr userDrawn="1"/>
        </p:nvCxnSpPr>
        <p:spPr>
          <a:xfrm>
            <a:off x="2632213" y="2695291"/>
            <a:ext cx="33395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362C7D89-FBCD-4B83-BAA0-F1D09BC4CB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3643" y="2892117"/>
            <a:ext cx="2895884" cy="1412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Texte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EEBD194E-6716-42AD-8E7D-427393F887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27101" y="2041321"/>
            <a:ext cx="2895342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cap="all" baseline="0">
                <a:solidFill>
                  <a:schemeClr val="bg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HEADLINE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FDDB535-46DF-43CF-A579-F24352F44ED9}"/>
              </a:ext>
            </a:extLst>
          </p:cNvPr>
          <p:cNvCxnSpPr>
            <a:cxnSpLocks/>
          </p:cNvCxnSpPr>
          <p:nvPr userDrawn="1"/>
        </p:nvCxnSpPr>
        <p:spPr>
          <a:xfrm>
            <a:off x="6005129" y="2695291"/>
            <a:ext cx="33395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EBD5C3D8-363B-4DE4-BDC8-5BDEEC51F6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6559" y="2892117"/>
            <a:ext cx="2895884" cy="1412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Texte</a:t>
            </a:r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C0BFCD32-2BDC-4359-B05F-E07828970A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25773" y="2344453"/>
            <a:ext cx="2895342" cy="244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none" baseline="0">
                <a:solidFill>
                  <a:schemeClr val="bg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B5CE3AEF-29A6-4116-AC66-E3F2A2BEE6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6EF7B4E-AEDE-46A1-BE2E-643A68BB5476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B3B0B450-EC2A-43B4-9E80-6D9F884418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26" name="Espace réservé du texte 23">
            <a:extLst>
              <a:ext uri="{FF2B5EF4-FFF2-40B4-BE49-F238E27FC236}">
                <a16:creationId xmlns:a16="http://schemas.microsoft.com/office/drawing/2014/main" id="{66F9278B-9B0B-4612-90D3-202FBAA84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</p:spTree>
    <p:extLst>
      <p:ext uri="{BB962C8B-B14F-4D97-AF65-F5344CB8AC3E}">
        <p14:creationId xmlns:p14="http://schemas.microsoft.com/office/powerpoint/2010/main" val="13798594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element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C4AD927-81F3-4D45-8B09-F7D516493B4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noProof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799AE92B-90CC-4EB4-B62D-19327C6A78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962" y="106705"/>
            <a:ext cx="1092169" cy="322520"/>
          </a:xfrm>
          <a:prstGeom prst="rect">
            <a:avLst/>
          </a:prstGeom>
        </p:spPr>
      </p:pic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7AD47C4F-1F18-4BF8-83BF-62EF513AC1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7550" y="2017806"/>
            <a:ext cx="2338632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cap="all" baseline="0">
                <a:solidFill>
                  <a:schemeClr val="bg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HEADLINE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687C6B55-C30E-464F-99CE-D5FEB41F47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7549" y="2320938"/>
            <a:ext cx="2338633" cy="244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none" baseline="0">
                <a:solidFill>
                  <a:schemeClr val="bg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E9A67F3-ACA9-4A11-AE06-233AF4C81DDC}"/>
              </a:ext>
            </a:extLst>
          </p:cNvPr>
          <p:cNvCxnSpPr>
            <a:cxnSpLocks/>
          </p:cNvCxnSpPr>
          <p:nvPr userDrawn="1"/>
        </p:nvCxnSpPr>
        <p:spPr>
          <a:xfrm>
            <a:off x="1726843" y="2671776"/>
            <a:ext cx="33395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D887948E-CB8F-4BAD-B809-D7327220F7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7549" y="2868601"/>
            <a:ext cx="2338633" cy="1719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Text</a:t>
            </a:r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600176A2-AAE9-458E-8ED5-94E3DC45C9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89490" y="2017806"/>
            <a:ext cx="2338632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cap="all" baseline="0">
                <a:solidFill>
                  <a:schemeClr val="bg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HEADLINE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F14DE4A-D989-4D11-B0E9-F5A7D7E330D0}"/>
              </a:ext>
            </a:extLst>
          </p:cNvPr>
          <p:cNvCxnSpPr>
            <a:cxnSpLocks/>
          </p:cNvCxnSpPr>
          <p:nvPr userDrawn="1"/>
        </p:nvCxnSpPr>
        <p:spPr>
          <a:xfrm>
            <a:off x="4478783" y="2671776"/>
            <a:ext cx="33395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F0617FB9-FACF-4A9F-AE11-28E8B42B57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9489" y="2868602"/>
            <a:ext cx="2338633" cy="1719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Text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16A707ED-82E4-4049-B0A3-C69E0FEA8D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9350" y="2017806"/>
            <a:ext cx="2340503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cap="all" baseline="0">
                <a:solidFill>
                  <a:schemeClr val="bg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HEADLINE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82F3E7D-55B5-4E33-97A1-3E9E00817B3E}"/>
              </a:ext>
            </a:extLst>
          </p:cNvPr>
          <p:cNvCxnSpPr>
            <a:cxnSpLocks/>
          </p:cNvCxnSpPr>
          <p:nvPr userDrawn="1"/>
        </p:nvCxnSpPr>
        <p:spPr>
          <a:xfrm>
            <a:off x="7229937" y="2671776"/>
            <a:ext cx="33395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7B5A692C-C7A0-4A24-A73B-5D25501D13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0679" y="2868602"/>
            <a:ext cx="2339174" cy="1719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Text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22398B7C-84A8-4919-9447-8FD204F64A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7619" y="2320938"/>
            <a:ext cx="2340503" cy="244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none" baseline="0">
                <a:solidFill>
                  <a:schemeClr val="bg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A16FC24F-2090-4803-A5FF-5B358122E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9351" y="2320938"/>
            <a:ext cx="2338632" cy="244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none" baseline="0">
                <a:solidFill>
                  <a:schemeClr val="bg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D57C23A9-008E-4393-8C3D-21099D2C7E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738C6BE-2273-434B-BB22-1451CA08F7E7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9B8D4C5-2EFD-42B5-A737-DB95C4ED1F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29" name="Espace réservé du texte 23">
            <a:extLst>
              <a:ext uri="{FF2B5EF4-FFF2-40B4-BE49-F238E27FC236}">
                <a16:creationId xmlns:a16="http://schemas.microsoft.com/office/drawing/2014/main" id="{006B2486-1C47-4206-8E3B-5C163792F4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</p:spTree>
    <p:extLst>
      <p:ext uri="{BB962C8B-B14F-4D97-AF65-F5344CB8AC3E}">
        <p14:creationId xmlns:p14="http://schemas.microsoft.com/office/powerpoint/2010/main" val="3238145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elements + image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66C18EF-E59F-459B-B183-EA07812FD23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C1F1099F-7700-47E1-9A12-7238EC584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962" y="106705"/>
            <a:ext cx="1092169" cy="322520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CF4154B4-13E6-4216-B4C8-F41426EA6F1D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8433"/>
            <a:ext cx="0" cy="151908"/>
          </a:xfrm>
          <a:prstGeom prst="line">
            <a:avLst/>
          </a:prstGeom>
          <a:ln w="19050">
            <a:solidFill>
              <a:srgbClr val="A20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23">
            <a:extLst>
              <a:ext uri="{FF2B5EF4-FFF2-40B4-BE49-F238E27FC236}">
                <a16:creationId xmlns:a16="http://schemas.microsoft.com/office/drawing/2014/main" id="{9F8A79DA-708A-4494-BCDF-B5106BD47D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4033018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49B38AB-DFA6-4FF6-BBCD-F2E619574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4033838" cy="34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5B7B434-0846-44FC-97B9-35E8A6A236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7707" y="1629808"/>
            <a:ext cx="2339174" cy="11133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de-AT" noProof="0"/>
          </a:p>
        </p:txBody>
      </p:sp>
      <p:sp>
        <p:nvSpPr>
          <p:cNvPr id="12" name="Espace réservé pour une image  8">
            <a:extLst>
              <a:ext uri="{FF2B5EF4-FFF2-40B4-BE49-F238E27FC236}">
                <a16:creationId xmlns:a16="http://schemas.microsoft.com/office/drawing/2014/main" id="{34881B03-F9E0-4395-B8A5-C8983B0B5C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58861" y="1629808"/>
            <a:ext cx="2339174" cy="11133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de-AT" noProof="0"/>
          </a:p>
        </p:txBody>
      </p:sp>
      <p:sp>
        <p:nvSpPr>
          <p:cNvPr id="13" name="Espace réservé pour une image  8">
            <a:extLst>
              <a:ext uri="{FF2B5EF4-FFF2-40B4-BE49-F238E27FC236}">
                <a16:creationId xmlns:a16="http://schemas.microsoft.com/office/drawing/2014/main" id="{117CDD7E-C248-4DED-850F-3EAF305253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0015" y="1629808"/>
            <a:ext cx="2339174" cy="11133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de-AT" noProof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C0B2844-FB37-4EA8-8208-1FACCFCB9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8249" y="2902014"/>
            <a:ext cx="2338632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cap="all" baseline="0">
                <a:solidFill>
                  <a:schemeClr val="bg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0E861105-75FF-4C48-A662-CF66B5D21F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7707" y="3205146"/>
            <a:ext cx="2338632" cy="244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none" baseline="0">
                <a:solidFill>
                  <a:schemeClr val="bg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60EF5ED7-DF75-43DD-AFD1-710804D89C89}"/>
              </a:ext>
            </a:extLst>
          </p:cNvPr>
          <p:cNvCxnSpPr>
            <a:cxnSpLocks/>
          </p:cNvCxnSpPr>
          <p:nvPr userDrawn="1"/>
        </p:nvCxnSpPr>
        <p:spPr>
          <a:xfrm>
            <a:off x="1726965" y="3555984"/>
            <a:ext cx="333955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B4B220D7-DD83-4B2C-9B39-63C6C83131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707" y="3752810"/>
            <a:ext cx="2338388" cy="1104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Text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79144D93-5505-481F-A098-EF8C90A7F5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60189" y="2902014"/>
            <a:ext cx="2338632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cap="all" baseline="0">
                <a:solidFill>
                  <a:schemeClr val="bg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F8C51646-665D-4BEF-ABC2-C48C0D0FEC5E}"/>
              </a:ext>
            </a:extLst>
          </p:cNvPr>
          <p:cNvCxnSpPr>
            <a:cxnSpLocks/>
          </p:cNvCxnSpPr>
          <p:nvPr userDrawn="1"/>
        </p:nvCxnSpPr>
        <p:spPr>
          <a:xfrm>
            <a:off x="4478905" y="3555984"/>
            <a:ext cx="333955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texte 21">
            <a:extLst>
              <a:ext uri="{FF2B5EF4-FFF2-40B4-BE49-F238E27FC236}">
                <a16:creationId xmlns:a16="http://schemas.microsoft.com/office/drawing/2014/main" id="{566C37A2-DB31-49EF-8B90-64C937DAC3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59647" y="3752810"/>
            <a:ext cx="2338388" cy="1104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Text</a:t>
            </a:r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D4891F09-A56D-4162-95A5-EA4E324ADD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1343" y="2902014"/>
            <a:ext cx="2338632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cap="all" baseline="0">
                <a:solidFill>
                  <a:schemeClr val="bg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730328CD-CC7E-48EC-9765-4FD6F599CC79}"/>
              </a:ext>
            </a:extLst>
          </p:cNvPr>
          <p:cNvCxnSpPr>
            <a:cxnSpLocks/>
          </p:cNvCxnSpPr>
          <p:nvPr userDrawn="1"/>
        </p:nvCxnSpPr>
        <p:spPr>
          <a:xfrm>
            <a:off x="7230059" y="3555984"/>
            <a:ext cx="333955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346CC423-F7A9-4828-9BD2-5E87EEC799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0801" y="3752810"/>
            <a:ext cx="2338388" cy="1104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Text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E5C7C99E-4D74-49C9-B002-18E166E527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58861" y="3205146"/>
            <a:ext cx="2338632" cy="244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none" baseline="0">
                <a:solidFill>
                  <a:schemeClr val="bg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30" name="Espace réservé du texte 14">
            <a:extLst>
              <a:ext uri="{FF2B5EF4-FFF2-40B4-BE49-F238E27FC236}">
                <a16:creationId xmlns:a16="http://schemas.microsoft.com/office/drawing/2014/main" id="{E6EA74D8-2442-48C1-977B-A6E2F142D8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9473" y="3205146"/>
            <a:ext cx="2338632" cy="244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none" baseline="0">
                <a:solidFill>
                  <a:schemeClr val="bg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77707819-84A9-4963-A575-60AE1A11C8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sp>
        <p:nvSpPr>
          <p:cNvPr id="37" name="Espace réservé du texte 5">
            <a:extLst>
              <a:ext uri="{FF2B5EF4-FFF2-40B4-BE49-F238E27FC236}">
                <a16:creationId xmlns:a16="http://schemas.microsoft.com/office/drawing/2014/main" id="{4350605E-7075-4201-9400-008E12C5E1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6972" y="1089974"/>
            <a:ext cx="4033838" cy="34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91822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D7238F-D072-4B51-BAE8-B80CD3C1A44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noProof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7A306FB-DF9F-424B-8D2E-8775EA82B1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962" y="106705"/>
            <a:ext cx="1092169" cy="322520"/>
          </a:xfrm>
          <a:prstGeom prst="rect">
            <a:avLst/>
          </a:prstGeom>
        </p:spPr>
      </p:pic>
      <p:sp>
        <p:nvSpPr>
          <p:cNvPr id="7" name="Espace réservé du graphique 5">
            <a:extLst>
              <a:ext uri="{FF2B5EF4-FFF2-40B4-BE49-F238E27FC236}">
                <a16:creationId xmlns:a16="http://schemas.microsoft.com/office/drawing/2014/main" id="{CCC9EFE8-ED5F-43BE-A36E-D329973E7416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445080" y="1886708"/>
            <a:ext cx="6246410" cy="2900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de-AT" noProof="0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8B1531AA-A0F4-4020-9010-F77D6B872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413977B-00B1-4D3F-A2F6-AF6851D5AB4E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78B584B5-BE04-4541-A672-3BF016D01B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16" name="Espace réservé du texte 23">
            <a:extLst>
              <a:ext uri="{FF2B5EF4-FFF2-40B4-BE49-F238E27FC236}">
                <a16:creationId xmlns:a16="http://schemas.microsoft.com/office/drawing/2014/main" id="{5271241E-A6D0-426B-8E8A-19C3888812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57982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5EA9BDD-0AF1-44E9-9439-77B24DA1FEA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noProof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8DC6C83-6D05-45D1-AAA3-82AA8D483A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962" y="106705"/>
            <a:ext cx="1092169" cy="322520"/>
          </a:xfrm>
          <a:prstGeom prst="rect">
            <a:avLst/>
          </a:prstGeom>
        </p:spPr>
      </p:pic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27B3DD9B-DC41-493D-B820-6C114B87D3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40338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7" name="Espace réservé du graphique 5">
            <a:extLst>
              <a:ext uri="{FF2B5EF4-FFF2-40B4-BE49-F238E27FC236}">
                <a16:creationId xmlns:a16="http://schemas.microsoft.com/office/drawing/2014/main" id="{DA583D8F-0E24-4FAE-83B7-FCFD1D945B4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57251" y="1808333"/>
            <a:ext cx="4369842" cy="2900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de-AT" noProof="0"/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6B1FD939-81B3-4AFD-A222-DAC36BD1FF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92238" y="486696"/>
            <a:ext cx="3151761" cy="4656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de-AT" noProof="0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5A34B549-1612-4B8F-BF43-13F00CD469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A28CE1D-E5D0-4ED7-923A-2077F212DE09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23">
            <a:extLst>
              <a:ext uri="{FF2B5EF4-FFF2-40B4-BE49-F238E27FC236}">
                <a16:creationId xmlns:a16="http://schemas.microsoft.com/office/drawing/2014/main" id="{A6CBCB47-9E2F-472B-8428-99E0B8AF56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40332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431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2 onl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E3CE92E2-FD9A-4FB3-ABC0-2783D8DD99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00468" y="0"/>
            <a:ext cx="7043531" cy="5143500"/>
          </a:xfrm>
          <a:custGeom>
            <a:avLst/>
            <a:gdLst>
              <a:gd name="connsiteX0" fmla="*/ 3820225 w 7043531"/>
              <a:gd name="connsiteY0" fmla="*/ 0 h 5143500"/>
              <a:gd name="connsiteX1" fmla="*/ 7043531 w 7043531"/>
              <a:gd name="connsiteY1" fmla="*/ 0 h 5143500"/>
              <a:gd name="connsiteX2" fmla="*/ 7043531 w 7043531"/>
              <a:gd name="connsiteY2" fmla="*/ 5143500 h 5143500"/>
              <a:gd name="connsiteX3" fmla="*/ 1228351 w 7043531"/>
              <a:gd name="connsiteY3" fmla="*/ 5143500 h 5143500"/>
              <a:gd name="connsiteX4" fmla="*/ 1226552 w 7043531"/>
              <a:gd name="connsiteY4" fmla="*/ 5141524 h 5143500"/>
              <a:gd name="connsiteX5" fmla="*/ 0 w 7043531"/>
              <a:gd name="connsiteY5" fmla="*/ 3576073 h 5143500"/>
              <a:gd name="connsiteX6" fmla="*/ 3736884 w 7043531"/>
              <a:gd name="connsiteY6" fmla="*/ 383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3531" h="5143500">
                <a:moveTo>
                  <a:pt x="3820225" y="0"/>
                </a:moveTo>
                <a:lnTo>
                  <a:pt x="7043531" y="0"/>
                </a:lnTo>
                <a:lnTo>
                  <a:pt x="7043531" y="5143500"/>
                </a:lnTo>
                <a:lnTo>
                  <a:pt x="1228351" y="5143500"/>
                </a:lnTo>
                <a:lnTo>
                  <a:pt x="1226552" y="5141524"/>
                </a:lnTo>
                <a:cubicBezTo>
                  <a:pt x="825280" y="4689973"/>
                  <a:pt x="419849" y="4170619"/>
                  <a:pt x="0" y="3576073"/>
                </a:cubicBezTo>
                <a:cubicBezTo>
                  <a:pt x="1351564" y="1671918"/>
                  <a:pt x="2539912" y="616708"/>
                  <a:pt x="3736884" y="3832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EFEA27-134E-49BC-B9AE-D51B882097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6672" y="4786841"/>
            <a:ext cx="715751" cy="1132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0111FDD-58EC-444C-879D-C877F5BCDA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935" y="4759111"/>
            <a:ext cx="893734" cy="14142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41238D2-827E-4100-A86D-F648E06808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571" y="4675550"/>
            <a:ext cx="1056067" cy="167114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8DDFBF89-E8F7-D34A-9035-CF2B1D1670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5783" y="244622"/>
            <a:ext cx="1979246" cy="512697"/>
          </a:xfrm>
          <a:prstGeom prst="rect">
            <a:avLst/>
          </a:prstGeom>
        </p:spPr>
      </p:pic>
      <p:sp>
        <p:nvSpPr>
          <p:cNvPr id="6" name="Espace réservé du texte 37">
            <a:extLst>
              <a:ext uri="{FF2B5EF4-FFF2-40B4-BE49-F238E27FC236}">
                <a16:creationId xmlns:a16="http://schemas.microsoft.com/office/drawing/2014/main" id="{E8AB4A73-80B8-830E-8255-947FD5A27AB8}"/>
              </a:ext>
            </a:extLst>
          </p:cNvPr>
          <p:cNvSpPr txBox="1">
            <a:spLocks/>
          </p:cNvSpPr>
          <p:nvPr userDrawn="1"/>
        </p:nvSpPr>
        <p:spPr>
          <a:xfrm>
            <a:off x="503879" y="2194907"/>
            <a:ext cx="2517490" cy="5251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ts val="31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500" kern="1200" cap="all" baseline="0" dirty="0">
                <a:solidFill>
                  <a:schemeClr val="bg1"/>
                </a:solidFill>
                <a:latin typeface="Vinci Sans Medium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2730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9074BD9-6C5F-4E9A-845E-FCDF97CF8DB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noProof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FC135FF-5238-497E-8D25-CD7CE6BDC4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962" y="106705"/>
            <a:ext cx="1092169" cy="322520"/>
          </a:xfrm>
          <a:prstGeom prst="rect">
            <a:avLst/>
          </a:prstGeom>
        </p:spPr>
      </p:pic>
      <p:sp>
        <p:nvSpPr>
          <p:cNvPr id="7" name="Espace réservé du tableau 9">
            <a:extLst>
              <a:ext uri="{FF2B5EF4-FFF2-40B4-BE49-F238E27FC236}">
                <a16:creationId xmlns:a16="http://schemas.microsoft.com/office/drawing/2014/main" id="{3534714E-6E54-4557-ABA1-804AFB2FFCE7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255661" y="1776674"/>
            <a:ext cx="6580781" cy="30341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de-AT" noProof="0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7CA19F0D-9C45-49F5-B2CE-E634A55887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1F95EDE-AEAE-40DE-A89E-E0F524C818E0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DCA86AD-18C7-48A0-B4EC-E51995F159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16" name="Espace réservé du texte 23">
            <a:extLst>
              <a:ext uri="{FF2B5EF4-FFF2-40B4-BE49-F238E27FC236}">
                <a16:creationId xmlns:a16="http://schemas.microsoft.com/office/drawing/2014/main" id="{5B864D0C-DB44-4DC2-9ACD-AD82B9AFA9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</p:spTree>
    <p:extLst>
      <p:ext uri="{BB962C8B-B14F-4D97-AF65-F5344CB8AC3E}">
        <p14:creationId xmlns:p14="http://schemas.microsoft.com/office/powerpoint/2010/main" val="31346888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446B384-ABE4-4B0D-8580-648ED226DCC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871E6CB-E40E-4263-AE8E-C2ADF55C7D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962" y="106481"/>
            <a:ext cx="1092169" cy="322520"/>
          </a:xfrm>
          <a:prstGeom prst="rect">
            <a:avLst/>
          </a:prstGeom>
        </p:spPr>
      </p:pic>
      <p:sp>
        <p:nvSpPr>
          <p:cNvPr id="13" name="Espace réservé pour une image  8">
            <a:extLst>
              <a:ext uri="{FF2B5EF4-FFF2-40B4-BE49-F238E27FC236}">
                <a16:creationId xmlns:a16="http://schemas.microsoft.com/office/drawing/2014/main" id="{4D2BDD01-1FF0-45BA-923D-F8040BDE5D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0663" y="214313"/>
            <a:ext cx="8716962" cy="4748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de-AT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A09664C8-BE96-4549-A1EF-E397C6B0A4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615" y="3140126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bg1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 err="1"/>
              <a:t>message</a:t>
            </a:r>
            <a:endParaRPr lang="de-AT" noProof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AC328D7D-D09C-CA48-998F-D1AC77D5E1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0614" y="3763885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message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3629346-22F7-AE45-B14D-CE4EBBC3B5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12997" y="3140126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bg1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message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13CE2974-6A6A-8446-BB90-9A12C7D391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2996" y="3763885"/>
            <a:ext cx="2229773" cy="574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200" dirty="0">
                <a:solidFill>
                  <a:schemeClr val="bg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AT" noProof="0"/>
              <a:t>message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2F6856BC-E397-AF48-9C7B-C6156A4F00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5645" y="3140126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bg1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message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A100FB76-524D-B147-9273-BB056C0431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55644" y="3763885"/>
            <a:ext cx="2229773" cy="574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200" dirty="0">
                <a:solidFill>
                  <a:schemeClr val="bg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AT" noProof="0"/>
              <a:t>message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ECCA4C64-3CDC-483A-BC40-F337570AF0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0615" y="1196268"/>
            <a:ext cx="4772154" cy="17028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buNone/>
              <a:defRPr sz="54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753905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20C277CB-8D0B-44DB-8A50-D724504B20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46" r="2837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3" name="Espace réservé pour une image  8">
            <a:extLst>
              <a:ext uri="{FF2B5EF4-FFF2-40B4-BE49-F238E27FC236}">
                <a16:creationId xmlns:a16="http://schemas.microsoft.com/office/drawing/2014/main" id="{4D2BDD01-1FF0-45BA-923D-F8040BDE5D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0663" y="214313"/>
            <a:ext cx="8716962" cy="4748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de-AT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A09664C8-BE96-4549-A1EF-E397C6B0A4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615" y="3140126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bg1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message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AC328D7D-D09C-CA48-998F-D1AC77D5E1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0614" y="3763885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message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3629346-22F7-AE45-B14D-CE4EBBC3B5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12997" y="3140126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bg1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message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13CE2974-6A6A-8446-BB90-9A12C7D391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2996" y="3763885"/>
            <a:ext cx="2229773" cy="574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200" dirty="0">
                <a:solidFill>
                  <a:schemeClr val="bg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AT" noProof="0"/>
              <a:t>message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2F6856BC-E397-AF48-9C7B-C6156A4F00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5645" y="3140126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bg1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message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A100FB76-524D-B147-9273-BB056C0431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55644" y="3763885"/>
            <a:ext cx="2229773" cy="574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200" dirty="0">
                <a:solidFill>
                  <a:schemeClr val="bg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AT" noProof="0"/>
              <a:t>message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EE605B1-E108-4C5F-90F4-CCAF0FD8B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330" y="347336"/>
            <a:ext cx="1092169" cy="322520"/>
          </a:xfrm>
          <a:prstGeom prst="rect">
            <a:avLst/>
          </a:prstGeom>
        </p:spPr>
      </p:pic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ECCA4C64-3CDC-483A-BC40-F337570AF0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0615" y="1196268"/>
            <a:ext cx="4772154" cy="17028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buNone/>
              <a:defRPr sz="54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347245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DF1886F-CF67-4460-86FF-6A3868FED85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noProof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47BCB99-EA35-4C76-A6F2-0186FE0F2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962" y="106705"/>
            <a:ext cx="1092169" cy="322520"/>
          </a:xfrm>
          <a:prstGeom prst="rect">
            <a:avLst/>
          </a:prstGeom>
        </p:spPr>
      </p:pic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A09664C8-BE96-4549-A1EF-E397C6B0A4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615" y="3140126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bg1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message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AC328D7D-D09C-CA48-998F-D1AC77D5E1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0614" y="3763885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message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3629346-22F7-AE45-B14D-CE4EBBC3B5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12997" y="3140126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bg1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message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13CE2974-6A6A-8446-BB90-9A12C7D391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2996" y="3763885"/>
            <a:ext cx="2229773" cy="574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200" dirty="0">
                <a:solidFill>
                  <a:schemeClr val="bg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AT" noProof="0"/>
              <a:t>message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2F6856BC-E397-AF48-9C7B-C6156A4F00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5645" y="3140126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bg1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message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A100FB76-524D-B147-9273-BB056C0431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55644" y="3763885"/>
            <a:ext cx="2229773" cy="574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200" dirty="0">
                <a:solidFill>
                  <a:schemeClr val="bg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AT" noProof="0"/>
              <a:t>message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08BD8E1A-E329-44DD-8A5A-670377E3B4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0615" y="1196268"/>
            <a:ext cx="4772154" cy="17028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buNone/>
              <a:defRPr sz="54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673793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20C277CB-8D0B-44DB-8A50-D724504B20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46" r="2837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A09664C8-BE96-4549-A1EF-E397C6B0A4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615" y="3140126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bg1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message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AC328D7D-D09C-CA48-998F-D1AC77D5E1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0614" y="3763885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message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3629346-22F7-AE45-B14D-CE4EBBC3B5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12997" y="3140126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bg1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message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13CE2974-6A6A-8446-BB90-9A12C7D391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2996" y="3763885"/>
            <a:ext cx="2229773" cy="574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200" dirty="0">
                <a:solidFill>
                  <a:schemeClr val="bg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AT" noProof="0"/>
              <a:t>message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2F6856BC-E397-AF48-9C7B-C6156A4F00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5645" y="3140126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bg1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message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A100FB76-524D-B147-9273-BB056C0431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55644" y="3763885"/>
            <a:ext cx="2229773" cy="574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200" dirty="0">
                <a:solidFill>
                  <a:schemeClr val="bg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AT" noProof="0"/>
              <a:t>message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08BD8E1A-E329-44DD-8A5A-670377E3B4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0615" y="1196268"/>
            <a:ext cx="4772154" cy="17028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buNone/>
              <a:defRPr sz="54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Title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4E131AA-8C1C-4F5E-BABF-0C7F709923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330" y="347336"/>
            <a:ext cx="1092169" cy="3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961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5C77410-219E-4796-B615-48896A2462A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9B905413-50CB-47B0-8F20-89779F60303A}"/>
              </a:ext>
            </a:extLst>
          </p:cNvPr>
          <p:cNvSpPr/>
          <p:nvPr userDrawn="1"/>
        </p:nvSpPr>
        <p:spPr>
          <a:xfrm>
            <a:off x="4448175" y="2342356"/>
            <a:ext cx="247650" cy="2476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350" noProof="0">
              <a:latin typeface="Lato Light" panose="020F0502020204030203" pitchFamily="34" charset="0"/>
            </a:endParaRPr>
          </a:p>
        </p:txBody>
      </p:sp>
      <p:cxnSp>
        <p:nvCxnSpPr>
          <p:cNvPr id="12" name="Straight Connector 7">
            <a:extLst>
              <a:ext uri="{FF2B5EF4-FFF2-40B4-BE49-F238E27FC236}">
                <a16:creationId xmlns:a16="http://schemas.microsoft.com/office/drawing/2014/main" id="{022EC74D-A365-4EC8-9B67-CA379B18E7CD}"/>
              </a:ext>
            </a:extLst>
          </p:cNvPr>
          <p:cNvCxnSpPr>
            <a:cxnSpLocks/>
            <a:endCxn id="11" idx="4"/>
          </p:cNvCxnSpPr>
          <p:nvPr userDrawn="1"/>
        </p:nvCxnSpPr>
        <p:spPr>
          <a:xfrm flipV="1">
            <a:off x="4572000" y="2590006"/>
            <a:ext cx="0" cy="2553496"/>
          </a:xfrm>
          <a:prstGeom prst="line">
            <a:avLst/>
          </a:prstGeom>
          <a:ln w="19050" cap="rnd">
            <a:solidFill>
              <a:schemeClr val="tx1">
                <a:lumMod val="25000"/>
                <a:lumOff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9">
            <a:extLst>
              <a:ext uri="{FF2B5EF4-FFF2-40B4-BE49-F238E27FC236}">
                <a16:creationId xmlns:a16="http://schemas.microsoft.com/office/drawing/2014/main" id="{4C46559F-CD79-4B2B-94F3-FD976F3C69CD}"/>
              </a:ext>
            </a:extLst>
          </p:cNvPr>
          <p:cNvSpPr/>
          <p:nvPr userDrawn="1"/>
        </p:nvSpPr>
        <p:spPr>
          <a:xfrm>
            <a:off x="4448175" y="3714353"/>
            <a:ext cx="247650" cy="2476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350" noProof="0">
              <a:latin typeface="Lato Light" panose="020F0502020204030203" pitchFamily="34" charset="0"/>
            </a:endParaRP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668882CC-88F5-41C1-8C8B-64BDE3C831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3E3DC6D-7B96-4CBF-BFB5-1F0A4A1AB9EC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70BDC218-917F-4541-92F3-4EBBAD5122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21" name="Espace réservé du texte 23">
            <a:extLst>
              <a:ext uri="{FF2B5EF4-FFF2-40B4-BE49-F238E27FC236}">
                <a16:creationId xmlns:a16="http://schemas.microsoft.com/office/drawing/2014/main" id="{FF7C3E99-3ADA-4243-8273-C8150FE3BC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023B315-537B-4333-9E76-D3876AC47B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962" y="106705"/>
            <a:ext cx="1092169" cy="322520"/>
          </a:xfrm>
          <a:prstGeom prst="rect">
            <a:avLst/>
          </a:prstGeom>
        </p:spPr>
      </p:pic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8767EFC1-8241-4A0B-A741-04E8211B920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08739" y="4097782"/>
            <a:ext cx="2562488" cy="59477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description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3FA516B6-7DAA-484F-A1BB-A78C356B8B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08739" y="3745397"/>
            <a:ext cx="2560106" cy="2668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Sample Title Goes Here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0810A473-E65C-487A-A0AB-CCFA51E874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2774" y="2681273"/>
            <a:ext cx="2562488" cy="539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description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9B6B62C3-249B-4D51-986D-32E38684E80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72774" y="2328888"/>
            <a:ext cx="2560106" cy="2668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Sample Title Goes Here</a:t>
            </a: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7A0ABB98-13A8-4EDB-B634-B0C37761AF7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5156" y="2003112"/>
            <a:ext cx="2560106" cy="2668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2007 - 2008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46A09FE9-9856-4984-AC9C-6C858BC066C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11121" y="3397649"/>
            <a:ext cx="2560106" cy="2668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2008 - 2009</a:t>
            </a:r>
          </a:p>
        </p:txBody>
      </p:sp>
    </p:spTree>
    <p:extLst>
      <p:ext uri="{BB962C8B-B14F-4D97-AF65-F5344CB8AC3E}">
        <p14:creationId xmlns:p14="http://schemas.microsoft.com/office/powerpoint/2010/main" val="208169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1A25C809-97F2-49DF-8B66-D7E3ADD9E3F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noProof="0"/>
          </a:p>
        </p:txBody>
      </p:sp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id="{41D2D59B-B8FA-4237-B94D-7F499EFEF4A9}"/>
              </a:ext>
            </a:extLst>
          </p:cNvPr>
          <p:cNvCxnSpPr>
            <a:cxnSpLocks/>
          </p:cNvCxnSpPr>
          <p:nvPr userDrawn="1"/>
        </p:nvCxnSpPr>
        <p:spPr>
          <a:xfrm flipV="1">
            <a:off x="4572000" y="0"/>
            <a:ext cx="0" cy="5143500"/>
          </a:xfrm>
          <a:prstGeom prst="line">
            <a:avLst/>
          </a:prstGeom>
          <a:ln w="19050" cap="rnd">
            <a:solidFill>
              <a:schemeClr val="tx1">
                <a:lumMod val="25000"/>
                <a:lumOff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6">
            <a:extLst>
              <a:ext uri="{FF2B5EF4-FFF2-40B4-BE49-F238E27FC236}">
                <a16:creationId xmlns:a16="http://schemas.microsoft.com/office/drawing/2014/main" id="{55ED6E23-65FD-4EAC-AC2B-BA979E4E89EC}"/>
              </a:ext>
            </a:extLst>
          </p:cNvPr>
          <p:cNvSpPr/>
          <p:nvPr userDrawn="1"/>
        </p:nvSpPr>
        <p:spPr>
          <a:xfrm>
            <a:off x="4448175" y="3045221"/>
            <a:ext cx="247650" cy="2476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350" noProof="0">
              <a:latin typeface="Lato Light" panose="020F0502020204030203" pitchFamily="34" charset="0"/>
            </a:endParaRPr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C672A306-8F28-4124-ADB9-43F6E058C6B3}"/>
              </a:ext>
            </a:extLst>
          </p:cNvPr>
          <p:cNvSpPr/>
          <p:nvPr userDrawn="1"/>
        </p:nvSpPr>
        <p:spPr>
          <a:xfrm>
            <a:off x="4448175" y="4026694"/>
            <a:ext cx="247650" cy="2476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350" noProof="0">
              <a:latin typeface="Lato Light" panose="020F0502020204030203" pitchFamily="34" charset="0"/>
            </a:endParaRPr>
          </a:p>
        </p:txBody>
      </p:sp>
      <p:sp>
        <p:nvSpPr>
          <p:cNvPr id="18" name="Oval 4">
            <a:extLst>
              <a:ext uri="{FF2B5EF4-FFF2-40B4-BE49-F238E27FC236}">
                <a16:creationId xmlns:a16="http://schemas.microsoft.com/office/drawing/2014/main" id="{2FB58349-1A8E-4858-87FB-319A842E8445}"/>
              </a:ext>
            </a:extLst>
          </p:cNvPr>
          <p:cNvSpPr/>
          <p:nvPr userDrawn="1"/>
        </p:nvSpPr>
        <p:spPr>
          <a:xfrm>
            <a:off x="4448175" y="2093097"/>
            <a:ext cx="247650" cy="2476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350" noProof="0">
              <a:latin typeface="Lato Light" panose="020F0502020204030203" pitchFamily="34" charset="0"/>
            </a:endParaRPr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DCA53A3-8665-4A76-B68F-CD5148731D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59A7CA72-C9A4-4911-BB68-07A19073C3E8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781F894B-48DC-47F1-8913-41612CE41E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28" name="Espace réservé du texte 23">
            <a:extLst>
              <a:ext uri="{FF2B5EF4-FFF2-40B4-BE49-F238E27FC236}">
                <a16:creationId xmlns:a16="http://schemas.microsoft.com/office/drawing/2014/main" id="{8BEB4EC4-0F77-4832-A20B-4697E9CBA2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303F4A1-697C-40ED-A753-190899214E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962" y="106705"/>
            <a:ext cx="1092169" cy="322520"/>
          </a:xfrm>
          <a:prstGeom prst="rect">
            <a:avLst/>
          </a:prstGeom>
        </p:spPr>
      </p:pic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58673B6F-E8B8-461D-A4F0-7A1B674AFF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18951" y="3431917"/>
            <a:ext cx="2562488" cy="59477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description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7CAE2850-8C08-43B4-B42D-6F82D1B883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18951" y="3079532"/>
            <a:ext cx="2560106" cy="2668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Sample Title Goes Here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270EB3A9-0798-4830-9912-75B75A77E5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72774" y="4339819"/>
            <a:ext cx="2562488" cy="539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description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66B0749D-CAFE-4F40-AC2D-70DC43AF0A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2774" y="3987434"/>
            <a:ext cx="2560106" cy="2668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Sample Title Goes Here</a:t>
            </a:r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E66B225F-8CD6-4B5F-81AC-16FFBD6341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2774" y="2435235"/>
            <a:ext cx="2562488" cy="539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description</a:t>
            </a:r>
          </a:p>
        </p:txBody>
      </p: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70D60118-952F-4739-82A1-33EA1F087B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72774" y="2082850"/>
            <a:ext cx="2560106" cy="2668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Sample Title Goes Here</a:t>
            </a:r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D38C2E94-385B-4284-9600-065AAE55DF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5156" y="1764717"/>
            <a:ext cx="2560106" cy="2668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2010 - 2011</a:t>
            </a:r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DAB0219D-57C7-4975-B186-F497D550588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22523" y="2761060"/>
            <a:ext cx="2560106" cy="2668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2012 - 2013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49B54650-D070-4D9A-8D1A-7A53B349F65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2774" y="3646070"/>
            <a:ext cx="2560106" cy="2668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2013 - 2014</a:t>
            </a:r>
          </a:p>
        </p:txBody>
      </p:sp>
    </p:spTree>
    <p:extLst>
      <p:ext uri="{BB962C8B-B14F-4D97-AF65-F5344CB8AC3E}">
        <p14:creationId xmlns:p14="http://schemas.microsoft.com/office/powerpoint/2010/main" val="242415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8" grpId="0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2014A509-D4BB-43E6-A690-F30AA567652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C5044D-3CB0-414F-9FCA-0187C45160FA}"/>
              </a:ext>
            </a:extLst>
          </p:cNvPr>
          <p:cNvCxnSpPr>
            <a:cxnSpLocks/>
            <a:stCxn id="11" idx="0"/>
          </p:cNvCxnSpPr>
          <p:nvPr userDrawn="1"/>
        </p:nvCxnSpPr>
        <p:spPr>
          <a:xfrm flipV="1">
            <a:off x="4572000" y="203200"/>
            <a:ext cx="0" cy="2745581"/>
          </a:xfrm>
          <a:prstGeom prst="line">
            <a:avLst/>
          </a:prstGeom>
          <a:ln w="19050" cap="rnd">
            <a:solidFill>
              <a:schemeClr val="tx1">
                <a:lumMod val="25000"/>
                <a:lumOff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51192A2-6289-45E7-882B-2D5E73BF7BB6}"/>
              </a:ext>
            </a:extLst>
          </p:cNvPr>
          <p:cNvSpPr/>
          <p:nvPr userDrawn="1"/>
        </p:nvSpPr>
        <p:spPr>
          <a:xfrm>
            <a:off x="4448175" y="1905772"/>
            <a:ext cx="247650" cy="2476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350" noProof="0">
              <a:latin typeface="Lato Light" panose="020F050202020403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BEEBC6-36D2-4AF7-999A-0A140631A18D}"/>
              </a:ext>
            </a:extLst>
          </p:cNvPr>
          <p:cNvSpPr/>
          <p:nvPr userDrawn="1"/>
        </p:nvSpPr>
        <p:spPr>
          <a:xfrm>
            <a:off x="4448175" y="2948781"/>
            <a:ext cx="247650" cy="2476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350" noProof="0">
              <a:latin typeface="Lato Light" panose="020F0502020204030203" pitchFamily="34" charset="0"/>
            </a:endParaRP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3A70DF83-17AF-469B-926B-CCEAFD505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1E98F08-58F9-408B-B5BE-F61B9D88F50B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012F2D08-D0E8-4000-ADA4-995BD03528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27" name="Espace réservé du texte 23">
            <a:extLst>
              <a:ext uri="{FF2B5EF4-FFF2-40B4-BE49-F238E27FC236}">
                <a16:creationId xmlns:a16="http://schemas.microsoft.com/office/drawing/2014/main" id="{16867028-82C5-4F4E-83E0-D478006A59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8AA66E1-6FF6-4913-9CFA-FA62AFB8B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962" y="106705"/>
            <a:ext cx="1092169" cy="322520"/>
          </a:xfrm>
          <a:prstGeom prst="rect">
            <a:avLst/>
          </a:prstGeom>
        </p:spPr>
      </p:pic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5328B0B4-A5F4-40C1-AA67-0072259F3E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93024" y="2238913"/>
            <a:ext cx="2562488" cy="76088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description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7DF765C9-2BA0-4AA7-99B0-14707A89FC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3024" y="1886528"/>
            <a:ext cx="2560106" cy="2668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Sample Title Goes Here</a:t>
            </a: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5B20B271-3335-4D39-B9C9-DC0733DD5E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25431" y="3253972"/>
            <a:ext cx="2562488" cy="7608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description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FFD11CF4-9BC5-4D3A-9A33-4D90C517D9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25431" y="2901587"/>
            <a:ext cx="2560106" cy="2668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Sample Title Goes Here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55341E46-7B65-4A57-8CDF-C1D6133C3A8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78919" y="4556619"/>
            <a:ext cx="3586162" cy="3836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description</a:t>
            </a:r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15A68DF9-F19E-4D67-81E2-302CF396826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78919" y="4204234"/>
            <a:ext cx="3586162" cy="2534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Sample Title Goes Here</a:t>
            </a:r>
          </a:p>
        </p:txBody>
      </p: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F3E7C389-CFFF-4B6A-942B-88FA026A3E6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95406" y="1567594"/>
            <a:ext cx="2560106" cy="2668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2014 - 2015</a:t>
            </a:r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218599E9-494E-448E-9836-A9DCBF50F1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27813" y="2580155"/>
            <a:ext cx="2560106" cy="2668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2015 - 2016</a:t>
            </a:r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C3C091B5-8E6C-4E97-943C-7B79F8895E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78919" y="3669210"/>
            <a:ext cx="3586162" cy="4311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9476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.1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7BEACE9F-E047-49A5-B334-B066BD4863E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noProof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E73BD230-FAC4-4958-969E-53D1E36FF8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6991" y="1500693"/>
            <a:ext cx="1629965" cy="18495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pPr lvl="0"/>
            <a:endParaRPr lang="de-AT" noProof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8FD509A5-695C-4785-9B3A-EEB8CE445B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99078" y="1505093"/>
            <a:ext cx="1629965" cy="183237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pPr lvl="0"/>
            <a:endParaRPr lang="de-AT" noProof="0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E0C74F76-7A3B-454C-967A-F6CEB8E7407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620187" y="4738831"/>
            <a:ext cx="3524250" cy="0"/>
          </a:xfrm>
          <a:prstGeom prst="line">
            <a:avLst/>
          </a:prstGeom>
          <a:noFill/>
          <a:ln w="28575" cap="rnd">
            <a:solidFill>
              <a:schemeClr val="tx1">
                <a:lumMod val="25000"/>
                <a:lumOff val="7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de-AT" sz="1350" noProof="0">
              <a:latin typeface="Lato Light" panose="020F0502020204030203" pitchFamily="34" charset="0"/>
            </a:endParaRP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00268EE2-8144-4C06-8B96-D9F8A38FE7B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806991" y="3337464"/>
            <a:ext cx="1629965" cy="939404"/>
            <a:chOff x="6406084" y="4006833"/>
            <a:chExt cx="2172317" cy="1252460"/>
          </a:xfrm>
        </p:grpSpPr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13657F56-3DE6-4921-9151-353A4F0E4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084" y="4006833"/>
              <a:ext cx="2172317" cy="843635"/>
            </a:xfrm>
            <a:prstGeom prst="rect">
              <a:avLst/>
            </a:prstGeom>
            <a:solidFill>
              <a:schemeClr val="accent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de-AT" altLang="fr-FR" sz="1350" noProof="0">
                <a:latin typeface="Lato Light" pitchFamily="34" charset="0"/>
              </a:endParaRPr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4718542D-7379-4E44-8977-F458C7F6A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6084" y="4849744"/>
              <a:ext cx="1083778" cy="409549"/>
            </a:xfrm>
            <a:custGeom>
              <a:avLst/>
              <a:gdLst>
                <a:gd name="T0" fmla="*/ 0 w 626"/>
                <a:gd name="T1" fmla="*/ 0 h 236"/>
                <a:gd name="T2" fmla="*/ 626 w 626"/>
                <a:gd name="T3" fmla="*/ 236 h 236"/>
                <a:gd name="T4" fmla="*/ 446 w 626"/>
                <a:gd name="T5" fmla="*/ 0 h 236"/>
                <a:gd name="T6" fmla="*/ 0 w 626"/>
                <a:gd name="T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6" h="236">
                  <a:moveTo>
                    <a:pt x="0" y="0"/>
                  </a:moveTo>
                  <a:lnTo>
                    <a:pt x="626" y="236"/>
                  </a:lnTo>
                  <a:lnTo>
                    <a:pt x="4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1350" noProof="0">
                <a:latin typeface="Lato Light" panose="020F0502020204030203" pitchFamily="34" charset="0"/>
              </a:endParaRPr>
            </a:p>
          </p:txBody>
        </p:sp>
      </p:grpSp>
      <p:sp>
        <p:nvSpPr>
          <p:cNvPr id="12" name="Oval 18">
            <a:extLst>
              <a:ext uri="{FF2B5EF4-FFF2-40B4-BE49-F238E27FC236}">
                <a16:creationId xmlns:a16="http://schemas.microsoft.com/office/drawing/2014/main" id="{E244C2CF-ADD5-43FC-84A3-EB08550E8AE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6825" y="4505468"/>
            <a:ext cx="469106" cy="47029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de-AT" altLang="fr-FR" sz="1500" noProof="0">
              <a:latin typeface="Lato Light" pitchFamily="34" charset="0"/>
            </a:endParaRPr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67E58D3F-6204-4D19-A5F6-CADC1BF0071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900110" y="3337464"/>
            <a:ext cx="1629965" cy="939404"/>
            <a:chOff x="9196835" y="4006833"/>
            <a:chExt cx="2172317" cy="1252460"/>
          </a:xfrm>
        </p:grpSpPr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C2DE25C4-2E07-4C6B-9F20-A57E97E7D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6835" y="4006833"/>
              <a:ext cx="2172317" cy="843635"/>
            </a:xfrm>
            <a:prstGeom prst="rect">
              <a:avLst/>
            </a:pr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de-AT" altLang="fr-FR" sz="1350" noProof="0">
                <a:latin typeface="Lato Light" pitchFamily="34" charset="0"/>
              </a:endParaRPr>
            </a:p>
          </p:txBody>
        </p:sp>
        <p:sp>
          <p:nvSpPr>
            <p:cNvPr id="15" name="Freeform 21">
              <a:extLst>
                <a:ext uri="{FF2B5EF4-FFF2-40B4-BE49-F238E27FC236}">
                  <a16:creationId xmlns:a16="http://schemas.microsoft.com/office/drawing/2014/main" id="{4E551B40-1EB7-467C-A4F3-0C76C7A38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835" y="4849744"/>
              <a:ext cx="1088539" cy="409549"/>
            </a:xfrm>
            <a:custGeom>
              <a:avLst/>
              <a:gdLst>
                <a:gd name="T0" fmla="*/ 0 w 628"/>
                <a:gd name="T1" fmla="*/ 0 h 236"/>
                <a:gd name="T2" fmla="*/ 628 w 628"/>
                <a:gd name="T3" fmla="*/ 236 h 236"/>
                <a:gd name="T4" fmla="*/ 448 w 628"/>
                <a:gd name="T5" fmla="*/ 0 h 236"/>
                <a:gd name="T6" fmla="*/ 0 w 628"/>
                <a:gd name="T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8" h="236">
                  <a:moveTo>
                    <a:pt x="0" y="0"/>
                  </a:moveTo>
                  <a:lnTo>
                    <a:pt x="628" y="236"/>
                  </a:ln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1350" noProof="0">
                <a:latin typeface="Lato Light" panose="020F0502020204030203" pitchFamily="34" charset="0"/>
              </a:endParaRPr>
            </a:p>
          </p:txBody>
        </p:sp>
      </p:grpSp>
      <p:sp>
        <p:nvSpPr>
          <p:cNvPr id="16" name="Oval 22">
            <a:extLst>
              <a:ext uri="{FF2B5EF4-FFF2-40B4-BE49-F238E27FC236}">
                <a16:creationId xmlns:a16="http://schemas.microsoft.com/office/drawing/2014/main" id="{4646DF4E-C0D8-42C7-87D4-87991B3F31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81135" y="4505468"/>
            <a:ext cx="469106" cy="47029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de-AT" altLang="fr-FR" sz="1500" noProof="0">
              <a:latin typeface="Lato Light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B5766C-D6E1-496B-9D8D-05C88E78F55D}"/>
              </a:ext>
            </a:extLst>
          </p:cNvPr>
          <p:cNvSpPr/>
          <p:nvPr userDrawn="1"/>
        </p:nvSpPr>
        <p:spPr>
          <a:xfrm>
            <a:off x="1006515" y="1505093"/>
            <a:ext cx="2667000" cy="2797969"/>
          </a:xfrm>
          <a:prstGeom prst="rect">
            <a:avLst/>
          </a:prstGeom>
          <a:noFill/>
          <a:ln w="5715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350" noProof="0">
              <a:latin typeface="Lato Light" panose="020F0502020204030203" pitchFamily="34" charset="0"/>
            </a:endParaRP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36BF8C82-00D5-4139-9F80-020C45FA2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05BBDA86-5B1B-42FD-B9A3-F51706563092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1F889AB-1059-4578-8573-FE76BBDFB4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 err="1"/>
              <a:t>Subtitle</a:t>
            </a:r>
            <a:endParaRPr lang="de-AT" noProof="0"/>
          </a:p>
        </p:txBody>
      </p:sp>
      <p:sp>
        <p:nvSpPr>
          <p:cNvPr id="37" name="Espace réservé du texte 23">
            <a:extLst>
              <a:ext uri="{FF2B5EF4-FFF2-40B4-BE49-F238E27FC236}">
                <a16:creationId xmlns:a16="http://schemas.microsoft.com/office/drawing/2014/main" id="{33E2B133-D10D-470C-8E45-450455FC11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</a:t>
            </a:r>
            <a:r>
              <a:rPr lang="de-AT" noProof="0" err="1"/>
              <a:t>is</a:t>
            </a:r>
            <a:r>
              <a:rPr lang="de-AT" noProof="0"/>
              <a:t> a </a:t>
            </a:r>
            <a:r>
              <a:rPr lang="de-AT" noProof="0" err="1"/>
              <a:t>slide</a:t>
            </a:r>
            <a:r>
              <a:rPr lang="de-AT" noProof="0"/>
              <a:t> title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D06B59B9-8D2F-419F-BB15-684DD21062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962" y="106705"/>
            <a:ext cx="1092169" cy="322520"/>
          </a:xfrm>
          <a:prstGeom prst="rect">
            <a:avLst/>
          </a:prstGeom>
        </p:spPr>
      </p:pic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F78129A8-29EC-4F08-9BF7-72FE5F123B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05824" y="3485976"/>
            <a:ext cx="1228725" cy="36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</a:t>
            </a:r>
            <a:r>
              <a:rPr lang="de-AT" noProof="0" err="1"/>
              <a:t>description</a:t>
            </a:r>
            <a:endParaRPr lang="de-AT" noProof="0"/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DD546C8C-361C-4DC0-BCDF-5B8765BF62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2516" y="3468630"/>
            <a:ext cx="1228725" cy="36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</a:t>
            </a:r>
            <a:r>
              <a:rPr lang="de-AT" noProof="0" err="1"/>
              <a:t>description</a:t>
            </a:r>
            <a:endParaRPr lang="de-AT" noProof="0"/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D7FCDF59-8401-42A0-8CD8-99C74629B2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99423" y="1878176"/>
            <a:ext cx="1758116" cy="693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 err="1"/>
              <a:t>We</a:t>
            </a:r>
            <a:r>
              <a:rPr lang="de-AT" noProof="0"/>
              <a:t> </a:t>
            </a:r>
            <a:r>
              <a:rPr lang="de-AT" noProof="0" err="1"/>
              <a:t>start</a:t>
            </a:r>
            <a:r>
              <a:rPr lang="de-AT" noProof="0"/>
              <a:t> </a:t>
            </a:r>
            <a:r>
              <a:rPr lang="de-AT" noProof="0" err="1"/>
              <a:t>our</a:t>
            </a:r>
            <a:r>
              <a:rPr lang="de-AT" noProof="0"/>
              <a:t> </a:t>
            </a:r>
            <a:r>
              <a:rPr lang="de-AT" noProof="0" err="1"/>
              <a:t>business</a:t>
            </a:r>
            <a:endParaRPr lang="de-AT" noProof="0"/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22AC510B-975B-4D8A-ACB1-056A79DEE6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02022" y="3208805"/>
            <a:ext cx="1755516" cy="7608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</a:t>
            </a:r>
            <a:r>
              <a:rPr lang="de-AT" noProof="0" err="1"/>
              <a:t>description</a:t>
            </a:r>
            <a:endParaRPr lang="de-AT" noProof="0"/>
          </a:p>
        </p:txBody>
      </p:sp>
      <p:sp>
        <p:nvSpPr>
          <p:cNvPr id="38" name="Espace réservé du texte 2">
            <a:extLst>
              <a:ext uri="{FF2B5EF4-FFF2-40B4-BE49-F238E27FC236}">
                <a16:creationId xmlns:a16="http://schemas.microsoft.com/office/drawing/2014/main" id="{8B999906-32F1-49B4-BBD9-E8A0BCDDA16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99423" y="2730114"/>
            <a:ext cx="1755516" cy="263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endParaRPr lang="de-AT" noProof="0"/>
          </a:p>
        </p:txBody>
      </p:sp>
    </p:spTree>
    <p:extLst>
      <p:ext uri="{BB962C8B-B14F-4D97-AF65-F5344CB8AC3E}">
        <p14:creationId xmlns:p14="http://schemas.microsoft.com/office/powerpoint/2010/main" val="37512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2" grpId="0" animBg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.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5785A59C-EEEC-4CF4-BB74-2B47D2163DE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noProof="0"/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53514A1C-9516-40EA-AF1D-DC250E0C3C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99078" y="1505093"/>
            <a:ext cx="1629965" cy="183237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pPr lvl="0"/>
            <a:endParaRPr lang="de-AT" noProof="0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3FAAA02D-F189-414E-BBA4-0E2BCD15E6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962" y="106705"/>
            <a:ext cx="1092169" cy="322520"/>
          </a:xfrm>
          <a:prstGeom prst="rect">
            <a:avLst/>
          </a:prstGeom>
        </p:spPr>
      </p:pic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560F64E6-F278-4635-AD61-5CCAFEEFA3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6991" y="1500694"/>
            <a:ext cx="1629965" cy="1850106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pPr lvl="0"/>
            <a:endParaRPr lang="de-AT" noProof="0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3B70F3B1-BE94-4E52-A104-851B4164CB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99078" y="1505092"/>
            <a:ext cx="1629965" cy="186759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pPr lvl="0"/>
            <a:endParaRPr lang="de-AT" noProof="0"/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48713A5A-A8BB-458B-B4B7-7A5CB47D3D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5396" y="1503339"/>
            <a:ext cx="1629965" cy="1869356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pPr lvl="0"/>
            <a:endParaRPr lang="de-AT" noProof="0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D1A7B966-99B5-4593-9F5F-3B41213575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07483" y="1500693"/>
            <a:ext cx="1629965" cy="187200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pPr lvl="0"/>
            <a:endParaRPr lang="de-AT" noProof="0"/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60E4C3CC-FCC4-4A65-953E-F5FA2AEE68F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818" y="4738831"/>
            <a:ext cx="9141619" cy="0"/>
          </a:xfrm>
          <a:prstGeom prst="line">
            <a:avLst/>
          </a:prstGeom>
          <a:noFill/>
          <a:ln w="28575" cap="rnd">
            <a:solidFill>
              <a:schemeClr val="tx1">
                <a:lumMod val="25000"/>
                <a:lumOff val="7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de-AT" sz="1350" noProof="0">
              <a:latin typeface="Lato Light" panose="020F0502020204030203" pitchFamily="34" charset="0"/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D05008A1-4EF3-4AC2-ADFC-A0AC324A0C3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17181" y="3337464"/>
            <a:ext cx="1629966" cy="939404"/>
            <a:chOff x="819383" y="4006833"/>
            <a:chExt cx="2172317" cy="1252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D08535-8300-4671-AC14-45A642F46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383" y="4006833"/>
              <a:ext cx="2172317" cy="842911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1350" noProof="0">
                <a:latin typeface="Lato Light" panose="020F0502020204030203" pitchFamily="34" charset="0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AD273A9D-9EF4-450B-B813-86223CCCA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383" y="4849744"/>
              <a:ext cx="1083779" cy="409549"/>
            </a:xfrm>
            <a:custGeom>
              <a:avLst/>
              <a:gdLst>
                <a:gd name="T0" fmla="*/ 0 w 626"/>
                <a:gd name="T1" fmla="*/ 0 h 236"/>
                <a:gd name="T2" fmla="*/ 626 w 626"/>
                <a:gd name="T3" fmla="*/ 236 h 236"/>
                <a:gd name="T4" fmla="*/ 448 w 626"/>
                <a:gd name="T5" fmla="*/ 0 h 236"/>
                <a:gd name="T6" fmla="*/ 0 w 626"/>
                <a:gd name="T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6" h="236">
                  <a:moveTo>
                    <a:pt x="0" y="0"/>
                  </a:moveTo>
                  <a:lnTo>
                    <a:pt x="626" y="236"/>
                  </a:ln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1350" noProof="0">
                <a:latin typeface="Lato Light" panose="020F0502020204030203" pitchFamily="34" charset="0"/>
              </a:endParaRPr>
            </a:p>
          </p:txBody>
        </p:sp>
      </p:grpSp>
      <p:sp>
        <p:nvSpPr>
          <p:cNvPr id="14" name="Oval 10">
            <a:extLst>
              <a:ext uri="{FF2B5EF4-FFF2-40B4-BE49-F238E27FC236}">
                <a16:creationId xmlns:a16="http://schemas.microsoft.com/office/drawing/2014/main" id="{B91387F7-CA17-4009-B332-3B96567BA8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97015" y="4505468"/>
            <a:ext cx="470297" cy="4702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500" noProof="0">
              <a:solidFill>
                <a:schemeClr val="bg1"/>
              </a:solidFill>
              <a:latin typeface="LineAwesome" panose="02000603000000000000" pitchFamily="2" charset="0"/>
            </a:endParaRPr>
          </a:p>
        </p:txBody>
      </p:sp>
      <p:grpSp>
        <p:nvGrpSpPr>
          <p:cNvPr id="15" name="Group 27">
            <a:extLst>
              <a:ext uri="{FF2B5EF4-FFF2-40B4-BE49-F238E27FC236}">
                <a16:creationId xmlns:a16="http://schemas.microsoft.com/office/drawing/2014/main" id="{79DFCBDC-CEA3-4BBE-8606-A2924B3870C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710299" y="3337464"/>
            <a:ext cx="1628775" cy="939404"/>
            <a:chOff x="3610135" y="4006833"/>
            <a:chExt cx="2172317" cy="1252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79AD53-3981-4B05-BD36-1372DBBEC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135" y="4006833"/>
              <a:ext cx="2172317" cy="842911"/>
            </a:xfrm>
            <a:prstGeom prst="rect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1350" noProof="0">
                <a:latin typeface="Lato Light" panose="020F0502020204030203" pitchFamily="34" charset="0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ED8CB725-BE77-463F-A444-1D67BF065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0135" y="4849744"/>
              <a:ext cx="1087747" cy="409549"/>
            </a:xfrm>
            <a:custGeom>
              <a:avLst/>
              <a:gdLst>
                <a:gd name="T0" fmla="*/ 0 w 628"/>
                <a:gd name="T1" fmla="*/ 0 h 236"/>
                <a:gd name="T2" fmla="*/ 628 w 628"/>
                <a:gd name="T3" fmla="*/ 236 h 236"/>
                <a:gd name="T4" fmla="*/ 449 w 628"/>
                <a:gd name="T5" fmla="*/ 0 h 236"/>
                <a:gd name="T6" fmla="*/ 0 w 628"/>
                <a:gd name="T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8" h="236">
                  <a:moveTo>
                    <a:pt x="0" y="0"/>
                  </a:moveTo>
                  <a:lnTo>
                    <a:pt x="628" y="236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1350" noProof="0">
                <a:latin typeface="Lato Light" panose="020F0502020204030203" pitchFamily="34" charset="0"/>
              </a:endParaRPr>
            </a:p>
          </p:txBody>
        </p:sp>
      </p:grpSp>
      <p:sp>
        <p:nvSpPr>
          <p:cNvPr id="18" name="Oval 14">
            <a:extLst>
              <a:ext uri="{FF2B5EF4-FFF2-40B4-BE49-F238E27FC236}">
                <a16:creationId xmlns:a16="http://schemas.microsoft.com/office/drawing/2014/main" id="{5883902A-F82E-4D9F-A8F0-102452DA48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91325" y="4505468"/>
            <a:ext cx="469106" cy="47029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500" noProof="0">
              <a:solidFill>
                <a:schemeClr val="bg1"/>
              </a:solidFill>
              <a:latin typeface="LineAwesome" panose="02000603000000000000" pitchFamily="2" charset="0"/>
            </a:endParaRPr>
          </a:p>
        </p:txBody>
      </p:sp>
      <p:grpSp>
        <p:nvGrpSpPr>
          <p:cNvPr id="19" name="Group 28">
            <a:extLst>
              <a:ext uri="{FF2B5EF4-FFF2-40B4-BE49-F238E27FC236}">
                <a16:creationId xmlns:a16="http://schemas.microsoft.com/office/drawing/2014/main" id="{31626E56-BDBD-4056-9446-EB4E31CC2B4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806991" y="3337464"/>
            <a:ext cx="1629965" cy="939404"/>
            <a:chOff x="6406084" y="4006833"/>
            <a:chExt cx="2172317" cy="1252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3109B97-2ADF-430E-A7A1-FC4BFAAD1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084" y="4006833"/>
              <a:ext cx="2172317" cy="842911"/>
            </a:xfrm>
            <a:prstGeom prst="rect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1350" noProof="0">
                <a:latin typeface="Lato Light" panose="020F0502020204030203" pitchFamily="34" charset="0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2A07BA19-7D54-4343-A8FB-0D8ABFDC4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6084" y="4849744"/>
              <a:ext cx="1083778" cy="409549"/>
            </a:xfrm>
            <a:custGeom>
              <a:avLst/>
              <a:gdLst>
                <a:gd name="T0" fmla="*/ 0 w 626"/>
                <a:gd name="T1" fmla="*/ 0 h 236"/>
                <a:gd name="T2" fmla="*/ 626 w 626"/>
                <a:gd name="T3" fmla="*/ 236 h 236"/>
                <a:gd name="T4" fmla="*/ 446 w 626"/>
                <a:gd name="T5" fmla="*/ 0 h 236"/>
                <a:gd name="T6" fmla="*/ 0 w 626"/>
                <a:gd name="T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6" h="236">
                  <a:moveTo>
                    <a:pt x="0" y="0"/>
                  </a:moveTo>
                  <a:lnTo>
                    <a:pt x="626" y="236"/>
                  </a:lnTo>
                  <a:lnTo>
                    <a:pt x="4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1350" noProof="0">
                <a:latin typeface="Lato Light" panose="020F0502020204030203" pitchFamily="34" charset="0"/>
              </a:endParaRPr>
            </a:p>
          </p:txBody>
        </p:sp>
      </p:grpSp>
      <p:sp>
        <p:nvSpPr>
          <p:cNvPr id="22" name="Oval 18">
            <a:extLst>
              <a:ext uri="{FF2B5EF4-FFF2-40B4-BE49-F238E27FC236}">
                <a16:creationId xmlns:a16="http://schemas.microsoft.com/office/drawing/2014/main" id="{2878943C-F72E-4548-AD17-60CE77F1D8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6825" y="4505468"/>
            <a:ext cx="469106" cy="4702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500" noProof="0">
              <a:solidFill>
                <a:schemeClr val="bg1"/>
              </a:solidFill>
              <a:latin typeface="LineAwesome" panose="02000603000000000000" pitchFamily="2" charset="0"/>
            </a:endParaRPr>
          </a:p>
        </p:txBody>
      </p:sp>
      <p:grpSp>
        <p:nvGrpSpPr>
          <p:cNvPr id="23" name="Group 29">
            <a:extLst>
              <a:ext uri="{FF2B5EF4-FFF2-40B4-BE49-F238E27FC236}">
                <a16:creationId xmlns:a16="http://schemas.microsoft.com/office/drawing/2014/main" id="{895572A9-D966-4B63-BE1A-EF878FD4F79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900110" y="3337464"/>
            <a:ext cx="1629965" cy="939404"/>
            <a:chOff x="9196835" y="4006833"/>
            <a:chExt cx="2172317" cy="12524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82FEB3D-5EF4-40D5-83CB-CC70EB599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6835" y="4006833"/>
              <a:ext cx="2172317" cy="842911"/>
            </a:xfrm>
            <a:prstGeom prst="rect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1350" noProof="0">
                <a:latin typeface="Lato Light" panose="020F0502020204030203" pitchFamily="34" charset="0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CDF57F4E-5D40-4CDA-BBB4-AA483C0A5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835" y="4849744"/>
              <a:ext cx="1088539" cy="409549"/>
            </a:xfrm>
            <a:custGeom>
              <a:avLst/>
              <a:gdLst>
                <a:gd name="T0" fmla="*/ 0 w 628"/>
                <a:gd name="T1" fmla="*/ 0 h 236"/>
                <a:gd name="T2" fmla="*/ 628 w 628"/>
                <a:gd name="T3" fmla="*/ 236 h 236"/>
                <a:gd name="T4" fmla="*/ 448 w 628"/>
                <a:gd name="T5" fmla="*/ 0 h 236"/>
                <a:gd name="T6" fmla="*/ 0 w 628"/>
                <a:gd name="T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8" h="236">
                  <a:moveTo>
                    <a:pt x="0" y="0"/>
                  </a:moveTo>
                  <a:lnTo>
                    <a:pt x="628" y="236"/>
                  </a:ln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1350" noProof="0">
                <a:latin typeface="Lato Light" panose="020F0502020204030203" pitchFamily="34" charset="0"/>
              </a:endParaRPr>
            </a:p>
          </p:txBody>
        </p:sp>
      </p:grpSp>
      <p:sp>
        <p:nvSpPr>
          <p:cNvPr id="26" name="Oval 22">
            <a:extLst>
              <a:ext uri="{FF2B5EF4-FFF2-40B4-BE49-F238E27FC236}">
                <a16:creationId xmlns:a16="http://schemas.microsoft.com/office/drawing/2014/main" id="{4EEDFF05-330F-453F-B692-392CDA9ED0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81135" y="4505468"/>
            <a:ext cx="469106" cy="4702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500" noProof="0">
              <a:solidFill>
                <a:schemeClr val="bg1"/>
              </a:solidFill>
              <a:latin typeface="LineAwesome" panose="02000603000000000000" pitchFamily="2" charset="0"/>
            </a:endParaRPr>
          </a:p>
        </p:txBody>
      </p:sp>
      <p:sp>
        <p:nvSpPr>
          <p:cNvPr id="40" name="Espace réservé du texte 5">
            <a:extLst>
              <a:ext uri="{FF2B5EF4-FFF2-40B4-BE49-F238E27FC236}">
                <a16:creationId xmlns:a16="http://schemas.microsoft.com/office/drawing/2014/main" id="{C3CF7515-0562-492E-8A2D-E1885014A7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814F1AA0-F918-4C7A-A16C-4FFFF3EF7FA1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134B9993-5781-4DA6-A674-45054FA5AC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44" name="Espace réservé du texte 23">
            <a:extLst>
              <a:ext uri="{FF2B5EF4-FFF2-40B4-BE49-F238E27FC236}">
                <a16:creationId xmlns:a16="http://schemas.microsoft.com/office/drawing/2014/main" id="{277E520E-27F5-49DB-82F6-AC92075986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D81C946B-5932-4C1E-BE8D-CB4E81F443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3913" y="3475038"/>
            <a:ext cx="1228725" cy="36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description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567EB3E9-DFDD-4806-9554-064AC0364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08102" y="3468631"/>
            <a:ext cx="1228725" cy="36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description</a:t>
            </a:r>
          </a:p>
        </p:txBody>
      </p:sp>
      <p:sp>
        <p:nvSpPr>
          <p:cNvPr id="47" name="Espace réservé du texte 2">
            <a:extLst>
              <a:ext uri="{FF2B5EF4-FFF2-40B4-BE49-F238E27FC236}">
                <a16:creationId xmlns:a16="http://schemas.microsoft.com/office/drawing/2014/main" id="{0C7C2FBD-F13A-410E-B529-B6A9AFC165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05824" y="3485976"/>
            <a:ext cx="1228725" cy="36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description</a:t>
            </a:r>
          </a:p>
        </p:txBody>
      </p:sp>
      <p:sp>
        <p:nvSpPr>
          <p:cNvPr id="48" name="Espace réservé du texte 2">
            <a:extLst>
              <a:ext uri="{FF2B5EF4-FFF2-40B4-BE49-F238E27FC236}">
                <a16:creationId xmlns:a16="http://schemas.microsoft.com/office/drawing/2014/main" id="{AB00E05C-7C1E-4872-9CC6-CDDD4FB853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2516" y="3468630"/>
            <a:ext cx="1228725" cy="36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description</a:t>
            </a:r>
          </a:p>
        </p:txBody>
      </p:sp>
    </p:spTree>
    <p:extLst>
      <p:ext uri="{BB962C8B-B14F-4D97-AF65-F5344CB8AC3E}">
        <p14:creationId xmlns:p14="http://schemas.microsoft.com/office/powerpoint/2010/main" val="231684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2" grpId="0" animBg="1"/>
      <p:bldP spid="2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(header) + gradien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D39769BA-6FC0-486F-94A5-D542356DF4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46" r="2837"/>
          <a:stretch/>
        </p:blipFill>
        <p:spPr>
          <a:xfrm>
            <a:off x="0" y="1576670"/>
            <a:ext cx="9143999" cy="3566830"/>
          </a:xfrm>
          <a:prstGeom prst="rect">
            <a:avLst/>
          </a:prstGeom>
        </p:spPr>
      </p:pic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80EA563A-0334-4BC5-AFD8-8049597395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A458D63-E64F-4C1D-8D49-BB675CD55FA3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EC2E6536-E4B3-42D3-8A10-6B89404007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CADE30-A1B1-4447-8F43-DD2BA3629E20}"/>
              </a:ext>
            </a:extLst>
          </p:cNvPr>
          <p:cNvSpPr/>
          <p:nvPr userDrawn="1"/>
        </p:nvSpPr>
        <p:spPr>
          <a:xfrm>
            <a:off x="2892820" y="2484890"/>
            <a:ext cx="4365229" cy="755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endParaRPr lang="en-US" sz="6000" b="1">
              <a:solidFill>
                <a:schemeClr val="bg1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83D29CE-4F95-40F7-A7B9-4F3080DA60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0050" y="2388574"/>
            <a:ext cx="2896488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60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Big title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7304B9C1-D63C-A04D-B7BF-C9A13975F8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9" name="Espace réservé du texte 23">
            <a:extLst>
              <a:ext uri="{FF2B5EF4-FFF2-40B4-BE49-F238E27FC236}">
                <a16:creationId xmlns:a16="http://schemas.microsoft.com/office/drawing/2014/main" id="{FA50CFEB-F196-45D1-A290-9E60085939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</p:spTree>
    <p:extLst>
      <p:ext uri="{BB962C8B-B14F-4D97-AF65-F5344CB8AC3E}">
        <p14:creationId xmlns:p14="http://schemas.microsoft.com/office/powerpoint/2010/main" val="13595348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.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F4BF389-A325-4794-A69A-0172C016A0B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noProof="0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FF417FD1-6995-4CFF-8469-93D9D275EB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962" y="106705"/>
            <a:ext cx="1092169" cy="322520"/>
          </a:xfrm>
          <a:prstGeom prst="rect">
            <a:avLst/>
          </a:prstGeom>
        </p:spPr>
      </p:pic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5441358A-3805-4F39-861C-88E18BF824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2578" y="1507638"/>
            <a:ext cx="1629965" cy="186421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pPr lvl="0"/>
            <a:endParaRPr lang="de-AT" noProof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D301EF2E-A455-418A-B28D-77BD1188D7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04665" y="1504993"/>
            <a:ext cx="1629965" cy="1845808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pPr lvl="0"/>
            <a:endParaRPr lang="de-AT" noProof="0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11220775-CBD4-4726-B3CE-B1F9E0FBF4D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" y="4743130"/>
            <a:ext cx="3288506" cy="0"/>
          </a:xfrm>
          <a:prstGeom prst="line">
            <a:avLst/>
          </a:prstGeom>
          <a:noFill/>
          <a:ln w="28575" cap="rnd">
            <a:solidFill>
              <a:schemeClr val="tx1">
                <a:lumMod val="25000"/>
                <a:lumOff val="7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350" noProof="0">
              <a:latin typeface="Lato Light" panose="020F0502020204030203" pitchFamily="34" charset="0"/>
            </a:endParaRP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1AA3E1D4-5875-4704-9823-98116AD7797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14363" y="3341763"/>
            <a:ext cx="1629966" cy="939404"/>
            <a:chOff x="819383" y="4006833"/>
            <a:chExt cx="2172317" cy="1252460"/>
          </a:xfrm>
          <a:solidFill>
            <a:schemeClr val="tx2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717D6D-87DB-436D-9004-4B1E36072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383" y="4006833"/>
              <a:ext cx="2172317" cy="8429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1350" noProof="0">
                <a:latin typeface="Lato Light" panose="020F0502020204030203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F25972B-E93D-4E07-B384-1A274343C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383" y="4849744"/>
              <a:ext cx="1083779" cy="409549"/>
            </a:xfrm>
            <a:custGeom>
              <a:avLst/>
              <a:gdLst>
                <a:gd name="T0" fmla="*/ 0 w 626"/>
                <a:gd name="T1" fmla="*/ 0 h 236"/>
                <a:gd name="T2" fmla="*/ 626 w 626"/>
                <a:gd name="T3" fmla="*/ 236 h 236"/>
                <a:gd name="T4" fmla="*/ 448 w 626"/>
                <a:gd name="T5" fmla="*/ 0 h 236"/>
                <a:gd name="T6" fmla="*/ 0 w 626"/>
                <a:gd name="T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6" h="236">
                  <a:moveTo>
                    <a:pt x="0" y="0"/>
                  </a:moveTo>
                  <a:lnTo>
                    <a:pt x="626" y="236"/>
                  </a:ln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1350" noProof="0">
                <a:latin typeface="Lato Light" panose="020F0502020204030203" pitchFamily="34" charset="0"/>
              </a:endParaRPr>
            </a:p>
          </p:txBody>
        </p:sp>
      </p:grpSp>
      <p:sp>
        <p:nvSpPr>
          <p:cNvPr id="12" name="Oval 10">
            <a:extLst>
              <a:ext uri="{FF2B5EF4-FFF2-40B4-BE49-F238E27FC236}">
                <a16:creationId xmlns:a16="http://schemas.microsoft.com/office/drawing/2014/main" id="{3DEE3A62-65DB-4874-A296-91739BE7A2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94197" y="4509767"/>
            <a:ext cx="470297" cy="47029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500" noProof="0">
              <a:solidFill>
                <a:schemeClr val="bg1"/>
              </a:solidFill>
              <a:latin typeface="LineAwesome" panose="02000603000000000000" pitchFamily="2" charset="0"/>
            </a:endParaRPr>
          </a:p>
        </p:txBody>
      </p:sp>
      <p:grpSp>
        <p:nvGrpSpPr>
          <p:cNvPr id="13" name="Group 27">
            <a:extLst>
              <a:ext uri="{FF2B5EF4-FFF2-40B4-BE49-F238E27FC236}">
                <a16:creationId xmlns:a16="http://schemas.microsoft.com/office/drawing/2014/main" id="{358D7DCB-C30F-49BE-B6D9-7D9C426D11F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707481" y="3341763"/>
            <a:ext cx="1628775" cy="939404"/>
            <a:chOff x="3610135" y="4006833"/>
            <a:chExt cx="2172317" cy="1252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A2B4BA-4E00-4E6C-AC38-BCDF6B885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135" y="4006833"/>
              <a:ext cx="2172317" cy="842911"/>
            </a:xfrm>
            <a:prstGeom prst="rect">
              <a:avLst/>
            </a:prstGeom>
            <a:solidFill>
              <a:schemeClr val="bg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1350" noProof="0">
                <a:latin typeface="Lato Light" panose="020F0502020204030203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D31C8BA-F7CE-41A8-8A3B-0495807CE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0135" y="4849744"/>
              <a:ext cx="1087747" cy="409549"/>
            </a:xfrm>
            <a:custGeom>
              <a:avLst/>
              <a:gdLst>
                <a:gd name="T0" fmla="*/ 0 w 628"/>
                <a:gd name="T1" fmla="*/ 0 h 236"/>
                <a:gd name="T2" fmla="*/ 628 w 628"/>
                <a:gd name="T3" fmla="*/ 236 h 236"/>
                <a:gd name="T4" fmla="*/ 449 w 628"/>
                <a:gd name="T5" fmla="*/ 0 h 236"/>
                <a:gd name="T6" fmla="*/ 0 w 628"/>
                <a:gd name="T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8" h="236">
                  <a:moveTo>
                    <a:pt x="0" y="0"/>
                  </a:moveTo>
                  <a:lnTo>
                    <a:pt x="628" y="236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1350" noProof="0">
                <a:latin typeface="Lato Light" panose="020F0502020204030203" pitchFamily="34" charset="0"/>
              </a:endParaRPr>
            </a:p>
          </p:txBody>
        </p:sp>
      </p:grpSp>
      <p:sp>
        <p:nvSpPr>
          <p:cNvPr id="16" name="Oval 14">
            <a:extLst>
              <a:ext uri="{FF2B5EF4-FFF2-40B4-BE49-F238E27FC236}">
                <a16:creationId xmlns:a16="http://schemas.microsoft.com/office/drawing/2014/main" id="{47A0765F-2E52-49FA-B8AB-954F8E2D61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88507" y="4509767"/>
            <a:ext cx="469106" cy="47029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500" noProof="0">
              <a:solidFill>
                <a:schemeClr val="bg1"/>
              </a:solidFill>
              <a:latin typeface="LineAwesome" panose="02000603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24C68C-6B3F-4995-99CF-101E6D7FD79C}"/>
              </a:ext>
            </a:extLst>
          </p:cNvPr>
          <p:cNvSpPr/>
          <p:nvPr userDrawn="1"/>
        </p:nvSpPr>
        <p:spPr>
          <a:xfrm>
            <a:off x="5489972" y="1509392"/>
            <a:ext cx="2667000" cy="2797969"/>
          </a:xfrm>
          <a:prstGeom prst="rect">
            <a:avLst/>
          </a:prstGeom>
          <a:noFill/>
          <a:ln w="5715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350" noProof="0">
              <a:latin typeface="Lato Light" panose="020F0502020204030203" pitchFamily="34" charset="0"/>
            </a:endParaRP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91A17194-AF3F-4E1D-B639-2ADED3F577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5DC1DFF9-FBD7-4BFF-B492-D818AF024463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90DDAE81-A4A9-40C5-83BF-CD1FA01DB3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32" name="Espace réservé du texte 23">
            <a:extLst>
              <a:ext uri="{FF2B5EF4-FFF2-40B4-BE49-F238E27FC236}">
                <a16:creationId xmlns:a16="http://schemas.microsoft.com/office/drawing/2014/main" id="{AEE10533-C688-4CCA-BB63-61908AE655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FE05CA35-97A2-4B20-8693-327465B0CD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3913" y="3475038"/>
            <a:ext cx="1228725" cy="36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description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058DFF50-DBD4-4363-8A3E-B3B05974D1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08102" y="3468631"/>
            <a:ext cx="1228725" cy="36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description</a:t>
            </a:r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40E7EDB1-16A2-4931-814C-97868E7AA6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74399" y="1880033"/>
            <a:ext cx="1758116" cy="693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We succeed together</a:t>
            </a:r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F4C516AD-00E1-4378-AFF8-009D3DD106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6998" y="3210662"/>
            <a:ext cx="1755516" cy="7608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de-AT" noProof="0"/>
              <a:t>Short description</a:t>
            </a:r>
          </a:p>
        </p:txBody>
      </p:sp>
      <p:sp>
        <p:nvSpPr>
          <p:cNvPr id="38" name="Espace réservé du texte 2">
            <a:extLst>
              <a:ext uri="{FF2B5EF4-FFF2-40B4-BE49-F238E27FC236}">
                <a16:creationId xmlns:a16="http://schemas.microsoft.com/office/drawing/2014/main" id="{4E6EEE52-768D-4558-ADEA-E850D23164B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74399" y="2731971"/>
            <a:ext cx="1755516" cy="263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7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endParaRPr lang="de-AT" noProof="0"/>
          </a:p>
        </p:txBody>
      </p:sp>
    </p:spTree>
    <p:extLst>
      <p:ext uri="{BB962C8B-B14F-4D97-AF65-F5344CB8AC3E}">
        <p14:creationId xmlns:p14="http://schemas.microsoft.com/office/powerpoint/2010/main" val="136997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2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ACFF78-893F-4480-B109-B5BAC0788F5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noProof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C80B2A7-59FC-42F1-AA24-99171AB7E9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962" y="106705"/>
            <a:ext cx="1092169" cy="322520"/>
          </a:xfrm>
          <a:prstGeom prst="rect">
            <a:avLst/>
          </a:prstGeom>
        </p:spPr>
      </p:pic>
      <p:sp>
        <p:nvSpPr>
          <p:cNvPr id="2" name="Espace réservé du texte 23">
            <a:extLst>
              <a:ext uri="{FF2B5EF4-FFF2-40B4-BE49-F238E27FC236}">
                <a16:creationId xmlns:a16="http://schemas.microsoft.com/office/drawing/2014/main" id="{8FD32CE0-C88B-4F5F-B371-FB5AAFD806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4643238" cy="5563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your slide headline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EAC0C8CA-16A5-4D5A-BE8C-708BFCD43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0493" y="124852"/>
            <a:ext cx="502032" cy="21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Vinci Sans" panose="02000000000000000000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2C8A5-5AC4-4C59-90BD-70250E866859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Vinci Sans" panose="02000000000000000000" pitchFamily="2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Vinci Sans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3457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7AE834-D0AA-43BE-986B-04ACE6AB674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noProof="0"/>
          </a:p>
        </p:txBody>
      </p:sp>
      <p:sp>
        <p:nvSpPr>
          <p:cNvPr id="2" name="Espace réservé du texte 23">
            <a:extLst>
              <a:ext uri="{FF2B5EF4-FFF2-40B4-BE49-F238E27FC236}">
                <a16:creationId xmlns:a16="http://schemas.microsoft.com/office/drawing/2014/main" id="{8FD32CE0-C88B-4F5F-B371-FB5AAFD806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4033018" cy="2424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buNone/>
              <a:defRPr sz="30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Titre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EAC0C8CA-16A5-4D5A-BE8C-708BFCD43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0493" y="124852"/>
            <a:ext cx="502032" cy="21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Vinci Sans" panose="02000000000000000000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2C8A5-5AC4-4C59-90BD-70250E866859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Vinci Sans" panose="02000000000000000000" pitchFamily="2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Vinci Sans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0181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E3D9F8C-FD65-4FC4-9975-876887C132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4183405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57D2217-7380-45F8-A09E-2F7B84A36F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noProof="0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3D6334F-A208-4CFF-BAC9-0E6A6091A7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99166" y="983969"/>
            <a:ext cx="2629307" cy="263928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pPr lvl="0"/>
            <a:endParaRPr lang="de-AT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EC0B6CB-8A00-40C9-8986-2D597A8C20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47188" y="986014"/>
            <a:ext cx="1255296" cy="1261319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pPr lvl="0"/>
            <a:endParaRPr lang="de-AT" noProof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DAE784D-79A9-412C-B386-C86CC9D51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47188" y="2366608"/>
            <a:ext cx="1255296" cy="1235804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pPr lvl="0"/>
            <a:endParaRPr lang="de-AT" noProof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C90CAED2-CDB8-4E91-991C-07E5E2C6164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47188" y="3721688"/>
            <a:ext cx="1255296" cy="1261319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pPr lvl="0"/>
            <a:endParaRPr lang="de-AT" noProof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9233B048-081F-4A4C-8A24-416127AB4C9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73177" y="3721688"/>
            <a:ext cx="1255296" cy="1261319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pPr lvl="0"/>
            <a:endParaRPr lang="de-AT" noProof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CE15CDAC-004D-4FAC-A1D8-427FD8D8306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61961" y="3721688"/>
            <a:ext cx="1255296" cy="1261319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pPr lvl="0"/>
            <a:endParaRPr lang="de-AT" noProof="0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82239D42-51F8-400E-9FF1-603A2E6C89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073B341-EBD2-469C-8E8E-CA8BB9135FBA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8DBA30B-AFBC-46E6-B1A8-E2518BBB32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14" name="Espace réservé du texte 23">
            <a:extLst>
              <a:ext uri="{FF2B5EF4-FFF2-40B4-BE49-F238E27FC236}">
                <a16:creationId xmlns:a16="http://schemas.microsoft.com/office/drawing/2014/main" id="{7321BACC-F054-4E9F-A5B2-9D2DDA536B3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E9BBC31-7EF8-4583-9F53-D26DA4315F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962" y="106705"/>
            <a:ext cx="1092169" cy="3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0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image (header) + gradien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D39769BA-6FC0-486F-94A5-D542356DF4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46" r="2837"/>
          <a:stretch/>
        </p:blipFill>
        <p:spPr>
          <a:xfrm>
            <a:off x="0" y="1576670"/>
            <a:ext cx="9143999" cy="3566830"/>
          </a:xfrm>
          <a:prstGeom prst="rect">
            <a:avLst/>
          </a:prstGeom>
        </p:spPr>
      </p:pic>
      <p:sp>
        <p:nvSpPr>
          <p:cNvPr id="9" name="Espace réservé pour une image  9">
            <a:extLst>
              <a:ext uri="{FF2B5EF4-FFF2-40B4-BE49-F238E27FC236}">
                <a16:creationId xmlns:a16="http://schemas.microsoft.com/office/drawing/2014/main" id="{2287702E-98AD-4A8F-8D02-86D73ED9CB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0663" y="1769852"/>
            <a:ext cx="8716962" cy="31926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80EA563A-0334-4BC5-AFD8-8049597395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de-AT" noProof="0"/>
              <a:t>TITLE OF THE CHAPTER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A458D63-E64F-4C1D-8D49-BB675CD55FA3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EC2E6536-E4B3-42D3-8A10-6B89404007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AT" noProof="0"/>
              <a:t>Subtitle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CADE30-A1B1-4447-8F43-DD2BA3629E20}"/>
              </a:ext>
            </a:extLst>
          </p:cNvPr>
          <p:cNvSpPr/>
          <p:nvPr userDrawn="1"/>
        </p:nvSpPr>
        <p:spPr>
          <a:xfrm>
            <a:off x="2892820" y="2484890"/>
            <a:ext cx="4365229" cy="755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endParaRPr lang="de-AT" sz="6000" b="1" noProof="0">
              <a:solidFill>
                <a:schemeClr val="bg1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83D29CE-4F95-40F7-A7B9-4F3080DA60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0050" y="2388574"/>
            <a:ext cx="2896488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60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AT" noProof="0"/>
              <a:t>Big title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7304B9C1-D63C-A04D-B7BF-C9A13975F8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1" name="Espace réservé du texte 23">
            <a:extLst>
              <a:ext uri="{FF2B5EF4-FFF2-40B4-BE49-F238E27FC236}">
                <a16:creationId xmlns:a16="http://schemas.microsoft.com/office/drawing/2014/main" id="{58448928-0C34-4E37-8098-92E512DEFE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7429896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  <a:latin typeface="Vinci Sans "/>
              </a:defRPr>
            </a:lvl1pPr>
          </a:lstStyle>
          <a:p>
            <a:pPr lvl="0"/>
            <a:r>
              <a:rPr lang="de-AT" noProof="0"/>
              <a:t>This is a slide title</a:t>
            </a:r>
          </a:p>
        </p:txBody>
      </p:sp>
    </p:spTree>
    <p:extLst>
      <p:ext uri="{BB962C8B-B14F-4D97-AF65-F5344CB8AC3E}">
        <p14:creationId xmlns:p14="http://schemas.microsoft.com/office/powerpoint/2010/main" val="113515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85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919" r:id="rId2"/>
    <p:sldLayoutId id="2147483920" r:id="rId3"/>
    <p:sldLayoutId id="2147483866" r:id="rId4"/>
    <p:sldLayoutId id="2147483812" r:id="rId5"/>
    <p:sldLayoutId id="2147483813" r:id="rId6"/>
    <p:sldLayoutId id="2147483949" r:id="rId7"/>
    <p:sldLayoutId id="2147483847" r:id="rId8"/>
    <p:sldLayoutId id="2147483869" r:id="rId9"/>
    <p:sldLayoutId id="2147483834" r:id="rId10"/>
    <p:sldLayoutId id="2147483835" r:id="rId11"/>
    <p:sldLayoutId id="2147483845" r:id="rId12"/>
    <p:sldLayoutId id="2147483839" r:id="rId13"/>
    <p:sldLayoutId id="2147483843" r:id="rId14"/>
    <p:sldLayoutId id="2147483844" r:id="rId15"/>
    <p:sldLayoutId id="2147483830" r:id="rId16"/>
    <p:sldLayoutId id="2147483840" r:id="rId17"/>
    <p:sldLayoutId id="2147483841" r:id="rId18"/>
    <p:sldLayoutId id="2147483947" r:id="rId19"/>
    <p:sldLayoutId id="2147483842" r:id="rId20"/>
    <p:sldLayoutId id="2147483848" r:id="rId21"/>
    <p:sldLayoutId id="2147483867" r:id="rId22"/>
    <p:sldLayoutId id="2147483923" r:id="rId23"/>
    <p:sldLayoutId id="2147483924" r:id="rId24"/>
    <p:sldLayoutId id="2147483925" r:id="rId25"/>
    <p:sldLayoutId id="2147483929" r:id="rId26"/>
    <p:sldLayoutId id="2147483930" r:id="rId27"/>
    <p:sldLayoutId id="2147483931" r:id="rId28"/>
    <p:sldLayoutId id="2147483849" r:id="rId29"/>
    <p:sldLayoutId id="2147483854" r:id="rId30"/>
    <p:sldLayoutId id="2147483856" r:id="rId31"/>
    <p:sldLayoutId id="2147483857" r:id="rId32"/>
    <p:sldLayoutId id="2147483858" r:id="rId33"/>
    <p:sldLayoutId id="2147483859" r:id="rId34"/>
    <p:sldLayoutId id="2147483850" r:id="rId35"/>
    <p:sldLayoutId id="2147483855" r:id="rId36"/>
    <p:sldLayoutId id="2147483860" r:id="rId37"/>
    <p:sldLayoutId id="2147483861" r:id="rId38"/>
    <p:sldLayoutId id="2147483862" r:id="rId39"/>
    <p:sldLayoutId id="2147483863" r:id="rId40"/>
    <p:sldLayoutId id="2147483852" r:id="rId41"/>
    <p:sldLayoutId id="2147483853" r:id="rId42"/>
    <p:sldLayoutId id="2147483851" r:id="rId43"/>
    <p:sldLayoutId id="2147483864" r:id="rId44"/>
    <p:sldLayoutId id="2147483935" r:id="rId45"/>
    <p:sldLayoutId id="2147483950" r:id="rId46"/>
    <p:sldLayoutId id="2147483951" r:id="rId47"/>
    <p:sldLayoutId id="2147483952" r:id="rId4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02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918" r:id="rId3"/>
    <p:sldLayoutId id="2147483936" r:id="rId4"/>
    <p:sldLayoutId id="2147483917" r:id="rId5"/>
    <p:sldLayoutId id="2147483937" r:id="rId6"/>
    <p:sldLayoutId id="2147483880" r:id="rId7"/>
    <p:sldLayoutId id="2147483938" r:id="rId8"/>
    <p:sldLayoutId id="2147483881" r:id="rId9"/>
    <p:sldLayoutId id="2147483939" r:id="rId10"/>
    <p:sldLayoutId id="2147483882" r:id="rId11"/>
    <p:sldLayoutId id="2147483940" r:id="rId12"/>
    <p:sldLayoutId id="2147483885" r:id="rId13"/>
    <p:sldLayoutId id="2147483886" r:id="rId14"/>
    <p:sldLayoutId id="2147483887" r:id="rId15"/>
    <p:sldLayoutId id="2147483888" r:id="rId16"/>
    <p:sldLayoutId id="2147483889" r:id="rId17"/>
    <p:sldLayoutId id="2147483890" r:id="rId18"/>
    <p:sldLayoutId id="2147483891" r:id="rId19"/>
    <p:sldLayoutId id="2147483895" r:id="rId20"/>
    <p:sldLayoutId id="2147483896" r:id="rId21"/>
    <p:sldLayoutId id="2147483897" r:id="rId22"/>
    <p:sldLayoutId id="2147483898" r:id="rId23"/>
    <p:sldLayoutId id="2147483941" r:id="rId24"/>
    <p:sldLayoutId id="2147483899" r:id="rId25"/>
    <p:sldLayoutId id="2147483942" r:id="rId26"/>
    <p:sldLayoutId id="2147483926" r:id="rId27"/>
    <p:sldLayoutId id="2147483927" r:id="rId28"/>
    <p:sldLayoutId id="2147483928" r:id="rId29"/>
    <p:sldLayoutId id="2147483932" r:id="rId30"/>
    <p:sldLayoutId id="2147483933" r:id="rId31"/>
    <p:sldLayoutId id="2147483934" r:id="rId32"/>
    <p:sldLayoutId id="2147483915" r:id="rId33"/>
    <p:sldLayoutId id="2147483916" r:id="rId34"/>
    <p:sldLayoutId id="2147483943" r:id="rId35"/>
    <p:sldLayoutId id="2147483944" r:id="rId3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hyperlink" Target="https://borrowbits.com/2013/03/how-to-parsear-variables-json-con-php/" TargetMode="External"/><Relationship Id="rId4" Type="http://schemas.openxmlformats.org/officeDocument/2006/relationships/diagramLayout" Target="../diagrams/layout3.xml"/><Relationship Id="rId9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hyperlink" Target="https://borrowbits.com/2013/03/how-to-parsear-variables-json-con-php/" TargetMode="External"/><Relationship Id="rId4" Type="http://schemas.openxmlformats.org/officeDocument/2006/relationships/diagramLayout" Target="../diagrams/layout4.xml"/><Relationship Id="rId9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emf"/><Relationship Id="rId4" Type="http://schemas.openxmlformats.org/officeDocument/2006/relationships/image" Target="../media/image48.png"/><Relationship Id="rId9" Type="http://schemas.openxmlformats.org/officeDocument/2006/relationships/image" Target="../media/image5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pixabay.com/en/cyber-security-encryption-security-2537786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4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23.png"/><Relationship Id="rId21" Type="http://schemas.openxmlformats.org/officeDocument/2006/relationships/image" Target="../media/image28.png"/><Relationship Id="rId7" Type="http://schemas.openxmlformats.org/officeDocument/2006/relationships/image" Target="../media/image210.png"/><Relationship Id="rId12" Type="http://schemas.openxmlformats.org/officeDocument/2006/relationships/customXml" Target="../ink/ink5.xml"/><Relationship Id="rId17" Type="http://schemas.openxmlformats.org/officeDocument/2006/relationships/image" Target="../media/image26.png"/><Relationship Id="rId25" Type="http://schemas.openxmlformats.org/officeDocument/2006/relationships/image" Target="../media/image30.png"/><Relationship Id="rId2" Type="http://schemas.microsoft.com/office/2018/10/relationships/comments" Target="../comments/modernComment_7FFE58A5_179EE2D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.xml"/><Relationship Id="rId11" Type="http://schemas.openxmlformats.org/officeDocument/2006/relationships/image" Target="../media/image231.png"/><Relationship Id="rId24" Type="http://schemas.openxmlformats.org/officeDocument/2006/relationships/customXml" Target="../ink/ink11.xml"/><Relationship Id="rId5" Type="http://schemas.openxmlformats.org/officeDocument/2006/relationships/image" Target="../media/image201.png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28" Type="http://schemas.openxmlformats.org/officeDocument/2006/relationships/image" Target="../media/image32.png"/><Relationship Id="rId10" Type="http://schemas.openxmlformats.org/officeDocument/2006/relationships/customXml" Target="../ink/ink4.xml"/><Relationship Id="rId19" Type="http://schemas.openxmlformats.org/officeDocument/2006/relationships/image" Target="../media/image27.png"/><Relationship Id="rId4" Type="http://schemas.openxmlformats.org/officeDocument/2006/relationships/customXml" Target="../ink/ink1.xml"/><Relationship Id="rId9" Type="http://schemas.openxmlformats.org/officeDocument/2006/relationships/image" Target="../media/image22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3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CEC966-C49F-E684-5562-57E000E09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Azure </a:t>
            </a:r>
            <a:r>
              <a:rPr lang="de-AT" dirty="0" err="1"/>
              <a:t>Bicep</a:t>
            </a:r>
            <a:r>
              <a:rPr lang="de-AT" dirty="0"/>
              <a:t> –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manual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magical</a:t>
            </a:r>
            <a:endParaRPr lang="en-A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4294B-E03A-D005-6424-AFE6666391E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de-AT" dirty="0"/>
              <a:t>Bernhard Flür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68124478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3BFEE56-D0BA-256A-EC60-1C41066418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7733" y="2725685"/>
            <a:ext cx="4630073" cy="1702825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Konzepte</a:t>
            </a:r>
          </a:p>
        </p:txBody>
      </p:sp>
    </p:spTree>
    <p:extLst>
      <p:ext uri="{BB962C8B-B14F-4D97-AF65-F5344CB8AC3E}">
        <p14:creationId xmlns:p14="http://schemas.microsoft.com/office/powerpoint/2010/main" val="1711628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5A0D21C3-11EE-B741-64C6-3691271E9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682" y="3668024"/>
            <a:ext cx="59229" cy="45719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4BBB8F4-1FC5-DE2E-9F93-048F337E1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5F7298-F41D-2BE7-9591-6108685886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BE78EAD5-5D4C-8E90-0DCE-D7665AB625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4373648"/>
              </p:ext>
            </p:extLst>
          </p:nvPr>
        </p:nvGraphicFramePr>
        <p:xfrm>
          <a:off x="857792" y="1743674"/>
          <a:ext cx="7429896" cy="303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9FD0FB4-C06E-C7B3-A353-218FD117BD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Bildplatzhalter 18" descr="Ein Bild, das Symbol, Grafiken, Logo, Screenshot enthält.&#10;&#10;Automatisch generierte Beschreibung">
            <a:extLst>
              <a:ext uri="{FF2B5EF4-FFF2-40B4-BE49-F238E27FC236}">
                <a16:creationId xmlns:a16="http://schemas.microsoft.com/office/drawing/2014/main" id="{F58AF279-AAFF-188E-56ED-15704A8834D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29441" t="-64558" r="-43719" b="-91301"/>
          <a:stretch/>
        </p:blipFill>
        <p:spPr>
          <a:xfrm>
            <a:off x="1126562" y="3826594"/>
            <a:ext cx="1132404" cy="1673154"/>
          </a:xfrm>
          <a:prstGeom prst="rect">
            <a:avLst/>
          </a:prstGeom>
        </p:spPr>
      </p:pic>
      <p:pic>
        <p:nvPicPr>
          <p:cNvPr id="8" name="Grafik 7" descr="Ein Bild, das Schrift, Logo, Grafiken, Design enthält.&#10;&#10;Automatisch generierte Beschreibung">
            <a:extLst>
              <a:ext uri="{FF2B5EF4-FFF2-40B4-BE49-F238E27FC236}">
                <a16:creationId xmlns:a16="http://schemas.microsoft.com/office/drawing/2014/main" id="{9AF7F367-5BBA-19AB-5F32-5D2A297E95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298109" y="4124336"/>
            <a:ext cx="547781" cy="547781"/>
          </a:xfrm>
          <a:prstGeom prst="rect">
            <a:avLst/>
          </a:prstGeom>
        </p:spPr>
      </p:pic>
      <p:pic>
        <p:nvPicPr>
          <p:cNvPr id="10" name="Bildplatzhalter 18" descr="Ein Bild, das Symbol, Grafiken, Logo, Screenshot enthält.&#10;&#10;Automatisch generierte Beschreibung">
            <a:extLst>
              <a:ext uri="{FF2B5EF4-FFF2-40B4-BE49-F238E27FC236}">
                <a16:creationId xmlns:a16="http://schemas.microsoft.com/office/drawing/2014/main" id="{0AF9C0F2-1D8B-FBB5-DAA3-4F3278BD83D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8390" t="-8401" r="-816" b="-7954"/>
          <a:stretch/>
        </p:blipFill>
        <p:spPr>
          <a:xfrm>
            <a:off x="4393457" y="4514679"/>
            <a:ext cx="357084" cy="38044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6961C10-9B87-91AC-CC58-D10CBA50EA9C}"/>
              </a:ext>
            </a:extLst>
          </p:cNvPr>
          <p:cNvSpPr txBox="1"/>
          <p:nvPr/>
        </p:nvSpPr>
        <p:spPr>
          <a:xfrm>
            <a:off x="4140523" y="4779464"/>
            <a:ext cx="901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00" b="1" dirty="0" err="1"/>
              <a:t>param</a:t>
            </a:r>
            <a:endParaRPr lang="de-AT" sz="1000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A52B808-53AE-DF8C-2F30-7FE2BCCF1C5E}"/>
              </a:ext>
            </a:extLst>
          </p:cNvPr>
          <p:cNvSpPr/>
          <p:nvPr/>
        </p:nvSpPr>
        <p:spPr>
          <a:xfrm>
            <a:off x="644423" y="2265331"/>
            <a:ext cx="2069040" cy="2837448"/>
          </a:xfrm>
          <a:prstGeom prst="rect">
            <a:avLst/>
          </a:prstGeom>
          <a:noFill/>
          <a:ln>
            <a:solidFill>
              <a:srgbClr val="E20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544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C6AD43-DB45-14B1-89EF-D164D2B605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CA3BA58-3AF9-8F8C-104D-45825BE53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963" y="495836"/>
            <a:ext cx="5740073" cy="443075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EB481E6-806D-9555-FA42-0FC371DAFD2A}"/>
              </a:ext>
            </a:extLst>
          </p:cNvPr>
          <p:cNvGrpSpPr/>
          <p:nvPr/>
        </p:nvGrpSpPr>
        <p:grpSpPr>
          <a:xfrm>
            <a:off x="8098078" y="499684"/>
            <a:ext cx="705582" cy="705015"/>
            <a:chOff x="2886884" y="688679"/>
            <a:chExt cx="1656126" cy="1656126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4B794E5-957D-64EF-E8D5-1B1F0B62A7DC}"/>
                </a:ext>
              </a:extLst>
            </p:cNvPr>
            <p:cNvSpPr/>
            <p:nvPr/>
          </p:nvSpPr>
          <p:spPr>
            <a:xfrm>
              <a:off x="2886884" y="688679"/>
              <a:ext cx="1656126" cy="165612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lipse 4">
              <a:extLst>
                <a:ext uri="{FF2B5EF4-FFF2-40B4-BE49-F238E27FC236}">
                  <a16:creationId xmlns:a16="http://schemas.microsoft.com/office/drawing/2014/main" id="{C5BEC2AA-4B50-CEAC-43E3-D892B789EBF7}"/>
                </a:ext>
              </a:extLst>
            </p:cNvPr>
            <p:cNvSpPr txBox="1"/>
            <p:nvPr/>
          </p:nvSpPr>
          <p:spPr>
            <a:xfrm>
              <a:off x="3129418" y="931213"/>
              <a:ext cx="1171058" cy="1171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AT" sz="800" dirty="0"/>
                <a:t>Templates</a:t>
              </a:r>
              <a:endParaRPr lang="de-AT" sz="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31050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5A0D21C3-11EE-B741-64C6-3691271E9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682" y="3668024"/>
            <a:ext cx="59229" cy="45719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4BBB8F4-1FC5-DE2E-9F93-048F337E1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5F7298-F41D-2BE7-9591-6108685886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BE78EAD5-5D4C-8E90-0DCE-D7665AB625FC}"/>
              </a:ext>
            </a:extLst>
          </p:cNvPr>
          <p:cNvGraphicFramePr/>
          <p:nvPr/>
        </p:nvGraphicFramePr>
        <p:xfrm>
          <a:off x="857792" y="1743674"/>
          <a:ext cx="7429896" cy="303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9FD0FB4-C06E-C7B3-A353-218FD117BD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Bildplatzhalter 18" descr="Ein Bild, das Symbol, Grafiken, Logo, Screenshot enthält.&#10;&#10;Automatisch generierte Beschreibung">
            <a:extLst>
              <a:ext uri="{FF2B5EF4-FFF2-40B4-BE49-F238E27FC236}">
                <a16:creationId xmlns:a16="http://schemas.microsoft.com/office/drawing/2014/main" id="{F58AF279-AAFF-188E-56ED-15704A8834D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29441" t="-64558" r="-43719" b="-91301"/>
          <a:stretch/>
        </p:blipFill>
        <p:spPr>
          <a:xfrm>
            <a:off x="1126562" y="3826594"/>
            <a:ext cx="1132404" cy="1673154"/>
          </a:xfrm>
          <a:prstGeom prst="rect">
            <a:avLst/>
          </a:prstGeom>
        </p:spPr>
      </p:pic>
      <p:pic>
        <p:nvPicPr>
          <p:cNvPr id="8" name="Grafik 7" descr="Ein Bild, das Schrift, Logo, Grafiken, Design enthält.&#10;&#10;Automatisch generierte Beschreibung">
            <a:extLst>
              <a:ext uri="{FF2B5EF4-FFF2-40B4-BE49-F238E27FC236}">
                <a16:creationId xmlns:a16="http://schemas.microsoft.com/office/drawing/2014/main" id="{9AF7F367-5BBA-19AB-5F32-5D2A297E95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298109" y="4124336"/>
            <a:ext cx="547781" cy="547781"/>
          </a:xfrm>
          <a:prstGeom prst="rect">
            <a:avLst/>
          </a:prstGeom>
        </p:spPr>
      </p:pic>
      <p:pic>
        <p:nvPicPr>
          <p:cNvPr id="10" name="Bildplatzhalter 18" descr="Ein Bild, das Symbol, Grafiken, Logo, Screenshot enthält.&#10;&#10;Automatisch generierte Beschreibung">
            <a:extLst>
              <a:ext uri="{FF2B5EF4-FFF2-40B4-BE49-F238E27FC236}">
                <a16:creationId xmlns:a16="http://schemas.microsoft.com/office/drawing/2014/main" id="{0AF9C0F2-1D8B-FBB5-DAA3-4F3278BD83D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8390" t="-8401" r="-816" b="-7954"/>
          <a:stretch/>
        </p:blipFill>
        <p:spPr>
          <a:xfrm>
            <a:off x="4393457" y="4514679"/>
            <a:ext cx="357084" cy="38044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6961C10-9B87-91AC-CC58-D10CBA50EA9C}"/>
              </a:ext>
            </a:extLst>
          </p:cNvPr>
          <p:cNvSpPr txBox="1"/>
          <p:nvPr/>
        </p:nvSpPr>
        <p:spPr>
          <a:xfrm>
            <a:off x="4140523" y="4779464"/>
            <a:ext cx="901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00" b="1" dirty="0" err="1"/>
              <a:t>param</a:t>
            </a:r>
            <a:endParaRPr lang="de-AT" sz="1000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6301F10-82A1-94D8-CDC1-4A79BFACA436}"/>
              </a:ext>
            </a:extLst>
          </p:cNvPr>
          <p:cNvSpPr/>
          <p:nvPr/>
        </p:nvSpPr>
        <p:spPr>
          <a:xfrm>
            <a:off x="3537479" y="2306052"/>
            <a:ext cx="2069040" cy="2837448"/>
          </a:xfrm>
          <a:prstGeom prst="rect">
            <a:avLst/>
          </a:prstGeom>
          <a:noFill/>
          <a:ln>
            <a:solidFill>
              <a:srgbClr val="E20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648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65E8442-6F16-5501-AD42-08B5AF5D59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13912" y="2058620"/>
            <a:ext cx="2895342" cy="350838"/>
          </a:xfrm>
        </p:spPr>
        <p:txBody>
          <a:bodyPr/>
          <a:lstStyle/>
          <a:p>
            <a:r>
              <a:rPr lang="de-AT" err="1"/>
              <a:t>Stateless</a:t>
            </a:r>
            <a:endParaRPr lang="de-AT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922A933-58C9-EB22-A0BE-7FBA17148A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13370" y="2361752"/>
            <a:ext cx="2895342" cy="244531"/>
          </a:xfrm>
        </p:spPr>
        <p:txBody>
          <a:bodyPr/>
          <a:lstStyle/>
          <a:p>
            <a:endParaRPr lang="de-AT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DE72DAA-252D-81D8-DDBC-2C08C7DC43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3370" y="2909416"/>
            <a:ext cx="2895884" cy="1412874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/>
              <a:t>Einmalige Bereitstellung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/>
              <a:t>Keine Notwendigkeit eines späteren Abrufs oder Änderung der Parameter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/>
              <a:t>„</a:t>
            </a:r>
            <a:r>
              <a:rPr lang="de-AT" dirty="0" err="1"/>
              <a:t>Requestable</a:t>
            </a:r>
            <a:r>
              <a:rPr lang="de-AT" dirty="0"/>
              <a:t> Items“</a:t>
            </a:r>
          </a:p>
          <a:p>
            <a:pPr marL="857250" lvl="1" indent="-171450"/>
            <a:r>
              <a:rPr lang="de-AT" sz="1050" dirty="0"/>
              <a:t>Virtual </a:t>
            </a:r>
            <a:r>
              <a:rPr lang="de-AT" sz="1050" dirty="0" err="1"/>
              <a:t>Machine</a:t>
            </a:r>
            <a:endParaRPr lang="de-AT" sz="1050" dirty="0"/>
          </a:p>
          <a:p>
            <a:pPr marL="857250" lvl="1" indent="-171450"/>
            <a:r>
              <a:rPr lang="de-AT" sz="1050" dirty="0" err="1"/>
              <a:t>Spoke</a:t>
            </a:r>
            <a:r>
              <a:rPr lang="de-AT" sz="1050" dirty="0"/>
              <a:t> </a:t>
            </a:r>
            <a:r>
              <a:rPr lang="de-AT" sz="1050" dirty="0" err="1"/>
              <a:t>vNet</a:t>
            </a:r>
            <a:endParaRPr lang="de-AT" sz="105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5E26FDF-3408-14FD-9A02-0C52B49CFA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67374" y="2041321"/>
            <a:ext cx="2895342" cy="350838"/>
          </a:xfrm>
        </p:spPr>
        <p:txBody>
          <a:bodyPr/>
          <a:lstStyle/>
          <a:p>
            <a:r>
              <a:rPr lang="de-AT" err="1"/>
              <a:t>Stateful</a:t>
            </a:r>
            <a:endParaRPr lang="de-AT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4E93409-ACED-F72F-B358-3A4D5B2C8B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66832" y="2892117"/>
            <a:ext cx="2895884" cy="1412874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/>
              <a:t>Laufende Evolution der bereitgestellten Infrastruktur (Template/Parameter)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/>
              <a:t>Gute Nachvollziehbarkeit / Dokumentation</a:t>
            </a:r>
          </a:p>
          <a:p>
            <a:pPr marL="857250" lvl="1" indent="-171450"/>
            <a:r>
              <a:rPr lang="de-AT" sz="1100" dirty="0"/>
              <a:t>Landingzone</a:t>
            </a:r>
          </a:p>
          <a:p>
            <a:pPr marL="857250" lvl="1" indent="-171450"/>
            <a:r>
              <a:rPr lang="de-AT" sz="1100" dirty="0"/>
              <a:t>Services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74416EB-8BA7-1E7A-CC5B-2C10296A6A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66046" y="2344453"/>
            <a:ext cx="2895342" cy="244531"/>
          </a:xfrm>
        </p:spPr>
        <p:txBody>
          <a:bodyPr/>
          <a:lstStyle/>
          <a:p>
            <a:endParaRPr lang="de-AT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6047087-F824-0E5A-7A55-60508B7034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08F54D5-218C-3BD8-D302-EC94107483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/>
              <a:t>~ meine „Persönliche“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FA7E390-6A3A-2962-6919-FB5C1F5E6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/>
              <a:t>Unterteilung von </a:t>
            </a:r>
            <a:r>
              <a:rPr lang="de-AT" err="1"/>
              <a:t>IaC</a:t>
            </a:r>
            <a:r>
              <a:rPr lang="de-AT"/>
              <a:t> </a:t>
            </a:r>
            <a:r>
              <a:rPr lang="de-AT" err="1"/>
              <a:t>Deployments</a:t>
            </a:r>
            <a:endParaRPr lang="de-AT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AE78D24-8BDE-038E-75B7-158BD1A2E2EC}"/>
              </a:ext>
            </a:extLst>
          </p:cNvPr>
          <p:cNvSpPr/>
          <p:nvPr/>
        </p:nvSpPr>
        <p:spPr>
          <a:xfrm>
            <a:off x="1199174" y="1938645"/>
            <a:ext cx="3229086" cy="2593878"/>
          </a:xfrm>
          <a:prstGeom prst="rect">
            <a:avLst/>
          </a:prstGeom>
          <a:noFill/>
          <a:ln>
            <a:solidFill>
              <a:srgbClr val="E20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3E66BD7-F901-1E21-9D48-AF9B8AE85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7013" y="3614951"/>
            <a:ext cx="1590675" cy="323850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78D3332F-A3D1-213F-CAAD-8E4523EE535E}"/>
              </a:ext>
            </a:extLst>
          </p:cNvPr>
          <p:cNvGrpSpPr/>
          <p:nvPr/>
        </p:nvGrpSpPr>
        <p:grpSpPr>
          <a:xfrm>
            <a:off x="8098078" y="499684"/>
            <a:ext cx="705582" cy="705015"/>
            <a:chOff x="2886884" y="688679"/>
            <a:chExt cx="1656126" cy="1656126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56C27F5B-B9BE-052C-4C91-1F10E820375A}"/>
                </a:ext>
              </a:extLst>
            </p:cNvPr>
            <p:cNvSpPr/>
            <p:nvPr/>
          </p:nvSpPr>
          <p:spPr>
            <a:xfrm>
              <a:off x="2886884" y="688679"/>
              <a:ext cx="1656126" cy="165612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Ellipse 4">
              <a:extLst>
                <a:ext uri="{FF2B5EF4-FFF2-40B4-BE49-F238E27FC236}">
                  <a16:creationId xmlns:a16="http://schemas.microsoft.com/office/drawing/2014/main" id="{140441E6-4DB1-186D-54C6-E4A08DF495D1}"/>
                </a:ext>
              </a:extLst>
            </p:cNvPr>
            <p:cNvSpPr txBox="1"/>
            <p:nvPr/>
          </p:nvSpPr>
          <p:spPr>
            <a:xfrm>
              <a:off x="3129418" y="931213"/>
              <a:ext cx="1171058" cy="1171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AT" sz="800" kern="1200" dirty="0"/>
                <a:t>Parameter</a:t>
              </a:r>
              <a:endParaRPr lang="de-AT" sz="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3640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5683414-A412-297F-A6C2-7E92268249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Repository-</a:t>
            </a:r>
            <a:r>
              <a:rPr lang="de-AT" dirty="0" err="1"/>
              <a:t>Provided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1BFE839-B11D-1DD7-B6FF-2715CF2E7A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7B8829E-35A2-8A17-6B5F-4578B4888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CCD2B4C-14FE-CC68-B2DE-6BB637178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576" y="1166575"/>
            <a:ext cx="4336847" cy="3675575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0208F69-8D3D-0356-69AF-C04F9EE46C55}"/>
              </a:ext>
            </a:extLst>
          </p:cNvPr>
          <p:cNvGrpSpPr/>
          <p:nvPr/>
        </p:nvGrpSpPr>
        <p:grpSpPr>
          <a:xfrm>
            <a:off x="8098078" y="499684"/>
            <a:ext cx="705582" cy="705015"/>
            <a:chOff x="2886884" y="688679"/>
            <a:chExt cx="1656126" cy="1656126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3A5D4D99-A190-9A1A-0FAD-9E2CA4751131}"/>
                </a:ext>
              </a:extLst>
            </p:cNvPr>
            <p:cNvSpPr/>
            <p:nvPr/>
          </p:nvSpPr>
          <p:spPr>
            <a:xfrm>
              <a:off x="2886884" y="688679"/>
              <a:ext cx="1656126" cy="165612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lipse 4">
              <a:extLst>
                <a:ext uri="{FF2B5EF4-FFF2-40B4-BE49-F238E27FC236}">
                  <a16:creationId xmlns:a16="http://schemas.microsoft.com/office/drawing/2014/main" id="{EB8C187D-3580-FC69-3297-0C5234FF7B60}"/>
                </a:ext>
              </a:extLst>
            </p:cNvPr>
            <p:cNvSpPr txBox="1"/>
            <p:nvPr/>
          </p:nvSpPr>
          <p:spPr>
            <a:xfrm>
              <a:off x="3129418" y="931213"/>
              <a:ext cx="1171058" cy="1171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AT" sz="800" kern="1200" dirty="0"/>
                <a:t>Parameter</a:t>
              </a:r>
              <a:endParaRPr lang="de-AT" sz="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9292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64759CC-FEE3-C1A5-45D9-54EF6A6AFE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E9579800-E238-7EF6-4393-79FCF1133C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DBCC0D33-63AF-A588-3153-9A7E06F85F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AT" dirty="0"/>
              <a:t>Werte werden im Parameters-JSON im Repository gespeichert</a:t>
            </a:r>
          </a:p>
          <a:p>
            <a:r>
              <a:rPr lang="de-AT" dirty="0"/>
              <a:t>Änderungen erfolgen per Push ins </a:t>
            </a:r>
            <a:r>
              <a:rPr lang="de-AT" dirty="0" err="1"/>
              <a:t>Repostitory</a:t>
            </a:r>
            <a:endParaRPr lang="de-AT" dirty="0"/>
          </a:p>
          <a:p>
            <a:r>
              <a:rPr lang="de-AT" dirty="0"/>
              <a:t>Tracking der Änderungen über </a:t>
            </a:r>
            <a:r>
              <a:rPr lang="de-AT" dirty="0" err="1"/>
              <a:t>Git</a:t>
            </a:r>
            <a:r>
              <a:rPr lang="de-AT" dirty="0"/>
              <a:t>-Versionierung</a:t>
            </a:r>
          </a:p>
          <a:p>
            <a:r>
              <a:rPr lang="de-AT" dirty="0"/>
              <a:t>1 Parameter-File = 1 </a:t>
            </a:r>
            <a:r>
              <a:rPr lang="de-AT" dirty="0" err="1"/>
              <a:t>Deployment</a:t>
            </a:r>
            <a:endParaRPr lang="de-AT" dirty="0"/>
          </a:p>
          <a:p>
            <a:endParaRPr lang="de-AT" dirty="0"/>
          </a:p>
          <a:p>
            <a:r>
              <a:rPr lang="de-AT" dirty="0"/>
              <a:t>Kein Automatismus vorhanden </a:t>
            </a:r>
            <a:r>
              <a:rPr lang="de-AT" dirty="0">
                <a:sym typeface="Wingdings" panose="05000000000000000000" pitchFamily="2" charset="2"/>
              </a:rPr>
              <a:t></a:t>
            </a:r>
            <a:endParaRPr lang="de-AT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0CA6640-C032-6BEF-2725-A63140B1A0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792" y="679879"/>
            <a:ext cx="4670172" cy="486696"/>
          </a:xfrm>
        </p:spPr>
        <p:txBody>
          <a:bodyPr/>
          <a:lstStyle/>
          <a:p>
            <a:r>
              <a:rPr lang="de-AT"/>
              <a:t>Parameter by Repository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26E9215-5518-4187-7EC5-588653D71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787" y="1405996"/>
            <a:ext cx="3653241" cy="3096204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05EB540-9CE1-0C52-0CFA-68543FB05281}"/>
              </a:ext>
            </a:extLst>
          </p:cNvPr>
          <p:cNvGrpSpPr/>
          <p:nvPr/>
        </p:nvGrpSpPr>
        <p:grpSpPr>
          <a:xfrm>
            <a:off x="8098078" y="499684"/>
            <a:ext cx="705582" cy="705015"/>
            <a:chOff x="2886884" y="688679"/>
            <a:chExt cx="1656126" cy="1656126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E935E4C7-15A7-7CE9-00C4-C7C7B436B286}"/>
                </a:ext>
              </a:extLst>
            </p:cNvPr>
            <p:cNvSpPr/>
            <p:nvPr/>
          </p:nvSpPr>
          <p:spPr>
            <a:xfrm>
              <a:off x="2886884" y="688679"/>
              <a:ext cx="1656126" cy="165612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Ellipse 4">
              <a:extLst>
                <a:ext uri="{FF2B5EF4-FFF2-40B4-BE49-F238E27FC236}">
                  <a16:creationId xmlns:a16="http://schemas.microsoft.com/office/drawing/2014/main" id="{409E1FC7-BECE-D8C7-71F5-C028E60230F5}"/>
                </a:ext>
              </a:extLst>
            </p:cNvPr>
            <p:cNvSpPr txBox="1"/>
            <p:nvPr/>
          </p:nvSpPr>
          <p:spPr>
            <a:xfrm>
              <a:off x="3129418" y="931213"/>
              <a:ext cx="1171058" cy="1171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AT" sz="800" kern="1200" dirty="0"/>
                <a:t>Parameter</a:t>
              </a:r>
              <a:endParaRPr lang="de-AT" sz="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29277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A4D7125-8DCB-18C3-E32B-CDDBEC6D4C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Database-</a:t>
            </a:r>
            <a:r>
              <a:rPr lang="de-AT" dirty="0" err="1"/>
              <a:t>Provided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19D89A-8113-3898-57FC-0B7837B1DD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216337B-49A6-DBCE-6BEE-62018DA5E9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E2EF0EE-C87D-3533-F222-87FD43509879}"/>
              </a:ext>
            </a:extLst>
          </p:cNvPr>
          <p:cNvGrpSpPr/>
          <p:nvPr/>
        </p:nvGrpSpPr>
        <p:grpSpPr>
          <a:xfrm>
            <a:off x="8098078" y="499684"/>
            <a:ext cx="705582" cy="705015"/>
            <a:chOff x="2886884" y="688679"/>
            <a:chExt cx="1656126" cy="1656126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B37595E9-E717-6B3A-36D4-2F7DD546A2EB}"/>
                </a:ext>
              </a:extLst>
            </p:cNvPr>
            <p:cNvSpPr/>
            <p:nvPr/>
          </p:nvSpPr>
          <p:spPr>
            <a:xfrm>
              <a:off x="2886884" y="688679"/>
              <a:ext cx="1656126" cy="165612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lipse 4">
              <a:extLst>
                <a:ext uri="{FF2B5EF4-FFF2-40B4-BE49-F238E27FC236}">
                  <a16:creationId xmlns:a16="http://schemas.microsoft.com/office/drawing/2014/main" id="{6C637B09-25D3-6334-DC80-E66D1CF9E862}"/>
                </a:ext>
              </a:extLst>
            </p:cNvPr>
            <p:cNvSpPr txBox="1"/>
            <p:nvPr/>
          </p:nvSpPr>
          <p:spPr>
            <a:xfrm>
              <a:off x="3129418" y="931213"/>
              <a:ext cx="1171058" cy="1171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AT" sz="800" kern="1200" dirty="0"/>
                <a:t>Parameter</a:t>
              </a:r>
              <a:endParaRPr lang="de-AT" sz="600" kern="1200" dirty="0"/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22AB8FBB-F5E1-C3B4-C325-B039C59C8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525" y="499684"/>
            <a:ext cx="5892949" cy="443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16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64759CC-FEE3-C1A5-45D9-54EF6A6AFE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E9579800-E238-7EF6-4393-79FCF1133C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DBCC0D33-63AF-A588-3153-9A7E06F85F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AT" dirty="0"/>
              <a:t>Werte kommen von einem Table Storage / </a:t>
            </a:r>
            <a:r>
              <a:rPr lang="de-AT" dirty="0" err="1"/>
              <a:t>Cosmos</a:t>
            </a:r>
            <a:r>
              <a:rPr lang="de-AT" dirty="0"/>
              <a:t> DB als NoSQL Database Entry</a:t>
            </a:r>
          </a:p>
          <a:p>
            <a:r>
              <a:rPr lang="de-AT" dirty="0"/>
              <a:t>Externes Handling erfolgt per Azure </a:t>
            </a:r>
            <a:r>
              <a:rPr lang="de-AT" dirty="0" err="1"/>
              <a:t>Function</a:t>
            </a:r>
            <a:endParaRPr lang="de-AT" dirty="0"/>
          </a:p>
          <a:p>
            <a:r>
              <a:rPr lang="de-AT" dirty="0"/>
              <a:t>Abruf von Parameter über PowerShell Skript Task</a:t>
            </a:r>
          </a:p>
          <a:p>
            <a:endParaRPr lang="de-AT" dirty="0"/>
          </a:p>
          <a:p>
            <a:r>
              <a:rPr lang="de-AT" dirty="0"/>
              <a:t>Automatismus und </a:t>
            </a:r>
            <a:r>
              <a:rPr lang="de-AT" dirty="0" err="1"/>
              <a:t>Deployment</a:t>
            </a:r>
            <a:r>
              <a:rPr lang="de-AT" dirty="0"/>
              <a:t> Status vorhanden</a:t>
            </a:r>
          </a:p>
          <a:p>
            <a:r>
              <a:rPr lang="de-AT" dirty="0"/>
              <a:t>Allerdings: keine native Rückverfolgbarkeit von Änderungen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0CA6640-C032-6BEF-2725-A63140B1A0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791" y="679879"/>
            <a:ext cx="4164481" cy="486696"/>
          </a:xfrm>
        </p:spPr>
        <p:txBody>
          <a:bodyPr/>
          <a:lstStyle/>
          <a:p>
            <a:r>
              <a:rPr lang="de-AT"/>
              <a:t>Parameters </a:t>
            </a:r>
            <a:r>
              <a:rPr lang="de-AT" err="1"/>
              <a:t>by</a:t>
            </a:r>
            <a:r>
              <a:rPr lang="de-AT"/>
              <a:t> Database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9BACBBB-1525-74DB-3CE1-2A7ED3EADD86}"/>
              </a:ext>
            </a:extLst>
          </p:cNvPr>
          <p:cNvGrpSpPr/>
          <p:nvPr/>
        </p:nvGrpSpPr>
        <p:grpSpPr>
          <a:xfrm>
            <a:off x="8098078" y="499684"/>
            <a:ext cx="705582" cy="705015"/>
            <a:chOff x="2886884" y="688679"/>
            <a:chExt cx="1656126" cy="1656126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C0FCD53B-5DBF-E419-2276-D863D069362F}"/>
                </a:ext>
              </a:extLst>
            </p:cNvPr>
            <p:cNvSpPr/>
            <p:nvPr/>
          </p:nvSpPr>
          <p:spPr>
            <a:xfrm>
              <a:off x="2886884" y="688679"/>
              <a:ext cx="1656126" cy="165612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20C651CB-52B9-ADE9-9A1C-7B6FC73A61CD}"/>
                </a:ext>
              </a:extLst>
            </p:cNvPr>
            <p:cNvSpPr txBox="1"/>
            <p:nvPr/>
          </p:nvSpPr>
          <p:spPr>
            <a:xfrm>
              <a:off x="3129418" y="931213"/>
              <a:ext cx="1171058" cy="1171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AT" sz="800" kern="1200" dirty="0"/>
                <a:t>Parameter</a:t>
              </a:r>
              <a:endParaRPr lang="de-AT" sz="600" kern="1200" dirty="0"/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BA512F4D-9F63-CFE2-58D8-7CFB66E62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546" y="1333321"/>
            <a:ext cx="4026854" cy="30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29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65E8442-6F16-5501-AD42-08B5AF5D59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13912" y="2058620"/>
            <a:ext cx="2895342" cy="350838"/>
          </a:xfrm>
        </p:spPr>
        <p:txBody>
          <a:bodyPr/>
          <a:lstStyle/>
          <a:p>
            <a:r>
              <a:rPr lang="de-AT" err="1"/>
              <a:t>Stateless</a:t>
            </a:r>
            <a:endParaRPr lang="de-AT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922A933-58C9-EB22-A0BE-7FBA17148A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13370" y="2361752"/>
            <a:ext cx="2895342" cy="244531"/>
          </a:xfrm>
        </p:spPr>
        <p:txBody>
          <a:bodyPr/>
          <a:lstStyle/>
          <a:p>
            <a:endParaRPr lang="de-AT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DE72DAA-252D-81D8-DDBC-2C08C7DC43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3370" y="2909416"/>
            <a:ext cx="2895884" cy="1412874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/>
              <a:t>Einmalige Bereitstellung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/>
              <a:t>Keine Notwendigkeit eines späteren Abrufs oder Änderung der Parameter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/>
              <a:t>„</a:t>
            </a:r>
            <a:r>
              <a:rPr lang="de-AT" dirty="0" err="1"/>
              <a:t>Requestable</a:t>
            </a:r>
            <a:r>
              <a:rPr lang="de-AT" dirty="0"/>
              <a:t> Items“</a:t>
            </a:r>
          </a:p>
          <a:p>
            <a:pPr marL="857250" lvl="1" indent="-171450"/>
            <a:r>
              <a:rPr lang="de-AT" sz="1050" dirty="0"/>
              <a:t>Virtual </a:t>
            </a:r>
            <a:r>
              <a:rPr lang="de-AT" sz="1050" dirty="0" err="1"/>
              <a:t>Machine</a:t>
            </a:r>
            <a:endParaRPr lang="de-AT" sz="1050" dirty="0"/>
          </a:p>
          <a:p>
            <a:pPr marL="857250" lvl="1" indent="-171450"/>
            <a:r>
              <a:rPr lang="de-AT" sz="1050" dirty="0" err="1"/>
              <a:t>Spoke</a:t>
            </a:r>
            <a:r>
              <a:rPr lang="de-AT" sz="1050" dirty="0"/>
              <a:t> </a:t>
            </a:r>
            <a:r>
              <a:rPr lang="de-AT" sz="1050" dirty="0" err="1"/>
              <a:t>vNet</a:t>
            </a:r>
            <a:endParaRPr lang="de-AT" sz="105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5E26FDF-3408-14FD-9A02-0C52B49CFA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67374" y="2041321"/>
            <a:ext cx="2895342" cy="350838"/>
          </a:xfrm>
        </p:spPr>
        <p:txBody>
          <a:bodyPr/>
          <a:lstStyle/>
          <a:p>
            <a:r>
              <a:rPr lang="de-AT" err="1"/>
              <a:t>Stateful</a:t>
            </a:r>
            <a:endParaRPr lang="de-AT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4E93409-ACED-F72F-B358-3A4D5B2C8B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66832" y="2892117"/>
            <a:ext cx="2895884" cy="1412874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/>
              <a:t>Laufende Evolution der bereitgestellten Infrastruktur (Template/Parameter)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/>
              <a:t>Gute Nachvollziehbarkeit / Dokumentation</a:t>
            </a:r>
          </a:p>
          <a:p>
            <a:pPr marL="857250" lvl="1" indent="-171450"/>
            <a:r>
              <a:rPr lang="de-AT" sz="1100" dirty="0"/>
              <a:t>Landingzone</a:t>
            </a:r>
          </a:p>
          <a:p>
            <a:pPr marL="857250" lvl="1" indent="-171450"/>
            <a:r>
              <a:rPr lang="de-AT" sz="1100" dirty="0"/>
              <a:t>Services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74416EB-8BA7-1E7A-CC5B-2C10296A6A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66046" y="2344453"/>
            <a:ext cx="2895342" cy="244531"/>
          </a:xfrm>
        </p:spPr>
        <p:txBody>
          <a:bodyPr/>
          <a:lstStyle/>
          <a:p>
            <a:endParaRPr lang="de-AT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6047087-F824-0E5A-7A55-60508B7034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08F54D5-218C-3BD8-D302-EC94107483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/>
              <a:t>~ meine „Persönliche“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FA7E390-6A3A-2962-6919-FB5C1F5E6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/>
              <a:t>Unterteilung von </a:t>
            </a:r>
            <a:r>
              <a:rPr lang="de-AT" err="1"/>
              <a:t>IaC</a:t>
            </a:r>
            <a:r>
              <a:rPr lang="de-AT"/>
              <a:t> </a:t>
            </a:r>
            <a:r>
              <a:rPr lang="de-AT" err="1"/>
              <a:t>Deployments</a:t>
            </a:r>
            <a:endParaRPr lang="de-AT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AE78D24-8BDE-038E-75B7-158BD1A2E2EC}"/>
              </a:ext>
            </a:extLst>
          </p:cNvPr>
          <p:cNvSpPr/>
          <p:nvPr/>
        </p:nvSpPr>
        <p:spPr>
          <a:xfrm>
            <a:off x="4547540" y="2041321"/>
            <a:ext cx="3229086" cy="2593878"/>
          </a:xfrm>
          <a:prstGeom prst="rect">
            <a:avLst/>
          </a:prstGeom>
          <a:noFill/>
          <a:ln>
            <a:solidFill>
              <a:srgbClr val="E20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278FB05-E044-590A-F1BA-735E4E112CD3}"/>
              </a:ext>
            </a:extLst>
          </p:cNvPr>
          <p:cNvGrpSpPr/>
          <p:nvPr/>
        </p:nvGrpSpPr>
        <p:grpSpPr>
          <a:xfrm>
            <a:off x="8098078" y="499684"/>
            <a:ext cx="705582" cy="705015"/>
            <a:chOff x="2886884" y="688679"/>
            <a:chExt cx="1656126" cy="1656126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74C2A880-4DA7-AF7A-54F9-AC48E9A25D44}"/>
                </a:ext>
              </a:extLst>
            </p:cNvPr>
            <p:cNvSpPr/>
            <p:nvPr/>
          </p:nvSpPr>
          <p:spPr>
            <a:xfrm>
              <a:off x="2886884" y="688679"/>
              <a:ext cx="1656126" cy="165612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Ellipse 4">
              <a:extLst>
                <a:ext uri="{FF2B5EF4-FFF2-40B4-BE49-F238E27FC236}">
                  <a16:creationId xmlns:a16="http://schemas.microsoft.com/office/drawing/2014/main" id="{268AD50A-38DE-E205-6713-0E458684CE61}"/>
                </a:ext>
              </a:extLst>
            </p:cNvPr>
            <p:cNvSpPr txBox="1"/>
            <p:nvPr/>
          </p:nvSpPr>
          <p:spPr>
            <a:xfrm>
              <a:off x="3129418" y="931213"/>
              <a:ext cx="1171058" cy="1171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AT" sz="800" kern="1200" dirty="0"/>
                <a:t>Parameter</a:t>
              </a:r>
              <a:endParaRPr lang="de-AT" sz="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3384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el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AT" dirty="0"/>
              <a:t>Bernhard Flür</a:t>
            </a:r>
            <a:endParaRPr dirty="0"/>
          </a:p>
        </p:txBody>
      </p:sp>
      <p:sp>
        <p:nvSpPr>
          <p:cNvPr id="111" name="Tijdelijke aanduiding voor inhoud 5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Innsbruck, Austria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Seit 2022 bei Axians (Cloud Transformation Services)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Schwerpunkte: Azure, DevOps, </a:t>
            </a:r>
            <a:r>
              <a:rPr lang="de-AT" dirty="0" err="1"/>
              <a:t>IaC</a:t>
            </a:r>
            <a:endParaRPr lang="de-AT" dirty="0"/>
          </a:p>
        </p:txBody>
      </p:sp>
      <p:pic>
        <p:nvPicPr>
          <p:cNvPr id="2" name="Bildplatzhalter 19" descr="Ein Bild, das Person, Mann, Anzug, Kleidung enthält.&#10;&#10;Automatisch generierte Beschreibung">
            <a:extLst>
              <a:ext uri="{FF2B5EF4-FFF2-40B4-BE49-F238E27FC236}">
                <a16:creationId xmlns:a16="http://schemas.microsoft.com/office/drawing/2014/main" id="{B1691F0B-B9F2-18EC-22DA-84DEF3EE26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8" t="1459" r="5269" b="12408"/>
          <a:stretch/>
        </p:blipFill>
        <p:spPr>
          <a:xfrm>
            <a:off x="533809" y="1314683"/>
            <a:ext cx="2591134" cy="2509795"/>
          </a:xfrm>
          <a:prstGeom prst="flowChartConnector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A4D7125-8DCB-18C3-E32B-CDDBEC6D4C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 err="1"/>
              <a:t>Provided</a:t>
            </a:r>
            <a:r>
              <a:rPr lang="de-AT" dirty="0"/>
              <a:t> </a:t>
            </a:r>
            <a:r>
              <a:rPr lang="de-AT" dirty="0" err="1"/>
              <a:t>by</a:t>
            </a:r>
            <a:r>
              <a:rPr lang="de-AT" dirty="0"/>
              <a:t> Request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807FFAE-C470-5D39-01EC-1D7707A2F56E}"/>
              </a:ext>
            </a:extLst>
          </p:cNvPr>
          <p:cNvGrpSpPr/>
          <p:nvPr/>
        </p:nvGrpSpPr>
        <p:grpSpPr>
          <a:xfrm>
            <a:off x="8098078" y="499684"/>
            <a:ext cx="705582" cy="705015"/>
            <a:chOff x="2886884" y="688679"/>
            <a:chExt cx="1656126" cy="1656126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130CE7DA-5B57-523B-0C05-3553C09467BB}"/>
                </a:ext>
              </a:extLst>
            </p:cNvPr>
            <p:cNvSpPr/>
            <p:nvPr/>
          </p:nvSpPr>
          <p:spPr>
            <a:xfrm>
              <a:off x="2886884" y="688679"/>
              <a:ext cx="1656126" cy="165612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lipse 4">
              <a:extLst>
                <a:ext uri="{FF2B5EF4-FFF2-40B4-BE49-F238E27FC236}">
                  <a16:creationId xmlns:a16="http://schemas.microsoft.com/office/drawing/2014/main" id="{3F197FE2-B7A7-15B3-90D6-ABD185B05B51}"/>
                </a:ext>
              </a:extLst>
            </p:cNvPr>
            <p:cNvSpPr txBox="1"/>
            <p:nvPr/>
          </p:nvSpPr>
          <p:spPr>
            <a:xfrm>
              <a:off x="3129418" y="931213"/>
              <a:ext cx="1171058" cy="1171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AT" sz="800" kern="1200" dirty="0"/>
                <a:t>Parameter</a:t>
              </a:r>
              <a:endParaRPr lang="de-AT" sz="600" kern="1200" dirty="0"/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3EBF6660-5617-D8E1-C3EF-8ABA7DF1D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838" y="348860"/>
            <a:ext cx="5644323" cy="479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70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64759CC-FEE3-C1A5-45D9-54EF6A6AFE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E9579800-E238-7EF6-4393-79FCF1133C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DBCC0D33-63AF-A588-3153-9A7E06F85F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AT" dirty="0" err="1"/>
              <a:t>Deployment</a:t>
            </a:r>
            <a:r>
              <a:rPr lang="de-AT" dirty="0"/>
              <a:t> wird über Power </a:t>
            </a:r>
            <a:r>
              <a:rPr lang="de-AT" dirty="0" err="1"/>
              <a:t>Platform</a:t>
            </a:r>
            <a:r>
              <a:rPr lang="de-AT" dirty="0"/>
              <a:t> oder 3rd Party API angefragt</a:t>
            </a:r>
          </a:p>
          <a:p>
            <a:r>
              <a:rPr lang="de-AT" dirty="0"/>
              <a:t>Übergabe aller relevanten Parameter über Eingabemaske</a:t>
            </a:r>
          </a:p>
          <a:p>
            <a:endParaRPr lang="de-AT" dirty="0"/>
          </a:p>
          <a:p>
            <a:r>
              <a:rPr lang="de-AT" dirty="0"/>
              <a:t>Parameter werden in </a:t>
            </a:r>
            <a:r>
              <a:rPr lang="de-AT" dirty="0" err="1"/>
              <a:t>Artifact</a:t>
            </a:r>
            <a:r>
              <a:rPr lang="de-AT" dirty="0"/>
              <a:t> gespeichert</a:t>
            </a:r>
          </a:p>
          <a:p>
            <a:pPr lvl="1"/>
            <a:r>
              <a:rPr lang="de-AT" sz="1200" dirty="0"/>
              <a:t>-&gt; Nachvollziehbarkeit!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0CA6640-C032-6BEF-2725-A63140B1A0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791" y="679879"/>
            <a:ext cx="4164481" cy="486696"/>
          </a:xfrm>
        </p:spPr>
        <p:txBody>
          <a:bodyPr/>
          <a:lstStyle/>
          <a:p>
            <a:r>
              <a:rPr lang="de-AT" dirty="0"/>
              <a:t>Parameters </a:t>
            </a:r>
            <a:r>
              <a:rPr lang="de-AT" dirty="0" err="1"/>
              <a:t>by</a:t>
            </a:r>
            <a:r>
              <a:rPr lang="de-AT" dirty="0"/>
              <a:t> Request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60DF21E-3E2B-EC19-50CF-F3D34A85EEB6}"/>
              </a:ext>
            </a:extLst>
          </p:cNvPr>
          <p:cNvGrpSpPr/>
          <p:nvPr/>
        </p:nvGrpSpPr>
        <p:grpSpPr>
          <a:xfrm>
            <a:off x="8098078" y="499684"/>
            <a:ext cx="705582" cy="705015"/>
            <a:chOff x="2886884" y="688679"/>
            <a:chExt cx="1656126" cy="1656126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8B5D7CB8-EA81-88F3-CF13-906FE91F1C38}"/>
                </a:ext>
              </a:extLst>
            </p:cNvPr>
            <p:cNvSpPr/>
            <p:nvPr/>
          </p:nvSpPr>
          <p:spPr>
            <a:xfrm>
              <a:off x="2886884" y="688679"/>
              <a:ext cx="1656126" cy="165612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CC1A7618-15DE-9049-A800-8C56B6C3A733}"/>
                </a:ext>
              </a:extLst>
            </p:cNvPr>
            <p:cNvSpPr txBox="1"/>
            <p:nvPr/>
          </p:nvSpPr>
          <p:spPr>
            <a:xfrm>
              <a:off x="3129418" y="931213"/>
              <a:ext cx="1171058" cy="1171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AT" sz="800" kern="1200" dirty="0"/>
                <a:t>Parameter</a:t>
              </a:r>
              <a:endParaRPr lang="de-AT" sz="600" kern="1200" dirty="0"/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F0032D4E-56F6-C1F1-20C4-4B0E5DB73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749" y="1264651"/>
            <a:ext cx="3978004" cy="337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96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178EFD07-5C4A-F7CB-EC33-FC65F355A1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7220" y="1890665"/>
            <a:ext cx="5090572" cy="350838"/>
          </a:xfrm>
        </p:spPr>
        <p:txBody>
          <a:bodyPr/>
          <a:lstStyle/>
          <a:p>
            <a:r>
              <a:rPr lang="de-AT" dirty="0" err="1"/>
              <a:t>Stateful</a:t>
            </a:r>
            <a:endParaRPr lang="de-AT" dirty="0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25D2BD59-92E2-544A-A4B2-F6C245809E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7219" y="2193797"/>
            <a:ext cx="2338633" cy="244531"/>
          </a:xfrm>
        </p:spPr>
        <p:txBody>
          <a:bodyPr/>
          <a:lstStyle/>
          <a:p>
            <a:r>
              <a:rPr lang="de-AT"/>
              <a:t>Repository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223AB519-344F-4270-461C-41A17DAB4B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79020" y="1890665"/>
            <a:ext cx="2340503" cy="350838"/>
          </a:xfrm>
        </p:spPr>
        <p:txBody>
          <a:bodyPr/>
          <a:lstStyle/>
          <a:p>
            <a:r>
              <a:rPr lang="de-AT" err="1"/>
              <a:t>Stateless</a:t>
            </a:r>
            <a:endParaRPr lang="de-AT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1082F736-B9ED-5EB8-EE67-17D50972B3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57289" y="2193797"/>
            <a:ext cx="2340503" cy="244531"/>
          </a:xfrm>
        </p:spPr>
        <p:txBody>
          <a:bodyPr/>
          <a:lstStyle/>
          <a:p>
            <a:r>
              <a:rPr lang="de-AT"/>
              <a:t>Database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13E166A7-AD6A-30C3-FA7E-FA2D7242AC0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79021" y="2193797"/>
            <a:ext cx="2338632" cy="244531"/>
          </a:xfrm>
        </p:spPr>
        <p:txBody>
          <a:bodyPr/>
          <a:lstStyle/>
          <a:p>
            <a:r>
              <a:rPr lang="de-AT"/>
              <a:t>Request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42738410-9A87-C78A-D301-8B7A68EBB3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40FD9F19-6950-A584-3567-FA3FC1B1A7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/>
              <a:t>Strategien zur Parameterbereitstellung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D52B39CE-CF31-806D-2679-F49F6FD98D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Zusammenfassung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10CEBC38-1818-A9E7-CF0E-53716C314373}"/>
              </a:ext>
            </a:extLst>
          </p:cNvPr>
          <p:cNvCxnSpPr/>
          <p:nvPr/>
        </p:nvCxnSpPr>
        <p:spPr>
          <a:xfrm>
            <a:off x="872487" y="2131452"/>
            <a:ext cx="5199310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43AE23D8-55B7-6779-CC67-913B49ABC454}"/>
              </a:ext>
            </a:extLst>
          </p:cNvPr>
          <p:cNvCxnSpPr>
            <a:cxnSpLocks/>
          </p:cNvCxnSpPr>
          <p:nvPr/>
        </p:nvCxnSpPr>
        <p:spPr>
          <a:xfrm>
            <a:off x="6430830" y="2121820"/>
            <a:ext cx="2030863" cy="0"/>
          </a:xfrm>
          <a:prstGeom prst="line">
            <a:avLst/>
          </a:prstGeom>
          <a:ln w="38100">
            <a:solidFill>
              <a:srgbClr val="EC672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0" name="Grafik 39" descr="Ein Bild, das Symbol, Schrift, Kreis, Logo enthält.&#10;&#10;Automatisch generierte Beschreibung">
            <a:extLst>
              <a:ext uri="{FF2B5EF4-FFF2-40B4-BE49-F238E27FC236}">
                <a16:creationId xmlns:a16="http://schemas.microsoft.com/office/drawing/2014/main" id="{EF35826A-6939-7A94-5552-7EF2CE383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835" y="2613340"/>
            <a:ext cx="1295400" cy="1295400"/>
          </a:xfrm>
          <a:prstGeom prst="rect">
            <a:avLst/>
          </a:prstGeom>
        </p:spPr>
      </p:pic>
      <p:pic>
        <p:nvPicPr>
          <p:cNvPr id="42" name="Grafik 41" descr="Ein Bild, das Clipart, Grafiken, Design enthält.&#10;&#10;Automatisch generierte Beschreibung">
            <a:extLst>
              <a:ext uri="{FF2B5EF4-FFF2-40B4-BE49-F238E27FC236}">
                <a16:creationId xmlns:a16="http://schemas.microsoft.com/office/drawing/2014/main" id="{7CB0993C-E098-C675-820A-06BBF7AF4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157" y="2605553"/>
            <a:ext cx="1157251" cy="608490"/>
          </a:xfrm>
          <a:prstGeom prst="rect">
            <a:avLst/>
          </a:prstGeom>
        </p:spPr>
      </p:pic>
      <p:pic>
        <p:nvPicPr>
          <p:cNvPr id="44" name="Grafik 43" descr="Ein Bild, das Screenshot, Rechteck, Reihe, Grafiken enthält.&#10;&#10;Automatisch generierte Beschreibung">
            <a:extLst>
              <a:ext uri="{FF2B5EF4-FFF2-40B4-BE49-F238E27FC236}">
                <a16:creationId xmlns:a16="http://schemas.microsoft.com/office/drawing/2014/main" id="{99DBB3AA-6D8D-77E7-FF0A-D0E9BAD4A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682" y="3461588"/>
            <a:ext cx="545341" cy="545341"/>
          </a:xfrm>
          <a:prstGeom prst="rect">
            <a:avLst/>
          </a:prstGeom>
        </p:spPr>
      </p:pic>
      <p:pic>
        <p:nvPicPr>
          <p:cNvPr id="46" name="Grafik 45" descr="Ein Bild, das Grafiken, Screenshot, Symbol, Schrift enthält.&#10;&#10;Automatisch generierte Beschreibung">
            <a:extLst>
              <a:ext uri="{FF2B5EF4-FFF2-40B4-BE49-F238E27FC236}">
                <a16:creationId xmlns:a16="http://schemas.microsoft.com/office/drawing/2014/main" id="{46A08272-9C58-3B53-9135-7FB689DD3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0830" y="2704028"/>
            <a:ext cx="747494" cy="412617"/>
          </a:xfrm>
          <a:prstGeom prst="rect">
            <a:avLst/>
          </a:prstGeom>
        </p:spPr>
      </p:pic>
      <p:pic>
        <p:nvPicPr>
          <p:cNvPr id="48" name="Grafik 47" descr="Ein Bild, das Grafiken, Kreis, Clipart, Symbol enthält.&#10;&#10;Automatisch generierte Beschreibung">
            <a:extLst>
              <a:ext uri="{FF2B5EF4-FFF2-40B4-BE49-F238E27FC236}">
                <a16:creationId xmlns:a16="http://schemas.microsoft.com/office/drawing/2014/main" id="{48A18F74-FC3B-74EC-78E4-F48C4F970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4806" y="3481503"/>
            <a:ext cx="462910" cy="462910"/>
          </a:xfrm>
          <a:prstGeom prst="rect">
            <a:avLst/>
          </a:prstGeom>
        </p:spPr>
      </p:pic>
      <p:pic>
        <p:nvPicPr>
          <p:cNvPr id="50" name="Grafik 49" descr="Ein Bild, das pink, Magenta, Flieder, lila enthält.&#10;&#10;Automatisch generierte Beschreibung">
            <a:extLst>
              <a:ext uri="{FF2B5EF4-FFF2-40B4-BE49-F238E27FC236}">
                <a16:creationId xmlns:a16="http://schemas.microsoft.com/office/drawing/2014/main" id="{72B30B68-5C96-9802-EB11-BB45C96379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7716" y="2604565"/>
            <a:ext cx="596797" cy="596797"/>
          </a:xfrm>
          <a:prstGeom prst="rect">
            <a:avLst/>
          </a:prstGeom>
        </p:spPr>
      </p:pic>
      <p:pic>
        <p:nvPicPr>
          <p:cNvPr id="54" name="Grafik 53" descr="Ein Bild, das Mond, Astronomisches Objekt, Schwarz, Astronomisches Ereignis enthält.&#10;&#10;Automatisch generierte Beschreibung">
            <a:extLst>
              <a:ext uri="{FF2B5EF4-FFF2-40B4-BE49-F238E27FC236}">
                <a16:creationId xmlns:a16="http://schemas.microsoft.com/office/drawing/2014/main" id="{EFA8516D-EADB-F791-45C7-BBB34395DD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5089" y="3763953"/>
            <a:ext cx="579146" cy="289573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1AEFD1F6-4C23-4E2E-6022-6DEF740D345C}"/>
              </a:ext>
            </a:extLst>
          </p:cNvPr>
          <p:cNvGrpSpPr/>
          <p:nvPr/>
        </p:nvGrpSpPr>
        <p:grpSpPr>
          <a:xfrm>
            <a:off x="8098078" y="499684"/>
            <a:ext cx="705582" cy="705015"/>
            <a:chOff x="2886884" y="688679"/>
            <a:chExt cx="1656126" cy="1656126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5D9EAFDA-7FCF-2978-5CB6-E82C80DB0B8D}"/>
                </a:ext>
              </a:extLst>
            </p:cNvPr>
            <p:cNvSpPr/>
            <p:nvPr/>
          </p:nvSpPr>
          <p:spPr>
            <a:xfrm>
              <a:off x="2886884" y="688679"/>
              <a:ext cx="1656126" cy="165612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Ellipse 4">
              <a:extLst>
                <a:ext uri="{FF2B5EF4-FFF2-40B4-BE49-F238E27FC236}">
                  <a16:creationId xmlns:a16="http://schemas.microsoft.com/office/drawing/2014/main" id="{5B7843FE-A232-C223-BB01-26AF72932EFD}"/>
                </a:ext>
              </a:extLst>
            </p:cNvPr>
            <p:cNvSpPr txBox="1"/>
            <p:nvPr/>
          </p:nvSpPr>
          <p:spPr>
            <a:xfrm>
              <a:off x="3129418" y="931213"/>
              <a:ext cx="1171058" cy="1171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AT" sz="800" kern="1200" dirty="0"/>
                <a:t>Parameter</a:t>
              </a:r>
              <a:endParaRPr lang="de-AT" sz="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9829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724C2351-B240-FEEE-5EE7-CE6FC5ACFD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2C638ED7-D03B-28E8-964C-103AF3BA2789}"/>
              </a:ext>
            </a:extLst>
          </p:cNvPr>
          <p:cNvGrpSpPr/>
          <p:nvPr/>
        </p:nvGrpSpPr>
        <p:grpSpPr>
          <a:xfrm>
            <a:off x="1003859" y="794426"/>
            <a:ext cx="7136282" cy="1777324"/>
            <a:chOff x="807219" y="1890665"/>
            <a:chExt cx="7812304" cy="2162861"/>
          </a:xfrm>
        </p:grpSpPr>
        <p:sp>
          <p:nvSpPr>
            <p:cNvPr id="31" name="Textplatzhalter 21">
              <a:extLst>
                <a:ext uri="{FF2B5EF4-FFF2-40B4-BE49-F238E27FC236}">
                  <a16:creationId xmlns:a16="http://schemas.microsoft.com/office/drawing/2014/main" id="{BAFF066D-D584-B941-B12A-5186E00480A3}"/>
                </a:ext>
              </a:extLst>
            </p:cNvPr>
            <p:cNvSpPr txBox="1">
              <a:spLocks/>
            </p:cNvSpPr>
            <p:nvPr/>
          </p:nvSpPr>
          <p:spPr>
            <a:xfrm>
              <a:off x="807220" y="1890665"/>
              <a:ext cx="5090572" cy="350838"/>
            </a:xfrm>
            <a:prstGeom prst="rect">
              <a:avLst/>
            </a:prstGeom>
          </p:spPr>
          <p:txBody>
            <a:bodyPr/>
            <a:lstStyle>
              <a:lvl1pPr indent="0" algn="ctr" defTabSz="9144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b="1" cap="all" baseline="0">
                  <a:solidFill>
                    <a:schemeClr val="tx2"/>
                  </a:solidFill>
                  <a:latin typeface="Vinci Sans" panose="02000000000000000000" pitchFamily="2" charset="0"/>
                </a:defRPr>
              </a:lvl1pPr>
              <a:lvl2pPr marL="685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de-AT" sz="1100" err="1"/>
                <a:t>Stateful</a:t>
              </a:r>
              <a:endParaRPr lang="de-AT" sz="1100"/>
            </a:p>
          </p:txBody>
        </p:sp>
        <p:sp>
          <p:nvSpPr>
            <p:cNvPr id="32" name="Textplatzhalter 22">
              <a:extLst>
                <a:ext uri="{FF2B5EF4-FFF2-40B4-BE49-F238E27FC236}">
                  <a16:creationId xmlns:a16="http://schemas.microsoft.com/office/drawing/2014/main" id="{A60283F6-497C-B1D8-E728-B67FAEEF4DB7}"/>
                </a:ext>
              </a:extLst>
            </p:cNvPr>
            <p:cNvSpPr txBox="1">
              <a:spLocks/>
            </p:cNvSpPr>
            <p:nvPr/>
          </p:nvSpPr>
          <p:spPr>
            <a:xfrm>
              <a:off x="807219" y="2193797"/>
              <a:ext cx="2338633" cy="244531"/>
            </a:xfrm>
            <a:prstGeom prst="rect">
              <a:avLst/>
            </a:prstGeom>
          </p:spPr>
          <p:txBody>
            <a:bodyPr/>
            <a:lstStyle>
              <a:lvl1pPr indent="0" algn="ctr" defTabSz="9144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cap="none" baseline="0">
                  <a:solidFill>
                    <a:schemeClr val="tx2"/>
                  </a:solidFill>
                  <a:latin typeface="Vinci Sans" panose="02000000000000000000" pitchFamily="2" charset="0"/>
                </a:defRPr>
              </a:lvl1pPr>
              <a:lvl2pPr marL="685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de-AT" sz="1050" dirty="0"/>
                <a:t>Repository</a:t>
              </a:r>
            </a:p>
          </p:txBody>
        </p:sp>
        <p:sp>
          <p:nvSpPr>
            <p:cNvPr id="33" name="Textplatzhalter 26">
              <a:extLst>
                <a:ext uri="{FF2B5EF4-FFF2-40B4-BE49-F238E27FC236}">
                  <a16:creationId xmlns:a16="http://schemas.microsoft.com/office/drawing/2014/main" id="{B9A22F6E-AFC3-79D5-D96B-3BE7345E6579}"/>
                </a:ext>
              </a:extLst>
            </p:cNvPr>
            <p:cNvSpPr txBox="1">
              <a:spLocks/>
            </p:cNvSpPr>
            <p:nvPr/>
          </p:nvSpPr>
          <p:spPr>
            <a:xfrm>
              <a:off x="6279020" y="1890665"/>
              <a:ext cx="2340503" cy="35083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de-AT" sz="1100" b="1" cap="all" err="1">
                  <a:solidFill>
                    <a:schemeClr val="tx2"/>
                  </a:solidFill>
                  <a:latin typeface="Vinci Sans" panose="02000000000000000000" pitchFamily="2" charset="0"/>
                </a:rPr>
                <a:t>Stateless</a:t>
              </a:r>
              <a:endParaRPr lang="de-AT" sz="1100" b="1" cap="all">
                <a:solidFill>
                  <a:schemeClr val="tx2"/>
                </a:solidFill>
                <a:latin typeface="Vinci Sans" panose="02000000000000000000" pitchFamily="2" charset="0"/>
              </a:endParaRPr>
            </a:p>
          </p:txBody>
        </p:sp>
        <p:sp>
          <p:nvSpPr>
            <p:cNvPr id="34" name="Textplatzhalter 28">
              <a:extLst>
                <a:ext uri="{FF2B5EF4-FFF2-40B4-BE49-F238E27FC236}">
                  <a16:creationId xmlns:a16="http://schemas.microsoft.com/office/drawing/2014/main" id="{7E4D627D-4669-37CC-E10E-0A5E2CA72738}"/>
                </a:ext>
              </a:extLst>
            </p:cNvPr>
            <p:cNvSpPr txBox="1">
              <a:spLocks/>
            </p:cNvSpPr>
            <p:nvPr/>
          </p:nvSpPr>
          <p:spPr>
            <a:xfrm>
              <a:off x="3557289" y="2193797"/>
              <a:ext cx="2340503" cy="244531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de-AT" sz="1050">
                  <a:solidFill>
                    <a:schemeClr val="tx2"/>
                  </a:solidFill>
                  <a:latin typeface="Vinci Sans" panose="02000000000000000000" pitchFamily="2" charset="0"/>
                </a:rPr>
                <a:t>Database</a:t>
              </a:r>
            </a:p>
          </p:txBody>
        </p:sp>
        <p:sp>
          <p:nvSpPr>
            <p:cNvPr id="35" name="Textplatzhalter 29">
              <a:extLst>
                <a:ext uri="{FF2B5EF4-FFF2-40B4-BE49-F238E27FC236}">
                  <a16:creationId xmlns:a16="http://schemas.microsoft.com/office/drawing/2014/main" id="{3619D41B-8221-E03A-BD05-B71B5FC646FF}"/>
                </a:ext>
              </a:extLst>
            </p:cNvPr>
            <p:cNvSpPr txBox="1">
              <a:spLocks/>
            </p:cNvSpPr>
            <p:nvPr/>
          </p:nvSpPr>
          <p:spPr>
            <a:xfrm>
              <a:off x="6279021" y="2193797"/>
              <a:ext cx="2338632" cy="244531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de-AT" sz="1050">
                  <a:solidFill>
                    <a:schemeClr val="tx2"/>
                  </a:solidFill>
                  <a:latin typeface="Vinci Sans" panose="02000000000000000000" pitchFamily="2" charset="0"/>
                </a:rPr>
                <a:t>Request</a:t>
              </a:r>
            </a:p>
          </p:txBody>
        </p:sp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7C2C04A9-F0BB-44C3-10DC-58C76C95DAE4}"/>
                </a:ext>
              </a:extLst>
            </p:cNvPr>
            <p:cNvCxnSpPr/>
            <p:nvPr/>
          </p:nvCxnSpPr>
          <p:spPr>
            <a:xfrm>
              <a:off x="872487" y="2131452"/>
              <a:ext cx="5199310" cy="0"/>
            </a:xfrm>
            <a:prstGeom prst="lin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805B086E-442E-B75E-5DC4-8F49FBC21B4B}"/>
                </a:ext>
              </a:extLst>
            </p:cNvPr>
            <p:cNvCxnSpPr>
              <a:cxnSpLocks/>
            </p:cNvCxnSpPr>
            <p:nvPr/>
          </p:nvCxnSpPr>
          <p:spPr>
            <a:xfrm>
              <a:off x="6430830" y="2121820"/>
              <a:ext cx="2030863" cy="0"/>
            </a:xfrm>
            <a:prstGeom prst="line">
              <a:avLst/>
            </a:prstGeom>
            <a:ln w="38100">
              <a:solidFill>
                <a:srgbClr val="EC6726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38" name="Grafik 37" descr="Ein Bild, das Symbol, Schrift, Kreis, Logo enthält.&#10;&#10;Automatisch generierte Beschreibung">
              <a:extLst>
                <a:ext uri="{FF2B5EF4-FFF2-40B4-BE49-F238E27FC236}">
                  <a16:creationId xmlns:a16="http://schemas.microsoft.com/office/drawing/2014/main" id="{EA4DBFB2-3B70-0062-1739-BC3049CE4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8835" y="2613340"/>
              <a:ext cx="1295400" cy="1295400"/>
            </a:xfrm>
            <a:prstGeom prst="rect">
              <a:avLst/>
            </a:prstGeom>
          </p:spPr>
        </p:pic>
        <p:pic>
          <p:nvPicPr>
            <p:cNvPr id="39" name="Grafik 38" descr="Ein Bild, das Clipart, Grafiken, Design enthält.&#10;&#10;Automatisch generierte Beschreibung">
              <a:extLst>
                <a:ext uri="{FF2B5EF4-FFF2-40B4-BE49-F238E27FC236}">
                  <a16:creationId xmlns:a16="http://schemas.microsoft.com/office/drawing/2014/main" id="{A921CBB8-06D9-F60C-CAB8-1C3D1E90E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48327" y="2646854"/>
              <a:ext cx="1025711" cy="608490"/>
            </a:xfrm>
            <a:prstGeom prst="rect">
              <a:avLst/>
            </a:prstGeom>
          </p:spPr>
        </p:pic>
        <p:pic>
          <p:nvPicPr>
            <p:cNvPr id="40" name="Grafik 39" descr="Ein Bild, das Screenshot, Rechteck, Reihe, Grafiken enthält.&#10;&#10;Automatisch generierte Beschreibung">
              <a:extLst>
                <a:ext uri="{FF2B5EF4-FFF2-40B4-BE49-F238E27FC236}">
                  <a16:creationId xmlns:a16="http://schemas.microsoft.com/office/drawing/2014/main" id="{52A4766C-F19C-FD34-4E89-A68E4A496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5682" y="3461588"/>
              <a:ext cx="462910" cy="545341"/>
            </a:xfrm>
            <a:prstGeom prst="rect">
              <a:avLst/>
            </a:prstGeom>
          </p:spPr>
        </p:pic>
        <p:pic>
          <p:nvPicPr>
            <p:cNvPr id="41" name="Grafik 40" descr="Ein Bild, das Grafiken, Screenshot, Symbol, Schrift enthält.&#10;&#10;Automatisch generierte Beschreibung">
              <a:extLst>
                <a:ext uri="{FF2B5EF4-FFF2-40B4-BE49-F238E27FC236}">
                  <a16:creationId xmlns:a16="http://schemas.microsoft.com/office/drawing/2014/main" id="{6F044E0A-B55D-3569-4C83-6E376B406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0830" y="2726893"/>
              <a:ext cx="686509" cy="412617"/>
            </a:xfrm>
            <a:prstGeom prst="rect">
              <a:avLst/>
            </a:prstGeom>
          </p:spPr>
        </p:pic>
        <p:pic>
          <p:nvPicPr>
            <p:cNvPr id="42" name="Grafik 41" descr="Ein Bild, das Grafiken, Kreis, Clipart, Symbol enthält.&#10;&#10;Automatisch generierte Beschreibung">
              <a:extLst>
                <a:ext uri="{FF2B5EF4-FFF2-40B4-BE49-F238E27FC236}">
                  <a16:creationId xmlns:a16="http://schemas.microsoft.com/office/drawing/2014/main" id="{5A4B12EA-E9D5-6D2C-F753-64C8C02D6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48731" y="3461588"/>
              <a:ext cx="395060" cy="462910"/>
            </a:xfrm>
            <a:prstGeom prst="rect">
              <a:avLst/>
            </a:prstGeom>
          </p:spPr>
        </p:pic>
        <p:pic>
          <p:nvPicPr>
            <p:cNvPr id="43" name="Grafik 42" descr="Ein Bild, das pink, Magenta, Flieder, lila enthält.&#10;&#10;Automatisch generierte Beschreibung">
              <a:extLst>
                <a:ext uri="{FF2B5EF4-FFF2-40B4-BE49-F238E27FC236}">
                  <a16:creationId xmlns:a16="http://schemas.microsoft.com/office/drawing/2014/main" id="{708AB7F0-B838-D6A3-4F8E-610B5E43E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77716" y="2604565"/>
              <a:ext cx="531647" cy="596797"/>
            </a:xfrm>
            <a:prstGeom prst="rect">
              <a:avLst/>
            </a:prstGeom>
          </p:spPr>
        </p:pic>
        <p:pic>
          <p:nvPicPr>
            <p:cNvPr id="44" name="Grafik 43" descr="Ein Bild, das Mond, Astronomisches Objekt, Schwarz, Astronomisches Ereignis enthält.&#10;&#10;Automatisch generierte Beschreibung">
              <a:extLst>
                <a:ext uri="{FF2B5EF4-FFF2-40B4-BE49-F238E27FC236}">
                  <a16:creationId xmlns:a16="http://schemas.microsoft.com/office/drawing/2014/main" id="{71B1B7A9-6766-EED5-F2CF-F48EE8A8C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45089" y="3763953"/>
              <a:ext cx="579146" cy="289573"/>
            </a:xfrm>
            <a:prstGeom prst="rect">
              <a:avLst/>
            </a:prstGeom>
          </p:spPr>
        </p:pic>
      </p:grpSp>
      <p:sp>
        <p:nvSpPr>
          <p:cNvPr id="46" name="Rechteck 45">
            <a:extLst>
              <a:ext uri="{FF2B5EF4-FFF2-40B4-BE49-F238E27FC236}">
                <a16:creationId xmlns:a16="http://schemas.microsoft.com/office/drawing/2014/main" id="{A7F7649D-A45C-EBF1-F4D4-C5E3EB5E91BD}"/>
              </a:ext>
            </a:extLst>
          </p:cNvPr>
          <p:cNvSpPr/>
          <p:nvPr/>
        </p:nvSpPr>
        <p:spPr>
          <a:xfrm>
            <a:off x="928255" y="651164"/>
            <a:ext cx="7356763" cy="207818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5E3FAD57-39C2-5DF0-85BE-07E928122641}"/>
              </a:ext>
            </a:extLst>
          </p:cNvPr>
          <p:cNvSpPr txBox="1"/>
          <p:nvPr/>
        </p:nvSpPr>
        <p:spPr>
          <a:xfrm>
            <a:off x="929125" y="3036941"/>
            <a:ext cx="2660072" cy="16619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/>
              <a:t>Parameter: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/>
              <a:t>Name </a:t>
            </a:r>
            <a:r>
              <a:rPr lang="de-AT" sz="1400" err="1"/>
              <a:t>of</a:t>
            </a:r>
            <a:r>
              <a:rPr lang="de-AT" sz="1400"/>
              <a:t> VM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/>
              <a:t>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err="1"/>
              <a:t>Vnet</a:t>
            </a:r>
            <a:r>
              <a:rPr lang="de-AT" sz="1400"/>
              <a:t>/</a:t>
            </a:r>
            <a:r>
              <a:rPr lang="de-AT" sz="1400" err="1"/>
              <a:t>SNet</a:t>
            </a:r>
            <a:endParaRPr lang="de-AT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/>
              <a:t>Image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/>
              <a:t>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/>
              <a:t>…</a:t>
            </a:r>
          </a:p>
        </p:txBody>
      </p: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BB0E576A-81C0-8EC2-D059-CC728A917214}"/>
              </a:ext>
            </a:extLst>
          </p:cNvPr>
          <p:cNvCxnSpPr>
            <a:cxnSpLocks/>
            <a:stCxn id="47" idx="3"/>
            <a:endCxn id="60" idx="1"/>
          </p:cNvCxnSpPr>
          <p:nvPr/>
        </p:nvCxnSpPr>
        <p:spPr>
          <a:xfrm>
            <a:off x="3589197" y="3867938"/>
            <a:ext cx="525602" cy="7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76B8B537-9214-A3EA-48E1-13EE8A6AF60A}"/>
              </a:ext>
            </a:extLst>
          </p:cNvPr>
          <p:cNvCxnSpPr>
            <a:cxnSpLocks/>
            <a:stCxn id="60" idx="0"/>
            <a:endCxn id="46" idx="2"/>
          </p:cNvCxnSpPr>
          <p:nvPr/>
        </p:nvCxnSpPr>
        <p:spPr>
          <a:xfrm flipV="1">
            <a:off x="4606636" y="2729345"/>
            <a:ext cx="1" cy="829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3">
            <a:extLst>
              <a:ext uri="{FF2B5EF4-FFF2-40B4-BE49-F238E27FC236}">
                <a16:creationId xmlns:a16="http://schemas.microsoft.com/office/drawing/2014/main" id="{25E6882B-5225-F03F-32E6-3488E1FAA5E6}"/>
              </a:ext>
            </a:extLst>
          </p:cNvPr>
          <p:cNvSpPr/>
          <p:nvPr/>
        </p:nvSpPr>
        <p:spPr>
          <a:xfrm>
            <a:off x="5721927" y="3045786"/>
            <a:ext cx="2563091" cy="144655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de-AT"/>
              <a:t>Automatismus?</a:t>
            </a:r>
          </a:p>
        </p:txBody>
      </p: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7EC8775C-7D60-0B50-6F11-A640B8A06B50}"/>
              </a:ext>
            </a:extLst>
          </p:cNvPr>
          <p:cNvGrpSpPr/>
          <p:nvPr/>
        </p:nvGrpSpPr>
        <p:grpSpPr>
          <a:xfrm>
            <a:off x="4114799" y="3558825"/>
            <a:ext cx="983674" cy="636098"/>
            <a:chOff x="4572000" y="3542842"/>
            <a:chExt cx="983674" cy="636098"/>
          </a:xfrm>
        </p:grpSpPr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806FC04A-ED73-6638-3A41-8C07979A9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35221" y="3572804"/>
              <a:ext cx="406977" cy="606136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C5D0F536-E8D9-1EB4-ABB9-BAC7F4989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12883" y="3570205"/>
              <a:ext cx="397773" cy="605306"/>
            </a:xfrm>
            <a:prstGeom prst="rect">
              <a:avLst/>
            </a:prstGeom>
          </p:spPr>
        </p:pic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A334A4C9-0495-1BCF-169B-EC5EE6412C9D}"/>
                </a:ext>
              </a:extLst>
            </p:cNvPr>
            <p:cNvSpPr/>
            <p:nvPr/>
          </p:nvSpPr>
          <p:spPr>
            <a:xfrm>
              <a:off x="4572000" y="3542842"/>
              <a:ext cx="983674" cy="632659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257166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C005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C005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C005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3BFEE56-D0BA-256A-EC60-1C41066418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583" y="2954285"/>
            <a:ext cx="4630073" cy="1702825"/>
          </a:xfrm>
          <a:prstGeom prst="rect">
            <a:avLst/>
          </a:prstGeom>
        </p:spPr>
        <p:txBody>
          <a:bodyPr/>
          <a:lstStyle/>
          <a:p>
            <a:r>
              <a:rPr lang="de-AT" err="1"/>
              <a:t>Automatic</a:t>
            </a:r>
            <a:r>
              <a:rPr lang="de-AT"/>
              <a:t> Parameter Sources</a:t>
            </a:r>
          </a:p>
        </p:txBody>
      </p:sp>
    </p:spTree>
    <p:extLst>
      <p:ext uri="{BB962C8B-B14F-4D97-AF65-F5344CB8AC3E}">
        <p14:creationId xmlns:p14="http://schemas.microsoft.com/office/powerpoint/2010/main" val="1690401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9492751-CA5A-0417-1C87-F0C7FEA25B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6467" y="679879"/>
            <a:ext cx="3072851" cy="486696"/>
          </a:xfrm>
        </p:spPr>
        <p:txBody>
          <a:bodyPr>
            <a:normAutofit/>
          </a:bodyPr>
          <a:lstStyle/>
          <a:p>
            <a:r>
              <a:rPr lang="de-AT" sz="2800"/>
              <a:t>Azure Naming Tool</a:t>
            </a:r>
          </a:p>
        </p:txBody>
      </p:sp>
      <p:pic>
        <p:nvPicPr>
          <p:cNvPr id="7" name="Grafik 6" descr="Ein Bild, das Schrift, Grafiken, Logo, Text enthält.&#10;&#10;Automatisch generierte Beschreibung">
            <a:extLst>
              <a:ext uri="{FF2B5EF4-FFF2-40B4-BE49-F238E27FC236}">
                <a16:creationId xmlns:a16="http://schemas.microsoft.com/office/drawing/2014/main" id="{546AF5B5-F6F7-3EB3-91D6-A47CACBC2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732" y="1156317"/>
            <a:ext cx="5529268" cy="3317561"/>
          </a:xfrm>
          <a:prstGeom prst="rect">
            <a:avLst/>
          </a:prstGeom>
          <a:noFill/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14F2937-EB64-0D3E-D291-213CD53612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7792" y="136542"/>
            <a:ext cx="5040000" cy="216651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0C6F480-C245-A56A-923E-DC89323EB7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5588" y="1987445"/>
            <a:ext cx="3073400" cy="2695575"/>
          </a:xfrm>
        </p:spPr>
        <p:txBody>
          <a:bodyPr/>
          <a:lstStyle/>
          <a:p>
            <a:r>
              <a:rPr lang="en-US"/>
              <a:t>Naming API</a:t>
            </a:r>
          </a:p>
          <a:p>
            <a:r>
              <a:rPr lang="en-US" err="1"/>
              <a:t>standardisierte</a:t>
            </a:r>
            <a:r>
              <a:rPr lang="en-US"/>
              <a:t> </a:t>
            </a:r>
            <a:r>
              <a:rPr lang="en-US" err="1"/>
              <a:t>Ressourcennamen</a:t>
            </a:r>
            <a:r>
              <a:rPr lang="en-US"/>
              <a:t> </a:t>
            </a:r>
            <a:r>
              <a:rPr lang="en-US" err="1"/>
              <a:t>aus</a:t>
            </a:r>
            <a:r>
              <a:rPr lang="en-US"/>
              <a:t> Naming Convention</a:t>
            </a:r>
          </a:p>
          <a:p>
            <a:r>
              <a:rPr lang="en-US"/>
              <a:t>REST API </a:t>
            </a:r>
            <a:r>
              <a:rPr lang="en-US" err="1"/>
              <a:t>kompatibel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49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9492751-CA5A-0417-1C87-F0C7FEA25B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6467" y="679879"/>
            <a:ext cx="3072851" cy="486696"/>
          </a:xfrm>
        </p:spPr>
        <p:txBody>
          <a:bodyPr>
            <a:normAutofit/>
          </a:bodyPr>
          <a:lstStyle/>
          <a:p>
            <a:r>
              <a:rPr lang="de-AT" sz="2800"/>
              <a:t>Azure IPAM</a:t>
            </a:r>
          </a:p>
        </p:txBody>
      </p:sp>
      <p:pic>
        <p:nvPicPr>
          <p:cNvPr id="7" name="Grafik 6" descr="Ein Bild, das Zeichnung, Kleidung, Darstellung, Lächeln enthält.&#10;&#10;Automatisch generierte Beschreibung">
            <a:extLst>
              <a:ext uri="{FF2B5EF4-FFF2-40B4-BE49-F238E27FC236}">
                <a16:creationId xmlns:a16="http://schemas.microsoft.com/office/drawing/2014/main" id="{EB40D211-0EF8-0A14-997D-E880FF61F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964" y="486696"/>
            <a:ext cx="4656803" cy="4656803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EFD3B15-94F7-51CE-5C54-3299AEC7E4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7792" y="136542"/>
            <a:ext cx="5040000" cy="216651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D364E0B-6093-3960-FE59-A909088C59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5588" y="1987445"/>
            <a:ext cx="3073400" cy="2695575"/>
          </a:xfrm>
        </p:spPr>
        <p:txBody>
          <a:bodyPr/>
          <a:lstStyle/>
          <a:p>
            <a:r>
              <a:rPr lang="en-US" err="1"/>
              <a:t>Automatisiertes</a:t>
            </a:r>
            <a:r>
              <a:rPr lang="en-US"/>
              <a:t> IPAM für Azure</a:t>
            </a:r>
          </a:p>
          <a:p>
            <a:r>
              <a:rPr lang="en-US" err="1"/>
              <a:t>Bereitstellung</a:t>
            </a:r>
            <a:r>
              <a:rPr lang="en-US"/>
              <a:t> von IP </a:t>
            </a:r>
            <a:r>
              <a:rPr lang="en-US" err="1"/>
              <a:t>Adressbereiche</a:t>
            </a:r>
            <a:r>
              <a:rPr lang="en-US"/>
              <a:t> für Deployments</a:t>
            </a:r>
          </a:p>
          <a:p>
            <a:r>
              <a:rPr lang="en-US"/>
              <a:t>REST API</a:t>
            </a:r>
          </a:p>
        </p:txBody>
      </p:sp>
    </p:spTree>
    <p:extLst>
      <p:ext uri="{BB962C8B-B14F-4D97-AF65-F5344CB8AC3E}">
        <p14:creationId xmlns:p14="http://schemas.microsoft.com/office/powerpoint/2010/main" val="3633163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EAFC02-A530-FC85-3FBC-AB4371BEB4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6467" y="679879"/>
            <a:ext cx="3072851" cy="486696"/>
          </a:xfrm>
        </p:spPr>
        <p:txBody>
          <a:bodyPr>
            <a:normAutofit/>
          </a:bodyPr>
          <a:lstStyle/>
          <a:p>
            <a:r>
              <a:rPr lang="de-AT" sz="2600"/>
              <a:t>Azure Image </a:t>
            </a:r>
            <a:r>
              <a:rPr lang="de-AT" sz="2600" err="1"/>
              <a:t>Builder</a:t>
            </a:r>
            <a:endParaRPr lang="de-AT" sz="2600"/>
          </a:p>
        </p:txBody>
      </p:sp>
      <p:pic>
        <p:nvPicPr>
          <p:cNvPr id="3" name="Grafik 2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C4EF6CFD-4385-1129-3C54-D5508BF17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732" y="1778360"/>
            <a:ext cx="5529268" cy="2073475"/>
          </a:xfrm>
          <a:prstGeom prst="rect">
            <a:avLst/>
          </a:prstGeom>
          <a:noFill/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C303C67-4679-70DF-B616-A0F55490A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7792" y="136542"/>
            <a:ext cx="5040000" cy="216651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37DD247-83A1-5BDC-208D-3A9EE34455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5588" y="1987445"/>
            <a:ext cx="3073400" cy="2695575"/>
          </a:xfrm>
        </p:spPr>
        <p:txBody>
          <a:bodyPr>
            <a:normAutofit/>
          </a:bodyPr>
          <a:lstStyle/>
          <a:p>
            <a:r>
              <a:rPr lang="en-US" dirty="0" err="1"/>
              <a:t>Basierend</a:t>
            </a:r>
            <a:r>
              <a:rPr lang="en-US" dirty="0"/>
              <a:t> auf </a:t>
            </a:r>
            <a:r>
              <a:rPr lang="en-US" dirty="0" err="1"/>
              <a:t>HashiCorp</a:t>
            </a:r>
            <a:r>
              <a:rPr lang="en-US" dirty="0"/>
              <a:t> Packer</a:t>
            </a:r>
          </a:p>
          <a:p>
            <a:r>
              <a:rPr lang="en-US" dirty="0"/>
              <a:t>“Image as Code”</a:t>
            </a:r>
          </a:p>
          <a:p>
            <a:r>
              <a:rPr lang="en-US" dirty="0" err="1"/>
              <a:t>Erstellung</a:t>
            </a:r>
            <a:r>
              <a:rPr lang="en-US" dirty="0"/>
              <a:t> von Images für </a:t>
            </a:r>
            <a:r>
              <a:rPr lang="en-US" dirty="0" err="1"/>
              <a:t>verschiedene</a:t>
            </a:r>
            <a:r>
              <a:rPr lang="en-US" dirty="0"/>
              <a:t> </a:t>
            </a:r>
            <a:r>
              <a:rPr lang="en-US" dirty="0" err="1"/>
              <a:t>Anwendungen</a:t>
            </a:r>
            <a:r>
              <a:rPr lang="en-US" dirty="0"/>
              <a:t>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AVD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Enterprise Servers</a:t>
            </a:r>
          </a:p>
        </p:txBody>
      </p:sp>
    </p:spTree>
    <p:extLst>
      <p:ext uri="{BB962C8B-B14F-4D97-AF65-F5344CB8AC3E}">
        <p14:creationId xmlns:p14="http://schemas.microsoft.com/office/powerpoint/2010/main" val="1182832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3BFEE56-D0BA-256A-EC60-1C41066418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7733" y="2725685"/>
            <a:ext cx="4630073" cy="1702825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Code-Security</a:t>
            </a:r>
          </a:p>
        </p:txBody>
      </p:sp>
    </p:spTree>
    <p:extLst>
      <p:ext uri="{BB962C8B-B14F-4D97-AF65-F5344CB8AC3E}">
        <p14:creationId xmlns:p14="http://schemas.microsoft.com/office/powerpoint/2010/main" val="1662990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350DE58-F21B-4BA8-98C3-B7985E86EB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C0D7284-E2D7-C389-7A0C-43F6B34D19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 err="1"/>
              <a:t>Better</a:t>
            </a:r>
            <a:r>
              <a:rPr lang="de-AT" dirty="0"/>
              <a:t> </a:t>
            </a:r>
            <a:r>
              <a:rPr lang="de-AT" dirty="0" err="1"/>
              <a:t>say</a:t>
            </a:r>
            <a:r>
              <a:rPr lang="de-AT" dirty="0"/>
              <a:t>: „Defender </a:t>
            </a:r>
            <a:r>
              <a:rPr lang="de-AT" dirty="0" err="1"/>
              <a:t>for</a:t>
            </a:r>
            <a:r>
              <a:rPr lang="de-AT" dirty="0"/>
              <a:t> DevOps“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7D8836D-1312-8466-8FA6-27D78AEE98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AT" dirty="0"/>
              <a:t>Kann </a:t>
            </a:r>
            <a:r>
              <a:rPr lang="de-AT" dirty="0" err="1"/>
              <a:t>IaC</a:t>
            </a:r>
            <a:r>
              <a:rPr lang="de-AT" dirty="0"/>
              <a:t>-Code nach aktuellsten Microsoft-Sicherheitsrichtlinien bewerten</a:t>
            </a:r>
          </a:p>
          <a:p>
            <a:r>
              <a:rPr lang="de-AT" dirty="0"/>
              <a:t>Ausführung per Azure Pipeline möglich</a:t>
            </a:r>
          </a:p>
          <a:p>
            <a:r>
              <a:rPr lang="de-AT" dirty="0"/>
              <a:t>Output: SARIF-File</a:t>
            </a:r>
          </a:p>
          <a:p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A4A589-6748-9FA9-BAE2-F617670701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/>
              <a:t>Defender </a:t>
            </a:r>
            <a:r>
              <a:rPr lang="de-AT" err="1"/>
              <a:t>for</a:t>
            </a:r>
            <a:r>
              <a:rPr lang="de-AT"/>
              <a:t> Cloud</a:t>
            </a:r>
          </a:p>
        </p:txBody>
      </p:sp>
      <p:pic>
        <p:nvPicPr>
          <p:cNvPr id="3" name="Grafik 2" descr="Ein Bild, das Screenshot, Grafiken, Symbol, Majorelle Blue enthält.&#10;&#10;Automatisch generierte Beschreibung">
            <a:extLst>
              <a:ext uri="{FF2B5EF4-FFF2-40B4-BE49-F238E27FC236}">
                <a16:creationId xmlns:a16="http://schemas.microsoft.com/office/drawing/2014/main" id="{F71F9B01-09C2-1F61-47AD-3A2860968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65983" y="3829227"/>
            <a:ext cx="820225" cy="94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CDAA315D-955E-406F-CBB0-F8DE8CB026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1AD8AF85-68D3-F30E-052C-7B90F0D486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/>
              <a:t>(in den meisten Fällen)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81370ED6-3EB1-FE71-2C79-0D304CE41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 err="1"/>
              <a:t>Deploying</a:t>
            </a:r>
            <a:r>
              <a:rPr lang="de-AT" dirty="0"/>
              <a:t> Azure</a:t>
            </a: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EDB83914-3831-EE81-D6E7-886F4D13D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935" y="1493261"/>
            <a:ext cx="6467773" cy="3191757"/>
          </a:xfrm>
          <a:prstGeom prst="rect">
            <a:avLst/>
          </a:prstGeom>
        </p:spPr>
      </p:pic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26A2E922-06C6-CFB2-8132-E367CDB8014B}"/>
              </a:ext>
            </a:extLst>
          </p:cNvPr>
          <p:cNvGrpSpPr/>
          <p:nvPr/>
        </p:nvGrpSpPr>
        <p:grpSpPr>
          <a:xfrm>
            <a:off x="1384859" y="2015453"/>
            <a:ext cx="752953" cy="1063519"/>
            <a:chOff x="1373851" y="2197216"/>
            <a:chExt cx="752953" cy="106351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Freihand 7">
                  <a:extLst>
                    <a:ext uri="{FF2B5EF4-FFF2-40B4-BE49-F238E27FC236}">
                      <a16:creationId xmlns:a16="http://schemas.microsoft.com/office/drawing/2014/main" id="{CCD1C92A-6099-6E06-6904-87421F1DAFB5}"/>
                    </a:ext>
                  </a:extLst>
                </p14:cNvPr>
                <p14:cNvContentPartPr/>
                <p14:nvPr/>
              </p14:nvContentPartPr>
              <p14:xfrm>
                <a:off x="1406513" y="2239775"/>
                <a:ext cx="335160" cy="284400"/>
              </p14:xfrm>
            </p:contentPart>
          </mc:Choice>
          <mc:Fallback xmlns="">
            <p:pic>
              <p:nvPicPr>
                <p:cNvPr id="7" name="Freihand 7">
                  <a:extLst>
                    <a:ext uri="{FF2B5EF4-FFF2-40B4-BE49-F238E27FC236}">
                      <a16:creationId xmlns:a16="http://schemas.microsoft.com/office/drawing/2014/main" id="{CCD1C92A-6099-6E06-6904-87421F1DAFB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91033" y="2224295"/>
                  <a:ext cx="3657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Freihand 10">
                  <a:extLst>
                    <a:ext uri="{FF2B5EF4-FFF2-40B4-BE49-F238E27FC236}">
                      <a16:creationId xmlns:a16="http://schemas.microsoft.com/office/drawing/2014/main" id="{BB466A26-43AA-50CE-8178-18AA75ADA9BF}"/>
                    </a:ext>
                  </a:extLst>
                </p14:cNvPr>
                <p14:cNvContentPartPr/>
                <p14:nvPr/>
              </p14:nvContentPartPr>
              <p14:xfrm>
                <a:off x="1572833" y="2521295"/>
                <a:ext cx="30240" cy="464400"/>
              </p14:xfrm>
            </p:contentPart>
          </mc:Choice>
          <mc:Fallback xmlns="">
            <p:pic>
              <p:nvPicPr>
                <p:cNvPr id="10" name="Freihand 10">
                  <a:extLst>
                    <a:ext uri="{FF2B5EF4-FFF2-40B4-BE49-F238E27FC236}">
                      <a16:creationId xmlns:a16="http://schemas.microsoft.com/office/drawing/2014/main" id="{BB466A26-43AA-50CE-8178-18AA75ADA9B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57353" y="2505815"/>
                  <a:ext cx="6084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Freihand 19">
                  <a:extLst>
                    <a:ext uri="{FF2B5EF4-FFF2-40B4-BE49-F238E27FC236}">
                      <a16:creationId xmlns:a16="http://schemas.microsoft.com/office/drawing/2014/main" id="{D20494E3-FA99-4B51-F6F9-FC8A2847525D}"/>
                    </a:ext>
                  </a:extLst>
                </p14:cNvPr>
                <p14:cNvContentPartPr/>
                <p14:nvPr/>
              </p14:nvContentPartPr>
              <p14:xfrm>
                <a:off x="1457273" y="2615975"/>
                <a:ext cx="141120" cy="113400"/>
              </p14:xfrm>
            </p:contentPart>
          </mc:Choice>
          <mc:Fallback xmlns="">
            <p:pic>
              <p:nvPicPr>
                <p:cNvPr id="15" name="Freihand 19">
                  <a:extLst>
                    <a:ext uri="{FF2B5EF4-FFF2-40B4-BE49-F238E27FC236}">
                      <a16:creationId xmlns:a16="http://schemas.microsoft.com/office/drawing/2014/main" id="{D20494E3-FA99-4B51-F6F9-FC8A2847525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41793" y="2600495"/>
                  <a:ext cx="171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Freihand 19">
                  <a:extLst>
                    <a:ext uri="{FF2B5EF4-FFF2-40B4-BE49-F238E27FC236}">
                      <a16:creationId xmlns:a16="http://schemas.microsoft.com/office/drawing/2014/main" id="{0DDF64C7-8071-C9AE-E921-9AA257BE4F53}"/>
                    </a:ext>
                  </a:extLst>
                </p14:cNvPr>
                <p14:cNvContentPartPr/>
                <p14:nvPr/>
              </p14:nvContentPartPr>
              <p14:xfrm>
                <a:off x="1441073" y="2994695"/>
                <a:ext cx="298080" cy="266040"/>
              </p14:xfrm>
            </p:contentPart>
          </mc:Choice>
          <mc:Fallback xmlns="">
            <p:pic>
              <p:nvPicPr>
                <p:cNvPr id="18" name="Freihand 19">
                  <a:extLst>
                    <a:ext uri="{FF2B5EF4-FFF2-40B4-BE49-F238E27FC236}">
                      <a16:creationId xmlns:a16="http://schemas.microsoft.com/office/drawing/2014/main" id="{0DDF64C7-8071-C9AE-E921-9AA257BE4F5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25612" y="2979194"/>
                  <a:ext cx="328643" cy="2966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64D17DC-BB66-BF5E-1175-0EC6791E25E8}"/>
                    </a:ext>
                  </a:extLst>
                </p14:cNvPr>
                <p14:cNvContentPartPr/>
                <p14:nvPr/>
              </p14:nvContentPartPr>
              <p14:xfrm>
                <a:off x="1604804" y="2682935"/>
                <a:ext cx="289080" cy="34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64D17DC-BB66-BF5E-1175-0EC6791E25E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89324" y="2667455"/>
                  <a:ext cx="319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1CE7F1F-33F9-44FE-9C49-A3940D304C09}"/>
                    </a:ext>
                  </a:extLst>
                </p14:cNvPr>
                <p14:cNvContentPartPr/>
                <p14:nvPr/>
              </p14:nvContentPartPr>
              <p14:xfrm>
                <a:off x="1849244" y="2634335"/>
                <a:ext cx="78840" cy="138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1CE7F1F-33F9-44FE-9C49-A3940D304C0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33764" y="2618855"/>
                  <a:ext cx="109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79DE830-98FE-9876-0B6D-193ADD5943A7}"/>
                    </a:ext>
                  </a:extLst>
                </p14:cNvPr>
                <p14:cNvContentPartPr/>
                <p14:nvPr/>
              </p14:nvContentPartPr>
              <p14:xfrm>
                <a:off x="1851764" y="2569895"/>
                <a:ext cx="155160" cy="579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79DE830-98FE-9876-0B6D-193ADD5943A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36284" y="2554511"/>
                  <a:ext cx="185760" cy="883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1E90763-1774-B7A3-8B1D-CE4581DC235C}"/>
                    </a:ext>
                  </a:extLst>
                </p14:cNvPr>
                <p14:cNvContentPartPr/>
                <p14:nvPr/>
              </p14:nvContentPartPr>
              <p14:xfrm>
                <a:off x="1960124" y="2398895"/>
                <a:ext cx="39600" cy="1641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1E90763-1774-B7A3-8B1D-CE4581DC235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44644" y="2383415"/>
                  <a:ext cx="70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2" name="Freihand 52">
                  <a:extLst>
                    <a:ext uri="{FF2B5EF4-FFF2-40B4-BE49-F238E27FC236}">
                      <a16:creationId xmlns:a16="http://schemas.microsoft.com/office/drawing/2014/main" id="{1E5A5E3E-5569-372F-3D96-6B513495F11B}"/>
                    </a:ext>
                  </a:extLst>
                </p14:cNvPr>
                <p14:cNvContentPartPr/>
                <p14:nvPr/>
              </p14:nvContentPartPr>
              <p14:xfrm>
                <a:off x="1964804" y="2394215"/>
                <a:ext cx="162000" cy="328320"/>
              </p14:xfrm>
            </p:contentPart>
          </mc:Choice>
          <mc:Fallback xmlns="">
            <p:pic>
              <p:nvPicPr>
                <p:cNvPr id="52" name="Freihand 52">
                  <a:extLst>
                    <a:ext uri="{FF2B5EF4-FFF2-40B4-BE49-F238E27FC236}">
                      <a16:creationId xmlns:a16="http://schemas.microsoft.com/office/drawing/2014/main" id="{1E5A5E3E-5569-372F-3D96-6B513495F11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49324" y="2378735"/>
                  <a:ext cx="1926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6" name="Freihand 56">
                  <a:extLst>
                    <a:ext uri="{FF2B5EF4-FFF2-40B4-BE49-F238E27FC236}">
                      <a16:creationId xmlns:a16="http://schemas.microsoft.com/office/drawing/2014/main" id="{C9B86AD7-EE1D-358E-2A23-BB46664CF405}"/>
                    </a:ext>
                  </a:extLst>
                </p14:cNvPr>
                <p14:cNvContentPartPr/>
                <p14:nvPr/>
              </p14:nvContentPartPr>
              <p14:xfrm>
                <a:off x="1907204" y="2567375"/>
                <a:ext cx="217440" cy="217440"/>
              </p14:xfrm>
            </p:contentPart>
          </mc:Choice>
          <mc:Fallback xmlns="">
            <p:pic>
              <p:nvPicPr>
                <p:cNvPr id="56" name="Freihand 56">
                  <a:extLst>
                    <a:ext uri="{FF2B5EF4-FFF2-40B4-BE49-F238E27FC236}">
                      <a16:creationId xmlns:a16="http://schemas.microsoft.com/office/drawing/2014/main" id="{C9B86AD7-EE1D-358E-2A23-BB46664CF40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91724" y="2551895"/>
                  <a:ext cx="2480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D8C7757-9BB0-CA97-03CF-96FF185893D5}"/>
                    </a:ext>
                  </a:extLst>
                </p14:cNvPr>
                <p14:cNvContentPartPr/>
                <p14:nvPr/>
              </p14:nvContentPartPr>
              <p14:xfrm>
                <a:off x="1964804" y="2447495"/>
                <a:ext cx="138960" cy="2282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D8C7757-9BB0-CA97-03CF-96FF185893D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44231" y="2426975"/>
                  <a:ext cx="179746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2" name="Freihand 62">
                  <a:extLst>
                    <a:ext uri="{FF2B5EF4-FFF2-40B4-BE49-F238E27FC236}">
                      <a16:creationId xmlns:a16="http://schemas.microsoft.com/office/drawing/2014/main" id="{6FCB9865-11F2-A07C-8B70-F315238A5EB2}"/>
                    </a:ext>
                  </a:extLst>
                </p14:cNvPr>
                <p14:cNvContentPartPr/>
                <p14:nvPr/>
              </p14:nvContentPartPr>
              <p14:xfrm>
                <a:off x="1853924" y="2244095"/>
                <a:ext cx="240480" cy="111240"/>
              </p14:xfrm>
            </p:contentPart>
          </mc:Choice>
          <mc:Fallback xmlns="">
            <p:pic>
              <p:nvPicPr>
                <p:cNvPr id="62" name="Freihand 62">
                  <a:extLst>
                    <a:ext uri="{FF2B5EF4-FFF2-40B4-BE49-F238E27FC236}">
                      <a16:creationId xmlns:a16="http://schemas.microsoft.com/office/drawing/2014/main" id="{6FCB9865-11F2-A07C-8B70-F315238A5EB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38444" y="2228615"/>
                  <a:ext cx="271080" cy="1418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8D0C81BB-1BC9-8BA7-7A19-9EB5559369CD}"/>
                </a:ext>
              </a:extLst>
            </p:cNvPr>
            <p:cNvSpPr txBox="1"/>
            <p:nvPr/>
          </p:nvSpPr>
          <p:spPr>
            <a:xfrm>
              <a:off x="1373851" y="2197216"/>
              <a:ext cx="380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AT"/>
                <a:t>😊</a:t>
              </a:r>
              <a:endParaRPr lang="de-DE"/>
            </a:p>
          </p:txBody>
        </p:sp>
      </p:grpSp>
      <p:pic>
        <p:nvPicPr>
          <p:cNvPr id="54" name="Grafik 53">
            <a:extLst>
              <a:ext uri="{FF2B5EF4-FFF2-40B4-BE49-F238E27FC236}">
                <a16:creationId xmlns:a16="http://schemas.microsoft.com/office/drawing/2014/main" id="{81DDF6D8-3B7A-FB3E-6E65-E73A9C434A7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63457" y="1892944"/>
            <a:ext cx="3867690" cy="237205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935732B-B41B-DA2C-D109-ADCEB9049FDD}"/>
              </a:ext>
            </a:extLst>
          </p:cNvPr>
          <p:cNvSpPr txBox="1"/>
          <p:nvPr/>
        </p:nvSpPr>
        <p:spPr>
          <a:xfrm>
            <a:off x="8691419" y="1452431"/>
            <a:ext cx="346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AT" sz="800"/>
              <a:t>😊</a:t>
            </a:r>
            <a:endParaRPr lang="de-DE" sz="1100"/>
          </a:p>
        </p:txBody>
      </p:sp>
      <p:pic>
        <p:nvPicPr>
          <p:cNvPr id="1026" name="Picture 2" descr="Crying Cat — Енциклопедія Драматика">
            <a:extLst>
              <a:ext uri="{FF2B5EF4-FFF2-40B4-BE49-F238E27FC236}">
                <a16:creationId xmlns:a16="http://schemas.microsoft.com/office/drawing/2014/main" id="{9DCEA2E7-4846-16B3-AAB7-D183190DB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7" y="1830771"/>
            <a:ext cx="1845703" cy="178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8601A66-6E89-28BC-6140-92C68ED205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748DBAC-9068-D46D-6F00-E5D373664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52" y="416635"/>
            <a:ext cx="7429896" cy="45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3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189826-8C0E-A777-2E8A-2108FC3864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AB6BD2-1AD6-C21B-2D24-9987A6C78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E1E4CE-8CAB-65C4-5E63-FBB9449902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Zusammenfassung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4882457-D146-C311-31DC-659796CF6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68" y="1233481"/>
            <a:ext cx="7774940" cy="391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36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3BFEE56-D0BA-256A-EC60-1C41066418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7733" y="2725685"/>
            <a:ext cx="4630073" cy="1702825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203342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A76383B-95C0-E40E-8B31-792283994F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 err="1"/>
              <a:t>Thanks</a:t>
            </a:r>
            <a:r>
              <a:rPr lang="de-AT" dirty="0"/>
              <a:t> a </a:t>
            </a:r>
            <a:r>
              <a:rPr lang="de-AT" dirty="0" err="1"/>
              <a:t>lot</a:t>
            </a:r>
            <a:r>
              <a:rPr lang="de-AT" dirty="0"/>
              <a:t>!</a:t>
            </a:r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094BBF8E-C07A-9429-FED2-992F6AE8CF89}"/>
              </a:ext>
            </a:extLst>
          </p:cNvPr>
          <p:cNvSpPr txBox="1">
            <a:spLocks/>
          </p:cNvSpPr>
          <p:nvPr/>
        </p:nvSpPr>
        <p:spPr>
          <a:xfrm>
            <a:off x="3327794" y="2768836"/>
            <a:ext cx="2380856" cy="35795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cap="all" baseline="0">
                <a:solidFill>
                  <a:schemeClr val="accent1"/>
                </a:solidFill>
                <a:latin typeface="Vinci San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400" dirty="0">
                <a:solidFill>
                  <a:schemeClr val="tx1"/>
                </a:solidFill>
              </a:rPr>
              <a:t>Bernhard Flür</a:t>
            </a:r>
            <a:endParaRPr kumimoji="0" lang="fr-FR" sz="2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inci Sans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12C0695A-C505-538F-A7E7-5CC4633CD3A6}"/>
              </a:ext>
            </a:extLst>
          </p:cNvPr>
          <p:cNvSpPr txBox="1">
            <a:spLocks/>
          </p:cNvSpPr>
          <p:nvPr/>
        </p:nvSpPr>
        <p:spPr>
          <a:xfrm>
            <a:off x="3492696" y="3157166"/>
            <a:ext cx="2051050" cy="24949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cap="none" baseline="0">
                <a:solidFill>
                  <a:schemeClr val="accent1"/>
                </a:solidFill>
                <a:latin typeface="Vinci San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inci Sans" panose="02000000000000000000" pitchFamily="2" charset="0"/>
                <a:ea typeface="+mn-ea"/>
                <a:cs typeface="+mn-cs"/>
              </a:rPr>
              <a:t>bernhard.fluer@axians.at</a:t>
            </a:r>
          </a:p>
        </p:txBody>
      </p:sp>
      <p:pic>
        <p:nvPicPr>
          <p:cNvPr id="5" name="Bildplatzhalter 19" descr="Ein Bild, das Person, Mann, Anzug, Kleidung enthält.&#10;&#10;Automatisch generierte Beschreibung">
            <a:extLst>
              <a:ext uri="{FF2B5EF4-FFF2-40B4-BE49-F238E27FC236}">
                <a16:creationId xmlns:a16="http://schemas.microsoft.com/office/drawing/2014/main" id="{041874AA-3D34-D940-A54C-02E064AAC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8" t="1459" r="5269" b="12408"/>
          <a:stretch/>
        </p:blipFill>
        <p:spPr>
          <a:xfrm>
            <a:off x="3892552" y="1431360"/>
            <a:ext cx="1289439" cy="1248962"/>
          </a:xfrm>
          <a:prstGeom prst="flowChartConnector">
            <a:avLst/>
          </a:prstGeom>
        </p:spPr>
      </p:pic>
      <p:pic>
        <p:nvPicPr>
          <p:cNvPr id="7" name="Grafik 6" descr="Ein Bild, das Muster, Quadrat, Pixel, Design enthält.&#10;&#10;Automatisch generierte Beschreibung">
            <a:extLst>
              <a:ext uri="{FF2B5EF4-FFF2-40B4-BE49-F238E27FC236}">
                <a16:creationId xmlns:a16="http://schemas.microsoft.com/office/drawing/2014/main" id="{1547836D-6F41-1FD4-8BDC-02FBC8139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992" y="3595345"/>
            <a:ext cx="1064016" cy="106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52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jdelijke aanduiding voor tekst 1"/>
          <p:cNvSpPr txBox="1">
            <a:spLocks noGrp="1"/>
          </p:cNvSpPr>
          <p:nvPr>
            <p:ph type="body" sz="quarter" idx="1"/>
          </p:nvPr>
        </p:nvSpPr>
        <p:spPr>
          <a:xfrm>
            <a:off x="2700335" y="887509"/>
            <a:ext cx="6048130" cy="441614"/>
          </a:xfrm>
          <a:prstGeom prst="rect">
            <a:avLst/>
          </a:prstGeom>
        </p:spPr>
        <p:txBody>
          <a:bodyPr/>
          <a:lstStyle/>
          <a:p>
            <a:pPr defTabSz="411479">
              <a:defRPr sz="2100"/>
            </a:pPr>
            <a:r>
              <a:rPr lang="en-US" dirty="0"/>
              <a:t>16:15 – 16:55 – Hybrid Cloud Track</a:t>
            </a:r>
          </a:p>
        </p:txBody>
      </p:sp>
      <p:sp>
        <p:nvSpPr>
          <p:cNvPr id="122" name="Tijdelijke aanduiding voor tekst 2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rgbClr val="1C1D1D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Eagle Eye - Flying a Drone using Unity 3D Across the Mixed Reality Spectrum</a:t>
            </a:r>
            <a:endParaRPr lang="en-US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A8F34B2-2B3D-F51D-0738-EC9480719D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3F08061-605E-9D0F-95FC-E6DA5FB00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21F5577-D0B7-2996-3A5E-0260225DAF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9" name="Picture 2" descr="Text&#10;&#10;Description automatically generated">
            <a:extLst>
              <a:ext uri="{FF2B5EF4-FFF2-40B4-BE49-F238E27FC236}">
                <a16:creationId xmlns:a16="http://schemas.microsoft.com/office/drawing/2014/main" id="{26EFE7B6-5120-6702-5CB7-6DAC4C6CB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3"/>
          <a:stretch/>
        </p:blipFill>
        <p:spPr bwMode="auto">
          <a:xfrm>
            <a:off x="703115" y="679879"/>
            <a:ext cx="3594393" cy="432707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FF02AAE-3E18-550F-44D9-BEDC673F4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233" y="679879"/>
            <a:ext cx="4232731" cy="216901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ECAF96C-D8C3-735A-BF1C-AE5B32B80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233" y="2985070"/>
            <a:ext cx="2648473" cy="147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1E30256-0363-670A-0FC9-9218010E60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7792" y="136542"/>
            <a:ext cx="5040000" cy="21665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B626FE7-1748-E0B8-EABF-CF8321F138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7250" y="1089974"/>
            <a:ext cx="7430438" cy="438576"/>
          </a:xfrm>
        </p:spPr>
        <p:txBody>
          <a:bodyPr>
            <a:normAutofit/>
          </a:bodyPr>
          <a:lstStyle/>
          <a:p>
            <a:r>
              <a:rPr lang="de-AT" dirty="0"/>
              <a:t>„Manueller“ Cloud Betrieb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79E0015-F132-4F14-3C2D-10D5752A50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792" y="679879"/>
            <a:ext cx="7429896" cy="486696"/>
          </a:xfrm>
        </p:spPr>
        <p:txBody>
          <a:bodyPr>
            <a:normAutofit/>
          </a:bodyPr>
          <a:lstStyle/>
          <a:p>
            <a:r>
              <a:rPr lang="de-AT" sz="2800"/>
              <a:t>Nachteile</a:t>
            </a:r>
          </a:p>
        </p:txBody>
      </p:sp>
      <p:graphicFrame>
        <p:nvGraphicFramePr>
          <p:cNvPr id="14" name="Textplatzhalter 11">
            <a:extLst>
              <a:ext uri="{FF2B5EF4-FFF2-40B4-BE49-F238E27FC236}">
                <a16:creationId xmlns:a16="http://schemas.microsoft.com/office/drawing/2014/main" id="{C1511D39-5911-5D2B-15BF-AEEC40E75F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2897238"/>
              </p:ext>
            </p:extLst>
          </p:nvPr>
        </p:nvGraphicFramePr>
        <p:xfrm>
          <a:off x="1445080" y="1886708"/>
          <a:ext cx="6246410" cy="2900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09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3BFEE56-D0BA-256A-EC60-1C41066418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7733" y="2725685"/>
            <a:ext cx="4630073" cy="1702825"/>
          </a:xfrm>
          <a:prstGeom prst="rect">
            <a:avLst/>
          </a:prstGeom>
        </p:spPr>
        <p:txBody>
          <a:bodyPr/>
          <a:lstStyle/>
          <a:p>
            <a:r>
              <a:rPr lang="de-AT"/>
              <a:t>Infrastructure </a:t>
            </a:r>
            <a:r>
              <a:rPr lang="de-AT" err="1"/>
              <a:t>as</a:t>
            </a:r>
            <a:r>
              <a:rPr lang="de-AT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434579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942B227-15A2-F0F9-BA8C-71C747524E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340B8E4-1E81-C1CD-E649-102F5E0672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17104493-B7C4-9568-8434-30C07B6BAE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7300699"/>
              </p:ext>
            </p:extLst>
          </p:nvPr>
        </p:nvGraphicFramePr>
        <p:xfrm>
          <a:off x="857792" y="1743674"/>
          <a:ext cx="7429896" cy="303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CFE827-9212-4DD4-99AB-E4D16DCC2A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/>
              <a:t>Vorteile</a:t>
            </a:r>
          </a:p>
        </p:txBody>
      </p:sp>
    </p:spTree>
    <p:extLst>
      <p:ext uri="{BB962C8B-B14F-4D97-AF65-F5344CB8AC3E}">
        <p14:creationId xmlns:p14="http://schemas.microsoft.com/office/powerpoint/2010/main" val="1686417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5" descr="Ein Bild, das Symbol, Grafiken, Logo, Screenshot enthält.&#10;&#10;Automatisch generierte Beschreibung">
            <a:extLst>
              <a:ext uri="{FF2B5EF4-FFF2-40B4-BE49-F238E27FC236}">
                <a16:creationId xmlns:a16="http://schemas.microsoft.com/office/drawing/2014/main" id="{38C8F39B-CD74-D9CA-D6CD-C579C9DEF1B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/>
          <a:stretch>
            <a:fillRect/>
          </a:stretch>
        </p:blipFill>
        <p:spPr>
          <a:xfrm>
            <a:off x="1520681" y="2120426"/>
            <a:ext cx="1131857" cy="1131857"/>
          </a:xfrm>
        </p:spPr>
      </p:pic>
      <p:pic>
        <p:nvPicPr>
          <p:cNvPr id="28" name="Bildplatzhalter 27" descr="Ein Bild, das Design enthält.&#10;&#10;Automatisch generierte Beschreibung">
            <a:extLst>
              <a:ext uri="{FF2B5EF4-FFF2-40B4-BE49-F238E27FC236}">
                <a16:creationId xmlns:a16="http://schemas.microsoft.com/office/drawing/2014/main" id="{08546695-8379-1257-CF4A-94F7D006182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rcRect l="8544" r="8544"/>
          <a:stretch>
            <a:fillRect/>
          </a:stretch>
        </p:blipFill>
        <p:spPr>
          <a:xfrm>
            <a:off x="4262662" y="2112749"/>
            <a:ext cx="1131857" cy="1131857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EA494AF-2C7C-7A76-A06D-8DF17F68CF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7709" y="3584091"/>
            <a:ext cx="2229773" cy="313183"/>
          </a:xfrm>
        </p:spPr>
        <p:txBody>
          <a:bodyPr/>
          <a:lstStyle/>
          <a:p>
            <a:r>
              <a:rPr lang="de-AT" dirty="0"/>
              <a:t>Azure </a:t>
            </a:r>
            <a:r>
              <a:rPr lang="de-AT" dirty="0" err="1"/>
              <a:t>Bicep</a:t>
            </a:r>
            <a:endParaRPr lang="de-AT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2015676-563C-FF16-FD04-378474AFEE3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65709" y="3576414"/>
            <a:ext cx="2229773" cy="313183"/>
          </a:xfrm>
        </p:spPr>
        <p:txBody>
          <a:bodyPr/>
          <a:lstStyle/>
          <a:p>
            <a:r>
              <a:rPr lang="de-AT" dirty="0"/>
              <a:t>ARM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DE49C62-2871-EB36-E1D7-595083AD808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09326" y="3584091"/>
            <a:ext cx="2229773" cy="313183"/>
          </a:xfrm>
        </p:spPr>
        <p:txBody>
          <a:bodyPr/>
          <a:lstStyle/>
          <a:p>
            <a:r>
              <a:rPr lang="de-AT" dirty="0" err="1"/>
              <a:t>HashiCorp</a:t>
            </a:r>
            <a:br>
              <a:rPr lang="de-AT" dirty="0"/>
            </a:br>
            <a:r>
              <a:rPr lang="de-AT" dirty="0"/>
              <a:t>Terraform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9EDE53E6-5D7B-7AE4-0782-E0AB2E6CECA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AT"/>
              <a:t>Meist genutzte </a:t>
            </a:r>
            <a:r>
              <a:rPr lang="de-AT" err="1"/>
              <a:t>IaC</a:t>
            </a:r>
            <a:r>
              <a:rPr lang="de-AT"/>
              <a:t> - Sprachen in Azure	</a:t>
            </a:r>
          </a:p>
        </p:txBody>
      </p:sp>
      <p:pic>
        <p:nvPicPr>
          <p:cNvPr id="26" name="Bildplatzhalter 25" descr="Ein Bild, das Quadrat, Reihe, Würfel enthält.&#10;&#10;Automatisch generierte Beschreibung">
            <a:extLst>
              <a:ext uri="{FF2B5EF4-FFF2-40B4-BE49-F238E27FC236}">
                <a16:creationId xmlns:a16="http://schemas.microsoft.com/office/drawing/2014/main" id="{F21080C8-5790-1B89-2108-988AF45F56A0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/>
          <a:srcRect l="-19684" t="-25081" r="-18468" b="-16432"/>
          <a:stretch/>
        </p:blipFill>
        <p:spPr>
          <a:xfrm>
            <a:off x="6712298" y="2038539"/>
            <a:ext cx="1131857" cy="1131857"/>
          </a:xfrm>
        </p:spPr>
      </p:pic>
    </p:spTree>
    <p:extLst>
      <p:ext uri="{BB962C8B-B14F-4D97-AF65-F5344CB8AC3E}">
        <p14:creationId xmlns:p14="http://schemas.microsoft.com/office/powerpoint/2010/main" val="329785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D7F6B2DF-DAB5-A149-D91B-027CF2760D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/>
              <a:t>The </a:t>
            </a:r>
            <a:r>
              <a:rPr lang="de-AT" err="1"/>
              <a:t>evolution</a:t>
            </a:r>
            <a:r>
              <a:rPr lang="de-AT"/>
              <a:t> </a:t>
            </a:r>
            <a:r>
              <a:rPr lang="de-AT" err="1"/>
              <a:t>of</a:t>
            </a:r>
            <a:r>
              <a:rPr lang="de-AT"/>
              <a:t> ARM</a:t>
            </a:r>
          </a:p>
        </p:txBody>
      </p:sp>
      <p:pic>
        <p:nvPicPr>
          <p:cNvPr id="19" name="Bildplatzhalter 18" descr="Ein Bild, das Symbol, Grafiken, Logo, Screenshot enthält.&#10;&#10;Automatisch generierte Beschreibung">
            <a:extLst>
              <a:ext uri="{FF2B5EF4-FFF2-40B4-BE49-F238E27FC236}">
                <a16:creationId xmlns:a16="http://schemas.microsoft.com/office/drawing/2014/main" id="{D7FDFDED-A20D-942D-BE0C-5CAA8339A8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-29441" t="-64558" r="-43719" b="-91301"/>
          <a:stretch/>
        </p:blipFill>
        <p:spPr>
          <a:xfrm>
            <a:off x="5992238" y="486696"/>
            <a:ext cx="3151761" cy="4656803"/>
          </a:xfrm>
        </p:spPr>
      </p:pic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FD1DA57-C51B-790C-9FB2-51E4295612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51CA69FF-BAAC-3F83-2A3F-63A6CE3009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7249" y="1986765"/>
            <a:ext cx="4356196" cy="2696936"/>
          </a:xfrm>
        </p:spPr>
        <p:txBody>
          <a:bodyPr/>
          <a:lstStyle/>
          <a:p>
            <a:r>
              <a:rPr lang="de-AT" dirty="0" err="1"/>
              <a:t>Since</a:t>
            </a:r>
            <a:r>
              <a:rPr lang="de-AT" dirty="0"/>
              <a:t> 2020</a:t>
            </a:r>
          </a:p>
          <a:p>
            <a:r>
              <a:rPr lang="de-AT" dirty="0"/>
              <a:t>Motto: „</a:t>
            </a:r>
            <a:r>
              <a:rPr lang="de-AT" dirty="0" err="1"/>
              <a:t>Make</a:t>
            </a:r>
            <a:r>
              <a:rPr lang="de-AT" dirty="0"/>
              <a:t> ARM </a:t>
            </a:r>
            <a:r>
              <a:rPr lang="de-AT" dirty="0" err="1"/>
              <a:t>easier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read</a:t>
            </a:r>
            <a:r>
              <a:rPr lang="de-AT" dirty="0"/>
              <a:t>“</a:t>
            </a:r>
          </a:p>
          <a:p>
            <a:r>
              <a:rPr lang="de-AT" dirty="0"/>
              <a:t>Deklarative DSL*</a:t>
            </a:r>
          </a:p>
          <a:p>
            <a:pPr lvl="1"/>
            <a:r>
              <a:rPr lang="de-AT" sz="1200" dirty="0"/>
              <a:t>= Beschreibung des gewünschten Endzustands</a:t>
            </a:r>
          </a:p>
          <a:p>
            <a:pPr marL="457200" lvl="1" indent="0">
              <a:buNone/>
            </a:pPr>
            <a:endParaRPr lang="de-AT" sz="1200" dirty="0"/>
          </a:p>
          <a:p>
            <a:pPr marL="457200" lvl="1" indent="0">
              <a:buNone/>
            </a:pPr>
            <a:endParaRPr lang="de-AT" sz="1200" dirty="0"/>
          </a:p>
          <a:p>
            <a:pPr marL="457200" lvl="1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sz="1000" dirty="0"/>
              <a:t>* = Domain </a:t>
            </a:r>
            <a:r>
              <a:rPr lang="de-AT" sz="1000" dirty="0" err="1"/>
              <a:t>Specific</a:t>
            </a:r>
            <a:r>
              <a:rPr lang="de-AT" sz="1000" dirty="0"/>
              <a:t> Language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0769BF0-E63C-0791-0D91-6CB2CA377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/>
              <a:t>Azure </a:t>
            </a:r>
            <a:r>
              <a:rPr lang="de-AT" err="1"/>
              <a:t>Bicep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0005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Text&#10;&#10;Description automatically generated">
            <a:extLst>
              <a:ext uri="{FF2B5EF4-FFF2-40B4-BE49-F238E27FC236}">
                <a16:creationId xmlns:a16="http://schemas.microsoft.com/office/drawing/2014/main" id="{3683C3AB-074E-3D7B-C4AD-27FCA6541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457" y="679879"/>
            <a:ext cx="7303086" cy="432707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DFEBF8BE-0347-AF6B-6942-A5F6A2C54A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5018E94-1E45-150E-2A2F-AD6C7B02242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36525"/>
            <a:ext cx="5040313" cy="2159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5" name="Picture 2" descr="Text&#10;&#10;Description automatically generated">
            <a:extLst>
              <a:ext uri="{FF2B5EF4-FFF2-40B4-BE49-F238E27FC236}">
                <a16:creationId xmlns:a16="http://schemas.microsoft.com/office/drawing/2014/main" id="{AC0AF3B7-BC22-BE97-E826-4FB0D7DAC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90" y="-9424"/>
            <a:ext cx="8712820" cy="516234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143570508"/>
      </p:ext>
    </p:extLst>
  </p:cSld>
  <p:clrMapOvr>
    <a:masterClrMapping/>
  </p:clrMapOvr>
</p:sld>
</file>

<file path=ppt/theme/theme1.xml><?xml version="1.0" encoding="utf-8"?>
<a:theme xmlns:a="http://schemas.openxmlformats.org/drawingml/2006/main" name="1_Axians_Light">
  <a:themeElements>
    <a:clrScheme name="Personnalisé 1">
      <a:dk1>
        <a:srgbClr val="404040"/>
      </a:dk1>
      <a:lt1>
        <a:sysClr val="window" lastClr="FFFFFF"/>
      </a:lt1>
      <a:dk2>
        <a:srgbClr val="005EB8"/>
      </a:dk2>
      <a:lt2>
        <a:srgbClr val="E6007E"/>
      </a:lt2>
      <a:accent1>
        <a:srgbClr val="A20067"/>
      </a:accent1>
      <a:accent2>
        <a:srgbClr val="662483"/>
      </a:accent2>
      <a:accent3>
        <a:srgbClr val="87888A"/>
      </a:accent3>
      <a:accent4>
        <a:srgbClr val="E50051"/>
      </a:accent4>
      <a:accent5>
        <a:srgbClr val="00B1EB"/>
      </a:accent5>
      <a:accent6>
        <a:srgbClr val="95C11F"/>
      </a:accent6>
      <a:hlink>
        <a:srgbClr val="005EB8"/>
      </a:hlink>
      <a:folHlink>
        <a:srgbClr val="A20067"/>
      </a:folHlink>
    </a:clrScheme>
    <a:fontScheme name="Personnalisé 10">
      <a:majorFont>
        <a:latin typeface="Vinci Sans"/>
        <a:ea typeface=""/>
        <a:cs typeface=""/>
      </a:majorFont>
      <a:minorFont>
        <a:latin typeface="Vinci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32DAD486-AF64-4F85-8F7E-244EE308407D}" vid="{9A606192-D546-4AC7-826C-D81BB95E35A2}"/>
    </a:ext>
  </a:extLst>
</a:theme>
</file>

<file path=ppt/theme/theme2.xml><?xml version="1.0" encoding="utf-8"?>
<a:theme xmlns:a="http://schemas.openxmlformats.org/drawingml/2006/main" name="2_Axians_Dark">
  <a:themeElements>
    <a:clrScheme name="Personnalisé 1">
      <a:dk1>
        <a:srgbClr val="404040"/>
      </a:dk1>
      <a:lt1>
        <a:sysClr val="window" lastClr="FFFFFF"/>
      </a:lt1>
      <a:dk2>
        <a:srgbClr val="005EB8"/>
      </a:dk2>
      <a:lt2>
        <a:srgbClr val="E6007E"/>
      </a:lt2>
      <a:accent1>
        <a:srgbClr val="A20067"/>
      </a:accent1>
      <a:accent2>
        <a:srgbClr val="662483"/>
      </a:accent2>
      <a:accent3>
        <a:srgbClr val="87888A"/>
      </a:accent3>
      <a:accent4>
        <a:srgbClr val="E50051"/>
      </a:accent4>
      <a:accent5>
        <a:srgbClr val="00B1EB"/>
      </a:accent5>
      <a:accent6>
        <a:srgbClr val="95C11F"/>
      </a:accent6>
      <a:hlink>
        <a:srgbClr val="005EB8"/>
      </a:hlink>
      <a:folHlink>
        <a:srgbClr val="A20067"/>
      </a:folHlink>
    </a:clrScheme>
    <a:fontScheme name="Personnalisé 10">
      <a:majorFont>
        <a:latin typeface="Vinci Sans"/>
        <a:ea typeface=""/>
        <a:cs typeface=""/>
      </a:majorFont>
      <a:minorFont>
        <a:latin typeface="Vinci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32DAD486-AF64-4F85-8F7E-244EE308407D}" vid="{8E1439B8-CBFD-43BA-BC79-4A6542C2BBDF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E7A573F060144971A19406CB6011A" ma:contentTypeVersion="16" ma:contentTypeDescription="Create a new document." ma:contentTypeScope="" ma:versionID="a02e55bb108448f146dd1b679d0e2bdd">
  <xsd:schema xmlns:xsd="http://www.w3.org/2001/XMLSchema" xmlns:xs="http://www.w3.org/2001/XMLSchema" xmlns:p="http://schemas.microsoft.com/office/2006/metadata/properties" xmlns:ns2="79f0b9be-fa68-4ccc-9010-511071176d89" xmlns:ns3="c9c18782-829c-44ff-a30b-787e565d35b9" targetNamespace="http://schemas.microsoft.com/office/2006/metadata/properties" ma:root="true" ma:fieldsID="17ef397864c189646f7c6d6ab3b2997a" ns2:_="" ns3:_="">
    <xsd:import namespace="79f0b9be-fa68-4ccc-9010-511071176d89"/>
    <xsd:import namespace="c9c18782-829c-44ff-a30b-787e565d35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0b9be-fa68-4ccc-9010-511071176d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63a5a08-bdb1-493c-bc0f-6a02678610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c18782-829c-44ff-a30b-787e565d35b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9106d11-6a28-4490-9985-df61b8f5c219}" ma:internalName="TaxCatchAll" ma:showField="CatchAllData" ma:web="c9c18782-829c-44ff-a30b-787e565d35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c18782-829c-44ff-a30b-787e565d35b9" xsi:nil="true"/>
    <lcf76f155ced4ddcb4097134ff3c332f xmlns="79f0b9be-fa68-4ccc-9010-511071176d8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E4EAEC-57B7-4B80-9085-608053E500AD}">
  <ds:schemaRefs>
    <ds:schemaRef ds:uri="79f0b9be-fa68-4ccc-9010-511071176d89"/>
    <ds:schemaRef ds:uri="c9c18782-829c-44ff-a30b-787e565d35b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81B04A9-D8D6-4C53-896D-212810EFE6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991901-D366-4A5D-81FC-08CEC3FFC5DB}">
  <ds:schemaRefs>
    <ds:schemaRef ds:uri="http://schemas.microsoft.com/office/infopath/2007/PartnerControls"/>
    <ds:schemaRef ds:uri="http://purl.org/dc/elements/1.1/"/>
    <ds:schemaRef ds:uri="79f0b9be-fa68-4ccc-9010-511071176d89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c9c18782-829c-44ff-a30b-787e565d35b9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Axians_Template_DE</Template>
  <TotalTime>0</TotalTime>
  <Words>570</Words>
  <Application>Microsoft Office PowerPoint</Application>
  <PresentationFormat>Bildschirmpräsentation (16:9)</PresentationFormat>
  <Paragraphs>181</Paragraphs>
  <Slides>35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35</vt:i4>
      </vt:variant>
    </vt:vector>
  </HeadingPairs>
  <TitlesOfParts>
    <vt:vector size="49" baseType="lpstr">
      <vt:lpstr>Arial</vt:lpstr>
      <vt:lpstr>Calibri</vt:lpstr>
      <vt:lpstr>Lato Light</vt:lpstr>
      <vt:lpstr>LineAwesome</vt:lpstr>
      <vt:lpstr>Police système</vt:lpstr>
      <vt:lpstr>Raleway</vt:lpstr>
      <vt:lpstr>Vinci Sans</vt:lpstr>
      <vt:lpstr>Vinci Sans </vt:lpstr>
      <vt:lpstr>Vinci Sans Extra Light</vt:lpstr>
      <vt:lpstr>Vinci Sans Light</vt:lpstr>
      <vt:lpstr>Vinci Sans Medium</vt:lpstr>
      <vt:lpstr>Wingdings</vt:lpstr>
      <vt:lpstr>1_Axians_Light</vt:lpstr>
      <vt:lpstr>2_Axians_Dark</vt:lpstr>
      <vt:lpstr>Azure Bicep – from manual to magical</vt:lpstr>
      <vt:lpstr>Bernhard Flür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Axians ICT Austria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FLUER Bernhard</dc:creator>
  <cp:lastModifiedBy>FLUER Bernhard</cp:lastModifiedBy>
  <cp:revision>1</cp:revision>
  <cp:lastPrinted>2017-09-13T11:15:58Z</cp:lastPrinted>
  <dcterms:created xsi:type="dcterms:W3CDTF">2023-05-05T15:13:45Z</dcterms:created>
  <dcterms:modified xsi:type="dcterms:W3CDTF">2023-06-23T13:27:41Z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0x010100BEEE7A573F060144971A19406CB6011A</vt:lpwstr>
  </property>
</Properties>
</file>