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65"/>
    <a:srgbClr val="D925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66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R Weber" userId="31b40913-845b-4465-a21a-74059fe5ea4b" providerId="ADAL" clId="{C8416ACC-B61A-44E7-910E-D8CF850CDEE6}"/>
    <pc:docChg chg="custSel modSld">
      <pc:chgData name="Kendra R Weber" userId="31b40913-845b-4465-a21a-74059fe5ea4b" providerId="ADAL" clId="{C8416ACC-B61A-44E7-910E-D8CF850CDEE6}" dt="2024-07-31T15:50:40.131" v="82" actId="20577"/>
      <pc:docMkLst>
        <pc:docMk/>
      </pc:docMkLst>
      <pc:sldChg chg="addSp delSp modSp mod">
        <pc:chgData name="Kendra R Weber" userId="31b40913-845b-4465-a21a-74059fe5ea4b" providerId="ADAL" clId="{C8416ACC-B61A-44E7-910E-D8CF850CDEE6}" dt="2024-07-31T15:50:40.131" v="82" actId="20577"/>
        <pc:sldMkLst>
          <pc:docMk/>
          <pc:sldMk cId="2421188450" sldId="256"/>
        </pc:sldMkLst>
        <pc:spChg chg="mod">
          <ac:chgData name="Kendra R Weber" userId="31b40913-845b-4465-a21a-74059fe5ea4b" providerId="ADAL" clId="{C8416ACC-B61A-44E7-910E-D8CF850CDEE6}" dt="2024-07-31T15:50:30.863" v="69" actId="20577"/>
          <ac:spMkLst>
            <pc:docMk/>
            <pc:sldMk cId="2421188450" sldId="256"/>
            <ac:spMk id="2" creationId="{7DBAD7BF-C25A-544A-CAC5-D62593F0E810}"/>
          </ac:spMkLst>
        </pc:spChg>
        <pc:spChg chg="mod">
          <ac:chgData name="Kendra R Weber" userId="31b40913-845b-4465-a21a-74059fe5ea4b" providerId="ADAL" clId="{C8416ACC-B61A-44E7-910E-D8CF850CDEE6}" dt="2024-07-31T15:50:40.131" v="82" actId="20577"/>
          <ac:spMkLst>
            <pc:docMk/>
            <pc:sldMk cId="2421188450" sldId="256"/>
            <ac:spMk id="3" creationId="{867D6113-34D9-812F-18D0-66C658DA7411}"/>
          </ac:spMkLst>
        </pc:spChg>
        <pc:spChg chg="mod">
          <ac:chgData name="Kendra R Weber" userId="31b40913-845b-4465-a21a-74059fe5ea4b" providerId="ADAL" clId="{C8416ACC-B61A-44E7-910E-D8CF850CDEE6}" dt="2024-07-31T15:49:57.887" v="39" actId="20577"/>
          <ac:spMkLst>
            <pc:docMk/>
            <pc:sldMk cId="2421188450" sldId="256"/>
            <ac:spMk id="7" creationId="{F952EA40-506B-6800-F429-880F48354754}"/>
          </ac:spMkLst>
        </pc:spChg>
        <pc:spChg chg="mod">
          <ac:chgData name="Kendra R Weber" userId="31b40913-845b-4465-a21a-74059fe5ea4b" providerId="ADAL" clId="{C8416ACC-B61A-44E7-910E-D8CF850CDEE6}" dt="2024-07-31T15:35:30.136" v="0" actId="14100"/>
          <ac:spMkLst>
            <pc:docMk/>
            <pc:sldMk cId="2421188450" sldId="256"/>
            <ac:spMk id="9" creationId="{DE2419FD-ED93-8FF1-DD61-331AA479BE5A}"/>
          </ac:spMkLst>
        </pc:spChg>
        <pc:spChg chg="add mod">
          <ac:chgData name="Kendra R Weber" userId="31b40913-845b-4465-a21a-74059fe5ea4b" providerId="ADAL" clId="{C8416ACC-B61A-44E7-910E-D8CF850CDEE6}" dt="2024-07-31T15:49:35.144" v="24" actId="1038"/>
          <ac:spMkLst>
            <pc:docMk/>
            <pc:sldMk cId="2421188450" sldId="256"/>
            <ac:spMk id="10" creationId="{18570E7E-054B-879B-BE31-4795D6AB2027}"/>
          </ac:spMkLst>
        </pc:spChg>
        <pc:spChg chg="add mod">
          <ac:chgData name="Kendra R Weber" userId="31b40913-845b-4465-a21a-74059fe5ea4b" providerId="ADAL" clId="{C8416ACC-B61A-44E7-910E-D8CF850CDEE6}" dt="2024-07-31T15:49:53.552" v="35" actId="14100"/>
          <ac:spMkLst>
            <pc:docMk/>
            <pc:sldMk cId="2421188450" sldId="256"/>
            <ac:spMk id="12" creationId="{3D939D16-6BB7-BC02-0D91-302A45097469}"/>
          </ac:spMkLst>
        </pc:spChg>
        <pc:spChg chg="add del mod">
          <ac:chgData name="Kendra R Weber" userId="31b40913-845b-4465-a21a-74059fe5ea4b" providerId="ADAL" clId="{C8416ACC-B61A-44E7-910E-D8CF850CDEE6}" dt="2024-07-31T15:36:56.567" v="5" actId="478"/>
          <ac:spMkLst>
            <pc:docMk/>
            <pc:sldMk cId="2421188450" sldId="256"/>
            <ac:spMk id="15" creationId="{1E17D3C9-1846-28CB-AFB2-5D0187030D6A}"/>
          </ac:spMkLst>
        </pc:spChg>
        <pc:spChg chg="add mod">
          <ac:chgData name="Kendra R Weber" userId="31b40913-845b-4465-a21a-74059fe5ea4b" providerId="ADAL" clId="{C8416ACC-B61A-44E7-910E-D8CF850CDEE6}" dt="2024-07-31T15:50:12.858" v="55" actId="20577"/>
          <ac:spMkLst>
            <pc:docMk/>
            <pc:sldMk cId="2421188450" sldId="256"/>
            <ac:spMk id="15" creationId="{7E581E08-D96D-41AD-64FC-4E0AA245FD1A}"/>
          </ac:spMkLst>
        </pc:spChg>
        <pc:spChg chg="mod">
          <ac:chgData name="Kendra R Weber" userId="31b40913-845b-4465-a21a-74059fe5ea4b" providerId="ADAL" clId="{C8416ACC-B61A-44E7-910E-D8CF850CDEE6}" dt="2024-07-31T15:50:35.220" v="81" actId="20577"/>
          <ac:spMkLst>
            <pc:docMk/>
            <pc:sldMk cId="2421188450" sldId="256"/>
            <ac:spMk id="18" creationId="{907CC574-5234-41A1-6173-96C5E5B70FE7}"/>
          </ac:spMkLst>
        </pc:spChg>
        <pc:picChg chg="mod">
          <ac:chgData name="Kendra R Weber" userId="31b40913-845b-4465-a21a-74059fe5ea4b" providerId="ADAL" clId="{C8416ACC-B61A-44E7-910E-D8CF850CDEE6}" dt="2024-07-31T15:49:02.078" v="6" actId="14100"/>
          <ac:picMkLst>
            <pc:docMk/>
            <pc:sldMk cId="2421188450" sldId="256"/>
            <ac:picMk id="22" creationId="{4DFB6DAF-A635-E111-A517-D8793E1CB995}"/>
          </ac:picMkLst>
        </pc:picChg>
        <pc:cxnChg chg="mod">
          <ac:chgData name="Kendra R Weber" userId="31b40913-845b-4465-a21a-74059fe5ea4b" providerId="ADAL" clId="{C8416ACC-B61A-44E7-910E-D8CF850CDEE6}" dt="2024-07-31T15:35:37.535" v="2" actId="1035"/>
          <ac:cxnSpMkLst>
            <pc:docMk/>
            <pc:sldMk cId="2421188450" sldId="256"/>
            <ac:cxnSpMk id="8" creationId="{B9345A25-063C-492F-C5D6-6E0612223E9B}"/>
          </ac:cxnSpMkLst>
        </pc:cxnChg>
        <pc:cxnChg chg="add mod">
          <ac:chgData name="Kendra R Weber" userId="31b40913-845b-4465-a21a-74059fe5ea4b" providerId="ADAL" clId="{C8416ACC-B61A-44E7-910E-D8CF850CDEE6}" dt="2024-07-31T15:49:45.438" v="33" actId="1037"/>
          <ac:cxnSpMkLst>
            <pc:docMk/>
            <pc:sldMk cId="2421188450" sldId="256"/>
            <ac:cxnSpMk id="11" creationId="{2D9AC41E-2194-3469-B7E0-453F6B77B679}"/>
          </ac:cxnSpMkLst>
        </pc:cxnChg>
        <pc:cxnChg chg="mod">
          <ac:chgData name="Kendra R Weber" userId="31b40913-845b-4465-a21a-74059fe5ea4b" providerId="ADAL" clId="{C8416ACC-B61A-44E7-910E-D8CF850CDEE6}" dt="2024-07-31T15:49:09.186" v="7" actId="14100"/>
          <ac:cxnSpMkLst>
            <pc:docMk/>
            <pc:sldMk cId="2421188450" sldId="256"/>
            <ac:cxnSpMk id="19" creationId="{BD6CCA5B-2B64-9619-BEFB-207FBCAD825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icture containing screenshot, line, rectangle, graphics&#10;&#10;Description automatically generated">
            <a:extLst>
              <a:ext uri="{FF2B5EF4-FFF2-40B4-BE49-F238E27FC236}">
                <a16:creationId xmlns:a16="http://schemas.microsoft.com/office/drawing/2014/main" id="{616FD74C-D53D-B7AC-A8F2-1BCB8B3E09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058400" cy="777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46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98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0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4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91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2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36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77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0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06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A1744-56CB-3449-B051-FBF068518E78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E2746-D84D-004F-85CB-C6FEB89D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3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A83877-61E7-82FE-460E-1E6CF93B3F07}"/>
              </a:ext>
            </a:extLst>
          </p:cNvPr>
          <p:cNvSpPr txBox="1"/>
          <p:nvPr/>
        </p:nvSpPr>
        <p:spPr>
          <a:xfrm>
            <a:off x="324937" y="1237233"/>
            <a:ext cx="59978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Source Sans Pro" panose="020B0503030403020204" pitchFamily="34" charset="0"/>
              </a:rPr>
              <a:t>Certificate of Completion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8478A9-B2F7-E95B-537A-822127DDD0D8}"/>
              </a:ext>
            </a:extLst>
          </p:cNvPr>
          <p:cNvSpPr txBox="1"/>
          <p:nvPr/>
        </p:nvSpPr>
        <p:spPr>
          <a:xfrm>
            <a:off x="607875" y="2476953"/>
            <a:ext cx="67986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3465"/>
                </a:solidFill>
                <a:latin typeface="Source Sans Pro" panose="020B0503030403020204" pitchFamily="34" charset="0"/>
              </a:rPr>
              <a:t>For completing your </a:t>
            </a:r>
            <a:r>
              <a:rPr lang="en-US" sz="2400" b="1" dirty="0" err="1">
                <a:solidFill>
                  <a:srgbClr val="003465"/>
                </a:solidFill>
                <a:latin typeface="Source Sans Pro" panose="020B0503030403020204" pitchFamily="34" charset="0"/>
              </a:rPr>
              <a:t>UBreathe</a:t>
            </a:r>
            <a:r>
              <a:rPr lang="en-US" sz="2400" b="1" dirty="0">
                <a:solidFill>
                  <a:srgbClr val="003465"/>
                </a:solidFill>
                <a:latin typeface="Source Sans Pro" panose="020B0503030403020204" pitchFamily="34" charset="0"/>
              </a:rPr>
              <a:t> Tobacco Cessation Program.</a:t>
            </a:r>
            <a:r>
              <a:rPr lang="en-US" sz="2400" dirty="0">
                <a:solidFill>
                  <a:srgbClr val="003465"/>
                </a:solidFill>
                <a:latin typeface="Source Sans Pro" panose="020B0503030403020204" pitchFamily="34" charset="0"/>
              </a:rPr>
              <a:t> </a:t>
            </a:r>
            <a:br>
              <a:rPr lang="en-US" sz="2400" dirty="0">
                <a:solidFill>
                  <a:srgbClr val="003465"/>
                </a:solidFill>
                <a:latin typeface="Source Sans Pro" panose="020B0503030403020204" pitchFamily="34" charset="0"/>
              </a:rPr>
            </a:br>
            <a:br>
              <a:rPr lang="en-US" sz="2400" dirty="0">
                <a:solidFill>
                  <a:srgbClr val="003465"/>
                </a:solidFill>
                <a:latin typeface="Source Sans Pro" panose="020B0503030403020204" pitchFamily="34" charset="0"/>
              </a:rPr>
            </a:br>
            <a:r>
              <a:rPr lang="en-US" sz="2400" dirty="0">
                <a:solidFill>
                  <a:srgbClr val="003465"/>
                </a:solidFill>
                <a:latin typeface="Source Sans Pro" panose="020B0503030403020204" pitchFamily="34" charset="0"/>
              </a:rPr>
              <a:t>Congratulations on taking steps to improve your </a:t>
            </a:r>
            <a:br>
              <a:rPr lang="en-US" sz="2400" dirty="0">
                <a:solidFill>
                  <a:srgbClr val="003465"/>
                </a:solidFill>
                <a:latin typeface="Source Sans Pro" panose="020B0503030403020204" pitchFamily="34" charset="0"/>
              </a:rPr>
            </a:br>
            <a:r>
              <a:rPr lang="en-US" sz="2400" dirty="0">
                <a:solidFill>
                  <a:srgbClr val="003465"/>
                </a:solidFill>
                <a:latin typeface="Source Sans Pro" panose="020B0503030403020204" pitchFamily="34" charset="0"/>
              </a:rPr>
              <a:t>health and well-being!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2419FD-ED93-8FF1-DD61-331AA479BE5A}"/>
              </a:ext>
            </a:extLst>
          </p:cNvPr>
          <p:cNvSpPr txBox="1"/>
          <p:nvPr/>
        </p:nvSpPr>
        <p:spPr>
          <a:xfrm>
            <a:off x="668215" y="5594477"/>
            <a:ext cx="27217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D9253C"/>
                </a:solidFill>
                <a:latin typeface="Source Sans Pro" panose="020B0503030403020204" pitchFamily="34" charset="0"/>
              </a:rPr>
              <a:t>Awarded to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3B83FB-F682-B7CE-3BC3-19397244DA6C}"/>
              </a:ext>
            </a:extLst>
          </p:cNvPr>
          <p:cNvCxnSpPr>
            <a:cxnSpLocks/>
          </p:cNvCxnSpPr>
          <p:nvPr/>
        </p:nvCxnSpPr>
        <p:spPr>
          <a:xfrm>
            <a:off x="668214" y="5545016"/>
            <a:ext cx="2942271" cy="0"/>
          </a:xfrm>
          <a:prstGeom prst="line">
            <a:avLst/>
          </a:prstGeom>
          <a:ln w="38100">
            <a:solidFill>
              <a:srgbClr val="D925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07CC574-5234-41A1-6173-96C5E5B70FE7}"/>
              </a:ext>
            </a:extLst>
          </p:cNvPr>
          <p:cNvSpPr txBox="1"/>
          <p:nvPr/>
        </p:nvSpPr>
        <p:spPr>
          <a:xfrm>
            <a:off x="668215" y="6778507"/>
            <a:ext cx="3739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D9253C"/>
                </a:solidFill>
                <a:latin typeface="Source Sans Pro" panose="020B0503030403020204" pitchFamily="34" charset="0"/>
              </a:rPr>
              <a:t>Company Name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D6CCA5B-2B64-9619-BEFB-207FBCAD8259}"/>
              </a:ext>
            </a:extLst>
          </p:cNvPr>
          <p:cNvCxnSpPr>
            <a:cxnSpLocks/>
          </p:cNvCxnSpPr>
          <p:nvPr/>
        </p:nvCxnSpPr>
        <p:spPr>
          <a:xfrm flipV="1">
            <a:off x="723117" y="6740022"/>
            <a:ext cx="2852154" cy="1"/>
          </a:xfrm>
          <a:prstGeom prst="line">
            <a:avLst/>
          </a:prstGeom>
          <a:ln w="38100">
            <a:solidFill>
              <a:srgbClr val="D925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4DFB6DAF-A635-E111-A517-D8793E1CB9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220973" y="5009334"/>
            <a:ext cx="2013641" cy="201850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67D6113-34D9-812F-18D0-66C658DA7411}"/>
              </a:ext>
            </a:extLst>
          </p:cNvPr>
          <p:cNvSpPr txBox="1"/>
          <p:nvPr/>
        </p:nvSpPr>
        <p:spPr>
          <a:xfrm>
            <a:off x="668213" y="5196468"/>
            <a:ext cx="301098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cs typeface="Calibri"/>
              </a:rPr>
              <a:t>[PARTICIPANT NAME]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BAD7BF-C25A-544A-CAC5-D62593F0E810}"/>
              </a:ext>
            </a:extLst>
          </p:cNvPr>
          <p:cNvSpPr txBox="1"/>
          <p:nvPr/>
        </p:nvSpPr>
        <p:spPr>
          <a:xfrm>
            <a:off x="723116" y="6320326"/>
            <a:ext cx="2956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[COMPANY NAME]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52EA40-506B-6800-F429-880F48354754}"/>
              </a:ext>
            </a:extLst>
          </p:cNvPr>
          <p:cNvSpPr txBox="1"/>
          <p:nvPr/>
        </p:nvSpPr>
        <p:spPr>
          <a:xfrm>
            <a:off x="4007203" y="5194095"/>
            <a:ext cx="220608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cs typeface="Calibri"/>
              </a:rPr>
              <a:t>[DATE]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345A25-063C-492F-C5D6-6E0612223E9B}"/>
              </a:ext>
            </a:extLst>
          </p:cNvPr>
          <p:cNvCxnSpPr>
            <a:cxnSpLocks/>
          </p:cNvCxnSpPr>
          <p:nvPr/>
        </p:nvCxnSpPr>
        <p:spPr>
          <a:xfrm>
            <a:off x="3927787" y="5541125"/>
            <a:ext cx="2852154" cy="0"/>
          </a:xfrm>
          <a:prstGeom prst="line">
            <a:avLst/>
          </a:prstGeom>
          <a:ln w="38100">
            <a:solidFill>
              <a:srgbClr val="D925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26B919D-A483-325C-265C-66494DD3D16D}"/>
              </a:ext>
            </a:extLst>
          </p:cNvPr>
          <p:cNvSpPr txBox="1"/>
          <p:nvPr/>
        </p:nvSpPr>
        <p:spPr>
          <a:xfrm>
            <a:off x="324937" y="396871"/>
            <a:ext cx="5997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chemeClr val="bg1"/>
                </a:solidFill>
                <a:latin typeface="Source Sans Pro" panose="020B0503030403020204" pitchFamily="34" charset="0"/>
              </a:rPr>
              <a:t>UBreathe</a:t>
            </a:r>
            <a:endParaRPr lang="en-US" sz="4800" b="1" dirty="0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570E7E-054B-879B-BE31-4795D6AB2027}"/>
              </a:ext>
            </a:extLst>
          </p:cNvPr>
          <p:cNvSpPr txBox="1"/>
          <p:nvPr/>
        </p:nvSpPr>
        <p:spPr>
          <a:xfrm>
            <a:off x="3959110" y="6753833"/>
            <a:ext cx="3739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D9253C"/>
                </a:solidFill>
                <a:latin typeface="Source Sans Pro" panose="020B0503030403020204" pitchFamily="34" charset="0"/>
              </a:rPr>
              <a:t>Issued By Marquee Health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D9AC41E-2194-3469-B7E0-453F6B77B679}"/>
              </a:ext>
            </a:extLst>
          </p:cNvPr>
          <p:cNvCxnSpPr>
            <a:cxnSpLocks/>
          </p:cNvCxnSpPr>
          <p:nvPr/>
        </p:nvCxnSpPr>
        <p:spPr>
          <a:xfrm flipV="1">
            <a:off x="3969408" y="6715348"/>
            <a:ext cx="2852154" cy="1"/>
          </a:xfrm>
          <a:prstGeom prst="line">
            <a:avLst/>
          </a:prstGeom>
          <a:ln w="38100">
            <a:solidFill>
              <a:srgbClr val="D925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D939D16-6BB7-BC02-0D91-302A45097469}"/>
              </a:ext>
            </a:extLst>
          </p:cNvPr>
          <p:cNvSpPr txBox="1"/>
          <p:nvPr/>
        </p:nvSpPr>
        <p:spPr>
          <a:xfrm>
            <a:off x="4025163" y="6295652"/>
            <a:ext cx="3195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[COACH NAME]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581E08-D96D-41AD-64FC-4E0AA245FD1A}"/>
              </a:ext>
            </a:extLst>
          </p:cNvPr>
          <p:cNvSpPr txBox="1"/>
          <p:nvPr/>
        </p:nvSpPr>
        <p:spPr>
          <a:xfrm>
            <a:off x="3944594" y="5589729"/>
            <a:ext cx="27217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D9253C"/>
                </a:solidFill>
                <a:latin typeface="Source Sans Pro" panose="020B0503030403020204" pitchFamily="34" charset="0"/>
              </a:rPr>
              <a:t>Date Completed</a:t>
            </a:r>
          </a:p>
        </p:txBody>
      </p:sp>
    </p:spTree>
    <p:extLst>
      <p:ext uri="{BB962C8B-B14F-4D97-AF65-F5344CB8AC3E}">
        <p14:creationId xmlns:p14="http://schemas.microsoft.com/office/powerpoint/2010/main" val="2421188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8510CA5F87D245A4F3C0B2C2BFE785" ma:contentTypeVersion="17" ma:contentTypeDescription="Create a new document." ma:contentTypeScope="" ma:versionID="f990a0ea40aeea8f1f728f361f30998f">
  <xsd:schema xmlns:xsd="http://www.w3.org/2001/XMLSchema" xmlns:xs="http://www.w3.org/2001/XMLSchema" xmlns:p="http://schemas.microsoft.com/office/2006/metadata/properties" xmlns:ns1="http://schemas.microsoft.com/sharepoint/v3" xmlns:ns2="13ff869b-6b25-4490-976b-d1828f627f86" xmlns:ns3="9229c956-0c76-4876-a07e-1550757b2593" targetNamespace="http://schemas.microsoft.com/office/2006/metadata/properties" ma:root="true" ma:fieldsID="68add80a2139ff57d4bc7d735a421b99" ns1:_="" ns2:_="" ns3:_="">
    <xsd:import namespace="http://schemas.microsoft.com/sharepoint/v3"/>
    <xsd:import namespace="13ff869b-6b25-4490-976b-d1828f627f86"/>
    <xsd:import namespace="9229c956-0c76-4876-a07e-1550757b25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ff869b-6b25-4490-976b-d1828f627f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562073e-774c-4d93-8c21-a1b0dc3085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29c956-0c76-4876-a07e-1550757b259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b6ca0dc-95db-4f00-8655-94dc6f9bfa39}" ma:internalName="TaxCatchAll" ma:showField="CatchAllData" ma:web="9229c956-0c76-4876-a07e-1550757b2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ff869b-6b25-4490-976b-d1828f627f86">
      <Terms xmlns="http://schemas.microsoft.com/office/infopath/2007/PartnerControls"/>
    </lcf76f155ced4ddcb4097134ff3c332f>
    <TaxCatchAll xmlns="9229c956-0c76-4876-a07e-1550757b2593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6B1FFB-DFBE-48FB-9FF3-42FEFC39E3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3ff869b-6b25-4490-976b-d1828f627f86"/>
    <ds:schemaRef ds:uri="9229c956-0c76-4876-a07e-1550757b25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660F15-6D75-4E3C-84AC-AD7E57196667}">
  <ds:schemaRefs>
    <ds:schemaRef ds:uri="http://purl.org/dc/terms/"/>
    <ds:schemaRef ds:uri="adedef1a-f457-4b77-8e4d-3f9acb777e76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ef0a036d-3fa5-45c7-8041-a58333aa67ab"/>
    <ds:schemaRef ds:uri="http://schemas.microsoft.com/sharepoint/v3"/>
    <ds:schemaRef ds:uri="http://purl.org/dc/dcmitype/"/>
    <ds:schemaRef ds:uri="13ff869b-6b25-4490-976b-d1828f627f86"/>
    <ds:schemaRef ds:uri="9229c956-0c76-4876-a07e-1550757b2593"/>
  </ds:schemaRefs>
</ds:datastoreItem>
</file>

<file path=customXml/itemProps3.xml><?xml version="1.0" encoding="utf-8"?>
<ds:datastoreItem xmlns:ds="http://schemas.openxmlformats.org/officeDocument/2006/customXml" ds:itemID="{4CA498BA-0A3F-4E60-86A7-B70AC21888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53</TotalTime>
  <Words>51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Underdown</dc:creator>
  <cp:lastModifiedBy>Kendra R Weber</cp:lastModifiedBy>
  <cp:revision>6</cp:revision>
  <dcterms:created xsi:type="dcterms:W3CDTF">2023-05-25T02:09:49Z</dcterms:created>
  <dcterms:modified xsi:type="dcterms:W3CDTF">2024-07-31T15:51:26Z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0x010100DB8510CA5F87D245A4F3C0B2C2BFE785</vt:lpwstr>
  </property>
</Properties>
</file>