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5"/>
  </p:notesMasterIdLst>
  <p:sldIdLst>
    <p:sldId id="370" r:id="rId3"/>
    <p:sldId id="371" r:id="rId4"/>
  </p:sldIdLst>
  <p:sldSz cx="12192000" cy="6858000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A239"/>
    <a:srgbClr val="B25147"/>
    <a:srgbClr val="5DA892"/>
    <a:srgbClr val="44727E"/>
    <a:srgbClr val="A8BD75"/>
    <a:srgbClr val="5DA792"/>
    <a:srgbClr val="E4A450"/>
    <a:srgbClr val="445469"/>
    <a:srgbClr val="35AB91"/>
    <a:srgbClr val="C0C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3" autoAdjust="0"/>
    <p:restoredTop sz="93725" autoAdjust="0"/>
  </p:normalViewPr>
  <p:slideViewPr>
    <p:cSldViewPr>
      <p:cViewPr varScale="1">
        <p:scale>
          <a:sx n="109" d="100"/>
          <a:sy n="109" d="100"/>
        </p:scale>
        <p:origin x="200" y="184"/>
      </p:cViewPr>
      <p:guideLst>
        <p:guide orient="horz" pos="38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7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9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3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9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73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28.01.20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tags" Target="../tags/tag20.xml"/><Relationship Id="rId21" Type="http://schemas.openxmlformats.org/officeDocument/2006/relationships/image" Target="../media/image20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tags" Target="../tags/tag19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tags" Target="../tags/tag22.xml"/><Relationship Id="rId21" Type="http://schemas.openxmlformats.org/officeDocument/2006/relationships/image" Target="../media/image20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2.svg"/><Relationship Id="rId2" Type="http://schemas.openxmlformats.org/officeDocument/2006/relationships/tags" Target="../tags/tag2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24" Type="http://schemas.openxmlformats.org/officeDocument/2006/relationships/image" Target="../media/image21.pn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svg"/><Relationship Id="rId23" Type="http://schemas.openxmlformats.org/officeDocument/2006/relationships/image" Target="../media/image2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78186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8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293434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– </a:t>
            </a:r>
            <a:r>
              <a:rPr lang="de-DE" b="1" i="1" dirty="0">
                <a:solidFill>
                  <a:schemeClr val="accent6"/>
                </a:solidFill>
              </a:rPr>
              <a:t>Team Performance </a:t>
            </a:r>
            <a:r>
              <a:rPr lang="de-DE" b="1" i="1" dirty="0" err="1">
                <a:solidFill>
                  <a:schemeClr val="accent6"/>
                </a:solidFill>
              </a:rPr>
              <a:t>review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CC78CC3-9160-7D49-B837-9718DB9570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31646" y="1741693"/>
            <a:ext cx="720000" cy="720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E7CE937-4172-1647-B1D4-477DACA770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31646" y="3139098"/>
            <a:ext cx="720000" cy="720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4A54CA1B-5317-A742-81EC-B0CFDEE74B5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331646" y="4536504"/>
            <a:ext cx="720000" cy="720000"/>
          </a:xfrm>
          <a:prstGeom prst="rect">
            <a:avLst/>
          </a:prstGeom>
        </p:spPr>
      </p:pic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6983645E-F0CF-7942-BFA9-A41E27BC22B0}"/>
              </a:ext>
            </a:extLst>
          </p:cNvPr>
          <p:cNvCxnSpPr>
            <a:cxnSpLocks/>
          </p:cNvCxnSpPr>
          <p:nvPr/>
        </p:nvCxnSpPr>
        <p:spPr>
          <a:xfrm flipV="1">
            <a:off x="2495600" y="1224136"/>
            <a:ext cx="0" cy="450000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5F2DC089-285B-1B4E-AB31-E84B9797597B}"/>
              </a:ext>
            </a:extLst>
          </p:cNvPr>
          <p:cNvCxnSpPr>
            <a:cxnSpLocks/>
          </p:cNvCxnSpPr>
          <p:nvPr/>
        </p:nvCxnSpPr>
        <p:spPr>
          <a:xfrm>
            <a:off x="2463788" y="5724632"/>
            <a:ext cx="7264424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4F46B390-86C6-9D49-8F08-212CEDF5BF12}"/>
              </a:ext>
            </a:extLst>
          </p:cNvPr>
          <p:cNvSpPr txBox="1"/>
          <p:nvPr/>
        </p:nvSpPr>
        <p:spPr>
          <a:xfrm>
            <a:off x="911424" y="907173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Performance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4C175E85-36EC-B54B-A087-8FD8D03FC01F}"/>
              </a:ext>
            </a:extLst>
          </p:cNvPr>
          <p:cNvSpPr txBox="1"/>
          <p:nvPr/>
        </p:nvSpPr>
        <p:spPr>
          <a:xfrm>
            <a:off x="9603372" y="5835584"/>
            <a:ext cx="813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Trend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32C6B4C7-33DD-D843-9DE9-A708B1B258A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8462665">
            <a:off x="3289959" y="5925715"/>
            <a:ext cx="720000" cy="720000"/>
          </a:xfrm>
          <a:prstGeom prst="rect">
            <a:avLst/>
          </a:prstGeom>
        </p:spPr>
      </p:pic>
      <p:pic>
        <p:nvPicPr>
          <p:cNvPr id="96" name="Grafik 95">
            <a:extLst>
              <a:ext uri="{FF2B5EF4-FFF2-40B4-BE49-F238E27FC236}">
                <a16:creationId xmlns:a16="http://schemas.microsoft.com/office/drawing/2014/main" id="{0C3B8A3A-3E2D-FD42-ADD7-463415526E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8917966">
            <a:off x="8184866" y="5922892"/>
            <a:ext cx="720000" cy="720000"/>
          </a:xfrm>
          <a:prstGeom prst="rect">
            <a:avLst/>
          </a:prstGeom>
        </p:spPr>
      </p:pic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9FFFBF15-17C6-834F-BFA2-859C1412A857}"/>
              </a:ext>
            </a:extLst>
          </p:cNvPr>
          <p:cNvGrpSpPr/>
          <p:nvPr/>
        </p:nvGrpSpPr>
        <p:grpSpPr>
          <a:xfrm>
            <a:off x="5711812" y="5922892"/>
            <a:ext cx="720000" cy="720000"/>
            <a:chOff x="5981699" y="3314699"/>
            <a:chExt cx="720000" cy="720000"/>
          </a:xfrm>
        </p:grpSpPr>
        <p:pic>
          <p:nvPicPr>
            <p:cNvPr id="40" name="Grafik 39">
              <a:extLst>
                <a:ext uri="{FF2B5EF4-FFF2-40B4-BE49-F238E27FC236}">
                  <a16:creationId xmlns:a16="http://schemas.microsoft.com/office/drawing/2014/main" id="{C322FAC0-73CA-7043-86FF-5BB24E25D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981699" y="3314699"/>
              <a:ext cx="720000" cy="720000"/>
            </a:xfrm>
            <a:prstGeom prst="rect">
              <a:avLst/>
            </a:prstGeom>
          </p:spPr>
        </p:pic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81DD8FEB-9CEC-974F-A272-96FE06215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6143699" y="3476699"/>
              <a:ext cx="396000" cy="396000"/>
            </a:xfrm>
            <a:prstGeom prst="rect">
              <a:avLst/>
            </a:prstGeom>
          </p:spPr>
        </p:pic>
      </p:grp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0A53F9A3-7835-A14D-B75A-E26E9FC7B9EB}"/>
              </a:ext>
            </a:extLst>
          </p:cNvPr>
          <p:cNvCxnSpPr/>
          <p:nvPr/>
        </p:nvCxnSpPr>
        <p:spPr>
          <a:xfrm>
            <a:off x="2786211" y="2708920"/>
            <a:ext cx="6480000" cy="0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 Verbindung 106">
            <a:extLst>
              <a:ext uri="{FF2B5EF4-FFF2-40B4-BE49-F238E27FC236}">
                <a16:creationId xmlns:a16="http://schemas.microsoft.com/office/drawing/2014/main" id="{6811BFD3-BC21-4C46-850D-FFE098B653F0}"/>
              </a:ext>
            </a:extLst>
          </p:cNvPr>
          <p:cNvCxnSpPr/>
          <p:nvPr/>
        </p:nvCxnSpPr>
        <p:spPr>
          <a:xfrm>
            <a:off x="2786211" y="4221088"/>
            <a:ext cx="6480000" cy="0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107">
            <a:extLst>
              <a:ext uri="{FF2B5EF4-FFF2-40B4-BE49-F238E27FC236}">
                <a16:creationId xmlns:a16="http://schemas.microsoft.com/office/drawing/2014/main" id="{770E9494-A9A2-F64F-9E3A-B1CD84AEB7F5}"/>
              </a:ext>
            </a:extLst>
          </p:cNvPr>
          <p:cNvCxnSpPr>
            <a:cxnSpLocks/>
          </p:cNvCxnSpPr>
          <p:nvPr/>
        </p:nvCxnSpPr>
        <p:spPr>
          <a:xfrm>
            <a:off x="4860435" y="1583091"/>
            <a:ext cx="0" cy="3967711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D20A170F-262D-AC4E-AA30-3ECC2696DE82}"/>
              </a:ext>
            </a:extLst>
          </p:cNvPr>
          <p:cNvCxnSpPr>
            <a:cxnSpLocks/>
          </p:cNvCxnSpPr>
          <p:nvPr/>
        </p:nvCxnSpPr>
        <p:spPr>
          <a:xfrm>
            <a:off x="7248128" y="1583091"/>
            <a:ext cx="0" cy="3967711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uppieren 111">
            <a:extLst>
              <a:ext uri="{FF2B5EF4-FFF2-40B4-BE49-F238E27FC236}">
                <a16:creationId xmlns:a16="http://schemas.microsoft.com/office/drawing/2014/main" id="{3FFA818A-60FC-9241-B146-C76A9FAFB31D}"/>
              </a:ext>
            </a:extLst>
          </p:cNvPr>
          <p:cNvGrpSpPr/>
          <p:nvPr/>
        </p:nvGrpSpPr>
        <p:grpSpPr>
          <a:xfrm>
            <a:off x="10394038" y="2263148"/>
            <a:ext cx="628698" cy="703209"/>
            <a:chOff x="10615397" y="3429000"/>
            <a:chExt cx="628698" cy="703209"/>
          </a:xfrm>
        </p:grpSpPr>
        <p:pic>
          <p:nvPicPr>
            <p:cNvPr id="115" name="Grafik 114">
              <a:extLst>
                <a:ext uri="{FF2B5EF4-FFF2-40B4-BE49-F238E27FC236}">
                  <a16:creationId xmlns:a16="http://schemas.microsoft.com/office/drawing/2014/main" id="{3C39F2E0-2C6C-7141-B39B-5BCF3E33F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709304" y="3429000"/>
              <a:ext cx="396000" cy="396000"/>
            </a:xfrm>
            <a:prstGeom prst="rect">
              <a:avLst/>
            </a:prstGeom>
          </p:spPr>
        </p:pic>
        <p:sp>
          <p:nvSpPr>
            <p:cNvPr id="116" name="Textfeld 115">
              <a:extLst>
                <a:ext uri="{FF2B5EF4-FFF2-40B4-BE49-F238E27FC236}">
                  <a16:creationId xmlns:a16="http://schemas.microsoft.com/office/drawing/2014/main" id="{5E4E8A3D-2BCB-8141-83C6-301EF01DE981}"/>
                </a:ext>
              </a:extLst>
            </p:cNvPr>
            <p:cNvSpPr txBox="1"/>
            <p:nvPr/>
          </p:nvSpPr>
          <p:spPr>
            <a:xfrm>
              <a:off x="10615397" y="3855210"/>
              <a:ext cx="6286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NAME</a:t>
              </a:r>
            </a:p>
          </p:txBody>
        </p:sp>
      </p:grpSp>
      <p:grpSp>
        <p:nvGrpSpPr>
          <p:cNvPr id="117" name="Gruppieren 116">
            <a:extLst>
              <a:ext uri="{FF2B5EF4-FFF2-40B4-BE49-F238E27FC236}">
                <a16:creationId xmlns:a16="http://schemas.microsoft.com/office/drawing/2014/main" id="{E5687F57-8DA2-AA42-BD09-2C00363C4DF8}"/>
              </a:ext>
            </a:extLst>
          </p:cNvPr>
          <p:cNvGrpSpPr/>
          <p:nvPr/>
        </p:nvGrpSpPr>
        <p:grpSpPr>
          <a:xfrm>
            <a:off x="10394038" y="3873343"/>
            <a:ext cx="628698" cy="732925"/>
            <a:chOff x="10740590" y="3042136"/>
            <a:chExt cx="628698" cy="732925"/>
          </a:xfrm>
        </p:grpSpPr>
        <p:pic>
          <p:nvPicPr>
            <p:cNvPr id="118" name="Grafik 117">
              <a:extLst>
                <a:ext uri="{FF2B5EF4-FFF2-40B4-BE49-F238E27FC236}">
                  <a16:creationId xmlns:a16="http://schemas.microsoft.com/office/drawing/2014/main" id="{5F1DC237-E4B9-F645-B3F4-690C06BCDC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0831291" y="3042136"/>
              <a:ext cx="396000" cy="396000"/>
            </a:xfrm>
            <a:prstGeom prst="rect">
              <a:avLst/>
            </a:prstGeom>
          </p:spPr>
        </p:pic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F49FB308-DF39-6F40-A06E-42EB5B5B64B2}"/>
                </a:ext>
              </a:extLst>
            </p:cNvPr>
            <p:cNvSpPr txBox="1"/>
            <p:nvPr/>
          </p:nvSpPr>
          <p:spPr>
            <a:xfrm>
              <a:off x="10740590" y="3498062"/>
              <a:ext cx="6286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620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5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293434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– </a:t>
            </a:r>
            <a:r>
              <a:rPr lang="de-DE" b="1" i="1" dirty="0">
                <a:solidFill>
                  <a:schemeClr val="accent6"/>
                </a:solidFill>
              </a:rPr>
              <a:t>Team Performance </a:t>
            </a:r>
            <a:r>
              <a:rPr lang="de-DE" b="1" i="1" dirty="0" err="1">
                <a:solidFill>
                  <a:schemeClr val="accent6"/>
                </a:solidFill>
              </a:rPr>
              <a:t>review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CC78CC3-9160-7D49-B837-9718DB9570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31646" y="1741693"/>
            <a:ext cx="720000" cy="720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E7CE937-4172-1647-B1D4-477DACA770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31646" y="3139098"/>
            <a:ext cx="720000" cy="720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4A54CA1B-5317-A742-81EC-B0CFDEE74B5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331646" y="4536504"/>
            <a:ext cx="720000" cy="720000"/>
          </a:xfrm>
          <a:prstGeom prst="rect">
            <a:avLst/>
          </a:prstGeom>
        </p:spPr>
      </p:pic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6983645E-F0CF-7942-BFA9-A41E27BC22B0}"/>
              </a:ext>
            </a:extLst>
          </p:cNvPr>
          <p:cNvCxnSpPr>
            <a:cxnSpLocks/>
          </p:cNvCxnSpPr>
          <p:nvPr/>
        </p:nvCxnSpPr>
        <p:spPr>
          <a:xfrm flipV="1">
            <a:off x="2503984" y="1224136"/>
            <a:ext cx="0" cy="450000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5F2DC089-285B-1B4E-AB31-E84B9797597B}"/>
              </a:ext>
            </a:extLst>
          </p:cNvPr>
          <p:cNvCxnSpPr>
            <a:cxnSpLocks/>
          </p:cNvCxnSpPr>
          <p:nvPr/>
        </p:nvCxnSpPr>
        <p:spPr>
          <a:xfrm>
            <a:off x="2463788" y="5724632"/>
            <a:ext cx="7264424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4F46B390-86C6-9D49-8F08-212CEDF5BF12}"/>
              </a:ext>
            </a:extLst>
          </p:cNvPr>
          <p:cNvSpPr txBox="1"/>
          <p:nvPr/>
        </p:nvSpPr>
        <p:spPr>
          <a:xfrm>
            <a:off x="911424" y="907173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Performance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4C175E85-36EC-B54B-A087-8FD8D03FC01F}"/>
              </a:ext>
            </a:extLst>
          </p:cNvPr>
          <p:cNvSpPr txBox="1"/>
          <p:nvPr/>
        </p:nvSpPr>
        <p:spPr>
          <a:xfrm>
            <a:off x="9603372" y="5835584"/>
            <a:ext cx="813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Trend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32C6B4C7-33DD-D843-9DE9-A708B1B258A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8462665">
            <a:off x="3289959" y="5925715"/>
            <a:ext cx="720000" cy="720000"/>
          </a:xfrm>
          <a:prstGeom prst="rect">
            <a:avLst/>
          </a:prstGeom>
        </p:spPr>
      </p:pic>
      <p:pic>
        <p:nvPicPr>
          <p:cNvPr id="96" name="Grafik 95">
            <a:extLst>
              <a:ext uri="{FF2B5EF4-FFF2-40B4-BE49-F238E27FC236}">
                <a16:creationId xmlns:a16="http://schemas.microsoft.com/office/drawing/2014/main" id="{0C3B8A3A-3E2D-FD42-ADD7-463415526E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8917966">
            <a:off x="8184866" y="5922892"/>
            <a:ext cx="720000" cy="720000"/>
          </a:xfrm>
          <a:prstGeom prst="rect">
            <a:avLst/>
          </a:prstGeom>
        </p:spPr>
      </p:pic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9FFFBF15-17C6-834F-BFA2-859C1412A857}"/>
              </a:ext>
            </a:extLst>
          </p:cNvPr>
          <p:cNvGrpSpPr/>
          <p:nvPr/>
        </p:nvGrpSpPr>
        <p:grpSpPr>
          <a:xfrm>
            <a:off x="5711812" y="5922892"/>
            <a:ext cx="720000" cy="720000"/>
            <a:chOff x="5981699" y="3314699"/>
            <a:chExt cx="720000" cy="720000"/>
          </a:xfrm>
        </p:grpSpPr>
        <p:pic>
          <p:nvPicPr>
            <p:cNvPr id="40" name="Grafik 39">
              <a:extLst>
                <a:ext uri="{FF2B5EF4-FFF2-40B4-BE49-F238E27FC236}">
                  <a16:creationId xmlns:a16="http://schemas.microsoft.com/office/drawing/2014/main" id="{C322FAC0-73CA-7043-86FF-5BB24E25D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981699" y="3314699"/>
              <a:ext cx="720000" cy="720000"/>
            </a:xfrm>
            <a:prstGeom prst="rect">
              <a:avLst/>
            </a:prstGeom>
          </p:spPr>
        </p:pic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81DD8FEB-9CEC-974F-A272-96FE06215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6143699" y="3476699"/>
              <a:ext cx="396000" cy="396000"/>
            </a:xfrm>
            <a:prstGeom prst="rect">
              <a:avLst/>
            </a:prstGeom>
          </p:spPr>
        </p:pic>
      </p:grp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0A53F9A3-7835-A14D-B75A-E26E9FC7B9EB}"/>
              </a:ext>
            </a:extLst>
          </p:cNvPr>
          <p:cNvCxnSpPr/>
          <p:nvPr/>
        </p:nvCxnSpPr>
        <p:spPr>
          <a:xfrm>
            <a:off x="2786211" y="2708920"/>
            <a:ext cx="6480000" cy="0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 Verbindung 106">
            <a:extLst>
              <a:ext uri="{FF2B5EF4-FFF2-40B4-BE49-F238E27FC236}">
                <a16:creationId xmlns:a16="http://schemas.microsoft.com/office/drawing/2014/main" id="{6811BFD3-BC21-4C46-850D-FFE098B653F0}"/>
              </a:ext>
            </a:extLst>
          </p:cNvPr>
          <p:cNvCxnSpPr/>
          <p:nvPr/>
        </p:nvCxnSpPr>
        <p:spPr>
          <a:xfrm>
            <a:off x="2786211" y="4221088"/>
            <a:ext cx="6480000" cy="0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107">
            <a:extLst>
              <a:ext uri="{FF2B5EF4-FFF2-40B4-BE49-F238E27FC236}">
                <a16:creationId xmlns:a16="http://schemas.microsoft.com/office/drawing/2014/main" id="{770E9494-A9A2-F64F-9E3A-B1CD84AEB7F5}"/>
              </a:ext>
            </a:extLst>
          </p:cNvPr>
          <p:cNvCxnSpPr>
            <a:cxnSpLocks/>
          </p:cNvCxnSpPr>
          <p:nvPr/>
        </p:nvCxnSpPr>
        <p:spPr>
          <a:xfrm>
            <a:off x="4860435" y="1583091"/>
            <a:ext cx="0" cy="3967711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D20A170F-262D-AC4E-AA30-3ECC2696DE82}"/>
              </a:ext>
            </a:extLst>
          </p:cNvPr>
          <p:cNvCxnSpPr>
            <a:cxnSpLocks/>
          </p:cNvCxnSpPr>
          <p:nvPr/>
        </p:nvCxnSpPr>
        <p:spPr>
          <a:xfrm>
            <a:off x="7248128" y="1583091"/>
            <a:ext cx="0" cy="3967711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A41149E4-B009-A44D-A2BF-38662718D493}"/>
              </a:ext>
            </a:extLst>
          </p:cNvPr>
          <p:cNvGrpSpPr/>
          <p:nvPr/>
        </p:nvGrpSpPr>
        <p:grpSpPr>
          <a:xfrm>
            <a:off x="5730924" y="1762017"/>
            <a:ext cx="739305" cy="708999"/>
            <a:chOff x="10662858" y="3042136"/>
            <a:chExt cx="739305" cy="708999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4D424DAF-FBCD-814B-986E-239F1F8C2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831291" y="3042136"/>
              <a:ext cx="396000" cy="396000"/>
            </a:xfrm>
            <a:prstGeom prst="rect">
              <a:avLst/>
            </a:prstGeom>
          </p:spPr>
        </p:pic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D311D19C-336A-7F44-B54D-F3FF94E790EA}"/>
                </a:ext>
              </a:extLst>
            </p:cNvPr>
            <p:cNvSpPr txBox="1"/>
            <p:nvPr/>
          </p:nvSpPr>
          <p:spPr>
            <a:xfrm>
              <a:off x="10662858" y="3474136"/>
              <a:ext cx="739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Thomas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C18D3898-398B-0547-8665-C9886652E4C6}"/>
              </a:ext>
            </a:extLst>
          </p:cNvPr>
          <p:cNvGrpSpPr/>
          <p:nvPr/>
        </p:nvGrpSpPr>
        <p:grpSpPr>
          <a:xfrm>
            <a:off x="7934563" y="1767807"/>
            <a:ext cx="583814" cy="703209"/>
            <a:chOff x="10615397" y="3429000"/>
            <a:chExt cx="583814" cy="703209"/>
          </a:xfrm>
        </p:grpSpPr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51BF925D-71A9-FD43-917D-C9EB070823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0709304" y="3429000"/>
              <a:ext cx="396000" cy="396000"/>
            </a:xfrm>
            <a:prstGeom prst="rect">
              <a:avLst/>
            </a:prstGeom>
          </p:spPr>
        </p:pic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64C9695A-C481-8F45-972A-FED7B63FF93F}"/>
                </a:ext>
              </a:extLst>
            </p:cNvPr>
            <p:cNvSpPr txBox="1"/>
            <p:nvPr/>
          </p:nvSpPr>
          <p:spPr>
            <a:xfrm>
              <a:off x="10615397" y="3855210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Claire</a:t>
              </a:r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2C68715A-DBFE-DD43-A115-C14599E21301}"/>
              </a:ext>
            </a:extLst>
          </p:cNvPr>
          <p:cNvGrpSpPr/>
          <p:nvPr/>
        </p:nvGrpSpPr>
        <p:grpSpPr>
          <a:xfrm>
            <a:off x="7934563" y="3133555"/>
            <a:ext cx="660758" cy="722148"/>
            <a:chOff x="10702132" y="3042136"/>
            <a:chExt cx="660758" cy="722148"/>
          </a:xfrm>
        </p:grpSpPr>
        <p:pic>
          <p:nvPicPr>
            <p:cNvPr id="34" name="Grafik 33">
              <a:extLst>
                <a:ext uri="{FF2B5EF4-FFF2-40B4-BE49-F238E27FC236}">
                  <a16:creationId xmlns:a16="http://schemas.microsoft.com/office/drawing/2014/main" id="{5138FF32-A635-9647-87C4-100BC9C348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831291" y="3042136"/>
              <a:ext cx="396000" cy="396000"/>
            </a:xfrm>
            <a:prstGeom prst="rect">
              <a:avLst/>
            </a:prstGeom>
          </p:spPr>
        </p:pic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90A8094A-FFD6-7947-9FAE-5C50DE73EC51}"/>
                </a:ext>
              </a:extLst>
            </p:cNvPr>
            <p:cNvSpPr txBox="1"/>
            <p:nvPr/>
          </p:nvSpPr>
          <p:spPr>
            <a:xfrm>
              <a:off x="10702132" y="3487285"/>
              <a:ext cx="6607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Dennis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CED62B63-46E2-354B-BE14-3CD3EBC9F022}"/>
              </a:ext>
            </a:extLst>
          </p:cNvPr>
          <p:cNvGrpSpPr/>
          <p:nvPr/>
        </p:nvGrpSpPr>
        <p:grpSpPr>
          <a:xfrm>
            <a:off x="8019926" y="4570267"/>
            <a:ext cx="474810" cy="722148"/>
            <a:chOff x="10788710" y="3042136"/>
            <a:chExt cx="474810" cy="722148"/>
          </a:xfrm>
        </p:grpSpPr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FC1237C4-B374-5649-8743-637906567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831291" y="3042136"/>
              <a:ext cx="396000" cy="396000"/>
            </a:xfrm>
            <a:prstGeom prst="rect">
              <a:avLst/>
            </a:prstGeom>
          </p:spPr>
        </p:pic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1CE4AA69-FB4A-C447-A410-BF187B99F471}"/>
                </a:ext>
              </a:extLst>
            </p:cNvPr>
            <p:cNvSpPr txBox="1"/>
            <p:nvPr/>
          </p:nvSpPr>
          <p:spPr>
            <a:xfrm>
              <a:off x="10788710" y="3487285"/>
              <a:ext cx="474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Lutz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FD412F98-146A-A34D-95E1-AE85C1A2807A}"/>
              </a:ext>
            </a:extLst>
          </p:cNvPr>
          <p:cNvGrpSpPr/>
          <p:nvPr/>
        </p:nvGrpSpPr>
        <p:grpSpPr>
          <a:xfrm>
            <a:off x="6596470" y="2797359"/>
            <a:ext cx="583814" cy="703209"/>
            <a:chOff x="10615397" y="3429000"/>
            <a:chExt cx="583814" cy="703209"/>
          </a:xfrm>
        </p:grpSpPr>
        <p:pic>
          <p:nvPicPr>
            <p:cNvPr id="45" name="Grafik 44">
              <a:extLst>
                <a:ext uri="{FF2B5EF4-FFF2-40B4-BE49-F238E27FC236}">
                  <a16:creationId xmlns:a16="http://schemas.microsoft.com/office/drawing/2014/main" id="{3A714E79-A22D-B146-8D17-7E41D9A76E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0709304" y="3429000"/>
              <a:ext cx="396000" cy="396000"/>
            </a:xfrm>
            <a:prstGeom prst="rect">
              <a:avLst/>
            </a:prstGeom>
          </p:spPr>
        </p:pic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4CDED9A5-E8CF-4A40-8C0F-21BC1E9B08CE}"/>
                </a:ext>
              </a:extLst>
            </p:cNvPr>
            <p:cNvSpPr txBox="1"/>
            <p:nvPr/>
          </p:nvSpPr>
          <p:spPr>
            <a:xfrm>
              <a:off x="10615397" y="3855210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Diane</a:t>
              </a:r>
            </a:p>
          </p:txBody>
        </p: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A467A788-45D7-534A-AC1D-281218460E10}"/>
              </a:ext>
            </a:extLst>
          </p:cNvPr>
          <p:cNvGrpSpPr/>
          <p:nvPr/>
        </p:nvGrpSpPr>
        <p:grpSpPr>
          <a:xfrm>
            <a:off x="3467017" y="3133555"/>
            <a:ext cx="577402" cy="732925"/>
            <a:chOff x="10740590" y="3042136"/>
            <a:chExt cx="577402" cy="732925"/>
          </a:xfrm>
        </p:grpSpPr>
        <p:pic>
          <p:nvPicPr>
            <p:cNvPr id="48" name="Grafik 47">
              <a:extLst>
                <a:ext uri="{FF2B5EF4-FFF2-40B4-BE49-F238E27FC236}">
                  <a16:creationId xmlns:a16="http://schemas.microsoft.com/office/drawing/2014/main" id="{67028D8A-6AC8-4D49-886B-33FA30139F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0831291" y="3042136"/>
              <a:ext cx="396000" cy="396000"/>
            </a:xfrm>
            <a:prstGeom prst="rect">
              <a:avLst/>
            </a:prstGeom>
          </p:spPr>
        </p:pic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16EC0618-C3F7-5344-80BE-E2550BCEBE28}"/>
                </a:ext>
              </a:extLst>
            </p:cNvPr>
            <p:cNvSpPr txBox="1"/>
            <p:nvPr/>
          </p:nvSpPr>
          <p:spPr>
            <a:xfrm>
              <a:off x="10740590" y="3498062"/>
              <a:ext cx="5774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Frank</a:t>
              </a:r>
            </a:p>
          </p:txBody>
        </p:sp>
      </p:grpSp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B880EB57-8DA2-D641-8F0E-FAF6CC6AFFB1}"/>
              </a:ext>
            </a:extLst>
          </p:cNvPr>
          <p:cNvGrpSpPr/>
          <p:nvPr/>
        </p:nvGrpSpPr>
        <p:grpSpPr>
          <a:xfrm>
            <a:off x="5247518" y="3345237"/>
            <a:ext cx="668773" cy="708329"/>
            <a:chOff x="10572917" y="3429000"/>
            <a:chExt cx="668773" cy="708329"/>
          </a:xfrm>
        </p:grpSpPr>
        <p:pic>
          <p:nvPicPr>
            <p:cNvPr id="51" name="Grafik 50">
              <a:extLst>
                <a:ext uri="{FF2B5EF4-FFF2-40B4-BE49-F238E27FC236}">
                  <a16:creationId xmlns:a16="http://schemas.microsoft.com/office/drawing/2014/main" id="{29FF427A-43F0-E046-B853-D037D441F6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10709304" y="3429000"/>
              <a:ext cx="396000" cy="396000"/>
            </a:xfrm>
            <a:prstGeom prst="rect">
              <a:avLst/>
            </a:prstGeom>
          </p:spPr>
        </p:pic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C54B5627-B654-F14D-9B8C-BFE5E50C5B21}"/>
                </a:ext>
              </a:extLst>
            </p:cNvPr>
            <p:cNvSpPr txBox="1"/>
            <p:nvPr/>
          </p:nvSpPr>
          <p:spPr>
            <a:xfrm>
              <a:off x="10572917" y="3860330"/>
              <a:ext cx="6687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Carolin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9613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Macintosh PowerPoint</Application>
  <PresentationFormat>Breitbild</PresentationFormat>
  <Paragraphs>17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1_Office</vt:lpstr>
      <vt:lpstr>Office</vt:lpstr>
      <vt:lpstr>think-cell Folie</vt:lpstr>
      <vt:lpstr>Leadership – Team Performance review</vt:lpstr>
      <vt:lpstr>Leadership – Team Performance 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- Team Performance Review</dc:title>
  <dc:subject/>
  <dc:creator>StrategyPunk.com</dc:creator>
  <cp:keywords/>
  <dc:description/>
  <cp:lastModifiedBy>Christina  Schmidt</cp:lastModifiedBy>
  <cp:revision>36</cp:revision>
  <dcterms:created xsi:type="dcterms:W3CDTF">2019-03-05T19:37:05Z</dcterms:created>
  <dcterms:modified xsi:type="dcterms:W3CDTF">2020-01-28T20:46:09Z</dcterms:modified>
  <cp:category/>
</cp:coreProperties>
</file>