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heme/theme3.xml" ContentType="application/vnd.openxmlformats-officedocument.them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  <p:sldMasterId id="2147483728" r:id="rId2"/>
  </p:sldMasterIdLst>
  <p:notesMasterIdLst>
    <p:notesMasterId r:id="rId10"/>
  </p:notesMasterIdLst>
  <p:sldIdLst>
    <p:sldId id="383" r:id="rId3"/>
    <p:sldId id="384" r:id="rId4"/>
    <p:sldId id="385" r:id="rId5"/>
    <p:sldId id="386" r:id="rId6"/>
    <p:sldId id="387" r:id="rId7"/>
    <p:sldId id="388" r:id="rId8"/>
    <p:sldId id="376" r:id="rId9"/>
  </p:sldIdLst>
  <p:sldSz cx="12192000" cy="6858000"/>
  <p:notesSz cx="6797675" cy="9926638"/>
  <p:custDataLst>
    <p:tags r:id="rId11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7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A8BD75"/>
    <a:srgbClr val="35AB91"/>
    <a:srgbClr val="DC6E00"/>
    <a:srgbClr val="F0A239"/>
    <a:srgbClr val="EDF0F2"/>
    <a:srgbClr val="B25147"/>
    <a:srgbClr val="44727E"/>
    <a:srgbClr val="36AB91"/>
    <a:srgbClr val="396F7C"/>
    <a:srgbClr val="A6A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89" autoAdjust="0"/>
    <p:restoredTop sz="93725" autoAdjust="0"/>
  </p:normalViewPr>
  <p:slideViewPr>
    <p:cSldViewPr>
      <p:cViewPr varScale="1">
        <p:scale>
          <a:sx n="77" d="100"/>
          <a:sy n="77" d="100"/>
        </p:scale>
        <p:origin x="312" y="44"/>
      </p:cViewPr>
      <p:guideLst>
        <p:guide orient="horz" pos="238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55ECEB-5993-419A-A88E-DE0AA28C9EB0}" type="datetimeFigureOut">
              <a:rPr lang="de-DE" smtClean="0"/>
              <a:t>21.01.2022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826AFD-8D35-440C-98D2-3CEB164CDE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5322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3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5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9.bin"/><Relationship Id="rId4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02C00E-24D6-6D46-91EF-22D77F5552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22171D0-D3E6-D24C-A073-B0DE6E599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78AB277-361A-D44F-81F8-075BA065A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9A4E840-6A0C-6F4E-B5D9-FECEDF254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6DA68EB-357D-5649-9BE4-E4F3C994A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4361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4C89FC-94AA-C74D-9175-559AD0FAF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A1CEB8E-3FEF-FD4C-AEEC-A8A4A76CD2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CB39C45-778F-4241-8230-17A79F1B1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65B23BD-D4E4-2442-9152-AD4549E71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67D0266-6465-1F4C-86AB-151D2D0F2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5511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02B8040-A28B-B347-BD8C-5EA0D6B27A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2DC78F5-DB66-E64C-96FD-851181D113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23DDCC4-E6B7-DE4E-8F64-5459E5E99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1804C0D-9A01-D94A-8D4B-3783AC324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49AB533-E8AB-784D-9B50-591B17607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5950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789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582359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5866DBD5-BBEC-437B-B37F-6BF2755FDAB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13359016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708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fik 4">
            <a:extLst>
              <a:ext uri="{FF2B5EF4-FFF2-40B4-BE49-F238E27FC236}">
                <a16:creationId xmlns:a16="http://schemas.microsoft.com/office/drawing/2014/main" id="{0497CA38-8086-4A83-A292-86607C7F0CC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8"/>
            <a:ext cx="12186138" cy="4608512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5F2911CE-ED18-40C6-9BEB-5257E2C24DCC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88288" y="5805264"/>
            <a:ext cx="3121341" cy="619621"/>
          </a:xfrm>
          <a:prstGeom prst="rect">
            <a:avLst/>
          </a:prstGeom>
        </p:spPr>
      </p:pic>
      <p:sp>
        <p:nvSpPr>
          <p:cNvPr id="7" name="Textplatzhalter 20">
            <a:extLst>
              <a:ext uri="{FF2B5EF4-FFF2-40B4-BE49-F238E27FC236}">
                <a16:creationId xmlns:a16="http://schemas.microsoft.com/office/drawing/2014/main" id="{42609E44-ECAF-4B1E-96D4-0E9E93E98B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368" y="5473558"/>
            <a:ext cx="4148635" cy="457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rgbClr val="0034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62521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276797236"/>
              </p:ext>
            </p:ext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56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201300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41062237"/>
              </p:ext>
            </p:ext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329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06428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und Inhalt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962348763"/>
              </p:ext>
            </p:ext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119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39246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084BC617-70E0-4BF3-BDAC-3D0238FBCFF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19015293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07" name="think-cell Folie" r:id="rId5" imgW="338" imgH="338" progId="TCLayout.ActiveDocument.1">
                  <p:embed/>
                </p:oleObj>
              </mc:Choice>
              <mc:Fallback>
                <p:oleObj name="think-cell Folie" r:id="rId5" imgW="338" imgH="33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hteck 1" hidden="1">
            <a:extLst>
              <a:ext uri="{FF2B5EF4-FFF2-40B4-BE49-F238E27FC236}">
                <a16:creationId xmlns:a16="http://schemas.microsoft.com/office/drawing/2014/main" id="{194D8A73-A75D-4D8E-80E9-C1993117B43E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03142F2-9013-4767-BCE2-03B227EB1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6" name="Textplatzhalter 10">
            <a:extLst>
              <a:ext uri="{FF2B5EF4-FFF2-40B4-BE49-F238E27FC236}">
                <a16:creationId xmlns:a16="http://schemas.microsoft.com/office/drawing/2014/main" id="{6CCA563E-429C-4434-8BD2-1A32B879B12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  <p:sp>
        <p:nvSpPr>
          <p:cNvPr id="13" name="Bildplatzhalter 12">
            <a:extLst>
              <a:ext uri="{FF2B5EF4-FFF2-40B4-BE49-F238E27FC236}">
                <a16:creationId xmlns:a16="http://schemas.microsoft.com/office/drawing/2014/main" id="{DFB0C07B-77C7-4A4E-889D-26DE571079D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15951" y="1484784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7" name="Bildplatzhalter 12">
            <a:extLst>
              <a:ext uri="{FF2B5EF4-FFF2-40B4-BE49-F238E27FC236}">
                <a16:creationId xmlns:a16="http://schemas.microsoft.com/office/drawing/2014/main" id="{C6E87118-92D8-4571-885E-AFD178D1509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848396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8" name="Bildplatzhalter 12">
            <a:extLst>
              <a:ext uri="{FF2B5EF4-FFF2-40B4-BE49-F238E27FC236}">
                <a16:creationId xmlns:a16="http://schemas.microsoft.com/office/drawing/2014/main" id="{2852C9DA-CFE0-41A5-B9AE-16C1AD6B11F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80841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9" name="Bildplatzhalter 12">
            <a:extLst>
              <a:ext uri="{FF2B5EF4-FFF2-40B4-BE49-F238E27FC236}">
                <a16:creationId xmlns:a16="http://schemas.microsoft.com/office/drawing/2014/main" id="{CA057589-E11B-4941-9B64-CCED2B0932A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313286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30" name="Bildplatzhalter 12">
            <a:extLst>
              <a:ext uri="{FF2B5EF4-FFF2-40B4-BE49-F238E27FC236}">
                <a16:creationId xmlns:a16="http://schemas.microsoft.com/office/drawing/2014/main" id="{B442A6B6-ED56-4B7B-A7F8-467E75BD152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545730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474986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5D02BA-6C32-534C-AA72-53103202F9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34A00A5-DDDA-6441-8F40-144BDF1512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73A3220-B885-2D48-82DF-0A2D81C42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7D7927E-FA01-9048-B154-A85419A8F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4D45F6B-7CA6-E746-B7C8-921233F79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72159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828219-3BA2-C147-A20C-746144E66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874AF0B-C7CA-3746-95FC-410F58D19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CC0D4B4-FE28-944B-858C-FD49F6712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7FFD408-AE82-914A-837A-1B19887A7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0D1379D-9520-0648-A50E-8DE0664DF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9580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BBC011-5580-1147-B2CA-74CE8E5EB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B97274-70A9-A941-BA73-BD31828411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8C86CF9-2B71-7D4F-BD9D-A3B895A00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450FBF6-7101-3E4C-925D-D61CDE36E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19A8A00-571A-A743-9A57-518E3C851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23042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26ADF-8107-FA4E-A04F-A371AA355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EE09D12-809F-9046-9025-9F712295F6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1F36CCE-B513-0441-AB99-899DEA3FC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B55959E-3E36-794F-B6B8-043D3BD02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FD48199-2686-4D44-9793-13AD90347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31440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97E4E2-D73F-BF4F-94BA-A274D7C57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81A30E-A539-5B40-8C2D-F4D9426914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593E6E1-7F56-ED46-9831-90EAD87F72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762F161-A661-4C4C-87E0-F8BDD13C3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21.01.2022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3D39A93-9A90-E047-BD0A-2885BCF82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46D8EED-5393-1048-B9C7-D02CDE77D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20801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3C1214-A127-B64D-B398-AF0433F6E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55B6C7D-13C7-3E4E-8815-E5F64280F9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2FA0D2F-3EE4-7B42-8689-711932406D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15955B6-DF52-D64C-AA20-CFF267CF2F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86D10B7-A0DB-C24C-A5E4-326ED791DA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28D701B-8A71-704E-8D6B-A26AF9107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21.01.2022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1D282E9-102A-A149-8F4A-8B85F0F54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3015557-1C2C-6A4D-93AB-691F0CFB8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94512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A5F1DE-5F77-2B47-9B9A-B25FDFE1B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ED1817C-EB1E-2946-A4E2-C9D3A276A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21.01.2022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A516699-E9D6-1D4C-B739-CCF26C011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A70B319-5919-1148-8CF9-685496A9A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58172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1AF1396-8167-FF4D-A614-BD73E9C38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21.01.2022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D220FE5-8D8B-2744-99B4-22B36FEB4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ECAAA4D-1463-294B-8D29-EEA32D4BB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31831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AFA4F5-3F94-FE4B-BEBE-28A7B5D10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3463FCB-13E7-DC42-A1D0-7E404CBB00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5A9E663-4EB0-4E41-AA04-E529CBC404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4AF7B11-3489-BC49-8A96-41399E492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21.01.2022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FB87408-15E5-884B-89C9-1BA315FF8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83DE418-E4C4-6D46-B385-D19F3E287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167880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0C09D0-A7E5-CA48-941F-B8D62FF58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B380C36-D55B-7E4C-95DE-0659AC0C6A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6D542D0-35CD-FE4B-829C-BF9554F6B0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E9436EA-F7DB-5D4F-8017-CBD07616A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21.01.2022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72B93B7-2746-4E4E-A34F-10A56E411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45A7424-D540-7243-91D2-CC93F465E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59369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0EC841-5C71-6246-9475-C84B925D6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721994E-B1C1-7E48-AFC1-B18D320E25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DA82F3B-6F62-0F49-9EBB-7E7DD9E8B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DC885B4-3006-D14F-A4A3-388A74248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94C688C-AF20-5A4E-9633-3E59CA59B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52299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8639CA0-1FAA-864F-ABC7-19408632EB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0670078-E223-9E41-802E-348704341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FC92E19-3D1C-4F45-9DDE-050051610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29C9244-86C3-954B-BEE9-77581BB50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78E9589-9FF3-944A-AC4F-8DB41DFA8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563861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65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26128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7C9870-81FE-DE4E-A3B5-CBD292301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73C82E2-4F2B-E74E-9CC8-6767E82526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1F530AF-D2A4-E54C-8C79-F8BEC82B5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A1C0B71-BFF7-BA45-B3C1-0B6530B71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421A43F-3474-E546-8997-A355E2132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571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26DB56-37BF-6945-AEE2-04961117B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42C437E-2420-CD48-A664-6A4400C91D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7673C10-9805-9B40-84D0-7505C39FCB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18467E0-8B3D-EB4A-821A-D85A7241A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21.01.2022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6B540F2-1137-3D48-90DD-A71A382F5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3E14684-3F65-4C4C-8C5A-427492334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9314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253B6B-DEEE-2144-8A86-CF2836F77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124EDBC-3372-1B48-8C80-E589AE6E6D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20C1C6C-18D1-7B4B-B65F-3B69CB34B3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F686EF4-4279-3E48-AC6A-A688910539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F42713D-FBCC-CA44-8C8E-F6D9D49D1F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6F5B1B5-57AB-CC46-A313-736F736A9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21.01.2022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B3AAB8A-B3B6-5340-A36D-E0B41DB0F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97DA854-9B5C-EE45-B8FB-0EE31DC45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3727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6BBB6F-C347-594B-A535-5CD8E312E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C4FC02E-8047-9E4B-81DC-46FD067BC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21.01.2022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2EE987C-A019-1C4A-9EC5-E42E3F41F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2FE7362-7526-EE42-B0E6-7B3BB8104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1904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F5110BD-0CC8-484F-86BB-9D31A26E7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21.01.2022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15C5D08-132E-3547-8878-841BCA31F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C99CBDE-A5F1-CC4B-8427-7EC7A2E67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9085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213B29-61B9-874A-B03B-62F7888CA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8557F03-DFCA-6740-818A-78DF151039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FF85103-D364-D54C-B479-E718EB809C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8C67347-1D3C-0844-BA02-F3B95E6D3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21.01.2022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807407F-D77D-F14F-BB16-88DA28B44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007182A-9212-1A42-BF8E-35C3A6B0C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355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15F77F-C389-4E49-B8FB-3245F3659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E0ADA8E-3A4A-DC47-8232-160C8FE11B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8308C8C-DF2A-5442-A612-3114309525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825F1E3-C4CA-4E41-A5F3-638296F15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21.01.2022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5A665C3-9A4C-A444-B9B3-2D31C9DBF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45EB821-DDA5-C548-8D85-69BACA421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1379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vmlDrawing" Target="../drawings/vmlDrawing1.v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oleObject" Target="../embeddings/oleObject1.bin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theme" Target="../theme/theme2.xml"/><Relationship Id="rId18" Type="http://schemas.openxmlformats.org/officeDocument/2006/relationships/image" Target="../media/image1.emf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19.xml"/><Relationship Id="rId16" Type="http://schemas.openxmlformats.org/officeDocument/2006/relationships/tags" Target="../tags/tag16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tags" Target="../tags/tag15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vmlDrawing" Target="../drawings/vmlDrawing8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542D7FC3-4436-4347-9DAC-9B57E0338C2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53055283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263" name="think-cell Folie" r:id="rId22" imgW="360" imgH="360" progId="TCLayout.ActiveDocument.1">
                  <p:embed/>
                </p:oleObj>
              </mc:Choice>
              <mc:Fallback>
                <p:oleObj name="think-cell Folie" r:id="rId22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hteck 6" hidden="1">
            <a:extLst>
              <a:ext uri="{FF2B5EF4-FFF2-40B4-BE49-F238E27FC236}">
                <a16:creationId xmlns:a16="http://schemas.microsoft.com/office/drawing/2014/main" id="{2C644CD0-AFD2-4863-B299-8CA9BAB8A5B0}"/>
              </a:ext>
            </a:extLst>
          </p:cNvPr>
          <p:cNvSpPr/>
          <p:nvPr userDrawn="1">
            <p:custDataLst>
              <p:tags r:id="rId21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de-DE" sz="4400" b="0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B762BD9-24D1-6442-BB0E-F21167095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D41D023-1571-D549-9DA0-0E8A800229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85D1B04-59E0-0A4C-9081-0B01EAAAE2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4B536-F7AF-944A-9ADE-2033D9E83C3B}" type="datetimeFigureOut">
              <a:rPr lang="de-DE" smtClean="0"/>
              <a:t>21.01.2022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7B697C8-CD4A-4442-9F8C-E53268027C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5367591-8258-D445-865F-1D7FE568E4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1676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686" r:id="rId13"/>
    <p:sldLayoutId id="2147483683" r:id="rId14"/>
    <p:sldLayoutId id="2147483688" r:id="rId15"/>
    <p:sldLayoutId id="2147483687" r:id="rId16"/>
    <p:sldLayoutId id="214748368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EB812DE3-54D6-4E45-9314-53AB9E036A2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5"/>
            </p:custDataLst>
            <p:extLst>
              <p:ext uri="{D42A27DB-BD31-4B8C-83A1-F6EECF244321}">
                <p14:modId xmlns:p14="http://schemas.microsoft.com/office/powerpoint/2010/main" val="42742407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287" name="think-cell Folie" r:id="rId17" imgW="360" imgH="360" progId="TCLayout.ActiveDocument.1">
                  <p:embed/>
                </p:oleObj>
              </mc:Choice>
              <mc:Fallback>
                <p:oleObj name="think-cell Folie" r:id="rId17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hteck 6" hidden="1">
            <a:extLst>
              <a:ext uri="{FF2B5EF4-FFF2-40B4-BE49-F238E27FC236}">
                <a16:creationId xmlns:a16="http://schemas.microsoft.com/office/drawing/2014/main" id="{46EA1B23-5D56-48B6-A6CA-5CA1E9F2BE2F}"/>
              </a:ext>
            </a:extLst>
          </p:cNvPr>
          <p:cNvSpPr/>
          <p:nvPr userDrawn="1">
            <p:custDataLst>
              <p:tags r:id="rId16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de-DE" sz="4400" b="0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176703B-D061-884A-88F6-3248B0711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14CE598-5E8F-B741-9F08-DC9379B98C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5C52A2A-742B-CF44-9700-99D00DFF6B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4B536-F7AF-944A-9ADE-2033D9E83C3B}" type="datetimeFigureOut">
              <a:rPr lang="de-DE" smtClean="0"/>
              <a:t>21.01.2022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B2EC5FF-4E16-FE4C-B1A2-25C7F07197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7EB20D1-13FF-FC47-BEDC-B72501E2A4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9237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tags" Target="../tags/tag20.xml"/><Relationship Id="rId7" Type="http://schemas.openxmlformats.org/officeDocument/2006/relationships/image" Target="../media/image6.png"/><Relationship Id="rId2" Type="http://schemas.openxmlformats.org/officeDocument/2006/relationships/tags" Target="../tags/tag19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10.bin"/><Relationship Id="rId4" Type="http://schemas.openxmlformats.org/officeDocument/2006/relationships/slideLayout" Target="../slideLayouts/slideLayout29.xml"/><Relationship Id="rId9" Type="http://schemas.openxmlformats.org/officeDocument/2006/relationships/image" Target="../media/image8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22.xml"/><Relationship Id="rId7" Type="http://schemas.openxmlformats.org/officeDocument/2006/relationships/image" Target="../media/image6.png"/><Relationship Id="rId2" Type="http://schemas.openxmlformats.org/officeDocument/2006/relationships/tags" Target="../tags/tag21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10.bin"/><Relationship Id="rId4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image" Target="../media/image6.png"/><Relationship Id="rId2" Type="http://schemas.openxmlformats.org/officeDocument/2006/relationships/tags" Target="../tags/tag23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10.bin"/><Relationship Id="rId4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26.xml"/><Relationship Id="rId7" Type="http://schemas.openxmlformats.org/officeDocument/2006/relationships/image" Target="../media/image6.png"/><Relationship Id="rId2" Type="http://schemas.openxmlformats.org/officeDocument/2006/relationships/tags" Target="../tags/tag25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10.bin"/><Relationship Id="rId4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7" Type="http://schemas.openxmlformats.org/officeDocument/2006/relationships/image" Target="../media/image6.png"/><Relationship Id="rId2" Type="http://schemas.openxmlformats.org/officeDocument/2006/relationships/tags" Target="../tags/tag27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10.bin"/><Relationship Id="rId4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7" Type="http://schemas.openxmlformats.org/officeDocument/2006/relationships/image" Target="../media/image6.png"/><Relationship Id="rId2" Type="http://schemas.openxmlformats.org/officeDocument/2006/relationships/tags" Target="../tags/tag29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10.bin"/><Relationship Id="rId4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0.svg"/><Relationship Id="rId7" Type="http://schemas.openxmlformats.org/officeDocument/2006/relationships/image" Target="../media/image14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13.png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247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324187"/>
            <a:ext cx="10394457" cy="471270"/>
          </a:xfrm>
        </p:spPr>
        <p:txBody>
          <a:bodyPr/>
          <a:lstStyle/>
          <a:p>
            <a:r>
              <a:rPr lang="de-DE" b="1" dirty="0">
                <a:solidFill>
                  <a:srgbClr val="44727E"/>
                </a:solidFill>
              </a:rPr>
              <a:t>Leadership - 5 Dysfunctions </a:t>
            </a:r>
            <a:r>
              <a:rPr lang="de-DE" b="1" dirty="0" err="1">
                <a:solidFill>
                  <a:srgbClr val="44727E"/>
                </a:solidFill>
              </a:rPr>
              <a:t>of</a:t>
            </a:r>
            <a:r>
              <a:rPr lang="de-DE" b="1" dirty="0">
                <a:solidFill>
                  <a:srgbClr val="44727E"/>
                </a:solidFill>
              </a:rPr>
              <a:t> a </a:t>
            </a:r>
            <a:r>
              <a:rPr lang="de-DE" b="1" dirty="0" err="1">
                <a:solidFill>
                  <a:srgbClr val="44727E"/>
                </a:solidFill>
              </a:rPr>
              <a:t>team</a:t>
            </a:r>
            <a:endParaRPr lang="de-DE" b="1" i="1" dirty="0">
              <a:solidFill>
                <a:schemeClr val="accent2"/>
              </a:solidFill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10200456" y="6534806"/>
            <a:ext cx="17652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b="1" dirty="0">
                <a:solidFill>
                  <a:srgbClr val="44727E"/>
                </a:solidFill>
              </a:rPr>
              <a:t>www.strategypunk.com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67754978-6C91-FC49-8D04-A1BAA8DBAA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368" y="836712"/>
            <a:ext cx="9303353" cy="392112"/>
          </a:xfrm>
        </p:spPr>
        <p:txBody>
          <a:bodyPr/>
          <a:lstStyle/>
          <a:p>
            <a:r>
              <a:rPr lang="en-GB" sz="2200" b="1" dirty="0">
                <a:solidFill>
                  <a:schemeClr val="accent6"/>
                </a:solidFill>
              </a:rPr>
              <a:t>Introduction to Lencioni’s five dysfunctions of a team</a:t>
            </a:r>
          </a:p>
        </p:txBody>
      </p:sp>
      <p:grpSp>
        <p:nvGrpSpPr>
          <p:cNvPr id="51" name="Group 13">
            <a:extLst>
              <a:ext uri="{FF2B5EF4-FFF2-40B4-BE49-F238E27FC236}">
                <a16:creationId xmlns:a16="http://schemas.microsoft.com/office/drawing/2014/main" id="{975DC798-6845-4068-BC92-AA18A23545A5}"/>
              </a:ext>
            </a:extLst>
          </p:cNvPr>
          <p:cNvGrpSpPr/>
          <p:nvPr/>
        </p:nvGrpSpPr>
        <p:grpSpPr>
          <a:xfrm>
            <a:off x="883144" y="4495016"/>
            <a:ext cx="5017855" cy="814439"/>
            <a:chOff x="0" y="0"/>
            <a:chExt cx="6686354" cy="1268730"/>
          </a:xfrm>
          <a:solidFill>
            <a:srgbClr val="36AB91"/>
          </a:solidFill>
        </p:grpSpPr>
        <p:sp>
          <p:nvSpPr>
            <p:cNvPr id="52" name="Freeform 14">
              <a:extLst>
                <a:ext uri="{FF2B5EF4-FFF2-40B4-BE49-F238E27FC236}">
                  <a16:creationId xmlns:a16="http://schemas.microsoft.com/office/drawing/2014/main" id="{C8855AA9-7933-49F5-A12C-39C708C84AE2}"/>
                </a:ext>
              </a:extLst>
            </p:cNvPr>
            <p:cNvSpPr/>
            <p:nvPr/>
          </p:nvSpPr>
          <p:spPr>
            <a:xfrm>
              <a:off x="0" y="0"/>
              <a:ext cx="6686355" cy="1268730"/>
            </a:xfrm>
            <a:custGeom>
              <a:avLst/>
              <a:gdLst/>
              <a:ahLst/>
              <a:cxnLst/>
              <a:rect l="l" t="t" r="r" b="b"/>
              <a:pathLst>
                <a:path w="6686355" h="1268730">
                  <a:moveTo>
                    <a:pt x="735330" y="0"/>
                  </a:moveTo>
                  <a:lnTo>
                    <a:pt x="0" y="1268730"/>
                  </a:lnTo>
                  <a:lnTo>
                    <a:pt x="6686355" y="1268730"/>
                  </a:lnTo>
                  <a:lnTo>
                    <a:pt x="5951024" y="0"/>
                  </a:lnTo>
                  <a:close/>
                </a:path>
              </a:pathLst>
            </a:custGeom>
            <a:grpFill/>
          </p:spPr>
        </p:sp>
      </p:grpSp>
      <p:grpSp>
        <p:nvGrpSpPr>
          <p:cNvPr id="53" name="Group 15">
            <a:extLst>
              <a:ext uri="{FF2B5EF4-FFF2-40B4-BE49-F238E27FC236}">
                <a16:creationId xmlns:a16="http://schemas.microsoft.com/office/drawing/2014/main" id="{A48B8F62-1A7E-4479-9A4F-6A75C81CC825}"/>
              </a:ext>
            </a:extLst>
          </p:cNvPr>
          <p:cNvGrpSpPr/>
          <p:nvPr/>
        </p:nvGrpSpPr>
        <p:grpSpPr>
          <a:xfrm>
            <a:off x="2121201" y="2769524"/>
            <a:ext cx="2629383" cy="814439"/>
            <a:chOff x="0" y="0"/>
            <a:chExt cx="3503685" cy="1268730"/>
          </a:xfrm>
          <a:solidFill>
            <a:srgbClr val="F0A239"/>
          </a:solidFill>
        </p:grpSpPr>
        <p:sp>
          <p:nvSpPr>
            <p:cNvPr id="54" name="Freeform 16">
              <a:extLst>
                <a:ext uri="{FF2B5EF4-FFF2-40B4-BE49-F238E27FC236}">
                  <a16:creationId xmlns:a16="http://schemas.microsoft.com/office/drawing/2014/main" id="{95AA001C-0616-41C2-9019-204350BB7751}"/>
                </a:ext>
              </a:extLst>
            </p:cNvPr>
            <p:cNvSpPr/>
            <p:nvPr/>
          </p:nvSpPr>
          <p:spPr>
            <a:xfrm>
              <a:off x="0" y="0"/>
              <a:ext cx="3503685" cy="1268730"/>
            </a:xfrm>
            <a:custGeom>
              <a:avLst/>
              <a:gdLst/>
              <a:ahLst/>
              <a:cxnLst/>
              <a:rect l="l" t="t" r="r" b="b"/>
              <a:pathLst>
                <a:path w="3503685" h="1268730">
                  <a:moveTo>
                    <a:pt x="735330" y="0"/>
                  </a:moveTo>
                  <a:lnTo>
                    <a:pt x="0" y="1268730"/>
                  </a:lnTo>
                  <a:lnTo>
                    <a:pt x="3503685" y="1268730"/>
                  </a:lnTo>
                  <a:lnTo>
                    <a:pt x="2768355" y="0"/>
                  </a:lnTo>
                  <a:close/>
                </a:path>
              </a:pathLst>
            </a:custGeom>
            <a:grpFill/>
          </p:spPr>
        </p:sp>
      </p:grpSp>
      <p:grpSp>
        <p:nvGrpSpPr>
          <p:cNvPr id="55" name="Group 17">
            <a:extLst>
              <a:ext uri="{FF2B5EF4-FFF2-40B4-BE49-F238E27FC236}">
                <a16:creationId xmlns:a16="http://schemas.microsoft.com/office/drawing/2014/main" id="{2481333B-FF38-4BBB-8FAB-7D48493EC9BA}"/>
              </a:ext>
            </a:extLst>
          </p:cNvPr>
          <p:cNvGrpSpPr/>
          <p:nvPr/>
        </p:nvGrpSpPr>
        <p:grpSpPr>
          <a:xfrm>
            <a:off x="1505981" y="3632270"/>
            <a:ext cx="3816271" cy="814439"/>
            <a:chOff x="0" y="0"/>
            <a:chExt cx="5085227" cy="1268730"/>
          </a:xfrm>
          <a:solidFill>
            <a:srgbClr val="DC6E00"/>
          </a:solidFill>
        </p:grpSpPr>
        <p:sp>
          <p:nvSpPr>
            <p:cNvPr id="56" name="Freeform 18">
              <a:extLst>
                <a:ext uri="{FF2B5EF4-FFF2-40B4-BE49-F238E27FC236}">
                  <a16:creationId xmlns:a16="http://schemas.microsoft.com/office/drawing/2014/main" id="{D6191D87-1F9E-43F0-86EE-E8A56ABC3115}"/>
                </a:ext>
              </a:extLst>
            </p:cNvPr>
            <p:cNvSpPr/>
            <p:nvPr/>
          </p:nvSpPr>
          <p:spPr>
            <a:xfrm>
              <a:off x="0" y="0"/>
              <a:ext cx="5085228" cy="1268730"/>
            </a:xfrm>
            <a:custGeom>
              <a:avLst/>
              <a:gdLst/>
              <a:ahLst/>
              <a:cxnLst/>
              <a:rect l="l" t="t" r="r" b="b"/>
              <a:pathLst>
                <a:path w="5085228" h="1268730">
                  <a:moveTo>
                    <a:pt x="735330" y="0"/>
                  </a:moveTo>
                  <a:lnTo>
                    <a:pt x="0" y="1268730"/>
                  </a:lnTo>
                  <a:lnTo>
                    <a:pt x="5085228" y="1268730"/>
                  </a:lnTo>
                  <a:lnTo>
                    <a:pt x="4349898" y="0"/>
                  </a:lnTo>
                  <a:close/>
                </a:path>
              </a:pathLst>
            </a:custGeom>
            <a:grpFill/>
          </p:spPr>
        </p:sp>
      </p:grpSp>
      <p:grpSp>
        <p:nvGrpSpPr>
          <p:cNvPr id="57" name="Group 19">
            <a:extLst>
              <a:ext uri="{FF2B5EF4-FFF2-40B4-BE49-F238E27FC236}">
                <a16:creationId xmlns:a16="http://schemas.microsoft.com/office/drawing/2014/main" id="{6CFCF775-542A-490A-8AC9-4A692C104339}"/>
              </a:ext>
            </a:extLst>
          </p:cNvPr>
          <p:cNvGrpSpPr/>
          <p:nvPr/>
        </p:nvGrpSpPr>
        <p:grpSpPr>
          <a:xfrm>
            <a:off x="250464" y="5357761"/>
            <a:ext cx="6238426" cy="814439"/>
            <a:chOff x="0" y="0"/>
            <a:chExt cx="8312779" cy="1268730"/>
          </a:xfrm>
          <a:solidFill>
            <a:srgbClr val="A8BD75"/>
          </a:solidFill>
        </p:grpSpPr>
        <p:sp>
          <p:nvSpPr>
            <p:cNvPr id="58" name="Freeform 20">
              <a:extLst>
                <a:ext uri="{FF2B5EF4-FFF2-40B4-BE49-F238E27FC236}">
                  <a16:creationId xmlns:a16="http://schemas.microsoft.com/office/drawing/2014/main" id="{99613976-8E43-4468-A356-98DD764721BA}"/>
                </a:ext>
              </a:extLst>
            </p:cNvPr>
            <p:cNvSpPr/>
            <p:nvPr/>
          </p:nvSpPr>
          <p:spPr>
            <a:xfrm>
              <a:off x="0" y="0"/>
              <a:ext cx="8312779" cy="1268730"/>
            </a:xfrm>
            <a:custGeom>
              <a:avLst/>
              <a:gdLst/>
              <a:ahLst/>
              <a:cxnLst/>
              <a:rect l="l" t="t" r="r" b="b"/>
              <a:pathLst>
                <a:path w="8312779" h="1268730">
                  <a:moveTo>
                    <a:pt x="735330" y="0"/>
                  </a:moveTo>
                  <a:lnTo>
                    <a:pt x="0" y="1268730"/>
                  </a:lnTo>
                  <a:lnTo>
                    <a:pt x="8312779" y="1268730"/>
                  </a:lnTo>
                  <a:lnTo>
                    <a:pt x="7577449" y="0"/>
                  </a:lnTo>
                  <a:close/>
                </a:path>
              </a:pathLst>
            </a:custGeom>
            <a:grpFill/>
          </p:spPr>
        </p:sp>
      </p:grpSp>
      <p:sp>
        <p:nvSpPr>
          <p:cNvPr id="62" name="TextBox 24">
            <a:extLst>
              <a:ext uri="{FF2B5EF4-FFF2-40B4-BE49-F238E27FC236}">
                <a16:creationId xmlns:a16="http://schemas.microsoft.com/office/drawing/2014/main" id="{A336F1F7-AB55-41E3-814A-6CCF9D1FD654}"/>
              </a:ext>
            </a:extLst>
          </p:cNvPr>
          <p:cNvSpPr txBox="1"/>
          <p:nvPr/>
        </p:nvSpPr>
        <p:spPr>
          <a:xfrm>
            <a:off x="4417218" y="2177997"/>
            <a:ext cx="2038822" cy="26930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080"/>
              </a:lnSpc>
            </a:pPr>
            <a:r>
              <a:rPr lang="en-US" spc="35" dirty="0">
                <a:solidFill>
                  <a:srgbClr val="191919"/>
                </a:solidFill>
                <a:latin typeface="Arial Narrow" panose="020B0606020202030204" pitchFamily="34" charset="0"/>
              </a:rPr>
              <a:t>Inattention to results</a:t>
            </a:r>
          </a:p>
        </p:txBody>
      </p:sp>
      <p:pic>
        <p:nvPicPr>
          <p:cNvPr id="68" name="Picture 31">
            <a:extLst>
              <a:ext uri="{FF2B5EF4-FFF2-40B4-BE49-F238E27FC236}">
                <a16:creationId xmlns:a16="http://schemas.microsoft.com/office/drawing/2014/main" id="{F022167F-16FB-4588-80BC-A2479753A47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>
            <a:off x="2711624" y="1618511"/>
            <a:ext cx="1490332" cy="1102706"/>
          </a:xfrm>
          <a:prstGeom prst="rect">
            <a:avLst/>
          </a:prstGeom>
        </p:spPr>
      </p:pic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557D9DC1-878C-436F-8276-102151719F28}"/>
              </a:ext>
            </a:extLst>
          </p:cNvPr>
          <p:cNvCxnSpPr>
            <a:cxnSpLocks/>
          </p:cNvCxnSpPr>
          <p:nvPr/>
        </p:nvCxnSpPr>
        <p:spPr>
          <a:xfrm flipH="1">
            <a:off x="2711625" y="2730712"/>
            <a:ext cx="9188160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Gerader Verbinder 76">
            <a:extLst>
              <a:ext uri="{FF2B5EF4-FFF2-40B4-BE49-F238E27FC236}">
                <a16:creationId xmlns:a16="http://schemas.microsoft.com/office/drawing/2014/main" id="{09CC3996-489B-4631-85AF-50963098A1F1}"/>
              </a:ext>
            </a:extLst>
          </p:cNvPr>
          <p:cNvCxnSpPr>
            <a:cxnSpLocks/>
          </p:cNvCxnSpPr>
          <p:nvPr/>
        </p:nvCxnSpPr>
        <p:spPr>
          <a:xfrm flipH="1">
            <a:off x="2121201" y="3603194"/>
            <a:ext cx="9778584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Gerader Verbinder 77">
            <a:extLst>
              <a:ext uri="{FF2B5EF4-FFF2-40B4-BE49-F238E27FC236}">
                <a16:creationId xmlns:a16="http://schemas.microsoft.com/office/drawing/2014/main" id="{B1E1E505-3CE1-4099-881B-A2209213767E}"/>
              </a:ext>
            </a:extLst>
          </p:cNvPr>
          <p:cNvCxnSpPr>
            <a:cxnSpLocks/>
          </p:cNvCxnSpPr>
          <p:nvPr/>
        </p:nvCxnSpPr>
        <p:spPr>
          <a:xfrm flipH="1">
            <a:off x="1505981" y="4471712"/>
            <a:ext cx="10393804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Gerader Verbinder 78">
            <a:extLst>
              <a:ext uri="{FF2B5EF4-FFF2-40B4-BE49-F238E27FC236}">
                <a16:creationId xmlns:a16="http://schemas.microsoft.com/office/drawing/2014/main" id="{5DDB2379-2DFC-49B4-9157-4717A9E47A03}"/>
              </a:ext>
            </a:extLst>
          </p:cNvPr>
          <p:cNvCxnSpPr>
            <a:cxnSpLocks/>
          </p:cNvCxnSpPr>
          <p:nvPr/>
        </p:nvCxnSpPr>
        <p:spPr>
          <a:xfrm flipH="1">
            <a:off x="883145" y="5326389"/>
            <a:ext cx="11016640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4">
            <a:extLst>
              <a:ext uri="{FF2B5EF4-FFF2-40B4-BE49-F238E27FC236}">
                <a16:creationId xmlns:a16="http://schemas.microsoft.com/office/drawing/2014/main" id="{8FF7BED2-FCAC-40B1-BEF6-4BDB07D64D90}"/>
              </a:ext>
            </a:extLst>
          </p:cNvPr>
          <p:cNvSpPr txBox="1"/>
          <p:nvPr/>
        </p:nvSpPr>
        <p:spPr>
          <a:xfrm>
            <a:off x="8904312" y="2041319"/>
            <a:ext cx="2892067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800"/>
              </a:lnSpc>
            </a:pPr>
            <a:r>
              <a:rPr lang="en-US" sz="1600" spc="35" dirty="0">
                <a:solidFill>
                  <a:srgbClr val="191919"/>
                </a:solidFill>
                <a:latin typeface="Arial Narrow" panose="020B0606020202030204" pitchFamily="34" charset="0"/>
              </a:rPr>
              <a:t>the team is focused on the success of the project and getting results</a:t>
            </a:r>
          </a:p>
        </p:txBody>
      </p:sp>
      <p:sp>
        <p:nvSpPr>
          <p:cNvPr id="4" name="Gleichschenkliges Dreieck 3">
            <a:extLst>
              <a:ext uri="{FF2B5EF4-FFF2-40B4-BE49-F238E27FC236}">
                <a16:creationId xmlns:a16="http://schemas.microsoft.com/office/drawing/2014/main" id="{837668C4-55B1-4AB6-BDA4-18303ED46AC2}"/>
              </a:ext>
            </a:extLst>
          </p:cNvPr>
          <p:cNvSpPr/>
          <p:nvPr/>
        </p:nvSpPr>
        <p:spPr>
          <a:xfrm rot="5400000">
            <a:off x="8202280" y="2112243"/>
            <a:ext cx="504000" cy="324000"/>
          </a:xfrm>
          <a:prstGeom prst="triangle">
            <a:avLst/>
          </a:prstGeom>
          <a:solidFill>
            <a:srgbClr val="447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9" name="TextBox 24">
            <a:extLst>
              <a:ext uri="{FF2B5EF4-FFF2-40B4-BE49-F238E27FC236}">
                <a16:creationId xmlns:a16="http://schemas.microsoft.com/office/drawing/2014/main" id="{87F6CC0C-8AAB-4EE3-8301-941CD6C77713}"/>
              </a:ext>
            </a:extLst>
          </p:cNvPr>
          <p:cNvSpPr txBox="1"/>
          <p:nvPr/>
        </p:nvSpPr>
        <p:spPr>
          <a:xfrm>
            <a:off x="4922666" y="3046840"/>
            <a:ext cx="2736304" cy="26930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080"/>
              </a:lnSpc>
            </a:pPr>
            <a:r>
              <a:rPr lang="en-US" spc="35" dirty="0">
                <a:solidFill>
                  <a:srgbClr val="191919"/>
                </a:solidFill>
                <a:latin typeface="Arial Narrow" panose="020B0606020202030204" pitchFamily="34" charset="0"/>
              </a:rPr>
              <a:t>Avoidance of accountability</a:t>
            </a:r>
          </a:p>
        </p:txBody>
      </p:sp>
      <p:sp>
        <p:nvSpPr>
          <p:cNvPr id="30" name="TextBox 24">
            <a:extLst>
              <a:ext uri="{FF2B5EF4-FFF2-40B4-BE49-F238E27FC236}">
                <a16:creationId xmlns:a16="http://schemas.microsoft.com/office/drawing/2014/main" id="{28D8FB67-6B4D-4F46-983A-987942E74ADF}"/>
              </a:ext>
            </a:extLst>
          </p:cNvPr>
          <p:cNvSpPr txBox="1"/>
          <p:nvPr/>
        </p:nvSpPr>
        <p:spPr>
          <a:xfrm>
            <a:off x="8904312" y="2918873"/>
            <a:ext cx="2892066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800"/>
              </a:lnSpc>
            </a:pPr>
            <a:r>
              <a:rPr lang="en-US" sz="1600" spc="35" dirty="0">
                <a:solidFill>
                  <a:srgbClr val="191919"/>
                </a:solidFill>
                <a:latin typeface="Arial Narrow" panose="020B0606020202030204" pitchFamily="34" charset="0"/>
              </a:rPr>
              <a:t>team members hold each other accountable to group decisions</a:t>
            </a:r>
          </a:p>
        </p:txBody>
      </p:sp>
      <p:sp>
        <p:nvSpPr>
          <p:cNvPr id="32" name="Gleichschenkliges Dreieck 31">
            <a:extLst>
              <a:ext uri="{FF2B5EF4-FFF2-40B4-BE49-F238E27FC236}">
                <a16:creationId xmlns:a16="http://schemas.microsoft.com/office/drawing/2014/main" id="{7374AA08-DF9B-462D-A4A9-1C1CBE8B0109}"/>
              </a:ext>
            </a:extLst>
          </p:cNvPr>
          <p:cNvSpPr/>
          <p:nvPr/>
        </p:nvSpPr>
        <p:spPr>
          <a:xfrm rot="5400000">
            <a:off x="8202280" y="2987706"/>
            <a:ext cx="504000" cy="324000"/>
          </a:xfrm>
          <a:prstGeom prst="triangle">
            <a:avLst/>
          </a:prstGeom>
          <a:solidFill>
            <a:srgbClr val="447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" name="TextBox 24">
            <a:extLst>
              <a:ext uri="{FF2B5EF4-FFF2-40B4-BE49-F238E27FC236}">
                <a16:creationId xmlns:a16="http://schemas.microsoft.com/office/drawing/2014/main" id="{CCFF221E-4654-416B-B42A-9EC30EF460CD}"/>
              </a:ext>
            </a:extLst>
          </p:cNvPr>
          <p:cNvSpPr txBox="1"/>
          <p:nvPr/>
        </p:nvSpPr>
        <p:spPr>
          <a:xfrm>
            <a:off x="5519936" y="3959536"/>
            <a:ext cx="2139034" cy="26930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080"/>
              </a:lnSpc>
            </a:pPr>
            <a:r>
              <a:rPr lang="en-US" spc="35" dirty="0">
                <a:solidFill>
                  <a:srgbClr val="191919"/>
                </a:solidFill>
                <a:latin typeface="Arial Narrow" panose="020B0606020202030204" pitchFamily="34" charset="0"/>
              </a:rPr>
              <a:t>Lack of commitment</a:t>
            </a:r>
          </a:p>
        </p:txBody>
      </p:sp>
      <p:sp>
        <p:nvSpPr>
          <p:cNvPr id="34" name="TextBox 24">
            <a:extLst>
              <a:ext uri="{FF2B5EF4-FFF2-40B4-BE49-F238E27FC236}">
                <a16:creationId xmlns:a16="http://schemas.microsoft.com/office/drawing/2014/main" id="{6377B3DB-05F9-4FD2-B1E7-120AE786CDD3}"/>
              </a:ext>
            </a:extLst>
          </p:cNvPr>
          <p:cNvSpPr txBox="1"/>
          <p:nvPr/>
        </p:nvSpPr>
        <p:spPr>
          <a:xfrm>
            <a:off x="8904312" y="3789666"/>
            <a:ext cx="2892067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800"/>
              </a:lnSpc>
            </a:pPr>
            <a:r>
              <a:rPr lang="en-US" sz="1600" spc="35" dirty="0">
                <a:solidFill>
                  <a:srgbClr val="191919"/>
                </a:solidFill>
                <a:latin typeface="Arial Narrow" panose="020B0606020202030204" pitchFamily="34" charset="0"/>
              </a:rPr>
              <a:t>team buys-in and commit to decisions despite initial agreements</a:t>
            </a:r>
          </a:p>
        </p:txBody>
      </p:sp>
      <p:sp>
        <p:nvSpPr>
          <p:cNvPr id="35" name="Gleichschenkliges Dreieck 34">
            <a:extLst>
              <a:ext uri="{FF2B5EF4-FFF2-40B4-BE49-F238E27FC236}">
                <a16:creationId xmlns:a16="http://schemas.microsoft.com/office/drawing/2014/main" id="{F9FBD2E4-64B6-464F-9C89-140545C65340}"/>
              </a:ext>
            </a:extLst>
          </p:cNvPr>
          <p:cNvSpPr/>
          <p:nvPr/>
        </p:nvSpPr>
        <p:spPr>
          <a:xfrm rot="5400000">
            <a:off x="8202280" y="3863169"/>
            <a:ext cx="504000" cy="324000"/>
          </a:xfrm>
          <a:prstGeom prst="triangle">
            <a:avLst/>
          </a:prstGeom>
          <a:solidFill>
            <a:srgbClr val="447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" name="TextBox 24">
            <a:extLst>
              <a:ext uri="{FF2B5EF4-FFF2-40B4-BE49-F238E27FC236}">
                <a16:creationId xmlns:a16="http://schemas.microsoft.com/office/drawing/2014/main" id="{6811903E-2BB8-442F-946C-0D8568ED1389}"/>
              </a:ext>
            </a:extLst>
          </p:cNvPr>
          <p:cNvSpPr txBox="1"/>
          <p:nvPr/>
        </p:nvSpPr>
        <p:spPr>
          <a:xfrm>
            <a:off x="6129868" y="4789742"/>
            <a:ext cx="1529102" cy="26930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080"/>
              </a:lnSpc>
            </a:pPr>
            <a:r>
              <a:rPr lang="en-US" spc="35" dirty="0">
                <a:solidFill>
                  <a:srgbClr val="191919"/>
                </a:solidFill>
                <a:latin typeface="Arial Narrow" panose="020B0606020202030204" pitchFamily="34" charset="0"/>
              </a:rPr>
              <a:t>Fear on conflict</a:t>
            </a:r>
          </a:p>
        </p:txBody>
      </p:sp>
      <p:sp>
        <p:nvSpPr>
          <p:cNvPr id="37" name="TextBox 24">
            <a:extLst>
              <a:ext uri="{FF2B5EF4-FFF2-40B4-BE49-F238E27FC236}">
                <a16:creationId xmlns:a16="http://schemas.microsoft.com/office/drawing/2014/main" id="{18B6DA21-5C8E-4789-8D0B-C0774226F3FA}"/>
              </a:ext>
            </a:extLst>
          </p:cNvPr>
          <p:cNvSpPr txBox="1"/>
          <p:nvPr/>
        </p:nvSpPr>
        <p:spPr>
          <a:xfrm>
            <a:off x="8904312" y="4666256"/>
            <a:ext cx="2892067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800"/>
              </a:lnSpc>
            </a:pPr>
            <a:r>
              <a:rPr lang="en-US" sz="1600" spc="35" dirty="0">
                <a:solidFill>
                  <a:srgbClr val="191919"/>
                </a:solidFill>
                <a:latin typeface="Arial Narrow" panose="020B0606020202030204" pitchFamily="34" charset="0"/>
              </a:rPr>
              <a:t>team is unafraid to debate about ideas (once trust is established)</a:t>
            </a:r>
          </a:p>
        </p:txBody>
      </p:sp>
      <p:sp>
        <p:nvSpPr>
          <p:cNvPr id="38" name="Gleichschenkliges Dreieck 37">
            <a:extLst>
              <a:ext uri="{FF2B5EF4-FFF2-40B4-BE49-F238E27FC236}">
                <a16:creationId xmlns:a16="http://schemas.microsoft.com/office/drawing/2014/main" id="{6CCF316E-A1E7-4AE2-9C98-C2B3C786E5D1}"/>
              </a:ext>
            </a:extLst>
          </p:cNvPr>
          <p:cNvSpPr/>
          <p:nvPr/>
        </p:nvSpPr>
        <p:spPr>
          <a:xfrm rot="5400000">
            <a:off x="8202280" y="4738632"/>
            <a:ext cx="504000" cy="324000"/>
          </a:xfrm>
          <a:prstGeom prst="triangle">
            <a:avLst/>
          </a:prstGeom>
          <a:solidFill>
            <a:srgbClr val="447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" name="TextBox 24">
            <a:extLst>
              <a:ext uri="{FF2B5EF4-FFF2-40B4-BE49-F238E27FC236}">
                <a16:creationId xmlns:a16="http://schemas.microsoft.com/office/drawing/2014/main" id="{264BC16B-A7BA-4574-8D6D-C6455CEE54CE}"/>
              </a:ext>
            </a:extLst>
          </p:cNvPr>
          <p:cNvSpPr txBox="1"/>
          <p:nvPr/>
        </p:nvSpPr>
        <p:spPr>
          <a:xfrm>
            <a:off x="6558171" y="5647787"/>
            <a:ext cx="1698069" cy="26930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080"/>
              </a:lnSpc>
            </a:pPr>
            <a:r>
              <a:rPr lang="en-US" spc="35" dirty="0">
                <a:solidFill>
                  <a:srgbClr val="191919"/>
                </a:solidFill>
                <a:latin typeface="Arial Narrow" panose="020B0606020202030204" pitchFamily="34" charset="0"/>
              </a:rPr>
              <a:t>Absence of trust</a:t>
            </a:r>
          </a:p>
        </p:txBody>
      </p:sp>
      <p:sp>
        <p:nvSpPr>
          <p:cNvPr id="40" name="TextBox 24">
            <a:extLst>
              <a:ext uri="{FF2B5EF4-FFF2-40B4-BE49-F238E27FC236}">
                <a16:creationId xmlns:a16="http://schemas.microsoft.com/office/drawing/2014/main" id="{22249035-2FE5-4492-83F1-1C85D4F508B2}"/>
              </a:ext>
            </a:extLst>
          </p:cNvPr>
          <p:cNvSpPr txBox="1"/>
          <p:nvPr/>
        </p:nvSpPr>
        <p:spPr>
          <a:xfrm>
            <a:off x="8904312" y="5542846"/>
            <a:ext cx="3186668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800"/>
              </a:lnSpc>
            </a:pPr>
            <a:r>
              <a:rPr lang="en-US" sz="1600" spc="35" dirty="0">
                <a:solidFill>
                  <a:srgbClr val="191919"/>
                </a:solidFill>
                <a:latin typeface="Arial Narrow" panose="020B0606020202030204" pitchFamily="34" charset="0"/>
              </a:rPr>
              <a:t>team members trust each other and share openly challenges and limitations</a:t>
            </a:r>
          </a:p>
        </p:txBody>
      </p:sp>
      <p:sp>
        <p:nvSpPr>
          <p:cNvPr id="41" name="Gleichschenkliges Dreieck 40">
            <a:extLst>
              <a:ext uri="{FF2B5EF4-FFF2-40B4-BE49-F238E27FC236}">
                <a16:creationId xmlns:a16="http://schemas.microsoft.com/office/drawing/2014/main" id="{D2C976AC-E9F0-4D90-9B22-BAE02355FA0F}"/>
              </a:ext>
            </a:extLst>
          </p:cNvPr>
          <p:cNvSpPr/>
          <p:nvPr/>
        </p:nvSpPr>
        <p:spPr>
          <a:xfrm rot="5400000">
            <a:off x="8202280" y="5614097"/>
            <a:ext cx="504000" cy="324000"/>
          </a:xfrm>
          <a:prstGeom prst="triangle">
            <a:avLst/>
          </a:prstGeom>
          <a:solidFill>
            <a:srgbClr val="447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061C83E9-12F0-4020-B177-29DE11D0B3BF}"/>
              </a:ext>
            </a:extLst>
          </p:cNvPr>
          <p:cNvSpPr txBox="1"/>
          <p:nvPr/>
        </p:nvSpPr>
        <p:spPr>
          <a:xfrm>
            <a:off x="3103906" y="2022243"/>
            <a:ext cx="70576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700" dirty="0">
                <a:solidFill>
                  <a:schemeClr val="bg1"/>
                </a:solidFill>
                <a:latin typeface="Arial Narrow" panose="020B0606020202030204" pitchFamily="34" charset="0"/>
              </a:rPr>
              <a:t>Status &amp; Ego</a:t>
            </a:r>
          </a:p>
        </p:txBody>
      </p:sp>
      <p:sp>
        <p:nvSpPr>
          <p:cNvPr id="46" name="Textfeld 45">
            <a:extLst>
              <a:ext uri="{FF2B5EF4-FFF2-40B4-BE49-F238E27FC236}">
                <a16:creationId xmlns:a16="http://schemas.microsoft.com/office/drawing/2014/main" id="{14A28106-F5E3-4CCF-B4CE-C8259F589A01}"/>
              </a:ext>
            </a:extLst>
          </p:cNvPr>
          <p:cNvSpPr txBox="1"/>
          <p:nvPr/>
        </p:nvSpPr>
        <p:spPr>
          <a:xfrm>
            <a:off x="2602016" y="3001091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solidFill>
                  <a:schemeClr val="bg1"/>
                </a:solidFill>
                <a:latin typeface="Arial Narrow" panose="020B0606020202030204" pitchFamily="34" charset="0"/>
              </a:rPr>
              <a:t>Low standards</a:t>
            </a:r>
          </a:p>
        </p:txBody>
      </p:sp>
      <p:sp>
        <p:nvSpPr>
          <p:cNvPr id="47" name="Textfeld 46">
            <a:extLst>
              <a:ext uri="{FF2B5EF4-FFF2-40B4-BE49-F238E27FC236}">
                <a16:creationId xmlns:a16="http://schemas.microsoft.com/office/drawing/2014/main" id="{C6831BD3-72ED-4059-BA36-ECD5B6F36652}"/>
              </a:ext>
            </a:extLst>
          </p:cNvPr>
          <p:cNvSpPr txBox="1"/>
          <p:nvPr/>
        </p:nvSpPr>
        <p:spPr>
          <a:xfrm>
            <a:off x="2928176" y="3846483"/>
            <a:ext cx="1015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solidFill>
                  <a:schemeClr val="bg1"/>
                </a:solidFill>
                <a:latin typeface="Arial Narrow" panose="020B0606020202030204" pitchFamily="34" charset="0"/>
              </a:rPr>
              <a:t>Ambiguity</a:t>
            </a:r>
          </a:p>
        </p:txBody>
      </p:sp>
      <p:sp>
        <p:nvSpPr>
          <p:cNvPr id="48" name="Textfeld 47">
            <a:extLst>
              <a:ext uri="{FF2B5EF4-FFF2-40B4-BE49-F238E27FC236}">
                <a16:creationId xmlns:a16="http://schemas.microsoft.com/office/drawing/2014/main" id="{5150292D-946A-4B77-B4F2-183E81CC4CCD}"/>
              </a:ext>
            </a:extLst>
          </p:cNvPr>
          <p:cNvSpPr txBox="1"/>
          <p:nvPr/>
        </p:nvSpPr>
        <p:spPr>
          <a:xfrm>
            <a:off x="2314349" y="4714052"/>
            <a:ext cx="21995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solidFill>
                  <a:schemeClr val="bg1"/>
                </a:solidFill>
                <a:latin typeface="Arial Narrow" panose="020B0606020202030204" pitchFamily="34" charset="0"/>
              </a:rPr>
              <a:t>Artificial harmony</a:t>
            </a:r>
          </a:p>
        </p:txBody>
      </p:sp>
      <p:sp>
        <p:nvSpPr>
          <p:cNvPr id="49" name="Textfeld 48">
            <a:extLst>
              <a:ext uri="{FF2B5EF4-FFF2-40B4-BE49-F238E27FC236}">
                <a16:creationId xmlns:a16="http://schemas.microsoft.com/office/drawing/2014/main" id="{1AD3E860-2502-4136-B0B2-94A0E79BB9F8}"/>
              </a:ext>
            </a:extLst>
          </p:cNvPr>
          <p:cNvSpPr txBox="1"/>
          <p:nvPr/>
        </p:nvSpPr>
        <p:spPr>
          <a:xfrm>
            <a:off x="2740886" y="5598492"/>
            <a:ext cx="13900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solidFill>
                  <a:schemeClr val="bg1"/>
                </a:solidFill>
                <a:latin typeface="Arial Narrow" panose="020B0606020202030204" pitchFamily="34" charset="0"/>
              </a:rPr>
              <a:t>Invulnerability</a:t>
            </a:r>
          </a:p>
        </p:txBody>
      </p:sp>
      <p:sp>
        <p:nvSpPr>
          <p:cNvPr id="45" name="Textfeld 44">
            <a:extLst>
              <a:ext uri="{FF2B5EF4-FFF2-40B4-BE49-F238E27FC236}">
                <a16:creationId xmlns:a16="http://schemas.microsoft.com/office/drawing/2014/main" id="{0F1F06DC-FA2A-46D7-A6ED-0673E3A868FC}"/>
              </a:ext>
            </a:extLst>
          </p:cNvPr>
          <p:cNvSpPr txBox="1"/>
          <p:nvPr/>
        </p:nvSpPr>
        <p:spPr>
          <a:xfrm>
            <a:off x="365819" y="6495667"/>
            <a:ext cx="348685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>
                <a:latin typeface="Arial Narrow" panose="020B0606020202030204" pitchFamily="34" charset="0"/>
              </a:rPr>
              <a:t>Source: </a:t>
            </a:r>
            <a:r>
              <a:rPr lang="en-US" sz="1000" dirty="0">
                <a:latin typeface="Arial Narrow" panose="020B0606020202030204" pitchFamily="34" charset="0"/>
              </a:rPr>
              <a:t>The Five Dysfunctions of a Team, by Patrick Lencioni, 2002 </a:t>
            </a:r>
            <a:endParaRPr lang="de-DE" sz="1000" dirty="0">
              <a:latin typeface="Arial Narrow" panose="020B0606020202030204" pitchFamily="34" charset="0"/>
            </a:endParaRP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64983E04-CB9C-4D63-8C76-17D0BD1FF61A}"/>
              </a:ext>
            </a:extLst>
          </p:cNvPr>
          <p:cNvSpPr txBox="1"/>
          <p:nvPr/>
        </p:nvSpPr>
        <p:spPr>
          <a:xfrm rot="18234653">
            <a:off x="926842" y="3335874"/>
            <a:ext cx="1512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latin typeface="Arial Narrow" panose="020B0606020202030204" pitchFamily="34" charset="0"/>
              </a:rPr>
              <a:t>Challenges</a:t>
            </a:r>
          </a:p>
        </p:txBody>
      </p:sp>
      <p:cxnSp>
        <p:nvCxnSpPr>
          <p:cNvPr id="17" name="Gerade Verbindung mit Pfeil 16">
            <a:extLst>
              <a:ext uri="{FF2B5EF4-FFF2-40B4-BE49-F238E27FC236}">
                <a16:creationId xmlns:a16="http://schemas.microsoft.com/office/drawing/2014/main" id="{4F686E84-9657-4A92-ACB3-CFCF81AFC2DE}"/>
              </a:ext>
            </a:extLst>
          </p:cNvPr>
          <p:cNvCxnSpPr>
            <a:cxnSpLocks/>
          </p:cNvCxnSpPr>
          <p:nvPr/>
        </p:nvCxnSpPr>
        <p:spPr>
          <a:xfrm flipV="1">
            <a:off x="150864" y="1656568"/>
            <a:ext cx="3064816" cy="4364720"/>
          </a:xfrm>
          <a:prstGeom prst="straightConnector1">
            <a:avLst/>
          </a:prstGeom>
          <a:ln w="127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feld 2">
            <a:extLst>
              <a:ext uri="{FF2B5EF4-FFF2-40B4-BE49-F238E27FC236}">
                <a16:creationId xmlns:a16="http://schemas.microsoft.com/office/drawing/2014/main" id="{53359D8D-B52B-4566-AAA3-1457C9AEBD74}"/>
              </a:ext>
            </a:extLst>
          </p:cNvPr>
          <p:cNvSpPr txBox="1"/>
          <p:nvPr/>
        </p:nvSpPr>
        <p:spPr>
          <a:xfrm>
            <a:off x="9123590" y="1479308"/>
            <a:ext cx="2153731" cy="3600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>
                <a:latin typeface="Arial Narrow" panose="020B0606020202030204" pitchFamily="34" charset="0"/>
              </a:rPr>
              <a:t>Team success factors</a:t>
            </a:r>
          </a:p>
        </p:txBody>
      </p:sp>
    </p:spTree>
    <p:extLst>
      <p:ext uri="{BB962C8B-B14F-4D97-AF65-F5344CB8AC3E}">
        <p14:creationId xmlns:p14="http://schemas.microsoft.com/office/powerpoint/2010/main" val="2823994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262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324187"/>
            <a:ext cx="10394457" cy="471270"/>
          </a:xfrm>
        </p:spPr>
        <p:txBody>
          <a:bodyPr/>
          <a:lstStyle/>
          <a:p>
            <a:r>
              <a:rPr lang="de-DE" b="1" dirty="0">
                <a:solidFill>
                  <a:srgbClr val="44727E"/>
                </a:solidFill>
              </a:rPr>
              <a:t>Leadership - 5 Dysfunctions </a:t>
            </a:r>
            <a:r>
              <a:rPr lang="de-DE" b="1" dirty="0" err="1">
                <a:solidFill>
                  <a:srgbClr val="44727E"/>
                </a:solidFill>
              </a:rPr>
              <a:t>of</a:t>
            </a:r>
            <a:r>
              <a:rPr lang="de-DE" b="1" dirty="0">
                <a:solidFill>
                  <a:srgbClr val="44727E"/>
                </a:solidFill>
              </a:rPr>
              <a:t> a </a:t>
            </a:r>
            <a:r>
              <a:rPr lang="de-DE" b="1" dirty="0" err="1">
                <a:solidFill>
                  <a:srgbClr val="44727E"/>
                </a:solidFill>
              </a:rPr>
              <a:t>team</a:t>
            </a:r>
            <a:endParaRPr lang="de-DE" b="1" i="1" dirty="0">
              <a:solidFill>
                <a:schemeClr val="accent2"/>
              </a:solidFill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10200456" y="6534806"/>
            <a:ext cx="17652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b="1" dirty="0">
                <a:solidFill>
                  <a:srgbClr val="44727E"/>
                </a:solidFill>
              </a:rPr>
              <a:t>www.strategypunk.com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67754978-6C91-FC49-8D04-A1BAA8DBAA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368" y="836712"/>
            <a:ext cx="9303353" cy="392112"/>
          </a:xfrm>
        </p:spPr>
        <p:txBody>
          <a:bodyPr/>
          <a:lstStyle/>
          <a:p>
            <a:r>
              <a:rPr lang="en-GB" sz="2200" b="1" dirty="0">
                <a:solidFill>
                  <a:schemeClr val="bg1">
                    <a:lumMod val="50000"/>
                  </a:schemeClr>
                </a:solidFill>
              </a:rPr>
              <a:t>Workshop Template: </a:t>
            </a:r>
            <a:r>
              <a:rPr lang="en-GB" sz="2200" b="1" dirty="0">
                <a:solidFill>
                  <a:schemeClr val="accent6"/>
                </a:solidFill>
              </a:rPr>
              <a:t>Status &amp; Ego</a:t>
            </a:r>
          </a:p>
        </p:txBody>
      </p:sp>
      <p:sp>
        <p:nvSpPr>
          <p:cNvPr id="45" name="Textfeld 44">
            <a:extLst>
              <a:ext uri="{FF2B5EF4-FFF2-40B4-BE49-F238E27FC236}">
                <a16:creationId xmlns:a16="http://schemas.microsoft.com/office/drawing/2014/main" id="{0F1F06DC-FA2A-46D7-A6ED-0673E3A868FC}"/>
              </a:ext>
            </a:extLst>
          </p:cNvPr>
          <p:cNvSpPr txBox="1"/>
          <p:nvPr/>
        </p:nvSpPr>
        <p:spPr>
          <a:xfrm>
            <a:off x="541041" y="6510638"/>
            <a:ext cx="485742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>
                <a:latin typeface="Arial Narrow" panose="020B0606020202030204" pitchFamily="34" charset="0"/>
              </a:rPr>
              <a:t>Source: </a:t>
            </a:r>
            <a:r>
              <a:rPr lang="en-US" sz="1000" dirty="0">
                <a:latin typeface="Arial Narrow" panose="020B0606020202030204" pitchFamily="34" charset="0"/>
              </a:rPr>
              <a:t>The Five Dysfunctions of a Team, by Patrick Lencioni, 2002 / Post-It layout from Canva.com </a:t>
            </a:r>
            <a:endParaRPr lang="de-DE" sz="1000" dirty="0">
              <a:latin typeface="Arial Narrow" panose="020B0606020202030204" pitchFamily="34" charset="0"/>
            </a:endParaRPr>
          </a:p>
        </p:txBody>
      </p:sp>
      <p:sp>
        <p:nvSpPr>
          <p:cNvPr id="50" name="AutoShape 5">
            <a:extLst>
              <a:ext uri="{FF2B5EF4-FFF2-40B4-BE49-F238E27FC236}">
                <a16:creationId xmlns:a16="http://schemas.microsoft.com/office/drawing/2014/main" id="{E06E8BA5-0BFE-4B0B-9476-6D42DA8CC237}"/>
              </a:ext>
            </a:extLst>
          </p:cNvPr>
          <p:cNvSpPr/>
          <p:nvPr/>
        </p:nvSpPr>
        <p:spPr>
          <a:xfrm>
            <a:off x="551384" y="1417342"/>
            <a:ext cx="3960440" cy="983024"/>
          </a:xfrm>
          <a:prstGeom prst="rect">
            <a:avLst/>
          </a:prstGeom>
          <a:solidFill>
            <a:srgbClr val="EDF0F2">
              <a:alpha val="29412"/>
            </a:srgbClr>
          </a:solidFill>
        </p:spPr>
      </p:sp>
      <p:sp>
        <p:nvSpPr>
          <p:cNvPr id="59" name="TextBox 6">
            <a:extLst>
              <a:ext uri="{FF2B5EF4-FFF2-40B4-BE49-F238E27FC236}">
                <a16:creationId xmlns:a16="http://schemas.microsoft.com/office/drawing/2014/main" id="{648E1E8A-80C6-4C81-B815-90D44653350F}"/>
              </a:ext>
            </a:extLst>
          </p:cNvPr>
          <p:cNvSpPr txBox="1"/>
          <p:nvPr/>
        </p:nvSpPr>
        <p:spPr>
          <a:xfrm>
            <a:off x="3176755" y="1639549"/>
            <a:ext cx="1152128" cy="53860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080"/>
              </a:lnSpc>
            </a:pPr>
            <a:r>
              <a:rPr lang="en-US" spc="35" dirty="0">
                <a:solidFill>
                  <a:srgbClr val="191919"/>
                </a:solidFill>
                <a:latin typeface="Arial Narrow" panose="020B0606020202030204" pitchFamily="34" charset="0"/>
              </a:rPr>
              <a:t>Inattention to results</a:t>
            </a:r>
          </a:p>
        </p:txBody>
      </p:sp>
      <p:sp>
        <p:nvSpPr>
          <p:cNvPr id="60" name="AutoShape 7">
            <a:extLst>
              <a:ext uri="{FF2B5EF4-FFF2-40B4-BE49-F238E27FC236}">
                <a16:creationId xmlns:a16="http://schemas.microsoft.com/office/drawing/2014/main" id="{DB69A39A-A472-4650-AE4A-7AB58C2BFF90}"/>
              </a:ext>
            </a:extLst>
          </p:cNvPr>
          <p:cNvSpPr/>
          <p:nvPr/>
        </p:nvSpPr>
        <p:spPr>
          <a:xfrm>
            <a:off x="551384" y="1417342"/>
            <a:ext cx="1915884" cy="983024"/>
          </a:xfrm>
          <a:prstGeom prst="rect">
            <a:avLst/>
          </a:prstGeom>
          <a:solidFill>
            <a:srgbClr val="B25147"/>
          </a:solidFill>
          <a:ln w="2972" cap="flat">
            <a:noFill/>
            <a:prstDash val="solid"/>
            <a:miter/>
          </a:ln>
        </p:spPr>
      </p:sp>
      <p:sp>
        <p:nvSpPr>
          <p:cNvPr id="61" name="TextBox 8">
            <a:extLst>
              <a:ext uri="{FF2B5EF4-FFF2-40B4-BE49-F238E27FC236}">
                <a16:creationId xmlns:a16="http://schemas.microsoft.com/office/drawing/2014/main" id="{95E9F99D-8C6E-4ECC-8FA5-FAF2B45AA0CE}"/>
              </a:ext>
            </a:extLst>
          </p:cNvPr>
          <p:cNvSpPr txBox="1"/>
          <p:nvPr/>
        </p:nvSpPr>
        <p:spPr>
          <a:xfrm>
            <a:off x="497520" y="1775834"/>
            <a:ext cx="1969748" cy="2769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/>
            <a:r>
              <a:rPr lang="de-DE" sz="1800" dirty="0">
                <a:solidFill>
                  <a:schemeClr val="bg1"/>
                </a:solidFill>
                <a:latin typeface="Arial Narrow" panose="020B0606020202030204" pitchFamily="34" charset="0"/>
              </a:rPr>
              <a:t>Status &amp; Ego</a:t>
            </a:r>
          </a:p>
        </p:txBody>
      </p:sp>
      <p:grpSp>
        <p:nvGrpSpPr>
          <p:cNvPr id="63" name="Group 9">
            <a:extLst>
              <a:ext uri="{FF2B5EF4-FFF2-40B4-BE49-F238E27FC236}">
                <a16:creationId xmlns:a16="http://schemas.microsoft.com/office/drawing/2014/main" id="{12D40DA4-07CC-402E-A8F2-4871E7FAB6ED}"/>
              </a:ext>
            </a:extLst>
          </p:cNvPr>
          <p:cNvGrpSpPr/>
          <p:nvPr/>
        </p:nvGrpSpPr>
        <p:grpSpPr>
          <a:xfrm rot="13497507">
            <a:off x="2110357" y="1555129"/>
            <a:ext cx="695660" cy="707451"/>
            <a:chOff x="0" y="0"/>
            <a:chExt cx="6350000" cy="6339840"/>
          </a:xfrm>
        </p:grpSpPr>
        <p:sp>
          <p:nvSpPr>
            <p:cNvPr id="64" name="Freeform 10">
              <a:extLst>
                <a:ext uri="{FF2B5EF4-FFF2-40B4-BE49-F238E27FC236}">
                  <a16:creationId xmlns:a16="http://schemas.microsoft.com/office/drawing/2014/main" id="{CC566855-F500-4EA3-9885-592B950D91E3}"/>
                </a:ext>
              </a:extLst>
            </p:cNvPr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25147"/>
            </a:solidFill>
            <a:ln w="2972" cap="flat">
              <a:noFill/>
              <a:prstDash val="solid"/>
              <a:miter/>
            </a:ln>
          </p:spPr>
        </p:sp>
      </p:grpSp>
      <p:grpSp>
        <p:nvGrpSpPr>
          <p:cNvPr id="108" name="Group 7">
            <a:extLst>
              <a:ext uri="{FF2B5EF4-FFF2-40B4-BE49-F238E27FC236}">
                <a16:creationId xmlns:a16="http://schemas.microsoft.com/office/drawing/2014/main" id="{A14E589C-C573-4E15-A085-75EA32D36D41}"/>
              </a:ext>
            </a:extLst>
          </p:cNvPr>
          <p:cNvGrpSpPr/>
          <p:nvPr/>
        </p:nvGrpSpPr>
        <p:grpSpPr>
          <a:xfrm>
            <a:off x="4734320" y="1412776"/>
            <a:ext cx="7130852" cy="5112522"/>
            <a:chOff x="0" y="0"/>
            <a:chExt cx="16657077" cy="10162763"/>
          </a:xfrm>
        </p:grpSpPr>
        <p:sp>
          <p:nvSpPr>
            <p:cNvPr id="109" name="Freeform 8">
              <a:extLst>
                <a:ext uri="{FF2B5EF4-FFF2-40B4-BE49-F238E27FC236}">
                  <a16:creationId xmlns:a16="http://schemas.microsoft.com/office/drawing/2014/main" id="{E05E8510-A8EF-4E2B-930D-AB917EE53716}"/>
                </a:ext>
              </a:extLst>
            </p:cNvPr>
            <p:cNvSpPr/>
            <p:nvPr/>
          </p:nvSpPr>
          <p:spPr>
            <a:xfrm>
              <a:off x="0" y="0"/>
              <a:ext cx="16657076" cy="10162763"/>
            </a:xfrm>
            <a:custGeom>
              <a:avLst/>
              <a:gdLst/>
              <a:ahLst/>
              <a:cxnLst/>
              <a:rect l="l" t="t" r="r" b="b"/>
              <a:pathLst>
                <a:path w="16657076" h="10162763">
                  <a:moveTo>
                    <a:pt x="16352276" y="0"/>
                  </a:moveTo>
                  <a:lnTo>
                    <a:pt x="304800" y="0"/>
                  </a:lnTo>
                  <a:cubicBezTo>
                    <a:pt x="135890" y="0"/>
                    <a:pt x="0" y="135890"/>
                    <a:pt x="0" y="304800"/>
                  </a:cubicBezTo>
                  <a:lnTo>
                    <a:pt x="0" y="9857963"/>
                  </a:lnTo>
                  <a:cubicBezTo>
                    <a:pt x="0" y="10026873"/>
                    <a:pt x="135890" y="10162763"/>
                    <a:pt x="304800" y="10162763"/>
                  </a:cubicBezTo>
                  <a:lnTo>
                    <a:pt x="16352276" y="10162763"/>
                  </a:lnTo>
                  <a:cubicBezTo>
                    <a:pt x="16521187" y="10162763"/>
                    <a:pt x="16657076" y="10026873"/>
                    <a:pt x="16657076" y="9857963"/>
                  </a:cubicBezTo>
                  <a:lnTo>
                    <a:pt x="16657076" y="304800"/>
                  </a:lnTo>
                  <a:cubicBezTo>
                    <a:pt x="16657076" y="135890"/>
                    <a:pt x="16521187" y="0"/>
                    <a:pt x="16352276" y="0"/>
                  </a:cubicBezTo>
                  <a:close/>
                </a:path>
              </a:pathLst>
            </a:custGeom>
            <a:solidFill>
              <a:srgbClr val="EDF0F2"/>
            </a:solidFill>
          </p:spPr>
        </p:sp>
      </p:grpSp>
      <p:grpSp>
        <p:nvGrpSpPr>
          <p:cNvPr id="112" name="Group 12">
            <a:extLst>
              <a:ext uri="{FF2B5EF4-FFF2-40B4-BE49-F238E27FC236}">
                <a16:creationId xmlns:a16="http://schemas.microsoft.com/office/drawing/2014/main" id="{4ADF1B88-6675-482E-A9D2-6F4101D2F415}"/>
              </a:ext>
            </a:extLst>
          </p:cNvPr>
          <p:cNvGrpSpPr/>
          <p:nvPr/>
        </p:nvGrpSpPr>
        <p:grpSpPr>
          <a:xfrm rot="448101">
            <a:off x="6021754" y="2096835"/>
            <a:ext cx="1006485" cy="982845"/>
            <a:chOff x="0" y="0"/>
            <a:chExt cx="1564330" cy="1551210"/>
          </a:xfrm>
          <a:solidFill>
            <a:srgbClr val="B25147"/>
          </a:solidFill>
        </p:grpSpPr>
        <p:grpSp>
          <p:nvGrpSpPr>
            <p:cNvPr id="113" name="Group 13">
              <a:extLst>
                <a:ext uri="{FF2B5EF4-FFF2-40B4-BE49-F238E27FC236}">
                  <a16:creationId xmlns:a16="http://schemas.microsoft.com/office/drawing/2014/main" id="{071C92F1-44B4-4B04-9533-43F93E955873}"/>
                </a:ext>
              </a:extLst>
            </p:cNvPr>
            <p:cNvGrpSpPr/>
            <p:nvPr/>
          </p:nvGrpSpPr>
          <p:grpSpPr>
            <a:xfrm>
              <a:off x="0" y="0"/>
              <a:ext cx="1564330" cy="1551210"/>
              <a:chOff x="0" y="0"/>
              <a:chExt cx="3180080" cy="3153410"/>
            </a:xfrm>
            <a:grpFill/>
          </p:grpSpPr>
          <p:sp>
            <p:nvSpPr>
              <p:cNvPr id="115" name="Freeform 14">
                <a:extLst>
                  <a:ext uri="{FF2B5EF4-FFF2-40B4-BE49-F238E27FC236}">
                    <a16:creationId xmlns:a16="http://schemas.microsoft.com/office/drawing/2014/main" id="{B79A4A77-4562-4CF2-BDDC-DE4E511380A5}"/>
                  </a:ext>
                </a:extLst>
              </p:cNvPr>
              <p:cNvSpPr/>
              <p:nvPr/>
            </p:nvSpPr>
            <p:spPr>
              <a:xfrm>
                <a:off x="0" y="218440"/>
                <a:ext cx="3178810" cy="2934970"/>
              </a:xfrm>
              <a:custGeom>
                <a:avLst/>
                <a:gdLst/>
                <a:ahLst/>
                <a:cxnLst/>
                <a:rect l="l" t="t" r="r" b="b"/>
                <a:pathLst>
                  <a:path w="3178810" h="2934970">
                    <a:moveTo>
                      <a:pt x="0" y="16510"/>
                    </a:moveTo>
                    <a:cubicBezTo>
                      <a:pt x="0" y="16510"/>
                      <a:pt x="2540" y="345440"/>
                      <a:pt x="2540" y="754380"/>
                    </a:cubicBezTo>
                    <a:cubicBezTo>
                      <a:pt x="2540" y="1163320"/>
                      <a:pt x="7620" y="1753870"/>
                      <a:pt x="7620" y="2014220"/>
                    </a:cubicBezTo>
                    <a:cubicBezTo>
                      <a:pt x="7620" y="2208530"/>
                      <a:pt x="16510" y="2607310"/>
                      <a:pt x="21590" y="2799080"/>
                    </a:cubicBezTo>
                    <a:lnTo>
                      <a:pt x="130810" y="2913380"/>
                    </a:lnTo>
                    <a:cubicBezTo>
                      <a:pt x="275590" y="2921000"/>
                      <a:pt x="543560" y="2934970"/>
                      <a:pt x="793750" y="2934970"/>
                    </a:cubicBezTo>
                    <a:lnTo>
                      <a:pt x="3178810" y="2934970"/>
                    </a:lnTo>
                    <a:lnTo>
                      <a:pt x="3178810" y="698500"/>
                    </a:lnTo>
                    <a:cubicBezTo>
                      <a:pt x="3178810" y="323850"/>
                      <a:pt x="3169920" y="46990"/>
                      <a:pt x="3169920" y="46990"/>
                    </a:cubicBezTo>
                    <a:cubicBezTo>
                      <a:pt x="3014980" y="26670"/>
                      <a:pt x="2858770" y="16510"/>
                      <a:pt x="2701290" y="17780"/>
                    </a:cubicBezTo>
                    <a:cubicBezTo>
                      <a:pt x="2428240" y="17780"/>
                      <a:pt x="944880" y="22860"/>
                      <a:pt x="694690" y="13970"/>
                    </a:cubicBezTo>
                    <a:cubicBezTo>
                      <a:pt x="360680" y="0"/>
                      <a:pt x="0" y="16510"/>
                      <a:pt x="0" y="16510"/>
                    </a:cubicBezTo>
                    <a:close/>
                  </a:path>
                </a:pathLst>
              </a:custGeom>
              <a:grpFill/>
            </p:spPr>
          </p:sp>
          <p:sp>
            <p:nvSpPr>
              <p:cNvPr id="116" name="Freeform 15">
                <a:extLst>
                  <a:ext uri="{FF2B5EF4-FFF2-40B4-BE49-F238E27FC236}">
                    <a16:creationId xmlns:a16="http://schemas.microsoft.com/office/drawing/2014/main" id="{26FA437E-0434-4F4A-B0F8-82AB02B79251}"/>
                  </a:ext>
                </a:extLst>
              </p:cNvPr>
              <p:cNvSpPr/>
              <p:nvPr/>
            </p:nvSpPr>
            <p:spPr>
              <a:xfrm>
                <a:off x="21590" y="0"/>
                <a:ext cx="2689860" cy="3133090"/>
              </a:xfrm>
              <a:custGeom>
                <a:avLst/>
                <a:gdLst/>
                <a:ahLst/>
                <a:cxnLst/>
                <a:rect l="l" t="t" r="r" b="b"/>
                <a:pathLst>
                  <a:path w="2689860" h="3133090">
                    <a:moveTo>
                      <a:pt x="0" y="3018790"/>
                    </a:moveTo>
                    <a:lnTo>
                      <a:pt x="109220" y="3133090"/>
                    </a:lnTo>
                    <a:lnTo>
                      <a:pt x="123190" y="2999740"/>
                    </a:lnTo>
                    <a:lnTo>
                      <a:pt x="0" y="3018790"/>
                    </a:lnTo>
                    <a:close/>
                    <a:moveTo>
                      <a:pt x="1490980" y="106680"/>
                    </a:moveTo>
                    <a:cubicBezTo>
                      <a:pt x="1490980" y="106680"/>
                      <a:pt x="1908810" y="64770"/>
                      <a:pt x="2045970" y="55880"/>
                    </a:cubicBezTo>
                    <a:cubicBezTo>
                      <a:pt x="2183130" y="46990"/>
                      <a:pt x="2663190" y="0"/>
                      <a:pt x="2663190" y="0"/>
                    </a:cubicBezTo>
                    <a:cubicBezTo>
                      <a:pt x="2656840" y="41910"/>
                      <a:pt x="2655570" y="86360"/>
                      <a:pt x="2660650" y="128270"/>
                    </a:cubicBezTo>
                    <a:cubicBezTo>
                      <a:pt x="2667000" y="167640"/>
                      <a:pt x="2669540" y="208280"/>
                      <a:pt x="2668270" y="248920"/>
                    </a:cubicBezTo>
                    <a:lnTo>
                      <a:pt x="2689860" y="318770"/>
                    </a:lnTo>
                    <a:lnTo>
                      <a:pt x="2679700" y="419100"/>
                    </a:lnTo>
                    <a:cubicBezTo>
                      <a:pt x="2679700" y="419100"/>
                      <a:pt x="1929130" y="454660"/>
                      <a:pt x="1791970" y="471170"/>
                    </a:cubicBezTo>
                    <a:cubicBezTo>
                      <a:pt x="1654810" y="487680"/>
                      <a:pt x="1450340" y="486410"/>
                      <a:pt x="1450340" y="486410"/>
                    </a:cubicBezTo>
                    <a:cubicBezTo>
                      <a:pt x="1450340" y="486410"/>
                      <a:pt x="1442720" y="365760"/>
                      <a:pt x="1455420" y="322580"/>
                    </a:cubicBezTo>
                    <a:cubicBezTo>
                      <a:pt x="1465580" y="288290"/>
                      <a:pt x="1469390" y="251460"/>
                      <a:pt x="1464310" y="214630"/>
                    </a:cubicBezTo>
                    <a:cubicBezTo>
                      <a:pt x="1464310" y="186690"/>
                      <a:pt x="1490980" y="106680"/>
                      <a:pt x="1490980" y="106680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</p:spPr>
          </p:sp>
        </p:grpSp>
        <p:sp>
          <p:nvSpPr>
            <p:cNvPr id="114" name="TextBox 16">
              <a:extLst>
                <a:ext uri="{FF2B5EF4-FFF2-40B4-BE49-F238E27FC236}">
                  <a16:creationId xmlns:a16="http://schemas.microsoft.com/office/drawing/2014/main" id="{BBE536DB-161B-45C5-9E67-67DCF9CAE9B8}"/>
                </a:ext>
              </a:extLst>
            </p:cNvPr>
            <p:cNvSpPr txBox="1"/>
            <p:nvPr/>
          </p:nvSpPr>
          <p:spPr>
            <a:xfrm>
              <a:off x="234484" y="609487"/>
              <a:ext cx="1095364" cy="517920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Your</a:t>
              </a:r>
            </a:p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idea goes here.</a:t>
              </a:r>
            </a:p>
          </p:txBody>
        </p:sp>
      </p:grpSp>
      <p:grpSp>
        <p:nvGrpSpPr>
          <p:cNvPr id="117" name="Group 12">
            <a:extLst>
              <a:ext uri="{FF2B5EF4-FFF2-40B4-BE49-F238E27FC236}">
                <a16:creationId xmlns:a16="http://schemas.microsoft.com/office/drawing/2014/main" id="{B1208D88-74BE-4D73-92E9-1B72B41125D8}"/>
              </a:ext>
            </a:extLst>
          </p:cNvPr>
          <p:cNvGrpSpPr/>
          <p:nvPr/>
        </p:nvGrpSpPr>
        <p:grpSpPr>
          <a:xfrm>
            <a:off x="623392" y="3682404"/>
            <a:ext cx="1006485" cy="982845"/>
            <a:chOff x="0" y="0"/>
            <a:chExt cx="1564330" cy="1551210"/>
          </a:xfrm>
          <a:solidFill>
            <a:srgbClr val="B25147"/>
          </a:solidFill>
        </p:grpSpPr>
        <p:grpSp>
          <p:nvGrpSpPr>
            <p:cNvPr id="118" name="Group 13">
              <a:extLst>
                <a:ext uri="{FF2B5EF4-FFF2-40B4-BE49-F238E27FC236}">
                  <a16:creationId xmlns:a16="http://schemas.microsoft.com/office/drawing/2014/main" id="{6100116F-FE26-4D50-AFD5-E64167DFBB51}"/>
                </a:ext>
              </a:extLst>
            </p:cNvPr>
            <p:cNvGrpSpPr/>
            <p:nvPr/>
          </p:nvGrpSpPr>
          <p:grpSpPr>
            <a:xfrm>
              <a:off x="0" y="0"/>
              <a:ext cx="1564330" cy="1551210"/>
              <a:chOff x="0" y="0"/>
              <a:chExt cx="3180080" cy="3153410"/>
            </a:xfrm>
            <a:grpFill/>
          </p:grpSpPr>
          <p:sp>
            <p:nvSpPr>
              <p:cNvPr id="120" name="Freeform 14">
                <a:extLst>
                  <a:ext uri="{FF2B5EF4-FFF2-40B4-BE49-F238E27FC236}">
                    <a16:creationId xmlns:a16="http://schemas.microsoft.com/office/drawing/2014/main" id="{A872B148-D010-4607-AFEC-A6B09E260DF1}"/>
                  </a:ext>
                </a:extLst>
              </p:cNvPr>
              <p:cNvSpPr/>
              <p:nvPr/>
            </p:nvSpPr>
            <p:spPr>
              <a:xfrm>
                <a:off x="0" y="218440"/>
                <a:ext cx="3178810" cy="2934970"/>
              </a:xfrm>
              <a:custGeom>
                <a:avLst/>
                <a:gdLst/>
                <a:ahLst/>
                <a:cxnLst/>
                <a:rect l="l" t="t" r="r" b="b"/>
                <a:pathLst>
                  <a:path w="3178810" h="2934970">
                    <a:moveTo>
                      <a:pt x="0" y="16510"/>
                    </a:moveTo>
                    <a:cubicBezTo>
                      <a:pt x="0" y="16510"/>
                      <a:pt x="2540" y="345440"/>
                      <a:pt x="2540" y="754380"/>
                    </a:cubicBezTo>
                    <a:cubicBezTo>
                      <a:pt x="2540" y="1163320"/>
                      <a:pt x="7620" y="1753870"/>
                      <a:pt x="7620" y="2014220"/>
                    </a:cubicBezTo>
                    <a:cubicBezTo>
                      <a:pt x="7620" y="2208530"/>
                      <a:pt x="16510" y="2607310"/>
                      <a:pt x="21590" y="2799080"/>
                    </a:cubicBezTo>
                    <a:lnTo>
                      <a:pt x="130810" y="2913380"/>
                    </a:lnTo>
                    <a:cubicBezTo>
                      <a:pt x="275590" y="2921000"/>
                      <a:pt x="543560" y="2934970"/>
                      <a:pt x="793750" y="2934970"/>
                    </a:cubicBezTo>
                    <a:lnTo>
                      <a:pt x="3178810" y="2934970"/>
                    </a:lnTo>
                    <a:lnTo>
                      <a:pt x="3178810" y="698500"/>
                    </a:lnTo>
                    <a:cubicBezTo>
                      <a:pt x="3178810" y="323850"/>
                      <a:pt x="3169920" y="46990"/>
                      <a:pt x="3169920" y="46990"/>
                    </a:cubicBezTo>
                    <a:cubicBezTo>
                      <a:pt x="3014980" y="26670"/>
                      <a:pt x="2858770" y="16510"/>
                      <a:pt x="2701290" y="17780"/>
                    </a:cubicBezTo>
                    <a:cubicBezTo>
                      <a:pt x="2428240" y="17780"/>
                      <a:pt x="944880" y="22860"/>
                      <a:pt x="694690" y="13970"/>
                    </a:cubicBezTo>
                    <a:cubicBezTo>
                      <a:pt x="360680" y="0"/>
                      <a:pt x="0" y="16510"/>
                      <a:pt x="0" y="16510"/>
                    </a:cubicBezTo>
                    <a:close/>
                  </a:path>
                </a:pathLst>
              </a:custGeom>
              <a:grpFill/>
            </p:spPr>
          </p:sp>
          <p:sp>
            <p:nvSpPr>
              <p:cNvPr id="121" name="Freeform 15">
                <a:extLst>
                  <a:ext uri="{FF2B5EF4-FFF2-40B4-BE49-F238E27FC236}">
                    <a16:creationId xmlns:a16="http://schemas.microsoft.com/office/drawing/2014/main" id="{661053DC-F3DD-44C2-84E6-79547BD70E87}"/>
                  </a:ext>
                </a:extLst>
              </p:cNvPr>
              <p:cNvSpPr/>
              <p:nvPr/>
            </p:nvSpPr>
            <p:spPr>
              <a:xfrm>
                <a:off x="21590" y="0"/>
                <a:ext cx="2689860" cy="3133090"/>
              </a:xfrm>
              <a:custGeom>
                <a:avLst/>
                <a:gdLst/>
                <a:ahLst/>
                <a:cxnLst/>
                <a:rect l="l" t="t" r="r" b="b"/>
                <a:pathLst>
                  <a:path w="2689860" h="3133090">
                    <a:moveTo>
                      <a:pt x="0" y="3018790"/>
                    </a:moveTo>
                    <a:lnTo>
                      <a:pt x="109220" y="3133090"/>
                    </a:lnTo>
                    <a:lnTo>
                      <a:pt x="123190" y="2999740"/>
                    </a:lnTo>
                    <a:lnTo>
                      <a:pt x="0" y="3018790"/>
                    </a:lnTo>
                    <a:close/>
                    <a:moveTo>
                      <a:pt x="1490980" y="106680"/>
                    </a:moveTo>
                    <a:cubicBezTo>
                      <a:pt x="1490980" y="106680"/>
                      <a:pt x="1908810" y="64770"/>
                      <a:pt x="2045970" y="55880"/>
                    </a:cubicBezTo>
                    <a:cubicBezTo>
                      <a:pt x="2183130" y="46990"/>
                      <a:pt x="2663190" y="0"/>
                      <a:pt x="2663190" y="0"/>
                    </a:cubicBezTo>
                    <a:cubicBezTo>
                      <a:pt x="2656840" y="41910"/>
                      <a:pt x="2655570" y="86360"/>
                      <a:pt x="2660650" y="128270"/>
                    </a:cubicBezTo>
                    <a:cubicBezTo>
                      <a:pt x="2667000" y="167640"/>
                      <a:pt x="2669540" y="208280"/>
                      <a:pt x="2668270" y="248920"/>
                    </a:cubicBezTo>
                    <a:lnTo>
                      <a:pt x="2689860" y="318770"/>
                    </a:lnTo>
                    <a:lnTo>
                      <a:pt x="2679700" y="419100"/>
                    </a:lnTo>
                    <a:cubicBezTo>
                      <a:pt x="2679700" y="419100"/>
                      <a:pt x="1929130" y="454660"/>
                      <a:pt x="1791970" y="471170"/>
                    </a:cubicBezTo>
                    <a:cubicBezTo>
                      <a:pt x="1654810" y="487680"/>
                      <a:pt x="1450340" y="486410"/>
                      <a:pt x="1450340" y="486410"/>
                    </a:cubicBezTo>
                    <a:cubicBezTo>
                      <a:pt x="1450340" y="486410"/>
                      <a:pt x="1442720" y="365760"/>
                      <a:pt x="1455420" y="322580"/>
                    </a:cubicBezTo>
                    <a:cubicBezTo>
                      <a:pt x="1465580" y="288290"/>
                      <a:pt x="1469390" y="251460"/>
                      <a:pt x="1464310" y="214630"/>
                    </a:cubicBezTo>
                    <a:cubicBezTo>
                      <a:pt x="1464310" y="186690"/>
                      <a:pt x="1490980" y="106680"/>
                      <a:pt x="1490980" y="106680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</p:spPr>
          </p:sp>
        </p:grpSp>
        <p:sp>
          <p:nvSpPr>
            <p:cNvPr id="119" name="TextBox 16">
              <a:extLst>
                <a:ext uri="{FF2B5EF4-FFF2-40B4-BE49-F238E27FC236}">
                  <a16:creationId xmlns:a16="http://schemas.microsoft.com/office/drawing/2014/main" id="{3E44A6B1-45CD-47F3-9DD9-DCCC77EAE752}"/>
                </a:ext>
              </a:extLst>
            </p:cNvPr>
            <p:cNvSpPr txBox="1"/>
            <p:nvPr/>
          </p:nvSpPr>
          <p:spPr>
            <a:xfrm>
              <a:off x="234484" y="609487"/>
              <a:ext cx="1095364" cy="517920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Your</a:t>
              </a:r>
            </a:p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idea goes here.</a:t>
              </a:r>
            </a:p>
          </p:txBody>
        </p:sp>
      </p:grpSp>
      <p:sp>
        <p:nvSpPr>
          <p:cNvPr id="122" name="Textfeld 121">
            <a:extLst>
              <a:ext uri="{FF2B5EF4-FFF2-40B4-BE49-F238E27FC236}">
                <a16:creationId xmlns:a16="http://schemas.microsoft.com/office/drawing/2014/main" id="{59C8B794-C9B8-4E5D-AF5E-54C7E176472E}"/>
              </a:ext>
            </a:extLst>
          </p:cNvPr>
          <p:cNvSpPr txBox="1"/>
          <p:nvPr/>
        </p:nvSpPr>
        <p:spPr>
          <a:xfrm>
            <a:off x="497520" y="2942391"/>
            <a:ext cx="3096344" cy="348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>
              <a:lnSpc>
                <a:spcPts val="1959"/>
              </a:lnSpc>
            </a:pPr>
            <a:r>
              <a:rPr lang="en-US" sz="1800" u="none" dirty="0">
                <a:solidFill>
                  <a:srgbClr val="100F0D"/>
                </a:solidFill>
                <a:latin typeface="Arial Narrow" panose="020B0606020202030204" pitchFamily="34" charset="0"/>
              </a:rPr>
              <a:t>Write action items </a:t>
            </a:r>
            <a:r>
              <a:rPr lang="en-US" dirty="0">
                <a:solidFill>
                  <a:srgbClr val="100F0D"/>
                </a:solidFill>
                <a:latin typeface="Arial Narrow" panose="020B0606020202030204" pitchFamily="34" charset="0"/>
              </a:rPr>
              <a:t>in the post its:</a:t>
            </a:r>
            <a:endParaRPr lang="en-US" sz="1800" u="none" dirty="0">
              <a:solidFill>
                <a:srgbClr val="100F0D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123" name="Group 12">
            <a:extLst>
              <a:ext uri="{FF2B5EF4-FFF2-40B4-BE49-F238E27FC236}">
                <a16:creationId xmlns:a16="http://schemas.microsoft.com/office/drawing/2014/main" id="{E2AD2C21-056A-4147-AC1E-121BE64FEA8A}"/>
              </a:ext>
            </a:extLst>
          </p:cNvPr>
          <p:cNvGrpSpPr/>
          <p:nvPr/>
        </p:nvGrpSpPr>
        <p:grpSpPr>
          <a:xfrm>
            <a:off x="1964025" y="3676071"/>
            <a:ext cx="1006485" cy="982845"/>
            <a:chOff x="0" y="0"/>
            <a:chExt cx="1564330" cy="1551210"/>
          </a:xfrm>
          <a:solidFill>
            <a:srgbClr val="B25147"/>
          </a:solidFill>
        </p:grpSpPr>
        <p:grpSp>
          <p:nvGrpSpPr>
            <p:cNvPr id="124" name="Group 13">
              <a:extLst>
                <a:ext uri="{FF2B5EF4-FFF2-40B4-BE49-F238E27FC236}">
                  <a16:creationId xmlns:a16="http://schemas.microsoft.com/office/drawing/2014/main" id="{25BE7ED5-ADEC-479C-AC1E-CDE231635944}"/>
                </a:ext>
              </a:extLst>
            </p:cNvPr>
            <p:cNvGrpSpPr/>
            <p:nvPr/>
          </p:nvGrpSpPr>
          <p:grpSpPr>
            <a:xfrm>
              <a:off x="0" y="0"/>
              <a:ext cx="1564330" cy="1551210"/>
              <a:chOff x="0" y="0"/>
              <a:chExt cx="3180080" cy="3153410"/>
            </a:xfrm>
            <a:grpFill/>
          </p:grpSpPr>
          <p:sp>
            <p:nvSpPr>
              <p:cNvPr id="126" name="Freeform 14">
                <a:extLst>
                  <a:ext uri="{FF2B5EF4-FFF2-40B4-BE49-F238E27FC236}">
                    <a16:creationId xmlns:a16="http://schemas.microsoft.com/office/drawing/2014/main" id="{2130CA6A-BF88-4864-B549-35719D443750}"/>
                  </a:ext>
                </a:extLst>
              </p:cNvPr>
              <p:cNvSpPr/>
              <p:nvPr/>
            </p:nvSpPr>
            <p:spPr>
              <a:xfrm>
                <a:off x="0" y="218440"/>
                <a:ext cx="3178810" cy="2934970"/>
              </a:xfrm>
              <a:custGeom>
                <a:avLst/>
                <a:gdLst/>
                <a:ahLst/>
                <a:cxnLst/>
                <a:rect l="l" t="t" r="r" b="b"/>
                <a:pathLst>
                  <a:path w="3178810" h="2934970">
                    <a:moveTo>
                      <a:pt x="0" y="16510"/>
                    </a:moveTo>
                    <a:cubicBezTo>
                      <a:pt x="0" y="16510"/>
                      <a:pt x="2540" y="345440"/>
                      <a:pt x="2540" y="754380"/>
                    </a:cubicBezTo>
                    <a:cubicBezTo>
                      <a:pt x="2540" y="1163320"/>
                      <a:pt x="7620" y="1753870"/>
                      <a:pt x="7620" y="2014220"/>
                    </a:cubicBezTo>
                    <a:cubicBezTo>
                      <a:pt x="7620" y="2208530"/>
                      <a:pt x="16510" y="2607310"/>
                      <a:pt x="21590" y="2799080"/>
                    </a:cubicBezTo>
                    <a:lnTo>
                      <a:pt x="130810" y="2913380"/>
                    </a:lnTo>
                    <a:cubicBezTo>
                      <a:pt x="275590" y="2921000"/>
                      <a:pt x="543560" y="2934970"/>
                      <a:pt x="793750" y="2934970"/>
                    </a:cubicBezTo>
                    <a:lnTo>
                      <a:pt x="3178810" y="2934970"/>
                    </a:lnTo>
                    <a:lnTo>
                      <a:pt x="3178810" y="698500"/>
                    </a:lnTo>
                    <a:cubicBezTo>
                      <a:pt x="3178810" y="323850"/>
                      <a:pt x="3169920" y="46990"/>
                      <a:pt x="3169920" y="46990"/>
                    </a:cubicBezTo>
                    <a:cubicBezTo>
                      <a:pt x="3014980" y="26670"/>
                      <a:pt x="2858770" y="16510"/>
                      <a:pt x="2701290" y="17780"/>
                    </a:cubicBezTo>
                    <a:cubicBezTo>
                      <a:pt x="2428240" y="17780"/>
                      <a:pt x="944880" y="22860"/>
                      <a:pt x="694690" y="13970"/>
                    </a:cubicBezTo>
                    <a:cubicBezTo>
                      <a:pt x="360680" y="0"/>
                      <a:pt x="0" y="16510"/>
                      <a:pt x="0" y="16510"/>
                    </a:cubicBezTo>
                    <a:close/>
                  </a:path>
                </a:pathLst>
              </a:custGeom>
              <a:grpFill/>
            </p:spPr>
          </p:sp>
          <p:sp>
            <p:nvSpPr>
              <p:cNvPr id="127" name="Freeform 15">
                <a:extLst>
                  <a:ext uri="{FF2B5EF4-FFF2-40B4-BE49-F238E27FC236}">
                    <a16:creationId xmlns:a16="http://schemas.microsoft.com/office/drawing/2014/main" id="{6CC26CBC-462C-4923-9190-601E99FEA3EB}"/>
                  </a:ext>
                </a:extLst>
              </p:cNvPr>
              <p:cNvSpPr/>
              <p:nvPr/>
            </p:nvSpPr>
            <p:spPr>
              <a:xfrm>
                <a:off x="21590" y="0"/>
                <a:ext cx="2689860" cy="3133090"/>
              </a:xfrm>
              <a:custGeom>
                <a:avLst/>
                <a:gdLst/>
                <a:ahLst/>
                <a:cxnLst/>
                <a:rect l="l" t="t" r="r" b="b"/>
                <a:pathLst>
                  <a:path w="2689860" h="3133090">
                    <a:moveTo>
                      <a:pt x="0" y="3018790"/>
                    </a:moveTo>
                    <a:lnTo>
                      <a:pt x="109220" y="3133090"/>
                    </a:lnTo>
                    <a:lnTo>
                      <a:pt x="123190" y="2999740"/>
                    </a:lnTo>
                    <a:lnTo>
                      <a:pt x="0" y="3018790"/>
                    </a:lnTo>
                    <a:close/>
                    <a:moveTo>
                      <a:pt x="1490980" y="106680"/>
                    </a:moveTo>
                    <a:cubicBezTo>
                      <a:pt x="1490980" y="106680"/>
                      <a:pt x="1908810" y="64770"/>
                      <a:pt x="2045970" y="55880"/>
                    </a:cubicBezTo>
                    <a:cubicBezTo>
                      <a:pt x="2183130" y="46990"/>
                      <a:pt x="2663190" y="0"/>
                      <a:pt x="2663190" y="0"/>
                    </a:cubicBezTo>
                    <a:cubicBezTo>
                      <a:pt x="2656840" y="41910"/>
                      <a:pt x="2655570" y="86360"/>
                      <a:pt x="2660650" y="128270"/>
                    </a:cubicBezTo>
                    <a:cubicBezTo>
                      <a:pt x="2667000" y="167640"/>
                      <a:pt x="2669540" y="208280"/>
                      <a:pt x="2668270" y="248920"/>
                    </a:cubicBezTo>
                    <a:lnTo>
                      <a:pt x="2689860" y="318770"/>
                    </a:lnTo>
                    <a:lnTo>
                      <a:pt x="2679700" y="419100"/>
                    </a:lnTo>
                    <a:cubicBezTo>
                      <a:pt x="2679700" y="419100"/>
                      <a:pt x="1929130" y="454660"/>
                      <a:pt x="1791970" y="471170"/>
                    </a:cubicBezTo>
                    <a:cubicBezTo>
                      <a:pt x="1654810" y="487680"/>
                      <a:pt x="1450340" y="486410"/>
                      <a:pt x="1450340" y="486410"/>
                    </a:cubicBezTo>
                    <a:cubicBezTo>
                      <a:pt x="1450340" y="486410"/>
                      <a:pt x="1442720" y="365760"/>
                      <a:pt x="1455420" y="322580"/>
                    </a:cubicBezTo>
                    <a:cubicBezTo>
                      <a:pt x="1465580" y="288290"/>
                      <a:pt x="1469390" y="251460"/>
                      <a:pt x="1464310" y="214630"/>
                    </a:cubicBezTo>
                    <a:cubicBezTo>
                      <a:pt x="1464310" y="186690"/>
                      <a:pt x="1490980" y="106680"/>
                      <a:pt x="1490980" y="106680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</p:spPr>
          </p:sp>
        </p:grpSp>
        <p:sp>
          <p:nvSpPr>
            <p:cNvPr id="125" name="TextBox 16">
              <a:extLst>
                <a:ext uri="{FF2B5EF4-FFF2-40B4-BE49-F238E27FC236}">
                  <a16:creationId xmlns:a16="http://schemas.microsoft.com/office/drawing/2014/main" id="{8859507F-A51D-4D3D-BE13-BFB6702F0712}"/>
                </a:ext>
              </a:extLst>
            </p:cNvPr>
            <p:cNvSpPr txBox="1"/>
            <p:nvPr/>
          </p:nvSpPr>
          <p:spPr>
            <a:xfrm>
              <a:off x="234484" y="609487"/>
              <a:ext cx="1095364" cy="517920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Your</a:t>
              </a:r>
            </a:p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idea goes here.</a:t>
              </a:r>
            </a:p>
          </p:txBody>
        </p:sp>
      </p:grpSp>
      <p:grpSp>
        <p:nvGrpSpPr>
          <p:cNvPr id="128" name="Group 12">
            <a:extLst>
              <a:ext uri="{FF2B5EF4-FFF2-40B4-BE49-F238E27FC236}">
                <a16:creationId xmlns:a16="http://schemas.microsoft.com/office/drawing/2014/main" id="{B1841295-128C-42E2-8032-0C368EE7BEE2}"/>
              </a:ext>
            </a:extLst>
          </p:cNvPr>
          <p:cNvGrpSpPr/>
          <p:nvPr/>
        </p:nvGrpSpPr>
        <p:grpSpPr>
          <a:xfrm>
            <a:off x="3304658" y="3669738"/>
            <a:ext cx="1006485" cy="982845"/>
            <a:chOff x="0" y="0"/>
            <a:chExt cx="1564330" cy="1551210"/>
          </a:xfrm>
          <a:solidFill>
            <a:srgbClr val="B25147"/>
          </a:solidFill>
        </p:grpSpPr>
        <p:grpSp>
          <p:nvGrpSpPr>
            <p:cNvPr id="129" name="Group 13">
              <a:extLst>
                <a:ext uri="{FF2B5EF4-FFF2-40B4-BE49-F238E27FC236}">
                  <a16:creationId xmlns:a16="http://schemas.microsoft.com/office/drawing/2014/main" id="{F9B7F355-D08F-48DD-A4F5-44984C5B28F7}"/>
                </a:ext>
              </a:extLst>
            </p:cNvPr>
            <p:cNvGrpSpPr/>
            <p:nvPr/>
          </p:nvGrpSpPr>
          <p:grpSpPr>
            <a:xfrm>
              <a:off x="0" y="0"/>
              <a:ext cx="1564330" cy="1551210"/>
              <a:chOff x="0" y="0"/>
              <a:chExt cx="3180080" cy="3153410"/>
            </a:xfrm>
            <a:grpFill/>
          </p:grpSpPr>
          <p:sp>
            <p:nvSpPr>
              <p:cNvPr id="131" name="Freeform 14">
                <a:extLst>
                  <a:ext uri="{FF2B5EF4-FFF2-40B4-BE49-F238E27FC236}">
                    <a16:creationId xmlns:a16="http://schemas.microsoft.com/office/drawing/2014/main" id="{82A351EB-D1E1-4E6F-A1BF-E7E0552B8689}"/>
                  </a:ext>
                </a:extLst>
              </p:cNvPr>
              <p:cNvSpPr/>
              <p:nvPr/>
            </p:nvSpPr>
            <p:spPr>
              <a:xfrm>
                <a:off x="0" y="218440"/>
                <a:ext cx="3178810" cy="2934970"/>
              </a:xfrm>
              <a:custGeom>
                <a:avLst/>
                <a:gdLst/>
                <a:ahLst/>
                <a:cxnLst/>
                <a:rect l="l" t="t" r="r" b="b"/>
                <a:pathLst>
                  <a:path w="3178810" h="2934970">
                    <a:moveTo>
                      <a:pt x="0" y="16510"/>
                    </a:moveTo>
                    <a:cubicBezTo>
                      <a:pt x="0" y="16510"/>
                      <a:pt x="2540" y="345440"/>
                      <a:pt x="2540" y="754380"/>
                    </a:cubicBezTo>
                    <a:cubicBezTo>
                      <a:pt x="2540" y="1163320"/>
                      <a:pt x="7620" y="1753870"/>
                      <a:pt x="7620" y="2014220"/>
                    </a:cubicBezTo>
                    <a:cubicBezTo>
                      <a:pt x="7620" y="2208530"/>
                      <a:pt x="16510" y="2607310"/>
                      <a:pt x="21590" y="2799080"/>
                    </a:cubicBezTo>
                    <a:lnTo>
                      <a:pt x="130810" y="2913380"/>
                    </a:lnTo>
                    <a:cubicBezTo>
                      <a:pt x="275590" y="2921000"/>
                      <a:pt x="543560" y="2934970"/>
                      <a:pt x="793750" y="2934970"/>
                    </a:cubicBezTo>
                    <a:lnTo>
                      <a:pt x="3178810" y="2934970"/>
                    </a:lnTo>
                    <a:lnTo>
                      <a:pt x="3178810" y="698500"/>
                    </a:lnTo>
                    <a:cubicBezTo>
                      <a:pt x="3178810" y="323850"/>
                      <a:pt x="3169920" y="46990"/>
                      <a:pt x="3169920" y="46990"/>
                    </a:cubicBezTo>
                    <a:cubicBezTo>
                      <a:pt x="3014980" y="26670"/>
                      <a:pt x="2858770" y="16510"/>
                      <a:pt x="2701290" y="17780"/>
                    </a:cubicBezTo>
                    <a:cubicBezTo>
                      <a:pt x="2428240" y="17780"/>
                      <a:pt x="944880" y="22860"/>
                      <a:pt x="694690" y="13970"/>
                    </a:cubicBezTo>
                    <a:cubicBezTo>
                      <a:pt x="360680" y="0"/>
                      <a:pt x="0" y="16510"/>
                      <a:pt x="0" y="16510"/>
                    </a:cubicBezTo>
                    <a:close/>
                  </a:path>
                </a:pathLst>
              </a:custGeom>
              <a:grpFill/>
            </p:spPr>
          </p:sp>
          <p:sp>
            <p:nvSpPr>
              <p:cNvPr id="132" name="Freeform 15">
                <a:extLst>
                  <a:ext uri="{FF2B5EF4-FFF2-40B4-BE49-F238E27FC236}">
                    <a16:creationId xmlns:a16="http://schemas.microsoft.com/office/drawing/2014/main" id="{DD5FC69A-0113-41E1-979F-C56228BCB180}"/>
                  </a:ext>
                </a:extLst>
              </p:cNvPr>
              <p:cNvSpPr/>
              <p:nvPr/>
            </p:nvSpPr>
            <p:spPr>
              <a:xfrm>
                <a:off x="21590" y="0"/>
                <a:ext cx="2689860" cy="3133090"/>
              </a:xfrm>
              <a:custGeom>
                <a:avLst/>
                <a:gdLst/>
                <a:ahLst/>
                <a:cxnLst/>
                <a:rect l="l" t="t" r="r" b="b"/>
                <a:pathLst>
                  <a:path w="2689860" h="3133090">
                    <a:moveTo>
                      <a:pt x="0" y="3018790"/>
                    </a:moveTo>
                    <a:lnTo>
                      <a:pt x="109220" y="3133090"/>
                    </a:lnTo>
                    <a:lnTo>
                      <a:pt x="123190" y="2999740"/>
                    </a:lnTo>
                    <a:lnTo>
                      <a:pt x="0" y="3018790"/>
                    </a:lnTo>
                    <a:close/>
                    <a:moveTo>
                      <a:pt x="1490980" y="106680"/>
                    </a:moveTo>
                    <a:cubicBezTo>
                      <a:pt x="1490980" y="106680"/>
                      <a:pt x="1908810" y="64770"/>
                      <a:pt x="2045970" y="55880"/>
                    </a:cubicBezTo>
                    <a:cubicBezTo>
                      <a:pt x="2183130" y="46990"/>
                      <a:pt x="2663190" y="0"/>
                      <a:pt x="2663190" y="0"/>
                    </a:cubicBezTo>
                    <a:cubicBezTo>
                      <a:pt x="2656840" y="41910"/>
                      <a:pt x="2655570" y="86360"/>
                      <a:pt x="2660650" y="128270"/>
                    </a:cubicBezTo>
                    <a:cubicBezTo>
                      <a:pt x="2667000" y="167640"/>
                      <a:pt x="2669540" y="208280"/>
                      <a:pt x="2668270" y="248920"/>
                    </a:cubicBezTo>
                    <a:lnTo>
                      <a:pt x="2689860" y="318770"/>
                    </a:lnTo>
                    <a:lnTo>
                      <a:pt x="2679700" y="419100"/>
                    </a:lnTo>
                    <a:cubicBezTo>
                      <a:pt x="2679700" y="419100"/>
                      <a:pt x="1929130" y="454660"/>
                      <a:pt x="1791970" y="471170"/>
                    </a:cubicBezTo>
                    <a:cubicBezTo>
                      <a:pt x="1654810" y="487680"/>
                      <a:pt x="1450340" y="486410"/>
                      <a:pt x="1450340" y="486410"/>
                    </a:cubicBezTo>
                    <a:cubicBezTo>
                      <a:pt x="1450340" y="486410"/>
                      <a:pt x="1442720" y="365760"/>
                      <a:pt x="1455420" y="322580"/>
                    </a:cubicBezTo>
                    <a:cubicBezTo>
                      <a:pt x="1465580" y="288290"/>
                      <a:pt x="1469390" y="251460"/>
                      <a:pt x="1464310" y="214630"/>
                    </a:cubicBezTo>
                    <a:cubicBezTo>
                      <a:pt x="1464310" y="186690"/>
                      <a:pt x="1490980" y="106680"/>
                      <a:pt x="1490980" y="106680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</p:spPr>
          </p:sp>
        </p:grpSp>
        <p:sp>
          <p:nvSpPr>
            <p:cNvPr id="130" name="TextBox 16">
              <a:extLst>
                <a:ext uri="{FF2B5EF4-FFF2-40B4-BE49-F238E27FC236}">
                  <a16:creationId xmlns:a16="http://schemas.microsoft.com/office/drawing/2014/main" id="{3DADD591-A037-4192-9CCD-A6A64BFE9868}"/>
                </a:ext>
              </a:extLst>
            </p:cNvPr>
            <p:cNvSpPr txBox="1"/>
            <p:nvPr/>
          </p:nvSpPr>
          <p:spPr>
            <a:xfrm>
              <a:off x="234484" y="609487"/>
              <a:ext cx="1095364" cy="517920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Your</a:t>
              </a:r>
            </a:p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idea goes here.</a:t>
              </a:r>
            </a:p>
          </p:txBody>
        </p:sp>
      </p:grpSp>
      <p:grpSp>
        <p:nvGrpSpPr>
          <p:cNvPr id="133" name="Group 12">
            <a:extLst>
              <a:ext uri="{FF2B5EF4-FFF2-40B4-BE49-F238E27FC236}">
                <a16:creationId xmlns:a16="http://schemas.microsoft.com/office/drawing/2014/main" id="{AF8D9E33-FFB9-4F3B-B864-5B320EF656BF}"/>
              </a:ext>
            </a:extLst>
          </p:cNvPr>
          <p:cNvGrpSpPr/>
          <p:nvPr/>
        </p:nvGrpSpPr>
        <p:grpSpPr>
          <a:xfrm>
            <a:off x="622990" y="4975700"/>
            <a:ext cx="1006485" cy="982845"/>
            <a:chOff x="0" y="0"/>
            <a:chExt cx="1564330" cy="1551210"/>
          </a:xfrm>
          <a:solidFill>
            <a:srgbClr val="B25147"/>
          </a:solidFill>
        </p:grpSpPr>
        <p:grpSp>
          <p:nvGrpSpPr>
            <p:cNvPr id="134" name="Group 13">
              <a:extLst>
                <a:ext uri="{FF2B5EF4-FFF2-40B4-BE49-F238E27FC236}">
                  <a16:creationId xmlns:a16="http://schemas.microsoft.com/office/drawing/2014/main" id="{CB4C9E37-0C7B-4DCD-8B79-8A0E4D5BB6F0}"/>
                </a:ext>
              </a:extLst>
            </p:cNvPr>
            <p:cNvGrpSpPr/>
            <p:nvPr/>
          </p:nvGrpSpPr>
          <p:grpSpPr>
            <a:xfrm>
              <a:off x="0" y="0"/>
              <a:ext cx="1564330" cy="1551210"/>
              <a:chOff x="0" y="0"/>
              <a:chExt cx="3180080" cy="3153410"/>
            </a:xfrm>
            <a:grpFill/>
          </p:grpSpPr>
          <p:sp>
            <p:nvSpPr>
              <p:cNvPr id="136" name="Freeform 14">
                <a:extLst>
                  <a:ext uri="{FF2B5EF4-FFF2-40B4-BE49-F238E27FC236}">
                    <a16:creationId xmlns:a16="http://schemas.microsoft.com/office/drawing/2014/main" id="{5AB56AEA-83A0-4DDC-AFD1-A491F7753B30}"/>
                  </a:ext>
                </a:extLst>
              </p:cNvPr>
              <p:cNvSpPr/>
              <p:nvPr/>
            </p:nvSpPr>
            <p:spPr>
              <a:xfrm>
                <a:off x="0" y="218440"/>
                <a:ext cx="3178810" cy="2934970"/>
              </a:xfrm>
              <a:custGeom>
                <a:avLst/>
                <a:gdLst/>
                <a:ahLst/>
                <a:cxnLst/>
                <a:rect l="l" t="t" r="r" b="b"/>
                <a:pathLst>
                  <a:path w="3178810" h="2934970">
                    <a:moveTo>
                      <a:pt x="0" y="16510"/>
                    </a:moveTo>
                    <a:cubicBezTo>
                      <a:pt x="0" y="16510"/>
                      <a:pt x="2540" y="345440"/>
                      <a:pt x="2540" y="754380"/>
                    </a:cubicBezTo>
                    <a:cubicBezTo>
                      <a:pt x="2540" y="1163320"/>
                      <a:pt x="7620" y="1753870"/>
                      <a:pt x="7620" y="2014220"/>
                    </a:cubicBezTo>
                    <a:cubicBezTo>
                      <a:pt x="7620" y="2208530"/>
                      <a:pt x="16510" y="2607310"/>
                      <a:pt x="21590" y="2799080"/>
                    </a:cubicBezTo>
                    <a:lnTo>
                      <a:pt x="130810" y="2913380"/>
                    </a:lnTo>
                    <a:cubicBezTo>
                      <a:pt x="275590" y="2921000"/>
                      <a:pt x="543560" y="2934970"/>
                      <a:pt x="793750" y="2934970"/>
                    </a:cubicBezTo>
                    <a:lnTo>
                      <a:pt x="3178810" y="2934970"/>
                    </a:lnTo>
                    <a:lnTo>
                      <a:pt x="3178810" y="698500"/>
                    </a:lnTo>
                    <a:cubicBezTo>
                      <a:pt x="3178810" y="323850"/>
                      <a:pt x="3169920" y="46990"/>
                      <a:pt x="3169920" y="46990"/>
                    </a:cubicBezTo>
                    <a:cubicBezTo>
                      <a:pt x="3014980" y="26670"/>
                      <a:pt x="2858770" y="16510"/>
                      <a:pt x="2701290" y="17780"/>
                    </a:cubicBezTo>
                    <a:cubicBezTo>
                      <a:pt x="2428240" y="17780"/>
                      <a:pt x="944880" y="22860"/>
                      <a:pt x="694690" y="13970"/>
                    </a:cubicBezTo>
                    <a:cubicBezTo>
                      <a:pt x="360680" y="0"/>
                      <a:pt x="0" y="16510"/>
                      <a:pt x="0" y="16510"/>
                    </a:cubicBezTo>
                    <a:close/>
                  </a:path>
                </a:pathLst>
              </a:custGeom>
              <a:grpFill/>
            </p:spPr>
          </p:sp>
          <p:sp>
            <p:nvSpPr>
              <p:cNvPr id="137" name="Freeform 15">
                <a:extLst>
                  <a:ext uri="{FF2B5EF4-FFF2-40B4-BE49-F238E27FC236}">
                    <a16:creationId xmlns:a16="http://schemas.microsoft.com/office/drawing/2014/main" id="{3EDABFCE-5A67-4E32-B2EB-D15920321FD2}"/>
                  </a:ext>
                </a:extLst>
              </p:cNvPr>
              <p:cNvSpPr/>
              <p:nvPr/>
            </p:nvSpPr>
            <p:spPr>
              <a:xfrm>
                <a:off x="21590" y="0"/>
                <a:ext cx="2689860" cy="3133090"/>
              </a:xfrm>
              <a:custGeom>
                <a:avLst/>
                <a:gdLst/>
                <a:ahLst/>
                <a:cxnLst/>
                <a:rect l="l" t="t" r="r" b="b"/>
                <a:pathLst>
                  <a:path w="2689860" h="3133090">
                    <a:moveTo>
                      <a:pt x="0" y="3018790"/>
                    </a:moveTo>
                    <a:lnTo>
                      <a:pt x="109220" y="3133090"/>
                    </a:lnTo>
                    <a:lnTo>
                      <a:pt x="123190" y="2999740"/>
                    </a:lnTo>
                    <a:lnTo>
                      <a:pt x="0" y="3018790"/>
                    </a:lnTo>
                    <a:close/>
                    <a:moveTo>
                      <a:pt x="1490980" y="106680"/>
                    </a:moveTo>
                    <a:cubicBezTo>
                      <a:pt x="1490980" y="106680"/>
                      <a:pt x="1908810" y="64770"/>
                      <a:pt x="2045970" y="55880"/>
                    </a:cubicBezTo>
                    <a:cubicBezTo>
                      <a:pt x="2183130" y="46990"/>
                      <a:pt x="2663190" y="0"/>
                      <a:pt x="2663190" y="0"/>
                    </a:cubicBezTo>
                    <a:cubicBezTo>
                      <a:pt x="2656840" y="41910"/>
                      <a:pt x="2655570" y="86360"/>
                      <a:pt x="2660650" y="128270"/>
                    </a:cubicBezTo>
                    <a:cubicBezTo>
                      <a:pt x="2667000" y="167640"/>
                      <a:pt x="2669540" y="208280"/>
                      <a:pt x="2668270" y="248920"/>
                    </a:cubicBezTo>
                    <a:lnTo>
                      <a:pt x="2689860" y="318770"/>
                    </a:lnTo>
                    <a:lnTo>
                      <a:pt x="2679700" y="419100"/>
                    </a:lnTo>
                    <a:cubicBezTo>
                      <a:pt x="2679700" y="419100"/>
                      <a:pt x="1929130" y="454660"/>
                      <a:pt x="1791970" y="471170"/>
                    </a:cubicBezTo>
                    <a:cubicBezTo>
                      <a:pt x="1654810" y="487680"/>
                      <a:pt x="1450340" y="486410"/>
                      <a:pt x="1450340" y="486410"/>
                    </a:cubicBezTo>
                    <a:cubicBezTo>
                      <a:pt x="1450340" y="486410"/>
                      <a:pt x="1442720" y="365760"/>
                      <a:pt x="1455420" y="322580"/>
                    </a:cubicBezTo>
                    <a:cubicBezTo>
                      <a:pt x="1465580" y="288290"/>
                      <a:pt x="1469390" y="251460"/>
                      <a:pt x="1464310" y="214630"/>
                    </a:cubicBezTo>
                    <a:cubicBezTo>
                      <a:pt x="1464310" y="186690"/>
                      <a:pt x="1490980" y="106680"/>
                      <a:pt x="1490980" y="106680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</p:spPr>
          </p:sp>
        </p:grpSp>
        <p:sp>
          <p:nvSpPr>
            <p:cNvPr id="135" name="TextBox 16">
              <a:extLst>
                <a:ext uri="{FF2B5EF4-FFF2-40B4-BE49-F238E27FC236}">
                  <a16:creationId xmlns:a16="http://schemas.microsoft.com/office/drawing/2014/main" id="{65165ABE-CB94-4657-A16D-A0CF61A8E530}"/>
                </a:ext>
              </a:extLst>
            </p:cNvPr>
            <p:cNvSpPr txBox="1"/>
            <p:nvPr/>
          </p:nvSpPr>
          <p:spPr>
            <a:xfrm>
              <a:off x="234484" y="609487"/>
              <a:ext cx="1095364" cy="517920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Your</a:t>
              </a:r>
            </a:p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idea goes here.</a:t>
              </a:r>
            </a:p>
          </p:txBody>
        </p:sp>
      </p:grpSp>
      <p:grpSp>
        <p:nvGrpSpPr>
          <p:cNvPr id="138" name="Group 12">
            <a:extLst>
              <a:ext uri="{FF2B5EF4-FFF2-40B4-BE49-F238E27FC236}">
                <a16:creationId xmlns:a16="http://schemas.microsoft.com/office/drawing/2014/main" id="{ADC7C595-1412-40C3-A1FC-5436A6849FE2}"/>
              </a:ext>
            </a:extLst>
          </p:cNvPr>
          <p:cNvGrpSpPr/>
          <p:nvPr/>
        </p:nvGrpSpPr>
        <p:grpSpPr>
          <a:xfrm>
            <a:off x="1963623" y="4969367"/>
            <a:ext cx="1006485" cy="982845"/>
            <a:chOff x="0" y="0"/>
            <a:chExt cx="1564330" cy="1551210"/>
          </a:xfrm>
          <a:solidFill>
            <a:srgbClr val="B25147"/>
          </a:solidFill>
        </p:grpSpPr>
        <p:grpSp>
          <p:nvGrpSpPr>
            <p:cNvPr id="139" name="Group 13">
              <a:extLst>
                <a:ext uri="{FF2B5EF4-FFF2-40B4-BE49-F238E27FC236}">
                  <a16:creationId xmlns:a16="http://schemas.microsoft.com/office/drawing/2014/main" id="{C840BB82-E5F4-420C-BD1A-9D428A315D69}"/>
                </a:ext>
              </a:extLst>
            </p:cNvPr>
            <p:cNvGrpSpPr/>
            <p:nvPr/>
          </p:nvGrpSpPr>
          <p:grpSpPr>
            <a:xfrm>
              <a:off x="0" y="0"/>
              <a:ext cx="1564330" cy="1551210"/>
              <a:chOff x="0" y="0"/>
              <a:chExt cx="3180080" cy="3153410"/>
            </a:xfrm>
            <a:grpFill/>
          </p:grpSpPr>
          <p:sp>
            <p:nvSpPr>
              <p:cNvPr id="141" name="Freeform 14">
                <a:extLst>
                  <a:ext uri="{FF2B5EF4-FFF2-40B4-BE49-F238E27FC236}">
                    <a16:creationId xmlns:a16="http://schemas.microsoft.com/office/drawing/2014/main" id="{1021DDAF-30D4-485E-A6CB-DAEA083CCC9F}"/>
                  </a:ext>
                </a:extLst>
              </p:cNvPr>
              <p:cNvSpPr/>
              <p:nvPr/>
            </p:nvSpPr>
            <p:spPr>
              <a:xfrm>
                <a:off x="0" y="218440"/>
                <a:ext cx="3178810" cy="2934970"/>
              </a:xfrm>
              <a:custGeom>
                <a:avLst/>
                <a:gdLst/>
                <a:ahLst/>
                <a:cxnLst/>
                <a:rect l="l" t="t" r="r" b="b"/>
                <a:pathLst>
                  <a:path w="3178810" h="2934970">
                    <a:moveTo>
                      <a:pt x="0" y="16510"/>
                    </a:moveTo>
                    <a:cubicBezTo>
                      <a:pt x="0" y="16510"/>
                      <a:pt x="2540" y="345440"/>
                      <a:pt x="2540" y="754380"/>
                    </a:cubicBezTo>
                    <a:cubicBezTo>
                      <a:pt x="2540" y="1163320"/>
                      <a:pt x="7620" y="1753870"/>
                      <a:pt x="7620" y="2014220"/>
                    </a:cubicBezTo>
                    <a:cubicBezTo>
                      <a:pt x="7620" y="2208530"/>
                      <a:pt x="16510" y="2607310"/>
                      <a:pt x="21590" y="2799080"/>
                    </a:cubicBezTo>
                    <a:lnTo>
                      <a:pt x="130810" y="2913380"/>
                    </a:lnTo>
                    <a:cubicBezTo>
                      <a:pt x="275590" y="2921000"/>
                      <a:pt x="543560" y="2934970"/>
                      <a:pt x="793750" y="2934970"/>
                    </a:cubicBezTo>
                    <a:lnTo>
                      <a:pt x="3178810" y="2934970"/>
                    </a:lnTo>
                    <a:lnTo>
                      <a:pt x="3178810" y="698500"/>
                    </a:lnTo>
                    <a:cubicBezTo>
                      <a:pt x="3178810" y="323850"/>
                      <a:pt x="3169920" y="46990"/>
                      <a:pt x="3169920" y="46990"/>
                    </a:cubicBezTo>
                    <a:cubicBezTo>
                      <a:pt x="3014980" y="26670"/>
                      <a:pt x="2858770" y="16510"/>
                      <a:pt x="2701290" y="17780"/>
                    </a:cubicBezTo>
                    <a:cubicBezTo>
                      <a:pt x="2428240" y="17780"/>
                      <a:pt x="944880" y="22860"/>
                      <a:pt x="694690" y="13970"/>
                    </a:cubicBezTo>
                    <a:cubicBezTo>
                      <a:pt x="360680" y="0"/>
                      <a:pt x="0" y="16510"/>
                      <a:pt x="0" y="16510"/>
                    </a:cubicBezTo>
                    <a:close/>
                  </a:path>
                </a:pathLst>
              </a:custGeom>
              <a:grpFill/>
            </p:spPr>
          </p:sp>
          <p:sp>
            <p:nvSpPr>
              <p:cNvPr id="142" name="Freeform 15">
                <a:extLst>
                  <a:ext uri="{FF2B5EF4-FFF2-40B4-BE49-F238E27FC236}">
                    <a16:creationId xmlns:a16="http://schemas.microsoft.com/office/drawing/2014/main" id="{B755F6DE-3E47-4B31-92A3-E64254C15526}"/>
                  </a:ext>
                </a:extLst>
              </p:cNvPr>
              <p:cNvSpPr/>
              <p:nvPr/>
            </p:nvSpPr>
            <p:spPr>
              <a:xfrm>
                <a:off x="21590" y="0"/>
                <a:ext cx="2689860" cy="3133090"/>
              </a:xfrm>
              <a:custGeom>
                <a:avLst/>
                <a:gdLst/>
                <a:ahLst/>
                <a:cxnLst/>
                <a:rect l="l" t="t" r="r" b="b"/>
                <a:pathLst>
                  <a:path w="2689860" h="3133090">
                    <a:moveTo>
                      <a:pt x="0" y="3018790"/>
                    </a:moveTo>
                    <a:lnTo>
                      <a:pt x="109220" y="3133090"/>
                    </a:lnTo>
                    <a:lnTo>
                      <a:pt x="123190" y="2999740"/>
                    </a:lnTo>
                    <a:lnTo>
                      <a:pt x="0" y="3018790"/>
                    </a:lnTo>
                    <a:close/>
                    <a:moveTo>
                      <a:pt x="1490980" y="106680"/>
                    </a:moveTo>
                    <a:cubicBezTo>
                      <a:pt x="1490980" y="106680"/>
                      <a:pt x="1908810" y="64770"/>
                      <a:pt x="2045970" y="55880"/>
                    </a:cubicBezTo>
                    <a:cubicBezTo>
                      <a:pt x="2183130" y="46990"/>
                      <a:pt x="2663190" y="0"/>
                      <a:pt x="2663190" y="0"/>
                    </a:cubicBezTo>
                    <a:cubicBezTo>
                      <a:pt x="2656840" y="41910"/>
                      <a:pt x="2655570" y="86360"/>
                      <a:pt x="2660650" y="128270"/>
                    </a:cubicBezTo>
                    <a:cubicBezTo>
                      <a:pt x="2667000" y="167640"/>
                      <a:pt x="2669540" y="208280"/>
                      <a:pt x="2668270" y="248920"/>
                    </a:cubicBezTo>
                    <a:lnTo>
                      <a:pt x="2689860" y="318770"/>
                    </a:lnTo>
                    <a:lnTo>
                      <a:pt x="2679700" y="419100"/>
                    </a:lnTo>
                    <a:cubicBezTo>
                      <a:pt x="2679700" y="419100"/>
                      <a:pt x="1929130" y="454660"/>
                      <a:pt x="1791970" y="471170"/>
                    </a:cubicBezTo>
                    <a:cubicBezTo>
                      <a:pt x="1654810" y="487680"/>
                      <a:pt x="1450340" y="486410"/>
                      <a:pt x="1450340" y="486410"/>
                    </a:cubicBezTo>
                    <a:cubicBezTo>
                      <a:pt x="1450340" y="486410"/>
                      <a:pt x="1442720" y="365760"/>
                      <a:pt x="1455420" y="322580"/>
                    </a:cubicBezTo>
                    <a:cubicBezTo>
                      <a:pt x="1465580" y="288290"/>
                      <a:pt x="1469390" y="251460"/>
                      <a:pt x="1464310" y="214630"/>
                    </a:cubicBezTo>
                    <a:cubicBezTo>
                      <a:pt x="1464310" y="186690"/>
                      <a:pt x="1490980" y="106680"/>
                      <a:pt x="1490980" y="106680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</p:spPr>
          </p:sp>
        </p:grpSp>
        <p:sp>
          <p:nvSpPr>
            <p:cNvPr id="140" name="TextBox 16">
              <a:extLst>
                <a:ext uri="{FF2B5EF4-FFF2-40B4-BE49-F238E27FC236}">
                  <a16:creationId xmlns:a16="http://schemas.microsoft.com/office/drawing/2014/main" id="{24A6C8E5-3563-435D-BD70-596449A357B7}"/>
                </a:ext>
              </a:extLst>
            </p:cNvPr>
            <p:cNvSpPr txBox="1"/>
            <p:nvPr/>
          </p:nvSpPr>
          <p:spPr>
            <a:xfrm>
              <a:off x="234484" y="609487"/>
              <a:ext cx="1095364" cy="517920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Your</a:t>
              </a:r>
            </a:p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idea goes here.</a:t>
              </a:r>
            </a:p>
          </p:txBody>
        </p:sp>
      </p:grpSp>
      <p:grpSp>
        <p:nvGrpSpPr>
          <p:cNvPr id="143" name="Group 12">
            <a:extLst>
              <a:ext uri="{FF2B5EF4-FFF2-40B4-BE49-F238E27FC236}">
                <a16:creationId xmlns:a16="http://schemas.microsoft.com/office/drawing/2014/main" id="{72D38C5C-FE3E-4146-9AE9-1AD0ADDE23EB}"/>
              </a:ext>
            </a:extLst>
          </p:cNvPr>
          <p:cNvGrpSpPr/>
          <p:nvPr/>
        </p:nvGrpSpPr>
        <p:grpSpPr>
          <a:xfrm>
            <a:off x="3304256" y="4963034"/>
            <a:ext cx="1006485" cy="982845"/>
            <a:chOff x="0" y="0"/>
            <a:chExt cx="1564330" cy="1551210"/>
          </a:xfrm>
          <a:solidFill>
            <a:srgbClr val="B25147"/>
          </a:solidFill>
        </p:grpSpPr>
        <p:grpSp>
          <p:nvGrpSpPr>
            <p:cNvPr id="144" name="Group 13">
              <a:extLst>
                <a:ext uri="{FF2B5EF4-FFF2-40B4-BE49-F238E27FC236}">
                  <a16:creationId xmlns:a16="http://schemas.microsoft.com/office/drawing/2014/main" id="{1C4619DF-1E93-408F-9FFC-C59A13CB2E64}"/>
                </a:ext>
              </a:extLst>
            </p:cNvPr>
            <p:cNvGrpSpPr/>
            <p:nvPr/>
          </p:nvGrpSpPr>
          <p:grpSpPr>
            <a:xfrm>
              <a:off x="0" y="0"/>
              <a:ext cx="1564330" cy="1551210"/>
              <a:chOff x="0" y="0"/>
              <a:chExt cx="3180080" cy="3153410"/>
            </a:xfrm>
            <a:grpFill/>
          </p:grpSpPr>
          <p:sp>
            <p:nvSpPr>
              <p:cNvPr id="146" name="Freeform 14">
                <a:extLst>
                  <a:ext uri="{FF2B5EF4-FFF2-40B4-BE49-F238E27FC236}">
                    <a16:creationId xmlns:a16="http://schemas.microsoft.com/office/drawing/2014/main" id="{2E92060E-43F6-49D9-9DD4-BA8CA9715F3A}"/>
                  </a:ext>
                </a:extLst>
              </p:cNvPr>
              <p:cNvSpPr/>
              <p:nvPr/>
            </p:nvSpPr>
            <p:spPr>
              <a:xfrm>
                <a:off x="0" y="218440"/>
                <a:ext cx="3178810" cy="2934970"/>
              </a:xfrm>
              <a:custGeom>
                <a:avLst/>
                <a:gdLst/>
                <a:ahLst/>
                <a:cxnLst/>
                <a:rect l="l" t="t" r="r" b="b"/>
                <a:pathLst>
                  <a:path w="3178810" h="2934970">
                    <a:moveTo>
                      <a:pt x="0" y="16510"/>
                    </a:moveTo>
                    <a:cubicBezTo>
                      <a:pt x="0" y="16510"/>
                      <a:pt x="2540" y="345440"/>
                      <a:pt x="2540" y="754380"/>
                    </a:cubicBezTo>
                    <a:cubicBezTo>
                      <a:pt x="2540" y="1163320"/>
                      <a:pt x="7620" y="1753870"/>
                      <a:pt x="7620" y="2014220"/>
                    </a:cubicBezTo>
                    <a:cubicBezTo>
                      <a:pt x="7620" y="2208530"/>
                      <a:pt x="16510" y="2607310"/>
                      <a:pt x="21590" y="2799080"/>
                    </a:cubicBezTo>
                    <a:lnTo>
                      <a:pt x="130810" y="2913380"/>
                    </a:lnTo>
                    <a:cubicBezTo>
                      <a:pt x="275590" y="2921000"/>
                      <a:pt x="543560" y="2934970"/>
                      <a:pt x="793750" y="2934970"/>
                    </a:cubicBezTo>
                    <a:lnTo>
                      <a:pt x="3178810" y="2934970"/>
                    </a:lnTo>
                    <a:lnTo>
                      <a:pt x="3178810" y="698500"/>
                    </a:lnTo>
                    <a:cubicBezTo>
                      <a:pt x="3178810" y="323850"/>
                      <a:pt x="3169920" y="46990"/>
                      <a:pt x="3169920" y="46990"/>
                    </a:cubicBezTo>
                    <a:cubicBezTo>
                      <a:pt x="3014980" y="26670"/>
                      <a:pt x="2858770" y="16510"/>
                      <a:pt x="2701290" y="17780"/>
                    </a:cubicBezTo>
                    <a:cubicBezTo>
                      <a:pt x="2428240" y="17780"/>
                      <a:pt x="944880" y="22860"/>
                      <a:pt x="694690" y="13970"/>
                    </a:cubicBezTo>
                    <a:cubicBezTo>
                      <a:pt x="360680" y="0"/>
                      <a:pt x="0" y="16510"/>
                      <a:pt x="0" y="16510"/>
                    </a:cubicBezTo>
                    <a:close/>
                  </a:path>
                </a:pathLst>
              </a:custGeom>
              <a:grpFill/>
            </p:spPr>
          </p:sp>
          <p:sp>
            <p:nvSpPr>
              <p:cNvPr id="147" name="Freeform 15">
                <a:extLst>
                  <a:ext uri="{FF2B5EF4-FFF2-40B4-BE49-F238E27FC236}">
                    <a16:creationId xmlns:a16="http://schemas.microsoft.com/office/drawing/2014/main" id="{84B7B45C-DD6D-4990-8854-0C6EFA375DA3}"/>
                  </a:ext>
                </a:extLst>
              </p:cNvPr>
              <p:cNvSpPr/>
              <p:nvPr/>
            </p:nvSpPr>
            <p:spPr>
              <a:xfrm>
                <a:off x="21590" y="0"/>
                <a:ext cx="2689860" cy="3133090"/>
              </a:xfrm>
              <a:custGeom>
                <a:avLst/>
                <a:gdLst/>
                <a:ahLst/>
                <a:cxnLst/>
                <a:rect l="l" t="t" r="r" b="b"/>
                <a:pathLst>
                  <a:path w="2689860" h="3133090">
                    <a:moveTo>
                      <a:pt x="0" y="3018790"/>
                    </a:moveTo>
                    <a:lnTo>
                      <a:pt x="109220" y="3133090"/>
                    </a:lnTo>
                    <a:lnTo>
                      <a:pt x="123190" y="2999740"/>
                    </a:lnTo>
                    <a:lnTo>
                      <a:pt x="0" y="3018790"/>
                    </a:lnTo>
                    <a:close/>
                    <a:moveTo>
                      <a:pt x="1490980" y="106680"/>
                    </a:moveTo>
                    <a:cubicBezTo>
                      <a:pt x="1490980" y="106680"/>
                      <a:pt x="1908810" y="64770"/>
                      <a:pt x="2045970" y="55880"/>
                    </a:cubicBezTo>
                    <a:cubicBezTo>
                      <a:pt x="2183130" y="46990"/>
                      <a:pt x="2663190" y="0"/>
                      <a:pt x="2663190" y="0"/>
                    </a:cubicBezTo>
                    <a:cubicBezTo>
                      <a:pt x="2656840" y="41910"/>
                      <a:pt x="2655570" y="86360"/>
                      <a:pt x="2660650" y="128270"/>
                    </a:cubicBezTo>
                    <a:cubicBezTo>
                      <a:pt x="2667000" y="167640"/>
                      <a:pt x="2669540" y="208280"/>
                      <a:pt x="2668270" y="248920"/>
                    </a:cubicBezTo>
                    <a:lnTo>
                      <a:pt x="2689860" y="318770"/>
                    </a:lnTo>
                    <a:lnTo>
                      <a:pt x="2679700" y="419100"/>
                    </a:lnTo>
                    <a:cubicBezTo>
                      <a:pt x="2679700" y="419100"/>
                      <a:pt x="1929130" y="454660"/>
                      <a:pt x="1791970" y="471170"/>
                    </a:cubicBezTo>
                    <a:cubicBezTo>
                      <a:pt x="1654810" y="487680"/>
                      <a:pt x="1450340" y="486410"/>
                      <a:pt x="1450340" y="486410"/>
                    </a:cubicBezTo>
                    <a:cubicBezTo>
                      <a:pt x="1450340" y="486410"/>
                      <a:pt x="1442720" y="365760"/>
                      <a:pt x="1455420" y="322580"/>
                    </a:cubicBezTo>
                    <a:cubicBezTo>
                      <a:pt x="1465580" y="288290"/>
                      <a:pt x="1469390" y="251460"/>
                      <a:pt x="1464310" y="214630"/>
                    </a:cubicBezTo>
                    <a:cubicBezTo>
                      <a:pt x="1464310" y="186690"/>
                      <a:pt x="1490980" y="106680"/>
                      <a:pt x="1490980" y="106680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</p:spPr>
          </p:sp>
        </p:grpSp>
        <p:sp>
          <p:nvSpPr>
            <p:cNvPr id="145" name="TextBox 16">
              <a:extLst>
                <a:ext uri="{FF2B5EF4-FFF2-40B4-BE49-F238E27FC236}">
                  <a16:creationId xmlns:a16="http://schemas.microsoft.com/office/drawing/2014/main" id="{137F36D7-C996-4199-A82B-3080863BF9FF}"/>
                </a:ext>
              </a:extLst>
            </p:cNvPr>
            <p:cNvSpPr txBox="1"/>
            <p:nvPr/>
          </p:nvSpPr>
          <p:spPr>
            <a:xfrm>
              <a:off x="234484" y="609487"/>
              <a:ext cx="1095364" cy="517920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Your</a:t>
              </a:r>
            </a:p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idea goes here.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09504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286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324187"/>
            <a:ext cx="10394457" cy="471270"/>
          </a:xfrm>
        </p:spPr>
        <p:txBody>
          <a:bodyPr/>
          <a:lstStyle/>
          <a:p>
            <a:r>
              <a:rPr lang="de-DE" b="1" dirty="0">
                <a:solidFill>
                  <a:srgbClr val="44727E"/>
                </a:solidFill>
              </a:rPr>
              <a:t>Leadership - 5 Dysfunctions </a:t>
            </a:r>
            <a:r>
              <a:rPr lang="de-DE" b="1" dirty="0" err="1">
                <a:solidFill>
                  <a:srgbClr val="44727E"/>
                </a:solidFill>
              </a:rPr>
              <a:t>of</a:t>
            </a:r>
            <a:r>
              <a:rPr lang="de-DE" b="1" dirty="0">
                <a:solidFill>
                  <a:srgbClr val="44727E"/>
                </a:solidFill>
              </a:rPr>
              <a:t> a </a:t>
            </a:r>
            <a:r>
              <a:rPr lang="de-DE" b="1" dirty="0" err="1">
                <a:solidFill>
                  <a:srgbClr val="44727E"/>
                </a:solidFill>
              </a:rPr>
              <a:t>team</a:t>
            </a:r>
            <a:endParaRPr lang="de-DE" b="1" i="1" dirty="0">
              <a:solidFill>
                <a:schemeClr val="accent2"/>
              </a:solidFill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10200456" y="6534806"/>
            <a:ext cx="17652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b="1" dirty="0">
                <a:solidFill>
                  <a:srgbClr val="44727E"/>
                </a:solidFill>
              </a:rPr>
              <a:t>www.strategypunk.com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67754978-6C91-FC49-8D04-A1BAA8DBAA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368" y="836712"/>
            <a:ext cx="9303353" cy="392112"/>
          </a:xfrm>
        </p:spPr>
        <p:txBody>
          <a:bodyPr/>
          <a:lstStyle/>
          <a:p>
            <a:r>
              <a:rPr lang="en-GB" sz="2200" b="1" dirty="0">
                <a:solidFill>
                  <a:schemeClr val="bg1">
                    <a:lumMod val="50000"/>
                  </a:schemeClr>
                </a:solidFill>
              </a:rPr>
              <a:t>Workshop Template: </a:t>
            </a:r>
            <a:r>
              <a:rPr lang="en-GB" sz="2200" b="1" dirty="0">
                <a:solidFill>
                  <a:schemeClr val="accent6"/>
                </a:solidFill>
              </a:rPr>
              <a:t>Low standards</a:t>
            </a:r>
          </a:p>
          <a:p>
            <a:endParaRPr lang="en-GB" sz="2200" b="1" dirty="0">
              <a:solidFill>
                <a:schemeClr val="accent6"/>
              </a:solidFill>
            </a:endParaRPr>
          </a:p>
        </p:txBody>
      </p:sp>
      <p:sp>
        <p:nvSpPr>
          <p:cNvPr id="50" name="AutoShape 5">
            <a:extLst>
              <a:ext uri="{FF2B5EF4-FFF2-40B4-BE49-F238E27FC236}">
                <a16:creationId xmlns:a16="http://schemas.microsoft.com/office/drawing/2014/main" id="{E06E8BA5-0BFE-4B0B-9476-6D42DA8CC237}"/>
              </a:ext>
            </a:extLst>
          </p:cNvPr>
          <p:cNvSpPr/>
          <p:nvPr/>
        </p:nvSpPr>
        <p:spPr>
          <a:xfrm>
            <a:off x="551384" y="1417342"/>
            <a:ext cx="3960440" cy="983024"/>
          </a:xfrm>
          <a:prstGeom prst="rect">
            <a:avLst/>
          </a:prstGeom>
          <a:solidFill>
            <a:srgbClr val="EDF0F2">
              <a:alpha val="29412"/>
            </a:srgbClr>
          </a:solidFill>
        </p:spPr>
      </p:sp>
      <p:sp>
        <p:nvSpPr>
          <p:cNvPr id="59" name="TextBox 6">
            <a:extLst>
              <a:ext uri="{FF2B5EF4-FFF2-40B4-BE49-F238E27FC236}">
                <a16:creationId xmlns:a16="http://schemas.microsoft.com/office/drawing/2014/main" id="{648E1E8A-80C6-4C81-B815-90D44653350F}"/>
              </a:ext>
            </a:extLst>
          </p:cNvPr>
          <p:cNvSpPr txBox="1"/>
          <p:nvPr/>
        </p:nvSpPr>
        <p:spPr>
          <a:xfrm>
            <a:off x="3176754" y="1639549"/>
            <a:ext cx="1202643" cy="53860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080"/>
              </a:lnSpc>
            </a:pPr>
            <a:r>
              <a:rPr lang="en-US" spc="35" dirty="0">
                <a:solidFill>
                  <a:srgbClr val="191919"/>
                </a:solidFill>
                <a:latin typeface="Arial Narrow" panose="020B0606020202030204" pitchFamily="34" charset="0"/>
              </a:rPr>
              <a:t>Avoidance of accountability</a:t>
            </a:r>
          </a:p>
        </p:txBody>
      </p:sp>
      <p:sp>
        <p:nvSpPr>
          <p:cNvPr id="60" name="AutoShape 7">
            <a:extLst>
              <a:ext uri="{FF2B5EF4-FFF2-40B4-BE49-F238E27FC236}">
                <a16:creationId xmlns:a16="http://schemas.microsoft.com/office/drawing/2014/main" id="{DB69A39A-A472-4650-AE4A-7AB58C2BFF90}"/>
              </a:ext>
            </a:extLst>
          </p:cNvPr>
          <p:cNvSpPr/>
          <p:nvPr/>
        </p:nvSpPr>
        <p:spPr>
          <a:xfrm>
            <a:off x="551384" y="1417342"/>
            <a:ext cx="1915884" cy="983024"/>
          </a:xfrm>
          <a:prstGeom prst="rect">
            <a:avLst/>
          </a:prstGeom>
          <a:solidFill>
            <a:srgbClr val="F0A239"/>
          </a:solidFill>
          <a:ln w="2972" cap="flat">
            <a:noFill/>
            <a:prstDash val="solid"/>
            <a:miter/>
          </a:ln>
        </p:spPr>
      </p:sp>
      <p:sp>
        <p:nvSpPr>
          <p:cNvPr id="61" name="TextBox 8">
            <a:extLst>
              <a:ext uri="{FF2B5EF4-FFF2-40B4-BE49-F238E27FC236}">
                <a16:creationId xmlns:a16="http://schemas.microsoft.com/office/drawing/2014/main" id="{95E9F99D-8C6E-4ECC-8FA5-FAF2B45AA0CE}"/>
              </a:ext>
            </a:extLst>
          </p:cNvPr>
          <p:cNvSpPr txBox="1"/>
          <p:nvPr/>
        </p:nvSpPr>
        <p:spPr>
          <a:xfrm>
            <a:off x="497520" y="1775834"/>
            <a:ext cx="1969748" cy="2769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/>
            <a:r>
              <a:rPr lang="de-DE" sz="1800" dirty="0">
                <a:solidFill>
                  <a:schemeClr val="bg1"/>
                </a:solidFill>
                <a:latin typeface="Arial Narrow" panose="020B0606020202030204" pitchFamily="34" charset="0"/>
              </a:rPr>
              <a:t>Low </a:t>
            </a:r>
            <a:r>
              <a:rPr lang="de-DE" sz="1800" dirty="0" err="1">
                <a:solidFill>
                  <a:schemeClr val="bg1"/>
                </a:solidFill>
                <a:latin typeface="Arial Narrow" panose="020B0606020202030204" pitchFamily="34" charset="0"/>
              </a:rPr>
              <a:t>standards</a:t>
            </a:r>
            <a:endParaRPr lang="de-DE" sz="18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63" name="Group 9">
            <a:extLst>
              <a:ext uri="{FF2B5EF4-FFF2-40B4-BE49-F238E27FC236}">
                <a16:creationId xmlns:a16="http://schemas.microsoft.com/office/drawing/2014/main" id="{12D40DA4-07CC-402E-A8F2-4871E7FAB6ED}"/>
              </a:ext>
            </a:extLst>
          </p:cNvPr>
          <p:cNvGrpSpPr/>
          <p:nvPr/>
        </p:nvGrpSpPr>
        <p:grpSpPr>
          <a:xfrm rot="13497507">
            <a:off x="2110357" y="1555129"/>
            <a:ext cx="695660" cy="707451"/>
            <a:chOff x="0" y="0"/>
            <a:chExt cx="6350000" cy="6339840"/>
          </a:xfrm>
          <a:solidFill>
            <a:srgbClr val="F0A239"/>
          </a:solidFill>
        </p:grpSpPr>
        <p:sp>
          <p:nvSpPr>
            <p:cNvPr id="64" name="Freeform 10">
              <a:extLst>
                <a:ext uri="{FF2B5EF4-FFF2-40B4-BE49-F238E27FC236}">
                  <a16:creationId xmlns:a16="http://schemas.microsoft.com/office/drawing/2014/main" id="{CC566855-F500-4EA3-9885-592B950D91E3}"/>
                </a:ext>
              </a:extLst>
            </p:cNvPr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2972" cap="flat">
              <a:noFill/>
              <a:prstDash val="solid"/>
              <a:miter/>
            </a:ln>
          </p:spPr>
        </p:sp>
      </p:grpSp>
      <p:grpSp>
        <p:nvGrpSpPr>
          <p:cNvPr id="108" name="Group 7">
            <a:extLst>
              <a:ext uri="{FF2B5EF4-FFF2-40B4-BE49-F238E27FC236}">
                <a16:creationId xmlns:a16="http://schemas.microsoft.com/office/drawing/2014/main" id="{A14E589C-C573-4E15-A085-75EA32D36D41}"/>
              </a:ext>
            </a:extLst>
          </p:cNvPr>
          <p:cNvGrpSpPr/>
          <p:nvPr/>
        </p:nvGrpSpPr>
        <p:grpSpPr>
          <a:xfrm>
            <a:off x="4734320" y="1412776"/>
            <a:ext cx="7130852" cy="5112522"/>
            <a:chOff x="0" y="0"/>
            <a:chExt cx="16657077" cy="10162763"/>
          </a:xfrm>
        </p:grpSpPr>
        <p:sp>
          <p:nvSpPr>
            <p:cNvPr id="109" name="Freeform 8">
              <a:extLst>
                <a:ext uri="{FF2B5EF4-FFF2-40B4-BE49-F238E27FC236}">
                  <a16:creationId xmlns:a16="http://schemas.microsoft.com/office/drawing/2014/main" id="{E05E8510-A8EF-4E2B-930D-AB917EE53716}"/>
                </a:ext>
              </a:extLst>
            </p:cNvPr>
            <p:cNvSpPr/>
            <p:nvPr/>
          </p:nvSpPr>
          <p:spPr>
            <a:xfrm>
              <a:off x="0" y="0"/>
              <a:ext cx="16657076" cy="10162763"/>
            </a:xfrm>
            <a:custGeom>
              <a:avLst/>
              <a:gdLst/>
              <a:ahLst/>
              <a:cxnLst/>
              <a:rect l="l" t="t" r="r" b="b"/>
              <a:pathLst>
                <a:path w="16657076" h="10162763">
                  <a:moveTo>
                    <a:pt x="16352276" y="0"/>
                  </a:moveTo>
                  <a:lnTo>
                    <a:pt x="304800" y="0"/>
                  </a:lnTo>
                  <a:cubicBezTo>
                    <a:pt x="135890" y="0"/>
                    <a:pt x="0" y="135890"/>
                    <a:pt x="0" y="304800"/>
                  </a:cubicBezTo>
                  <a:lnTo>
                    <a:pt x="0" y="9857963"/>
                  </a:lnTo>
                  <a:cubicBezTo>
                    <a:pt x="0" y="10026873"/>
                    <a:pt x="135890" y="10162763"/>
                    <a:pt x="304800" y="10162763"/>
                  </a:cubicBezTo>
                  <a:lnTo>
                    <a:pt x="16352276" y="10162763"/>
                  </a:lnTo>
                  <a:cubicBezTo>
                    <a:pt x="16521187" y="10162763"/>
                    <a:pt x="16657076" y="10026873"/>
                    <a:pt x="16657076" y="9857963"/>
                  </a:cubicBezTo>
                  <a:lnTo>
                    <a:pt x="16657076" y="304800"/>
                  </a:lnTo>
                  <a:cubicBezTo>
                    <a:pt x="16657076" y="135890"/>
                    <a:pt x="16521187" y="0"/>
                    <a:pt x="16352276" y="0"/>
                  </a:cubicBezTo>
                  <a:close/>
                </a:path>
              </a:pathLst>
            </a:custGeom>
            <a:solidFill>
              <a:srgbClr val="EDF0F2"/>
            </a:solidFill>
          </p:spPr>
        </p:sp>
      </p:grpSp>
      <p:grpSp>
        <p:nvGrpSpPr>
          <p:cNvPr id="112" name="Group 12">
            <a:extLst>
              <a:ext uri="{FF2B5EF4-FFF2-40B4-BE49-F238E27FC236}">
                <a16:creationId xmlns:a16="http://schemas.microsoft.com/office/drawing/2014/main" id="{4ADF1B88-6675-482E-A9D2-6F4101D2F415}"/>
              </a:ext>
            </a:extLst>
          </p:cNvPr>
          <p:cNvGrpSpPr/>
          <p:nvPr/>
        </p:nvGrpSpPr>
        <p:grpSpPr>
          <a:xfrm rot="448101">
            <a:off x="6021754" y="2096835"/>
            <a:ext cx="1006485" cy="982845"/>
            <a:chOff x="0" y="0"/>
            <a:chExt cx="1564330" cy="1551210"/>
          </a:xfrm>
          <a:solidFill>
            <a:srgbClr val="F0A239"/>
          </a:solidFill>
        </p:grpSpPr>
        <p:grpSp>
          <p:nvGrpSpPr>
            <p:cNvPr id="113" name="Group 13">
              <a:extLst>
                <a:ext uri="{FF2B5EF4-FFF2-40B4-BE49-F238E27FC236}">
                  <a16:creationId xmlns:a16="http://schemas.microsoft.com/office/drawing/2014/main" id="{071C92F1-44B4-4B04-9533-43F93E955873}"/>
                </a:ext>
              </a:extLst>
            </p:cNvPr>
            <p:cNvGrpSpPr/>
            <p:nvPr/>
          </p:nvGrpSpPr>
          <p:grpSpPr>
            <a:xfrm>
              <a:off x="0" y="0"/>
              <a:ext cx="1564330" cy="1551210"/>
              <a:chOff x="0" y="0"/>
              <a:chExt cx="3180080" cy="3153410"/>
            </a:xfrm>
            <a:grpFill/>
          </p:grpSpPr>
          <p:sp>
            <p:nvSpPr>
              <p:cNvPr id="115" name="Freeform 14">
                <a:extLst>
                  <a:ext uri="{FF2B5EF4-FFF2-40B4-BE49-F238E27FC236}">
                    <a16:creationId xmlns:a16="http://schemas.microsoft.com/office/drawing/2014/main" id="{B79A4A77-4562-4CF2-BDDC-DE4E511380A5}"/>
                  </a:ext>
                </a:extLst>
              </p:cNvPr>
              <p:cNvSpPr/>
              <p:nvPr/>
            </p:nvSpPr>
            <p:spPr>
              <a:xfrm>
                <a:off x="0" y="218440"/>
                <a:ext cx="3178810" cy="2934970"/>
              </a:xfrm>
              <a:custGeom>
                <a:avLst/>
                <a:gdLst/>
                <a:ahLst/>
                <a:cxnLst/>
                <a:rect l="l" t="t" r="r" b="b"/>
                <a:pathLst>
                  <a:path w="3178810" h="2934970">
                    <a:moveTo>
                      <a:pt x="0" y="16510"/>
                    </a:moveTo>
                    <a:cubicBezTo>
                      <a:pt x="0" y="16510"/>
                      <a:pt x="2540" y="345440"/>
                      <a:pt x="2540" y="754380"/>
                    </a:cubicBezTo>
                    <a:cubicBezTo>
                      <a:pt x="2540" y="1163320"/>
                      <a:pt x="7620" y="1753870"/>
                      <a:pt x="7620" y="2014220"/>
                    </a:cubicBezTo>
                    <a:cubicBezTo>
                      <a:pt x="7620" y="2208530"/>
                      <a:pt x="16510" y="2607310"/>
                      <a:pt x="21590" y="2799080"/>
                    </a:cubicBezTo>
                    <a:lnTo>
                      <a:pt x="130810" y="2913380"/>
                    </a:lnTo>
                    <a:cubicBezTo>
                      <a:pt x="275590" y="2921000"/>
                      <a:pt x="543560" y="2934970"/>
                      <a:pt x="793750" y="2934970"/>
                    </a:cubicBezTo>
                    <a:lnTo>
                      <a:pt x="3178810" y="2934970"/>
                    </a:lnTo>
                    <a:lnTo>
                      <a:pt x="3178810" y="698500"/>
                    </a:lnTo>
                    <a:cubicBezTo>
                      <a:pt x="3178810" y="323850"/>
                      <a:pt x="3169920" y="46990"/>
                      <a:pt x="3169920" y="46990"/>
                    </a:cubicBezTo>
                    <a:cubicBezTo>
                      <a:pt x="3014980" y="26670"/>
                      <a:pt x="2858770" y="16510"/>
                      <a:pt x="2701290" y="17780"/>
                    </a:cubicBezTo>
                    <a:cubicBezTo>
                      <a:pt x="2428240" y="17780"/>
                      <a:pt x="944880" y="22860"/>
                      <a:pt x="694690" y="13970"/>
                    </a:cubicBezTo>
                    <a:cubicBezTo>
                      <a:pt x="360680" y="0"/>
                      <a:pt x="0" y="16510"/>
                      <a:pt x="0" y="16510"/>
                    </a:cubicBezTo>
                    <a:close/>
                  </a:path>
                </a:pathLst>
              </a:custGeom>
              <a:grpFill/>
            </p:spPr>
          </p:sp>
          <p:sp>
            <p:nvSpPr>
              <p:cNvPr id="116" name="Freeform 15">
                <a:extLst>
                  <a:ext uri="{FF2B5EF4-FFF2-40B4-BE49-F238E27FC236}">
                    <a16:creationId xmlns:a16="http://schemas.microsoft.com/office/drawing/2014/main" id="{26FA437E-0434-4F4A-B0F8-82AB02B79251}"/>
                  </a:ext>
                </a:extLst>
              </p:cNvPr>
              <p:cNvSpPr/>
              <p:nvPr/>
            </p:nvSpPr>
            <p:spPr>
              <a:xfrm>
                <a:off x="21590" y="0"/>
                <a:ext cx="2689860" cy="3133090"/>
              </a:xfrm>
              <a:custGeom>
                <a:avLst/>
                <a:gdLst/>
                <a:ahLst/>
                <a:cxnLst/>
                <a:rect l="l" t="t" r="r" b="b"/>
                <a:pathLst>
                  <a:path w="2689860" h="3133090">
                    <a:moveTo>
                      <a:pt x="0" y="3018790"/>
                    </a:moveTo>
                    <a:lnTo>
                      <a:pt x="109220" y="3133090"/>
                    </a:lnTo>
                    <a:lnTo>
                      <a:pt x="123190" y="2999740"/>
                    </a:lnTo>
                    <a:lnTo>
                      <a:pt x="0" y="3018790"/>
                    </a:lnTo>
                    <a:close/>
                    <a:moveTo>
                      <a:pt x="1490980" y="106680"/>
                    </a:moveTo>
                    <a:cubicBezTo>
                      <a:pt x="1490980" y="106680"/>
                      <a:pt x="1908810" y="64770"/>
                      <a:pt x="2045970" y="55880"/>
                    </a:cubicBezTo>
                    <a:cubicBezTo>
                      <a:pt x="2183130" y="46990"/>
                      <a:pt x="2663190" y="0"/>
                      <a:pt x="2663190" y="0"/>
                    </a:cubicBezTo>
                    <a:cubicBezTo>
                      <a:pt x="2656840" y="41910"/>
                      <a:pt x="2655570" y="86360"/>
                      <a:pt x="2660650" y="128270"/>
                    </a:cubicBezTo>
                    <a:cubicBezTo>
                      <a:pt x="2667000" y="167640"/>
                      <a:pt x="2669540" y="208280"/>
                      <a:pt x="2668270" y="248920"/>
                    </a:cubicBezTo>
                    <a:lnTo>
                      <a:pt x="2689860" y="318770"/>
                    </a:lnTo>
                    <a:lnTo>
                      <a:pt x="2679700" y="419100"/>
                    </a:lnTo>
                    <a:cubicBezTo>
                      <a:pt x="2679700" y="419100"/>
                      <a:pt x="1929130" y="454660"/>
                      <a:pt x="1791970" y="471170"/>
                    </a:cubicBezTo>
                    <a:cubicBezTo>
                      <a:pt x="1654810" y="487680"/>
                      <a:pt x="1450340" y="486410"/>
                      <a:pt x="1450340" y="486410"/>
                    </a:cubicBezTo>
                    <a:cubicBezTo>
                      <a:pt x="1450340" y="486410"/>
                      <a:pt x="1442720" y="365760"/>
                      <a:pt x="1455420" y="322580"/>
                    </a:cubicBezTo>
                    <a:cubicBezTo>
                      <a:pt x="1465580" y="288290"/>
                      <a:pt x="1469390" y="251460"/>
                      <a:pt x="1464310" y="214630"/>
                    </a:cubicBezTo>
                    <a:cubicBezTo>
                      <a:pt x="1464310" y="186690"/>
                      <a:pt x="1490980" y="106680"/>
                      <a:pt x="1490980" y="106680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</p:spPr>
          </p:sp>
        </p:grpSp>
        <p:sp>
          <p:nvSpPr>
            <p:cNvPr id="114" name="TextBox 16">
              <a:extLst>
                <a:ext uri="{FF2B5EF4-FFF2-40B4-BE49-F238E27FC236}">
                  <a16:creationId xmlns:a16="http://schemas.microsoft.com/office/drawing/2014/main" id="{BBE536DB-161B-45C5-9E67-67DCF9CAE9B8}"/>
                </a:ext>
              </a:extLst>
            </p:cNvPr>
            <p:cNvSpPr txBox="1"/>
            <p:nvPr/>
          </p:nvSpPr>
          <p:spPr>
            <a:xfrm>
              <a:off x="234484" y="609487"/>
              <a:ext cx="1095364" cy="517920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Your</a:t>
              </a:r>
            </a:p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idea goes here.</a:t>
              </a:r>
            </a:p>
          </p:txBody>
        </p:sp>
      </p:grpSp>
      <p:grpSp>
        <p:nvGrpSpPr>
          <p:cNvPr id="117" name="Group 12">
            <a:extLst>
              <a:ext uri="{FF2B5EF4-FFF2-40B4-BE49-F238E27FC236}">
                <a16:creationId xmlns:a16="http://schemas.microsoft.com/office/drawing/2014/main" id="{B1208D88-74BE-4D73-92E9-1B72B41125D8}"/>
              </a:ext>
            </a:extLst>
          </p:cNvPr>
          <p:cNvGrpSpPr/>
          <p:nvPr/>
        </p:nvGrpSpPr>
        <p:grpSpPr>
          <a:xfrm>
            <a:off x="623392" y="3682404"/>
            <a:ext cx="1006485" cy="982845"/>
            <a:chOff x="0" y="0"/>
            <a:chExt cx="1564330" cy="1551210"/>
          </a:xfrm>
          <a:solidFill>
            <a:srgbClr val="F0A239"/>
          </a:solidFill>
        </p:grpSpPr>
        <p:grpSp>
          <p:nvGrpSpPr>
            <p:cNvPr id="118" name="Group 13">
              <a:extLst>
                <a:ext uri="{FF2B5EF4-FFF2-40B4-BE49-F238E27FC236}">
                  <a16:creationId xmlns:a16="http://schemas.microsoft.com/office/drawing/2014/main" id="{6100116F-FE26-4D50-AFD5-E64167DFBB51}"/>
                </a:ext>
              </a:extLst>
            </p:cNvPr>
            <p:cNvGrpSpPr/>
            <p:nvPr/>
          </p:nvGrpSpPr>
          <p:grpSpPr>
            <a:xfrm>
              <a:off x="0" y="0"/>
              <a:ext cx="1564330" cy="1551210"/>
              <a:chOff x="0" y="0"/>
              <a:chExt cx="3180080" cy="3153410"/>
            </a:xfrm>
            <a:grpFill/>
          </p:grpSpPr>
          <p:sp>
            <p:nvSpPr>
              <p:cNvPr id="120" name="Freeform 14">
                <a:extLst>
                  <a:ext uri="{FF2B5EF4-FFF2-40B4-BE49-F238E27FC236}">
                    <a16:creationId xmlns:a16="http://schemas.microsoft.com/office/drawing/2014/main" id="{A872B148-D010-4607-AFEC-A6B09E260DF1}"/>
                  </a:ext>
                </a:extLst>
              </p:cNvPr>
              <p:cNvSpPr/>
              <p:nvPr/>
            </p:nvSpPr>
            <p:spPr>
              <a:xfrm>
                <a:off x="0" y="218440"/>
                <a:ext cx="3178810" cy="2934970"/>
              </a:xfrm>
              <a:custGeom>
                <a:avLst/>
                <a:gdLst/>
                <a:ahLst/>
                <a:cxnLst/>
                <a:rect l="l" t="t" r="r" b="b"/>
                <a:pathLst>
                  <a:path w="3178810" h="2934970">
                    <a:moveTo>
                      <a:pt x="0" y="16510"/>
                    </a:moveTo>
                    <a:cubicBezTo>
                      <a:pt x="0" y="16510"/>
                      <a:pt x="2540" y="345440"/>
                      <a:pt x="2540" y="754380"/>
                    </a:cubicBezTo>
                    <a:cubicBezTo>
                      <a:pt x="2540" y="1163320"/>
                      <a:pt x="7620" y="1753870"/>
                      <a:pt x="7620" y="2014220"/>
                    </a:cubicBezTo>
                    <a:cubicBezTo>
                      <a:pt x="7620" y="2208530"/>
                      <a:pt x="16510" y="2607310"/>
                      <a:pt x="21590" y="2799080"/>
                    </a:cubicBezTo>
                    <a:lnTo>
                      <a:pt x="130810" y="2913380"/>
                    </a:lnTo>
                    <a:cubicBezTo>
                      <a:pt x="275590" y="2921000"/>
                      <a:pt x="543560" y="2934970"/>
                      <a:pt x="793750" y="2934970"/>
                    </a:cubicBezTo>
                    <a:lnTo>
                      <a:pt x="3178810" y="2934970"/>
                    </a:lnTo>
                    <a:lnTo>
                      <a:pt x="3178810" y="698500"/>
                    </a:lnTo>
                    <a:cubicBezTo>
                      <a:pt x="3178810" y="323850"/>
                      <a:pt x="3169920" y="46990"/>
                      <a:pt x="3169920" y="46990"/>
                    </a:cubicBezTo>
                    <a:cubicBezTo>
                      <a:pt x="3014980" y="26670"/>
                      <a:pt x="2858770" y="16510"/>
                      <a:pt x="2701290" y="17780"/>
                    </a:cubicBezTo>
                    <a:cubicBezTo>
                      <a:pt x="2428240" y="17780"/>
                      <a:pt x="944880" y="22860"/>
                      <a:pt x="694690" y="13970"/>
                    </a:cubicBezTo>
                    <a:cubicBezTo>
                      <a:pt x="360680" y="0"/>
                      <a:pt x="0" y="16510"/>
                      <a:pt x="0" y="16510"/>
                    </a:cubicBezTo>
                    <a:close/>
                  </a:path>
                </a:pathLst>
              </a:custGeom>
              <a:grpFill/>
            </p:spPr>
          </p:sp>
          <p:sp>
            <p:nvSpPr>
              <p:cNvPr id="121" name="Freeform 15">
                <a:extLst>
                  <a:ext uri="{FF2B5EF4-FFF2-40B4-BE49-F238E27FC236}">
                    <a16:creationId xmlns:a16="http://schemas.microsoft.com/office/drawing/2014/main" id="{661053DC-F3DD-44C2-84E6-79547BD70E87}"/>
                  </a:ext>
                </a:extLst>
              </p:cNvPr>
              <p:cNvSpPr/>
              <p:nvPr/>
            </p:nvSpPr>
            <p:spPr>
              <a:xfrm>
                <a:off x="21590" y="0"/>
                <a:ext cx="2689860" cy="3133090"/>
              </a:xfrm>
              <a:custGeom>
                <a:avLst/>
                <a:gdLst/>
                <a:ahLst/>
                <a:cxnLst/>
                <a:rect l="l" t="t" r="r" b="b"/>
                <a:pathLst>
                  <a:path w="2689860" h="3133090">
                    <a:moveTo>
                      <a:pt x="0" y="3018790"/>
                    </a:moveTo>
                    <a:lnTo>
                      <a:pt x="109220" y="3133090"/>
                    </a:lnTo>
                    <a:lnTo>
                      <a:pt x="123190" y="2999740"/>
                    </a:lnTo>
                    <a:lnTo>
                      <a:pt x="0" y="3018790"/>
                    </a:lnTo>
                    <a:close/>
                    <a:moveTo>
                      <a:pt x="1490980" y="106680"/>
                    </a:moveTo>
                    <a:cubicBezTo>
                      <a:pt x="1490980" y="106680"/>
                      <a:pt x="1908810" y="64770"/>
                      <a:pt x="2045970" y="55880"/>
                    </a:cubicBezTo>
                    <a:cubicBezTo>
                      <a:pt x="2183130" y="46990"/>
                      <a:pt x="2663190" y="0"/>
                      <a:pt x="2663190" y="0"/>
                    </a:cubicBezTo>
                    <a:cubicBezTo>
                      <a:pt x="2656840" y="41910"/>
                      <a:pt x="2655570" y="86360"/>
                      <a:pt x="2660650" y="128270"/>
                    </a:cubicBezTo>
                    <a:cubicBezTo>
                      <a:pt x="2667000" y="167640"/>
                      <a:pt x="2669540" y="208280"/>
                      <a:pt x="2668270" y="248920"/>
                    </a:cubicBezTo>
                    <a:lnTo>
                      <a:pt x="2689860" y="318770"/>
                    </a:lnTo>
                    <a:lnTo>
                      <a:pt x="2679700" y="419100"/>
                    </a:lnTo>
                    <a:cubicBezTo>
                      <a:pt x="2679700" y="419100"/>
                      <a:pt x="1929130" y="454660"/>
                      <a:pt x="1791970" y="471170"/>
                    </a:cubicBezTo>
                    <a:cubicBezTo>
                      <a:pt x="1654810" y="487680"/>
                      <a:pt x="1450340" y="486410"/>
                      <a:pt x="1450340" y="486410"/>
                    </a:cubicBezTo>
                    <a:cubicBezTo>
                      <a:pt x="1450340" y="486410"/>
                      <a:pt x="1442720" y="365760"/>
                      <a:pt x="1455420" y="322580"/>
                    </a:cubicBezTo>
                    <a:cubicBezTo>
                      <a:pt x="1465580" y="288290"/>
                      <a:pt x="1469390" y="251460"/>
                      <a:pt x="1464310" y="214630"/>
                    </a:cubicBezTo>
                    <a:cubicBezTo>
                      <a:pt x="1464310" y="186690"/>
                      <a:pt x="1490980" y="106680"/>
                      <a:pt x="1490980" y="106680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</p:spPr>
          </p:sp>
        </p:grpSp>
        <p:sp>
          <p:nvSpPr>
            <p:cNvPr id="119" name="TextBox 16">
              <a:extLst>
                <a:ext uri="{FF2B5EF4-FFF2-40B4-BE49-F238E27FC236}">
                  <a16:creationId xmlns:a16="http://schemas.microsoft.com/office/drawing/2014/main" id="{3E44A6B1-45CD-47F3-9DD9-DCCC77EAE752}"/>
                </a:ext>
              </a:extLst>
            </p:cNvPr>
            <p:cNvSpPr txBox="1"/>
            <p:nvPr/>
          </p:nvSpPr>
          <p:spPr>
            <a:xfrm>
              <a:off x="234484" y="609487"/>
              <a:ext cx="1095364" cy="517920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Your</a:t>
              </a:r>
            </a:p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idea goes here.</a:t>
              </a:r>
            </a:p>
          </p:txBody>
        </p:sp>
      </p:grpSp>
      <p:sp>
        <p:nvSpPr>
          <p:cNvPr id="122" name="Textfeld 121">
            <a:extLst>
              <a:ext uri="{FF2B5EF4-FFF2-40B4-BE49-F238E27FC236}">
                <a16:creationId xmlns:a16="http://schemas.microsoft.com/office/drawing/2014/main" id="{59C8B794-C9B8-4E5D-AF5E-54C7E176472E}"/>
              </a:ext>
            </a:extLst>
          </p:cNvPr>
          <p:cNvSpPr txBox="1"/>
          <p:nvPr/>
        </p:nvSpPr>
        <p:spPr>
          <a:xfrm>
            <a:off x="497520" y="2942391"/>
            <a:ext cx="3096344" cy="348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>
              <a:lnSpc>
                <a:spcPts val="1959"/>
              </a:lnSpc>
            </a:pPr>
            <a:r>
              <a:rPr lang="en-US" sz="1800" u="none" dirty="0">
                <a:solidFill>
                  <a:srgbClr val="100F0D"/>
                </a:solidFill>
                <a:latin typeface="Arial Narrow" panose="020B0606020202030204" pitchFamily="34" charset="0"/>
              </a:rPr>
              <a:t>Write action items </a:t>
            </a:r>
            <a:r>
              <a:rPr lang="en-US" dirty="0">
                <a:solidFill>
                  <a:srgbClr val="100F0D"/>
                </a:solidFill>
                <a:latin typeface="Arial Narrow" panose="020B0606020202030204" pitchFamily="34" charset="0"/>
              </a:rPr>
              <a:t>in the post its:</a:t>
            </a:r>
            <a:endParaRPr lang="en-US" sz="1800" u="none" dirty="0">
              <a:solidFill>
                <a:srgbClr val="100F0D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123" name="Group 12">
            <a:extLst>
              <a:ext uri="{FF2B5EF4-FFF2-40B4-BE49-F238E27FC236}">
                <a16:creationId xmlns:a16="http://schemas.microsoft.com/office/drawing/2014/main" id="{E2AD2C21-056A-4147-AC1E-121BE64FEA8A}"/>
              </a:ext>
            </a:extLst>
          </p:cNvPr>
          <p:cNvGrpSpPr/>
          <p:nvPr/>
        </p:nvGrpSpPr>
        <p:grpSpPr>
          <a:xfrm>
            <a:off x="1964025" y="3676071"/>
            <a:ext cx="1006485" cy="982845"/>
            <a:chOff x="0" y="0"/>
            <a:chExt cx="1564330" cy="1551210"/>
          </a:xfrm>
          <a:solidFill>
            <a:srgbClr val="F0A239"/>
          </a:solidFill>
        </p:grpSpPr>
        <p:grpSp>
          <p:nvGrpSpPr>
            <p:cNvPr id="124" name="Group 13">
              <a:extLst>
                <a:ext uri="{FF2B5EF4-FFF2-40B4-BE49-F238E27FC236}">
                  <a16:creationId xmlns:a16="http://schemas.microsoft.com/office/drawing/2014/main" id="{25BE7ED5-ADEC-479C-AC1E-CDE231635944}"/>
                </a:ext>
              </a:extLst>
            </p:cNvPr>
            <p:cNvGrpSpPr/>
            <p:nvPr/>
          </p:nvGrpSpPr>
          <p:grpSpPr>
            <a:xfrm>
              <a:off x="0" y="0"/>
              <a:ext cx="1564330" cy="1551210"/>
              <a:chOff x="0" y="0"/>
              <a:chExt cx="3180080" cy="3153410"/>
            </a:xfrm>
            <a:grpFill/>
          </p:grpSpPr>
          <p:sp>
            <p:nvSpPr>
              <p:cNvPr id="126" name="Freeform 14">
                <a:extLst>
                  <a:ext uri="{FF2B5EF4-FFF2-40B4-BE49-F238E27FC236}">
                    <a16:creationId xmlns:a16="http://schemas.microsoft.com/office/drawing/2014/main" id="{2130CA6A-BF88-4864-B549-35719D443750}"/>
                  </a:ext>
                </a:extLst>
              </p:cNvPr>
              <p:cNvSpPr/>
              <p:nvPr/>
            </p:nvSpPr>
            <p:spPr>
              <a:xfrm>
                <a:off x="0" y="218440"/>
                <a:ext cx="3178810" cy="2934970"/>
              </a:xfrm>
              <a:custGeom>
                <a:avLst/>
                <a:gdLst/>
                <a:ahLst/>
                <a:cxnLst/>
                <a:rect l="l" t="t" r="r" b="b"/>
                <a:pathLst>
                  <a:path w="3178810" h="2934970">
                    <a:moveTo>
                      <a:pt x="0" y="16510"/>
                    </a:moveTo>
                    <a:cubicBezTo>
                      <a:pt x="0" y="16510"/>
                      <a:pt x="2540" y="345440"/>
                      <a:pt x="2540" y="754380"/>
                    </a:cubicBezTo>
                    <a:cubicBezTo>
                      <a:pt x="2540" y="1163320"/>
                      <a:pt x="7620" y="1753870"/>
                      <a:pt x="7620" y="2014220"/>
                    </a:cubicBezTo>
                    <a:cubicBezTo>
                      <a:pt x="7620" y="2208530"/>
                      <a:pt x="16510" y="2607310"/>
                      <a:pt x="21590" y="2799080"/>
                    </a:cubicBezTo>
                    <a:lnTo>
                      <a:pt x="130810" y="2913380"/>
                    </a:lnTo>
                    <a:cubicBezTo>
                      <a:pt x="275590" y="2921000"/>
                      <a:pt x="543560" y="2934970"/>
                      <a:pt x="793750" y="2934970"/>
                    </a:cubicBezTo>
                    <a:lnTo>
                      <a:pt x="3178810" y="2934970"/>
                    </a:lnTo>
                    <a:lnTo>
                      <a:pt x="3178810" y="698500"/>
                    </a:lnTo>
                    <a:cubicBezTo>
                      <a:pt x="3178810" y="323850"/>
                      <a:pt x="3169920" y="46990"/>
                      <a:pt x="3169920" y="46990"/>
                    </a:cubicBezTo>
                    <a:cubicBezTo>
                      <a:pt x="3014980" y="26670"/>
                      <a:pt x="2858770" y="16510"/>
                      <a:pt x="2701290" y="17780"/>
                    </a:cubicBezTo>
                    <a:cubicBezTo>
                      <a:pt x="2428240" y="17780"/>
                      <a:pt x="944880" y="22860"/>
                      <a:pt x="694690" y="13970"/>
                    </a:cubicBezTo>
                    <a:cubicBezTo>
                      <a:pt x="360680" y="0"/>
                      <a:pt x="0" y="16510"/>
                      <a:pt x="0" y="16510"/>
                    </a:cubicBezTo>
                    <a:close/>
                  </a:path>
                </a:pathLst>
              </a:custGeom>
              <a:grpFill/>
            </p:spPr>
          </p:sp>
          <p:sp>
            <p:nvSpPr>
              <p:cNvPr id="127" name="Freeform 15">
                <a:extLst>
                  <a:ext uri="{FF2B5EF4-FFF2-40B4-BE49-F238E27FC236}">
                    <a16:creationId xmlns:a16="http://schemas.microsoft.com/office/drawing/2014/main" id="{6CC26CBC-462C-4923-9190-601E99FEA3EB}"/>
                  </a:ext>
                </a:extLst>
              </p:cNvPr>
              <p:cNvSpPr/>
              <p:nvPr/>
            </p:nvSpPr>
            <p:spPr>
              <a:xfrm>
                <a:off x="21590" y="0"/>
                <a:ext cx="2689860" cy="3133090"/>
              </a:xfrm>
              <a:custGeom>
                <a:avLst/>
                <a:gdLst/>
                <a:ahLst/>
                <a:cxnLst/>
                <a:rect l="l" t="t" r="r" b="b"/>
                <a:pathLst>
                  <a:path w="2689860" h="3133090">
                    <a:moveTo>
                      <a:pt x="0" y="3018790"/>
                    </a:moveTo>
                    <a:lnTo>
                      <a:pt x="109220" y="3133090"/>
                    </a:lnTo>
                    <a:lnTo>
                      <a:pt x="123190" y="2999740"/>
                    </a:lnTo>
                    <a:lnTo>
                      <a:pt x="0" y="3018790"/>
                    </a:lnTo>
                    <a:close/>
                    <a:moveTo>
                      <a:pt x="1490980" y="106680"/>
                    </a:moveTo>
                    <a:cubicBezTo>
                      <a:pt x="1490980" y="106680"/>
                      <a:pt x="1908810" y="64770"/>
                      <a:pt x="2045970" y="55880"/>
                    </a:cubicBezTo>
                    <a:cubicBezTo>
                      <a:pt x="2183130" y="46990"/>
                      <a:pt x="2663190" y="0"/>
                      <a:pt x="2663190" y="0"/>
                    </a:cubicBezTo>
                    <a:cubicBezTo>
                      <a:pt x="2656840" y="41910"/>
                      <a:pt x="2655570" y="86360"/>
                      <a:pt x="2660650" y="128270"/>
                    </a:cubicBezTo>
                    <a:cubicBezTo>
                      <a:pt x="2667000" y="167640"/>
                      <a:pt x="2669540" y="208280"/>
                      <a:pt x="2668270" y="248920"/>
                    </a:cubicBezTo>
                    <a:lnTo>
                      <a:pt x="2689860" y="318770"/>
                    </a:lnTo>
                    <a:lnTo>
                      <a:pt x="2679700" y="419100"/>
                    </a:lnTo>
                    <a:cubicBezTo>
                      <a:pt x="2679700" y="419100"/>
                      <a:pt x="1929130" y="454660"/>
                      <a:pt x="1791970" y="471170"/>
                    </a:cubicBezTo>
                    <a:cubicBezTo>
                      <a:pt x="1654810" y="487680"/>
                      <a:pt x="1450340" y="486410"/>
                      <a:pt x="1450340" y="486410"/>
                    </a:cubicBezTo>
                    <a:cubicBezTo>
                      <a:pt x="1450340" y="486410"/>
                      <a:pt x="1442720" y="365760"/>
                      <a:pt x="1455420" y="322580"/>
                    </a:cubicBezTo>
                    <a:cubicBezTo>
                      <a:pt x="1465580" y="288290"/>
                      <a:pt x="1469390" y="251460"/>
                      <a:pt x="1464310" y="214630"/>
                    </a:cubicBezTo>
                    <a:cubicBezTo>
                      <a:pt x="1464310" y="186690"/>
                      <a:pt x="1490980" y="106680"/>
                      <a:pt x="1490980" y="106680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</p:spPr>
          </p:sp>
        </p:grpSp>
        <p:sp>
          <p:nvSpPr>
            <p:cNvPr id="125" name="TextBox 16">
              <a:extLst>
                <a:ext uri="{FF2B5EF4-FFF2-40B4-BE49-F238E27FC236}">
                  <a16:creationId xmlns:a16="http://schemas.microsoft.com/office/drawing/2014/main" id="{8859507F-A51D-4D3D-BE13-BFB6702F0712}"/>
                </a:ext>
              </a:extLst>
            </p:cNvPr>
            <p:cNvSpPr txBox="1"/>
            <p:nvPr/>
          </p:nvSpPr>
          <p:spPr>
            <a:xfrm>
              <a:off x="234484" y="609487"/>
              <a:ext cx="1095364" cy="517920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Your</a:t>
              </a:r>
            </a:p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idea goes here.</a:t>
              </a:r>
            </a:p>
          </p:txBody>
        </p:sp>
      </p:grpSp>
      <p:grpSp>
        <p:nvGrpSpPr>
          <p:cNvPr id="128" name="Group 12">
            <a:extLst>
              <a:ext uri="{FF2B5EF4-FFF2-40B4-BE49-F238E27FC236}">
                <a16:creationId xmlns:a16="http://schemas.microsoft.com/office/drawing/2014/main" id="{B1841295-128C-42E2-8032-0C368EE7BEE2}"/>
              </a:ext>
            </a:extLst>
          </p:cNvPr>
          <p:cNvGrpSpPr/>
          <p:nvPr/>
        </p:nvGrpSpPr>
        <p:grpSpPr>
          <a:xfrm>
            <a:off x="3304658" y="3669738"/>
            <a:ext cx="1006485" cy="982845"/>
            <a:chOff x="0" y="0"/>
            <a:chExt cx="1564330" cy="1551210"/>
          </a:xfrm>
          <a:solidFill>
            <a:srgbClr val="F0A239"/>
          </a:solidFill>
        </p:grpSpPr>
        <p:grpSp>
          <p:nvGrpSpPr>
            <p:cNvPr id="129" name="Group 13">
              <a:extLst>
                <a:ext uri="{FF2B5EF4-FFF2-40B4-BE49-F238E27FC236}">
                  <a16:creationId xmlns:a16="http://schemas.microsoft.com/office/drawing/2014/main" id="{F9B7F355-D08F-48DD-A4F5-44984C5B28F7}"/>
                </a:ext>
              </a:extLst>
            </p:cNvPr>
            <p:cNvGrpSpPr/>
            <p:nvPr/>
          </p:nvGrpSpPr>
          <p:grpSpPr>
            <a:xfrm>
              <a:off x="0" y="0"/>
              <a:ext cx="1564330" cy="1551210"/>
              <a:chOff x="0" y="0"/>
              <a:chExt cx="3180080" cy="3153410"/>
            </a:xfrm>
            <a:grpFill/>
          </p:grpSpPr>
          <p:sp>
            <p:nvSpPr>
              <p:cNvPr id="131" name="Freeform 14">
                <a:extLst>
                  <a:ext uri="{FF2B5EF4-FFF2-40B4-BE49-F238E27FC236}">
                    <a16:creationId xmlns:a16="http://schemas.microsoft.com/office/drawing/2014/main" id="{82A351EB-D1E1-4E6F-A1BF-E7E0552B8689}"/>
                  </a:ext>
                </a:extLst>
              </p:cNvPr>
              <p:cNvSpPr/>
              <p:nvPr/>
            </p:nvSpPr>
            <p:spPr>
              <a:xfrm>
                <a:off x="0" y="218440"/>
                <a:ext cx="3178810" cy="2934970"/>
              </a:xfrm>
              <a:custGeom>
                <a:avLst/>
                <a:gdLst/>
                <a:ahLst/>
                <a:cxnLst/>
                <a:rect l="l" t="t" r="r" b="b"/>
                <a:pathLst>
                  <a:path w="3178810" h="2934970">
                    <a:moveTo>
                      <a:pt x="0" y="16510"/>
                    </a:moveTo>
                    <a:cubicBezTo>
                      <a:pt x="0" y="16510"/>
                      <a:pt x="2540" y="345440"/>
                      <a:pt x="2540" y="754380"/>
                    </a:cubicBezTo>
                    <a:cubicBezTo>
                      <a:pt x="2540" y="1163320"/>
                      <a:pt x="7620" y="1753870"/>
                      <a:pt x="7620" y="2014220"/>
                    </a:cubicBezTo>
                    <a:cubicBezTo>
                      <a:pt x="7620" y="2208530"/>
                      <a:pt x="16510" y="2607310"/>
                      <a:pt x="21590" y="2799080"/>
                    </a:cubicBezTo>
                    <a:lnTo>
                      <a:pt x="130810" y="2913380"/>
                    </a:lnTo>
                    <a:cubicBezTo>
                      <a:pt x="275590" y="2921000"/>
                      <a:pt x="543560" y="2934970"/>
                      <a:pt x="793750" y="2934970"/>
                    </a:cubicBezTo>
                    <a:lnTo>
                      <a:pt x="3178810" y="2934970"/>
                    </a:lnTo>
                    <a:lnTo>
                      <a:pt x="3178810" y="698500"/>
                    </a:lnTo>
                    <a:cubicBezTo>
                      <a:pt x="3178810" y="323850"/>
                      <a:pt x="3169920" y="46990"/>
                      <a:pt x="3169920" y="46990"/>
                    </a:cubicBezTo>
                    <a:cubicBezTo>
                      <a:pt x="3014980" y="26670"/>
                      <a:pt x="2858770" y="16510"/>
                      <a:pt x="2701290" y="17780"/>
                    </a:cubicBezTo>
                    <a:cubicBezTo>
                      <a:pt x="2428240" y="17780"/>
                      <a:pt x="944880" y="22860"/>
                      <a:pt x="694690" y="13970"/>
                    </a:cubicBezTo>
                    <a:cubicBezTo>
                      <a:pt x="360680" y="0"/>
                      <a:pt x="0" y="16510"/>
                      <a:pt x="0" y="16510"/>
                    </a:cubicBezTo>
                    <a:close/>
                  </a:path>
                </a:pathLst>
              </a:custGeom>
              <a:grpFill/>
            </p:spPr>
          </p:sp>
          <p:sp>
            <p:nvSpPr>
              <p:cNvPr id="132" name="Freeform 15">
                <a:extLst>
                  <a:ext uri="{FF2B5EF4-FFF2-40B4-BE49-F238E27FC236}">
                    <a16:creationId xmlns:a16="http://schemas.microsoft.com/office/drawing/2014/main" id="{DD5FC69A-0113-41E1-979F-C56228BCB180}"/>
                  </a:ext>
                </a:extLst>
              </p:cNvPr>
              <p:cNvSpPr/>
              <p:nvPr/>
            </p:nvSpPr>
            <p:spPr>
              <a:xfrm>
                <a:off x="21590" y="0"/>
                <a:ext cx="2689860" cy="3133090"/>
              </a:xfrm>
              <a:custGeom>
                <a:avLst/>
                <a:gdLst/>
                <a:ahLst/>
                <a:cxnLst/>
                <a:rect l="l" t="t" r="r" b="b"/>
                <a:pathLst>
                  <a:path w="2689860" h="3133090">
                    <a:moveTo>
                      <a:pt x="0" y="3018790"/>
                    </a:moveTo>
                    <a:lnTo>
                      <a:pt x="109220" y="3133090"/>
                    </a:lnTo>
                    <a:lnTo>
                      <a:pt x="123190" y="2999740"/>
                    </a:lnTo>
                    <a:lnTo>
                      <a:pt x="0" y="3018790"/>
                    </a:lnTo>
                    <a:close/>
                    <a:moveTo>
                      <a:pt x="1490980" y="106680"/>
                    </a:moveTo>
                    <a:cubicBezTo>
                      <a:pt x="1490980" y="106680"/>
                      <a:pt x="1908810" y="64770"/>
                      <a:pt x="2045970" y="55880"/>
                    </a:cubicBezTo>
                    <a:cubicBezTo>
                      <a:pt x="2183130" y="46990"/>
                      <a:pt x="2663190" y="0"/>
                      <a:pt x="2663190" y="0"/>
                    </a:cubicBezTo>
                    <a:cubicBezTo>
                      <a:pt x="2656840" y="41910"/>
                      <a:pt x="2655570" y="86360"/>
                      <a:pt x="2660650" y="128270"/>
                    </a:cubicBezTo>
                    <a:cubicBezTo>
                      <a:pt x="2667000" y="167640"/>
                      <a:pt x="2669540" y="208280"/>
                      <a:pt x="2668270" y="248920"/>
                    </a:cubicBezTo>
                    <a:lnTo>
                      <a:pt x="2689860" y="318770"/>
                    </a:lnTo>
                    <a:lnTo>
                      <a:pt x="2679700" y="419100"/>
                    </a:lnTo>
                    <a:cubicBezTo>
                      <a:pt x="2679700" y="419100"/>
                      <a:pt x="1929130" y="454660"/>
                      <a:pt x="1791970" y="471170"/>
                    </a:cubicBezTo>
                    <a:cubicBezTo>
                      <a:pt x="1654810" y="487680"/>
                      <a:pt x="1450340" y="486410"/>
                      <a:pt x="1450340" y="486410"/>
                    </a:cubicBezTo>
                    <a:cubicBezTo>
                      <a:pt x="1450340" y="486410"/>
                      <a:pt x="1442720" y="365760"/>
                      <a:pt x="1455420" y="322580"/>
                    </a:cubicBezTo>
                    <a:cubicBezTo>
                      <a:pt x="1465580" y="288290"/>
                      <a:pt x="1469390" y="251460"/>
                      <a:pt x="1464310" y="214630"/>
                    </a:cubicBezTo>
                    <a:cubicBezTo>
                      <a:pt x="1464310" y="186690"/>
                      <a:pt x="1490980" y="106680"/>
                      <a:pt x="1490980" y="106680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</p:spPr>
          </p:sp>
        </p:grpSp>
        <p:sp>
          <p:nvSpPr>
            <p:cNvPr id="130" name="TextBox 16">
              <a:extLst>
                <a:ext uri="{FF2B5EF4-FFF2-40B4-BE49-F238E27FC236}">
                  <a16:creationId xmlns:a16="http://schemas.microsoft.com/office/drawing/2014/main" id="{3DADD591-A037-4192-9CCD-A6A64BFE9868}"/>
                </a:ext>
              </a:extLst>
            </p:cNvPr>
            <p:cNvSpPr txBox="1"/>
            <p:nvPr/>
          </p:nvSpPr>
          <p:spPr>
            <a:xfrm>
              <a:off x="234484" y="609487"/>
              <a:ext cx="1095364" cy="517920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Your</a:t>
              </a:r>
            </a:p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idea goes here.</a:t>
              </a:r>
            </a:p>
          </p:txBody>
        </p:sp>
      </p:grpSp>
      <p:grpSp>
        <p:nvGrpSpPr>
          <p:cNvPr id="133" name="Group 12">
            <a:extLst>
              <a:ext uri="{FF2B5EF4-FFF2-40B4-BE49-F238E27FC236}">
                <a16:creationId xmlns:a16="http://schemas.microsoft.com/office/drawing/2014/main" id="{AF8D9E33-FFB9-4F3B-B864-5B320EF656BF}"/>
              </a:ext>
            </a:extLst>
          </p:cNvPr>
          <p:cNvGrpSpPr/>
          <p:nvPr/>
        </p:nvGrpSpPr>
        <p:grpSpPr>
          <a:xfrm>
            <a:off x="622990" y="4975700"/>
            <a:ext cx="1006485" cy="982845"/>
            <a:chOff x="0" y="0"/>
            <a:chExt cx="1564330" cy="1551210"/>
          </a:xfrm>
          <a:solidFill>
            <a:srgbClr val="F0A239"/>
          </a:solidFill>
        </p:grpSpPr>
        <p:grpSp>
          <p:nvGrpSpPr>
            <p:cNvPr id="134" name="Group 13">
              <a:extLst>
                <a:ext uri="{FF2B5EF4-FFF2-40B4-BE49-F238E27FC236}">
                  <a16:creationId xmlns:a16="http://schemas.microsoft.com/office/drawing/2014/main" id="{CB4C9E37-0C7B-4DCD-8B79-8A0E4D5BB6F0}"/>
                </a:ext>
              </a:extLst>
            </p:cNvPr>
            <p:cNvGrpSpPr/>
            <p:nvPr/>
          </p:nvGrpSpPr>
          <p:grpSpPr>
            <a:xfrm>
              <a:off x="0" y="0"/>
              <a:ext cx="1564330" cy="1551210"/>
              <a:chOff x="0" y="0"/>
              <a:chExt cx="3180080" cy="3153410"/>
            </a:xfrm>
            <a:grpFill/>
          </p:grpSpPr>
          <p:sp>
            <p:nvSpPr>
              <p:cNvPr id="136" name="Freeform 14">
                <a:extLst>
                  <a:ext uri="{FF2B5EF4-FFF2-40B4-BE49-F238E27FC236}">
                    <a16:creationId xmlns:a16="http://schemas.microsoft.com/office/drawing/2014/main" id="{5AB56AEA-83A0-4DDC-AFD1-A491F7753B30}"/>
                  </a:ext>
                </a:extLst>
              </p:cNvPr>
              <p:cNvSpPr/>
              <p:nvPr/>
            </p:nvSpPr>
            <p:spPr>
              <a:xfrm>
                <a:off x="0" y="218440"/>
                <a:ext cx="3178810" cy="2934970"/>
              </a:xfrm>
              <a:custGeom>
                <a:avLst/>
                <a:gdLst/>
                <a:ahLst/>
                <a:cxnLst/>
                <a:rect l="l" t="t" r="r" b="b"/>
                <a:pathLst>
                  <a:path w="3178810" h="2934970">
                    <a:moveTo>
                      <a:pt x="0" y="16510"/>
                    </a:moveTo>
                    <a:cubicBezTo>
                      <a:pt x="0" y="16510"/>
                      <a:pt x="2540" y="345440"/>
                      <a:pt x="2540" y="754380"/>
                    </a:cubicBezTo>
                    <a:cubicBezTo>
                      <a:pt x="2540" y="1163320"/>
                      <a:pt x="7620" y="1753870"/>
                      <a:pt x="7620" y="2014220"/>
                    </a:cubicBezTo>
                    <a:cubicBezTo>
                      <a:pt x="7620" y="2208530"/>
                      <a:pt x="16510" y="2607310"/>
                      <a:pt x="21590" y="2799080"/>
                    </a:cubicBezTo>
                    <a:lnTo>
                      <a:pt x="130810" y="2913380"/>
                    </a:lnTo>
                    <a:cubicBezTo>
                      <a:pt x="275590" y="2921000"/>
                      <a:pt x="543560" y="2934970"/>
                      <a:pt x="793750" y="2934970"/>
                    </a:cubicBezTo>
                    <a:lnTo>
                      <a:pt x="3178810" y="2934970"/>
                    </a:lnTo>
                    <a:lnTo>
                      <a:pt x="3178810" y="698500"/>
                    </a:lnTo>
                    <a:cubicBezTo>
                      <a:pt x="3178810" y="323850"/>
                      <a:pt x="3169920" y="46990"/>
                      <a:pt x="3169920" y="46990"/>
                    </a:cubicBezTo>
                    <a:cubicBezTo>
                      <a:pt x="3014980" y="26670"/>
                      <a:pt x="2858770" y="16510"/>
                      <a:pt x="2701290" y="17780"/>
                    </a:cubicBezTo>
                    <a:cubicBezTo>
                      <a:pt x="2428240" y="17780"/>
                      <a:pt x="944880" y="22860"/>
                      <a:pt x="694690" y="13970"/>
                    </a:cubicBezTo>
                    <a:cubicBezTo>
                      <a:pt x="360680" y="0"/>
                      <a:pt x="0" y="16510"/>
                      <a:pt x="0" y="16510"/>
                    </a:cubicBezTo>
                    <a:close/>
                  </a:path>
                </a:pathLst>
              </a:custGeom>
              <a:grpFill/>
            </p:spPr>
          </p:sp>
          <p:sp>
            <p:nvSpPr>
              <p:cNvPr id="137" name="Freeform 15">
                <a:extLst>
                  <a:ext uri="{FF2B5EF4-FFF2-40B4-BE49-F238E27FC236}">
                    <a16:creationId xmlns:a16="http://schemas.microsoft.com/office/drawing/2014/main" id="{3EDABFCE-5A67-4E32-B2EB-D15920321FD2}"/>
                  </a:ext>
                </a:extLst>
              </p:cNvPr>
              <p:cNvSpPr/>
              <p:nvPr/>
            </p:nvSpPr>
            <p:spPr>
              <a:xfrm>
                <a:off x="21590" y="0"/>
                <a:ext cx="2689860" cy="3133090"/>
              </a:xfrm>
              <a:custGeom>
                <a:avLst/>
                <a:gdLst/>
                <a:ahLst/>
                <a:cxnLst/>
                <a:rect l="l" t="t" r="r" b="b"/>
                <a:pathLst>
                  <a:path w="2689860" h="3133090">
                    <a:moveTo>
                      <a:pt x="0" y="3018790"/>
                    </a:moveTo>
                    <a:lnTo>
                      <a:pt x="109220" y="3133090"/>
                    </a:lnTo>
                    <a:lnTo>
                      <a:pt x="123190" y="2999740"/>
                    </a:lnTo>
                    <a:lnTo>
                      <a:pt x="0" y="3018790"/>
                    </a:lnTo>
                    <a:close/>
                    <a:moveTo>
                      <a:pt x="1490980" y="106680"/>
                    </a:moveTo>
                    <a:cubicBezTo>
                      <a:pt x="1490980" y="106680"/>
                      <a:pt x="1908810" y="64770"/>
                      <a:pt x="2045970" y="55880"/>
                    </a:cubicBezTo>
                    <a:cubicBezTo>
                      <a:pt x="2183130" y="46990"/>
                      <a:pt x="2663190" y="0"/>
                      <a:pt x="2663190" y="0"/>
                    </a:cubicBezTo>
                    <a:cubicBezTo>
                      <a:pt x="2656840" y="41910"/>
                      <a:pt x="2655570" y="86360"/>
                      <a:pt x="2660650" y="128270"/>
                    </a:cubicBezTo>
                    <a:cubicBezTo>
                      <a:pt x="2667000" y="167640"/>
                      <a:pt x="2669540" y="208280"/>
                      <a:pt x="2668270" y="248920"/>
                    </a:cubicBezTo>
                    <a:lnTo>
                      <a:pt x="2689860" y="318770"/>
                    </a:lnTo>
                    <a:lnTo>
                      <a:pt x="2679700" y="419100"/>
                    </a:lnTo>
                    <a:cubicBezTo>
                      <a:pt x="2679700" y="419100"/>
                      <a:pt x="1929130" y="454660"/>
                      <a:pt x="1791970" y="471170"/>
                    </a:cubicBezTo>
                    <a:cubicBezTo>
                      <a:pt x="1654810" y="487680"/>
                      <a:pt x="1450340" y="486410"/>
                      <a:pt x="1450340" y="486410"/>
                    </a:cubicBezTo>
                    <a:cubicBezTo>
                      <a:pt x="1450340" y="486410"/>
                      <a:pt x="1442720" y="365760"/>
                      <a:pt x="1455420" y="322580"/>
                    </a:cubicBezTo>
                    <a:cubicBezTo>
                      <a:pt x="1465580" y="288290"/>
                      <a:pt x="1469390" y="251460"/>
                      <a:pt x="1464310" y="214630"/>
                    </a:cubicBezTo>
                    <a:cubicBezTo>
                      <a:pt x="1464310" y="186690"/>
                      <a:pt x="1490980" y="106680"/>
                      <a:pt x="1490980" y="106680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</p:spPr>
          </p:sp>
        </p:grpSp>
        <p:sp>
          <p:nvSpPr>
            <p:cNvPr id="135" name="TextBox 16">
              <a:extLst>
                <a:ext uri="{FF2B5EF4-FFF2-40B4-BE49-F238E27FC236}">
                  <a16:creationId xmlns:a16="http://schemas.microsoft.com/office/drawing/2014/main" id="{65165ABE-CB94-4657-A16D-A0CF61A8E530}"/>
                </a:ext>
              </a:extLst>
            </p:cNvPr>
            <p:cNvSpPr txBox="1"/>
            <p:nvPr/>
          </p:nvSpPr>
          <p:spPr>
            <a:xfrm>
              <a:off x="234484" y="609487"/>
              <a:ext cx="1095364" cy="517920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Your</a:t>
              </a:r>
            </a:p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idea goes here.</a:t>
              </a:r>
            </a:p>
          </p:txBody>
        </p:sp>
      </p:grpSp>
      <p:grpSp>
        <p:nvGrpSpPr>
          <p:cNvPr id="138" name="Group 12">
            <a:extLst>
              <a:ext uri="{FF2B5EF4-FFF2-40B4-BE49-F238E27FC236}">
                <a16:creationId xmlns:a16="http://schemas.microsoft.com/office/drawing/2014/main" id="{ADC7C595-1412-40C3-A1FC-5436A6849FE2}"/>
              </a:ext>
            </a:extLst>
          </p:cNvPr>
          <p:cNvGrpSpPr/>
          <p:nvPr/>
        </p:nvGrpSpPr>
        <p:grpSpPr>
          <a:xfrm>
            <a:off x="1963623" y="4969367"/>
            <a:ext cx="1006485" cy="982845"/>
            <a:chOff x="0" y="0"/>
            <a:chExt cx="1564330" cy="1551210"/>
          </a:xfrm>
          <a:solidFill>
            <a:srgbClr val="F0A239"/>
          </a:solidFill>
        </p:grpSpPr>
        <p:grpSp>
          <p:nvGrpSpPr>
            <p:cNvPr id="139" name="Group 13">
              <a:extLst>
                <a:ext uri="{FF2B5EF4-FFF2-40B4-BE49-F238E27FC236}">
                  <a16:creationId xmlns:a16="http://schemas.microsoft.com/office/drawing/2014/main" id="{C840BB82-E5F4-420C-BD1A-9D428A315D69}"/>
                </a:ext>
              </a:extLst>
            </p:cNvPr>
            <p:cNvGrpSpPr/>
            <p:nvPr/>
          </p:nvGrpSpPr>
          <p:grpSpPr>
            <a:xfrm>
              <a:off x="0" y="0"/>
              <a:ext cx="1564330" cy="1551210"/>
              <a:chOff x="0" y="0"/>
              <a:chExt cx="3180080" cy="3153410"/>
            </a:xfrm>
            <a:grpFill/>
          </p:grpSpPr>
          <p:sp>
            <p:nvSpPr>
              <p:cNvPr id="141" name="Freeform 14">
                <a:extLst>
                  <a:ext uri="{FF2B5EF4-FFF2-40B4-BE49-F238E27FC236}">
                    <a16:creationId xmlns:a16="http://schemas.microsoft.com/office/drawing/2014/main" id="{1021DDAF-30D4-485E-A6CB-DAEA083CCC9F}"/>
                  </a:ext>
                </a:extLst>
              </p:cNvPr>
              <p:cNvSpPr/>
              <p:nvPr/>
            </p:nvSpPr>
            <p:spPr>
              <a:xfrm>
                <a:off x="0" y="218440"/>
                <a:ext cx="3178810" cy="2934970"/>
              </a:xfrm>
              <a:custGeom>
                <a:avLst/>
                <a:gdLst/>
                <a:ahLst/>
                <a:cxnLst/>
                <a:rect l="l" t="t" r="r" b="b"/>
                <a:pathLst>
                  <a:path w="3178810" h="2934970">
                    <a:moveTo>
                      <a:pt x="0" y="16510"/>
                    </a:moveTo>
                    <a:cubicBezTo>
                      <a:pt x="0" y="16510"/>
                      <a:pt x="2540" y="345440"/>
                      <a:pt x="2540" y="754380"/>
                    </a:cubicBezTo>
                    <a:cubicBezTo>
                      <a:pt x="2540" y="1163320"/>
                      <a:pt x="7620" y="1753870"/>
                      <a:pt x="7620" y="2014220"/>
                    </a:cubicBezTo>
                    <a:cubicBezTo>
                      <a:pt x="7620" y="2208530"/>
                      <a:pt x="16510" y="2607310"/>
                      <a:pt x="21590" y="2799080"/>
                    </a:cubicBezTo>
                    <a:lnTo>
                      <a:pt x="130810" y="2913380"/>
                    </a:lnTo>
                    <a:cubicBezTo>
                      <a:pt x="275590" y="2921000"/>
                      <a:pt x="543560" y="2934970"/>
                      <a:pt x="793750" y="2934970"/>
                    </a:cubicBezTo>
                    <a:lnTo>
                      <a:pt x="3178810" y="2934970"/>
                    </a:lnTo>
                    <a:lnTo>
                      <a:pt x="3178810" y="698500"/>
                    </a:lnTo>
                    <a:cubicBezTo>
                      <a:pt x="3178810" y="323850"/>
                      <a:pt x="3169920" y="46990"/>
                      <a:pt x="3169920" y="46990"/>
                    </a:cubicBezTo>
                    <a:cubicBezTo>
                      <a:pt x="3014980" y="26670"/>
                      <a:pt x="2858770" y="16510"/>
                      <a:pt x="2701290" y="17780"/>
                    </a:cubicBezTo>
                    <a:cubicBezTo>
                      <a:pt x="2428240" y="17780"/>
                      <a:pt x="944880" y="22860"/>
                      <a:pt x="694690" y="13970"/>
                    </a:cubicBezTo>
                    <a:cubicBezTo>
                      <a:pt x="360680" y="0"/>
                      <a:pt x="0" y="16510"/>
                      <a:pt x="0" y="16510"/>
                    </a:cubicBezTo>
                    <a:close/>
                  </a:path>
                </a:pathLst>
              </a:custGeom>
              <a:grpFill/>
            </p:spPr>
          </p:sp>
          <p:sp>
            <p:nvSpPr>
              <p:cNvPr id="142" name="Freeform 15">
                <a:extLst>
                  <a:ext uri="{FF2B5EF4-FFF2-40B4-BE49-F238E27FC236}">
                    <a16:creationId xmlns:a16="http://schemas.microsoft.com/office/drawing/2014/main" id="{B755F6DE-3E47-4B31-92A3-E64254C15526}"/>
                  </a:ext>
                </a:extLst>
              </p:cNvPr>
              <p:cNvSpPr/>
              <p:nvPr/>
            </p:nvSpPr>
            <p:spPr>
              <a:xfrm>
                <a:off x="21590" y="0"/>
                <a:ext cx="2689860" cy="3133090"/>
              </a:xfrm>
              <a:custGeom>
                <a:avLst/>
                <a:gdLst/>
                <a:ahLst/>
                <a:cxnLst/>
                <a:rect l="l" t="t" r="r" b="b"/>
                <a:pathLst>
                  <a:path w="2689860" h="3133090">
                    <a:moveTo>
                      <a:pt x="0" y="3018790"/>
                    </a:moveTo>
                    <a:lnTo>
                      <a:pt x="109220" y="3133090"/>
                    </a:lnTo>
                    <a:lnTo>
                      <a:pt x="123190" y="2999740"/>
                    </a:lnTo>
                    <a:lnTo>
                      <a:pt x="0" y="3018790"/>
                    </a:lnTo>
                    <a:close/>
                    <a:moveTo>
                      <a:pt x="1490980" y="106680"/>
                    </a:moveTo>
                    <a:cubicBezTo>
                      <a:pt x="1490980" y="106680"/>
                      <a:pt x="1908810" y="64770"/>
                      <a:pt x="2045970" y="55880"/>
                    </a:cubicBezTo>
                    <a:cubicBezTo>
                      <a:pt x="2183130" y="46990"/>
                      <a:pt x="2663190" y="0"/>
                      <a:pt x="2663190" y="0"/>
                    </a:cubicBezTo>
                    <a:cubicBezTo>
                      <a:pt x="2656840" y="41910"/>
                      <a:pt x="2655570" y="86360"/>
                      <a:pt x="2660650" y="128270"/>
                    </a:cubicBezTo>
                    <a:cubicBezTo>
                      <a:pt x="2667000" y="167640"/>
                      <a:pt x="2669540" y="208280"/>
                      <a:pt x="2668270" y="248920"/>
                    </a:cubicBezTo>
                    <a:lnTo>
                      <a:pt x="2689860" y="318770"/>
                    </a:lnTo>
                    <a:lnTo>
                      <a:pt x="2679700" y="419100"/>
                    </a:lnTo>
                    <a:cubicBezTo>
                      <a:pt x="2679700" y="419100"/>
                      <a:pt x="1929130" y="454660"/>
                      <a:pt x="1791970" y="471170"/>
                    </a:cubicBezTo>
                    <a:cubicBezTo>
                      <a:pt x="1654810" y="487680"/>
                      <a:pt x="1450340" y="486410"/>
                      <a:pt x="1450340" y="486410"/>
                    </a:cubicBezTo>
                    <a:cubicBezTo>
                      <a:pt x="1450340" y="486410"/>
                      <a:pt x="1442720" y="365760"/>
                      <a:pt x="1455420" y="322580"/>
                    </a:cubicBezTo>
                    <a:cubicBezTo>
                      <a:pt x="1465580" y="288290"/>
                      <a:pt x="1469390" y="251460"/>
                      <a:pt x="1464310" y="214630"/>
                    </a:cubicBezTo>
                    <a:cubicBezTo>
                      <a:pt x="1464310" y="186690"/>
                      <a:pt x="1490980" y="106680"/>
                      <a:pt x="1490980" y="106680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</p:spPr>
          </p:sp>
        </p:grpSp>
        <p:sp>
          <p:nvSpPr>
            <p:cNvPr id="140" name="TextBox 16">
              <a:extLst>
                <a:ext uri="{FF2B5EF4-FFF2-40B4-BE49-F238E27FC236}">
                  <a16:creationId xmlns:a16="http://schemas.microsoft.com/office/drawing/2014/main" id="{24A6C8E5-3563-435D-BD70-596449A357B7}"/>
                </a:ext>
              </a:extLst>
            </p:cNvPr>
            <p:cNvSpPr txBox="1"/>
            <p:nvPr/>
          </p:nvSpPr>
          <p:spPr>
            <a:xfrm>
              <a:off x="234484" y="609487"/>
              <a:ext cx="1095364" cy="517920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Your</a:t>
              </a:r>
            </a:p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idea goes here.</a:t>
              </a:r>
            </a:p>
          </p:txBody>
        </p:sp>
      </p:grpSp>
      <p:grpSp>
        <p:nvGrpSpPr>
          <p:cNvPr id="143" name="Group 12">
            <a:extLst>
              <a:ext uri="{FF2B5EF4-FFF2-40B4-BE49-F238E27FC236}">
                <a16:creationId xmlns:a16="http://schemas.microsoft.com/office/drawing/2014/main" id="{72D38C5C-FE3E-4146-9AE9-1AD0ADDE23EB}"/>
              </a:ext>
            </a:extLst>
          </p:cNvPr>
          <p:cNvGrpSpPr/>
          <p:nvPr/>
        </p:nvGrpSpPr>
        <p:grpSpPr>
          <a:xfrm>
            <a:off x="3304256" y="4963034"/>
            <a:ext cx="1006485" cy="982845"/>
            <a:chOff x="0" y="0"/>
            <a:chExt cx="1564330" cy="1551210"/>
          </a:xfrm>
          <a:solidFill>
            <a:srgbClr val="F0A239"/>
          </a:solidFill>
        </p:grpSpPr>
        <p:grpSp>
          <p:nvGrpSpPr>
            <p:cNvPr id="144" name="Group 13">
              <a:extLst>
                <a:ext uri="{FF2B5EF4-FFF2-40B4-BE49-F238E27FC236}">
                  <a16:creationId xmlns:a16="http://schemas.microsoft.com/office/drawing/2014/main" id="{1C4619DF-1E93-408F-9FFC-C59A13CB2E64}"/>
                </a:ext>
              </a:extLst>
            </p:cNvPr>
            <p:cNvGrpSpPr/>
            <p:nvPr/>
          </p:nvGrpSpPr>
          <p:grpSpPr>
            <a:xfrm>
              <a:off x="0" y="0"/>
              <a:ext cx="1564330" cy="1551210"/>
              <a:chOff x="0" y="0"/>
              <a:chExt cx="3180080" cy="3153410"/>
            </a:xfrm>
            <a:grpFill/>
          </p:grpSpPr>
          <p:sp>
            <p:nvSpPr>
              <p:cNvPr id="146" name="Freeform 14">
                <a:extLst>
                  <a:ext uri="{FF2B5EF4-FFF2-40B4-BE49-F238E27FC236}">
                    <a16:creationId xmlns:a16="http://schemas.microsoft.com/office/drawing/2014/main" id="{2E92060E-43F6-49D9-9DD4-BA8CA9715F3A}"/>
                  </a:ext>
                </a:extLst>
              </p:cNvPr>
              <p:cNvSpPr/>
              <p:nvPr/>
            </p:nvSpPr>
            <p:spPr>
              <a:xfrm>
                <a:off x="0" y="218440"/>
                <a:ext cx="3178810" cy="2934970"/>
              </a:xfrm>
              <a:custGeom>
                <a:avLst/>
                <a:gdLst/>
                <a:ahLst/>
                <a:cxnLst/>
                <a:rect l="l" t="t" r="r" b="b"/>
                <a:pathLst>
                  <a:path w="3178810" h="2934970">
                    <a:moveTo>
                      <a:pt x="0" y="16510"/>
                    </a:moveTo>
                    <a:cubicBezTo>
                      <a:pt x="0" y="16510"/>
                      <a:pt x="2540" y="345440"/>
                      <a:pt x="2540" y="754380"/>
                    </a:cubicBezTo>
                    <a:cubicBezTo>
                      <a:pt x="2540" y="1163320"/>
                      <a:pt x="7620" y="1753870"/>
                      <a:pt x="7620" y="2014220"/>
                    </a:cubicBezTo>
                    <a:cubicBezTo>
                      <a:pt x="7620" y="2208530"/>
                      <a:pt x="16510" y="2607310"/>
                      <a:pt x="21590" y="2799080"/>
                    </a:cubicBezTo>
                    <a:lnTo>
                      <a:pt x="130810" y="2913380"/>
                    </a:lnTo>
                    <a:cubicBezTo>
                      <a:pt x="275590" y="2921000"/>
                      <a:pt x="543560" y="2934970"/>
                      <a:pt x="793750" y="2934970"/>
                    </a:cubicBezTo>
                    <a:lnTo>
                      <a:pt x="3178810" y="2934970"/>
                    </a:lnTo>
                    <a:lnTo>
                      <a:pt x="3178810" y="698500"/>
                    </a:lnTo>
                    <a:cubicBezTo>
                      <a:pt x="3178810" y="323850"/>
                      <a:pt x="3169920" y="46990"/>
                      <a:pt x="3169920" y="46990"/>
                    </a:cubicBezTo>
                    <a:cubicBezTo>
                      <a:pt x="3014980" y="26670"/>
                      <a:pt x="2858770" y="16510"/>
                      <a:pt x="2701290" y="17780"/>
                    </a:cubicBezTo>
                    <a:cubicBezTo>
                      <a:pt x="2428240" y="17780"/>
                      <a:pt x="944880" y="22860"/>
                      <a:pt x="694690" y="13970"/>
                    </a:cubicBezTo>
                    <a:cubicBezTo>
                      <a:pt x="360680" y="0"/>
                      <a:pt x="0" y="16510"/>
                      <a:pt x="0" y="16510"/>
                    </a:cubicBezTo>
                    <a:close/>
                  </a:path>
                </a:pathLst>
              </a:custGeom>
              <a:grpFill/>
            </p:spPr>
          </p:sp>
          <p:sp>
            <p:nvSpPr>
              <p:cNvPr id="147" name="Freeform 15">
                <a:extLst>
                  <a:ext uri="{FF2B5EF4-FFF2-40B4-BE49-F238E27FC236}">
                    <a16:creationId xmlns:a16="http://schemas.microsoft.com/office/drawing/2014/main" id="{84B7B45C-DD6D-4990-8854-0C6EFA375DA3}"/>
                  </a:ext>
                </a:extLst>
              </p:cNvPr>
              <p:cNvSpPr/>
              <p:nvPr/>
            </p:nvSpPr>
            <p:spPr>
              <a:xfrm>
                <a:off x="21590" y="0"/>
                <a:ext cx="2689860" cy="3133090"/>
              </a:xfrm>
              <a:custGeom>
                <a:avLst/>
                <a:gdLst/>
                <a:ahLst/>
                <a:cxnLst/>
                <a:rect l="l" t="t" r="r" b="b"/>
                <a:pathLst>
                  <a:path w="2689860" h="3133090">
                    <a:moveTo>
                      <a:pt x="0" y="3018790"/>
                    </a:moveTo>
                    <a:lnTo>
                      <a:pt x="109220" y="3133090"/>
                    </a:lnTo>
                    <a:lnTo>
                      <a:pt x="123190" y="2999740"/>
                    </a:lnTo>
                    <a:lnTo>
                      <a:pt x="0" y="3018790"/>
                    </a:lnTo>
                    <a:close/>
                    <a:moveTo>
                      <a:pt x="1490980" y="106680"/>
                    </a:moveTo>
                    <a:cubicBezTo>
                      <a:pt x="1490980" y="106680"/>
                      <a:pt x="1908810" y="64770"/>
                      <a:pt x="2045970" y="55880"/>
                    </a:cubicBezTo>
                    <a:cubicBezTo>
                      <a:pt x="2183130" y="46990"/>
                      <a:pt x="2663190" y="0"/>
                      <a:pt x="2663190" y="0"/>
                    </a:cubicBezTo>
                    <a:cubicBezTo>
                      <a:pt x="2656840" y="41910"/>
                      <a:pt x="2655570" y="86360"/>
                      <a:pt x="2660650" y="128270"/>
                    </a:cubicBezTo>
                    <a:cubicBezTo>
                      <a:pt x="2667000" y="167640"/>
                      <a:pt x="2669540" y="208280"/>
                      <a:pt x="2668270" y="248920"/>
                    </a:cubicBezTo>
                    <a:lnTo>
                      <a:pt x="2689860" y="318770"/>
                    </a:lnTo>
                    <a:lnTo>
                      <a:pt x="2679700" y="419100"/>
                    </a:lnTo>
                    <a:cubicBezTo>
                      <a:pt x="2679700" y="419100"/>
                      <a:pt x="1929130" y="454660"/>
                      <a:pt x="1791970" y="471170"/>
                    </a:cubicBezTo>
                    <a:cubicBezTo>
                      <a:pt x="1654810" y="487680"/>
                      <a:pt x="1450340" y="486410"/>
                      <a:pt x="1450340" y="486410"/>
                    </a:cubicBezTo>
                    <a:cubicBezTo>
                      <a:pt x="1450340" y="486410"/>
                      <a:pt x="1442720" y="365760"/>
                      <a:pt x="1455420" y="322580"/>
                    </a:cubicBezTo>
                    <a:cubicBezTo>
                      <a:pt x="1465580" y="288290"/>
                      <a:pt x="1469390" y="251460"/>
                      <a:pt x="1464310" y="214630"/>
                    </a:cubicBezTo>
                    <a:cubicBezTo>
                      <a:pt x="1464310" y="186690"/>
                      <a:pt x="1490980" y="106680"/>
                      <a:pt x="1490980" y="106680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</p:spPr>
          </p:sp>
        </p:grpSp>
        <p:sp>
          <p:nvSpPr>
            <p:cNvPr id="145" name="TextBox 16">
              <a:extLst>
                <a:ext uri="{FF2B5EF4-FFF2-40B4-BE49-F238E27FC236}">
                  <a16:creationId xmlns:a16="http://schemas.microsoft.com/office/drawing/2014/main" id="{137F36D7-C996-4199-A82B-3080863BF9FF}"/>
                </a:ext>
              </a:extLst>
            </p:cNvPr>
            <p:cNvSpPr txBox="1"/>
            <p:nvPr/>
          </p:nvSpPr>
          <p:spPr>
            <a:xfrm>
              <a:off x="234484" y="609487"/>
              <a:ext cx="1095364" cy="517920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Your</a:t>
              </a:r>
            </a:p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idea goes here.</a:t>
              </a:r>
            </a:p>
          </p:txBody>
        </p:sp>
      </p:grpSp>
      <p:sp>
        <p:nvSpPr>
          <p:cNvPr id="53" name="Textfeld 52">
            <a:extLst>
              <a:ext uri="{FF2B5EF4-FFF2-40B4-BE49-F238E27FC236}">
                <a16:creationId xmlns:a16="http://schemas.microsoft.com/office/drawing/2014/main" id="{123F4BB3-7052-4583-91E8-5D2ED453C197}"/>
              </a:ext>
            </a:extLst>
          </p:cNvPr>
          <p:cNvSpPr txBox="1"/>
          <p:nvPr/>
        </p:nvSpPr>
        <p:spPr>
          <a:xfrm>
            <a:off x="541041" y="6510638"/>
            <a:ext cx="485742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>
                <a:latin typeface="Arial Narrow" panose="020B0606020202030204" pitchFamily="34" charset="0"/>
              </a:rPr>
              <a:t>Source: </a:t>
            </a:r>
            <a:r>
              <a:rPr lang="en-US" sz="1000" dirty="0">
                <a:latin typeface="Arial Narrow" panose="020B0606020202030204" pitchFamily="34" charset="0"/>
              </a:rPr>
              <a:t>The Five Dysfunctions of a Team, by Patrick Lencioni, 2002 / Post-It layout from Canva.com </a:t>
            </a:r>
            <a:endParaRPr lang="de-DE" sz="10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4833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310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324187"/>
            <a:ext cx="10394457" cy="471270"/>
          </a:xfrm>
        </p:spPr>
        <p:txBody>
          <a:bodyPr/>
          <a:lstStyle/>
          <a:p>
            <a:r>
              <a:rPr lang="de-DE" b="1" dirty="0">
                <a:solidFill>
                  <a:srgbClr val="44727E"/>
                </a:solidFill>
              </a:rPr>
              <a:t>Leadership - 5 Dysfunctions </a:t>
            </a:r>
            <a:r>
              <a:rPr lang="de-DE" b="1" dirty="0" err="1">
                <a:solidFill>
                  <a:srgbClr val="44727E"/>
                </a:solidFill>
              </a:rPr>
              <a:t>of</a:t>
            </a:r>
            <a:r>
              <a:rPr lang="de-DE" b="1" dirty="0">
                <a:solidFill>
                  <a:srgbClr val="44727E"/>
                </a:solidFill>
              </a:rPr>
              <a:t> a </a:t>
            </a:r>
            <a:r>
              <a:rPr lang="de-DE" b="1" dirty="0" err="1">
                <a:solidFill>
                  <a:srgbClr val="44727E"/>
                </a:solidFill>
              </a:rPr>
              <a:t>team</a:t>
            </a:r>
            <a:endParaRPr lang="de-DE" b="1" i="1" dirty="0">
              <a:solidFill>
                <a:schemeClr val="accent2"/>
              </a:solidFill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10200456" y="6534806"/>
            <a:ext cx="17652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b="1" dirty="0">
                <a:solidFill>
                  <a:srgbClr val="44727E"/>
                </a:solidFill>
              </a:rPr>
              <a:t>www.strategypunk.com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67754978-6C91-FC49-8D04-A1BAA8DBAA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368" y="836712"/>
            <a:ext cx="9303353" cy="392112"/>
          </a:xfrm>
        </p:spPr>
        <p:txBody>
          <a:bodyPr/>
          <a:lstStyle/>
          <a:p>
            <a:r>
              <a:rPr lang="en-GB" sz="2200" b="1" dirty="0">
                <a:solidFill>
                  <a:schemeClr val="bg1">
                    <a:lumMod val="50000"/>
                  </a:schemeClr>
                </a:solidFill>
              </a:rPr>
              <a:t>Workshop Template: </a:t>
            </a:r>
            <a:r>
              <a:rPr lang="en-GB" sz="2200" b="1" dirty="0">
                <a:solidFill>
                  <a:schemeClr val="accent6"/>
                </a:solidFill>
              </a:rPr>
              <a:t>Ambiguity</a:t>
            </a:r>
          </a:p>
          <a:p>
            <a:endParaRPr lang="en-GB" sz="2200" b="1" dirty="0">
              <a:solidFill>
                <a:schemeClr val="accent6"/>
              </a:solidFill>
            </a:endParaRPr>
          </a:p>
          <a:p>
            <a:endParaRPr lang="en-GB" sz="2200" b="1" dirty="0">
              <a:solidFill>
                <a:schemeClr val="accent6"/>
              </a:solidFill>
            </a:endParaRPr>
          </a:p>
        </p:txBody>
      </p:sp>
      <p:sp>
        <p:nvSpPr>
          <p:cNvPr id="50" name="AutoShape 5">
            <a:extLst>
              <a:ext uri="{FF2B5EF4-FFF2-40B4-BE49-F238E27FC236}">
                <a16:creationId xmlns:a16="http://schemas.microsoft.com/office/drawing/2014/main" id="{E06E8BA5-0BFE-4B0B-9476-6D42DA8CC237}"/>
              </a:ext>
            </a:extLst>
          </p:cNvPr>
          <p:cNvSpPr/>
          <p:nvPr/>
        </p:nvSpPr>
        <p:spPr>
          <a:xfrm>
            <a:off x="551384" y="1417342"/>
            <a:ext cx="3960440" cy="983024"/>
          </a:xfrm>
          <a:prstGeom prst="rect">
            <a:avLst/>
          </a:prstGeom>
          <a:solidFill>
            <a:srgbClr val="EDF0F2">
              <a:alpha val="29412"/>
            </a:srgbClr>
          </a:solidFill>
        </p:spPr>
      </p:sp>
      <p:sp>
        <p:nvSpPr>
          <p:cNvPr id="59" name="TextBox 6">
            <a:extLst>
              <a:ext uri="{FF2B5EF4-FFF2-40B4-BE49-F238E27FC236}">
                <a16:creationId xmlns:a16="http://schemas.microsoft.com/office/drawing/2014/main" id="{648E1E8A-80C6-4C81-B815-90D44653350F}"/>
              </a:ext>
            </a:extLst>
          </p:cNvPr>
          <p:cNvSpPr txBox="1"/>
          <p:nvPr/>
        </p:nvSpPr>
        <p:spPr>
          <a:xfrm>
            <a:off x="3176754" y="1639549"/>
            <a:ext cx="1202643" cy="53860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080"/>
              </a:lnSpc>
            </a:pPr>
            <a:r>
              <a:rPr lang="en-US" spc="35" dirty="0">
                <a:solidFill>
                  <a:srgbClr val="191919"/>
                </a:solidFill>
                <a:latin typeface="Arial Narrow" panose="020B0606020202030204" pitchFamily="34" charset="0"/>
              </a:rPr>
              <a:t>Lack of commitment</a:t>
            </a:r>
          </a:p>
        </p:txBody>
      </p:sp>
      <p:sp>
        <p:nvSpPr>
          <p:cNvPr id="60" name="AutoShape 7">
            <a:extLst>
              <a:ext uri="{FF2B5EF4-FFF2-40B4-BE49-F238E27FC236}">
                <a16:creationId xmlns:a16="http://schemas.microsoft.com/office/drawing/2014/main" id="{DB69A39A-A472-4650-AE4A-7AB58C2BFF90}"/>
              </a:ext>
            </a:extLst>
          </p:cNvPr>
          <p:cNvSpPr/>
          <p:nvPr/>
        </p:nvSpPr>
        <p:spPr>
          <a:xfrm>
            <a:off x="551384" y="1417342"/>
            <a:ext cx="1915884" cy="983024"/>
          </a:xfrm>
          <a:prstGeom prst="rect">
            <a:avLst/>
          </a:prstGeom>
          <a:solidFill>
            <a:srgbClr val="DC6E00"/>
          </a:solidFill>
          <a:ln w="2972" cap="flat">
            <a:noFill/>
            <a:prstDash val="solid"/>
            <a:miter/>
          </a:ln>
        </p:spPr>
      </p:sp>
      <p:sp>
        <p:nvSpPr>
          <p:cNvPr id="61" name="TextBox 8">
            <a:extLst>
              <a:ext uri="{FF2B5EF4-FFF2-40B4-BE49-F238E27FC236}">
                <a16:creationId xmlns:a16="http://schemas.microsoft.com/office/drawing/2014/main" id="{95E9F99D-8C6E-4ECC-8FA5-FAF2B45AA0CE}"/>
              </a:ext>
            </a:extLst>
          </p:cNvPr>
          <p:cNvSpPr txBox="1"/>
          <p:nvPr/>
        </p:nvSpPr>
        <p:spPr>
          <a:xfrm>
            <a:off x="497520" y="1775834"/>
            <a:ext cx="1969748" cy="2769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/>
            <a:r>
              <a:rPr lang="de-DE" sz="1800" dirty="0">
                <a:solidFill>
                  <a:schemeClr val="bg1"/>
                </a:solidFill>
                <a:latin typeface="Arial Narrow" panose="020B0606020202030204" pitchFamily="34" charset="0"/>
              </a:rPr>
              <a:t>Ambiguity</a:t>
            </a:r>
          </a:p>
        </p:txBody>
      </p:sp>
      <p:grpSp>
        <p:nvGrpSpPr>
          <p:cNvPr id="63" name="Group 9">
            <a:extLst>
              <a:ext uri="{FF2B5EF4-FFF2-40B4-BE49-F238E27FC236}">
                <a16:creationId xmlns:a16="http://schemas.microsoft.com/office/drawing/2014/main" id="{12D40DA4-07CC-402E-A8F2-4871E7FAB6ED}"/>
              </a:ext>
            </a:extLst>
          </p:cNvPr>
          <p:cNvGrpSpPr/>
          <p:nvPr/>
        </p:nvGrpSpPr>
        <p:grpSpPr>
          <a:xfrm rot="13497507">
            <a:off x="2110357" y="1555129"/>
            <a:ext cx="695660" cy="707451"/>
            <a:chOff x="0" y="0"/>
            <a:chExt cx="6350000" cy="6339840"/>
          </a:xfrm>
          <a:solidFill>
            <a:srgbClr val="DC6E00"/>
          </a:solidFill>
        </p:grpSpPr>
        <p:sp>
          <p:nvSpPr>
            <p:cNvPr id="64" name="Freeform 10">
              <a:extLst>
                <a:ext uri="{FF2B5EF4-FFF2-40B4-BE49-F238E27FC236}">
                  <a16:creationId xmlns:a16="http://schemas.microsoft.com/office/drawing/2014/main" id="{CC566855-F500-4EA3-9885-592B950D91E3}"/>
                </a:ext>
              </a:extLst>
            </p:cNvPr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2972" cap="flat">
              <a:noFill/>
              <a:prstDash val="solid"/>
              <a:miter/>
            </a:ln>
          </p:spPr>
        </p:sp>
      </p:grpSp>
      <p:grpSp>
        <p:nvGrpSpPr>
          <p:cNvPr id="108" name="Group 7">
            <a:extLst>
              <a:ext uri="{FF2B5EF4-FFF2-40B4-BE49-F238E27FC236}">
                <a16:creationId xmlns:a16="http://schemas.microsoft.com/office/drawing/2014/main" id="{A14E589C-C573-4E15-A085-75EA32D36D41}"/>
              </a:ext>
            </a:extLst>
          </p:cNvPr>
          <p:cNvGrpSpPr/>
          <p:nvPr/>
        </p:nvGrpSpPr>
        <p:grpSpPr>
          <a:xfrm>
            <a:off x="4734320" y="1412776"/>
            <a:ext cx="7130852" cy="5112522"/>
            <a:chOff x="0" y="0"/>
            <a:chExt cx="16657077" cy="10162763"/>
          </a:xfrm>
        </p:grpSpPr>
        <p:sp>
          <p:nvSpPr>
            <p:cNvPr id="109" name="Freeform 8">
              <a:extLst>
                <a:ext uri="{FF2B5EF4-FFF2-40B4-BE49-F238E27FC236}">
                  <a16:creationId xmlns:a16="http://schemas.microsoft.com/office/drawing/2014/main" id="{E05E8510-A8EF-4E2B-930D-AB917EE53716}"/>
                </a:ext>
              </a:extLst>
            </p:cNvPr>
            <p:cNvSpPr/>
            <p:nvPr/>
          </p:nvSpPr>
          <p:spPr>
            <a:xfrm>
              <a:off x="0" y="0"/>
              <a:ext cx="16657076" cy="10162763"/>
            </a:xfrm>
            <a:custGeom>
              <a:avLst/>
              <a:gdLst/>
              <a:ahLst/>
              <a:cxnLst/>
              <a:rect l="l" t="t" r="r" b="b"/>
              <a:pathLst>
                <a:path w="16657076" h="10162763">
                  <a:moveTo>
                    <a:pt x="16352276" y="0"/>
                  </a:moveTo>
                  <a:lnTo>
                    <a:pt x="304800" y="0"/>
                  </a:lnTo>
                  <a:cubicBezTo>
                    <a:pt x="135890" y="0"/>
                    <a:pt x="0" y="135890"/>
                    <a:pt x="0" y="304800"/>
                  </a:cubicBezTo>
                  <a:lnTo>
                    <a:pt x="0" y="9857963"/>
                  </a:lnTo>
                  <a:cubicBezTo>
                    <a:pt x="0" y="10026873"/>
                    <a:pt x="135890" y="10162763"/>
                    <a:pt x="304800" y="10162763"/>
                  </a:cubicBezTo>
                  <a:lnTo>
                    <a:pt x="16352276" y="10162763"/>
                  </a:lnTo>
                  <a:cubicBezTo>
                    <a:pt x="16521187" y="10162763"/>
                    <a:pt x="16657076" y="10026873"/>
                    <a:pt x="16657076" y="9857963"/>
                  </a:cubicBezTo>
                  <a:lnTo>
                    <a:pt x="16657076" y="304800"/>
                  </a:lnTo>
                  <a:cubicBezTo>
                    <a:pt x="16657076" y="135890"/>
                    <a:pt x="16521187" y="0"/>
                    <a:pt x="16352276" y="0"/>
                  </a:cubicBezTo>
                  <a:close/>
                </a:path>
              </a:pathLst>
            </a:custGeom>
            <a:solidFill>
              <a:srgbClr val="EDF0F2"/>
            </a:solidFill>
          </p:spPr>
        </p:sp>
      </p:grpSp>
      <p:grpSp>
        <p:nvGrpSpPr>
          <p:cNvPr id="112" name="Group 12">
            <a:extLst>
              <a:ext uri="{FF2B5EF4-FFF2-40B4-BE49-F238E27FC236}">
                <a16:creationId xmlns:a16="http://schemas.microsoft.com/office/drawing/2014/main" id="{4ADF1B88-6675-482E-A9D2-6F4101D2F415}"/>
              </a:ext>
            </a:extLst>
          </p:cNvPr>
          <p:cNvGrpSpPr/>
          <p:nvPr/>
        </p:nvGrpSpPr>
        <p:grpSpPr>
          <a:xfrm rot="448101">
            <a:off x="6021754" y="2096835"/>
            <a:ext cx="1006485" cy="982845"/>
            <a:chOff x="0" y="0"/>
            <a:chExt cx="1564330" cy="1551210"/>
          </a:xfrm>
          <a:solidFill>
            <a:srgbClr val="DC6E00"/>
          </a:solidFill>
        </p:grpSpPr>
        <p:grpSp>
          <p:nvGrpSpPr>
            <p:cNvPr id="113" name="Group 13">
              <a:extLst>
                <a:ext uri="{FF2B5EF4-FFF2-40B4-BE49-F238E27FC236}">
                  <a16:creationId xmlns:a16="http://schemas.microsoft.com/office/drawing/2014/main" id="{071C92F1-44B4-4B04-9533-43F93E955873}"/>
                </a:ext>
              </a:extLst>
            </p:cNvPr>
            <p:cNvGrpSpPr/>
            <p:nvPr/>
          </p:nvGrpSpPr>
          <p:grpSpPr>
            <a:xfrm>
              <a:off x="0" y="0"/>
              <a:ext cx="1564330" cy="1551210"/>
              <a:chOff x="0" y="0"/>
              <a:chExt cx="3180080" cy="3153410"/>
            </a:xfrm>
            <a:grpFill/>
          </p:grpSpPr>
          <p:sp>
            <p:nvSpPr>
              <p:cNvPr id="115" name="Freeform 14">
                <a:extLst>
                  <a:ext uri="{FF2B5EF4-FFF2-40B4-BE49-F238E27FC236}">
                    <a16:creationId xmlns:a16="http://schemas.microsoft.com/office/drawing/2014/main" id="{B79A4A77-4562-4CF2-BDDC-DE4E511380A5}"/>
                  </a:ext>
                </a:extLst>
              </p:cNvPr>
              <p:cNvSpPr/>
              <p:nvPr/>
            </p:nvSpPr>
            <p:spPr>
              <a:xfrm>
                <a:off x="0" y="218440"/>
                <a:ext cx="3178810" cy="2934970"/>
              </a:xfrm>
              <a:custGeom>
                <a:avLst/>
                <a:gdLst/>
                <a:ahLst/>
                <a:cxnLst/>
                <a:rect l="l" t="t" r="r" b="b"/>
                <a:pathLst>
                  <a:path w="3178810" h="2934970">
                    <a:moveTo>
                      <a:pt x="0" y="16510"/>
                    </a:moveTo>
                    <a:cubicBezTo>
                      <a:pt x="0" y="16510"/>
                      <a:pt x="2540" y="345440"/>
                      <a:pt x="2540" y="754380"/>
                    </a:cubicBezTo>
                    <a:cubicBezTo>
                      <a:pt x="2540" y="1163320"/>
                      <a:pt x="7620" y="1753870"/>
                      <a:pt x="7620" y="2014220"/>
                    </a:cubicBezTo>
                    <a:cubicBezTo>
                      <a:pt x="7620" y="2208530"/>
                      <a:pt x="16510" y="2607310"/>
                      <a:pt x="21590" y="2799080"/>
                    </a:cubicBezTo>
                    <a:lnTo>
                      <a:pt x="130810" y="2913380"/>
                    </a:lnTo>
                    <a:cubicBezTo>
                      <a:pt x="275590" y="2921000"/>
                      <a:pt x="543560" y="2934970"/>
                      <a:pt x="793750" y="2934970"/>
                    </a:cubicBezTo>
                    <a:lnTo>
                      <a:pt x="3178810" y="2934970"/>
                    </a:lnTo>
                    <a:lnTo>
                      <a:pt x="3178810" y="698500"/>
                    </a:lnTo>
                    <a:cubicBezTo>
                      <a:pt x="3178810" y="323850"/>
                      <a:pt x="3169920" y="46990"/>
                      <a:pt x="3169920" y="46990"/>
                    </a:cubicBezTo>
                    <a:cubicBezTo>
                      <a:pt x="3014980" y="26670"/>
                      <a:pt x="2858770" y="16510"/>
                      <a:pt x="2701290" y="17780"/>
                    </a:cubicBezTo>
                    <a:cubicBezTo>
                      <a:pt x="2428240" y="17780"/>
                      <a:pt x="944880" y="22860"/>
                      <a:pt x="694690" y="13970"/>
                    </a:cubicBezTo>
                    <a:cubicBezTo>
                      <a:pt x="360680" y="0"/>
                      <a:pt x="0" y="16510"/>
                      <a:pt x="0" y="16510"/>
                    </a:cubicBezTo>
                    <a:close/>
                  </a:path>
                </a:pathLst>
              </a:custGeom>
              <a:grpFill/>
            </p:spPr>
          </p:sp>
          <p:sp>
            <p:nvSpPr>
              <p:cNvPr id="116" name="Freeform 15">
                <a:extLst>
                  <a:ext uri="{FF2B5EF4-FFF2-40B4-BE49-F238E27FC236}">
                    <a16:creationId xmlns:a16="http://schemas.microsoft.com/office/drawing/2014/main" id="{26FA437E-0434-4F4A-B0F8-82AB02B79251}"/>
                  </a:ext>
                </a:extLst>
              </p:cNvPr>
              <p:cNvSpPr/>
              <p:nvPr/>
            </p:nvSpPr>
            <p:spPr>
              <a:xfrm>
                <a:off x="21590" y="0"/>
                <a:ext cx="2689860" cy="3133090"/>
              </a:xfrm>
              <a:custGeom>
                <a:avLst/>
                <a:gdLst/>
                <a:ahLst/>
                <a:cxnLst/>
                <a:rect l="l" t="t" r="r" b="b"/>
                <a:pathLst>
                  <a:path w="2689860" h="3133090">
                    <a:moveTo>
                      <a:pt x="0" y="3018790"/>
                    </a:moveTo>
                    <a:lnTo>
                      <a:pt x="109220" y="3133090"/>
                    </a:lnTo>
                    <a:lnTo>
                      <a:pt x="123190" y="2999740"/>
                    </a:lnTo>
                    <a:lnTo>
                      <a:pt x="0" y="3018790"/>
                    </a:lnTo>
                    <a:close/>
                    <a:moveTo>
                      <a:pt x="1490980" y="106680"/>
                    </a:moveTo>
                    <a:cubicBezTo>
                      <a:pt x="1490980" y="106680"/>
                      <a:pt x="1908810" y="64770"/>
                      <a:pt x="2045970" y="55880"/>
                    </a:cubicBezTo>
                    <a:cubicBezTo>
                      <a:pt x="2183130" y="46990"/>
                      <a:pt x="2663190" y="0"/>
                      <a:pt x="2663190" y="0"/>
                    </a:cubicBezTo>
                    <a:cubicBezTo>
                      <a:pt x="2656840" y="41910"/>
                      <a:pt x="2655570" y="86360"/>
                      <a:pt x="2660650" y="128270"/>
                    </a:cubicBezTo>
                    <a:cubicBezTo>
                      <a:pt x="2667000" y="167640"/>
                      <a:pt x="2669540" y="208280"/>
                      <a:pt x="2668270" y="248920"/>
                    </a:cubicBezTo>
                    <a:lnTo>
                      <a:pt x="2689860" y="318770"/>
                    </a:lnTo>
                    <a:lnTo>
                      <a:pt x="2679700" y="419100"/>
                    </a:lnTo>
                    <a:cubicBezTo>
                      <a:pt x="2679700" y="419100"/>
                      <a:pt x="1929130" y="454660"/>
                      <a:pt x="1791970" y="471170"/>
                    </a:cubicBezTo>
                    <a:cubicBezTo>
                      <a:pt x="1654810" y="487680"/>
                      <a:pt x="1450340" y="486410"/>
                      <a:pt x="1450340" y="486410"/>
                    </a:cubicBezTo>
                    <a:cubicBezTo>
                      <a:pt x="1450340" y="486410"/>
                      <a:pt x="1442720" y="365760"/>
                      <a:pt x="1455420" y="322580"/>
                    </a:cubicBezTo>
                    <a:cubicBezTo>
                      <a:pt x="1465580" y="288290"/>
                      <a:pt x="1469390" y="251460"/>
                      <a:pt x="1464310" y="214630"/>
                    </a:cubicBezTo>
                    <a:cubicBezTo>
                      <a:pt x="1464310" y="186690"/>
                      <a:pt x="1490980" y="106680"/>
                      <a:pt x="1490980" y="106680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</p:spPr>
          </p:sp>
        </p:grpSp>
        <p:sp>
          <p:nvSpPr>
            <p:cNvPr id="114" name="TextBox 16">
              <a:extLst>
                <a:ext uri="{FF2B5EF4-FFF2-40B4-BE49-F238E27FC236}">
                  <a16:creationId xmlns:a16="http://schemas.microsoft.com/office/drawing/2014/main" id="{BBE536DB-161B-45C5-9E67-67DCF9CAE9B8}"/>
                </a:ext>
              </a:extLst>
            </p:cNvPr>
            <p:cNvSpPr txBox="1"/>
            <p:nvPr/>
          </p:nvSpPr>
          <p:spPr>
            <a:xfrm>
              <a:off x="234484" y="609487"/>
              <a:ext cx="1095364" cy="517920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Your</a:t>
              </a:r>
            </a:p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idea goes here.</a:t>
              </a:r>
            </a:p>
          </p:txBody>
        </p:sp>
      </p:grpSp>
      <p:grpSp>
        <p:nvGrpSpPr>
          <p:cNvPr id="117" name="Group 12">
            <a:extLst>
              <a:ext uri="{FF2B5EF4-FFF2-40B4-BE49-F238E27FC236}">
                <a16:creationId xmlns:a16="http://schemas.microsoft.com/office/drawing/2014/main" id="{B1208D88-74BE-4D73-92E9-1B72B41125D8}"/>
              </a:ext>
            </a:extLst>
          </p:cNvPr>
          <p:cNvGrpSpPr/>
          <p:nvPr/>
        </p:nvGrpSpPr>
        <p:grpSpPr>
          <a:xfrm>
            <a:off x="623392" y="3682404"/>
            <a:ext cx="1006485" cy="982845"/>
            <a:chOff x="0" y="0"/>
            <a:chExt cx="1564330" cy="1551210"/>
          </a:xfrm>
          <a:solidFill>
            <a:srgbClr val="DC6E00"/>
          </a:solidFill>
        </p:grpSpPr>
        <p:grpSp>
          <p:nvGrpSpPr>
            <p:cNvPr id="118" name="Group 13">
              <a:extLst>
                <a:ext uri="{FF2B5EF4-FFF2-40B4-BE49-F238E27FC236}">
                  <a16:creationId xmlns:a16="http://schemas.microsoft.com/office/drawing/2014/main" id="{6100116F-FE26-4D50-AFD5-E64167DFBB51}"/>
                </a:ext>
              </a:extLst>
            </p:cNvPr>
            <p:cNvGrpSpPr/>
            <p:nvPr/>
          </p:nvGrpSpPr>
          <p:grpSpPr>
            <a:xfrm>
              <a:off x="0" y="0"/>
              <a:ext cx="1564330" cy="1551210"/>
              <a:chOff x="0" y="0"/>
              <a:chExt cx="3180080" cy="3153410"/>
            </a:xfrm>
            <a:grpFill/>
          </p:grpSpPr>
          <p:sp>
            <p:nvSpPr>
              <p:cNvPr id="120" name="Freeform 14">
                <a:extLst>
                  <a:ext uri="{FF2B5EF4-FFF2-40B4-BE49-F238E27FC236}">
                    <a16:creationId xmlns:a16="http://schemas.microsoft.com/office/drawing/2014/main" id="{A872B148-D010-4607-AFEC-A6B09E260DF1}"/>
                  </a:ext>
                </a:extLst>
              </p:cNvPr>
              <p:cNvSpPr/>
              <p:nvPr/>
            </p:nvSpPr>
            <p:spPr>
              <a:xfrm>
                <a:off x="0" y="218440"/>
                <a:ext cx="3178810" cy="2934970"/>
              </a:xfrm>
              <a:custGeom>
                <a:avLst/>
                <a:gdLst/>
                <a:ahLst/>
                <a:cxnLst/>
                <a:rect l="l" t="t" r="r" b="b"/>
                <a:pathLst>
                  <a:path w="3178810" h="2934970">
                    <a:moveTo>
                      <a:pt x="0" y="16510"/>
                    </a:moveTo>
                    <a:cubicBezTo>
                      <a:pt x="0" y="16510"/>
                      <a:pt x="2540" y="345440"/>
                      <a:pt x="2540" y="754380"/>
                    </a:cubicBezTo>
                    <a:cubicBezTo>
                      <a:pt x="2540" y="1163320"/>
                      <a:pt x="7620" y="1753870"/>
                      <a:pt x="7620" y="2014220"/>
                    </a:cubicBezTo>
                    <a:cubicBezTo>
                      <a:pt x="7620" y="2208530"/>
                      <a:pt x="16510" y="2607310"/>
                      <a:pt x="21590" y="2799080"/>
                    </a:cubicBezTo>
                    <a:lnTo>
                      <a:pt x="130810" y="2913380"/>
                    </a:lnTo>
                    <a:cubicBezTo>
                      <a:pt x="275590" y="2921000"/>
                      <a:pt x="543560" y="2934970"/>
                      <a:pt x="793750" y="2934970"/>
                    </a:cubicBezTo>
                    <a:lnTo>
                      <a:pt x="3178810" y="2934970"/>
                    </a:lnTo>
                    <a:lnTo>
                      <a:pt x="3178810" y="698500"/>
                    </a:lnTo>
                    <a:cubicBezTo>
                      <a:pt x="3178810" y="323850"/>
                      <a:pt x="3169920" y="46990"/>
                      <a:pt x="3169920" y="46990"/>
                    </a:cubicBezTo>
                    <a:cubicBezTo>
                      <a:pt x="3014980" y="26670"/>
                      <a:pt x="2858770" y="16510"/>
                      <a:pt x="2701290" y="17780"/>
                    </a:cubicBezTo>
                    <a:cubicBezTo>
                      <a:pt x="2428240" y="17780"/>
                      <a:pt x="944880" y="22860"/>
                      <a:pt x="694690" y="13970"/>
                    </a:cubicBezTo>
                    <a:cubicBezTo>
                      <a:pt x="360680" y="0"/>
                      <a:pt x="0" y="16510"/>
                      <a:pt x="0" y="16510"/>
                    </a:cubicBezTo>
                    <a:close/>
                  </a:path>
                </a:pathLst>
              </a:custGeom>
              <a:grpFill/>
            </p:spPr>
          </p:sp>
          <p:sp>
            <p:nvSpPr>
              <p:cNvPr id="121" name="Freeform 15">
                <a:extLst>
                  <a:ext uri="{FF2B5EF4-FFF2-40B4-BE49-F238E27FC236}">
                    <a16:creationId xmlns:a16="http://schemas.microsoft.com/office/drawing/2014/main" id="{661053DC-F3DD-44C2-84E6-79547BD70E87}"/>
                  </a:ext>
                </a:extLst>
              </p:cNvPr>
              <p:cNvSpPr/>
              <p:nvPr/>
            </p:nvSpPr>
            <p:spPr>
              <a:xfrm>
                <a:off x="21590" y="0"/>
                <a:ext cx="2689860" cy="3133090"/>
              </a:xfrm>
              <a:custGeom>
                <a:avLst/>
                <a:gdLst/>
                <a:ahLst/>
                <a:cxnLst/>
                <a:rect l="l" t="t" r="r" b="b"/>
                <a:pathLst>
                  <a:path w="2689860" h="3133090">
                    <a:moveTo>
                      <a:pt x="0" y="3018790"/>
                    </a:moveTo>
                    <a:lnTo>
                      <a:pt x="109220" y="3133090"/>
                    </a:lnTo>
                    <a:lnTo>
                      <a:pt x="123190" y="2999740"/>
                    </a:lnTo>
                    <a:lnTo>
                      <a:pt x="0" y="3018790"/>
                    </a:lnTo>
                    <a:close/>
                    <a:moveTo>
                      <a:pt x="1490980" y="106680"/>
                    </a:moveTo>
                    <a:cubicBezTo>
                      <a:pt x="1490980" y="106680"/>
                      <a:pt x="1908810" y="64770"/>
                      <a:pt x="2045970" y="55880"/>
                    </a:cubicBezTo>
                    <a:cubicBezTo>
                      <a:pt x="2183130" y="46990"/>
                      <a:pt x="2663190" y="0"/>
                      <a:pt x="2663190" y="0"/>
                    </a:cubicBezTo>
                    <a:cubicBezTo>
                      <a:pt x="2656840" y="41910"/>
                      <a:pt x="2655570" y="86360"/>
                      <a:pt x="2660650" y="128270"/>
                    </a:cubicBezTo>
                    <a:cubicBezTo>
                      <a:pt x="2667000" y="167640"/>
                      <a:pt x="2669540" y="208280"/>
                      <a:pt x="2668270" y="248920"/>
                    </a:cubicBezTo>
                    <a:lnTo>
                      <a:pt x="2689860" y="318770"/>
                    </a:lnTo>
                    <a:lnTo>
                      <a:pt x="2679700" y="419100"/>
                    </a:lnTo>
                    <a:cubicBezTo>
                      <a:pt x="2679700" y="419100"/>
                      <a:pt x="1929130" y="454660"/>
                      <a:pt x="1791970" y="471170"/>
                    </a:cubicBezTo>
                    <a:cubicBezTo>
                      <a:pt x="1654810" y="487680"/>
                      <a:pt x="1450340" y="486410"/>
                      <a:pt x="1450340" y="486410"/>
                    </a:cubicBezTo>
                    <a:cubicBezTo>
                      <a:pt x="1450340" y="486410"/>
                      <a:pt x="1442720" y="365760"/>
                      <a:pt x="1455420" y="322580"/>
                    </a:cubicBezTo>
                    <a:cubicBezTo>
                      <a:pt x="1465580" y="288290"/>
                      <a:pt x="1469390" y="251460"/>
                      <a:pt x="1464310" y="214630"/>
                    </a:cubicBezTo>
                    <a:cubicBezTo>
                      <a:pt x="1464310" y="186690"/>
                      <a:pt x="1490980" y="106680"/>
                      <a:pt x="1490980" y="106680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</p:spPr>
          </p:sp>
        </p:grpSp>
        <p:sp>
          <p:nvSpPr>
            <p:cNvPr id="119" name="TextBox 16">
              <a:extLst>
                <a:ext uri="{FF2B5EF4-FFF2-40B4-BE49-F238E27FC236}">
                  <a16:creationId xmlns:a16="http://schemas.microsoft.com/office/drawing/2014/main" id="{3E44A6B1-45CD-47F3-9DD9-DCCC77EAE752}"/>
                </a:ext>
              </a:extLst>
            </p:cNvPr>
            <p:cNvSpPr txBox="1"/>
            <p:nvPr/>
          </p:nvSpPr>
          <p:spPr>
            <a:xfrm>
              <a:off x="234484" y="609487"/>
              <a:ext cx="1095364" cy="517920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Your</a:t>
              </a:r>
            </a:p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idea goes here.</a:t>
              </a:r>
            </a:p>
          </p:txBody>
        </p:sp>
      </p:grpSp>
      <p:sp>
        <p:nvSpPr>
          <p:cNvPr id="122" name="Textfeld 121">
            <a:extLst>
              <a:ext uri="{FF2B5EF4-FFF2-40B4-BE49-F238E27FC236}">
                <a16:creationId xmlns:a16="http://schemas.microsoft.com/office/drawing/2014/main" id="{59C8B794-C9B8-4E5D-AF5E-54C7E176472E}"/>
              </a:ext>
            </a:extLst>
          </p:cNvPr>
          <p:cNvSpPr txBox="1"/>
          <p:nvPr/>
        </p:nvSpPr>
        <p:spPr>
          <a:xfrm>
            <a:off x="497520" y="2942391"/>
            <a:ext cx="3096344" cy="348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>
              <a:lnSpc>
                <a:spcPts val="1959"/>
              </a:lnSpc>
            </a:pPr>
            <a:r>
              <a:rPr lang="en-US" sz="1800" u="none" dirty="0">
                <a:solidFill>
                  <a:srgbClr val="100F0D"/>
                </a:solidFill>
                <a:latin typeface="Arial Narrow" panose="020B0606020202030204" pitchFamily="34" charset="0"/>
              </a:rPr>
              <a:t>Write action items </a:t>
            </a:r>
            <a:r>
              <a:rPr lang="en-US" dirty="0">
                <a:solidFill>
                  <a:srgbClr val="100F0D"/>
                </a:solidFill>
                <a:latin typeface="Arial Narrow" panose="020B0606020202030204" pitchFamily="34" charset="0"/>
              </a:rPr>
              <a:t>in the post its:</a:t>
            </a:r>
            <a:endParaRPr lang="en-US" sz="1800" u="none" dirty="0">
              <a:solidFill>
                <a:srgbClr val="100F0D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123" name="Group 12">
            <a:extLst>
              <a:ext uri="{FF2B5EF4-FFF2-40B4-BE49-F238E27FC236}">
                <a16:creationId xmlns:a16="http://schemas.microsoft.com/office/drawing/2014/main" id="{E2AD2C21-056A-4147-AC1E-121BE64FEA8A}"/>
              </a:ext>
            </a:extLst>
          </p:cNvPr>
          <p:cNvGrpSpPr/>
          <p:nvPr/>
        </p:nvGrpSpPr>
        <p:grpSpPr>
          <a:xfrm>
            <a:off x="1964025" y="3676071"/>
            <a:ext cx="1006485" cy="982845"/>
            <a:chOff x="0" y="0"/>
            <a:chExt cx="1564330" cy="1551210"/>
          </a:xfrm>
          <a:solidFill>
            <a:srgbClr val="DC6E00"/>
          </a:solidFill>
        </p:grpSpPr>
        <p:grpSp>
          <p:nvGrpSpPr>
            <p:cNvPr id="124" name="Group 13">
              <a:extLst>
                <a:ext uri="{FF2B5EF4-FFF2-40B4-BE49-F238E27FC236}">
                  <a16:creationId xmlns:a16="http://schemas.microsoft.com/office/drawing/2014/main" id="{25BE7ED5-ADEC-479C-AC1E-CDE231635944}"/>
                </a:ext>
              </a:extLst>
            </p:cNvPr>
            <p:cNvGrpSpPr/>
            <p:nvPr/>
          </p:nvGrpSpPr>
          <p:grpSpPr>
            <a:xfrm>
              <a:off x="0" y="0"/>
              <a:ext cx="1564330" cy="1551210"/>
              <a:chOff x="0" y="0"/>
              <a:chExt cx="3180080" cy="3153410"/>
            </a:xfrm>
            <a:grpFill/>
          </p:grpSpPr>
          <p:sp>
            <p:nvSpPr>
              <p:cNvPr id="126" name="Freeform 14">
                <a:extLst>
                  <a:ext uri="{FF2B5EF4-FFF2-40B4-BE49-F238E27FC236}">
                    <a16:creationId xmlns:a16="http://schemas.microsoft.com/office/drawing/2014/main" id="{2130CA6A-BF88-4864-B549-35719D443750}"/>
                  </a:ext>
                </a:extLst>
              </p:cNvPr>
              <p:cNvSpPr/>
              <p:nvPr/>
            </p:nvSpPr>
            <p:spPr>
              <a:xfrm>
                <a:off x="0" y="218440"/>
                <a:ext cx="3178810" cy="2934970"/>
              </a:xfrm>
              <a:custGeom>
                <a:avLst/>
                <a:gdLst/>
                <a:ahLst/>
                <a:cxnLst/>
                <a:rect l="l" t="t" r="r" b="b"/>
                <a:pathLst>
                  <a:path w="3178810" h="2934970">
                    <a:moveTo>
                      <a:pt x="0" y="16510"/>
                    </a:moveTo>
                    <a:cubicBezTo>
                      <a:pt x="0" y="16510"/>
                      <a:pt x="2540" y="345440"/>
                      <a:pt x="2540" y="754380"/>
                    </a:cubicBezTo>
                    <a:cubicBezTo>
                      <a:pt x="2540" y="1163320"/>
                      <a:pt x="7620" y="1753870"/>
                      <a:pt x="7620" y="2014220"/>
                    </a:cubicBezTo>
                    <a:cubicBezTo>
                      <a:pt x="7620" y="2208530"/>
                      <a:pt x="16510" y="2607310"/>
                      <a:pt x="21590" y="2799080"/>
                    </a:cubicBezTo>
                    <a:lnTo>
                      <a:pt x="130810" y="2913380"/>
                    </a:lnTo>
                    <a:cubicBezTo>
                      <a:pt x="275590" y="2921000"/>
                      <a:pt x="543560" y="2934970"/>
                      <a:pt x="793750" y="2934970"/>
                    </a:cubicBezTo>
                    <a:lnTo>
                      <a:pt x="3178810" y="2934970"/>
                    </a:lnTo>
                    <a:lnTo>
                      <a:pt x="3178810" y="698500"/>
                    </a:lnTo>
                    <a:cubicBezTo>
                      <a:pt x="3178810" y="323850"/>
                      <a:pt x="3169920" y="46990"/>
                      <a:pt x="3169920" y="46990"/>
                    </a:cubicBezTo>
                    <a:cubicBezTo>
                      <a:pt x="3014980" y="26670"/>
                      <a:pt x="2858770" y="16510"/>
                      <a:pt x="2701290" y="17780"/>
                    </a:cubicBezTo>
                    <a:cubicBezTo>
                      <a:pt x="2428240" y="17780"/>
                      <a:pt x="944880" y="22860"/>
                      <a:pt x="694690" y="13970"/>
                    </a:cubicBezTo>
                    <a:cubicBezTo>
                      <a:pt x="360680" y="0"/>
                      <a:pt x="0" y="16510"/>
                      <a:pt x="0" y="16510"/>
                    </a:cubicBezTo>
                    <a:close/>
                  </a:path>
                </a:pathLst>
              </a:custGeom>
              <a:grpFill/>
            </p:spPr>
          </p:sp>
          <p:sp>
            <p:nvSpPr>
              <p:cNvPr id="127" name="Freeform 15">
                <a:extLst>
                  <a:ext uri="{FF2B5EF4-FFF2-40B4-BE49-F238E27FC236}">
                    <a16:creationId xmlns:a16="http://schemas.microsoft.com/office/drawing/2014/main" id="{6CC26CBC-462C-4923-9190-601E99FEA3EB}"/>
                  </a:ext>
                </a:extLst>
              </p:cNvPr>
              <p:cNvSpPr/>
              <p:nvPr/>
            </p:nvSpPr>
            <p:spPr>
              <a:xfrm>
                <a:off x="21590" y="0"/>
                <a:ext cx="2689860" cy="3133090"/>
              </a:xfrm>
              <a:custGeom>
                <a:avLst/>
                <a:gdLst/>
                <a:ahLst/>
                <a:cxnLst/>
                <a:rect l="l" t="t" r="r" b="b"/>
                <a:pathLst>
                  <a:path w="2689860" h="3133090">
                    <a:moveTo>
                      <a:pt x="0" y="3018790"/>
                    </a:moveTo>
                    <a:lnTo>
                      <a:pt x="109220" y="3133090"/>
                    </a:lnTo>
                    <a:lnTo>
                      <a:pt x="123190" y="2999740"/>
                    </a:lnTo>
                    <a:lnTo>
                      <a:pt x="0" y="3018790"/>
                    </a:lnTo>
                    <a:close/>
                    <a:moveTo>
                      <a:pt x="1490980" y="106680"/>
                    </a:moveTo>
                    <a:cubicBezTo>
                      <a:pt x="1490980" y="106680"/>
                      <a:pt x="1908810" y="64770"/>
                      <a:pt x="2045970" y="55880"/>
                    </a:cubicBezTo>
                    <a:cubicBezTo>
                      <a:pt x="2183130" y="46990"/>
                      <a:pt x="2663190" y="0"/>
                      <a:pt x="2663190" y="0"/>
                    </a:cubicBezTo>
                    <a:cubicBezTo>
                      <a:pt x="2656840" y="41910"/>
                      <a:pt x="2655570" y="86360"/>
                      <a:pt x="2660650" y="128270"/>
                    </a:cubicBezTo>
                    <a:cubicBezTo>
                      <a:pt x="2667000" y="167640"/>
                      <a:pt x="2669540" y="208280"/>
                      <a:pt x="2668270" y="248920"/>
                    </a:cubicBezTo>
                    <a:lnTo>
                      <a:pt x="2689860" y="318770"/>
                    </a:lnTo>
                    <a:lnTo>
                      <a:pt x="2679700" y="419100"/>
                    </a:lnTo>
                    <a:cubicBezTo>
                      <a:pt x="2679700" y="419100"/>
                      <a:pt x="1929130" y="454660"/>
                      <a:pt x="1791970" y="471170"/>
                    </a:cubicBezTo>
                    <a:cubicBezTo>
                      <a:pt x="1654810" y="487680"/>
                      <a:pt x="1450340" y="486410"/>
                      <a:pt x="1450340" y="486410"/>
                    </a:cubicBezTo>
                    <a:cubicBezTo>
                      <a:pt x="1450340" y="486410"/>
                      <a:pt x="1442720" y="365760"/>
                      <a:pt x="1455420" y="322580"/>
                    </a:cubicBezTo>
                    <a:cubicBezTo>
                      <a:pt x="1465580" y="288290"/>
                      <a:pt x="1469390" y="251460"/>
                      <a:pt x="1464310" y="214630"/>
                    </a:cubicBezTo>
                    <a:cubicBezTo>
                      <a:pt x="1464310" y="186690"/>
                      <a:pt x="1490980" y="106680"/>
                      <a:pt x="1490980" y="106680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</p:spPr>
          </p:sp>
        </p:grpSp>
        <p:sp>
          <p:nvSpPr>
            <p:cNvPr id="125" name="TextBox 16">
              <a:extLst>
                <a:ext uri="{FF2B5EF4-FFF2-40B4-BE49-F238E27FC236}">
                  <a16:creationId xmlns:a16="http://schemas.microsoft.com/office/drawing/2014/main" id="{8859507F-A51D-4D3D-BE13-BFB6702F0712}"/>
                </a:ext>
              </a:extLst>
            </p:cNvPr>
            <p:cNvSpPr txBox="1"/>
            <p:nvPr/>
          </p:nvSpPr>
          <p:spPr>
            <a:xfrm>
              <a:off x="234484" y="609487"/>
              <a:ext cx="1095364" cy="517920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Your</a:t>
              </a:r>
            </a:p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idea goes here.</a:t>
              </a:r>
            </a:p>
          </p:txBody>
        </p:sp>
      </p:grpSp>
      <p:grpSp>
        <p:nvGrpSpPr>
          <p:cNvPr id="128" name="Group 12">
            <a:extLst>
              <a:ext uri="{FF2B5EF4-FFF2-40B4-BE49-F238E27FC236}">
                <a16:creationId xmlns:a16="http://schemas.microsoft.com/office/drawing/2014/main" id="{B1841295-128C-42E2-8032-0C368EE7BEE2}"/>
              </a:ext>
            </a:extLst>
          </p:cNvPr>
          <p:cNvGrpSpPr/>
          <p:nvPr/>
        </p:nvGrpSpPr>
        <p:grpSpPr>
          <a:xfrm>
            <a:off x="3304658" y="3669738"/>
            <a:ext cx="1006485" cy="982845"/>
            <a:chOff x="0" y="0"/>
            <a:chExt cx="1564330" cy="1551210"/>
          </a:xfrm>
          <a:solidFill>
            <a:srgbClr val="DC6E00"/>
          </a:solidFill>
        </p:grpSpPr>
        <p:grpSp>
          <p:nvGrpSpPr>
            <p:cNvPr id="129" name="Group 13">
              <a:extLst>
                <a:ext uri="{FF2B5EF4-FFF2-40B4-BE49-F238E27FC236}">
                  <a16:creationId xmlns:a16="http://schemas.microsoft.com/office/drawing/2014/main" id="{F9B7F355-D08F-48DD-A4F5-44984C5B28F7}"/>
                </a:ext>
              </a:extLst>
            </p:cNvPr>
            <p:cNvGrpSpPr/>
            <p:nvPr/>
          </p:nvGrpSpPr>
          <p:grpSpPr>
            <a:xfrm>
              <a:off x="0" y="0"/>
              <a:ext cx="1564330" cy="1551210"/>
              <a:chOff x="0" y="0"/>
              <a:chExt cx="3180080" cy="3153410"/>
            </a:xfrm>
            <a:grpFill/>
          </p:grpSpPr>
          <p:sp>
            <p:nvSpPr>
              <p:cNvPr id="131" name="Freeform 14">
                <a:extLst>
                  <a:ext uri="{FF2B5EF4-FFF2-40B4-BE49-F238E27FC236}">
                    <a16:creationId xmlns:a16="http://schemas.microsoft.com/office/drawing/2014/main" id="{82A351EB-D1E1-4E6F-A1BF-E7E0552B8689}"/>
                  </a:ext>
                </a:extLst>
              </p:cNvPr>
              <p:cNvSpPr/>
              <p:nvPr/>
            </p:nvSpPr>
            <p:spPr>
              <a:xfrm>
                <a:off x="0" y="218440"/>
                <a:ext cx="3178810" cy="2934970"/>
              </a:xfrm>
              <a:custGeom>
                <a:avLst/>
                <a:gdLst/>
                <a:ahLst/>
                <a:cxnLst/>
                <a:rect l="l" t="t" r="r" b="b"/>
                <a:pathLst>
                  <a:path w="3178810" h="2934970">
                    <a:moveTo>
                      <a:pt x="0" y="16510"/>
                    </a:moveTo>
                    <a:cubicBezTo>
                      <a:pt x="0" y="16510"/>
                      <a:pt x="2540" y="345440"/>
                      <a:pt x="2540" y="754380"/>
                    </a:cubicBezTo>
                    <a:cubicBezTo>
                      <a:pt x="2540" y="1163320"/>
                      <a:pt x="7620" y="1753870"/>
                      <a:pt x="7620" y="2014220"/>
                    </a:cubicBezTo>
                    <a:cubicBezTo>
                      <a:pt x="7620" y="2208530"/>
                      <a:pt x="16510" y="2607310"/>
                      <a:pt x="21590" y="2799080"/>
                    </a:cubicBezTo>
                    <a:lnTo>
                      <a:pt x="130810" y="2913380"/>
                    </a:lnTo>
                    <a:cubicBezTo>
                      <a:pt x="275590" y="2921000"/>
                      <a:pt x="543560" y="2934970"/>
                      <a:pt x="793750" y="2934970"/>
                    </a:cubicBezTo>
                    <a:lnTo>
                      <a:pt x="3178810" y="2934970"/>
                    </a:lnTo>
                    <a:lnTo>
                      <a:pt x="3178810" y="698500"/>
                    </a:lnTo>
                    <a:cubicBezTo>
                      <a:pt x="3178810" y="323850"/>
                      <a:pt x="3169920" y="46990"/>
                      <a:pt x="3169920" y="46990"/>
                    </a:cubicBezTo>
                    <a:cubicBezTo>
                      <a:pt x="3014980" y="26670"/>
                      <a:pt x="2858770" y="16510"/>
                      <a:pt x="2701290" y="17780"/>
                    </a:cubicBezTo>
                    <a:cubicBezTo>
                      <a:pt x="2428240" y="17780"/>
                      <a:pt x="944880" y="22860"/>
                      <a:pt x="694690" y="13970"/>
                    </a:cubicBezTo>
                    <a:cubicBezTo>
                      <a:pt x="360680" y="0"/>
                      <a:pt x="0" y="16510"/>
                      <a:pt x="0" y="16510"/>
                    </a:cubicBezTo>
                    <a:close/>
                  </a:path>
                </a:pathLst>
              </a:custGeom>
              <a:grpFill/>
            </p:spPr>
          </p:sp>
          <p:sp>
            <p:nvSpPr>
              <p:cNvPr id="132" name="Freeform 15">
                <a:extLst>
                  <a:ext uri="{FF2B5EF4-FFF2-40B4-BE49-F238E27FC236}">
                    <a16:creationId xmlns:a16="http://schemas.microsoft.com/office/drawing/2014/main" id="{DD5FC69A-0113-41E1-979F-C56228BCB180}"/>
                  </a:ext>
                </a:extLst>
              </p:cNvPr>
              <p:cNvSpPr/>
              <p:nvPr/>
            </p:nvSpPr>
            <p:spPr>
              <a:xfrm>
                <a:off x="21590" y="0"/>
                <a:ext cx="2689860" cy="3133090"/>
              </a:xfrm>
              <a:custGeom>
                <a:avLst/>
                <a:gdLst/>
                <a:ahLst/>
                <a:cxnLst/>
                <a:rect l="l" t="t" r="r" b="b"/>
                <a:pathLst>
                  <a:path w="2689860" h="3133090">
                    <a:moveTo>
                      <a:pt x="0" y="3018790"/>
                    </a:moveTo>
                    <a:lnTo>
                      <a:pt x="109220" y="3133090"/>
                    </a:lnTo>
                    <a:lnTo>
                      <a:pt x="123190" y="2999740"/>
                    </a:lnTo>
                    <a:lnTo>
                      <a:pt x="0" y="3018790"/>
                    </a:lnTo>
                    <a:close/>
                    <a:moveTo>
                      <a:pt x="1490980" y="106680"/>
                    </a:moveTo>
                    <a:cubicBezTo>
                      <a:pt x="1490980" y="106680"/>
                      <a:pt x="1908810" y="64770"/>
                      <a:pt x="2045970" y="55880"/>
                    </a:cubicBezTo>
                    <a:cubicBezTo>
                      <a:pt x="2183130" y="46990"/>
                      <a:pt x="2663190" y="0"/>
                      <a:pt x="2663190" y="0"/>
                    </a:cubicBezTo>
                    <a:cubicBezTo>
                      <a:pt x="2656840" y="41910"/>
                      <a:pt x="2655570" y="86360"/>
                      <a:pt x="2660650" y="128270"/>
                    </a:cubicBezTo>
                    <a:cubicBezTo>
                      <a:pt x="2667000" y="167640"/>
                      <a:pt x="2669540" y="208280"/>
                      <a:pt x="2668270" y="248920"/>
                    </a:cubicBezTo>
                    <a:lnTo>
                      <a:pt x="2689860" y="318770"/>
                    </a:lnTo>
                    <a:lnTo>
                      <a:pt x="2679700" y="419100"/>
                    </a:lnTo>
                    <a:cubicBezTo>
                      <a:pt x="2679700" y="419100"/>
                      <a:pt x="1929130" y="454660"/>
                      <a:pt x="1791970" y="471170"/>
                    </a:cubicBezTo>
                    <a:cubicBezTo>
                      <a:pt x="1654810" y="487680"/>
                      <a:pt x="1450340" y="486410"/>
                      <a:pt x="1450340" y="486410"/>
                    </a:cubicBezTo>
                    <a:cubicBezTo>
                      <a:pt x="1450340" y="486410"/>
                      <a:pt x="1442720" y="365760"/>
                      <a:pt x="1455420" y="322580"/>
                    </a:cubicBezTo>
                    <a:cubicBezTo>
                      <a:pt x="1465580" y="288290"/>
                      <a:pt x="1469390" y="251460"/>
                      <a:pt x="1464310" y="214630"/>
                    </a:cubicBezTo>
                    <a:cubicBezTo>
                      <a:pt x="1464310" y="186690"/>
                      <a:pt x="1490980" y="106680"/>
                      <a:pt x="1490980" y="106680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</p:spPr>
          </p:sp>
        </p:grpSp>
        <p:sp>
          <p:nvSpPr>
            <p:cNvPr id="130" name="TextBox 16">
              <a:extLst>
                <a:ext uri="{FF2B5EF4-FFF2-40B4-BE49-F238E27FC236}">
                  <a16:creationId xmlns:a16="http://schemas.microsoft.com/office/drawing/2014/main" id="{3DADD591-A037-4192-9CCD-A6A64BFE9868}"/>
                </a:ext>
              </a:extLst>
            </p:cNvPr>
            <p:cNvSpPr txBox="1"/>
            <p:nvPr/>
          </p:nvSpPr>
          <p:spPr>
            <a:xfrm>
              <a:off x="234484" y="609487"/>
              <a:ext cx="1095364" cy="517920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Your</a:t>
              </a:r>
            </a:p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idea goes here.</a:t>
              </a:r>
            </a:p>
          </p:txBody>
        </p:sp>
      </p:grpSp>
      <p:grpSp>
        <p:nvGrpSpPr>
          <p:cNvPr id="133" name="Group 12">
            <a:extLst>
              <a:ext uri="{FF2B5EF4-FFF2-40B4-BE49-F238E27FC236}">
                <a16:creationId xmlns:a16="http://schemas.microsoft.com/office/drawing/2014/main" id="{AF8D9E33-FFB9-4F3B-B864-5B320EF656BF}"/>
              </a:ext>
            </a:extLst>
          </p:cNvPr>
          <p:cNvGrpSpPr/>
          <p:nvPr/>
        </p:nvGrpSpPr>
        <p:grpSpPr>
          <a:xfrm>
            <a:off x="622990" y="4975700"/>
            <a:ext cx="1006485" cy="982845"/>
            <a:chOff x="0" y="0"/>
            <a:chExt cx="1564330" cy="1551210"/>
          </a:xfrm>
          <a:solidFill>
            <a:srgbClr val="DC6E00"/>
          </a:solidFill>
        </p:grpSpPr>
        <p:grpSp>
          <p:nvGrpSpPr>
            <p:cNvPr id="134" name="Group 13">
              <a:extLst>
                <a:ext uri="{FF2B5EF4-FFF2-40B4-BE49-F238E27FC236}">
                  <a16:creationId xmlns:a16="http://schemas.microsoft.com/office/drawing/2014/main" id="{CB4C9E37-0C7B-4DCD-8B79-8A0E4D5BB6F0}"/>
                </a:ext>
              </a:extLst>
            </p:cNvPr>
            <p:cNvGrpSpPr/>
            <p:nvPr/>
          </p:nvGrpSpPr>
          <p:grpSpPr>
            <a:xfrm>
              <a:off x="0" y="0"/>
              <a:ext cx="1564330" cy="1551210"/>
              <a:chOff x="0" y="0"/>
              <a:chExt cx="3180080" cy="3153410"/>
            </a:xfrm>
            <a:grpFill/>
          </p:grpSpPr>
          <p:sp>
            <p:nvSpPr>
              <p:cNvPr id="136" name="Freeform 14">
                <a:extLst>
                  <a:ext uri="{FF2B5EF4-FFF2-40B4-BE49-F238E27FC236}">
                    <a16:creationId xmlns:a16="http://schemas.microsoft.com/office/drawing/2014/main" id="{5AB56AEA-83A0-4DDC-AFD1-A491F7753B30}"/>
                  </a:ext>
                </a:extLst>
              </p:cNvPr>
              <p:cNvSpPr/>
              <p:nvPr/>
            </p:nvSpPr>
            <p:spPr>
              <a:xfrm>
                <a:off x="0" y="218440"/>
                <a:ext cx="3178810" cy="2934970"/>
              </a:xfrm>
              <a:custGeom>
                <a:avLst/>
                <a:gdLst/>
                <a:ahLst/>
                <a:cxnLst/>
                <a:rect l="l" t="t" r="r" b="b"/>
                <a:pathLst>
                  <a:path w="3178810" h="2934970">
                    <a:moveTo>
                      <a:pt x="0" y="16510"/>
                    </a:moveTo>
                    <a:cubicBezTo>
                      <a:pt x="0" y="16510"/>
                      <a:pt x="2540" y="345440"/>
                      <a:pt x="2540" y="754380"/>
                    </a:cubicBezTo>
                    <a:cubicBezTo>
                      <a:pt x="2540" y="1163320"/>
                      <a:pt x="7620" y="1753870"/>
                      <a:pt x="7620" y="2014220"/>
                    </a:cubicBezTo>
                    <a:cubicBezTo>
                      <a:pt x="7620" y="2208530"/>
                      <a:pt x="16510" y="2607310"/>
                      <a:pt x="21590" y="2799080"/>
                    </a:cubicBezTo>
                    <a:lnTo>
                      <a:pt x="130810" y="2913380"/>
                    </a:lnTo>
                    <a:cubicBezTo>
                      <a:pt x="275590" y="2921000"/>
                      <a:pt x="543560" y="2934970"/>
                      <a:pt x="793750" y="2934970"/>
                    </a:cubicBezTo>
                    <a:lnTo>
                      <a:pt x="3178810" y="2934970"/>
                    </a:lnTo>
                    <a:lnTo>
                      <a:pt x="3178810" y="698500"/>
                    </a:lnTo>
                    <a:cubicBezTo>
                      <a:pt x="3178810" y="323850"/>
                      <a:pt x="3169920" y="46990"/>
                      <a:pt x="3169920" y="46990"/>
                    </a:cubicBezTo>
                    <a:cubicBezTo>
                      <a:pt x="3014980" y="26670"/>
                      <a:pt x="2858770" y="16510"/>
                      <a:pt x="2701290" y="17780"/>
                    </a:cubicBezTo>
                    <a:cubicBezTo>
                      <a:pt x="2428240" y="17780"/>
                      <a:pt x="944880" y="22860"/>
                      <a:pt x="694690" y="13970"/>
                    </a:cubicBezTo>
                    <a:cubicBezTo>
                      <a:pt x="360680" y="0"/>
                      <a:pt x="0" y="16510"/>
                      <a:pt x="0" y="16510"/>
                    </a:cubicBezTo>
                    <a:close/>
                  </a:path>
                </a:pathLst>
              </a:custGeom>
              <a:grpFill/>
            </p:spPr>
          </p:sp>
          <p:sp>
            <p:nvSpPr>
              <p:cNvPr id="137" name="Freeform 15">
                <a:extLst>
                  <a:ext uri="{FF2B5EF4-FFF2-40B4-BE49-F238E27FC236}">
                    <a16:creationId xmlns:a16="http://schemas.microsoft.com/office/drawing/2014/main" id="{3EDABFCE-5A67-4E32-B2EB-D15920321FD2}"/>
                  </a:ext>
                </a:extLst>
              </p:cNvPr>
              <p:cNvSpPr/>
              <p:nvPr/>
            </p:nvSpPr>
            <p:spPr>
              <a:xfrm>
                <a:off x="21590" y="0"/>
                <a:ext cx="2689860" cy="3133090"/>
              </a:xfrm>
              <a:custGeom>
                <a:avLst/>
                <a:gdLst/>
                <a:ahLst/>
                <a:cxnLst/>
                <a:rect l="l" t="t" r="r" b="b"/>
                <a:pathLst>
                  <a:path w="2689860" h="3133090">
                    <a:moveTo>
                      <a:pt x="0" y="3018790"/>
                    </a:moveTo>
                    <a:lnTo>
                      <a:pt x="109220" y="3133090"/>
                    </a:lnTo>
                    <a:lnTo>
                      <a:pt x="123190" y="2999740"/>
                    </a:lnTo>
                    <a:lnTo>
                      <a:pt x="0" y="3018790"/>
                    </a:lnTo>
                    <a:close/>
                    <a:moveTo>
                      <a:pt x="1490980" y="106680"/>
                    </a:moveTo>
                    <a:cubicBezTo>
                      <a:pt x="1490980" y="106680"/>
                      <a:pt x="1908810" y="64770"/>
                      <a:pt x="2045970" y="55880"/>
                    </a:cubicBezTo>
                    <a:cubicBezTo>
                      <a:pt x="2183130" y="46990"/>
                      <a:pt x="2663190" y="0"/>
                      <a:pt x="2663190" y="0"/>
                    </a:cubicBezTo>
                    <a:cubicBezTo>
                      <a:pt x="2656840" y="41910"/>
                      <a:pt x="2655570" y="86360"/>
                      <a:pt x="2660650" y="128270"/>
                    </a:cubicBezTo>
                    <a:cubicBezTo>
                      <a:pt x="2667000" y="167640"/>
                      <a:pt x="2669540" y="208280"/>
                      <a:pt x="2668270" y="248920"/>
                    </a:cubicBezTo>
                    <a:lnTo>
                      <a:pt x="2689860" y="318770"/>
                    </a:lnTo>
                    <a:lnTo>
                      <a:pt x="2679700" y="419100"/>
                    </a:lnTo>
                    <a:cubicBezTo>
                      <a:pt x="2679700" y="419100"/>
                      <a:pt x="1929130" y="454660"/>
                      <a:pt x="1791970" y="471170"/>
                    </a:cubicBezTo>
                    <a:cubicBezTo>
                      <a:pt x="1654810" y="487680"/>
                      <a:pt x="1450340" y="486410"/>
                      <a:pt x="1450340" y="486410"/>
                    </a:cubicBezTo>
                    <a:cubicBezTo>
                      <a:pt x="1450340" y="486410"/>
                      <a:pt x="1442720" y="365760"/>
                      <a:pt x="1455420" y="322580"/>
                    </a:cubicBezTo>
                    <a:cubicBezTo>
                      <a:pt x="1465580" y="288290"/>
                      <a:pt x="1469390" y="251460"/>
                      <a:pt x="1464310" y="214630"/>
                    </a:cubicBezTo>
                    <a:cubicBezTo>
                      <a:pt x="1464310" y="186690"/>
                      <a:pt x="1490980" y="106680"/>
                      <a:pt x="1490980" y="106680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</p:spPr>
          </p:sp>
        </p:grpSp>
        <p:sp>
          <p:nvSpPr>
            <p:cNvPr id="135" name="TextBox 16">
              <a:extLst>
                <a:ext uri="{FF2B5EF4-FFF2-40B4-BE49-F238E27FC236}">
                  <a16:creationId xmlns:a16="http://schemas.microsoft.com/office/drawing/2014/main" id="{65165ABE-CB94-4657-A16D-A0CF61A8E530}"/>
                </a:ext>
              </a:extLst>
            </p:cNvPr>
            <p:cNvSpPr txBox="1"/>
            <p:nvPr/>
          </p:nvSpPr>
          <p:spPr>
            <a:xfrm>
              <a:off x="234484" y="609487"/>
              <a:ext cx="1095364" cy="517920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Your</a:t>
              </a:r>
            </a:p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idea goes here.</a:t>
              </a:r>
            </a:p>
          </p:txBody>
        </p:sp>
      </p:grpSp>
      <p:grpSp>
        <p:nvGrpSpPr>
          <p:cNvPr id="138" name="Group 12">
            <a:extLst>
              <a:ext uri="{FF2B5EF4-FFF2-40B4-BE49-F238E27FC236}">
                <a16:creationId xmlns:a16="http://schemas.microsoft.com/office/drawing/2014/main" id="{ADC7C595-1412-40C3-A1FC-5436A6849FE2}"/>
              </a:ext>
            </a:extLst>
          </p:cNvPr>
          <p:cNvGrpSpPr/>
          <p:nvPr/>
        </p:nvGrpSpPr>
        <p:grpSpPr>
          <a:xfrm>
            <a:off x="1963623" y="4969367"/>
            <a:ext cx="1006485" cy="982845"/>
            <a:chOff x="0" y="0"/>
            <a:chExt cx="1564330" cy="1551210"/>
          </a:xfrm>
          <a:solidFill>
            <a:srgbClr val="DC6E00"/>
          </a:solidFill>
        </p:grpSpPr>
        <p:grpSp>
          <p:nvGrpSpPr>
            <p:cNvPr id="139" name="Group 13">
              <a:extLst>
                <a:ext uri="{FF2B5EF4-FFF2-40B4-BE49-F238E27FC236}">
                  <a16:creationId xmlns:a16="http://schemas.microsoft.com/office/drawing/2014/main" id="{C840BB82-E5F4-420C-BD1A-9D428A315D69}"/>
                </a:ext>
              </a:extLst>
            </p:cNvPr>
            <p:cNvGrpSpPr/>
            <p:nvPr/>
          </p:nvGrpSpPr>
          <p:grpSpPr>
            <a:xfrm>
              <a:off x="0" y="0"/>
              <a:ext cx="1564330" cy="1551210"/>
              <a:chOff x="0" y="0"/>
              <a:chExt cx="3180080" cy="3153410"/>
            </a:xfrm>
            <a:grpFill/>
          </p:grpSpPr>
          <p:sp>
            <p:nvSpPr>
              <p:cNvPr id="141" name="Freeform 14">
                <a:extLst>
                  <a:ext uri="{FF2B5EF4-FFF2-40B4-BE49-F238E27FC236}">
                    <a16:creationId xmlns:a16="http://schemas.microsoft.com/office/drawing/2014/main" id="{1021DDAF-30D4-485E-A6CB-DAEA083CCC9F}"/>
                  </a:ext>
                </a:extLst>
              </p:cNvPr>
              <p:cNvSpPr/>
              <p:nvPr/>
            </p:nvSpPr>
            <p:spPr>
              <a:xfrm>
                <a:off x="0" y="218440"/>
                <a:ext cx="3178810" cy="2934970"/>
              </a:xfrm>
              <a:custGeom>
                <a:avLst/>
                <a:gdLst/>
                <a:ahLst/>
                <a:cxnLst/>
                <a:rect l="l" t="t" r="r" b="b"/>
                <a:pathLst>
                  <a:path w="3178810" h="2934970">
                    <a:moveTo>
                      <a:pt x="0" y="16510"/>
                    </a:moveTo>
                    <a:cubicBezTo>
                      <a:pt x="0" y="16510"/>
                      <a:pt x="2540" y="345440"/>
                      <a:pt x="2540" y="754380"/>
                    </a:cubicBezTo>
                    <a:cubicBezTo>
                      <a:pt x="2540" y="1163320"/>
                      <a:pt x="7620" y="1753870"/>
                      <a:pt x="7620" y="2014220"/>
                    </a:cubicBezTo>
                    <a:cubicBezTo>
                      <a:pt x="7620" y="2208530"/>
                      <a:pt x="16510" y="2607310"/>
                      <a:pt x="21590" y="2799080"/>
                    </a:cubicBezTo>
                    <a:lnTo>
                      <a:pt x="130810" y="2913380"/>
                    </a:lnTo>
                    <a:cubicBezTo>
                      <a:pt x="275590" y="2921000"/>
                      <a:pt x="543560" y="2934970"/>
                      <a:pt x="793750" y="2934970"/>
                    </a:cubicBezTo>
                    <a:lnTo>
                      <a:pt x="3178810" y="2934970"/>
                    </a:lnTo>
                    <a:lnTo>
                      <a:pt x="3178810" y="698500"/>
                    </a:lnTo>
                    <a:cubicBezTo>
                      <a:pt x="3178810" y="323850"/>
                      <a:pt x="3169920" y="46990"/>
                      <a:pt x="3169920" y="46990"/>
                    </a:cubicBezTo>
                    <a:cubicBezTo>
                      <a:pt x="3014980" y="26670"/>
                      <a:pt x="2858770" y="16510"/>
                      <a:pt x="2701290" y="17780"/>
                    </a:cubicBezTo>
                    <a:cubicBezTo>
                      <a:pt x="2428240" y="17780"/>
                      <a:pt x="944880" y="22860"/>
                      <a:pt x="694690" y="13970"/>
                    </a:cubicBezTo>
                    <a:cubicBezTo>
                      <a:pt x="360680" y="0"/>
                      <a:pt x="0" y="16510"/>
                      <a:pt x="0" y="16510"/>
                    </a:cubicBezTo>
                    <a:close/>
                  </a:path>
                </a:pathLst>
              </a:custGeom>
              <a:grpFill/>
            </p:spPr>
          </p:sp>
          <p:sp>
            <p:nvSpPr>
              <p:cNvPr id="142" name="Freeform 15">
                <a:extLst>
                  <a:ext uri="{FF2B5EF4-FFF2-40B4-BE49-F238E27FC236}">
                    <a16:creationId xmlns:a16="http://schemas.microsoft.com/office/drawing/2014/main" id="{B755F6DE-3E47-4B31-92A3-E64254C15526}"/>
                  </a:ext>
                </a:extLst>
              </p:cNvPr>
              <p:cNvSpPr/>
              <p:nvPr/>
            </p:nvSpPr>
            <p:spPr>
              <a:xfrm>
                <a:off x="21590" y="0"/>
                <a:ext cx="2689860" cy="3133090"/>
              </a:xfrm>
              <a:custGeom>
                <a:avLst/>
                <a:gdLst/>
                <a:ahLst/>
                <a:cxnLst/>
                <a:rect l="l" t="t" r="r" b="b"/>
                <a:pathLst>
                  <a:path w="2689860" h="3133090">
                    <a:moveTo>
                      <a:pt x="0" y="3018790"/>
                    </a:moveTo>
                    <a:lnTo>
                      <a:pt x="109220" y="3133090"/>
                    </a:lnTo>
                    <a:lnTo>
                      <a:pt x="123190" y="2999740"/>
                    </a:lnTo>
                    <a:lnTo>
                      <a:pt x="0" y="3018790"/>
                    </a:lnTo>
                    <a:close/>
                    <a:moveTo>
                      <a:pt x="1490980" y="106680"/>
                    </a:moveTo>
                    <a:cubicBezTo>
                      <a:pt x="1490980" y="106680"/>
                      <a:pt x="1908810" y="64770"/>
                      <a:pt x="2045970" y="55880"/>
                    </a:cubicBezTo>
                    <a:cubicBezTo>
                      <a:pt x="2183130" y="46990"/>
                      <a:pt x="2663190" y="0"/>
                      <a:pt x="2663190" y="0"/>
                    </a:cubicBezTo>
                    <a:cubicBezTo>
                      <a:pt x="2656840" y="41910"/>
                      <a:pt x="2655570" y="86360"/>
                      <a:pt x="2660650" y="128270"/>
                    </a:cubicBezTo>
                    <a:cubicBezTo>
                      <a:pt x="2667000" y="167640"/>
                      <a:pt x="2669540" y="208280"/>
                      <a:pt x="2668270" y="248920"/>
                    </a:cubicBezTo>
                    <a:lnTo>
                      <a:pt x="2689860" y="318770"/>
                    </a:lnTo>
                    <a:lnTo>
                      <a:pt x="2679700" y="419100"/>
                    </a:lnTo>
                    <a:cubicBezTo>
                      <a:pt x="2679700" y="419100"/>
                      <a:pt x="1929130" y="454660"/>
                      <a:pt x="1791970" y="471170"/>
                    </a:cubicBezTo>
                    <a:cubicBezTo>
                      <a:pt x="1654810" y="487680"/>
                      <a:pt x="1450340" y="486410"/>
                      <a:pt x="1450340" y="486410"/>
                    </a:cubicBezTo>
                    <a:cubicBezTo>
                      <a:pt x="1450340" y="486410"/>
                      <a:pt x="1442720" y="365760"/>
                      <a:pt x="1455420" y="322580"/>
                    </a:cubicBezTo>
                    <a:cubicBezTo>
                      <a:pt x="1465580" y="288290"/>
                      <a:pt x="1469390" y="251460"/>
                      <a:pt x="1464310" y="214630"/>
                    </a:cubicBezTo>
                    <a:cubicBezTo>
                      <a:pt x="1464310" y="186690"/>
                      <a:pt x="1490980" y="106680"/>
                      <a:pt x="1490980" y="106680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</p:spPr>
          </p:sp>
        </p:grpSp>
        <p:sp>
          <p:nvSpPr>
            <p:cNvPr id="140" name="TextBox 16">
              <a:extLst>
                <a:ext uri="{FF2B5EF4-FFF2-40B4-BE49-F238E27FC236}">
                  <a16:creationId xmlns:a16="http://schemas.microsoft.com/office/drawing/2014/main" id="{24A6C8E5-3563-435D-BD70-596449A357B7}"/>
                </a:ext>
              </a:extLst>
            </p:cNvPr>
            <p:cNvSpPr txBox="1"/>
            <p:nvPr/>
          </p:nvSpPr>
          <p:spPr>
            <a:xfrm>
              <a:off x="234484" y="609487"/>
              <a:ext cx="1095364" cy="517920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Your</a:t>
              </a:r>
            </a:p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idea goes here.</a:t>
              </a:r>
            </a:p>
          </p:txBody>
        </p:sp>
      </p:grpSp>
      <p:grpSp>
        <p:nvGrpSpPr>
          <p:cNvPr id="143" name="Group 12">
            <a:extLst>
              <a:ext uri="{FF2B5EF4-FFF2-40B4-BE49-F238E27FC236}">
                <a16:creationId xmlns:a16="http://schemas.microsoft.com/office/drawing/2014/main" id="{72D38C5C-FE3E-4146-9AE9-1AD0ADDE23EB}"/>
              </a:ext>
            </a:extLst>
          </p:cNvPr>
          <p:cNvGrpSpPr/>
          <p:nvPr/>
        </p:nvGrpSpPr>
        <p:grpSpPr>
          <a:xfrm>
            <a:off x="3304256" y="4963034"/>
            <a:ext cx="1006485" cy="982845"/>
            <a:chOff x="0" y="0"/>
            <a:chExt cx="1564330" cy="1551210"/>
          </a:xfrm>
          <a:solidFill>
            <a:srgbClr val="DC6E00"/>
          </a:solidFill>
        </p:grpSpPr>
        <p:grpSp>
          <p:nvGrpSpPr>
            <p:cNvPr id="144" name="Group 13">
              <a:extLst>
                <a:ext uri="{FF2B5EF4-FFF2-40B4-BE49-F238E27FC236}">
                  <a16:creationId xmlns:a16="http://schemas.microsoft.com/office/drawing/2014/main" id="{1C4619DF-1E93-408F-9FFC-C59A13CB2E64}"/>
                </a:ext>
              </a:extLst>
            </p:cNvPr>
            <p:cNvGrpSpPr/>
            <p:nvPr/>
          </p:nvGrpSpPr>
          <p:grpSpPr>
            <a:xfrm>
              <a:off x="0" y="0"/>
              <a:ext cx="1564330" cy="1551210"/>
              <a:chOff x="0" y="0"/>
              <a:chExt cx="3180080" cy="3153410"/>
            </a:xfrm>
            <a:grpFill/>
          </p:grpSpPr>
          <p:sp>
            <p:nvSpPr>
              <p:cNvPr id="146" name="Freeform 14">
                <a:extLst>
                  <a:ext uri="{FF2B5EF4-FFF2-40B4-BE49-F238E27FC236}">
                    <a16:creationId xmlns:a16="http://schemas.microsoft.com/office/drawing/2014/main" id="{2E92060E-43F6-49D9-9DD4-BA8CA9715F3A}"/>
                  </a:ext>
                </a:extLst>
              </p:cNvPr>
              <p:cNvSpPr/>
              <p:nvPr/>
            </p:nvSpPr>
            <p:spPr>
              <a:xfrm>
                <a:off x="0" y="218440"/>
                <a:ext cx="3178810" cy="2934970"/>
              </a:xfrm>
              <a:custGeom>
                <a:avLst/>
                <a:gdLst/>
                <a:ahLst/>
                <a:cxnLst/>
                <a:rect l="l" t="t" r="r" b="b"/>
                <a:pathLst>
                  <a:path w="3178810" h="2934970">
                    <a:moveTo>
                      <a:pt x="0" y="16510"/>
                    </a:moveTo>
                    <a:cubicBezTo>
                      <a:pt x="0" y="16510"/>
                      <a:pt x="2540" y="345440"/>
                      <a:pt x="2540" y="754380"/>
                    </a:cubicBezTo>
                    <a:cubicBezTo>
                      <a:pt x="2540" y="1163320"/>
                      <a:pt x="7620" y="1753870"/>
                      <a:pt x="7620" y="2014220"/>
                    </a:cubicBezTo>
                    <a:cubicBezTo>
                      <a:pt x="7620" y="2208530"/>
                      <a:pt x="16510" y="2607310"/>
                      <a:pt x="21590" y="2799080"/>
                    </a:cubicBezTo>
                    <a:lnTo>
                      <a:pt x="130810" y="2913380"/>
                    </a:lnTo>
                    <a:cubicBezTo>
                      <a:pt x="275590" y="2921000"/>
                      <a:pt x="543560" y="2934970"/>
                      <a:pt x="793750" y="2934970"/>
                    </a:cubicBezTo>
                    <a:lnTo>
                      <a:pt x="3178810" y="2934970"/>
                    </a:lnTo>
                    <a:lnTo>
                      <a:pt x="3178810" y="698500"/>
                    </a:lnTo>
                    <a:cubicBezTo>
                      <a:pt x="3178810" y="323850"/>
                      <a:pt x="3169920" y="46990"/>
                      <a:pt x="3169920" y="46990"/>
                    </a:cubicBezTo>
                    <a:cubicBezTo>
                      <a:pt x="3014980" y="26670"/>
                      <a:pt x="2858770" y="16510"/>
                      <a:pt x="2701290" y="17780"/>
                    </a:cubicBezTo>
                    <a:cubicBezTo>
                      <a:pt x="2428240" y="17780"/>
                      <a:pt x="944880" y="22860"/>
                      <a:pt x="694690" y="13970"/>
                    </a:cubicBezTo>
                    <a:cubicBezTo>
                      <a:pt x="360680" y="0"/>
                      <a:pt x="0" y="16510"/>
                      <a:pt x="0" y="16510"/>
                    </a:cubicBezTo>
                    <a:close/>
                  </a:path>
                </a:pathLst>
              </a:custGeom>
              <a:grpFill/>
            </p:spPr>
          </p:sp>
          <p:sp>
            <p:nvSpPr>
              <p:cNvPr id="147" name="Freeform 15">
                <a:extLst>
                  <a:ext uri="{FF2B5EF4-FFF2-40B4-BE49-F238E27FC236}">
                    <a16:creationId xmlns:a16="http://schemas.microsoft.com/office/drawing/2014/main" id="{84B7B45C-DD6D-4990-8854-0C6EFA375DA3}"/>
                  </a:ext>
                </a:extLst>
              </p:cNvPr>
              <p:cNvSpPr/>
              <p:nvPr/>
            </p:nvSpPr>
            <p:spPr>
              <a:xfrm>
                <a:off x="21590" y="0"/>
                <a:ext cx="2689860" cy="3133090"/>
              </a:xfrm>
              <a:custGeom>
                <a:avLst/>
                <a:gdLst/>
                <a:ahLst/>
                <a:cxnLst/>
                <a:rect l="l" t="t" r="r" b="b"/>
                <a:pathLst>
                  <a:path w="2689860" h="3133090">
                    <a:moveTo>
                      <a:pt x="0" y="3018790"/>
                    </a:moveTo>
                    <a:lnTo>
                      <a:pt x="109220" y="3133090"/>
                    </a:lnTo>
                    <a:lnTo>
                      <a:pt x="123190" y="2999740"/>
                    </a:lnTo>
                    <a:lnTo>
                      <a:pt x="0" y="3018790"/>
                    </a:lnTo>
                    <a:close/>
                    <a:moveTo>
                      <a:pt x="1490980" y="106680"/>
                    </a:moveTo>
                    <a:cubicBezTo>
                      <a:pt x="1490980" y="106680"/>
                      <a:pt x="1908810" y="64770"/>
                      <a:pt x="2045970" y="55880"/>
                    </a:cubicBezTo>
                    <a:cubicBezTo>
                      <a:pt x="2183130" y="46990"/>
                      <a:pt x="2663190" y="0"/>
                      <a:pt x="2663190" y="0"/>
                    </a:cubicBezTo>
                    <a:cubicBezTo>
                      <a:pt x="2656840" y="41910"/>
                      <a:pt x="2655570" y="86360"/>
                      <a:pt x="2660650" y="128270"/>
                    </a:cubicBezTo>
                    <a:cubicBezTo>
                      <a:pt x="2667000" y="167640"/>
                      <a:pt x="2669540" y="208280"/>
                      <a:pt x="2668270" y="248920"/>
                    </a:cubicBezTo>
                    <a:lnTo>
                      <a:pt x="2689860" y="318770"/>
                    </a:lnTo>
                    <a:lnTo>
                      <a:pt x="2679700" y="419100"/>
                    </a:lnTo>
                    <a:cubicBezTo>
                      <a:pt x="2679700" y="419100"/>
                      <a:pt x="1929130" y="454660"/>
                      <a:pt x="1791970" y="471170"/>
                    </a:cubicBezTo>
                    <a:cubicBezTo>
                      <a:pt x="1654810" y="487680"/>
                      <a:pt x="1450340" y="486410"/>
                      <a:pt x="1450340" y="486410"/>
                    </a:cubicBezTo>
                    <a:cubicBezTo>
                      <a:pt x="1450340" y="486410"/>
                      <a:pt x="1442720" y="365760"/>
                      <a:pt x="1455420" y="322580"/>
                    </a:cubicBezTo>
                    <a:cubicBezTo>
                      <a:pt x="1465580" y="288290"/>
                      <a:pt x="1469390" y="251460"/>
                      <a:pt x="1464310" y="214630"/>
                    </a:cubicBezTo>
                    <a:cubicBezTo>
                      <a:pt x="1464310" y="186690"/>
                      <a:pt x="1490980" y="106680"/>
                      <a:pt x="1490980" y="106680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</p:spPr>
          </p:sp>
        </p:grpSp>
        <p:sp>
          <p:nvSpPr>
            <p:cNvPr id="145" name="TextBox 16">
              <a:extLst>
                <a:ext uri="{FF2B5EF4-FFF2-40B4-BE49-F238E27FC236}">
                  <a16:creationId xmlns:a16="http://schemas.microsoft.com/office/drawing/2014/main" id="{137F36D7-C996-4199-A82B-3080863BF9FF}"/>
                </a:ext>
              </a:extLst>
            </p:cNvPr>
            <p:cNvSpPr txBox="1"/>
            <p:nvPr/>
          </p:nvSpPr>
          <p:spPr>
            <a:xfrm>
              <a:off x="234484" y="609487"/>
              <a:ext cx="1095364" cy="517920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Your</a:t>
              </a:r>
            </a:p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idea goes here.</a:t>
              </a:r>
            </a:p>
          </p:txBody>
        </p:sp>
      </p:grpSp>
      <p:sp>
        <p:nvSpPr>
          <p:cNvPr id="53" name="Textfeld 52">
            <a:extLst>
              <a:ext uri="{FF2B5EF4-FFF2-40B4-BE49-F238E27FC236}">
                <a16:creationId xmlns:a16="http://schemas.microsoft.com/office/drawing/2014/main" id="{123F4BB3-7052-4583-91E8-5D2ED453C197}"/>
              </a:ext>
            </a:extLst>
          </p:cNvPr>
          <p:cNvSpPr txBox="1"/>
          <p:nvPr/>
        </p:nvSpPr>
        <p:spPr>
          <a:xfrm>
            <a:off x="541041" y="6510638"/>
            <a:ext cx="485742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>
                <a:latin typeface="Arial Narrow" panose="020B0606020202030204" pitchFamily="34" charset="0"/>
              </a:rPr>
              <a:t>Source: </a:t>
            </a:r>
            <a:r>
              <a:rPr lang="en-US" sz="1000" dirty="0">
                <a:latin typeface="Arial Narrow" panose="020B0606020202030204" pitchFamily="34" charset="0"/>
              </a:rPr>
              <a:t>The Five Dysfunctions of a Team, by Patrick Lencioni, 2002 / Post-It layout from Canva.com </a:t>
            </a:r>
            <a:endParaRPr lang="de-DE" sz="10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7157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334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324187"/>
            <a:ext cx="10394457" cy="471270"/>
          </a:xfrm>
        </p:spPr>
        <p:txBody>
          <a:bodyPr/>
          <a:lstStyle/>
          <a:p>
            <a:r>
              <a:rPr lang="de-DE" b="1" dirty="0">
                <a:solidFill>
                  <a:srgbClr val="44727E"/>
                </a:solidFill>
              </a:rPr>
              <a:t>Leadership - 5 Dysfunctions </a:t>
            </a:r>
            <a:r>
              <a:rPr lang="de-DE" b="1" dirty="0" err="1">
                <a:solidFill>
                  <a:srgbClr val="44727E"/>
                </a:solidFill>
              </a:rPr>
              <a:t>of</a:t>
            </a:r>
            <a:r>
              <a:rPr lang="de-DE" b="1" dirty="0">
                <a:solidFill>
                  <a:srgbClr val="44727E"/>
                </a:solidFill>
              </a:rPr>
              <a:t> a </a:t>
            </a:r>
            <a:r>
              <a:rPr lang="de-DE" b="1" dirty="0" err="1">
                <a:solidFill>
                  <a:srgbClr val="44727E"/>
                </a:solidFill>
              </a:rPr>
              <a:t>team</a:t>
            </a:r>
            <a:endParaRPr lang="de-DE" b="1" i="1" dirty="0">
              <a:solidFill>
                <a:schemeClr val="accent2"/>
              </a:solidFill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10200456" y="6534806"/>
            <a:ext cx="17652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b="1" dirty="0">
                <a:solidFill>
                  <a:srgbClr val="44727E"/>
                </a:solidFill>
              </a:rPr>
              <a:t>www.strategypunk.com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67754978-6C91-FC49-8D04-A1BAA8DBAA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368" y="836712"/>
            <a:ext cx="9303353" cy="392112"/>
          </a:xfrm>
        </p:spPr>
        <p:txBody>
          <a:bodyPr/>
          <a:lstStyle/>
          <a:p>
            <a:r>
              <a:rPr lang="en-GB" sz="2200" b="1" dirty="0">
                <a:solidFill>
                  <a:schemeClr val="bg1">
                    <a:lumMod val="50000"/>
                  </a:schemeClr>
                </a:solidFill>
              </a:rPr>
              <a:t>Workshop Template: </a:t>
            </a:r>
            <a:r>
              <a:rPr lang="en-GB" sz="2200" b="1" dirty="0">
                <a:solidFill>
                  <a:schemeClr val="accent6"/>
                </a:solidFill>
              </a:rPr>
              <a:t>Artificial harmony</a:t>
            </a:r>
          </a:p>
          <a:p>
            <a:endParaRPr lang="en-GB" sz="2200" b="1" dirty="0">
              <a:solidFill>
                <a:schemeClr val="accent6"/>
              </a:solidFill>
            </a:endParaRPr>
          </a:p>
          <a:p>
            <a:endParaRPr lang="en-GB" sz="2200" b="1" dirty="0">
              <a:solidFill>
                <a:schemeClr val="accent6"/>
              </a:solidFill>
            </a:endParaRPr>
          </a:p>
        </p:txBody>
      </p:sp>
      <p:sp>
        <p:nvSpPr>
          <p:cNvPr id="50" name="AutoShape 5">
            <a:extLst>
              <a:ext uri="{FF2B5EF4-FFF2-40B4-BE49-F238E27FC236}">
                <a16:creationId xmlns:a16="http://schemas.microsoft.com/office/drawing/2014/main" id="{E06E8BA5-0BFE-4B0B-9476-6D42DA8CC237}"/>
              </a:ext>
            </a:extLst>
          </p:cNvPr>
          <p:cNvSpPr/>
          <p:nvPr/>
        </p:nvSpPr>
        <p:spPr>
          <a:xfrm>
            <a:off x="551384" y="1417342"/>
            <a:ext cx="3960440" cy="983024"/>
          </a:xfrm>
          <a:prstGeom prst="rect">
            <a:avLst/>
          </a:prstGeom>
          <a:solidFill>
            <a:srgbClr val="EDF0F2">
              <a:alpha val="29412"/>
            </a:srgbClr>
          </a:solidFill>
        </p:spPr>
      </p:sp>
      <p:sp>
        <p:nvSpPr>
          <p:cNvPr id="59" name="TextBox 6">
            <a:extLst>
              <a:ext uri="{FF2B5EF4-FFF2-40B4-BE49-F238E27FC236}">
                <a16:creationId xmlns:a16="http://schemas.microsoft.com/office/drawing/2014/main" id="{648E1E8A-80C6-4C81-B815-90D44653350F}"/>
              </a:ext>
            </a:extLst>
          </p:cNvPr>
          <p:cNvSpPr txBox="1"/>
          <p:nvPr/>
        </p:nvSpPr>
        <p:spPr>
          <a:xfrm>
            <a:off x="3176754" y="1639549"/>
            <a:ext cx="1202643" cy="53860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080"/>
              </a:lnSpc>
            </a:pPr>
            <a:r>
              <a:rPr lang="en-US" spc="35" dirty="0">
                <a:solidFill>
                  <a:srgbClr val="191919"/>
                </a:solidFill>
                <a:latin typeface="Arial Narrow" panose="020B0606020202030204" pitchFamily="34" charset="0"/>
              </a:rPr>
              <a:t>Fear on conflict</a:t>
            </a:r>
          </a:p>
        </p:txBody>
      </p:sp>
      <p:sp>
        <p:nvSpPr>
          <p:cNvPr id="60" name="AutoShape 7">
            <a:extLst>
              <a:ext uri="{FF2B5EF4-FFF2-40B4-BE49-F238E27FC236}">
                <a16:creationId xmlns:a16="http://schemas.microsoft.com/office/drawing/2014/main" id="{DB69A39A-A472-4650-AE4A-7AB58C2BFF90}"/>
              </a:ext>
            </a:extLst>
          </p:cNvPr>
          <p:cNvSpPr/>
          <p:nvPr/>
        </p:nvSpPr>
        <p:spPr>
          <a:xfrm>
            <a:off x="551384" y="1417342"/>
            <a:ext cx="1915884" cy="983024"/>
          </a:xfrm>
          <a:prstGeom prst="rect">
            <a:avLst/>
          </a:prstGeom>
          <a:solidFill>
            <a:srgbClr val="35AB91"/>
          </a:solidFill>
          <a:ln w="2972" cap="flat">
            <a:noFill/>
            <a:prstDash val="solid"/>
            <a:miter/>
          </a:ln>
        </p:spPr>
      </p:sp>
      <p:sp>
        <p:nvSpPr>
          <p:cNvPr id="61" name="TextBox 8">
            <a:extLst>
              <a:ext uri="{FF2B5EF4-FFF2-40B4-BE49-F238E27FC236}">
                <a16:creationId xmlns:a16="http://schemas.microsoft.com/office/drawing/2014/main" id="{95E9F99D-8C6E-4ECC-8FA5-FAF2B45AA0CE}"/>
              </a:ext>
            </a:extLst>
          </p:cNvPr>
          <p:cNvSpPr txBox="1"/>
          <p:nvPr/>
        </p:nvSpPr>
        <p:spPr>
          <a:xfrm>
            <a:off x="497520" y="1775834"/>
            <a:ext cx="1969748" cy="2769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/>
            <a:r>
              <a:rPr lang="de-DE" sz="1800" dirty="0" err="1">
                <a:solidFill>
                  <a:schemeClr val="bg1"/>
                </a:solidFill>
                <a:latin typeface="Arial Narrow" panose="020B0606020202030204" pitchFamily="34" charset="0"/>
              </a:rPr>
              <a:t>Artificial</a:t>
            </a:r>
            <a:r>
              <a:rPr lang="de-DE" sz="1800" dirty="0">
                <a:solidFill>
                  <a:schemeClr val="bg1"/>
                </a:solidFill>
                <a:latin typeface="Arial Narrow" panose="020B0606020202030204" pitchFamily="34" charset="0"/>
              </a:rPr>
              <a:t> </a:t>
            </a:r>
            <a:r>
              <a:rPr lang="de-DE" sz="1800" dirty="0" err="1">
                <a:solidFill>
                  <a:schemeClr val="bg1"/>
                </a:solidFill>
                <a:latin typeface="Arial Narrow" panose="020B0606020202030204" pitchFamily="34" charset="0"/>
              </a:rPr>
              <a:t>harmony</a:t>
            </a:r>
            <a:endParaRPr lang="de-DE" sz="18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63" name="Group 9">
            <a:extLst>
              <a:ext uri="{FF2B5EF4-FFF2-40B4-BE49-F238E27FC236}">
                <a16:creationId xmlns:a16="http://schemas.microsoft.com/office/drawing/2014/main" id="{12D40DA4-07CC-402E-A8F2-4871E7FAB6ED}"/>
              </a:ext>
            </a:extLst>
          </p:cNvPr>
          <p:cNvGrpSpPr/>
          <p:nvPr/>
        </p:nvGrpSpPr>
        <p:grpSpPr>
          <a:xfrm rot="13497507">
            <a:off x="2110357" y="1555129"/>
            <a:ext cx="695660" cy="707451"/>
            <a:chOff x="0" y="0"/>
            <a:chExt cx="6350000" cy="6339840"/>
          </a:xfrm>
          <a:solidFill>
            <a:srgbClr val="35AB91"/>
          </a:solidFill>
        </p:grpSpPr>
        <p:sp>
          <p:nvSpPr>
            <p:cNvPr id="64" name="Freeform 10">
              <a:extLst>
                <a:ext uri="{FF2B5EF4-FFF2-40B4-BE49-F238E27FC236}">
                  <a16:creationId xmlns:a16="http://schemas.microsoft.com/office/drawing/2014/main" id="{CC566855-F500-4EA3-9885-592B950D91E3}"/>
                </a:ext>
              </a:extLst>
            </p:cNvPr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2972" cap="flat">
              <a:noFill/>
              <a:prstDash val="solid"/>
              <a:miter/>
            </a:ln>
          </p:spPr>
        </p:sp>
      </p:grpSp>
      <p:grpSp>
        <p:nvGrpSpPr>
          <p:cNvPr id="108" name="Group 7">
            <a:extLst>
              <a:ext uri="{FF2B5EF4-FFF2-40B4-BE49-F238E27FC236}">
                <a16:creationId xmlns:a16="http://schemas.microsoft.com/office/drawing/2014/main" id="{A14E589C-C573-4E15-A085-75EA32D36D41}"/>
              </a:ext>
            </a:extLst>
          </p:cNvPr>
          <p:cNvGrpSpPr/>
          <p:nvPr/>
        </p:nvGrpSpPr>
        <p:grpSpPr>
          <a:xfrm>
            <a:off x="4734320" y="1412776"/>
            <a:ext cx="7130852" cy="5112522"/>
            <a:chOff x="0" y="0"/>
            <a:chExt cx="16657077" cy="10162763"/>
          </a:xfrm>
        </p:grpSpPr>
        <p:sp>
          <p:nvSpPr>
            <p:cNvPr id="109" name="Freeform 8">
              <a:extLst>
                <a:ext uri="{FF2B5EF4-FFF2-40B4-BE49-F238E27FC236}">
                  <a16:creationId xmlns:a16="http://schemas.microsoft.com/office/drawing/2014/main" id="{E05E8510-A8EF-4E2B-930D-AB917EE53716}"/>
                </a:ext>
              </a:extLst>
            </p:cNvPr>
            <p:cNvSpPr/>
            <p:nvPr/>
          </p:nvSpPr>
          <p:spPr>
            <a:xfrm>
              <a:off x="0" y="0"/>
              <a:ext cx="16657076" cy="10162763"/>
            </a:xfrm>
            <a:custGeom>
              <a:avLst/>
              <a:gdLst/>
              <a:ahLst/>
              <a:cxnLst/>
              <a:rect l="l" t="t" r="r" b="b"/>
              <a:pathLst>
                <a:path w="16657076" h="10162763">
                  <a:moveTo>
                    <a:pt x="16352276" y="0"/>
                  </a:moveTo>
                  <a:lnTo>
                    <a:pt x="304800" y="0"/>
                  </a:lnTo>
                  <a:cubicBezTo>
                    <a:pt x="135890" y="0"/>
                    <a:pt x="0" y="135890"/>
                    <a:pt x="0" y="304800"/>
                  </a:cubicBezTo>
                  <a:lnTo>
                    <a:pt x="0" y="9857963"/>
                  </a:lnTo>
                  <a:cubicBezTo>
                    <a:pt x="0" y="10026873"/>
                    <a:pt x="135890" y="10162763"/>
                    <a:pt x="304800" y="10162763"/>
                  </a:cubicBezTo>
                  <a:lnTo>
                    <a:pt x="16352276" y="10162763"/>
                  </a:lnTo>
                  <a:cubicBezTo>
                    <a:pt x="16521187" y="10162763"/>
                    <a:pt x="16657076" y="10026873"/>
                    <a:pt x="16657076" y="9857963"/>
                  </a:cubicBezTo>
                  <a:lnTo>
                    <a:pt x="16657076" y="304800"/>
                  </a:lnTo>
                  <a:cubicBezTo>
                    <a:pt x="16657076" y="135890"/>
                    <a:pt x="16521187" y="0"/>
                    <a:pt x="16352276" y="0"/>
                  </a:cubicBezTo>
                  <a:close/>
                </a:path>
              </a:pathLst>
            </a:custGeom>
            <a:solidFill>
              <a:srgbClr val="EDF0F2"/>
            </a:solidFill>
          </p:spPr>
        </p:sp>
      </p:grpSp>
      <p:grpSp>
        <p:nvGrpSpPr>
          <p:cNvPr id="112" name="Group 12">
            <a:extLst>
              <a:ext uri="{FF2B5EF4-FFF2-40B4-BE49-F238E27FC236}">
                <a16:creationId xmlns:a16="http://schemas.microsoft.com/office/drawing/2014/main" id="{4ADF1B88-6675-482E-A9D2-6F4101D2F415}"/>
              </a:ext>
            </a:extLst>
          </p:cNvPr>
          <p:cNvGrpSpPr/>
          <p:nvPr/>
        </p:nvGrpSpPr>
        <p:grpSpPr>
          <a:xfrm rot="448101">
            <a:off x="6021754" y="2096835"/>
            <a:ext cx="1006485" cy="982845"/>
            <a:chOff x="0" y="0"/>
            <a:chExt cx="1564330" cy="1551210"/>
          </a:xfrm>
          <a:solidFill>
            <a:srgbClr val="35AB91"/>
          </a:solidFill>
        </p:grpSpPr>
        <p:grpSp>
          <p:nvGrpSpPr>
            <p:cNvPr id="113" name="Group 13">
              <a:extLst>
                <a:ext uri="{FF2B5EF4-FFF2-40B4-BE49-F238E27FC236}">
                  <a16:creationId xmlns:a16="http://schemas.microsoft.com/office/drawing/2014/main" id="{071C92F1-44B4-4B04-9533-43F93E955873}"/>
                </a:ext>
              </a:extLst>
            </p:cNvPr>
            <p:cNvGrpSpPr/>
            <p:nvPr/>
          </p:nvGrpSpPr>
          <p:grpSpPr>
            <a:xfrm>
              <a:off x="0" y="0"/>
              <a:ext cx="1564330" cy="1551210"/>
              <a:chOff x="0" y="0"/>
              <a:chExt cx="3180080" cy="3153410"/>
            </a:xfrm>
            <a:grpFill/>
          </p:grpSpPr>
          <p:sp>
            <p:nvSpPr>
              <p:cNvPr id="115" name="Freeform 14">
                <a:extLst>
                  <a:ext uri="{FF2B5EF4-FFF2-40B4-BE49-F238E27FC236}">
                    <a16:creationId xmlns:a16="http://schemas.microsoft.com/office/drawing/2014/main" id="{B79A4A77-4562-4CF2-BDDC-DE4E511380A5}"/>
                  </a:ext>
                </a:extLst>
              </p:cNvPr>
              <p:cNvSpPr/>
              <p:nvPr/>
            </p:nvSpPr>
            <p:spPr>
              <a:xfrm>
                <a:off x="0" y="218440"/>
                <a:ext cx="3178810" cy="2934970"/>
              </a:xfrm>
              <a:custGeom>
                <a:avLst/>
                <a:gdLst/>
                <a:ahLst/>
                <a:cxnLst/>
                <a:rect l="l" t="t" r="r" b="b"/>
                <a:pathLst>
                  <a:path w="3178810" h="2934970">
                    <a:moveTo>
                      <a:pt x="0" y="16510"/>
                    </a:moveTo>
                    <a:cubicBezTo>
                      <a:pt x="0" y="16510"/>
                      <a:pt x="2540" y="345440"/>
                      <a:pt x="2540" y="754380"/>
                    </a:cubicBezTo>
                    <a:cubicBezTo>
                      <a:pt x="2540" y="1163320"/>
                      <a:pt x="7620" y="1753870"/>
                      <a:pt x="7620" y="2014220"/>
                    </a:cubicBezTo>
                    <a:cubicBezTo>
                      <a:pt x="7620" y="2208530"/>
                      <a:pt x="16510" y="2607310"/>
                      <a:pt x="21590" y="2799080"/>
                    </a:cubicBezTo>
                    <a:lnTo>
                      <a:pt x="130810" y="2913380"/>
                    </a:lnTo>
                    <a:cubicBezTo>
                      <a:pt x="275590" y="2921000"/>
                      <a:pt x="543560" y="2934970"/>
                      <a:pt x="793750" y="2934970"/>
                    </a:cubicBezTo>
                    <a:lnTo>
                      <a:pt x="3178810" y="2934970"/>
                    </a:lnTo>
                    <a:lnTo>
                      <a:pt x="3178810" y="698500"/>
                    </a:lnTo>
                    <a:cubicBezTo>
                      <a:pt x="3178810" y="323850"/>
                      <a:pt x="3169920" y="46990"/>
                      <a:pt x="3169920" y="46990"/>
                    </a:cubicBezTo>
                    <a:cubicBezTo>
                      <a:pt x="3014980" y="26670"/>
                      <a:pt x="2858770" y="16510"/>
                      <a:pt x="2701290" y="17780"/>
                    </a:cubicBezTo>
                    <a:cubicBezTo>
                      <a:pt x="2428240" y="17780"/>
                      <a:pt x="944880" y="22860"/>
                      <a:pt x="694690" y="13970"/>
                    </a:cubicBezTo>
                    <a:cubicBezTo>
                      <a:pt x="360680" y="0"/>
                      <a:pt x="0" y="16510"/>
                      <a:pt x="0" y="16510"/>
                    </a:cubicBezTo>
                    <a:close/>
                  </a:path>
                </a:pathLst>
              </a:custGeom>
              <a:grpFill/>
            </p:spPr>
          </p:sp>
          <p:sp>
            <p:nvSpPr>
              <p:cNvPr id="116" name="Freeform 15">
                <a:extLst>
                  <a:ext uri="{FF2B5EF4-FFF2-40B4-BE49-F238E27FC236}">
                    <a16:creationId xmlns:a16="http://schemas.microsoft.com/office/drawing/2014/main" id="{26FA437E-0434-4F4A-B0F8-82AB02B79251}"/>
                  </a:ext>
                </a:extLst>
              </p:cNvPr>
              <p:cNvSpPr/>
              <p:nvPr/>
            </p:nvSpPr>
            <p:spPr>
              <a:xfrm>
                <a:off x="21590" y="0"/>
                <a:ext cx="2689860" cy="3133090"/>
              </a:xfrm>
              <a:custGeom>
                <a:avLst/>
                <a:gdLst/>
                <a:ahLst/>
                <a:cxnLst/>
                <a:rect l="l" t="t" r="r" b="b"/>
                <a:pathLst>
                  <a:path w="2689860" h="3133090">
                    <a:moveTo>
                      <a:pt x="0" y="3018790"/>
                    </a:moveTo>
                    <a:lnTo>
                      <a:pt x="109220" y="3133090"/>
                    </a:lnTo>
                    <a:lnTo>
                      <a:pt x="123190" y="2999740"/>
                    </a:lnTo>
                    <a:lnTo>
                      <a:pt x="0" y="3018790"/>
                    </a:lnTo>
                    <a:close/>
                    <a:moveTo>
                      <a:pt x="1490980" y="106680"/>
                    </a:moveTo>
                    <a:cubicBezTo>
                      <a:pt x="1490980" y="106680"/>
                      <a:pt x="1908810" y="64770"/>
                      <a:pt x="2045970" y="55880"/>
                    </a:cubicBezTo>
                    <a:cubicBezTo>
                      <a:pt x="2183130" y="46990"/>
                      <a:pt x="2663190" y="0"/>
                      <a:pt x="2663190" y="0"/>
                    </a:cubicBezTo>
                    <a:cubicBezTo>
                      <a:pt x="2656840" y="41910"/>
                      <a:pt x="2655570" y="86360"/>
                      <a:pt x="2660650" y="128270"/>
                    </a:cubicBezTo>
                    <a:cubicBezTo>
                      <a:pt x="2667000" y="167640"/>
                      <a:pt x="2669540" y="208280"/>
                      <a:pt x="2668270" y="248920"/>
                    </a:cubicBezTo>
                    <a:lnTo>
                      <a:pt x="2689860" y="318770"/>
                    </a:lnTo>
                    <a:lnTo>
                      <a:pt x="2679700" y="419100"/>
                    </a:lnTo>
                    <a:cubicBezTo>
                      <a:pt x="2679700" y="419100"/>
                      <a:pt x="1929130" y="454660"/>
                      <a:pt x="1791970" y="471170"/>
                    </a:cubicBezTo>
                    <a:cubicBezTo>
                      <a:pt x="1654810" y="487680"/>
                      <a:pt x="1450340" y="486410"/>
                      <a:pt x="1450340" y="486410"/>
                    </a:cubicBezTo>
                    <a:cubicBezTo>
                      <a:pt x="1450340" y="486410"/>
                      <a:pt x="1442720" y="365760"/>
                      <a:pt x="1455420" y="322580"/>
                    </a:cubicBezTo>
                    <a:cubicBezTo>
                      <a:pt x="1465580" y="288290"/>
                      <a:pt x="1469390" y="251460"/>
                      <a:pt x="1464310" y="214630"/>
                    </a:cubicBezTo>
                    <a:cubicBezTo>
                      <a:pt x="1464310" y="186690"/>
                      <a:pt x="1490980" y="106680"/>
                      <a:pt x="1490980" y="106680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</p:spPr>
          </p:sp>
        </p:grpSp>
        <p:sp>
          <p:nvSpPr>
            <p:cNvPr id="114" name="TextBox 16">
              <a:extLst>
                <a:ext uri="{FF2B5EF4-FFF2-40B4-BE49-F238E27FC236}">
                  <a16:creationId xmlns:a16="http://schemas.microsoft.com/office/drawing/2014/main" id="{BBE536DB-161B-45C5-9E67-67DCF9CAE9B8}"/>
                </a:ext>
              </a:extLst>
            </p:cNvPr>
            <p:cNvSpPr txBox="1"/>
            <p:nvPr/>
          </p:nvSpPr>
          <p:spPr>
            <a:xfrm>
              <a:off x="234484" y="609487"/>
              <a:ext cx="1095364" cy="517920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Your</a:t>
              </a:r>
            </a:p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idea goes here.</a:t>
              </a:r>
            </a:p>
          </p:txBody>
        </p:sp>
      </p:grpSp>
      <p:grpSp>
        <p:nvGrpSpPr>
          <p:cNvPr id="117" name="Group 12">
            <a:extLst>
              <a:ext uri="{FF2B5EF4-FFF2-40B4-BE49-F238E27FC236}">
                <a16:creationId xmlns:a16="http://schemas.microsoft.com/office/drawing/2014/main" id="{B1208D88-74BE-4D73-92E9-1B72B41125D8}"/>
              </a:ext>
            </a:extLst>
          </p:cNvPr>
          <p:cNvGrpSpPr/>
          <p:nvPr/>
        </p:nvGrpSpPr>
        <p:grpSpPr>
          <a:xfrm>
            <a:off x="623392" y="3682404"/>
            <a:ext cx="1006485" cy="982845"/>
            <a:chOff x="0" y="0"/>
            <a:chExt cx="1564330" cy="1551210"/>
          </a:xfrm>
          <a:solidFill>
            <a:srgbClr val="35AB91"/>
          </a:solidFill>
        </p:grpSpPr>
        <p:grpSp>
          <p:nvGrpSpPr>
            <p:cNvPr id="118" name="Group 13">
              <a:extLst>
                <a:ext uri="{FF2B5EF4-FFF2-40B4-BE49-F238E27FC236}">
                  <a16:creationId xmlns:a16="http://schemas.microsoft.com/office/drawing/2014/main" id="{6100116F-FE26-4D50-AFD5-E64167DFBB51}"/>
                </a:ext>
              </a:extLst>
            </p:cNvPr>
            <p:cNvGrpSpPr/>
            <p:nvPr/>
          </p:nvGrpSpPr>
          <p:grpSpPr>
            <a:xfrm>
              <a:off x="0" y="0"/>
              <a:ext cx="1564330" cy="1551210"/>
              <a:chOff x="0" y="0"/>
              <a:chExt cx="3180080" cy="3153410"/>
            </a:xfrm>
            <a:grpFill/>
          </p:grpSpPr>
          <p:sp>
            <p:nvSpPr>
              <p:cNvPr id="120" name="Freeform 14">
                <a:extLst>
                  <a:ext uri="{FF2B5EF4-FFF2-40B4-BE49-F238E27FC236}">
                    <a16:creationId xmlns:a16="http://schemas.microsoft.com/office/drawing/2014/main" id="{A872B148-D010-4607-AFEC-A6B09E260DF1}"/>
                  </a:ext>
                </a:extLst>
              </p:cNvPr>
              <p:cNvSpPr/>
              <p:nvPr/>
            </p:nvSpPr>
            <p:spPr>
              <a:xfrm>
                <a:off x="0" y="218440"/>
                <a:ext cx="3178810" cy="2934970"/>
              </a:xfrm>
              <a:custGeom>
                <a:avLst/>
                <a:gdLst/>
                <a:ahLst/>
                <a:cxnLst/>
                <a:rect l="l" t="t" r="r" b="b"/>
                <a:pathLst>
                  <a:path w="3178810" h="2934970">
                    <a:moveTo>
                      <a:pt x="0" y="16510"/>
                    </a:moveTo>
                    <a:cubicBezTo>
                      <a:pt x="0" y="16510"/>
                      <a:pt x="2540" y="345440"/>
                      <a:pt x="2540" y="754380"/>
                    </a:cubicBezTo>
                    <a:cubicBezTo>
                      <a:pt x="2540" y="1163320"/>
                      <a:pt x="7620" y="1753870"/>
                      <a:pt x="7620" y="2014220"/>
                    </a:cubicBezTo>
                    <a:cubicBezTo>
                      <a:pt x="7620" y="2208530"/>
                      <a:pt x="16510" y="2607310"/>
                      <a:pt x="21590" y="2799080"/>
                    </a:cubicBezTo>
                    <a:lnTo>
                      <a:pt x="130810" y="2913380"/>
                    </a:lnTo>
                    <a:cubicBezTo>
                      <a:pt x="275590" y="2921000"/>
                      <a:pt x="543560" y="2934970"/>
                      <a:pt x="793750" y="2934970"/>
                    </a:cubicBezTo>
                    <a:lnTo>
                      <a:pt x="3178810" y="2934970"/>
                    </a:lnTo>
                    <a:lnTo>
                      <a:pt x="3178810" y="698500"/>
                    </a:lnTo>
                    <a:cubicBezTo>
                      <a:pt x="3178810" y="323850"/>
                      <a:pt x="3169920" y="46990"/>
                      <a:pt x="3169920" y="46990"/>
                    </a:cubicBezTo>
                    <a:cubicBezTo>
                      <a:pt x="3014980" y="26670"/>
                      <a:pt x="2858770" y="16510"/>
                      <a:pt x="2701290" y="17780"/>
                    </a:cubicBezTo>
                    <a:cubicBezTo>
                      <a:pt x="2428240" y="17780"/>
                      <a:pt x="944880" y="22860"/>
                      <a:pt x="694690" y="13970"/>
                    </a:cubicBezTo>
                    <a:cubicBezTo>
                      <a:pt x="360680" y="0"/>
                      <a:pt x="0" y="16510"/>
                      <a:pt x="0" y="16510"/>
                    </a:cubicBezTo>
                    <a:close/>
                  </a:path>
                </a:pathLst>
              </a:custGeom>
              <a:grpFill/>
            </p:spPr>
          </p:sp>
          <p:sp>
            <p:nvSpPr>
              <p:cNvPr id="121" name="Freeform 15">
                <a:extLst>
                  <a:ext uri="{FF2B5EF4-FFF2-40B4-BE49-F238E27FC236}">
                    <a16:creationId xmlns:a16="http://schemas.microsoft.com/office/drawing/2014/main" id="{661053DC-F3DD-44C2-84E6-79547BD70E87}"/>
                  </a:ext>
                </a:extLst>
              </p:cNvPr>
              <p:cNvSpPr/>
              <p:nvPr/>
            </p:nvSpPr>
            <p:spPr>
              <a:xfrm>
                <a:off x="21590" y="0"/>
                <a:ext cx="2689860" cy="3133090"/>
              </a:xfrm>
              <a:custGeom>
                <a:avLst/>
                <a:gdLst/>
                <a:ahLst/>
                <a:cxnLst/>
                <a:rect l="l" t="t" r="r" b="b"/>
                <a:pathLst>
                  <a:path w="2689860" h="3133090">
                    <a:moveTo>
                      <a:pt x="0" y="3018790"/>
                    </a:moveTo>
                    <a:lnTo>
                      <a:pt x="109220" y="3133090"/>
                    </a:lnTo>
                    <a:lnTo>
                      <a:pt x="123190" y="2999740"/>
                    </a:lnTo>
                    <a:lnTo>
                      <a:pt x="0" y="3018790"/>
                    </a:lnTo>
                    <a:close/>
                    <a:moveTo>
                      <a:pt x="1490980" y="106680"/>
                    </a:moveTo>
                    <a:cubicBezTo>
                      <a:pt x="1490980" y="106680"/>
                      <a:pt x="1908810" y="64770"/>
                      <a:pt x="2045970" y="55880"/>
                    </a:cubicBezTo>
                    <a:cubicBezTo>
                      <a:pt x="2183130" y="46990"/>
                      <a:pt x="2663190" y="0"/>
                      <a:pt x="2663190" y="0"/>
                    </a:cubicBezTo>
                    <a:cubicBezTo>
                      <a:pt x="2656840" y="41910"/>
                      <a:pt x="2655570" y="86360"/>
                      <a:pt x="2660650" y="128270"/>
                    </a:cubicBezTo>
                    <a:cubicBezTo>
                      <a:pt x="2667000" y="167640"/>
                      <a:pt x="2669540" y="208280"/>
                      <a:pt x="2668270" y="248920"/>
                    </a:cubicBezTo>
                    <a:lnTo>
                      <a:pt x="2689860" y="318770"/>
                    </a:lnTo>
                    <a:lnTo>
                      <a:pt x="2679700" y="419100"/>
                    </a:lnTo>
                    <a:cubicBezTo>
                      <a:pt x="2679700" y="419100"/>
                      <a:pt x="1929130" y="454660"/>
                      <a:pt x="1791970" y="471170"/>
                    </a:cubicBezTo>
                    <a:cubicBezTo>
                      <a:pt x="1654810" y="487680"/>
                      <a:pt x="1450340" y="486410"/>
                      <a:pt x="1450340" y="486410"/>
                    </a:cubicBezTo>
                    <a:cubicBezTo>
                      <a:pt x="1450340" y="486410"/>
                      <a:pt x="1442720" y="365760"/>
                      <a:pt x="1455420" y="322580"/>
                    </a:cubicBezTo>
                    <a:cubicBezTo>
                      <a:pt x="1465580" y="288290"/>
                      <a:pt x="1469390" y="251460"/>
                      <a:pt x="1464310" y="214630"/>
                    </a:cubicBezTo>
                    <a:cubicBezTo>
                      <a:pt x="1464310" y="186690"/>
                      <a:pt x="1490980" y="106680"/>
                      <a:pt x="1490980" y="106680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</p:spPr>
          </p:sp>
        </p:grpSp>
        <p:sp>
          <p:nvSpPr>
            <p:cNvPr id="119" name="TextBox 16">
              <a:extLst>
                <a:ext uri="{FF2B5EF4-FFF2-40B4-BE49-F238E27FC236}">
                  <a16:creationId xmlns:a16="http://schemas.microsoft.com/office/drawing/2014/main" id="{3E44A6B1-45CD-47F3-9DD9-DCCC77EAE752}"/>
                </a:ext>
              </a:extLst>
            </p:cNvPr>
            <p:cNvSpPr txBox="1"/>
            <p:nvPr/>
          </p:nvSpPr>
          <p:spPr>
            <a:xfrm>
              <a:off x="234484" y="609487"/>
              <a:ext cx="1095364" cy="517920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Your</a:t>
              </a:r>
            </a:p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idea goes here.</a:t>
              </a:r>
            </a:p>
          </p:txBody>
        </p:sp>
      </p:grpSp>
      <p:sp>
        <p:nvSpPr>
          <p:cNvPr id="122" name="Textfeld 121">
            <a:extLst>
              <a:ext uri="{FF2B5EF4-FFF2-40B4-BE49-F238E27FC236}">
                <a16:creationId xmlns:a16="http://schemas.microsoft.com/office/drawing/2014/main" id="{59C8B794-C9B8-4E5D-AF5E-54C7E176472E}"/>
              </a:ext>
            </a:extLst>
          </p:cNvPr>
          <p:cNvSpPr txBox="1"/>
          <p:nvPr/>
        </p:nvSpPr>
        <p:spPr>
          <a:xfrm>
            <a:off x="497520" y="2942391"/>
            <a:ext cx="3096344" cy="348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>
              <a:lnSpc>
                <a:spcPts val="1959"/>
              </a:lnSpc>
            </a:pPr>
            <a:r>
              <a:rPr lang="en-US" sz="1800" u="none" dirty="0">
                <a:solidFill>
                  <a:srgbClr val="100F0D"/>
                </a:solidFill>
                <a:latin typeface="Arial Narrow" panose="020B0606020202030204" pitchFamily="34" charset="0"/>
              </a:rPr>
              <a:t>Write action items </a:t>
            </a:r>
            <a:r>
              <a:rPr lang="en-US" dirty="0">
                <a:solidFill>
                  <a:srgbClr val="100F0D"/>
                </a:solidFill>
                <a:latin typeface="Arial Narrow" panose="020B0606020202030204" pitchFamily="34" charset="0"/>
              </a:rPr>
              <a:t>in the post its:</a:t>
            </a:r>
            <a:endParaRPr lang="en-US" sz="1800" u="none" dirty="0">
              <a:solidFill>
                <a:srgbClr val="100F0D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123" name="Group 12">
            <a:extLst>
              <a:ext uri="{FF2B5EF4-FFF2-40B4-BE49-F238E27FC236}">
                <a16:creationId xmlns:a16="http://schemas.microsoft.com/office/drawing/2014/main" id="{E2AD2C21-056A-4147-AC1E-121BE64FEA8A}"/>
              </a:ext>
            </a:extLst>
          </p:cNvPr>
          <p:cNvGrpSpPr/>
          <p:nvPr/>
        </p:nvGrpSpPr>
        <p:grpSpPr>
          <a:xfrm>
            <a:off x="1964025" y="3676071"/>
            <a:ext cx="1006485" cy="982845"/>
            <a:chOff x="0" y="0"/>
            <a:chExt cx="1564330" cy="1551210"/>
          </a:xfrm>
          <a:solidFill>
            <a:srgbClr val="35AB91"/>
          </a:solidFill>
        </p:grpSpPr>
        <p:grpSp>
          <p:nvGrpSpPr>
            <p:cNvPr id="124" name="Group 13">
              <a:extLst>
                <a:ext uri="{FF2B5EF4-FFF2-40B4-BE49-F238E27FC236}">
                  <a16:creationId xmlns:a16="http://schemas.microsoft.com/office/drawing/2014/main" id="{25BE7ED5-ADEC-479C-AC1E-CDE231635944}"/>
                </a:ext>
              </a:extLst>
            </p:cNvPr>
            <p:cNvGrpSpPr/>
            <p:nvPr/>
          </p:nvGrpSpPr>
          <p:grpSpPr>
            <a:xfrm>
              <a:off x="0" y="0"/>
              <a:ext cx="1564330" cy="1551210"/>
              <a:chOff x="0" y="0"/>
              <a:chExt cx="3180080" cy="3153410"/>
            </a:xfrm>
            <a:grpFill/>
          </p:grpSpPr>
          <p:sp>
            <p:nvSpPr>
              <p:cNvPr id="126" name="Freeform 14">
                <a:extLst>
                  <a:ext uri="{FF2B5EF4-FFF2-40B4-BE49-F238E27FC236}">
                    <a16:creationId xmlns:a16="http://schemas.microsoft.com/office/drawing/2014/main" id="{2130CA6A-BF88-4864-B549-35719D443750}"/>
                  </a:ext>
                </a:extLst>
              </p:cNvPr>
              <p:cNvSpPr/>
              <p:nvPr/>
            </p:nvSpPr>
            <p:spPr>
              <a:xfrm>
                <a:off x="0" y="218440"/>
                <a:ext cx="3178810" cy="2934970"/>
              </a:xfrm>
              <a:custGeom>
                <a:avLst/>
                <a:gdLst/>
                <a:ahLst/>
                <a:cxnLst/>
                <a:rect l="l" t="t" r="r" b="b"/>
                <a:pathLst>
                  <a:path w="3178810" h="2934970">
                    <a:moveTo>
                      <a:pt x="0" y="16510"/>
                    </a:moveTo>
                    <a:cubicBezTo>
                      <a:pt x="0" y="16510"/>
                      <a:pt x="2540" y="345440"/>
                      <a:pt x="2540" y="754380"/>
                    </a:cubicBezTo>
                    <a:cubicBezTo>
                      <a:pt x="2540" y="1163320"/>
                      <a:pt x="7620" y="1753870"/>
                      <a:pt x="7620" y="2014220"/>
                    </a:cubicBezTo>
                    <a:cubicBezTo>
                      <a:pt x="7620" y="2208530"/>
                      <a:pt x="16510" y="2607310"/>
                      <a:pt x="21590" y="2799080"/>
                    </a:cubicBezTo>
                    <a:lnTo>
                      <a:pt x="130810" y="2913380"/>
                    </a:lnTo>
                    <a:cubicBezTo>
                      <a:pt x="275590" y="2921000"/>
                      <a:pt x="543560" y="2934970"/>
                      <a:pt x="793750" y="2934970"/>
                    </a:cubicBezTo>
                    <a:lnTo>
                      <a:pt x="3178810" y="2934970"/>
                    </a:lnTo>
                    <a:lnTo>
                      <a:pt x="3178810" y="698500"/>
                    </a:lnTo>
                    <a:cubicBezTo>
                      <a:pt x="3178810" y="323850"/>
                      <a:pt x="3169920" y="46990"/>
                      <a:pt x="3169920" y="46990"/>
                    </a:cubicBezTo>
                    <a:cubicBezTo>
                      <a:pt x="3014980" y="26670"/>
                      <a:pt x="2858770" y="16510"/>
                      <a:pt x="2701290" y="17780"/>
                    </a:cubicBezTo>
                    <a:cubicBezTo>
                      <a:pt x="2428240" y="17780"/>
                      <a:pt x="944880" y="22860"/>
                      <a:pt x="694690" y="13970"/>
                    </a:cubicBezTo>
                    <a:cubicBezTo>
                      <a:pt x="360680" y="0"/>
                      <a:pt x="0" y="16510"/>
                      <a:pt x="0" y="16510"/>
                    </a:cubicBezTo>
                    <a:close/>
                  </a:path>
                </a:pathLst>
              </a:custGeom>
              <a:grpFill/>
            </p:spPr>
          </p:sp>
          <p:sp>
            <p:nvSpPr>
              <p:cNvPr id="127" name="Freeform 15">
                <a:extLst>
                  <a:ext uri="{FF2B5EF4-FFF2-40B4-BE49-F238E27FC236}">
                    <a16:creationId xmlns:a16="http://schemas.microsoft.com/office/drawing/2014/main" id="{6CC26CBC-462C-4923-9190-601E99FEA3EB}"/>
                  </a:ext>
                </a:extLst>
              </p:cNvPr>
              <p:cNvSpPr/>
              <p:nvPr/>
            </p:nvSpPr>
            <p:spPr>
              <a:xfrm>
                <a:off x="21590" y="0"/>
                <a:ext cx="2689860" cy="3133090"/>
              </a:xfrm>
              <a:custGeom>
                <a:avLst/>
                <a:gdLst/>
                <a:ahLst/>
                <a:cxnLst/>
                <a:rect l="l" t="t" r="r" b="b"/>
                <a:pathLst>
                  <a:path w="2689860" h="3133090">
                    <a:moveTo>
                      <a:pt x="0" y="3018790"/>
                    </a:moveTo>
                    <a:lnTo>
                      <a:pt x="109220" y="3133090"/>
                    </a:lnTo>
                    <a:lnTo>
                      <a:pt x="123190" y="2999740"/>
                    </a:lnTo>
                    <a:lnTo>
                      <a:pt x="0" y="3018790"/>
                    </a:lnTo>
                    <a:close/>
                    <a:moveTo>
                      <a:pt x="1490980" y="106680"/>
                    </a:moveTo>
                    <a:cubicBezTo>
                      <a:pt x="1490980" y="106680"/>
                      <a:pt x="1908810" y="64770"/>
                      <a:pt x="2045970" y="55880"/>
                    </a:cubicBezTo>
                    <a:cubicBezTo>
                      <a:pt x="2183130" y="46990"/>
                      <a:pt x="2663190" y="0"/>
                      <a:pt x="2663190" y="0"/>
                    </a:cubicBezTo>
                    <a:cubicBezTo>
                      <a:pt x="2656840" y="41910"/>
                      <a:pt x="2655570" y="86360"/>
                      <a:pt x="2660650" y="128270"/>
                    </a:cubicBezTo>
                    <a:cubicBezTo>
                      <a:pt x="2667000" y="167640"/>
                      <a:pt x="2669540" y="208280"/>
                      <a:pt x="2668270" y="248920"/>
                    </a:cubicBezTo>
                    <a:lnTo>
                      <a:pt x="2689860" y="318770"/>
                    </a:lnTo>
                    <a:lnTo>
                      <a:pt x="2679700" y="419100"/>
                    </a:lnTo>
                    <a:cubicBezTo>
                      <a:pt x="2679700" y="419100"/>
                      <a:pt x="1929130" y="454660"/>
                      <a:pt x="1791970" y="471170"/>
                    </a:cubicBezTo>
                    <a:cubicBezTo>
                      <a:pt x="1654810" y="487680"/>
                      <a:pt x="1450340" y="486410"/>
                      <a:pt x="1450340" y="486410"/>
                    </a:cubicBezTo>
                    <a:cubicBezTo>
                      <a:pt x="1450340" y="486410"/>
                      <a:pt x="1442720" y="365760"/>
                      <a:pt x="1455420" y="322580"/>
                    </a:cubicBezTo>
                    <a:cubicBezTo>
                      <a:pt x="1465580" y="288290"/>
                      <a:pt x="1469390" y="251460"/>
                      <a:pt x="1464310" y="214630"/>
                    </a:cubicBezTo>
                    <a:cubicBezTo>
                      <a:pt x="1464310" y="186690"/>
                      <a:pt x="1490980" y="106680"/>
                      <a:pt x="1490980" y="106680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</p:spPr>
          </p:sp>
        </p:grpSp>
        <p:sp>
          <p:nvSpPr>
            <p:cNvPr id="125" name="TextBox 16">
              <a:extLst>
                <a:ext uri="{FF2B5EF4-FFF2-40B4-BE49-F238E27FC236}">
                  <a16:creationId xmlns:a16="http://schemas.microsoft.com/office/drawing/2014/main" id="{8859507F-A51D-4D3D-BE13-BFB6702F0712}"/>
                </a:ext>
              </a:extLst>
            </p:cNvPr>
            <p:cNvSpPr txBox="1"/>
            <p:nvPr/>
          </p:nvSpPr>
          <p:spPr>
            <a:xfrm>
              <a:off x="234484" y="609487"/>
              <a:ext cx="1095364" cy="517920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Your</a:t>
              </a:r>
            </a:p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idea goes here.</a:t>
              </a:r>
            </a:p>
          </p:txBody>
        </p:sp>
      </p:grpSp>
      <p:grpSp>
        <p:nvGrpSpPr>
          <p:cNvPr id="128" name="Group 12">
            <a:extLst>
              <a:ext uri="{FF2B5EF4-FFF2-40B4-BE49-F238E27FC236}">
                <a16:creationId xmlns:a16="http://schemas.microsoft.com/office/drawing/2014/main" id="{B1841295-128C-42E2-8032-0C368EE7BEE2}"/>
              </a:ext>
            </a:extLst>
          </p:cNvPr>
          <p:cNvGrpSpPr/>
          <p:nvPr/>
        </p:nvGrpSpPr>
        <p:grpSpPr>
          <a:xfrm>
            <a:off x="3304658" y="3669738"/>
            <a:ext cx="1006485" cy="982845"/>
            <a:chOff x="0" y="0"/>
            <a:chExt cx="1564330" cy="1551210"/>
          </a:xfrm>
          <a:solidFill>
            <a:srgbClr val="35AB91"/>
          </a:solidFill>
        </p:grpSpPr>
        <p:grpSp>
          <p:nvGrpSpPr>
            <p:cNvPr id="129" name="Group 13">
              <a:extLst>
                <a:ext uri="{FF2B5EF4-FFF2-40B4-BE49-F238E27FC236}">
                  <a16:creationId xmlns:a16="http://schemas.microsoft.com/office/drawing/2014/main" id="{F9B7F355-D08F-48DD-A4F5-44984C5B28F7}"/>
                </a:ext>
              </a:extLst>
            </p:cNvPr>
            <p:cNvGrpSpPr/>
            <p:nvPr/>
          </p:nvGrpSpPr>
          <p:grpSpPr>
            <a:xfrm>
              <a:off x="0" y="0"/>
              <a:ext cx="1564330" cy="1551210"/>
              <a:chOff x="0" y="0"/>
              <a:chExt cx="3180080" cy="3153410"/>
            </a:xfrm>
            <a:grpFill/>
          </p:grpSpPr>
          <p:sp>
            <p:nvSpPr>
              <p:cNvPr id="131" name="Freeform 14">
                <a:extLst>
                  <a:ext uri="{FF2B5EF4-FFF2-40B4-BE49-F238E27FC236}">
                    <a16:creationId xmlns:a16="http://schemas.microsoft.com/office/drawing/2014/main" id="{82A351EB-D1E1-4E6F-A1BF-E7E0552B8689}"/>
                  </a:ext>
                </a:extLst>
              </p:cNvPr>
              <p:cNvSpPr/>
              <p:nvPr/>
            </p:nvSpPr>
            <p:spPr>
              <a:xfrm>
                <a:off x="0" y="218440"/>
                <a:ext cx="3178810" cy="2934970"/>
              </a:xfrm>
              <a:custGeom>
                <a:avLst/>
                <a:gdLst/>
                <a:ahLst/>
                <a:cxnLst/>
                <a:rect l="l" t="t" r="r" b="b"/>
                <a:pathLst>
                  <a:path w="3178810" h="2934970">
                    <a:moveTo>
                      <a:pt x="0" y="16510"/>
                    </a:moveTo>
                    <a:cubicBezTo>
                      <a:pt x="0" y="16510"/>
                      <a:pt x="2540" y="345440"/>
                      <a:pt x="2540" y="754380"/>
                    </a:cubicBezTo>
                    <a:cubicBezTo>
                      <a:pt x="2540" y="1163320"/>
                      <a:pt x="7620" y="1753870"/>
                      <a:pt x="7620" y="2014220"/>
                    </a:cubicBezTo>
                    <a:cubicBezTo>
                      <a:pt x="7620" y="2208530"/>
                      <a:pt x="16510" y="2607310"/>
                      <a:pt x="21590" y="2799080"/>
                    </a:cubicBezTo>
                    <a:lnTo>
                      <a:pt x="130810" y="2913380"/>
                    </a:lnTo>
                    <a:cubicBezTo>
                      <a:pt x="275590" y="2921000"/>
                      <a:pt x="543560" y="2934970"/>
                      <a:pt x="793750" y="2934970"/>
                    </a:cubicBezTo>
                    <a:lnTo>
                      <a:pt x="3178810" y="2934970"/>
                    </a:lnTo>
                    <a:lnTo>
                      <a:pt x="3178810" y="698500"/>
                    </a:lnTo>
                    <a:cubicBezTo>
                      <a:pt x="3178810" y="323850"/>
                      <a:pt x="3169920" y="46990"/>
                      <a:pt x="3169920" y="46990"/>
                    </a:cubicBezTo>
                    <a:cubicBezTo>
                      <a:pt x="3014980" y="26670"/>
                      <a:pt x="2858770" y="16510"/>
                      <a:pt x="2701290" y="17780"/>
                    </a:cubicBezTo>
                    <a:cubicBezTo>
                      <a:pt x="2428240" y="17780"/>
                      <a:pt x="944880" y="22860"/>
                      <a:pt x="694690" y="13970"/>
                    </a:cubicBezTo>
                    <a:cubicBezTo>
                      <a:pt x="360680" y="0"/>
                      <a:pt x="0" y="16510"/>
                      <a:pt x="0" y="16510"/>
                    </a:cubicBezTo>
                    <a:close/>
                  </a:path>
                </a:pathLst>
              </a:custGeom>
              <a:grpFill/>
            </p:spPr>
          </p:sp>
          <p:sp>
            <p:nvSpPr>
              <p:cNvPr id="132" name="Freeform 15">
                <a:extLst>
                  <a:ext uri="{FF2B5EF4-FFF2-40B4-BE49-F238E27FC236}">
                    <a16:creationId xmlns:a16="http://schemas.microsoft.com/office/drawing/2014/main" id="{DD5FC69A-0113-41E1-979F-C56228BCB180}"/>
                  </a:ext>
                </a:extLst>
              </p:cNvPr>
              <p:cNvSpPr/>
              <p:nvPr/>
            </p:nvSpPr>
            <p:spPr>
              <a:xfrm>
                <a:off x="21590" y="0"/>
                <a:ext cx="2689860" cy="3133090"/>
              </a:xfrm>
              <a:custGeom>
                <a:avLst/>
                <a:gdLst/>
                <a:ahLst/>
                <a:cxnLst/>
                <a:rect l="l" t="t" r="r" b="b"/>
                <a:pathLst>
                  <a:path w="2689860" h="3133090">
                    <a:moveTo>
                      <a:pt x="0" y="3018790"/>
                    </a:moveTo>
                    <a:lnTo>
                      <a:pt x="109220" y="3133090"/>
                    </a:lnTo>
                    <a:lnTo>
                      <a:pt x="123190" y="2999740"/>
                    </a:lnTo>
                    <a:lnTo>
                      <a:pt x="0" y="3018790"/>
                    </a:lnTo>
                    <a:close/>
                    <a:moveTo>
                      <a:pt x="1490980" y="106680"/>
                    </a:moveTo>
                    <a:cubicBezTo>
                      <a:pt x="1490980" y="106680"/>
                      <a:pt x="1908810" y="64770"/>
                      <a:pt x="2045970" y="55880"/>
                    </a:cubicBezTo>
                    <a:cubicBezTo>
                      <a:pt x="2183130" y="46990"/>
                      <a:pt x="2663190" y="0"/>
                      <a:pt x="2663190" y="0"/>
                    </a:cubicBezTo>
                    <a:cubicBezTo>
                      <a:pt x="2656840" y="41910"/>
                      <a:pt x="2655570" y="86360"/>
                      <a:pt x="2660650" y="128270"/>
                    </a:cubicBezTo>
                    <a:cubicBezTo>
                      <a:pt x="2667000" y="167640"/>
                      <a:pt x="2669540" y="208280"/>
                      <a:pt x="2668270" y="248920"/>
                    </a:cubicBezTo>
                    <a:lnTo>
                      <a:pt x="2689860" y="318770"/>
                    </a:lnTo>
                    <a:lnTo>
                      <a:pt x="2679700" y="419100"/>
                    </a:lnTo>
                    <a:cubicBezTo>
                      <a:pt x="2679700" y="419100"/>
                      <a:pt x="1929130" y="454660"/>
                      <a:pt x="1791970" y="471170"/>
                    </a:cubicBezTo>
                    <a:cubicBezTo>
                      <a:pt x="1654810" y="487680"/>
                      <a:pt x="1450340" y="486410"/>
                      <a:pt x="1450340" y="486410"/>
                    </a:cubicBezTo>
                    <a:cubicBezTo>
                      <a:pt x="1450340" y="486410"/>
                      <a:pt x="1442720" y="365760"/>
                      <a:pt x="1455420" y="322580"/>
                    </a:cubicBezTo>
                    <a:cubicBezTo>
                      <a:pt x="1465580" y="288290"/>
                      <a:pt x="1469390" y="251460"/>
                      <a:pt x="1464310" y="214630"/>
                    </a:cubicBezTo>
                    <a:cubicBezTo>
                      <a:pt x="1464310" y="186690"/>
                      <a:pt x="1490980" y="106680"/>
                      <a:pt x="1490980" y="106680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</p:spPr>
          </p:sp>
        </p:grpSp>
        <p:sp>
          <p:nvSpPr>
            <p:cNvPr id="130" name="TextBox 16">
              <a:extLst>
                <a:ext uri="{FF2B5EF4-FFF2-40B4-BE49-F238E27FC236}">
                  <a16:creationId xmlns:a16="http://schemas.microsoft.com/office/drawing/2014/main" id="{3DADD591-A037-4192-9CCD-A6A64BFE9868}"/>
                </a:ext>
              </a:extLst>
            </p:cNvPr>
            <p:cNvSpPr txBox="1"/>
            <p:nvPr/>
          </p:nvSpPr>
          <p:spPr>
            <a:xfrm>
              <a:off x="234484" y="609487"/>
              <a:ext cx="1095364" cy="517920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Your</a:t>
              </a:r>
            </a:p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idea goes here.</a:t>
              </a:r>
            </a:p>
          </p:txBody>
        </p:sp>
      </p:grpSp>
      <p:grpSp>
        <p:nvGrpSpPr>
          <p:cNvPr id="133" name="Group 12">
            <a:extLst>
              <a:ext uri="{FF2B5EF4-FFF2-40B4-BE49-F238E27FC236}">
                <a16:creationId xmlns:a16="http://schemas.microsoft.com/office/drawing/2014/main" id="{AF8D9E33-FFB9-4F3B-B864-5B320EF656BF}"/>
              </a:ext>
            </a:extLst>
          </p:cNvPr>
          <p:cNvGrpSpPr/>
          <p:nvPr/>
        </p:nvGrpSpPr>
        <p:grpSpPr>
          <a:xfrm>
            <a:off x="622990" y="4975700"/>
            <a:ext cx="1006485" cy="982845"/>
            <a:chOff x="0" y="0"/>
            <a:chExt cx="1564330" cy="1551210"/>
          </a:xfrm>
          <a:solidFill>
            <a:srgbClr val="35AB91"/>
          </a:solidFill>
        </p:grpSpPr>
        <p:grpSp>
          <p:nvGrpSpPr>
            <p:cNvPr id="134" name="Group 13">
              <a:extLst>
                <a:ext uri="{FF2B5EF4-FFF2-40B4-BE49-F238E27FC236}">
                  <a16:creationId xmlns:a16="http://schemas.microsoft.com/office/drawing/2014/main" id="{CB4C9E37-0C7B-4DCD-8B79-8A0E4D5BB6F0}"/>
                </a:ext>
              </a:extLst>
            </p:cNvPr>
            <p:cNvGrpSpPr/>
            <p:nvPr/>
          </p:nvGrpSpPr>
          <p:grpSpPr>
            <a:xfrm>
              <a:off x="0" y="0"/>
              <a:ext cx="1564330" cy="1551210"/>
              <a:chOff x="0" y="0"/>
              <a:chExt cx="3180080" cy="3153410"/>
            </a:xfrm>
            <a:grpFill/>
          </p:grpSpPr>
          <p:sp>
            <p:nvSpPr>
              <p:cNvPr id="136" name="Freeform 14">
                <a:extLst>
                  <a:ext uri="{FF2B5EF4-FFF2-40B4-BE49-F238E27FC236}">
                    <a16:creationId xmlns:a16="http://schemas.microsoft.com/office/drawing/2014/main" id="{5AB56AEA-83A0-4DDC-AFD1-A491F7753B30}"/>
                  </a:ext>
                </a:extLst>
              </p:cNvPr>
              <p:cNvSpPr/>
              <p:nvPr/>
            </p:nvSpPr>
            <p:spPr>
              <a:xfrm>
                <a:off x="0" y="218440"/>
                <a:ext cx="3178810" cy="2934970"/>
              </a:xfrm>
              <a:custGeom>
                <a:avLst/>
                <a:gdLst/>
                <a:ahLst/>
                <a:cxnLst/>
                <a:rect l="l" t="t" r="r" b="b"/>
                <a:pathLst>
                  <a:path w="3178810" h="2934970">
                    <a:moveTo>
                      <a:pt x="0" y="16510"/>
                    </a:moveTo>
                    <a:cubicBezTo>
                      <a:pt x="0" y="16510"/>
                      <a:pt x="2540" y="345440"/>
                      <a:pt x="2540" y="754380"/>
                    </a:cubicBezTo>
                    <a:cubicBezTo>
                      <a:pt x="2540" y="1163320"/>
                      <a:pt x="7620" y="1753870"/>
                      <a:pt x="7620" y="2014220"/>
                    </a:cubicBezTo>
                    <a:cubicBezTo>
                      <a:pt x="7620" y="2208530"/>
                      <a:pt x="16510" y="2607310"/>
                      <a:pt x="21590" y="2799080"/>
                    </a:cubicBezTo>
                    <a:lnTo>
                      <a:pt x="130810" y="2913380"/>
                    </a:lnTo>
                    <a:cubicBezTo>
                      <a:pt x="275590" y="2921000"/>
                      <a:pt x="543560" y="2934970"/>
                      <a:pt x="793750" y="2934970"/>
                    </a:cubicBezTo>
                    <a:lnTo>
                      <a:pt x="3178810" y="2934970"/>
                    </a:lnTo>
                    <a:lnTo>
                      <a:pt x="3178810" y="698500"/>
                    </a:lnTo>
                    <a:cubicBezTo>
                      <a:pt x="3178810" y="323850"/>
                      <a:pt x="3169920" y="46990"/>
                      <a:pt x="3169920" y="46990"/>
                    </a:cubicBezTo>
                    <a:cubicBezTo>
                      <a:pt x="3014980" y="26670"/>
                      <a:pt x="2858770" y="16510"/>
                      <a:pt x="2701290" y="17780"/>
                    </a:cubicBezTo>
                    <a:cubicBezTo>
                      <a:pt x="2428240" y="17780"/>
                      <a:pt x="944880" y="22860"/>
                      <a:pt x="694690" y="13970"/>
                    </a:cubicBezTo>
                    <a:cubicBezTo>
                      <a:pt x="360680" y="0"/>
                      <a:pt x="0" y="16510"/>
                      <a:pt x="0" y="16510"/>
                    </a:cubicBezTo>
                    <a:close/>
                  </a:path>
                </a:pathLst>
              </a:custGeom>
              <a:grpFill/>
            </p:spPr>
          </p:sp>
          <p:sp>
            <p:nvSpPr>
              <p:cNvPr id="137" name="Freeform 15">
                <a:extLst>
                  <a:ext uri="{FF2B5EF4-FFF2-40B4-BE49-F238E27FC236}">
                    <a16:creationId xmlns:a16="http://schemas.microsoft.com/office/drawing/2014/main" id="{3EDABFCE-5A67-4E32-B2EB-D15920321FD2}"/>
                  </a:ext>
                </a:extLst>
              </p:cNvPr>
              <p:cNvSpPr/>
              <p:nvPr/>
            </p:nvSpPr>
            <p:spPr>
              <a:xfrm>
                <a:off x="21590" y="0"/>
                <a:ext cx="2689860" cy="3133090"/>
              </a:xfrm>
              <a:custGeom>
                <a:avLst/>
                <a:gdLst/>
                <a:ahLst/>
                <a:cxnLst/>
                <a:rect l="l" t="t" r="r" b="b"/>
                <a:pathLst>
                  <a:path w="2689860" h="3133090">
                    <a:moveTo>
                      <a:pt x="0" y="3018790"/>
                    </a:moveTo>
                    <a:lnTo>
                      <a:pt x="109220" y="3133090"/>
                    </a:lnTo>
                    <a:lnTo>
                      <a:pt x="123190" y="2999740"/>
                    </a:lnTo>
                    <a:lnTo>
                      <a:pt x="0" y="3018790"/>
                    </a:lnTo>
                    <a:close/>
                    <a:moveTo>
                      <a:pt x="1490980" y="106680"/>
                    </a:moveTo>
                    <a:cubicBezTo>
                      <a:pt x="1490980" y="106680"/>
                      <a:pt x="1908810" y="64770"/>
                      <a:pt x="2045970" y="55880"/>
                    </a:cubicBezTo>
                    <a:cubicBezTo>
                      <a:pt x="2183130" y="46990"/>
                      <a:pt x="2663190" y="0"/>
                      <a:pt x="2663190" y="0"/>
                    </a:cubicBezTo>
                    <a:cubicBezTo>
                      <a:pt x="2656840" y="41910"/>
                      <a:pt x="2655570" y="86360"/>
                      <a:pt x="2660650" y="128270"/>
                    </a:cubicBezTo>
                    <a:cubicBezTo>
                      <a:pt x="2667000" y="167640"/>
                      <a:pt x="2669540" y="208280"/>
                      <a:pt x="2668270" y="248920"/>
                    </a:cubicBezTo>
                    <a:lnTo>
                      <a:pt x="2689860" y="318770"/>
                    </a:lnTo>
                    <a:lnTo>
                      <a:pt x="2679700" y="419100"/>
                    </a:lnTo>
                    <a:cubicBezTo>
                      <a:pt x="2679700" y="419100"/>
                      <a:pt x="1929130" y="454660"/>
                      <a:pt x="1791970" y="471170"/>
                    </a:cubicBezTo>
                    <a:cubicBezTo>
                      <a:pt x="1654810" y="487680"/>
                      <a:pt x="1450340" y="486410"/>
                      <a:pt x="1450340" y="486410"/>
                    </a:cubicBezTo>
                    <a:cubicBezTo>
                      <a:pt x="1450340" y="486410"/>
                      <a:pt x="1442720" y="365760"/>
                      <a:pt x="1455420" y="322580"/>
                    </a:cubicBezTo>
                    <a:cubicBezTo>
                      <a:pt x="1465580" y="288290"/>
                      <a:pt x="1469390" y="251460"/>
                      <a:pt x="1464310" y="214630"/>
                    </a:cubicBezTo>
                    <a:cubicBezTo>
                      <a:pt x="1464310" y="186690"/>
                      <a:pt x="1490980" y="106680"/>
                      <a:pt x="1490980" y="106680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</p:spPr>
          </p:sp>
        </p:grpSp>
        <p:sp>
          <p:nvSpPr>
            <p:cNvPr id="135" name="TextBox 16">
              <a:extLst>
                <a:ext uri="{FF2B5EF4-FFF2-40B4-BE49-F238E27FC236}">
                  <a16:creationId xmlns:a16="http://schemas.microsoft.com/office/drawing/2014/main" id="{65165ABE-CB94-4657-A16D-A0CF61A8E530}"/>
                </a:ext>
              </a:extLst>
            </p:cNvPr>
            <p:cNvSpPr txBox="1"/>
            <p:nvPr/>
          </p:nvSpPr>
          <p:spPr>
            <a:xfrm>
              <a:off x="234484" y="609487"/>
              <a:ext cx="1095364" cy="517920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Your</a:t>
              </a:r>
            </a:p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idea goes here.</a:t>
              </a:r>
            </a:p>
          </p:txBody>
        </p:sp>
      </p:grpSp>
      <p:grpSp>
        <p:nvGrpSpPr>
          <p:cNvPr id="138" name="Group 12">
            <a:extLst>
              <a:ext uri="{FF2B5EF4-FFF2-40B4-BE49-F238E27FC236}">
                <a16:creationId xmlns:a16="http://schemas.microsoft.com/office/drawing/2014/main" id="{ADC7C595-1412-40C3-A1FC-5436A6849FE2}"/>
              </a:ext>
            </a:extLst>
          </p:cNvPr>
          <p:cNvGrpSpPr/>
          <p:nvPr/>
        </p:nvGrpSpPr>
        <p:grpSpPr>
          <a:xfrm>
            <a:off x="1963623" y="4969367"/>
            <a:ext cx="1006485" cy="982845"/>
            <a:chOff x="0" y="0"/>
            <a:chExt cx="1564330" cy="1551210"/>
          </a:xfrm>
          <a:solidFill>
            <a:srgbClr val="35AB91"/>
          </a:solidFill>
        </p:grpSpPr>
        <p:grpSp>
          <p:nvGrpSpPr>
            <p:cNvPr id="139" name="Group 13">
              <a:extLst>
                <a:ext uri="{FF2B5EF4-FFF2-40B4-BE49-F238E27FC236}">
                  <a16:creationId xmlns:a16="http://schemas.microsoft.com/office/drawing/2014/main" id="{C840BB82-E5F4-420C-BD1A-9D428A315D69}"/>
                </a:ext>
              </a:extLst>
            </p:cNvPr>
            <p:cNvGrpSpPr/>
            <p:nvPr/>
          </p:nvGrpSpPr>
          <p:grpSpPr>
            <a:xfrm>
              <a:off x="0" y="0"/>
              <a:ext cx="1564330" cy="1551210"/>
              <a:chOff x="0" y="0"/>
              <a:chExt cx="3180080" cy="3153410"/>
            </a:xfrm>
            <a:grpFill/>
          </p:grpSpPr>
          <p:sp>
            <p:nvSpPr>
              <p:cNvPr id="141" name="Freeform 14">
                <a:extLst>
                  <a:ext uri="{FF2B5EF4-FFF2-40B4-BE49-F238E27FC236}">
                    <a16:creationId xmlns:a16="http://schemas.microsoft.com/office/drawing/2014/main" id="{1021DDAF-30D4-485E-A6CB-DAEA083CCC9F}"/>
                  </a:ext>
                </a:extLst>
              </p:cNvPr>
              <p:cNvSpPr/>
              <p:nvPr/>
            </p:nvSpPr>
            <p:spPr>
              <a:xfrm>
                <a:off x="0" y="218440"/>
                <a:ext cx="3178810" cy="2934970"/>
              </a:xfrm>
              <a:custGeom>
                <a:avLst/>
                <a:gdLst/>
                <a:ahLst/>
                <a:cxnLst/>
                <a:rect l="l" t="t" r="r" b="b"/>
                <a:pathLst>
                  <a:path w="3178810" h="2934970">
                    <a:moveTo>
                      <a:pt x="0" y="16510"/>
                    </a:moveTo>
                    <a:cubicBezTo>
                      <a:pt x="0" y="16510"/>
                      <a:pt x="2540" y="345440"/>
                      <a:pt x="2540" y="754380"/>
                    </a:cubicBezTo>
                    <a:cubicBezTo>
                      <a:pt x="2540" y="1163320"/>
                      <a:pt x="7620" y="1753870"/>
                      <a:pt x="7620" y="2014220"/>
                    </a:cubicBezTo>
                    <a:cubicBezTo>
                      <a:pt x="7620" y="2208530"/>
                      <a:pt x="16510" y="2607310"/>
                      <a:pt x="21590" y="2799080"/>
                    </a:cubicBezTo>
                    <a:lnTo>
                      <a:pt x="130810" y="2913380"/>
                    </a:lnTo>
                    <a:cubicBezTo>
                      <a:pt x="275590" y="2921000"/>
                      <a:pt x="543560" y="2934970"/>
                      <a:pt x="793750" y="2934970"/>
                    </a:cubicBezTo>
                    <a:lnTo>
                      <a:pt x="3178810" y="2934970"/>
                    </a:lnTo>
                    <a:lnTo>
                      <a:pt x="3178810" y="698500"/>
                    </a:lnTo>
                    <a:cubicBezTo>
                      <a:pt x="3178810" y="323850"/>
                      <a:pt x="3169920" y="46990"/>
                      <a:pt x="3169920" y="46990"/>
                    </a:cubicBezTo>
                    <a:cubicBezTo>
                      <a:pt x="3014980" y="26670"/>
                      <a:pt x="2858770" y="16510"/>
                      <a:pt x="2701290" y="17780"/>
                    </a:cubicBezTo>
                    <a:cubicBezTo>
                      <a:pt x="2428240" y="17780"/>
                      <a:pt x="944880" y="22860"/>
                      <a:pt x="694690" y="13970"/>
                    </a:cubicBezTo>
                    <a:cubicBezTo>
                      <a:pt x="360680" y="0"/>
                      <a:pt x="0" y="16510"/>
                      <a:pt x="0" y="16510"/>
                    </a:cubicBezTo>
                    <a:close/>
                  </a:path>
                </a:pathLst>
              </a:custGeom>
              <a:grpFill/>
            </p:spPr>
          </p:sp>
          <p:sp>
            <p:nvSpPr>
              <p:cNvPr id="142" name="Freeform 15">
                <a:extLst>
                  <a:ext uri="{FF2B5EF4-FFF2-40B4-BE49-F238E27FC236}">
                    <a16:creationId xmlns:a16="http://schemas.microsoft.com/office/drawing/2014/main" id="{B755F6DE-3E47-4B31-92A3-E64254C15526}"/>
                  </a:ext>
                </a:extLst>
              </p:cNvPr>
              <p:cNvSpPr/>
              <p:nvPr/>
            </p:nvSpPr>
            <p:spPr>
              <a:xfrm>
                <a:off x="21590" y="0"/>
                <a:ext cx="2689860" cy="3133090"/>
              </a:xfrm>
              <a:custGeom>
                <a:avLst/>
                <a:gdLst/>
                <a:ahLst/>
                <a:cxnLst/>
                <a:rect l="l" t="t" r="r" b="b"/>
                <a:pathLst>
                  <a:path w="2689860" h="3133090">
                    <a:moveTo>
                      <a:pt x="0" y="3018790"/>
                    </a:moveTo>
                    <a:lnTo>
                      <a:pt x="109220" y="3133090"/>
                    </a:lnTo>
                    <a:lnTo>
                      <a:pt x="123190" y="2999740"/>
                    </a:lnTo>
                    <a:lnTo>
                      <a:pt x="0" y="3018790"/>
                    </a:lnTo>
                    <a:close/>
                    <a:moveTo>
                      <a:pt x="1490980" y="106680"/>
                    </a:moveTo>
                    <a:cubicBezTo>
                      <a:pt x="1490980" y="106680"/>
                      <a:pt x="1908810" y="64770"/>
                      <a:pt x="2045970" y="55880"/>
                    </a:cubicBezTo>
                    <a:cubicBezTo>
                      <a:pt x="2183130" y="46990"/>
                      <a:pt x="2663190" y="0"/>
                      <a:pt x="2663190" y="0"/>
                    </a:cubicBezTo>
                    <a:cubicBezTo>
                      <a:pt x="2656840" y="41910"/>
                      <a:pt x="2655570" y="86360"/>
                      <a:pt x="2660650" y="128270"/>
                    </a:cubicBezTo>
                    <a:cubicBezTo>
                      <a:pt x="2667000" y="167640"/>
                      <a:pt x="2669540" y="208280"/>
                      <a:pt x="2668270" y="248920"/>
                    </a:cubicBezTo>
                    <a:lnTo>
                      <a:pt x="2689860" y="318770"/>
                    </a:lnTo>
                    <a:lnTo>
                      <a:pt x="2679700" y="419100"/>
                    </a:lnTo>
                    <a:cubicBezTo>
                      <a:pt x="2679700" y="419100"/>
                      <a:pt x="1929130" y="454660"/>
                      <a:pt x="1791970" y="471170"/>
                    </a:cubicBezTo>
                    <a:cubicBezTo>
                      <a:pt x="1654810" y="487680"/>
                      <a:pt x="1450340" y="486410"/>
                      <a:pt x="1450340" y="486410"/>
                    </a:cubicBezTo>
                    <a:cubicBezTo>
                      <a:pt x="1450340" y="486410"/>
                      <a:pt x="1442720" y="365760"/>
                      <a:pt x="1455420" y="322580"/>
                    </a:cubicBezTo>
                    <a:cubicBezTo>
                      <a:pt x="1465580" y="288290"/>
                      <a:pt x="1469390" y="251460"/>
                      <a:pt x="1464310" y="214630"/>
                    </a:cubicBezTo>
                    <a:cubicBezTo>
                      <a:pt x="1464310" y="186690"/>
                      <a:pt x="1490980" y="106680"/>
                      <a:pt x="1490980" y="106680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</p:spPr>
          </p:sp>
        </p:grpSp>
        <p:sp>
          <p:nvSpPr>
            <p:cNvPr id="140" name="TextBox 16">
              <a:extLst>
                <a:ext uri="{FF2B5EF4-FFF2-40B4-BE49-F238E27FC236}">
                  <a16:creationId xmlns:a16="http://schemas.microsoft.com/office/drawing/2014/main" id="{24A6C8E5-3563-435D-BD70-596449A357B7}"/>
                </a:ext>
              </a:extLst>
            </p:cNvPr>
            <p:cNvSpPr txBox="1"/>
            <p:nvPr/>
          </p:nvSpPr>
          <p:spPr>
            <a:xfrm>
              <a:off x="234484" y="609487"/>
              <a:ext cx="1095364" cy="517920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Your</a:t>
              </a:r>
            </a:p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idea goes here.</a:t>
              </a:r>
            </a:p>
          </p:txBody>
        </p:sp>
      </p:grpSp>
      <p:grpSp>
        <p:nvGrpSpPr>
          <p:cNvPr id="143" name="Group 12">
            <a:extLst>
              <a:ext uri="{FF2B5EF4-FFF2-40B4-BE49-F238E27FC236}">
                <a16:creationId xmlns:a16="http://schemas.microsoft.com/office/drawing/2014/main" id="{72D38C5C-FE3E-4146-9AE9-1AD0ADDE23EB}"/>
              </a:ext>
            </a:extLst>
          </p:cNvPr>
          <p:cNvGrpSpPr/>
          <p:nvPr/>
        </p:nvGrpSpPr>
        <p:grpSpPr>
          <a:xfrm>
            <a:off x="3304256" y="4963034"/>
            <a:ext cx="1006485" cy="982845"/>
            <a:chOff x="0" y="0"/>
            <a:chExt cx="1564330" cy="1551210"/>
          </a:xfrm>
          <a:solidFill>
            <a:srgbClr val="35AB91"/>
          </a:solidFill>
        </p:grpSpPr>
        <p:grpSp>
          <p:nvGrpSpPr>
            <p:cNvPr id="144" name="Group 13">
              <a:extLst>
                <a:ext uri="{FF2B5EF4-FFF2-40B4-BE49-F238E27FC236}">
                  <a16:creationId xmlns:a16="http://schemas.microsoft.com/office/drawing/2014/main" id="{1C4619DF-1E93-408F-9FFC-C59A13CB2E64}"/>
                </a:ext>
              </a:extLst>
            </p:cNvPr>
            <p:cNvGrpSpPr/>
            <p:nvPr/>
          </p:nvGrpSpPr>
          <p:grpSpPr>
            <a:xfrm>
              <a:off x="0" y="0"/>
              <a:ext cx="1564330" cy="1551210"/>
              <a:chOff x="0" y="0"/>
              <a:chExt cx="3180080" cy="3153410"/>
            </a:xfrm>
            <a:grpFill/>
          </p:grpSpPr>
          <p:sp>
            <p:nvSpPr>
              <p:cNvPr id="146" name="Freeform 14">
                <a:extLst>
                  <a:ext uri="{FF2B5EF4-FFF2-40B4-BE49-F238E27FC236}">
                    <a16:creationId xmlns:a16="http://schemas.microsoft.com/office/drawing/2014/main" id="{2E92060E-43F6-49D9-9DD4-BA8CA9715F3A}"/>
                  </a:ext>
                </a:extLst>
              </p:cNvPr>
              <p:cNvSpPr/>
              <p:nvPr/>
            </p:nvSpPr>
            <p:spPr>
              <a:xfrm>
                <a:off x="0" y="218440"/>
                <a:ext cx="3178810" cy="2934970"/>
              </a:xfrm>
              <a:custGeom>
                <a:avLst/>
                <a:gdLst/>
                <a:ahLst/>
                <a:cxnLst/>
                <a:rect l="l" t="t" r="r" b="b"/>
                <a:pathLst>
                  <a:path w="3178810" h="2934970">
                    <a:moveTo>
                      <a:pt x="0" y="16510"/>
                    </a:moveTo>
                    <a:cubicBezTo>
                      <a:pt x="0" y="16510"/>
                      <a:pt x="2540" y="345440"/>
                      <a:pt x="2540" y="754380"/>
                    </a:cubicBezTo>
                    <a:cubicBezTo>
                      <a:pt x="2540" y="1163320"/>
                      <a:pt x="7620" y="1753870"/>
                      <a:pt x="7620" y="2014220"/>
                    </a:cubicBezTo>
                    <a:cubicBezTo>
                      <a:pt x="7620" y="2208530"/>
                      <a:pt x="16510" y="2607310"/>
                      <a:pt x="21590" y="2799080"/>
                    </a:cubicBezTo>
                    <a:lnTo>
                      <a:pt x="130810" y="2913380"/>
                    </a:lnTo>
                    <a:cubicBezTo>
                      <a:pt x="275590" y="2921000"/>
                      <a:pt x="543560" y="2934970"/>
                      <a:pt x="793750" y="2934970"/>
                    </a:cubicBezTo>
                    <a:lnTo>
                      <a:pt x="3178810" y="2934970"/>
                    </a:lnTo>
                    <a:lnTo>
                      <a:pt x="3178810" y="698500"/>
                    </a:lnTo>
                    <a:cubicBezTo>
                      <a:pt x="3178810" y="323850"/>
                      <a:pt x="3169920" y="46990"/>
                      <a:pt x="3169920" y="46990"/>
                    </a:cubicBezTo>
                    <a:cubicBezTo>
                      <a:pt x="3014980" y="26670"/>
                      <a:pt x="2858770" y="16510"/>
                      <a:pt x="2701290" y="17780"/>
                    </a:cubicBezTo>
                    <a:cubicBezTo>
                      <a:pt x="2428240" y="17780"/>
                      <a:pt x="944880" y="22860"/>
                      <a:pt x="694690" y="13970"/>
                    </a:cubicBezTo>
                    <a:cubicBezTo>
                      <a:pt x="360680" y="0"/>
                      <a:pt x="0" y="16510"/>
                      <a:pt x="0" y="16510"/>
                    </a:cubicBezTo>
                    <a:close/>
                  </a:path>
                </a:pathLst>
              </a:custGeom>
              <a:grpFill/>
            </p:spPr>
          </p:sp>
          <p:sp>
            <p:nvSpPr>
              <p:cNvPr id="147" name="Freeform 15">
                <a:extLst>
                  <a:ext uri="{FF2B5EF4-FFF2-40B4-BE49-F238E27FC236}">
                    <a16:creationId xmlns:a16="http://schemas.microsoft.com/office/drawing/2014/main" id="{84B7B45C-DD6D-4990-8854-0C6EFA375DA3}"/>
                  </a:ext>
                </a:extLst>
              </p:cNvPr>
              <p:cNvSpPr/>
              <p:nvPr/>
            </p:nvSpPr>
            <p:spPr>
              <a:xfrm>
                <a:off x="21590" y="0"/>
                <a:ext cx="2689860" cy="3133090"/>
              </a:xfrm>
              <a:custGeom>
                <a:avLst/>
                <a:gdLst/>
                <a:ahLst/>
                <a:cxnLst/>
                <a:rect l="l" t="t" r="r" b="b"/>
                <a:pathLst>
                  <a:path w="2689860" h="3133090">
                    <a:moveTo>
                      <a:pt x="0" y="3018790"/>
                    </a:moveTo>
                    <a:lnTo>
                      <a:pt x="109220" y="3133090"/>
                    </a:lnTo>
                    <a:lnTo>
                      <a:pt x="123190" y="2999740"/>
                    </a:lnTo>
                    <a:lnTo>
                      <a:pt x="0" y="3018790"/>
                    </a:lnTo>
                    <a:close/>
                    <a:moveTo>
                      <a:pt x="1490980" y="106680"/>
                    </a:moveTo>
                    <a:cubicBezTo>
                      <a:pt x="1490980" y="106680"/>
                      <a:pt x="1908810" y="64770"/>
                      <a:pt x="2045970" y="55880"/>
                    </a:cubicBezTo>
                    <a:cubicBezTo>
                      <a:pt x="2183130" y="46990"/>
                      <a:pt x="2663190" y="0"/>
                      <a:pt x="2663190" y="0"/>
                    </a:cubicBezTo>
                    <a:cubicBezTo>
                      <a:pt x="2656840" y="41910"/>
                      <a:pt x="2655570" y="86360"/>
                      <a:pt x="2660650" y="128270"/>
                    </a:cubicBezTo>
                    <a:cubicBezTo>
                      <a:pt x="2667000" y="167640"/>
                      <a:pt x="2669540" y="208280"/>
                      <a:pt x="2668270" y="248920"/>
                    </a:cubicBezTo>
                    <a:lnTo>
                      <a:pt x="2689860" y="318770"/>
                    </a:lnTo>
                    <a:lnTo>
                      <a:pt x="2679700" y="419100"/>
                    </a:lnTo>
                    <a:cubicBezTo>
                      <a:pt x="2679700" y="419100"/>
                      <a:pt x="1929130" y="454660"/>
                      <a:pt x="1791970" y="471170"/>
                    </a:cubicBezTo>
                    <a:cubicBezTo>
                      <a:pt x="1654810" y="487680"/>
                      <a:pt x="1450340" y="486410"/>
                      <a:pt x="1450340" y="486410"/>
                    </a:cubicBezTo>
                    <a:cubicBezTo>
                      <a:pt x="1450340" y="486410"/>
                      <a:pt x="1442720" y="365760"/>
                      <a:pt x="1455420" y="322580"/>
                    </a:cubicBezTo>
                    <a:cubicBezTo>
                      <a:pt x="1465580" y="288290"/>
                      <a:pt x="1469390" y="251460"/>
                      <a:pt x="1464310" y="214630"/>
                    </a:cubicBezTo>
                    <a:cubicBezTo>
                      <a:pt x="1464310" y="186690"/>
                      <a:pt x="1490980" y="106680"/>
                      <a:pt x="1490980" y="106680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</p:spPr>
          </p:sp>
        </p:grpSp>
        <p:sp>
          <p:nvSpPr>
            <p:cNvPr id="145" name="TextBox 16">
              <a:extLst>
                <a:ext uri="{FF2B5EF4-FFF2-40B4-BE49-F238E27FC236}">
                  <a16:creationId xmlns:a16="http://schemas.microsoft.com/office/drawing/2014/main" id="{137F36D7-C996-4199-A82B-3080863BF9FF}"/>
                </a:ext>
              </a:extLst>
            </p:cNvPr>
            <p:cNvSpPr txBox="1"/>
            <p:nvPr/>
          </p:nvSpPr>
          <p:spPr>
            <a:xfrm>
              <a:off x="234484" y="609487"/>
              <a:ext cx="1095364" cy="517920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Your</a:t>
              </a:r>
            </a:p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idea goes here.</a:t>
              </a:r>
            </a:p>
          </p:txBody>
        </p:sp>
      </p:grpSp>
      <p:sp>
        <p:nvSpPr>
          <p:cNvPr id="53" name="Textfeld 52">
            <a:extLst>
              <a:ext uri="{FF2B5EF4-FFF2-40B4-BE49-F238E27FC236}">
                <a16:creationId xmlns:a16="http://schemas.microsoft.com/office/drawing/2014/main" id="{123F4BB3-7052-4583-91E8-5D2ED453C197}"/>
              </a:ext>
            </a:extLst>
          </p:cNvPr>
          <p:cNvSpPr txBox="1"/>
          <p:nvPr/>
        </p:nvSpPr>
        <p:spPr>
          <a:xfrm>
            <a:off x="541041" y="6510638"/>
            <a:ext cx="485742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>
                <a:latin typeface="Arial Narrow" panose="020B0606020202030204" pitchFamily="34" charset="0"/>
              </a:rPr>
              <a:t>Source: </a:t>
            </a:r>
            <a:r>
              <a:rPr lang="en-US" sz="1000" dirty="0">
                <a:latin typeface="Arial Narrow" panose="020B0606020202030204" pitchFamily="34" charset="0"/>
              </a:rPr>
              <a:t>The Five Dysfunctions of a Team, by Patrick Lencioni, 2002 / Post-It layout from Canva.com </a:t>
            </a:r>
            <a:endParaRPr lang="de-DE" sz="10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7850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358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324187"/>
            <a:ext cx="10394457" cy="471270"/>
          </a:xfrm>
        </p:spPr>
        <p:txBody>
          <a:bodyPr/>
          <a:lstStyle/>
          <a:p>
            <a:r>
              <a:rPr lang="de-DE" b="1" dirty="0">
                <a:solidFill>
                  <a:srgbClr val="44727E"/>
                </a:solidFill>
              </a:rPr>
              <a:t>Leadership - 5 Dysfunctions </a:t>
            </a:r>
            <a:r>
              <a:rPr lang="de-DE" b="1" dirty="0" err="1">
                <a:solidFill>
                  <a:srgbClr val="44727E"/>
                </a:solidFill>
              </a:rPr>
              <a:t>of</a:t>
            </a:r>
            <a:r>
              <a:rPr lang="de-DE" b="1" dirty="0">
                <a:solidFill>
                  <a:srgbClr val="44727E"/>
                </a:solidFill>
              </a:rPr>
              <a:t> a </a:t>
            </a:r>
            <a:r>
              <a:rPr lang="de-DE" b="1" dirty="0" err="1">
                <a:solidFill>
                  <a:srgbClr val="44727E"/>
                </a:solidFill>
              </a:rPr>
              <a:t>team</a:t>
            </a:r>
            <a:endParaRPr lang="de-DE" b="1" i="1" dirty="0">
              <a:solidFill>
                <a:schemeClr val="accent2"/>
              </a:solidFill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10200456" y="6534806"/>
            <a:ext cx="17652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b="1" dirty="0">
                <a:solidFill>
                  <a:srgbClr val="44727E"/>
                </a:solidFill>
              </a:rPr>
              <a:t>www.strategypunk.com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67754978-6C91-FC49-8D04-A1BAA8DBAA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368" y="836712"/>
            <a:ext cx="9303353" cy="392112"/>
          </a:xfrm>
        </p:spPr>
        <p:txBody>
          <a:bodyPr/>
          <a:lstStyle/>
          <a:p>
            <a:r>
              <a:rPr lang="en-GB" sz="2200" b="1" dirty="0">
                <a:solidFill>
                  <a:schemeClr val="bg1">
                    <a:lumMod val="50000"/>
                  </a:schemeClr>
                </a:solidFill>
              </a:rPr>
              <a:t>Workshop Template: </a:t>
            </a:r>
            <a:r>
              <a:rPr lang="en-GB" sz="2200" b="1" dirty="0">
                <a:solidFill>
                  <a:schemeClr val="accent6"/>
                </a:solidFill>
              </a:rPr>
              <a:t>Invulnerability</a:t>
            </a:r>
          </a:p>
          <a:p>
            <a:endParaRPr lang="en-GB" sz="2200" b="1" dirty="0">
              <a:solidFill>
                <a:schemeClr val="accent6"/>
              </a:solidFill>
            </a:endParaRPr>
          </a:p>
          <a:p>
            <a:endParaRPr lang="en-GB" sz="2200" b="1" dirty="0">
              <a:solidFill>
                <a:schemeClr val="accent6"/>
              </a:solidFill>
            </a:endParaRPr>
          </a:p>
          <a:p>
            <a:endParaRPr lang="en-GB" sz="2200" b="1" dirty="0">
              <a:solidFill>
                <a:schemeClr val="accent6"/>
              </a:solidFill>
            </a:endParaRPr>
          </a:p>
        </p:txBody>
      </p:sp>
      <p:sp>
        <p:nvSpPr>
          <p:cNvPr id="50" name="AutoShape 5">
            <a:extLst>
              <a:ext uri="{FF2B5EF4-FFF2-40B4-BE49-F238E27FC236}">
                <a16:creationId xmlns:a16="http://schemas.microsoft.com/office/drawing/2014/main" id="{E06E8BA5-0BFE-4B0B-9476-6D42DA8CC237}"/>
              </a:ext>
            </a:extLst>
          </p:cNvPr>
          <p:cNvSpPr/>
          <p:nvPr/>
        </p:nvSpPr>
        <p:spPr>
          <a:xfrm>
            <a:off x="551384" y="1417342"/>
            <a:ext cx="3960440" cy="983024"/>
          </a:xfrm>
          <a:prstGeom prst="rect">
            <a:avLst/>
          </a:prstGeom>
          <a:solidFill>
            <a:srgbClr val="EDF0F2">
              <a:alpha val="29412"/>
            </a:srgbClr>
          </a:solidFill>
        </p:spPr>
      </p:sp>
      <p:sp>
        <p:nvSpPr>
          <p:cNvPr id="59" name="TextBox 6">
            <a:extLst>
              <a:ext uri="{FF2B5EF4-FFF2-40B4-BE49-F238E27FC236}">
                <a16:creationId xmlns:a16="http://schemas.microsoft.com/office/drawing/2014/main" id="{648E1E8A-80C6-4C81-B815-90D44653350F}"/>
              </a:ext>
            </a:extLst>
          </p:cNvPr>
          <p:cNvSpPr txBox="1"/>
          <p:nvPr/>
        </p:nvSpPr>
        <p:spPr>
          <a:xfrm>
            <a:off x="3176754" y="1639549"/>
            <a:ext cx="1202643" cy="53860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080"/>
              </a:lnSpc>
            </a:pPr>
            <a:r>
              <a:rPr lang="en-US" spc="35" dirty="0">
                <a:solidFill>
                  <a:srgbClr val="191919"/>
                </a:solidFill>
                <a:latin typeface="Arial Narrow" panose="020B0606020202030204" pitchFamily="34" charset="0"/>
              </a:rPr>
              <a:t>Absence of trust</a:t>
            </a:r>
          </a:p>
        </p:txBody>
      </p:sp>
      <p:sp>
        <p:nvSpPr>
          <p:cNvPr id="60" name="AutoShape 7">
            <a:extLst>
              <a:ext uri="{FF2B5EF4-FFF2-40B4-BE49-F238E27FC236}">
                <a16:creationId xmlns:a16="http://schemas.microsoft.com/office/drawing/2014/main" id="{DB69A39A-A472-4650-AE4A-7AB58C2BFF90}"/>
              </a:ext>
            </a:extLst>
          </p:cNvPr>
          <p:cNvSpPr/>
          <p:nvPr/>
        </p:nvSpPr>
        <p:spPr>
          <a:xfrm>
            <a:off x="551384" y="1417342"/>
            <a:ext cx="1915884" cy="983024"/>
          </a:xfrm>
          <a:prstGeom prst="rect">
            <a:avLst/>
          </a:prstGeom>
          <a:solidFill>
            <a:srgbClr val="A8BD75"/>
          </a:solidFill>
          <a:ln w="2972" cap="flat">
            <a:noFill/>
            <a:prstDash val="solid"/>
            <a:miter/>
          </a:ln>
        </p:spPr>
      </p:sp>
      <p:sp>
        <p:nvSpPr>
          <p:cNvPr id="61" name="TextBox 8">
            <a:extLst>
              <a:ext uri="{FF2B5EF4-FFF2-40B4-BE49-F238E27FC236}">
                <a16:creationId xmlns:a16="http://schemas.microsoft.com/office/drawing/2014/main" id="{95E9F99D-8C6E-4ECC-8FA5-FAF2B45AA0CE}"/>
              </a:ext>
            </a:extLst>
          </p:cNvPr>
          <p:cNvSpPr txBox="1"/>
          <p:nvPr/>
        </p:nvSpPr>
        <p:spPr>
          <a:xfrm>
            <a:off x="497520" y="1775834"/>
            <a:ext cx="1969748" cy="2769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/>
            <a:r>
              <a:rPr lang="de-DE" sz="1800" dirty="0">
                <a:solidFill>
                  <a:schemeClr val="bg1"/>
                </a:solidFill>
                <a:latin typeface="Arial Narrow" panose="020B0606020202030204" pitchFamily="34" charset="0"/>
              </a:rPr>
              <a:t>Invulnerability</a:t>
            </a:r>
          </a:p>
        </p:txBody>
      </p:sp>
      <p:grpSp>
        <p:nvGrpSpPr>
          <p:cNvPr id="63" name="Group 9">
            <a:extLst>
              <a:ext uri="{FF2B5EF4-FFF2-40B4-BE49-F238E27FC236}">
                <a16:creationId xmlns:a16="http://schemas.microsoft.com/office/drawing/2014/main" id="{12D40DA4-07CC-402E-A8F2-4871E7FAB6ED}"/>
              </a:ext>
            </a:extLst>
          </p:cNvPr>
          <p:cNvGrpSpPr/>
          <p:nvPr/>
        </p:nvGrpSpPr>
        <p:grpSpPr>
          <a:xfrm rot="13497507">
            <a:off x="2110357" y="1555129"/>
            <a:ext cx="695660" cy="707451"/>
            <a:chOff x="0" y="0"/>
            <a:chExt cx="6350000" cy="6339840"/>
          </a:xfrm>
          <a:solidFill>
            <a:srgbClr val="A8BD75"/>
          </a:solidFill>
        </p:grpSpPr>
        <p:sp>
          <p:nvSpPr>
            <p:cNvPr id="64" name="Freeform 10">
              <a:extLst>
                <a:ext uri="{FF2B5EF4-FFF2-40B4-BE49-F238E27FC236}">
                  <a16:creationId xmlns:a16="http://schemas.microsoft.com/office/drawing/2014/main" id="{CC566855-F500-4EA3-9885-592B950D91E3}"/>
                </a:ext>
              </a:extLst>
            </p:cNvPr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2972" cap="flat">
              <a:noFill/>
              <a:prstDash val="solid"/>
              <a:miter/>
            </a:ln>
          </p:spPr>
        </p:sp>
      </p:grpSp>
      <p:grpSp>
        <p:nvGrpSpPr>
          <p:cNvPr id="108" name="Group 7">
            <a:extLst>
              <a:ext uri="{FF2B5EF4-FFF2-40B4-BE49-F238E27FC236}">
                <a16:creationId xmlns:a16="http://schemas.microsoft.com/office/drawing/2014/main" id="{A14E589C-C573-4E15-A085-75EA32D36D41}"/>
              </a:ext>
            </a:extLst>
          </p:cNvPr>
          <p:cNvGrpSpPr/>
          <p:nvPr/>
        </p:nvGrpSpPr>
        <p:grpSpPr>
          <a:xfrm>
            <a:off x="4734320" y="1412776"/>
            <a:ext cx="7130852" cy="5112522"/>
            <a:chOff x="0" y="0"/>
            <a:chExt cx="16657077" cy="10162763"/>
          </a:xfrm>
        </p:grpSpPr>
        <p:sp>
          <p:nvSpPr>
            <p:cNvPr id="109" name="Freeform 8">
              <a:extLst>
                <a:ext uri="{FF2B5EF4-FFF2-40B4-BE49-F238E27FC236}">
                  <a16:creationId xmlns:a16="http://schemas.microsoft.com/office/drawing/2014/main" id="{E05E8510-A8EF-4E2B-930D-AB917EE53716}"/>
                </a:ext>
              </a:extLst>
            </p:cNvPr>
            <p:cNvSpPr/>
            <p:nvPr/>
          </p:nvSpPr>
          <p:spPr>
            <a:xfrm>
              <a:off x="0" y="0"/>
              <a:ext cx="16657076" cy="10162763"/>
            </a:xfrm>
            <a:custGeom>
              <a:avLst/>
              <a:gdLst/>
              <a:ahLst/>
              <a:cxnLst/>
              <a:rect l="l" t="t" r="r" b="b"/>
              <a:pathLst>
                <a:path w="16657076" h="10162763">
                  <a:moveTo>
                    <a:pt x="16352276" y="0"/>
                  </a:moveTo>
                  <a:lnTo>
                    <a:pt x="304800" y="0"/>
                  </a:lnTo>
                  <a:cubicBezTo>
                    <a:pt x="135890" y="0"/>
                    <a:pt x="0" y="135890"/>
                    <a:pt x="0" y="304800"/>
                  </a:cubicBezTo>
                  <a:lnTo>
                    <a:pt x="0" y="9857963"/>
                  </a:lnTo>
                  <a:cubicBezTo>
                    <a:pt x="0" y="10026873"/>
                    <a:pt x="135890" y="10162763"/>
                    <a:pt x="304800" y="10162763"/>
                  </a:cubicBezTo>
                  <a:lnTo>
                    <a:pt x="16352276" y="10162763"/>
                  </a:lnTo>
                  <a:cubicBezTo>
                    <a:pt x="16521187" y="10162763"/>
                    <a:pt x="16657076" y="10026873"/>
                    <a:pt x="16657076" y="9857963"/>
                  </a:cubicBezTo>
                  <a:lnTo>
                    <a:pt x="16657076" y="304800"/>
                  </a:lnTo>
                  <a:cubicBezTo>
                    <a:pt x="16657076" y="135890"/>
                    <a:pt x="16521187" y="0"/>
                    <a:pt x="16352276" y="0"/>
                  </a:cubicBezTo>
                  <a:close/>
                </a:path>
              </a:pathLst>
            </a:custGeom>
            <a:solidFill>
              <a:srgbClr val="EDF0F2"/>
            </a:solidFill>
          </p:spPr>
        </p:sp>
      </p:grpSp>
      <p:grpSp>
        <p:nvGrpSpPr>
          <p:cNvPr id="112" name="Group 12">
            <a:extLst>
              <a:ext uri="{FF2B5EF4-FFF2-40B4-BE49-F238E27FC236}">
                <a16:creationId xmlns:a16="http://schemas.microsoft.com/office/drawing/2014/main" id="{4ADF1B88-6675-482E-A9D2-6F4101D2F415}"/>
              </a:ext>
            </a:extLst>
          </p:cNvPr>
          <p:cNvGrpSpPr/>
          <p:nvPr/>
        </p:nvGrpSpPr>
        <p:grpSpPr>
          <a:xfrm rot="448101">
            <a:off x="6021754" y="2096835"/>
            <a:ext cx="1006485" cy="982845"/>
            <a:chOff x="0" y="0"/>
            <a:chExt cx="1564330" cy="1551210"/>
          </a:xfrm>
          <a:solidFill>
            <a:srgbClr val="A8BD75"/>
          </a:solidFill>
        </p:grpSpPr>
        <p:grpSp>
          <p:nvGrpSpPr>
            <p:cNvPr id="113" name="Group 13">
              <a:extLst>
                <a:ext uri="{FF2B5EF4-FFF2-40B4-BE49-F238E27FC236}">
                  <a16:creationId xmlns:a16="http://schemas.microsoft.com/office/drawing/2014/main" id="{071C92F1-44B4-4B04-9533-43F93E955873}"/>
                </a:ext>
              </a:extLst>
            </p:cNvPr>
            <p:cNvGrpSpPr/>
            <p:nvPr/>
          </p:nvGrpSpPr>
          <p:grpSpPr>
            <a:xfrm>
              <a:off x="0" y="0"/>
              <a:ext cx="1564330" cy="1551210"/>
              <a:chOff x="0" y="0"/>
              <a:chExt cx="3180080" cy="3153410"/>
            </a:xfrm>
            <a:grpFill/>
          </p:grpSpPr>
          <p:sp>
            <p:nvSpPr>
              <p:cNvPr id="115" name="Freeform 14">
                <a:extLst>
                  <a:ext uri="{FF2B5EF4-FFF2-40B4-BE49-F238E27FC236}">
                    <a16:creationId xmlns:a16="http://schemas.microsoft.com/office/drawing/2014/main" id="{B79A4A77-4562-4CF2-BDDC-DE4E511380A5}"/>
                  </a:ext>
                </a:extLst>
              </p:cNvPr>
              <p:cNvSpPr/>
              <p:nvPr/>
            </p:nvSpPr>
            <p:spPr>
              <a:xfrm>
                <a:off x="0" y="218440"/>
                <a:ext cx="3178810" cy="2934970"/>
              </a:xfrm>
              <a:custGeom>
                <a:avLst/>
                <a:gdLst/>
                <a:ahLst/>
                <a:cxnLst/>
                <a:rect l="l" t="t" r="r" b="b"/>
                <a:pathLst>
                  <a:path w="3178810" h="2934970">
                    <a:moveTo>
                      <a:pt x="0" y="16510"/>
                    </a:moveTo>
                    <a:cubicBezTo>
                      <a:pt x="0" y="16510"/>
                      <a:pt x="2540" y="345440"/>
                      <a:pt x="2540" y="754380"/>
                    </a:cubicBezTo>
                    <a:cubicBezTo>
                      <a:pt x="2540" y="1163320"/>
                      <a:pt x="7620" y="1753870"/>
                      <a:pt x="7620" y="2014220"/>
                    </a:cubicBezTo>
                    <a:cubicBezTo>
                      <a:pt x="7620" y="2208530"/>
                      <a:pt x="16510" y="2607310"/>
                      <a:pt x="21590" y="2799080"/>
                    </a:cubicBezTo>
                    <a:lnTo>
                      <a:pt x="130810" y="2913380"/>
                    </a:lnTo>
                    <a:cubicBezTo>
                      <a:pt x="275590" y="2921000"/>
                      <a:pt x="543560" y="2934970"/>
                      <a:pt x="793750" y="2934970"/>
                    </a:cubicBezTo>
                    <a:lnTo>
                      <a:pt x="3178810" y="2934970"/>
                    </a:lnTo>
                    <a:lnTo>
                      <a:pt x="3178810" y="698500"/>
                    </a:lnTo>
                    <a:cubicBezTo>
                      <a:pt x="3178810" y="323850"/>
                      <a:pt x="3169920" y="46990"/>
                      <a:pt x="3169920" y="46990"/>
                    </a:cubicBezTo>
                    <a:cubicBezTo>
                      <a:pt x="3014980" y="26670"/>
                      <a:pt x="2858770" y="16510"/>
                      <a:pt x="2701290" y="17780"/>
                    </a:cubicBezTo>
                    <a:cubicBezTo>
                      <a:pt x="2428240" y="17780"/>
                      <a:pt x="944880" y="22860"/>
                      <a:pt x="694690" y="13970"/>
                    </a:cubicBezTo>
                    <a:cubicBezTo>
                      <a:pt x="360680" y="0"/>
                      <a:pt x="0" y="16510"/>
                      <a:pt x="0" y="16510"/>
                    </a:cubicBezTo>
                    <a:close/>
                  </a:path>
                </a:pathLst>
              </a:custGeom>
              <a:grpFill/>
            </p:spPr>
          </p:sp>
          <p:sp>
            <p:nvSpPr>
              <p:cNvPr id="116" name="Freeform 15">
                <a:extLst>
                  <a:ext uri="{FF2B5EF4-FFF2-40B4-BE49-F238E27FC236}">
                    <a16:creationId xmlns:a16="http://schemas.microsoft.com/office/drawing/2014/main" id="{26FA437E-0434-4F4A-B0F8-82AB02B79251}"/>
                  </a:ext>
                </a:extLst>
              </p:cNvPr>
              <p:cNvSpPr/>
              <p:nvPr/>
            </p:nvSpPr>
            <p:spPr>
              <a:xfrm>
                <a:off x="21590" y="0"/>
                <a:ext cx="2689860" cy="3133090"/>
              </a:xfrm>
              <a:custGeom>
                <a:avLst/>
                <a:gdLst/>
                <a:ahLst/>
                <a:cxnLst/>
                <a:rect l="l" t="t" r="r" b="b"/>
                <a:pathLst>
                  <a:path w="2689860" h="3133090">
                    <a:moveTo>
                      <a:pt x="0" y="3018790"/>
                    </a:moveTo>
                    <a:lnTo>
                      <a:pt x="109220" y="3133090"/>
                    </a:lnTo>
                    <a:lnTo>
                      <a:pt x="123190" y="2999740"/>
                    </a:lnTo>
                    <a:lnTo>
                      <a:pt x="0" y="3018790"/>
                    </a:lnTo>
                    <a:close/>
                    <a:moveTo>
                      <a:pt x="1490980" y="106680"/>
                    </a:moveTo>
                    <a:cubicBezTo>
                      <a:pt x="1490980" y="106680"/>
                      <a:pt x="1908810" y="64770"/>
                      <a:pt x="2045970" y="55880"/>
                    </a:cubicBezTo>
                    <a:cubicBezTo>
                      <a:pt x="2183130" y="46990"/>
                      <a:pt x="2663190" y="0"/>
                      <a:pt x="2663190" y="0"/>
                    </a:cubicBezTo>
                    <a:cubicBezTo>
                      <a:pt x="2656840" y="41910"/>
                      <a:pt x="2655570" y="86360"/>
                      <a:pt x="2660650" y="128270"/>
                    </a:cubicBezTo>
                    <a:cubicBezTo>
                      <a:pt x="2667000" y="167640"/>
                      <a:pt x="2669540" y="208280"/>
                      <a:pt x="2668270" y="248920"/>
                    </a:cubicBezTo>
                    <a:lnTo>
                      <a:pt x="2689860" y="318770"/>
                    </a:lnTo>
                    <a:lnTo>
                      <a:pt x="2679700" y="419100"/>
                    </a:lnTo>
                    <a:cubicBezTo>
                      <a:pt x="2679700" y="419100"/>
                      <a:pt x="1929130" y="454660"/>
                      <a:pt x="1791970" y="471170"/>
                    </a:cubicBezTo>
                    <a:cubicBezTo>
                      <a:pt x="1654810" y="487680"/>
                      <a:pt x="1450340" y="486410"/>
                      <a:pt x="1450340" y="486410"/>
                    </a:cubicBezTo>
                    <a:cubicBezTo>
                      <a:pt x="1450340" y="486410"/>
                      <a:pt x="1442720" y="365760"/>
                      <a:pt x="1455420" y="322580"/>
                    </a:cubicBezTo>
                    <a:cubicBezTo>
                      <a:pt x="1465580" y="288290"/>
                      <a:pt x="1469390" y="251460"/>
                      <a:pt x="1464310" y="214630"/>
                    </a:cubicBezTo>
                    <a:cubicBezTo>
                      <a:pt x="1464310" y="186690"/>
                      <a:pt x="1490980" y="106680"/>
                      <a:pt x="1490980" y="106680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</p:spPr>
          </p:sp>
        </p:grpSp>
        <p:sp>
          <p:nvSpPr>
            <p:cNvPr id="114" name="TextBox 16">
              <a:extLst>
                <a:ext uri="{FF2B5EF4-FFF2-40B4-BE49-F238E27FC236}">
                  <a16:creationId xmlns:a16="http://schemas.microsoft.com/office/drawing/2014/main" id="{BBE536DB-161B-45C5-9E67-67DCF9CAE9B8}"/>
                </a:ext>
              </a:extLst>
            </p:cNvPr>
            <p:cNvSpPr txBox="1"/>
            <p:nvPr/>
          </p:nvSpPr>
          <p:spPr>
            <a:xfrm>
              <a:off x="234484" y="609487"/>
              <a:ext cx="1095364" cy="517920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Your</a:t>
              </a:r>
            </a:p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idea goes here.</a:t>
              </a:r>
            </a:p>
          </p:txBody>
        </p:sp>
      </p:grpSp>
      <p:grpSp>
        <p:nvGrpSpPr>
          <p:cNvPr id="117" name="Group 12">
            <a:extLst>
              <a:ext uri="{FF2B5EF4-FFF2-40B4-BE49-F238E27FC236}">
                <a16:creationId xmlns:a16="http://schemas.microsoft.com/office/drawing/2014/main" id="{B1208D88-74BE-4D73-92E9-1B72B41125D8}"/>
              </a:ext>
            </a:extLst>
          </p:cNvPr>
          <p:cNvGrpSpPr/>
          <p:nvPr/>
        </p:nvGrpSpPr>
        <p:grpSpPr>
          <a:xfrm>
            <a:off x="623392" y="3682404"/>
            <a:ext cx="1006485" cy="982845"/>
            <a:chOff x="0" y="0"/>
            <a:chExt cx="1564330" cy="1551210"/>
          </a:xfrm>
          <a:solidFill>
            <a:srgbClr val="A8BD75"/>
          </a:solidFill>
        </p:grpSpPr>
        <p:grpSp>
          <p:nvGrpSpPr>
            <p:cNvPr id="118" name="Group 13">
              <a:extLst>
                <a:ext uri="{FF2B5EF4-FFF2-40B4-BE49-F238E27FC236}">
                  <a16:creationId xmlns:a16="http://schemas.microsoft.com/office/drawing/2014/main" id="{6100116F-FE26-4D50-AFD5-E64167DFBB51}"/>
                </a:ext>
              </a:extLst>
            </p:cNvPr>
            <p:cNvGrpSpPr/>
            <p:nvPr/>
          </p:nvGrpSpPr>
          <p:grpSpPr>
            <a:xfrm>
              <a:off x="0" y="0"/>
              <a:ext cx="1564330" cy="1551210"/>
              <a:chOff x="0" y="0"/>
              <a:chExt cx="3180080" cy="3153410"/>
            </a:xfrm>
            <a:grpFill/>
          </p:grpSpPr>
          <p:sp>
            <p:nvSpPr>
              <p:cNvPr id="120" name="Freeform 14">
                <a:extLst>
                  <a:ext uri="{FF2B5EF4-FFF2-40B4-BE49-F238E27FC236}">
                    <a16:creationId xmlns:a16="http://schemas.microsoft.com/office/drawing/2014/main" id="{A872B148-D010-4607-AFEC-A6B09E260DF1}"/>
                  </a:ext>
                </a:extLst>
              </p:cNvPr>
              <p:cNvSpPr/>
              <p:nvPr/>
            </p:nvSpPr>
            <p:spPr>
              <a:xfrm>
                <a:off x="0" y="218440"/>
                <a:ext cx="3178810" cy="2934970"/>
              </a:xfrm>
              <a:custGeom>
                <a:avLst/>
                <a:gdLst/>
                <a:ahLst/>
                <a:cxnLst/>
                <a:rect l="l" t="t" r="r" b="b"/>
                <a:pathLst>
                  <a:path w="3178810" h="2934970">
                    <a:moveTo>
                      <a:pt x="0" y="16510"/>
                    </a:moveTo>
                    <a:cubicBezTo>
                      <a:pt x="0" y="16510"/>
                      <a:pt x="2540" y="345440"/>
                      <a:pt x="2540" y="754380"/>
                    </a:cubicBezTo>
                    <a:cubicBezTo>
                      <a:pt x="2540" y="1163320"/>
                      <a:pt x="7620" y="1753870"/>
                      <a:pt x="7620" y="2014220"/>
                    </a:cubicBezTo>
                    <a:cubicBezTo>
                      <a:pt x="7620" y="2208530"/>
                      <a:pt x="16510" y="2607310"/>
                      <a:pt x="21590" y="2799080"/>
                    </a:cubicBezTo>
                    <a:lnTo>
                      <a:pt x="130810" y="2913380"/>
                    </a:lnTo>
                    <a:cubicBezTo>
                      <a:pt x="275590" y="2921000"/>
                      <a:pt x="543560" y="2934970"/>
                      <a:pt x="793750" y="2934970"/>
                    </a:cubicBezTo>
                    <a:lnTo>
                      <a:pt x="3178810" y="2934970"/>
                    </a:lnTo>
                    <a:lnTo>
                      <a:pt x="3178810" y="698500"/>
                    </a:lnTo>
                    <a:cubicBezTo>
                      <a:pt x="3178810" y="323850"/>
                      <a:pt x="3169920" y="46990"/>
                      <a:pt x="3169920" y="46990"/>
                    </a:cubicBezTo>
                    <a:cubicBezTo>
                      <a:pt x="3014980" y="26670"/>
                      <a:pt x="2858770" y="16510"/>
                      <a:pt x="2701290" y="17780"/>
                    </a:cubicBezTo>
                    <a:cubicBezTo>
                      <a:pt x="2428240" y="17780"/>
                      <a:pt x="944880" y="22860"/>
                      <a:pt x="694690" y="13970"/>
                    </a:cubicBezTo>
                    <a:cubicBezTo>
                      <a:pt x="360680" y="0"/>
                      <a:pt x="0" y="16510"/>
                      <a:pt x="0" y="16510"/>
                    </a:cubicBezTo>
                    <a:close/>
                  </a:path>
                </a:pathLst>
              </a:custGeom>
              <a:grpFill/>
            </p:spPr>
          </p:sp>
          <p:sp>
            <p:nvSpPr>
              <p:cNvPr id="121" name="Freeform 15">
                <a:extLst>
                  <a:ext uri="{FF2B5EF4-FFF2-40B4-BE49-F238E27FC236}">
                    <a16:creationId xmlns:a16="http://schemas.microsoft.com/office/drawing/2014/main" id="{661053DC-F3DD-44C2-84E6-79547BD70E87}"/>
                  </a:ext>
                </a:extLst>
              </p:cNvPr>
              <p:cNvSpPr/>
              <p:nvPr/>
            </p:nvSpPr>
            <p:spPr>
              <a:xfrm>
                <a:off x="21590" y="0"/>
                <a:ext cx="2689860" cy="3133090"/>
              </a:xfrm>
              <a:custGeom>
                <a:avLst/>
                <a:gdLst/>
                <a:ahLst/>
                <a:cxnLst/>
                <a:rect l="l" t="t" r="r" b="b"/>
                <a:pathLst>
                  <a:path w="2689860" h="3133090">
                    <a:moveTo>
                      <a:pt x="0" y="3018790"/>
                    </a:moveTo>
                    <a:lnTo>
                      <a:pt x="109220" y="3133090"/>
                    </a:lnTo>
                    <a:lnTo>
                      <a:pt x="123190" y="2999740"/>
                    </a:lnTo>
                    <a:lnTo>
                      <a:pt x="0" y="3018790"/>
                    </a:lnTo>
                    <a:close/>
                    <a:moveTo>
                      <a:pt x="1490980" y="106680"/>
                    </a:moveTo>
                    <a:cubicBezTo>
                      <a:pt x="1490980" y="106680"/>
                      <a:pt x="1908810" y="64770"/>
                      <a:pt x="2045970" y="55880"/>
                    </a:cubicBezTo>
                    <a:cubicBezTo>
                      <a:pt x="2183130" y="46990"/>
                      <a:pt x="2663190" y="0"/>
                      <a:pt x="2663190" y="0"/>
                    </a:cubicBezTo>
                    <a:cubicBezTo>
                      <a:pt x="2656840" y="41910"/>
                      <a:pt x="2655570" y="86360"/>
                      <a:pt x="2660650" y="128270"/>
                    </a:cubicBezTo>
                    <a:cubicBezTo>
                      <a:pt x="2667000" y="167640"/>
                      <a:pt x="2669540" y="208280"/>
                      <a:pt x="2668270" y="248920"/>
                    </a:cubicBezTo>
                    <a:lnTo>
                      <a:pt x="2689860" y="318770"/>
                    </a:lnTo>
                    <a:lnTo>
                      <a:pt x="2679700" y="419100"/>
                    </a:lnTo>
                    <a:cubicBezTo>
                      <a:pt x="2679700" y="419100"/>
                      <a:pt x="1929130" y="454660"/>
                      <a:pt x="1791970" y="471170"/>
                    </a:cubicBezTo>
                    <a:cubicBezTo>
                      <a:pt x="1654810" y="487680"/>
                      <a:pt x="1450340" y="486410"/>
                      <a:pt x="1450340" y="486410"/>
                    </a:cubicBezTo>
                    <a:cubicBezTo>
                      <a:pt x="1450340" y="486410"/>
                      <a:pt x="1442720" y="365760"/>
                      <a:pt x="1455420" y="322580"/>
                    </a:cubicBezTo>
                    <a:cubicBezTo>
                      <a:pt x="1465580" y="288290"/>
                      <a:pt x="1469390" y="251460"/>
                      <a:pt x="1464310" y="214630"/>
                    </a:cubicBezTo>
                    <a:cubicBezTo>
                      <a:pt x="1464310" y="186690"/>
                      <a:pt x="1490980" y="106680"/>
                      <a:pt x="1490980" y="106680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</p:spPr>
          </p:sp>
        </p:grpSp>
        <p:sp>
          <p:nvSpPr>
            <p:cNvPr id="119" name="TextBox 16">
              <a:extLst>
                <a:ext uri="{FF2B5EF4-FFF2-40B4-BE49-F238E27FC236}">
                  <a16:creationId xmlns:a16="http://schemas.microsoft.com/office/drawing/2014/main" id="{3E44A6B1-45CD-47F3-9DD9-DCCC77EAE752}"/>
                </a:ext>
              </a:extLst>
            </p:cNvPr>
            <p:cNvSpPr txBox="1"/>
            <p:nvPr/>
          </p:nvSpPr>
          <p:spPr>
            <a:xfrm>
              <a:off x="234484" y="609487"/>
              <a:ext cx="1095364" cy="517920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Your</a:t>
              </a:r>
            </a:p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idea goes here.</a:t>
              </a:r>
            </a:p>
          </p:txBody>
        </p:sp>
      </p:grpSp>
      <p:sp>
        <p:nvSpPr>
          <p:cNvPr id="122" name="Textfeld 121">
            <a:extLst>
              <a:ext uri="{FF2B5EF4-FFF2-40B4-BE49-F238E27FC236}">
                <a16:creationId xmlns:a16="http://schemas.microsoft.com/office/drawing/2014/main" id="{59C8B794-C9B8-4E5D-AF5E-54C7E176472E}"/>
              </a:ext>
            </a:extLst>
          </p:cNvPr>
          <p:cNvSpPr txBox="1"/>
          <p:nvPr/>
        </p:nvSpPr>
        <p:spPr>
          <a:xfrm>
            <a:off x="497520" y="2942391"/>
            <a:ext cx="3096344" cy="348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>
              <a:lnSpc>
                <a:spcPts val="1959"/>
              </a:lnSpc>
            </a:pPr>
            <a:r>
              <a:rPr lang="en-US" sz="1800" u="none" dirty="0">
                <a:solidFill>
                  <a:srgbClr val="100F0D"/>
                </a:solidFill>
                <a:latin typeface="Arial Narrow" panose="020B0606020202030204" pitchFamily="34" charset="0"/>
              </a:rPr>
              <a:t>Write action items </a:t>
            </a:r>
            <a:r>
              <a:rPr lang="en-US" dirty="0">
                <a:solidFill>
                  <a:srgbClr val="100F0D"/>
                </a:solidFill>
                <a:latin typeface="Arial Narrow" panose="020B0606020202030204" pitchFamily="34" charset="0"/>
              </a:rPr>
              <a:t>in the post its:</a:t>
            </a:r>
            <a:endParaRPr lang="en-US" sz="1800" u="none" dirty="0">
              <a:solidFill>
                <a:srgbClr val="100F0D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123" name="Group 12">
            <a:extLst>
              <a:ext uri="{FF2B5EF4-FFF2-40B4-BE49-F238E27FC236}">
                <a16:creationId xmlns:a16="http://schemas.microsoft.com/office/drawing/2014/main" id="{E2AD2C21-056A-4147-AC1E-121BE64FEA8A}"/>
              </a:ext>
            </a:extLst>
          </p:cNvPr>
          <p:cNvGrpSpPr/>
          <p:nvPr/>
        </p:nvGrpSpPr>
        <p:grpSpPr>
          <a:xfrm>
            <a:off x="1964025" y="3676071"/>
            <a:ext cx="1006485" cy="982845"/>
            <a:chOff x="0" y="0"/>
            <a:chExt cx="1564330" cy="1551210"/>
          </a:xfrm>
          <a:solidFill>
            <a:srgbClr val="A8BD75"/>
          </a:solidFill>
        </p:grpSpPr>
        <p:grpSp>
          <p:nvGrpSpPr>
            <p:cNvPr id="124" name="Group 13">
              <a:extLst>
                <a:ext uri="{FF2B5EF4-FFF2-40B4-BE49-F238E27FC236}">
                  <a16:creationId xmlns:a16="http://schemas.microsoft.com/office/drawing/2014/main" id="{25BE7ED5-ADEC-479C-AC1E-CDE231635944}"/>
                </a:ext>
              </a:extLst>
            </p:cNvPr>
            <p:cNvGrpSpPr/>
            <p:nvPr/>
          </p:nvGrpSpPr>
          <p:grpSpPr>
            <a:xfrm>
              <a:off x="0" y="0"/>
              <a:ext cx="1564330" cy="1551210"/>
              <a:chOff x="0" y="0"/>
              <a:chExt cx="3180080" cy="3153410"/>
            </a:xfrm>
            <a:grpFill/>
          </p:grpSpPr>
          <p:sp>
            <p:nvSpPr>
              <p:cNvPr id="126" name="Freeform 14">
                <a:extLst>
                  <a:ext uri="{FF2B5EF4-FFF2-40B4-BE49-F238E27FC236}">
                    <a16:creationId xmlns:a16="http://schemas.microsoft.com/office/drawing/2014/main" id="{2130CA6A-BF88-4864-B549-35719D443750}"/>
                  </a:ext>
                </a:extLst>
              </p:cNvPr>
              <p:cNvSpPr/>
              <p:nvPr/>
            </p:nvSpPr>
            <p:spPr>
              <a:xfrm>
                <a:off x="0" y="218440"/>
                <a:ext cx="3178810" cy="2934970"/>
              </a:xfrm>
              <a:custGeom>
                <a:avLst/>
                <a:gdLst/>
                <a:ahLst/>
                <a:cxnLst/>
                <a:rect l="l" t="t" r="r" b="b"/>
                <a:pathLst>
                  <a:path w="3178810" h="2934970">
                    <a:moveTo>
                      <a:pt x="0" y="16510"/>
                    </a:moveTo>
                    <a:cubicBezTo>
                      <a:pt x="0" y="16510"/>
                      <a:pt x="2540" y="345440"/>
                      <a:pt x="2540" y="754380"/>
                    </a:cubicBezTo>
                    <a:cubicBezTo>
                      <a:pt x="2540" y="1163320"/>
                      <a:pt x="7620" y="1753870"/>
                      <a:pt x="7620" y="2014220"/>
                    </a:cubicBezTo>
                    <a:cubicBezTo>
                      <a:pt x="7620" y="2208530"/>
                      <a:pt x="16510" y="2607310"/>
                      <a:pt x="21590" y="2799080"/>
                    </a:cubicBezTo>
                    <a:lnTo>
                      <a:pt x="130810" y="2913380"/>
                    </a:lnTo>
                    <a:cubicBezTo>
                      <a:pt x="275590" y="2921000"/>
                      <a:pt x="543560" y="2934970"/>
                      <a:pt x="793750" y="2934970"/>
                    </a:cubicBezTo>
                    <a:lnTo>
                      <a:pt x="3178810" y="2934970"/>
                    </a:lnTo>
                    <a:lnTo>
                      <a:pt x="3178810" y="698500"/>
                    </a:lnTo>
                    <a:cubicBezTo>
                      <a:pt x="3178810" y="323850"/>
                      <a:pt x="3169920" y="46990"/>
                      <a:pt x="3169920" y="46990"/>
                    </a:cubicBezTo>
                    <a:cubicBezTo>
                      <a:pt x="3014980" y="26670"/>
                      <a:pt x="2858770" y="16510"/>
                      <a:pt x="2701290" y="17780"/>
                    </a:cubicBezTo>
                    <a:cubicBezTo>
                      <a:pt x="2428240" y="17780"/>
                      <a:pt x="944880" y="22860"/>
                      <a:pt x="694690" y="13970"/>
                    </a:cubicBezTo>
                    <a:cubicBezTo>
                      <a:pt x="360680" y="0"/>
                      <a:pt x="0" y="16510"/>
                      <a:pt x="0" y="16510"/>
                    </a:cubicBezTo>
                    <a:close/>
                  </a:path>
                </a:pathLst>
              </a:custGeom>
              <a:grpFill/>
            </p:spPr>
          </p:sp>
          <p:sp>
            <p:nvSpPr>
              <p:cNvPr id="127" name="Freeform 15">
                <a:extLst>
                  <a:ext uri="{FF2B5EF4-FFF2-40B4-BE49-F238E27FC236}">
                    <a16:creationId xmlns:a16="http://schemas.microsoft.com/office/drawing/2014/main" id="{6CC26CBC-462C-4923-9190-601E99FEA3EB}"/>
                  </a:ext>
                </a:extLst>
              </p:cNvPr>
              <p:cNvSpPr/>
              <p:nvPr/>
            </p:nvSpPr>
            <p:spPr>
              <a:xfrm>
                <a:off x="21590" y="0"/>
                <a:ext cx="2689860" cy="3133090"/>
              </a:xfrm>
              <a:custGeom>
                <a:avLst/>
                <a:gdLst/>
                <a:ahLst/>
                <a:cxnLst/>
                <a:rect l="l" t="t" r="r" b="b"/>
                <a:pathLst>
                  <a:path w="2689860" h="3133090">
                    <a:moveTo>
                      <a:pt x="0" y="3018790"/>
                    </a:moveTo>
                    <a:lnTo>
                      <a:pt x="109220" y="3133090"/>
                    </a:lnTo>
                    <a:lnTo>
                      <a:pt x="123190" y="2999740"/>
                    </a:lnTo>
                    <a:lnTo>
                      <a:pt x="0" y="3018790"/>
                    </a:lnTo>
                    <a:close/>
                    <a:moveTo>
                      <a:pt x="1490980" y="106680"/>
                    </a:moveTo>
                    <a:cubicBezTo>
                      <a:pt x="1490980" y="106680"/>
                      <a:pt x="1908810" y="64770"/>
                      <a:pt x="2045970" y="55880"/>
                    </a:cubicBezTo>
                    <a:cubicBezTo>
                      <a:pt x="2183130" y="46990"/>
                      <a:pt x="2663190" y="0"/>
                      <a:pt x="2663190" y="0"/>
                    </a:cubicBezTo>
                    <a:cubicBezTo>
                      <a:pt x="2656840" y="41910"/>
                      <a:pt x="2655570" y="86360"/>
                      <a:pt x="2660650" y="128270"/>
                    </a:cubicBezTo>
                    <a:cubicBezTo>
                      <a:pt x="2667000" y="167640"/>
                      <a:pt x="2669540" y="208280"/>
                      <a:pt x="2668270" y="248920"/>
                    </a:cubicBezTo>
                    <a:lnTo>
                      <a:pt x="2689860" y="318770"/>
                    </a:lnTo>
                    <a:lnTo>
                      <a:pt x="2679700" y="419100"/>
                    </a:lnTo>
                    <a:cubicBezTo>
                      <a:pt x="2679700" y="419100"/>
                      <a:pt x="1929130" y="454660"/>
                      <a:pt x="1791970" y="471170"/>
                    </a:cubicBezTo>
                    <a:cubicBezTo>
                      <a:pt x="1654810" y="487680"/>
                      <a:pt x="1450340" y="486410"/>
                      <a:pt x="1450340" y="486410"/>
                    </a:cubicBezTo>
                    <a:cubicBezTo>
                      <a:pt x="1450340" y="486410"/>
                      <a:pt x="1442720" y="365760"/>
                      <a:pt x="1455420" y="322580"/>
                    </a:cubicBezTo>
                    <a:cubicBezTo>
                      <a:pt x="1465580" y="288290"/>
                      <a:pt x="1469390" y="251460"/>
                      <a:pt x="1464310" y="214630"/>
                    </a:cubicBezTo>
                    <a:cubicBezTo>
                      <a:pt x="1464310" y="186690"/>
                      <a:pt x="1490980" y="106680"/>
                      <a:pt x="1490980" y="106680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</p:spPr>
          </p:sp>
        </p:grpSp>
        <p:sp>
          <p:nvSpPr>
            <p:cNvPr id="125" name="TextBox 16">
              <a:extLst>
                <a:ext uri="{FF2B5EF4-FFF2-40B4-BE49-F238E27FC236}">
                  <a16:creationId xmlns:a16="http://schemas.microsoft.com/office/drawing/2014/main" id="{8859507F-A51D-4D3D-BE13-BFB6702F0712}"/>
                </a:ext>
              </a:extLst>
            </p:cNvPr>
            <p:cNvSpPr txBox="1"/>
            <p:nvPr/>
          </p:nvSpPr>
          <p:spPr>
            <a:xfrm>
              <a:off x="234484" y="609487"/>
              <a:ext cx="1095364" cy="517920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Your</a:t>
              </a:r>
            </a:p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idea goes here.</a:t>
              </a:r>
            </a:p>
          </p:txBody>
        </p:sp>
      </p:grpSp>
      <p:grpSp>
        <p:nvGrpSpPr>
          <p:cNvPr id="128" name="Group 12">
            <a:extLst>
              <a:ext uri="{FF2B5EF4-FFF2-40B4-BE49-F238E27FC236}">
                <a16:creationId xmlns:a16="http://schemas.microsoft.com/office/drawing/2014/main" id="{B1841295-128C-42E2-8032-0C368EE7BEE2}"/>
              </a:ext>
            </a:extLst>
          </p:cNvPr>
          <p:cNvGrpSpPr/>
          <p:nvPr/>
        </p:nvGrpSpPr>
        <p:grpSpPr>
          <a:xfrm>
            <a:off x="3304658" y="3669738"/>
            <a:ext cx="1006485" cy="982845"/>
            <a:chOff x="0" y="0"/>
            <a:chExt cx="1564330" cy="1551210"/>
          </a:xfrm>
          <a:solidFill>
            <a:srgbClr val="A8BD75"/>
          </a:solidFill>
        </p:grpSpPr>
        <p:grpSp>
          <p:nvGrpSpPr>
            <p:cNvPr id="129" name="Group 13">
              <a:extLst>
                <a:ext uri="{FF2B5EF4-FFF2-40B4-BE49-F238E27FC236}">
                  <a16:creationId xmlns:a16="http://schemas.microsoft.com/office/drawing/2014/main" id="{F9B7F355-D08F-48DD-A4F5-44984C5B28F7}"/>
                </a:ext>
              </a:extLst>
            </p:cNvPr>
            <p:cNvGrpSpPr/>
            <p:nvPr/>
          </p:nvGrpSpPr>
          <p:grpSpPr>
            <a:xfrm>
              <a:off x="0" y="0"/>
              <a:ext cx="1564330" cy="1551210"/>
              <a:chOff x="0" y="0"/>
              <a:chExt cx="3180080" cy="3153410"/>
            </a:xfrm>
            <a:grpFill/>
          </p:grpSpPr>
          <p:sp>
            <p:nvSpPr>
              <p:cNvPr id="131" name="Freeform 14">
                <a:extLst>
                  <a:ext uri="{FF2B5EF4-FFF2-40B4-BE49-F238E27FC236}">
                    <a16:creationId xmlns:a16="http://schemas.microsoft.com/office/drawing/2014/main" id="{82A351EB-D1E1-4E6F-A1BF-E7E0552B8689}"/>
                  </a:ext>
                </a:extLst>
              </p:cNvPr>
              <p:cNvSpPr/>
              <p:nvPr/>
            </p:nvSpPr>
            <p:spPr>
              <a:xfrm>
                <a:off x="0" y="218440"/>
                <a:ext cx="3178810" cy="2934970"/>
              </a:xfrm>
              <a:custGeom>
                <a:avLst/>
                <a:gdLst/>
                <a:ahLst/>
                <a:cxnLst/>
                <a:rect l="l" t="t" r="r" b="b"/>
                <a:pathLst>
                  <a:path w="3178810" h="2934970">
                    <a:moveTo>
                      <a:pt x="0" y="16510"/>
                    </a:moveTo>
                    <a:cubicBezTo>
                      <a:pt x="0" y="16510"/>
                      <a:pt x="2540" y="345440"/>
                      <a:pt x="2540" y="754380"/>
                    </a:cubicBezTo>
                    <a:cubicBezTo>
                      <a:pt x="2540" y="1163320"/>
                      <a:pt x="7620" y="1753870"/>
                      <a:pt x="7620" y="2014220"/>
                    </a:cubicBezTo>
                    <a:cubicBezTo>
                      <a:pt x="7620" y="2208530"/>
                      <a:pt x="16510" y="2607310"/>
                      <a:pt x="21590" y="2799080"/>
                    </a:cubicBezTo>
                    <a:lnTo>
                      <a:pt x="130810" y="2913380"/>
                    </a:lnTo>
                    <a:cubicBezTo>
                      <a:pt x="275590" y="2921000"/>
                      <a:pt x="543560" y="2934970"/>
                      <a:pt x="793750" y="2934970"/>
                    </a:cubicBezTo>
                    <a:lnTo>
                      <a:pt x="3178810" y="2934970"/>
                    </a:lnTo>
                    <a:lnTo>
                      <a:pt x="3178810" y="698500"/>
                    </a:lnTo>
                    <a:cubicBezTo>
                      <a:pt x="3178810" y="323850"/>
                      <a:pt x="3169920" y="46990"/>
                      <a:pt x="3169920" y="46990"/>
                    </a:cubicBezTo>
                    <a:cubicBezTo>
                      <a:pt x="3014980" y="26670"/>
                      <a:pt x="2858770" y="16510"/>
                      <a:pt x="2701290" y="17780"/>
                    </a:cubicBezTo>
                    <a:cubicBezTo>
                      <a:pt x="2428240" y="17780"/>
                      <a:pt x="944880" y="22860"/>
                      <a:pt x="694690" y="13970"/>
                    </a:cubicBezTo>
                    <a:cubicBezTo>
                      <a:pt x="360680" y="0"/>
                      <a:pt x="0" y="16510"/>
                      <a:pt x="0" y="16510"/>
                    </a:cubicBezTo>
                    <a:close/>
                  </a:path>
                </a:pathLst>
              </a:custGeom>
              <a:grpFill/>
            </p:spPr>
          </p:sp>
          <p:sp>
            <p:nvSpPr>
              <p:cNvPr id="132" name="Freeform 15">
                <a:extLst>
                  <a:ext uri="{FF2B5EF4-FFF2-40B4-BE49-F238E27FC236}">
                    <a16:creationId xmlns:a16="http://schemas.microsoft.com/office/drawing/2014/main" id="{DD5FC69A-0113-41E1-979F-C56228BCB180}"/>
                  </a:ext>
                </a:extLst>
              </p:cNvPr>
              <p:cNvSpPr/>
              <p:nvPr/>
            </p:nvSpPr>
            <p:spPr>
              <a:xfrm>
                <a:off x="21590" y="0"/>
                <a:ext cx="2689860" cy="3133090"/>
              </a:xfrm>
              <a:custGeom>
                <a:avLst/>
                <a:gdLst/>
                <a:ahLst/>
                <a:cxnLst/>
                <a:rect l="l" t="t" r="r" b="b"/>
                <a:pathLst>
                  <a:path w="2689860" h="3133090">
                    <a:moveTo>
                      <a:pt x="0" y="3018790"/>
                    </a:moveTo>
                    <a:lnTo>
                      <a:pt x="109220" y="3133090"/>
                    </a:lnTo>
                    <a:lnTo>
                      <a:pt x="123190" y="2999740"/>
                    </a:lnTo>
                    <a:lnTo>
                      <a:pt x="0" y="3018790"/>
                    </a:lnTo>
                    <a:close/>
                    <a:moveTo>
                      <a:pt x="1490980" y="106680"/>
                    </a:moveTo>
                    <a:cubicBezTo>
                      <a:pt x="1490980" y="106680"/>
                      <a:pt x="1908810" y="64770"/>
                      <a:pt x="2045970" y="55880"/>
                    </a:cubicBezTo>
                    <a:cubicBezTo>
                      <a:pt x="2183130" y="46990"/>
                      <a:pt x="2663190" y="0"/>
                      <a:pt x="2663190" y="0"/>
                    </a:cubicBezTo>
                    <a:cubicBezTo>
                      <a:pt x="2656840" y="41910"/>
                      <a:pt x="2655570" y="86360"/>
                      <a:pt x="2660650" y="128270"/>
                    </a:cubicBezTo>
                    <a:cubicBezTo>
                      <a:pt x="2667000" y="167640"/>
                      <a:pt x="2669540" y="208280"/>
                      <a:pt x="2668270" y="248920"/>
                    </a:cubicBezTo>
                    <a:lnTo>
                      <a:pt x="2689860" y="318770"/>
                    </a:lnTo>
                    <a:lnTo>
                      <a:pt x="2679700" y="419100"/>
                    </a:lnTo>
                    <a:cubicBezTo>
                      <a:pt x="2679700" y="419100"/>
                      <a:pt x="1929130" y="454660"/>
                      <a:pt x="1791970" y="471170"/>
                    </a:cubicBezTo>
                    <a:cubicBezTo>
                      <a:pt x="1654810" y="487680"/>
                      <a:pt x="1450340" y="486410"/>
                      <a:pt x="1450340" y="486410"/>
                    </a:cubicBezTo>
                    <a:cubicBezTo>
                      <a:pt x="1450340" y="486410"/>
                      <a:pt x="1442720" y="365760"/>
                      <a:pt x="1455420" y="322580"/>
                    </a:cubicBezTo>
                    <a:cubicBezTo>
                      <a:pt x="1465580" y="288290"/>
                      <a:pt x="1469390" y="251460"/>
                      <a:pt x="1464310" y="214630"/>
                    </a:cubicBezTo>
                    <a:cubicBezTo>
                      <a:pt x="1464310" y="186690"/>
                      <a:pt x="1490980" y="106680"/>
                      <a:pt x="1490980" y="106680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</p:spPr>
          </p:sp>
        </p:grpSp>
        <p:sp>
          <p:nvSpPr>
            <p:cNvPr id="130" name="TextBox 16">
              <a:extLst>
                <a:ext uri="{FF2B5EF4-FFF2-40B4-BE49-F238E27FC236}">
                  <a16:creationId xmlns:a16="http://schemas.microsoft.com/office/drawing/2014/main" id="{3DADD591-A037-4192-9CCD-A6A64BFE9868}"/>
                </a:ext>
              </a:extLst>
            </p:cNvPr>
            <p:cNvSpPr txBox="1"/>
            <p:nvPr/>
          </p:nvSpPr>
          <p:spPr>
            <a:xfrm>
              <a:off x="234484" y="609487"/>
              <a:ext cx="1095364" cy="517920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Your</a:t>
              </a:r>
            </a:p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idea goes here.</a:t>
              </a:r>
            </a:p>
          </p:txBody>
        </p:sp>
      </p:grpSp>
      <p:grpSp>
        <p:nvGrpSpPr>
          <p:cNvPr id="133" name="Group 12">
            <a:extLst>
              <a:ext uri="{FF2B5EF4-FFF2-40B4-BE49-F238E27FC236}">
                <a16:creationId xmlns:a16="http://schemas.microsoft.com/office/drawing/2014/main" id="{AF8D9E33-FFB9-4F3B-B864-5B320EF656BF}"/>
              </a:ext>
            </a:extLst>
          </p:cNvPr>
          <p:cNvGrpSpPr/>
          <p:nvPr/>
        </p:nvGrpSpPr>
        <p:grpSpPr>
          <a:xfrm>
            <a:off x="622990" y="4975700"/>
            <a:ext cx="1006485" cy="982845"/>
            <a:chOff x="0" y="0"/>
            <a:chExt cx="1564330" cy="1551210"/>
          </a:xfrm>
          <a:solidFill>
            <a:srgbClr val="A8BD75"/>
          </a:solidFill>
        </p:grpSpPr>
        <p:grpSp>
          <p:nvGrpSpPr>
            <p:cNvPr id="134" name="Group 13">
              <a:extLst>
                <a:ext uri="{FF2B5EF4-FFF2-40B4-BE49-F238E27FC236}">
                  <a16:creationId xmlns:a16="http://schemas.microsoft.com/office/drawing/2014/main" id="{CB4C9E37-0C7B-4DCD-8B79-8A0E4D5BB6F0}"/>
                </a:ext>
              </a:extLst>
            </p:cNvPr>
            <p:cNvGrpSpPr/>
            <p:nvPr/>
          </p:nvGrpSpPr>
          <p:grpSpPr>
            <a:xfrm>
              <a:off x="0" y="0"/>
              <a:ext cx="1564330" cy="1551210"/>
              <a:chOff x="0" y="0"/>
              <a:chExt cx="3180080" cy="3153410"/>
            </a:xfrm>
            <a:grpFill/>
          </p:grpSpPr>
          <p:sp>
            <p:nvSpPr>
              <p:cNvPr id="136" name="Freeform 14">
                <a:extLst>
                  <a:ext uri="{FF2B5EF4-FFF2-40B4-BE49-F238E27FC236}">
                    <a16:creationId xmlns:a16="http://schemas.microsoft.com/office/drawing/2014/main" id="{5AB56AEA-83A0-4DDC-AFD1-A491F7753B30}"/>
                  </a:ext>
                </a:extLst>
              </p:cNvPr>
              <p:cNvSpPr/>
              <p:nvPr/>
            </p:nvSpPr>
            <p:spPr>
              <a:xfrm>
                <a:off x="0" y="218440"/>
                <a:ext cx="3178810" cy="2934970"/>
              </a:xfrm>
              <a:custGeom>
                <a:avLst/>
                <a:gdLst/>
                <a:ahLst/>
                <a:cxnLst/>
                <a:rect l="l" t="t" r="r" b="b"/>
                <a:pathLst>
                  <a:path w="3178810" h="2934970">
                    <a:moveTo>
                      <a:pt x="0" y="16510"/>
                    </a:moveTo>
                    <a:cubicBezTo>
                      <a:pt x="0" y="16510"/>
                      <a:pt x="2540" y="345440"/>
                      <a:pt x="2540" y="754380"/>
                    </a:cubicBezTo>
                    <a:cubicBezTo>
                      <a:pt x="2540" y="1163320"/>
                      <a:pt x="7620" y="1753870"/>
                      <a:pt x="7620" y="2014220"/>
                    </a:cubicBezTo>
                    <a:cubicBezTo>
                      <a:pt x="7620" y="2208530"/>
                      <a:pt x="16510" y="2607310"/>
                      <a:pt x="21590" y="2799080"/>
                    </a:cubicBezTo>
                    <a:lnTo>
                      <a:pt x="130810" y="2913380"/>
                    </a:lnTo>
                    <a:cubicBezTo>
                      <a:pt x="275590" y="2921000"/>
                      <a:pt x="543560" y="2934970"/>
                      <a:pt x="793750" y="2934970"/>
                    </a:cubicBezTo>
                    <a:lnTo>
                      <a:pt x="3178810" y="2934970"/>
                    </a:lnTo>
                    <a:lnTo>
                      <a:pt x="3178810" y="698500"/>
                    </a:lnTo>
                    <a:cubicBezTo>
                      <a:pt x="3178810" y="323850"/>
                      <a:pt x="3169920" y="46990"/>
                      <a:pt x="3169920" y="46990"/>
                    </a:cubicBezTo>
                    <a:cubicBezTo>
                      <a:pt x="3014980" y="26670"/>
                      <a:pt x="2858770" y="16510"/>
                      <a:pt x="2701290" y="17780"/>
                    </a:cubicBezTo>
                    <a:cubicBezTo>
                      <a:pt x="2428240" y="17780"/>
                      <a:pt x="944880" y="22860"/>
                      <a:pt x="694690" y="13970"/>
                    </a:cubicBezTo>
                    <a:cubicBezTo>
                      <a:pt x="360680" y="0"/>
                      <a:pt x="0" y="16510"/>
                      <a:pt x="0" y="16510"/>
                    </a:cubicBezTo>
                    <a:close/>
                  </a:path>
                </a:pathLst>
              </a:custGeom>
              <a:grpFill/>
            </p:spPr>
          </p:sp>
          <p:sp>
            <p:nvSpPr>
              <p:cNvPr id="137" name="Freeform 15">
                <a:extLst>
                  <a:ext uri="{FF2B5EF4-FFF2-40B4-BE49-F238E27FC236}">
                    <a16:creationId xmlns:a16="http://schemas.microsoft.com/office/drawing/2014/main" id="{3EDABFCE-5A67-4E32-B2EB-D15920321FD2}"/>
                  </a:ext>
                </a:extLst>
              </p:cNvPr>
              <p:cNvSpPr/>
              <p:nvPr/>
            </p:nvSpPr>
            <p:spPr>
              <a:xfrm>
                <a:off x="21590" y="0"/>
                <a:ext cx="2689860" cy="3133090"/>
              </a:xfrm>
              <a:custGeom>
                <a:avLst/>
                <a:gdLst/>
                <a:ahLst/>
                <a:cxnLst/>
                <a:rect l="l" t="t" r="r" b="b"/>
                <a:pathLst>
                  <a:path w="2689860" h="3133090">
                    <a:moveTo>
                      <a:pt x="0" y="3018790"/>
                    </a:moveTo>
                    <a:lnTo>
                      <a:pt x="109220" y="3133090"/>
                    </a:lnTo>
                    <a:lnTo>
                      <a:pt x="123190" y="2999740"/>
                    </a:lnTo>
                    <a:lnTo>
                      <a:pt x="0" y="3018790"/>
                    </a:lnTo>
                    <a:close/>
                    <a:moveTo>
                      <a:pt x="1490980" y="106680"/>
                    </a:moveTo>
                    <a:cubicBezTo>
                      <a:pt x="1490980" y="106680"/>
                      <a:pt x="1908810" y="64770"/>
                      <a:pt x="2045970" y="55880"/>
                    </a:cubicBezTo>
                    <a:cubicBezTo>
                      <a:pt x="2183130" y="46990"/>
                      <a:pt x="2663190" y="0"/>
                      <a:pt x="2663190" y="0"/>
                    </a:cubicBezTo>
                    <a:cubicBezTo>
                      <a:pt x="2656840" y="41910"/>
                      <a:pt x="2655570" y="86360"/>
                      <a:pt x="2660650" y="128270"/>
                    </a:cubicBezTo>
                    <a:cubicBezTo>
                      <a:pt x="2667000" y="167640"/>
                      <a:pt x="2669540" y="208280"/>
                      <a:pt x="2668270" y="248920"/>
                    </a:cubicBezTo>
                    <a:lnTo>
                      <a:pt x="2689860" y="318770"/>
                    </a:lnTo>
                    <a:lnTo>
                      <a:pt x="2679700" y="419100"/>
                    </a:lnTo>
                    <a:cubicBezTo>
                      <a:pt x="2679700" y="419100"/>
                      <a:pt x="1929130" y="454660"/>
                      <a:pt x="1791970" y="471170"/>
                    </a:cubicBezTo>
                    <a:cubicBezTo>
                      <a:pt x="1654810" y="487680"/>
                      <a:pt x="1450340" y="486410"/>
                      <a:pt x="1450340" y="486410"/>
                    </a:cubicBezTo>
                    <a:cubicBezTo>
                      <a:pt x="1450340" y="486410"/>
                      <a:pt x="1442720" y="365760"/>
                      <a:pt x="1455420" y="322580"/>
                    </a:cubicBezTo>
                    <a:cubicBezTo>
                      <a:pt x="1465580" y="288290"/>
                      <a:pt x="1469390" y="251460"/>
                      <a:pt x="1464310" y="214630"/>
                    </a:cubicBezTo>
                    <a:cubicBezTo>
                      <a:pt x="1464310" y="186690"/>
                      <a:pt x="1490980" y="106680"/>
                      <a:pt x="1490980" y="106680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</p:spPr>
          </p:sp>
        </p:grpSp>
        <p:sp>
          <p:nvSpPr>
            <p:cNvPr id="135" name="TextBox 16">
              <a:extLst>
                <a:ext uri="{FF2B5EF4-FFF2-40B4-BE49-F238E27FC236}">
                  <a16:creationId xmlns:a16="http://schemas.microsoft.com/office/drawing/2014/main" id="{65165ABE-CB94-4657-A16D-A0CF61A8E530}"/>
                </a:ext>
              </a:extLst>
            </p:cNvPr>
            <p:cNvSpPr txBox="1"/>
            <p:nvPr/>
          </p:nvSpPr>
          <p:spPr>
            <a:xfrm>
              <a:off x="234484" y="609487"/>
              <a:ext cx="1095364" cy="517920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Your</a:t>
              </a:r>
            </a:p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idea goes here.</a:t>
              </a:r>
            </a:p>
          </p:txBody>
        </p:sp>
      </p:grpSp>
      <p:grpSp>
        <p:nvGrpSpPr>
          <p:cNvPr id="138" name="Group 12">
            <a:extLst>
              <a:ext uri="{FF2B5EF4-FFF2-40B4-BE49-F238E27FC236}">
                <a16:creationId xmlns:a16="http://schemas.microsoft.com/office/drawing/2014/main" id="{ADC7C595-1412-40C3-A1FC-5436A6849FE2}"/>
              </a:ext>
            </a:extLst>
          </p:cNvPr>
          <p:cNvGrpSpPr/>
          <p:nvPr/>
        </p:nvGrpSpPr>
        <p:grpSpPr>
          <a:xfrm>
            <a:off x="1963623" y="4969367"/>
            <a:ext cx="1006485" cy="982845"/>
            <a:chOff x="0" y="0"/>
            <a:chExt cx="1564330" cy="1551210"/>
          </a:xfrm>
          <a:solidFill>
            <a:srgbClr val="A8BD75"/>
          </a:solidFill>
        </p:grpSpPr>
        <p:grpSp>
          <p:nvGrpSpPr>
            <p:cNvPr id="139" name="Group 13">
              <a:extLst>
                <a:ext uri="{FF2B5EF4-FFF2-40B4-BE49-F238E27FC236}">
                  <a16:creationId xmlns:a16="http://schemas.microsoft.com/office/drawing/2014/main" id="{C840BB82-E5F4-420C-BD1A-9D428A315D69}"/>
                </a:ext>
              </a:extLst>
            </p:cNvPr>
            <p:cNvGrpSpPr/>
            <p:nvPr/>
          </p:nvGrpSpPr>
          <p:grpSpPr>
            <a:xfrm>
              <a:off x="0" y="0"/>
              <a:ext cx="1564330" cy="1551210"/>
              <a:chOff x="0" y="0"/>
              <a:chExt cx="3180080" cy="3153410"/>
            </a:xfrm>
            <a:grpFill/>
          </p:grpSpPr>
          <p:sp>
            <p:nvSpPr>
              <p:cNvPr id="141" name="Freeform 14">
                <a:extLst>
                  <a:ext uri="{FF2B5EF4-FFF2-40B4-BE49-F238E27FC236}">
                    <a16:creationId xmlns:a16="http://schemas.microsoft.com/office/drawing/2014/main" id="{1021DDAF-30D4-485E-A6CB-DAEA083CCC9F}"/>
                  </a:ext>
                </a:extLst>
              </p:cNvPr>
              <p:cNvSpPr/>
              <p:nvPr/>
            </p:nvSpPr>
            <p:spPr>
              <a:xfrm>
                <a:off x="0" y="218440"/>
                <a:ext cx="3178810" cy="2934970"/>
              </a:xfrm>
              <a:custGeom>
                <a:avLst/>
                <a:gdLst/>
                <a:ahLst/>
                <a:cxnLst/>
                <a:rect l="l" t="t" r="r" b="b"/>
                <a:pathLst>
                  <a:path w="3178810" h="2934970">
                    <a:moveTo>
                      <a:pt x="0" y="16510"/>
                    </a:moveTo>
                    <a:cubicBezTo>
                      <a:pt x="0" y="16510"/>
                      <a:pt x="2540" y="345440"/>
                      <a:pt x="2540" y="754380"/>
                    </a:cubicBezTo>
                    <a:cubicBezTo>
                      <a:pt x="2540" y="1163320"/>
                      <a:pt x="7620" y="1753870"/>
                      <a:pt x="7620" y="2014220"/>
                    </a:cubicBezTo>
                    <a:cubicBezTo>
                      <a:pt x="7620" y="2208530"/>
                      <a:pt x="16510" y="2607310"/>
                      <a:pt x="21590" y="2799080"/>
                    </a:cubicBezTo>
                    <a:lnTo>
                      <a:pt x="130810" y="2913380"/>
                    </a:lnTo>
                    <a:cubicBezTo>
                      <a:pt x="275590" y="2921000"/>
                      <a:pt x="543560" y="2934970"/>
                      <a:pt x="793750" y="2934970"/>
                    </a:cubicBezTo>
                    <a:lnTo>
                      <a:pt x="3178810" y="2934970"/>
                    </a:lnTo>
                    <a:lnTo>
                      <a:pt x="3178810" y="698500"/>
                    </a:lnTo>
                    <a:cubicBezTo>
                      <a:pt x="3178810" y="323850"/>
                      <a:pt x="3169920" y="46990"/>
                      <a:pt x="3169920" y="46990"/>
                    </a:cubicBezTo>
                    <a:cubicBezTo>
                      <a:pt x="3014980" y="26670"/>
                      <a:pt x="2858770" y="16510"/>
                      <a:pt x="2701290" y="17780"/>
                    </a:cubicBezTo>
                    <a:cubicBezTo>
                      <a:pt x="2428240" y="17780"/>
                      <a:pt x="944880" y="22860"/>
                      <a:pt x="694690" y="13970"/>
                    </a:cubicBezTo>
                    <a:cubicBezTo>
                      <a:pt x="360680" y="0"/>
                      <a:pt x="0" y="16510"/>
                      <a:pt x="0" y="16510"/>
                    </a:cubicBezTo>
                    <a:close/>
                  </a:path>
                </a:pathLst>
              </a:custGeom>
              <a:grpFill/>
            </p:spPr>
          </p:sp>
          <p:sp>
            <p:nvSpPr>
              <p:cNvPr id="142" name="Freeform 15">
                <a:extLst>
                  <a:ext uri="{FF2B5EF4-FFF2-40B4-BE49-F238E27FC236}">
                    <a16:creationId xmlns:a16="http://schemas.microsoft.com/office/drawing/2014/main" id="{B755F6DE-3E47-4B31-92A3-E64254C15526}"/>
                  </a:ext>
                </a:extLst>
              </p:cNvPr>
              <p:cNvSpPr/>
              <p:nvPr/>
            </p:nvSpPr>
            <p:spPr>
              <a:xfrm>
                <a:off x="21590" y="0"/>
                <a:ext cx="2689860" cy="3133090"/>
              </a:xfrm>
              <a:custGeom>
                <a:avLst/>
                <a:gdLst/>
                <a:ahLst/>
                <a:cxnLst/>
                <a:rect l="l" t="t" r="r" b="b"/>
                <a:pathLst>
                  <a:path w="2689860" h="3133090">
                    <a:moveTo>
                      <a:pt x="0" y="3018790"/>
                    </a:moveTo>
                    <a:lnTo>
                      <a:pt x="109220" y="3133090"/>
                    </a:lnTo>
                    <a:lnTo>
                      <a:pt x="123190" y="2999740"/>
                    </a:lnTo>
                    <a:lnTo>
                      <a:pt x="0" y="3018790"/>
                    </a:lnTo>
                    <a:close/>
                    <a:moveTo>
                      <a:pt x="1490980" y="106680"/>
                    </a:moveTo>
                    <a:cubicBezTo>
                      <a:pt x="1490980" y="106680"/>
                      <a:pt x="1908810" y="64770"/>
                      <a:pt x="2045970" y="55880"/>
                    </a:cubicBezTo>
                    <a:cubicBezTo>
                      <a:pt x="2183130" y="46990"/>
                      <a:pt x="2663190" y="0"/>
                      <a:pt x="2663190" y="0"/>
                    </a:cubicBezTo>
                    <a:cubicBezTo>
                      <a:pt x="2656840" y="41910"/>
                      <a:pt x="2655570" y="86360"/>
                      <a:pt x="2660650" y="128270"/>
                    </a:cubicBezTo>
                    <a:cubicBezTo>
                      <a:pt x="2667000" y="167640"/>
                      <a:pt x="2669540" y="208280"/>
                      <a:pt x="2668270" y="248920"/>
                    </a:cubicBezTo>
                    <a:lnTo>
                      <a:pt x="2689860" y="318770"/>
                    </a:lnTo>
                    <a:lnTo>
                      <a:pt x="2679700" y="419100"/>
                    </a:lnTo>
                    <a:cubicBezTo>
                      <a:pt x="2679700" y="419100"/>
                      <a:pt x="1929130" y="454660"/>
                      <a:pt x="1791970" y="471170"/>
                    </a:cubicBezTo>
                    <a:cubicBezTo>
                      <a:pt x="1654810" y="487680"/>
                      <a:pt x="1450340" y="486410"/>
                      <a:pt x="1450340" y="486410"/>
                    </a:cubicBezTo>
                    <a:cubicBezTo>
                      <a:pt x="1450340" y="486410"/>
                      <a:pt x="1442720" y="365760"/>
                      <a:pt x="1455420" y="322580"/>
                    </a:cubicBezTo>
                    <a:cubicBezTo>
                      <a:pt x="1465580" y="288290"/>
                      <a:pt x="1469390" y="251460"/>
                      <a:pt x="1464310" y="214630"/>
                    </a:cubicBezTo>
                    <a:cubicBezTo>
                      <a:pt x="1464310" y="186690"/>
                      <a:pt x="1490980" y="106680"/>
                      <a:pt x="1490980" y="106680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</p:spPr>
          </p:sp>
        </p:grpSp>
        <p:sp>
          <p:nvSpPr>
            <p:cNvPr id="140" name="TextBox 16">
              <a:extLst>
                <a:ext uri="{FF2B5EF4-FFF2-40B4-BE49-F238E27FC236}">
                  <a16:creationId xmlns:a16="http://schemas.microsoft.com/office/drawing/2014/main" id="{24A6C8E5-3563-435D-BD70-596449A357B7}"/>
                </a:ext>
              </a:extLst>
            </p:cNvPr>
            <p:cNvSpPr txBox="1"/>
            <p:nvPr/>
          </p:nvSpPr>
          <p:spPr>
            <a:xfrm>
              <a:off x="234484" y="609487"/>
              <a:ext cx="1095364" cy="517920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Your</a:t>
              </a:r>
            </a:p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idea goes here.</a:t>
              </a:r>
            </a:p>
          </p:txBody>
        </p:sp>
      </p:grpSp>
      <p:grpSp>
        <p:nvGrpSpPr>
          <p:cNvPr id="143" name="Group 12">
            <a:extLst>
              <a:ext uri="{FF2B5EF4-FFF2-40B4-BE49-F238E27FC236}">
                <a16:creationId xmlns:a16="http://schemas.microsoft.com/office/drawing/2014/main" id="{72D38C5C-FE3E-4146-9AE9-1AD0ADDE23EB}"/>
              </a:ext>
            </a:extLst>
          </p:cNvPr>
          <p:cNvGrpSpPr/>
          <p:nvPr/>
        </p:nvGrpSpPr>
        <p:grpSpPr>
          <a:xfrm>
            <a:off x="3304256" y="4963034"/>
            <a:ext cx="1006485" cy="982845"/>
            <a:chOff x="0" y="0"/>
            <a:chExt cx="1564330" cy="1551210"/>
          </a:xfrm>
          <a:solidFill>
            <a:srgbClr val="A8BD75"/>
          </a:solidFill>
        </p:grpSpPr>
        <p:grpSp>
          <p:nvGrpSpPr>
            <p:cNvPr id="144" name="Group 13">
              <a:extLst>
                <a:ext uri="{FF2B5EF4-FFF2-40B4-BE49-F238E27FC236}">
                  <a16:creationId xmlns:a16="http://schemas.microsoft.com/office/drawing/2014/main" id="{1C4619DF-1E93-408F-9FFC-C59A13CB2E64}"/>
                </a:ext>
              </a:extLst>
            </p:cNvPr>
            <p:cNvGrpSpPr/>
            <p:nvPr/>
          </p:nvGrpSpPr>
          <p:grpSpPr>
            <a:xfrm>
              <a:off x="0" y="0"/>
              <a:ext cx="1564330" cy="1551210"/>
              <a:chOff x="0" y="0"/>
              <a:chExt cx="3180080" cy="3153410"/>
            </a:xfrm>
            <a:grpFill/>
          </p:grpSpPr>
          <p:sp>
            <p:nvSpPr>
              <p:cNvPr id="146" name="Freeform 14">
                <a:extLst>
                  <a:ext uri="{FF2B5EF4-FFF2-40B4-BE49-F238E27FC236}">
                    <a16:creationId xmlns:a16="http://schemas.microsoft.com/office/drawing/2014/main" id="{2E92060E-43F6-49D9-9DD4-BA8CA9715F3A}"/>
                  </a:ext>
                </a:extLst>
              </p:cNvPr>
              <p:cNvSpPr/>
              <p:nvPr/>
            </p:nvSpPr>
            <p:spPr>
              <a:xfrm>
                <a:off x="0" y="218440"/>
                <a:ext cx="3178810" cy="2934970"/>
              </a:xfrm>
              <a:custGeom>
                <a:avLst/>
                <a:gdLst/>
                <a:ahLst/>
                <a:cxnLst/>
                <a:rect l="l" t="t" r="r" b="b"/>
                <a:pathLst>
                  <a:path w="3178810" h="2934970">
                    <a:moveTo>
                      <a:pt x="0" y="16510"/>
                    </a:moveTo>
                    <a:cubicBezTo>
                      <a:pt x="0" y="16510"/>
                      <a:pt x="2540" y="345440"/>
                      <a:pt x="2540" y="754380"/>
                    </a:cubicBezTo>
                    <a:cubicBezTo>
                      <a:pt x="2540" y="1163320"/>
                      <a:pt x="7620" y="1753870"/>
                      <a:pt x="7620" y="2014220"/>
                    </a:cubicBezTo>
                    <a:cubicBezTo>
                      <a:pt x="7620" y="2208530"/>
                      <a:pt x="16510" y="2607310"/>
                      <a:pt x="21590" y="2799080"/>
                    </a:cubicBezTo>
                    <a:lnTo>
                      <a:pt x="130810" y="2913380"/>
                    </a:lnTo>
                    <a:cubicBezTo>
                      <a:pt x="275590" y="2921000"/>
                      <a:pt x="543560" y="2934970"/>
                      <a:pt x="793750" y="2934970"/>
                    </a:cubicBezTo>
                    <a:lnTo>
                      <a:pt x="3178810" y="2934970"/>
                    </a:lnTo>
                    <a:lnTo>
                      <a:pt x="3178810" y="698500"/>
                    </a:lnTo>
                    <a:cubicBezTo>
                      <a:pt x="3178810" y="323850"/>
                      <a:pt x="3169920" y="46990"/>
                      <a:pt x="3169920" y="46990"/>
                    </a:cubicBezTo>
                    <a:cubicBezTo>
                      <a:pt x="3014980" y="26670"/>
                      <a:pt x="2858770" y="16510"/>
                      <a:pt x="2701290" y="17780"/>
                    </a:cubicBezTo>
                    <a:cubicBezTo>
                      <a:pt x="2428240" y="17780"/>
                      <a:pt x="944880" y="22860"/>
                      <a:pt x="694690" y="13970"/>
                    </a:cubicBezTo>
                    <a:cubicBezTo>
                      <a:pt x="360680" y="0"/>
                      <a:pt x="0" y="16510"/>
                      <a:pt x="0" y="16510"/>
                    </a:cubicBezTo>
                    <a:close/>
                  </a:path>
                </a:pathLst>
              </a:custGeom>
              <a:grpFill/>
            </p:spPr>
          </p:sp>
          <p:sp>
            <p:nvSpPr>
              <p:cNvPr id="147" name="Freeform 15">
                <a:extLst>
                  <a:ext uri="{FF2B5EF4-FFF2-40B4-BE49-F238E27FC236}">
                    <a16:creationId xmlns:a16="http://schemas.microsoft.com/office/drawing/2014/main" id="{84B7B45C-DD6D-4990-8854-0C6EFA375DA3}"/>
                  </a:ext>
                </a:extLst>
              </p:cNvPr>
              <p:cNvSpPr/>
              <p:nvPr/>
            </p:nvSpPr>
            <p:spPr>
              <a:xfrm>
                <a:off x="21590" y="0"/>
                <a:ext cx="2689860" cy="3133090"/>
              </a:xfrm>
              <a:custGeom>
                <a:avLst/>
                <a:gdLst/>
                <a:ahLst/>
                <a:cxnLst/>
                <a:rect l="l" t="t" r="r" b="b"/>
                <a:pathLst>
                  <a:path w="2689860" h="3133090">
                    <a:moveTo>
                      <a:pt x="0" y="3018790"/>
                    </a:moveTo>
                    <a:lnTo>
                      <a:pt x="109220" y="3133090"/>
                    </a:lnTo>
                    <a:lnTo>
                      <a:pt x="123190" y="2999740"/>
                    </a:lnTo>
                    <a:lnTo>
                      <a:pt x="0" y="3018790"/>
                    </a:lnTo>
                    <a:close/>
                    <a:moveTo>
                      <a:pt x="1490980" y="106680"/>
                    </a:moveTo>
                    <a:cubicBezTo>
                      <a:pt x="1490980" y="106680"/>
                      <a:pt x="1908810" y="64770"/>
                      <a:pt x="2045970" y="55880"/>
                    </a:cubicBezTo>
                    <a:cubicBezTo>
                      <a:pt x="2183130" y="46990"/>
                      <a:pt x="2663190" y="0"/>
                      <a:pt x="2663190" y="0"/>
                    </a:cubicBezTo>
                    <a:cubicBezTo>
                      <a:pt x="2656840" y="41910"/>
                      <a:pt x="2655570" y="86360"/>
                      <a:pt x="2660650" y="128270"/>
                    </a:cubicBezTo>
                    <a:cubicBezTo>
                      <a:pt x="2667000" y="167640"/>
                      <a:pt x="2669540" y="208280"/>
                      <a:pt x="2668270" y="248920"/>
                    </a:cubicBezTo>
                    <a:lnTo>
                      <a:pt x="2689860" y="318770"/>
                    </a:lnTo>
                    <a:lnTo>
                      <a:pt x="2679700" y="419100"/>
                    </a:lnTo>
                    <a:cubicBezTo>
                      <a:pt x="2679700" y="419100"/>
                      <a:pt x="1929130" y="454660"/>
                      <a:pt x="1791970" y="471170"/>
                    </a:cubicBezTo>
                    <a:cubicBezTo>
                      <a:pt x="1654810" y="487680"/>
                      <a:pt x="1450340" y="486410"/>
                      <a:pt x="1450340" y="486410"/>
                    </a:cubicBezTo>
                    <a:cubicBezTo>
                      <a:pt x="1450340" y="486410"/>
                      <a:pt x="1442720" y="365760"/>
                      <a:pt x="1455420" y="322580"/>
                    </a:cubicBezTo>
                    <a:cubicBezTo>
                      <a:pt x="1465580" y="288290"/>
                      <a:pt x="1469390" y="251460"/>
                      <a:pt x="1464310" y="214630"/>
                    </a:cubicBezTo>
                    <a:cubicBezTo>
                      <a:pt x="1464310" y="186690"/>
                      <a:pt x="1490980" y="106680"/>
                      <a:pt x="1490980" y="106680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</p:spPr>
          </p:sp>
        </p:grpSp>
        <p:sp>
          <p:nvSpPr>
            <p:cNvPr id="145" name="TextBox 16">
              <a:extLst>
                <a:ext uri="{FF2B5EF4-FFF2-40B4-BE49-F238E27FC236}">
                  <a16:creationId xmlns:a16="http://schemas.microsoft.com/office/drawing/2014/main" id="{137F36D7-C996-4199-A82B-3080863BF9FF}"/>
                </a:ext>
              </a:extLst>
            </p:cNvPr>
            <p:cNvSpPr txBox="1"/>
            <p:nvPr/>
          </p:nvSpPr>
          <p:spPr>
            <a:xfrm>
              <a:off x="234484" y="609487"/>
              <a:ext cx="1095364" cy="517920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Your</a:t>
              </a:r>
            </a:p>
            <a:p>
              <a:pPr algn="ctr">
                <a:lnSpc>
                  <a:spcPts val="981"/>
                </a:lnSpc>
              </a:pPr>
              <a:r>
                <a:rPr lang="en-US" sz="1226" dirty="0">
                  <a:solidFill>
                    <a:schemeClr val="bg1"/>
                  </a:solidFill>
                  <a:latin typeface="Shuneet Square Book"/>
                </a:rPr>
                <a:t>idea goes here.</a:t>
              </a:r>
            </a:p>
          </p:txBody>
        </p:sp>
      </p:grpSp>
      <p:sp>
        <p:nvSpPr>
          <p:cNvPr id="53" name="Textfeld 52">
            <a:extLst>
              <a:ext uri="{FF2B5EF4-FFF2-40B4-BE49-F238E27FC236}">
                <a16:creationId xmlns:a16="http://schemas.microsoft.com/office/drawing/2014/main" id="{123F4BB3-7052-4583-91E8-5D2ED453C197}"/>
              </a:ext>
            </a:extLst>
          </p:cNvPr>
          <p:cNvSpPr txBox="1"/>
          <p:nvPr/>
        </p:nvSpPr>
        <p:spPr>
          <a:xfrm>
            <a:off x="541041" y="6510638"/>
            <a:ext cx="485742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>
                <a:latin typeface="Arial Narrow" panose="020B0606020202030204" pitchFamily="34" charset="0"/>
              </a:rPr>
              <a:t>Source: </a:t>
            </a:r>
            <a:r>
              <a:rPr lang="en-US" sz="1000" dirty="0">
                <a:latin typeface="Arial Narrow" panose="020B0606020202030204" pitchFamily="34" charset="0"/>
              </a:rPr>
              <a:t>The Five Dysfunctions of a Team, by Patrick Lencioni, 2002 / Post-It layout from Canva.com </a:t>
            </a:r>
            <a:endParaRPr lang="de-DE" sz="10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8467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hteck 13">
            <a:extLst>
              <a:ext uri="{FF2B5EF4-FFF2-40B4-BE49-F238E27FC236}">
                <a16:creationId xmlns:a16="http://schemas.microsoft.com/office/drawing/2014/main" id="{3825ED0A-DB19-984E-87C6-2C7330F06F5F}"/>
              </a:ext>
            </a:extLst>
          </p:cNvPr>
          <p:cNvSpPr/>
          <p:nvPr/>
        </p:nvSpPr>
        <p:spPr>
          <a:xfrm>
            <a:off x="909947" y="1744405"/>
            <a:ext cx="10585176" cy="9848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2400" dirty="0">
                <a:latin typeface="Arial Narrow" panose="020B0606020202030204" pitchFamily="34" charset="0"/>
                <a:cs typeface="Arial" panose="020B0604020202020204" pitchFamily="34" charset="0"/>
              </a:rPr>
              <a:t>Feel free to use this template, copy it, make it your own or customize it to your own CI.</a:t>
            </a:r>
          </a:p>
          <a:p>
            <a:pPr algn="ctr"/>
            <a:r>
              <a:rPr lang="en-US" sz="2400" dirty="0">
                <a:latin typeface="Arial Narrow" panose="020B0606020202030204" pitchFamily="34" charset="0"/>
                <a:cs typeface="Arial" panose="020B0604020202020204" pitchFamily="34" charset="0"/>
              </a:rPr>
              <a:t>Please send feedback or contact us:</a:t>
            </a:r>
          </a:p>
        </p:txBody>
      </p:sp>
      <p:sp>
        <p:nvSpPr>
          <p:cNvPr id="23" name="TextBox 47">
            <a:extLst>
              <a:ext uri="{FF2B5EF4-FFF2-40B4-BE49-F238E27FC236}">
                <a16:creationId xmlns:a16="http://schemas.microsoft.com/office/drawing/2014/main" id="{BC4FDFE4-DBBB-1A49-8A87-04A4188FB7B9}"/>
              </a:ext>
            </a:extLst>
          </p:cNvPr>
          <p:cNvSpPr txBox="1"/>
          <p:nvPr/>
        </p:nvSpPr>
        <p:spPr>
          <a:xfrm>
            <a:off x="6947490" y="3706516"/>
            <a:ext cx="3420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4472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Email</a:t>
            </a:r>
          </a:p>
        </p:txBody>
      </p:sp>
      <p:sp>
        <p:nvSpPr>
          <p:cNvPr id="24" name="TextBox 61">
            <a:extLst>
              <a:ext uri="{FF2B5EF4-FFF2-40B4-BE49-F238E27FC236}">
                <a16:creationId xmlns:a16="http://schemas.microsoft.com/office/drawing/2014/main" id="{8489F977-D8F6-6A42-A823-D94B69459EEA}"/>
              </a:ext>
            </a:extLst>
          </p:cNvPr>
          <p:cNvSpPr txBox="1"/>
          <p:nvPr/>
        </p:nvSpPr>
        <p:spPr>
          <a:xfrm>
            <a:off x="6957145" y="3932161"/>
            <a:ext cx="3420380" cy="81205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lnSpc>
                <a:spcPct val="120000"/>
              </a:lnSpc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info@strategypunk.com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47">
            <a:extLst>
              <a:ext uri="{FF2B5EF4-FFF2-40B4-BE49-F238E27FC236}">
                <a16:creationId xmlns:a16="http://schemas.microsoft.com/office/drawing/2014/main" id="{89DC1653-0846-014F-BF1D-1B41E2396A20}"/>
              </a:ext>
            </a:extLst>
          </p:cNvPr>
          <p:cNvSpPr txBox="1"/>
          <p:nvPr/>
        </p:nvSpPr>
        <p:spPr>
          <a:xfrm>
            <a:off x="2436199" y="3708654"/>
            <a:ext cx="2808312" cy="1138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4472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Website</a:t>
            </a:r>
          </a:p>
          <a:p>
            <a:pPr algn="ctr"/>
            <a:endParaRPr lang="en-US" sz="2000" b="1" dirty="0">
              <a:solidFill>
                <a:srgbClr val="4472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000" b="1" dirty="0">
              <a:solidFill>
                <a:srgbClr val="4472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61">
            <a:extLst>
              <a:ext uri="{FF2B5EF4-FFF2-40B4-BE49-F238E27FC236}">
                <a16:creationId xmlns:a16="http://schemas.microsoft.com/office/drawing/2014/main" id="{B363F1DF-8E0E-F347-9B01-F87394B9F87D}"/>
              </a:ext>
            </a:extLst>
          </p:cNvPr>
          <p:cNvSpPr txBox="1"/>
          <p:nvPr/>
        </p:nvSpPr>
        <p:spPr>
          <a:xfrm>
            <a:off x="2426545" y="3932161"/>
            <a:ext cx="2808312" cy="81206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lnSpc>
                <a:spcPct val="120000"/>
              </a:lnSpc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www.strategypunk.com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9EFCDADD-25EB-5F4F-B07D-EA5908DCF0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73402" y="3682434"/>
            <a:ext cx="576000" cy="576000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89E3A31B-4D2E-CF4F-9342-21E571AB4A3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426544" y="3706516"/>
            <a:ext cx="576000" cy="576000"/>
          </a:xfrm>
          <a:prstGeom prst="rect">
            <a:avLst/>
          </a:prstGeom>
        </p:spPr>
      </p:pic>
      <p:sp>
        <p:nvSpPr>
          <p:cNvPr id="20" name="TextBox 47">
            <a:extLst>
              <a:ext uri="{FF2B5EF4-FFF2-40B4-BE49-F238E27FC236}">
                <a16:creationId xmlns:a16="http://schemas.microsoft.com/office/drawing/2014/main" id="{A0F43E56-D303-1D43-8CC1-7BF4DDAE7664}"/>
              </a:ext>
            </a:extLst>
          </p:cNvPr>
          <p:cNvSpPr txBox="1"/>
          <p:nvPr/>
        </p:nvSpPr>
        <p:spPr>
          <a:xfrm>
            <a:off x="3359695" y="5458580"/>
            <a:ext cx="5685681" cy="1138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4472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LinkedIn</a:t>
            </a:r>
          </a:p>
          <a:p>
            <a:pPr algn="ctr"/>
            <a:endParaRPr lang="en-US" sz="2000" b="1" dirty="0">
              <a:solidFill>
                <a:srgbClr val="4472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000" b="1" dirty="0">
              <a:solidFill>
                <a:srgbClr val="4472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61">
            <a:extLst>
              <a:ext uri="{FF2B5EF4-FFF2-40B4-BE49-F238E27FC236}">
                <a16:creationId xmlns:a16="http://schemas.microsoft.com/office/drawing/2014/main" id="{DBB36B1B-20CE-6041-B312-AB3159A1CC88}"/>
              </a:ext>
            </a:extLst>
          </p:cNvPr>
          <p:cNvSpPr txBox="1"/>
          <p:nvPr/>
        </p:nvSpPr>
        <p:spPr>
          <a:xfrm>
            <a:off x="3253159" y="5705211"/>
            <a:ext cx="5685681" cy="81206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lnSpc>
                <a:spcPct val="120000"/>
              </a:lnSpc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www.linkedin.com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/company/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strategypunk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9FCB42C-AAFD-1A49-8C69-58552608B51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668511" y="5410626"/>
            <a:ext cx="576000" cy="576000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FC1E0D86-A443-3E41-ABDF-89C069CFC12F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7100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cKJ9sViS4ib4gfVYYuwCg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2nS24adSZXIg4tKDSYptQ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dddZmQipDWBUuJIzOBLIw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596</Words>
  <Application>Microsoft Office PowerPoint</Application>
  <PresentationFormat>Breitbild</PresentationFormat>
  <Paragraphs>138</Paragraphs>
  <Slides>7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2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4" baseType="lpstr">
      <vt:lpstr>Arial</vt:lpstr>
      <vt:lpstr>Arial Narrow</vt:lpstr>
      <vt:lpstr>Calibri</vt:lpstr>
      <vt:lpstr>Shuneet Square Book</vt:lpstr>
      <vt:lpstr>1_Office</vt:lpstr>
      <vt:lpstr>Office</vt:lpstr>
      <vt:lpstr>think-cell Folie</vt:lpstr>
      <vt:lpstr>Leadership - 5 Dysfunctions of a team</vt:lpstr>
      <vt:lpstr>Leadership - 5 Dysfunctions of a team</vt:lpstr>
      <vt:lpstr>Leadership - 5 Dysfunctions of a team</vt:lpstr>
      <vt:lpstr>Leadership - 5 Dysfunctions of a team</vt:lpstr>
      <vt:lpstr>Leadership - 5 Dysfunctions of a team</vt:lpstr>
      <vt:lpstr>Leadership - 5 Dysfunctions of a team</vt:lpstr>
      <vt:lpstr>PowerPoint-Präsentation</vt:lpstr>
    </vt:vector>
  </TitlesOfParts>
  <Manager/>
  <Company/>
  <LinksUpToDate>false</LinksUpToDate>
  <SharedDoc>false</SharedDoc>
  <HyperlinkBase>www.strategypunk.com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StrategyPunk.com</dc:title>
  <dc:subject>Simon Sinek's Golden Circle</dc:subject>
  <dc:creator/>
  <cp:keywords/>
  <dc:description/>
  <cp:lastModifiedBy>Thomas Kriete</cp:lastModifiedBy>
  <cp:revision>129</cp:revision>
  <cp:lastPrinted>2021-02-14T16:18:18Z</cp:lastPrinted>
  <dcterms:created xsi:type="dcterms:W3CDTF">2019-03-05T19:37:05Z</dcterms:created>
  <dcterms:modified xsi:type="dcterms:W3CDTF">2022-01-21T17:27:11Z</dcterms:modified>
  <cp:category/>
</cp:coreProperties>
</file>