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heme/theme3.xml" ContentType="application/vnd.openxmlformats-officedocument.them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  <p:sldMasterId id="2147483728" r:id="rId2"/>
  </p:sldMasterIdLst>
  <p:notesMasterIdLst>
    <p:notesMasterId r:id="rId11"/>
  </p:notesMasterIdLst>
  <p:sldIdLst>
    <p:sldId id="375" r:id="rId3"/>
    <p:sldId id="378" r:id="rId4"/>
    <p:sldId id="376" r:id="rId5"/>
    <p:sldId id="379" r:id="rId6"/>
    <p:sldId id="377" r:id="rId7"/>
    <p:sldId id="380" r:id="rId8"/>
    <p:sldId id="372" r:id="rId9"/>
    <p:sldId id="373" r:id="rId10"/>
  </p:sldIdLst>
  <p:sldSz cx="12192000" cy="6858000"/>
  <p:notesSz cx="6797675" cy="9926638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DA892"/>
    <a:srgbClr val="315651"/>
    <a:srgbClr val="A6A6A6"/>
    <a:srgbClr val="DC6E00"/>
    <a:srgbClr val="B25147"/>
    <a:srgbClr val="35AB91"/>
    <a:srgbClr val="44727E"/>
    <a:srgbClr val="F0A239"/>
    <a:srgbClr val="A8BD75"/>
    <a:srgbClr val="5DA7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97" autoAdjust="0"/>
    <p:restoredTop sz="93725" autoAdjust="0"/>
  </p:normalViewPr>
  <p:slideViewPr>
    <p:cSldViewPr>
      <p:cViewPr varScale="1">
        <p:scale>
          <a:sx n="113" d="100"/>
          <a:sy n="113" d="100"/>
        </p:scale>
        <p:origin x="978" y="102"/>
      </p:cViewPr>
      <p:guideLst>
        <p:guide orient="horz" pos="238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5ECEB-5993-419A-A88E-DE0AA28C9EB0}" type="datetimeFigureOut">
              <a:rPr lang="de-DE" smtClean="0"/>
              <a:t>30.01.2022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26AFD-8D35-440C-98D2-3CEB164CDE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5322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7" Type="http://schemas.openxmlformats.org/officeDocument/2006/relationships/image" Target="../media/image3.jpeg"/><Relationship Id="rId2" Type="http://schemas.openxmlformats.org/officeDocument/2006/relationships/tags" Target="../tags/tag14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BBC011-5580-1147-B2CA-74CE8E5EB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B97274-70A9-A941-BA73-BD3182841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C86CF9-2B71-7D4F-BD9D-A3B895A00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30.01.2022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50FBF6-7101-3E4C-925D-D61CDE36E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9A8A00-571A-A743-9A57-518E3C851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2304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02B8040-A28B-B347-BD8C-5EA0D6B27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2DC78F5-DB66-E64C-96FD-851181D113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3DDCC4-E6B7-DE4E-8F64-5459E5E99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30.01.2022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1804C0D-9A01-D94A-8D4B-3783AC324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9AB533-E8AB-784D-9B50-591B17607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5950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17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8235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084BC617-70E0-4BF3-BDAC-3D0238FBCFF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9015293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35" name="think-cell Folie" r:id="rId5" imgW="338" imgH="338" progId="TCLayout.ActiveDocument.1">
                  <p:embed/>
                </p:oleObj>
              </mc:Choice>
              <mc:Fallback>
                <p:oleObj name="think-cell Folie" r:id="rId5" imgW="338" imgH="33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hteck 1" hidden="1">
            <a:extLst>
              <a:ext uri="{FF2B5EF4-FFF2-40B4-BE49-F238E27FC236}">
                <a16:creationId xmlns:a16="http://schemas.microsoft.com/office/drawing/2014/main" id="{194D8A73-A75D-4D8E-80E9-C1993117B43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3142F2-9013-4767-BCE2-03B227EB1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6" name="Textplatzhalter 10">
            <a:extLst>
              <a:ext uri="{FF2B5EF4-FFF2-40B4-BE49-F238E27FC236}">
                <a16:creationId xmlns:a16="http://schemas.microsoft.com/office/drawing/2014/main" id="{6CCA563E-429C-4434-8BD2-1A32B879B1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DFB0C07B-77C7-4A4E-889D-26DE571079D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5951" y="1484784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7" name="Bildplatzhalter 12">
            <a:extLst>
              <a:ext uri="{FF2B5EF4-FFF2-40B4-BE49-F238E27FC236}">
                <a16:creationId xmlns:a16="http://schemas.microsoft.com/office/drawing/2014/main" id="{C6E87118-92D8-4571-885E-AFD178D1509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4839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8" name="Bildplatzhalter 12">
            <a:extLst>
              <a:ext uri="{FF2B5EF4-FFF2-40B4-BE49-F238E27FC236}">
                <a16:creationId xmlns:a16="http://schemas.microsoft.com/office/drawing/2014/main" id="{2852C9DA-CFE0-41A5-B9AE-16C1AD6B11F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80841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9" name="Bildplatzhalter 12">
            <a:extLst>
              <a:ext uri="{FF2B5EF4-FFF2-40B4-BE49-F238E27FC236}">
                <a16:creationId xmlns:a16="http://schemas.microsoft.com/office/drawing/2014/main" id="{CA057589-E11B-4941-9B64-CCED2B0932A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31328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0" name="Bildplatzhalter 12">
            <a:extLst>
              <a:ext uri="{FF2B5EF4-FFF2-40B4-BE49-F238E27FC236}">
                <a16:creationId xmlns:a16="http://schemas.microsoft.com/office/drawing/2014/main" id="{B442A6B6-ED56-4B7B-A7F8-467E75BD152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5730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74986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23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357272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76648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  <p:sp>
        <p:nvSpPr>
          <p:cNvPr id="14" name="Bildplatzhalter 13">
            <a:extLst>
              <a:ext uri="{FF2B5EF4-FFF2-40B4-BE49-F238E27FC236}">
                <a16:creationId xmlns:a16="http://schemas.microsoft.com/office/drawing/2014/main" id="{89BCE324-3D4A-8145-9C58-A84DE023D46D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695059" y="2636794"/>
            <a:ext cx="1584649" cy="1584412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GB" dirty="0"/>
          </a:p>
        </p:txBody>
      </p:sp>
      <p:sp>
        <p:nvSpPr>
          <p:cNvPr id="39" name="Bildplatzhalter 13">
            <a:extLst>
              <a:ext uri="{FF2B5EF4-FFF2-40B4-BE49-F238E27FC236}">
                <a16:creationId xmlns:a16="http://schemas.microsoft.com/office/drawing/2014/main" id="{65EC1972-F34F-AD48-901D-22BB2A19B296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3358132" y="2636794"/>
            <a:ext cx="1584649" cy="1584412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GB" dirty="0"/>
          </a:p>
        </p:txBody>
      </p:sp>
      <p:sp>
        <p:nvSpPr>
          <p:cNvPr id="40" name="Bildplatzhalter 13">
            <a:extLst>
              <a:ext uri="{FF2B5EF4-FFF2-40B4-BE49-F238E27FC236}">
                <a16:creationId xmlns:a16="http://schemas.microsoft.com/office/drawing/2014/main" id="{80F51771-9ED2-844E-8C30-48FF31E3E83B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5539180" y="2636794"/>
            <a:ext cx="1584649" cy="1584412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GB" dirty="0"/>
          </a:p>
        </p:txBody>
      </p:sp>
      <p:sp>
        <p:nvSpPr>
          <p:cNvPr id="41" name="Bildplatzhalter 13">
            <a:extLst>
              <a:ext uri="{FF2B5EF4-FFF2-40B4-BE49-F238E27FC236}">
                <a16:creationId xmlns:a16="http://schemas.microsoft.com/office/drawing/2014/main" id="{EA24817F-6FC9-9848-9D26-B60333B93301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7720228" y="2637970"/>
            <a:ext cx="1584649" cy="1584412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GB" dirty="0"/>
          </a:p>
        </p:txBody>
      </p:sp>
      <p:sp>
        <p:nvSpPr>
          <p:cNvPr id="42" name="Bildplatzhalter 13">
            <a:extLst>
              <a:ext uri="{FF2B5EF4-FFF2-40B4-BE49-F238E27FC236}">
                <a16:creationId xmlns:a16="http://schemas.microsoft.com/office/drawing/2014/main" id="{F48038F5-ABC2-8344-8839-C260EAFB38BF}"/>
              </a:ext>
            </a:extLst>
          </p:cNvPr>
          <p:cNvSpPr>
            <a:spLocks noGrp="1" noChangeAspect="1"/>
          </p:cNvSpPr>
          <p:nvPr>
            <p:ph type="pic" sz="quarter" idx="19"/>
          </p:nvPr>
        </p:nvSpPr>
        <p:spPr>
          <a:xfrm>
            <a:off x="9901276" y="2636794"/>
            <a:ext cx="1584649" cy="1584412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70852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75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357272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76648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07944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670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BF750091-1957-9A4A-89A2-1ED1F29916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7476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357272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76648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  <p:sp>
        <p:nvSpPr>
          <p:cNvPr id="10" name="Bildplatzhalter 13">
            <a:extLst>
              <a:ext uri="{FF2B5EF4-FFF2-40B4-BE49-F238E27FC236}">
                <a16:creationId xmlns:a16="http://schemas.microsoft.com/office/drawing/2014/main" id="{0C4126A1-0BFE-1C4E-A578-E3E152248820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1487488" y="3567532"/>
            <a:ext cx="1260192" cy="12600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GB" dirty="0"/>
          </a:p>
        </p:txBody>
      </p:sp>
      <p:sp>
        <p:nvSpPr>
          <p:cNvPr id="12" name="Bildplatzhalter 13">
            <a:extLst>
              <a:ext uri="{FF2B5EF4-FFF2-40B4-BE49-F238E27FC236}">
                <a16:creationId xmlns:a16="http://schemas.microsoft.com/office/drawing/2014/main" id="{B12016DB-9CB9-F649-BC5E-4C275901C037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3087761" y="2169000"/>
            <a:ext cx="1260192" cy="12600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GB" dirty="0"/>
          </a:p>
        </p:txBody>
      </p:sp>
      <p:sp>
        <p:nvSpPr>
          <p:cNvPr id="16" name="Bildplatzhalter 13">
            <a:extLst>
              <a:ext uri="{FF2B5EF4-FFF2-40B4-BE49-F238E27FC236}">
                <a16:creationId xmlns:a16="http://schemas.microsoft.com/office/drawing/2014/main" id="{95912BFC-053D-0448-B491-D7C711F3CF5C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5427123" y="2145408"/>
            <a:ext cx="1260192" cy="12600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GB" dirty="0"/>
          </a:p>
        </p:txBody>
      </p:sp>
      <p:sp>
        <p:nvSpPr>
          <p:cNvPr id="17" name="Bildplatzhalter 13">
            <a:extLst>
              <a:ext uri="{FF2B5EF4-FFF2-40B4-BE49-F238E27FC236}">
                <a16:creationId xmlns:a16="http://schemas.microsoft.com/office/drawing/2014/main" id="{BCF961CA-A00A-1140-876E-BF56CA9F47BF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7860137" y="2177382"/>
            <a:ext cx="1260192" cy="12600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GB" dirty="0"/>
          </a:p>
        </p:txBody>
      </p:sp>
      <p:sp>
        <p:nvSpPr>
          <p:cNvPr id="18" name="Bildplatzhalter 13">
            <a:extLst>
              <a:ext uri="{FF2B5EF4-FFF2-40B4-BE49-F238E27FC236}">
                <a16:creationId xmlns:a16="http://schemas.microsoft.com/office/drawing/2014/main" id="{654E57B9-4227-284F-B721-265812B11C38}"/>
              </a:ext>
            </a:extLst>
          </p:cNvPr>
          <p:cNvSpPr>
            <a:spLocks noGrp="1" noChangeAspect="1"/>
          </p:cNvSpPr>
          <p:nvPr>
            <p:ph type="pic" sz="quarter" idx="19"/>
          </p:nvPr>
        </p:nvSpPr>
        <p:spPr>
          <a:xfrm>
            <a:off x="9660344" y="3569452"/>
            <a:ext cx="1260192" cy="12600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3099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7C9870-81FE-DE4E-A3B5-CBD292301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3C82E2-4F2B-E74E-9CC8-6767E8252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1F530AF-D2A4-E54C-8C79-F8BEC82B5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30.01.2022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1C0B71-BFF7-BA45-B3C1-0B6530B71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21A43F-3474-E546-8997-A355E21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571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26DB56-37BF-6945-AEE2-04961117B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2C437E-2420-CD48-A664-6A4400C91D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673C10-9805-9B40-84D0-7505C39FC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8467E0-8B3D-EB4A-821A-D85A7241A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30.01.2022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6B540F2-1137-3D48-90DD-A71A382F5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3E14684-3F65-4C4C-8C5A-427492334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314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253B6B-DEEE-2144-8A86-CF2836F77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124EDBC-3372-1B48-8C80-E589AE6E6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20C1C6C-18D1-7B4B-B65F-3B69CB34B3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F686EF4-4279-3E48-AC6A-A688910539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F42713D-FBCC-CA44-8C8E-F6D9D49D1F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6F5B1B5-57AB-CC46-A313-736F736A9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30.01.2022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B3AAB8A-B3B6-5340-A36D-E0B41DB0F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97DA854-9B5C-EE45-B8FB-0EE31DC45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3727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6BBB6F-C347-594B-A535-5CD8E312E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C4FC02E-8047-9E4B-81DC-46FD067BC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30.01.2022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2EE987C-A019-1C4A-9EC5-E42E3F41F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2FE7362-7526-EE42-B0E6-7B3BB8104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190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F5110BD-0CC8-484F-86BB-9D31A26E7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30.01.2022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15C5D08-132E-3547-8878-841BCA31F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C99CBDE-A5F1-CC4B-8427-7EC7A2E67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9085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213B29-61B9-874A-B03B-62F7888CA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557F03-DFCA-6740-818A-78DF15103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FF85103-D364-D54C-B479-E718EB809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C67347-1D3C-0844-BA02-F3B95E6D3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30.01.2022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07407F-D77D-F14F-BB16-88DA28B44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007182A-9212-1A42-BF8E-35C3A6B0C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355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15F77F-C389-4E49-B8FB-3245F3659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E0ADA8E-3A4A-DC47-8232-160C8FE11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308C8C-DF2A-5442-A612-311430952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825F1E3-C4CA-4E41-A5F3-638296F15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30.01.2022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5A665C3-9A4C-A444-B9B3-2D31C9DBF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5EB821-DDA5-C548-8D85-69BACA421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379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4C89FC-94AA-C74D-9175-559AD0FAF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A1CEB8E-3FEF-FD4C-AEEC-A8A4A76CD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B39C45-778F-4241-8230-17A79F1B1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30.01.2022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5B23BD-D4E4-2442-9152-AD4549E71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7D0266-6465-1F4C-86AB-151D2D0F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5511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3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slideLayout" Target="../slideLayouts/slideLayout15.xml"/><Relationship Id="rId7" Type="http://schemas.openxmlformats.org/officeDocument/2006/relationships/tags" Target="../tags/tag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ags" Target="../tags/tag8.xml"/><Relationship Id="rId5" Type="http://schemas.openxmlformats.org/officeDocument/2006/relationships/vmlDrawing" Target="../drawings/vmlDrawing4.vml"/><Relationship Id="rId4" Type="http://schemas.openxmlformats.org/officeDocument/2006/relationships/theme" Target="../theme/theme2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542D7FC3-4436-4347-9DAC-9B57E0338C2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5305528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91" name="think-cell Folie" r:id="rId17" imgW="360" imgH="360" progId="TCLayout.ActiveDocument.1">
                  <p:embed/>
                </p:oleObj>
              </mc:Choice>
              <mc:Fallback>
                <p:oleObj name="think-cell Folie" r:id="rId17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2C644CD0-AFD2-4863-B299-8CA9BAB8A5B0}"/>
              </a:ext>
            </a:extLst>
          </p:cNvPr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B762BD9-24D1-6442-BB0E-F21167095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D41D023-1571-D549-9DA0-0E8A80022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5D1B04-59E0-0A4C-9081-0B01EAAAE2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30.01.2022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B697C8-CD4A-4442-9F8C-E53268027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367591-8258-D445-865F-1D7FE568E4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167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68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EB812DE3-54D6-4E45-9314-53AB9E036A2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42742407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217" name="think-cell Folie" r:id="rId8" imgW="360" imgH="360" progId="TCLayout.ActiveDocument.1">
                  <p:embed/>
                </p:oleObj>
              </mc:Choice>
              <mc:Fallback>
                <p:oleObj name="think-cell Folie" r:id="rId8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46EA1B23-5D56-48B6-A6CA-5CA1E9F2BE2F}"/>
              </a:ext>
            </a:extLst>
          </p:cNvPr>
          <p:cNvSpPr/>
          <p:nvPr userDrawn="1">
            <p:custDataLst>
              <p:tags r:id="rId7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176703B-D061-884A-88F6-3248B0711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14CE598-5E8F-B741-9F08-DC9379B98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C52A2A-742B-CF44-9700-99D00DFF6B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30.01.2022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2EC5FF-4E16-FE4C-B1A2-25C7F07197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EB20D1-13FF-FC47-BEDC-B72501E2A4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923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1" r:id="rId2"/>
    <p:sldLayoutId id="214748374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7" Type="http://schemas.openxmlformats.org/officeDocument/2006/relationships/image" Target="../media/image5.png"/><Relationship Id="rId2" Type="http://schemas.openxmlformats.org/officeDocument/2006/relationships/tags" Target="../tags/tag1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6.bin"/><Relationship Id="rId4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tags" Target="../tags/tag19.xml"/><Relationship Id="rId7" Type="http://schemas.openxmlformats.org/officeDocument/2006/relationships/image" Target="../media/image6.jpeg"/><Relationship Id="rId12" Type="http://schemas.openxmlformats.org/officeDocument/2006/relationships/image" Target="../media/image5.png"/><Relationship Id="rId2" Type="http://schemas.openxmlformats.org/officeDocument/2006/relationships/tags" Target="../tags/tag18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.emf"/><Relationship Id="rId11" Type="http://schemas.openxmlformats.org/officeDocument/2006/relationships/image" Target="../media/image10.jpeg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jpeg"/><Relationship Id="rId4" Type="http://schemas.openxmlformats.org/officeDocument/2006/relationships/slideLayout" Target="../slideLayouts/slideLayout13.xml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7" Type="http://schemas.openxmlformats.org/officeDocument/2006/relationships/image" Target="../media/image5.png"/><Relationship Id="rId2" Type="http://schemas.openxmlformats.org/officeDocument/2006/relationships/tags" Target="../tags/tag20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6.bin"/><Relationship Id="rId4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tags" Target="../tags/tag23.xml"/><Relationship Id="rId7" Type="http://schemas.openxmlformats.org/officeDocument/2006/relationships/image" Target="../media/image11.jpeg"/><Relationship Id="rId12" Type="http://schemas.openxmlformats.org/officeDocument/2006/relationships/image" Target="../media/image5.png"/><Relationship Id="rId2" Type="http://schemas.openxmlformats.org/officeDocument/2006/relationships/tags" Target="../tags/tag2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.emf"/><Relationship Id="rId11" Type="http://schemas.openxmlformats.org/officeDocument/2006/relationships/image" Target="../media/image15.jpeg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4.jpeg"/><Relationship Id="rId4" Type="http://schemas.openxmlformats.org/officeDocument/2006/relationships/slideLayout" Target="../slideLayouts/slideLayout13.xml"/><Relationship Id="rId9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5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5.png"/><Relationship Id="rId2" Type="http://schemas.openxmlformats.org/officeDocument/2006/relationships/tags" Target="../tags/tag24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6.bin"/><Relationship Id="rId4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5.png"/><Relationship Id="rId2" Type="http://schemas.openxmlformats.org/officeDocument/2006/relationships/tags" Target="../tags/tag26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6.bin"/><Relationship Id="rId4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01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Panel Discussion</a:t>
            </a:r>
            <a:endParaRPr lang="de-DE" b="1" i="1" dirty="0">
              <a:solidFill>
                <a:schemeClr val="accent2"/>
              </a:solidFill>
            </a:endParaRP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GB" sz="2200" b="1" dirty="0">
                <a:solidFill>
                  <a:schemeClr val="accent6"/>
                </a:solidFill>
              </a:rPr>
              <a:t>Topic name</a:t>
            </a:r>
          </a:p>
        </p:txBody>
      </p:sp>
      <p:sp>
        <p:nvSpPr>
          <p:cNvPr id="18" name="Bildplatzhalter 17">
            <a:extLst>
              <a:ext uri="{FF2B5EF4-FFF2-40B4-BE49-F238E27FC236}">
                <a16:creationId xmlns:a16="http://schemas.microsoft.com/office/drawing/2014/main" id="{F7EFA385-8E5A-8E44-954B-70E96AD2345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19" name="Bildplatzhalter 18">
            <a:extLst>
              <a:ext uri="{FF2B5EF4-FFF2-40B4-BE49-F238E27FC236}">
                <a16:creationId xmlns:a16="http://schemas.microsoft.com/office/drawing/2014/main" id="{E163FA91-7DC6-D544-B0BA-A7BACE7119B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20" name="Bildplatzhalter 19">
            <a:extLst>
              <a:ext uri="{FF2B5EF4-FFF2-40B4-BE49-F238E27FC236}">
                <a16:creationId xmlns:a16="http://schemas.microsoft.com/office/drawing/2014/main" id="{F3F571E5-6216-7949-A520-67E7989994A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21" name="Bildplatzhalter 20">
            <a:extLst>
              <a:ext uri="{FF2B5EF4-FFF2-40B4-BE49-F238E27FC236}">
                <a16:creationId xmlns:a16="http://schemas.microsoft.com/office/drawing/2014/main" id="{3740FE9F-D921-4D4F-9A37-F525679C2E7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22" name="Bildplatzhalter 21">
            <a:extLst>
              <a:ext uri="{FF2B5EF4-FFF2-40B4-BE49-F238E27FC236}">
                <a16:creationId xmlns:a16="http://schemas.microsoft.com/office/drawing/2014/main" id="{5E385FD2-1114-744F-BD7C-E2946A88F7F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5300580" y="6575729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96" name="Rectangle 46">
            <a:extLst>
              <a:ext uri="{FF2B5EF4-FFF2-40B4-BE49-F238E27FC236}">
                <a16:creationId xmlns:a16="http://schemas.microsoft.com/office/drawing/2014/main" id="{DB8AA2F9-A1AF-9E4F-8646-2C0601637E71}"/>
              </a:ext>
            </a:extLst>
          </p:cNvPr>
          <p:cNvSpPr>
            <a:spLocks noChangeArrowheads="1"/>
          </p:cNvSpPr>
          <p:nvPr/>
        </p:nvSpPr>
        <p:spPr bwMode="gray">
          <a:xfrm>
            <a:off x="632364" y="1699485"/>
            <a:ext cx="1710040" cy="302209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/>
            </a:solidFill>
            <a:miter lim="800000"/>
            <a:headEnd type="none" w="lg" len="lg"/>
            <a:tailEnd type="none" w="lg" len="lg"/>
          </a:ln>
          <a:effectLst/>
        </p:spPr>
        <p:txBody>
          <a:bodyPr wrap="square" tIns="37453" bIns="17993" anchor="b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solidFill>
                  <a:srgbClr val="000000"/>
                </a:solidFill>
                <a:latin typeface="Arial" pitchFamily="34" charset="0"/>
              </a:rPr>
              <a:t>Moderator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cxnSp>
        <p:nvCxnSpPr>
          <p:cNvPr id="127" name="Gerade Verbindung 126">
            <a:extLst>
              <a:ext uri="{FF2B5EF4-FFF2-40B4-BE49-F238E27FC236}">
                <a16:creationId xmlns:a16="http://schemas.microsoft.com/office/drawing/2014/main" id="{112FBE20-FD00-BE4A-9120-CFF1F640C0C0}"/>
              </a:ext>
            </a:extLst>
          </p:cNvPr>
          <p:cNvCxnSpPr>
            <a:cxnSpLocks/>
          </p:cNvCxnSpPr>
          <p:nvPr/>
        </p:nvCxnSpPr>
        <p:spPr>
          <a:xfrm>
            <a:off x="551384" y="2132856"/>
            <a:ext cx="1872000" cy="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ectangle 46">
            <a:extLst>
              <a:ext uri="{FF2B5EF4-FFF2-40B4-BE49-F238E27FC236}">
                <a16:creationId xmlns:a16="http://schemas.microsoft.com/office/drawing/2014/main" id="{B5ACE0FD-D3F0-D845-9499-C7673E760B5D}"/>
              </a:ext>
            </a:extLst>
          </p:cNvPr>
          <p:cNvSpPr>
            <a:spLocks noChangeArrowheads="1"/>
          </p:cNvSpPr>
          <p:nvPr/>
        </p:nvSpPr>
        <p:spPr bwMode="gray">
          <a:xfrm>
            <a:off x="3295437" y="1699484"/>
            <a:ext cx="1710040" cy="302209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/>
            </a:solidFill>
            <a:miter lim="800000"/>
            <a:headEnd type="none" w="lg" len="lg"/>
            <a:tailEnd type="none" w="lg" len="lg"/>
          </a:ln>
          <a:effectLst/>
        </p:spPr>
        <p:txBody>
          <a:bodyPr wrap="square" tIns="37453" bIns="17993" anchor="b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solidFill>
                  <a:srgbClr val="000000"/>
                </a:solidFill>
                <a:latin typeface="Arial" pitchFamily="34" charset="0"/>
              </a:rPr>
              <a:t>Speaker 1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cxnSp>
        <p:nvCxnSpPr>
          <p:cNvPr id="123" name="Gerade Verbindung 122">
            <a:extLst>
              <a:ext uri="{FF2B5EF4-FFF2-40B4-BE49-F238E27FC236}">
                <a16:creationId xmlns:a16="http://schemas.microsoft.com/office/drawing/2014/main" id="{3A794FFD-629E-ED45-9249-41A77C269DF7}"/>
              </a:ext>
            </a:extLst>
          </p:cNvPr>
          <p:cNvCxnSpPr>
            <a:cxnSpLocks/>
          </p:cNvCxnSpPr>
          <p:nvPr/>
        </p:nvCxnSpPr>
        <p:spPr>
          <a:xfrm>
            <a:off x="3215680" y="2132856"/>
            <a:ext cx="1872000" cy="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Rectangle 46">
            <a:extLst>
              <a:ext uri="{FF2B5EF4-FFF2-40B4-BE49-F238E27FC236}">
                <a16:creationId xmlns:a16="http://schemas.microsoft.com/office/drawing/2014/main" id="{F9114232-1631-5D4E-8CB9-645954A5B94C}"/>
              </a:ext>
            </a:extLst>
          </p:cNvPr>
          <p:cNvSpPr>
            <a:spLocks noChangeArrowheads="1"/>
          </p:cNvSpPr>
          <p:nvPr/>
        </p:nvSpPr>
        <p:spPr bwMode="gray">
          <a:xfrm>
            <a:off x="5476485" y="1699483"/>
            <a:ext cx="1710040" cy="302209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/>
            </a:solidFill>
            <a:miter lim="800000"/>
            <a:headEnd type="none" w="lg" len="lg"/>
            <a:tailEnd type="none" w="lg" len="lg"/>
          </a:ln>
          <a:effectLst/>
        </p:spPr>
        <p:txBody>
          <a:bodyPr wrap="square" tIns="37453" bIns="17993" anchor="b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solidFill>
                  <a:srgbClr val="000000"/>
                </a:solidFill>
                <a:latin typeface="Arial" pitchFamily="34" charset="0"/>
              </a:rPr>
              <a:t>Speaker 2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cxnSp>
        <p:nvCxnSpPr>
          <p:cNvPr id="129" name="Gerade Verbindung 128">
            <a:extLst>
              <a:ext uri="{FF2B5EF4-FFF2-40B4-BE49-F238E27FC236}">
                <a16:creationId xmlns:a16="http://schemas.microsoft.com/office/drawing/2014/main" id="{2888F4FB-6A8C-E347-9EF3-4671E0D25C3F}"/>
              </a:ext>
            </a:extLst>
          </p:cNvPr>
          <p:cNvCxnSpPr>
            <a:cxnSpLocks/>
          </p:cNvCxnSpPr>
          <p:nvPr/>
        </p:nvCxnSpPr>
        <p:spPr>
          <a:xfrm>
            <a:off x="5399923" y="2132856"/>
            <a:ext cx="1872000" cy="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Rectangle 46">
            <a:extLst>
              <a:ext uri="{FF2B5EF4-FFF2-40B4-BE49-F238E27FC236}">
                <a16:creationId xmlns:a16="http://schemas.microsoft.com/office/drawing/2014/main" id="{F8519A7C-460C-F247-93D2-1659A28C2D88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65146" y="1699482"/>
            <a:ext cx="1710040" cy="302209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/>
            </a:solidFill>
            <a:miter lim="800000"/>
            <a:headEnd type="none" w="lg" len="lg"/>
            <a:tailEnd type="none" w="lg" len="lg"/>
          </a:ln>
          <a:effectLst/>
        </p:spPr>
        <p:txBody>
          <a:bodyPr wrap="square" tIns="37453" bIns="17993" anchor="b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solidFill>
                  <a:srgbClr val="000000"/>
                </a:solidFill>
                <a:latin typeface="Arial" pitchFamily="34" charset="0"/>
              </a:rPr>
              <a:t>Speaker 3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cxnSp>
        <p:nvCxnSpPr>
          <p:cNvPr id="132" name="Gerade Verbindung 131">
            <a:extLst>
              <a:ext uri="{FF2B5EF4-FFF2-40B4-BE49-F238E27FC236}">
                <a16:creationId xmlns:a16="http://schemas.microsoft.com/office/drawing/2014/main" id="{BD969163-189F-FB4E-9F9A-EDD9915B6141}"/>
              </a:ext>
            </a:extLst>
          </p:cNvPr>
          <p:cNvCxnSpPr>
            <a:cxnSpLocks/>
          </p:cNvCxnSpPr>
          <p:nvPr/>
        </p:nvCxnSpPr>
        <p:spPr>
          <a:xfrm>
            <a:off x="7584166" y="2132856"/>
            <a:ext cx="1872000" cy="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ectangle 46">
            <a:extLst>
              <a:ext uri="{FF2B5EF4-FFF2-40B4-BE49-F238E27FC236}">
                <a16:creationId xmlns:a16="http://schemas.microsoft.com/office/drawing/2014/main" id="{A1AAB011-49B3-7A4C-9C10-9EC6CBE2598B}"/>
              </a:ext>
            </a:extLst>
          </p:cNvPr>
          <p:cNvSpPr>
            <a:spLocks noChangeArrowheads="1"/>
          </p:cNvSpPr>
          <p:nvPr/>
        </p:nvSpPr>
        <p:spPr bwMode="gray">
          <a:xfrm>
            <a:off x="9846194" y="1699482"/>
            <a:ext cx="1710040" cy="302209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/>
            </a:solidFill>
            <a:miter lim="800000"/>
            <a:headEnd type="none" w="lg" len="lg"/>
            <a:tailEnd type="none" w="lg" len="lg"/>
          </a:ln>
          <a:effectLst/>
        </p:spPr>
        <p:txBody>
          <a:bodyPr wrap="square" tIns="37453" bIns="17993" anchor="b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solidFill>
                  <a:srgbClr val="000000"/>
                </a:solidFill>
                <a:latin typeface="Arial" pitchFamily="34" charset="0"/>
              </a:rPr>
              <a:t>Speaker 4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cxnSp>
        <p:nvCxnSpPr>
          <p:cNvPr id="134" name="Gerade Verbindung 133">
            <a:extLst>
              <a:ext uri="{FF2B5EF4-FFF2-40B4-BE49-F238E27FC236}">
                <a16:creationId xmlns:a16="http://schemas.microsoft.com/office/drawing/2014/main" id="{17DD147B-E50E-6247-AF13-9C25F458BD2A}"/>
              </a:ext>
            </a:extLst>
          </p:cNvPr>
          <p:cNvCxnSpPr>
            <a:cxnSpLocks/>
          </p:cNvCxnSpPr>
          <p:nvPr/>
        </p:nvCxnSpPr>
        <p:spPr>
          <a:xfrm>
            <a:off x="9768408" y="2132856"/>
            <a:ext cx="1872000" cy="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>
            <a:extLst>
              <a:ext uri="{FF2B5EF4-FFF2-40B4-BE49-F238E27FC236}">
                <a16:creationId xmlns:a16="http://schemas.microsoft.com/office/drawing/2014/main" id="{B3EF53B0-1F22-454E-9B53-E9718BFFE34B}"/>
              </a:ext>
            </a:extLst>
          </p:cNvPr>
          <p:cNvSpPr txBox="1"/>
          <p:nvPr/>
        </p:nvSpPr>
        <p:spPr>
          <a:xfrm>
            <a:off x="956628" y="4725143"/>
            <a:ext cx="1061509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600" dirty="0"/>
              <a:t>Name</a:t>
            </a:r>
          </a:p>
          <a:p>
            <a:pPr algn="ctr">
              <a:spcAft>
                <a:spcPts val="600"/>
              </a:spcAft>
            </a:pPr>
            <a:r>
              <a:rPr lang="en-GB" sz="1600" dirty="0"/>
              <a:t>Position</a:t>
            </a:r>
          </a:p>
          <a:p>
            <a:pPr algn="ctr">
              <a:spcAft>
                <a:spcPts val="600"/>
              </a:spcAft>
            </a:pPr>
            <a:r>
              <a:rPr lang="en-GB" sz="1600" dirty="0"/>
              <a:t>Company</a:t>
            </a:r>
            <a:endParaRPr lang="en-GB" dirty="0"/>
          </a:p>
        </p:txBody>
      </p:sp>
      <p:sp>
        <p:nvSpPr>
          <p:cNvPr id="135" name="Textfeld 134">
            <a:extLst>
              <a:ext uri="{FF2B5EF4-FFF2-40B4-BE49-F238E27FC236}">
                <a16:creationId xmlns:a16="http://schemas.microsoft.com/office/drawing/2014/main" id="{2F38DF40-DB61-AE4E-88AD-57D984DB2BEF}"/>
              </a:ext>
            </a:extLst>
          </p:cNvPr>
          <p:cNvSpPr txBox="1"/>
          <p:nvPr/>
        </p:nvSpPr>
        <p:spPr>
          <a:xfrm>
            <a:off x="3619701" y="4725143"/>
            <a:ext cx="1061509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600" dirty="0"/>
              <a:t>Name</a:t>
            </a:r>
          </a:p>
          <a:p>
            <a:pPr algn="ctr">
              <a:spcAft>
                <a:spcPts val="600"/>
              </a:spcAft>
            </a:pPr>
            <a:r>
              <a:rPr lang="en-GB" sz="1600" dirty="0"/>
              <a:t>Position</a:t>
            </a:r>
          </a:p>
          <a:p>
            <a:pPr algn="ctr">
              <a:spcAft>
                <a:spcPts val="600"/>
              </a:spcAft>
            </a:pPr>
            <a:r>
              <a:rPr lang="en-GB" sz="1600" dirty="0"/>
              <a:t>Company</a:t>
            </a:r>
          </a:p>
        </p:txBody>
      </p:sp>
      <p:sp>
        <p:nvSpPr>
          <p:cNvPr id="137" name="Textfeld 136">
            <a:extLst>
              <a:ext uri="{FF2B5EF4-FFF2-40B4-BE49-F238E27FC236}">
                <a16:creationId xmlns:a16="http://schemas.microsoft.com/office/drawing/2014/main" id="{5F98DD11-39A3-D84B-848A-0DFBCAF78254}"/>
              </a:ext>
            </a:extLst>
          </p:cNvPr>
          <p:cNvSpPr txBox="1"/>
          <p:nvPr/>
        </p:nvSpPr>
        <p:spPr>
          <a:xfrm>
            <a:off x="5800749" y="4725143"/>
            <a:ext cx="1061509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600" dirty="0"/>
              <a:t>Name</a:t>
            </a:r>
          </a:p>
          <a:p>
            <a:pPr algn="ctr">
              <a:spcAft>
                <a:spcPts val="600"/>
              </a:spcAft>
            </a:pPr>
            <a:r>
              <a:rPr lang="en-GB" sz="1600" dirty="0"/>
              <a:t>Position</a:t>
            </a:r>
          </a:p>
          <a:p>
            <a:pPr algn="ctr">
              <a:spcAft>
                <a:spcPts val="600"/>
              </a:spcAft>
            </a:pPr>
            <a:r>
              <a:rPr lang="en-GB" sz="1600" dirty="0"/>
              <a:t>Company</a:t>
            </a:r>
          </a:p>
        </p:txBody>
      </p:sp>
      <p:sp>
        <p:nvSpPr>
          <p:cNvPr id="138" name="Textfeld 137">
            <a:extLst>
              <a:ext uri="{FF2B5EF4-FFF2-40B4-BE49-F238E27FC236}">
                <a16:creationId xmlns:a16="http://schemas.microsoft.com/office/drawing/2014/main" id="{13316EA8-F9A5-B948-B6EF-5BAE83EBCD85}"/>
              </a:ext>
            </a:extLst>
          </p:cNvPr>
          <p:cNvSpPr txBox="1"/>
          <p:nvPr/>
        </p:nvSpPr>
        <p:spPr>
          <a:xfrm>
            <a:off x="7981797" y="4725143"/>
            <a:ext cx="1061509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600" dirty="0"/>
              <a:t>Name</a:t>
            </a:r>
          </a:p>
          <a:p>
            <a:pPr algn="ctr">
              <a:spcAft>
                <a:spcPts val="600"/>
              </a:spcAft>
            </a:pPr>
            <a:r>
              <a:rPr lang="en-GB" sz="1600" dirty="0"/>
              <a:t>Position</a:t>
            </a:r>
          </a:p>
          <a:p>
            <a:pPr algn="ctr">
              <a:spcAft>
                <a:spcPts val="600"/>
              </a:spcAft>
            </a:pPr>
            <a:r>
              <a:rPr lang="en-GB" sz="1600" dirty="0"/>
              <a:t>Company</a:t>
            </a:r>
            <a:endParaRPr lang="en-GB" dirty="0"/>
          </a:p>
        </p:txBody>
      </p:sp>
      <p:sp>
        <p:nvSpPr>
          <p:cNvPr id="139" name="Textfeld 138">
            <a:extLst>
              <a:ext uri="{FF2B5EF4-FFF2-40B4-BE49-F238E27FC236}">
                <a16:creationId xmlns:a16="http://schemas.microsoft.com/office/drawing/2014/main" id="{20EA7586-8127-4548-8135-FEF738060C8B}"/>
              </a:ext>
            </a:extLst>
          </p:cNvPr>
          <p:cNvSpPr txBox="1"/>
          <p:nvPr/>
        </p:nvSpPr>
        <p:spPr>
          <a:xfrm>
            <a:off x="10160117" y="4725143"/>
            <a:ext cx="1061509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600" dirty="0"/>
              <a:t>Name</a:t>
            </a:r>
          </a:p>
          <a:p>
            <a:pPr algn="ctr">
              <a:spcAft>
                <a:spcPts val="600"/>
              </a:spcAft>
            </a:pPr>
            <a:r>
              <a:rPr lang="en-GB" sz="1600" dirty="0"/>
              <a:t>Position</a:t>
            </a:r>
          </a:p>
          <a:p>
            <a:pPr algn="ctr">
              <a:spcAft>
                <a:spcPts val="600"/>
              </a:spcAft>
            </a:pPr>
            <a:r>
              <a:rPr lang="en-GB" sz="1600" dirty="0"/>
              <a:t>Company</a:t>
            </a:r>
            <a:endParaRPr lang="en-GB" dirty="0"/>
          </a:p>
        </p:txBody>
      </p:sp>
      <p:cxnSp>
        <p:nvCxnSpPr>
          <p:cNvPr id="40" name="Gerade Verbindung 39">
            <a:extLst>
              <a:ext uri="{FF2B5EF4-FFF2-40B4-BE49-F238E27FC236}">
                <a16:creationId xmlns:a16="http://schemas.microsoft.com/office/drawing/2014/main" id="{5DF90B17-5648-464E-BD6E-FE31795301EF}"/>
              </a:ext>
            </a:extLst>
          </p:cNvPr>
          <p:cNvCxnSpPr>
            <a:cxnSpLocks/>
          </p:cNvCxnSpPr>
          <p:nvPr/>
        </p:nvCxnSpPr>
        <p:spPr>
          <a:xfrm flipV="1">
            <a:off x="2855640" y="2132856"/>
            <a:ext cx="0" cy="3744416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hteck 45">
            <a:extLst>
              <a:ext uri="{FF2B5EF4-FFF2-40B4-BE49-F238E27FC236}">
                <a16:creationId xmlns:a16="http://schemas.microsoft.com/office/drawing/2014/main" id="{B496AF1B-9E44-2C4B-95D7-2B476F3B5FA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452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15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Panel Discussion</a:t>
            </a:r>
            <a:endParaRPr lang="de-DE" b="1" i="1" dirty="0">
              <a:solidFill>
                <a:schemeClr val="accent2"/>
              </a:solidFill>
            </a:endParaRP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6155" y="876648"/>
            <a:ext cx="6775988" cy="392112"/>
          </a:xfrm>
        </p:spPr>
        <p:txBody>
          <a:bodyPr>
            <a:normAutofit lnSpcReduction="10000"/>
          </a:bodyPr>
          <a:lstStyle/>
          <a:p>
            <a:r>
              <a:rPr lang="en-GB" sz="2200" b="1" dirty="0">
                <a:solidFill>
                  <a:schemeClr val="accent6"/>
                </a:solidFill>
              </a:rPr>
              <a:t>How to create a better work place environment?</a:t>
            </a:r>
          </a:p>
        </p:txBody>
      </p:sp>
      <p:pic>
        <p:nvPicPr>
          <p:cNvPr id="4" name="Bildplatzhalter 3" descr="Ein Bild, das Person, Mann, Kleidung, lächelnd enthält.&#10;&#10;Automatisch generierte Beschreibung">
            <a:extLst>
              <a:ext uri="{FF2B5EF4-FFF2-40B4-BE49-F238E27FC236}">
                <a16:creationId xmlns:a16="http://schemas.microsoft.com/office/drawing/2014/main" id="{597D8774-2C00-EE4F-8E06-32BB8EAF5DF1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7" name="Bildplatzhalter 6" descr="Ein Bild, das Person, drinnen, stehend, Mann enthält.&#10;&#10;Automatisch generierte Beschreibung">
            <a:extLst>
              <a:ext uri="{FF2B5EF4-FFF2-40B4-BE49-F238E27FC236}">
                <a16:creationId xmlns:a16="http://schemas.microsoft.com/office/drawing/2014/main" id="{A28F5975-E809-B041-B656-9DEEB3992393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E30D1524-53B8-8740-9637-0E7389708A48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14" name="Bildplatzhalter 13" descr="Ein Bild, das Person, drinnen, Mann, haltend enthält.&#10;&#10;Automatisch generierte Beschreibung">
            <a:extLst>
              <a:ext uri="{FF2B5EF4-FFF2-40B4-BE49-F238E27FC236}">
                <a16:creationId xmlns:a16="http://schemas.microsoft.com/office/drawing/2014/main" id="{28D14E76-590E-6248-93D3-99B609FD2271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Bildplatzhalter 15" descr="Ein Bild, das Person, Tisch, drinnen, Decke enthält.&#10;&#10;Automatisch generierte Beschreibung">
            <a:extLst>
              <a:ext uri="{FF2B5EF4-FFF2-40B4-BE49-F238E27FC236}">
                <a16:creationId xmlns:a16="http://schemas.microsoft.com/office/drawing/2014/main" id="{6607F068-CA60-DA4F-9EB9-D0EBCAC6D623}"/>
              </a:ext>
            </a:extLst>
          </p:cNvPr>
          <p:cNvPicPr>
            <a:picLocks noGrp="1" noChangeAspect="1"/>
          </p:cNvPicPr>
          <p:nvPr>
            <p:ph type="pic" sz="quarter" idx="19"/>
          </p:nvPr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5300580" y="6575729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96" name="Rectangle 46">
            <a:extLst>
              <a:ext uri="{FF2B5EF4-FFF2-40B4-BE49-F238E27FC236}">
                <a16:creationId xmlns:a16="http://schemas.microsoft.com/office/drawing/2014/main" id="{DB8AA2F9-A1AF-9E4F-8646-2C0601637E71}"/>
              </a:ext>
            </a:extLst>
          </p:cNvPr>
          <p:cNvSpPr>
            <a:spLocks noChangeArrowheads="1"/>
          </p:cNvSpPr>
          <p:nvPr/>
        </p:nvSpPr>
        <p:spPr bwMode="gray">
          <a:xfrm>
            <a:off x="632364" y="1699485"/>
            <a:ext cx="1710040" cy="302209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/>
            </a:solidFill>
            <a:miter lim="800000"/>
            <a:headEnd type="none" w="lg" len="lg"/>
            <a:tailEnd type="none" w="lg" len="lg"/>
          </a:ln>
          <a:effectLst/>
        </p:spPr>
        <p:txBody>
          <a:bodyPr wrap="square" tIns="37453" bIns="17993" anchor="b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solidFill>
                  <a:srgbClr val="000000"/>
                </a:solidFill>
                <a:latin typeface="Arial" pitchFamily="34" charset="0"/>
              </a:rPr>
              <a:t>Moderator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cxnSp>
        <p:nvCxnSpPr>
          <p:cNvPr id="127" name="Gerade Verbindung 126">
            <a:extLst>
              <a:ext uri="{FF2B5EF4-FFF2-40B4-BE49-F238E27FC236}">
                <a16:creationId xmlns:a16="http://schemas.microsoft.com/office/drawing/2014/main" id="{112FBE20-FD00-BE4A-9120-CFF1F640C0C0}"/>
              </a:ext>
            </a:extLst>
          </p:cNvPr>
          <p:cNvCxnSpPr>
            <a:cxnSpLocks/>
          </p:cNvCxnSpPr>
          <p:nvPr/>
        </p:nvCxnSpPr>
        <p:spPr>
          <a:xfrm>
            <a:off x="551384" y="2132856"/>
            <a:ext cx="1872000" cy="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ectangle 46">
            <a:extLst>
              <a:ext uri="{FF2B5EF4-FFF2-40B4-BE49-F238E27FC236}">
                <a16:creationId xmlns:a16="http://schemas.microsoft.com/office/drawing/2014/main" id="{B5ACE0FD-D3F0-D845-9499-C7673E760B5D}"/>
              </a:ext>
            </a:extLst>
          </p:cNvPr>
          <p:cNvSpPr>
            <a:spLocks noChangeArrowheads="1"/>
          </p:cNvSpPr>
          <p:nvPr/>
        </p:nvSpPr>
        <p:spPr bwMode="gray">
          <a:xfrm>
            <a:off x="3295437" y="1699484"/>
            <a:ext cx="1710040" cy="302209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/>
            </a:solidFill>
            <a:miter lim="800000"/>
            <a:headEnd type="none" w="lg" len="lg"/>
            <a:tailEnd type="none" w="lg" len="lg"/>
          </a:ln>
          <a:effectLst/>
        </p:spPr>
        <p:txBody>
          <a:bodyPr wrap="square" tIns="37453" bIns="17993" anchor="b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solidFill>
                  <a:srgbClr val="000000"/>
                </a:solidFill>
                <a:latin typeface="Arial" pitchFamily="34" charset="0"/>
              </a:rPr>
              <a:t>Speaker 1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cxnSp>
        <p:nvCxnSpPr>
          <p:cNvPr id="123" name="Gerade Verbindung 122">
            <a:extLst>
              <a:ext uri="{FF2B5EF4-FFF2-40B4-BE49-F238E27FC236}">
                <a16:creationId xmlns:a16="http://schemas.microsoft.com/office/drawing/2014/main" id="{3A794FFD-629E-ED45-9249-41A77C269DF7}"/>
              </a:ext>
            </a:extLst>
          </p:cNvPr>
          <p:cNvCxnSpPr>
            <a:cxnSpLocks/>
          </p:cNvCxnSpPr>
          <p:nvPr/>
        </p:nvCxnSpPr>
        <p:spPr>
          <a:xfrm>
            <a:off x="3215680" y="2132856"/>
            <a:ext cx="1872000" cy="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Rectangle 46">
            <a:extLst>
              <a:ext uri="{FF2B5EF4-FFF2-40B4-BE49-F238E27FC236}">
                <a16:creationId xmlns:a16="http://schemas.microsoft.com/office/drawing/2014/main" id="{F9114232-1631-5D4E-8CB9-645954A5B94C}"/>
              </a:ext>
            </a:extLst>
          </p:cNvPr>
          <p:cNvSpPr>
            <a:spLocks noChangeArrowheads="1"/>
          </p:cNvSpPr>
          <p:nvPr/>
        </p:nvSpPr>
        <p:spPr bwMode="gray">
          <a:xfrm>
            <a:off x="5476485" y="1699483"/>
            <a:ext cx="1710040" cy="302209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/>
            </a:solidFill>
            <a:miter lim="800000"/>
            <a:headEnd type="none" w="lg" len="lg"/>
            <a:tailEnd type="none" w="lg" len="lg"/>
          </a:ln>
          <a:effectLst/>
        </p:spPr>
        <p:txBody>
          <a:bodyPr wrap="square" tIns="37453" bIns="17993" anchor="b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solidFill>
                  <a:srgbClr val="000000"/>
                </a:solidFill>
                <a:latin typeface="Arial" pitchFamily="34" charset="0"/>
              </a:rPr>
              <a:t>Speaker 2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cxnSp>
        <p:nvCxnSpPr>
          <p:cNvPr id="129" name="Gerade Verbindung 128">
            <a:extLst>
              <a:ext uri="{FF2B5EF4-FFF2-40B4-BE49-F238E27FC236}">
                <a16:creationId xmlns:a16="http://schemas.microsoft.com/office/drawing/2014/main" id="{2888F4FB-6A8C-E347-9EF3-4671E0D25C3F}"/>
              </a:ext>
            </a:extLst>
          </p:cNvPr>
          <p:cNvCxnSpPr>
            <a:cxnSpLocks/>
          </p:cNvCxnSpPr>
          <p:nvPr/>
        </p:nvCxnSpPr>
        <p:spPr>
          <a:xfrm>
            <a:off x="5399923" y="2132856"/>
            <a:ext cx="1872000" cy="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Rectangle 46">
            <a:extLst>
              <a:ext uri="{FF2B5EF4-FFF2-40B4-BE49-F238E27FC236}">
                <a16:creationId xmlns:a16="http://schemas.microsoft.com/office/drawing/2014/main" id="{F8519A7C-460C-F247-93D2-1659A28C2D88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65146" y="1699482"/>
            <a:ext cx="1710040" cy="302209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/>
            </a:solidFill>
            <a:miter lim="800000"/>
            <a:headEnd type="none" w="lg" len="lg"/>
            <a:tailEnd type="none" w="lg" len="lg"/>
          </a:ln>
          <a:effectLst/>
        </p:spPr>
        <p:txBody>
          <a:bodyPr wrap="square" tIns="37453" bIns="17993" anchor="b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solidFill>
                  <a:srgbClr val="000000"/>
                </a:solidFill>
                <a:latin typeface="Arial" pitchFamily="34" charset="0"/>
              </a:rPr>
              <a:t>Speaker 3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cxnSp>
        <p:nvCxnSpPr>
          <p:cNvPr id="132" name="Gerade Verbindung 131">
            <a:extLst>
              <a:ext uri="{FF2B5EF4-FFF2-40B4-BE49-F238E27FC236}">
                <a16:creationId xmlns:a16="http://schemas.microsoft.com/office/drawing/2014/main" id="{BD969163-189F-FB4E-9F9A-EDD9915B6141}"/>
              </a:ext>
            </a:extLst>
          </p:cNvPr>
          <p:cNvCxnSpPr>
            <a:cxnSpLocks/>
          </p:cNvCxnSpPr>
          <p:nvPr/>
        </p:nvCxnSpPr>
        <p:spPr>
          <a:xfrm>
            <a:off x="7584166" y="2132856"/>
            <a:ext cx="1872000" cy="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ectangle 46">
            <a:extLst>
              <a:ext uri="{FF2B5EF4-FFF2-40B4-BE49-F238E27FC236}">
                <a16:creationId xmlns:a16="http://schemas.microsoft.com/office/drawing/2014/main" id="{A1AAB011-49B3-7A4C-9C10-9EC6CBE2598B}"/>
              </a:ext>
            </a:extLst>
          </p:cNvPr>
          <p:cNvSpPr>
            <a:spLocks noChangeArrowheads="1"/>
          </p:cNvSpPr>
          <p:nvPr/>
        </p:nvSpPr>
        <p:spPr bwMode="gray">
          <a:xfrm>
            <a:off x="9846194" y="1699482"/>
            <a:ext cx="1710040" cy="302209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/>
            </a:solidFill>
            <a:miter lim="800000"/>
            <a:headEnd type="none" w="lg" len="lg"/>
            <a:tailEnd type="none" w="lg" len="lg"/>
          </a:ln>
          <a:effectLst/>
        </p:spPr>
        <p:txBody>
          <a:bodyPr wrap="square" tIns="37453" bIns="17993" anchor="b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solidFill>
                  <a:srgbClr val="000000"/>
                </a:solidFill>
                <a:latin typeface="Arial" pitchFamily="34" charset="0"/>
              </a:rPr>
              <a:t>Speaker 4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cxnSp>
        <p:nvCxnSpPr>
          <p:cNvPr id="134" name="Gerade Verbindung 133">
            <a:extLst>
              <a:ext uri="{FF2B5EF4-FFF2-40B4-BE49-F238E27FC236}">
                <a16:creationId xmlns:a16="http://schemas.microsoft.com/office/drawing/2014/main" id="{17DD147B-E50E-6247-AF13-9C25F458BD2A}"/>
              </a:ext>
            </a:extLst>
          </p:cNvPr>
          <p:cNvCxnSpPr>
            <a:cxnSpLocks/>
          </p:cNvCxnSpPr>
          <p:nvPr/>
        </p:nvCxnSpPr>
        <p:spPr>
          <a:xfrm>
            <a:off x="9768408" y="2132856"/>
            <a:ext cx="1872000" cy="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>
            <a:extLst>
              <a:ext uri="{FF2B5EF4-FFF2-40B4-BE49-F238E27FC236}">
                <a16:creationId xmlns:a16="http://schemas.microsoft.com/office/drawing/2014/main" id="{B3EF53B0-1F22-454E-9B53-E9718BFFE34B}"/>
              </a:ext>
            </a:extLst>
          </p:cNvPr>
          <p:cNvSpPr txBox="1"/>
          <p:nvPr/>
        </p:nvSpPr>
        <p:spPr>
          <a:xfrm>
            <a:off x="779498" y="4725143"/>
            <a:ext cx="1415772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600" dirty="0"/>
              <a:t>Mark</a:t>
            </a:r>
          </a:p>
          <a:p>
            <a:pPr algn="ctr">
              <a:spcAft>
                <a:spcPts val="600"/>
              </a:spcAft>
            </a:pPr>
            <a:r>
              <a:rPr lang="en-GB" sz="1600" dirty="0"/>
              <a:t>CEO</a:t>
            </a:r>
          </a:p>
          <a:p>
            <a:pPr algn="ctr">
              <a:spcAft>
                <a:spcPts val="600"/>
              </a:spcAft>
            </a:pPr>
            <a:r>
              <a:rPr lang="en-GB" sz="1600" dirty="0" err="1"/>
              <a:t>StrategyPunk</a:t>
            </a:r>
            <a:endParaRPr lang="en-GB" dirty="0"/>
          </a:p>
        </p:txBody>
      </p:sp>
      <p:sp>
        <p:nvSpPr>
          <p:cNvPr id="135" name="Textfeld 134">
            <a:extLst>
              <a:ext uri="{FF2B5EF4-FFF2-40B4-BE49-F238E27FC236}">
                <a16:creationId xmlns:a16="http://schemas.microsoft.com/office/drawing/2014/main" id="{2F38DF40-DB61-AE4E-88AD-57D984DB2BEF}"/>
              </a:ext>
            </a:extLst>
          </p:cNvPr>
          <p:cNvSpPr txBox="1"/>
          <p:nvPr/>
        </p:nvSpPr>
        <p:spPr>
          <a:xfrm>
            <a:off x="3454592" y="4725143"/>
            <a:ext cx="1391728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600" dirty="0"/>
              <a:t>Grant</a:t>
            </a:r>
          </a:p>
          <a:p>
            <a:pPr algn="ctr">
              <a:spcAft>
                <a:spcPts val="600"/>
              </a:spcAft>
            </a:pPr>
            <a:r>
              <a:rPr lang="en-GB" sz="1600" dirty="0"/>
              <a:t>Head of R&amp;D</a:t>
            </a:r>
          </a:p>
          <a:p>
            <a:pPr algn="ctr">
              <a:spcAft>
                <a:spcPts val="600"/>
              </a:spcAft>
            </a:pPr>
            <a:r>
              <a:rPr lang="en-GB" sz="1600" dirty="0"/>
              <a:t>DSJ Intl</a:t>
            </a:r>
          </a:p>
        </p:txBody>
      </p:sp>
      <p:sp>
        <p:nvSpPr>
          <p:cNvPr id="137" name="Textfeld 136">
            <a:extLst>
              <a:ext uri="{FF2B5EF4-FFF2-40B4-BE49-F238E27FC236}">
                <a16:creationId xmlns:a16="http://schemas.microsoft.com/office/drawing/2014/main" id="{5F98DD11-39A3-D84B-848A-0DFBCAF78254}"/>
              </a:ext>
            </a:extLst>
          </p:cNvPr>
          <p:cNvSpPr txBox="1"/>
          <p:nvPr/>
        </p:nvSpPr>
        <p:spPr>
          <a:xfrm>
            <a:off x="5546130" y="4725143"/>
            <a:ext cx="1570751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600" dirty="0"/>
              <a:t>Lara</a:t>
            </a:r>
          </a:p>
          <a:p>
            <a:pPr algn="ctr">
              <a:spcAft>
                <a:spcPts val="600"/>
              </a:spcAft>
            </a:pPr>
            <a:r>
              <a:rPr lang="en-GB" sz="1600" dirty="0"/>
              <a:t>CTO</a:t>
            </a:r>
          </a:p>
          <a:p>
            <a:pPr algn="ctr">
              <a:spcAft>
                <a:spcPts val="600"/>
              </a:spcAft>
            </a:pPr>
            <a:r>
              <a:rPr lang="en-GB" sz="1600" dirty="0"/>
              <a:t>Digital Western</a:t>
            </a:r>
          </a:p>
        </p:txBody>
      </p:sp>
      <p:sp>
        <p:nvSpPr>
          <p:cNvPr id="138" name="Textfeld 137">
            <a:extLst>
              <a:ext uri="{FF2B5EF4-FFF2-40B4-BE49-F238E27FC236}">
                <a16:creationId xmlns:a16="http://schemas.microsoft.com/office/drawing/2014/main" id="{13316EA8-F9A5-B948-B6EF-5BAE83EBCD85}"/>
              </a:ext>
            </a:extLst>
          </p:cNvPr>
          <p:cNvSpPr txBox="1"/>
          <p:nvPr/>
        </p:nvSpPr>
        <p:spPr>
          <a:xfrm>
            <a:off x="7804667" y="4725143"/>
            <a:ext cx="1415772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600" dirty="0"/>
              <a:t>Thomas</a:t>
            </a:r>
          </a:p>
          <a:p>
            <a:pPr algn="ctr">
              <a:spcAft>
                <a:spcPts val="600"/>
              </a:spcAft>
            </a:pPr>
            <a:r>
              <a:rPr lang="en-GB" sz="1600" dirty="0"/>
              <a:t>CFO</a:t>
            </a:r>
          </a:p>
          <a:p>
            <a:pPr algn="ctr">
              <a:spcAft>
                <a:spcPts val="600"/>
              </a:spcAft>
            </a:pPr>
            <a:r>
              <a:rPr lang="en-GB" sz="1600" dirty="0" err="1"/>
              <a:t>StrategyPunk</a:t>
            </a:r>
            <a:endParaRPr lang="en-GB" dirty="0"/>
          </a:p>
        </p:txBody>
      </p:sp>
      <p:sp>
        <p:nvSpPr>
          <p:cNvPr id="139" name="Textfeld 138">
            <a:extLst>
              <a:ext uri="{FF2B5EF4-FFF2-40B4-BE49-F238E27FC236}">
                <a16:creationId xmlns:a16="http://schemas.microsoft.com/office/drawing/2014/main" id="{20EA7586-8127-4548-8135-FEF738060C8B}"/>
              </a:ext>
            </a:extLst>
          </p:cNvPr>
          <p:cNvSpPr txBox="1"/>
          <p:nvPr/>
        </p:nvSpPr>
        <p:spPr>
          <a:xfrm>
            <a:off x="9811466" y="4725143"/>
            <a:ext cx="1758815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600" dirty="0"/>
              <a:t>Andre</a:t>
            </a:r>
          </a:p>
          <a:p>
            <a:pPr algn="ctr">
              <a:spcAft>
                <a:spcPts val="600"/>
              </a:spcAft>
            </a:pPr>
            <a:r>
              <a:rPr lang="en-GB" sz="1600" dirty="0"/>
              <a:t>Product Manager</a:t>
            </a:r>
          </a:p>
          <a:p>
            <a:pPr algn="ctr">
              <a:spcAft>
                <a:spcPts val="600"/>
              </a:spcAft>
            </a:pPr>
            <a:r>
              <a:rPr lang="en-GB" sz="1600" dirty="0"/>
              <a:t>Coke Digital</a:t>
            </a:r>
            <a:endParaRPr lang="en-GB" dirty="0"/>
          </a:p>
        </p:txBody>
      </p:sp>
      <p:cxnSp>
        <p:nvCxnSpPr>
          <p:cNvPr id="40" name="Gerade Verbindung 39">
            <a:extLst>
              <a:ext uri="{FF2B5EF4-FFF2-40B4-BE49-F238E27FC236}">
                <a16:creationId xmlns:a16="http://schemas.microsoft.com/office/drawing/2014/main" id="{5DF90B17-5648-464E-BD6E-FE31795301EF}"/>
              </a:ext>
            </a:extLst>
          </p:cNvPr>
          <p:cNvCxnSpPr>
            <a:cxnSpLocks/>
          </p:cNvCxnSpPr>
          <p:nvPr/>
        </p:nvCxnSpPr>
        <p:spPr>
          <a:xfrm flipV="1">
            <a:off x="2855640" y="2132856"/>
            <a:ext cx="0" cy="3744416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hteck 22">
            <a:extLst>
              <a:ext uri="{FF2B5EF4-FFF2-40B4-BE49-F238E27FC236}">
                <a16:creationId xmlns:a16="http://schemas.microsoft.com/office/drawing/2014/main" id="{B62E8CC6-A5B1-5C4F-A97B-10B6EFAF2AE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93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47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88875" y="1023763"/>
            <a:ext cx="5014250" cy="392112"/>
          </a:xfrm>
        </p:spPr>
        <p:txBody>
          <a:bodyPr>
            <a:normAutofit/>
          </a:bodyPr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Join us for our next discussion:</a:t>
            </a:r>
          </a:p>
        </p:txBody>
      </p:sp>
      <p:sp>
        <p:nvSpPr>
          <p:cNvPr id="18" name="Bildplatzhalter 17">
            <a:extLst>
              <a:ext uri="{FF2B5EF4-FFF2-40B4-BE49-F238E27FC236}">
                <a16:creationId xmlns:a16="http://schemas.microsoft.com/office/drawing/2014/main" id="{F7EFA385-8E5A-8E44-954B-70E96AD2345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95059" y="3430208"/>
            <a:ext cx="1584649" cy="1584412"/>
          </a:xfrm>
        </p:spPr>
      </p:sp>
      <p:sp>
        <p:nvSpPr>
          <p:cNvPr id="19" name="Bildplatzhalter 18">
            <a:extLst>
              <a:ext uri="{FF2B5EF4-FFF2-40B4-BE49-F238E27FC236}">
                <a16:creationId xmlns:a16="http://schemas.microsoft.com/office/drawing/2014/main" id="{E163FA91-7DC6-D544-B0BA-A7BACE7119B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358132" y="3430208"/>
            <a:ext cx="1584649" cy="1584412"/>
          </a:xfrm>
        </p:spPr>
      </p:sp>
      <p:sp>
        <p:nvSpPr>
          <p:cNvPr id="20" name="Bildplatzhalter 19">
            <a:extLst>
              <a:ext uri="{FF2B5EF4-FFF2-40B4-BE49-F238E27FC236}">
                <a16:creationId xmlns:a16="http://schemas.microsoft.com/office/drawing/2014/main" id="{F3F571E5-6216-7949-A520-67E7989994A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539180" y="3430208"/>
            <a:ext cx="1584649" cy="1584412"/>
          </a:xfrm>
        </p:spPr>
      </p:sp>
      <p:sp>
        <p:nvSpPr>
          <p:cNvPr id="21" name="Bildplatzhalter 20">
            <a:extLst>
              <a:ext uri="{FF2B5EF4-FFF2-40B4-BE49-F238E27FC236}">
                <a16:creationId xmlns:a16="http://schemas.microsoft.com/office/drawing/2014/main" id="{3740FE9F-D921-4D4F-9A37-F525679C2E7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720228" y="3431384"/>
            <a:ext cx="1584649" cy="1584412"/>
          </a:xfrm>
        </p:spPr>
      </p:sp>
      <p:sp>
        <p:nvSpPr>
          <p:cNvPr id="22" name="Bildplatzhalter 21">
            <a:extLst>
              <a:ext uri="{FF2B5EF4-FFF2-40B4-BE49-F238E27FC236}">
                <a16:creationId xmlns:a16="http://schemas.microsoft.com/office/drawing/2014/main" id="{5E385FD2-1114-744F-BD7C-E2946A88F7F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901276" y="3430208"/>
            <a:ext cx="1584649" cy="1584412"/>
          </a:xfrm>
        </p:spPr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5300580" y="6575729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96" name="Rectangle 46">
            <a:extLst>
              <a:ext uri="{FF2B5EF4-FFF2-40B4-BE49-F238E27FC236}">
                <a16:creationId xmlns:a16="http://schemas.microsoft.com/office/drawing/2014/main" id="{DB8AA2F9-A1AF-9E4F-8646-2C0601637E71}"/>
              </a:ext>
            </a:extLst>
          </p:cNvPr>
          <p:cNvSpPr>
            <a:spLocks noChangeArrowheads="1"/>
          </p:cNvSpPr>
          <p:nvPr/>
        </p:nvSpPr>
        <p:spPr bwMode="gray">
          <a:xfrm>
            <a:off x="632364" y="2780931"/>
            <a:ext cx="1710040" cy="302209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/>
            </a:solidFill>
            <a:miter lim="800000"/>
            <a:headEnd type="none" w="lg" len="lg"/>
            <a:tailEnd type="none" w="lg" len="lg"/>
          </a:ln>
          <a:effectLst/>
        </p:spPr>
        <p:txBody>
          <a:bodyPr wrap="square" tIns="37453" bIns="17993" anchor="b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solidFill>
                  <a:srgbClr val="000000"/>
                </a:solidFill>
                <a:latin typeface="Arial" pitchFamily="34" charset="0"/>
              </a:rPr>
              <a:t>Moderator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cxnSp>
        <p:nvCxnSpPr>
          <p:cNvPr id="127" name="Gerade Verbindung 126">
            <a:extLst>
              <a:ext uri="{FF2B5EF4-FFF2-40B4-BE49-F238E27FC236}">
                <a16:creationId xmlns:a16="http://schemas.microsoft.com/office/drawing/2014/main" id="{112FBE20-FD00-BE4A-9120-CFF1F640C0C0}"/>
              </a:ext>
            </a:extLst>
          </p:cNvPr>
          <p:cNvCxnSpPr>
            <a:cxnSpLocks/>
          </p:cNvCxnSpPr>
          <p:nvPr/>
        </p:nvCxnSpPr>
        <p:spPr>
          <a:xfrm>
            <a:off x="551384" y="3214302"/>
            <a:ext cx="1872000" cy="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ectangle 46">
            <a:extLst>
              <a:ext uri="{FF2B5EF4-FFF2-40B4-BE49-F238E27FC236}">
                <a16:creationId xmlns:a16="http://schemas.microsoft.com/office/drawing/2014/main" id="{B5ACE0FD-D3F0-D845-9499-C7673E760B5D}"/>
              </a:ext>
            </a:extLst>
          </p:cNvPr>
          <p:cNvSpPr>
            <a:spLocks noChangeArrowheads="1"/>
          </p:cNvSpPr>
          <p:nvPr/>
        </p:nvSpPr>
        <p:spPr bwMode="gray">
          <a:xfrm>
            <a:off x="3295437" y="2780930"/>
            <a:ext cx="1710040" cy="302209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/>
            </a:solidFill>
            <a:miter lim="800000"/>
            <a:headEnd type="none" w="lg" len="lg"/>
            <a:tailEnd type="none" w="lg" len="lg"/>
          </a:ln>
          <a:effectLst/>
        </p:spPr>
        <p:txBody>
          <a:bodyPr wrap="square" tIns="37453" bIns="17993" anchor="b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solidFill>
                  <a:srgbClr val="000000"/>
                </a:solidFill>
                <a:latin typeface="Arial" pitchFamily="34" charset="0"/>
              </a:rPr>
              <a:t>Speaker 1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cxnSp>
        <p:nvCxnSpPr>
          <p:cNvPr id="123" name="Gerade Verbindung 122">
            <a:extLst>
              <a:ext uri="{FF2B5EF4-FFF2-40B4-BE49-F238E27FC236}">
                <a16:creationId xmlns:a16="http://schemas.microsoft.com/office/drawing/2014/main" id="{3A794FFD-629E-ED45-9249-41A77C269DF7}"/>
              </a:ext>
            </a:extLst>
          </p:cNvPr>
          <p:cNvCxnSpPr>
            <a:cxnSpLocks/>
          </p:cNvCxnSpPr>
          <p:nvPr/>
        </p:nvCxnSpPr>
        <p:spPr>
          <a:xfrm>
            <a:off x="3215680" y="3214302"/>
            <a:ext cx="1872000" cy="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Rectangle 46">
            <a:extLst>
              <a:ext uri="{FF2B5EF4-FFF2-40B4-BE49-F238E27FC236}">
                <a16:creationId xmlns:a16="http://schemas.microsoft.com/office/drawing/2014/main" id="{F9114232-1631-5D4E-8CB9-645954A5B94C}"/>
              </a:ext>
            </a:extLst>
          </p:cNvPr>
          <p:cNvSpPr>
            <a:spLocks noChangeArrowheads="1"/>
          </p:cNvSpPr>
          <p:nvPr/>
        </p:nvSpPr>
        <p:spPr bwMode="gray">
          <a:xfrm>
            <a:off x="5476485" y="2780929"/>
            <a:ext cx="1710040" cy="302209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/>
            </a:solidFill>
            <a:miter lim="800000"/>
            <a:headEnd type="none" w="lg" len="lg"/>
            <a:tailEnd type="none" w="lg" len="lg"/>
          </a:ln>
          <a:effectLst/>
        </p:spPr>
        <p:txBody>
          <a:bodyPr wrap="square" tIns="37453" bIns="17993" anchor="b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solidFill>
                  <a:srgbClr val="000000"/>
                </a:solidFill>
                <a:latin typeface="Arial" pitchFamily="34" charset="0"/>
              </a:rPr>
              <a:t>Speaker 2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cxnSp>
        <p:nvCxnSpPr>
          <p:cNvPr id="129" name="Gerade Verbindung 128">
            <a:extLst>
              <a:ext uri="{FF2B5EF4-FFF2-40B4-BE49-F238E27FC236}">
                <a16:creationId xmlns:a16="http://schemas.microsoft.com/office/drawing/2014/main" id="{2888F4FB-6A8C-E347-9EF3-4671E0D25C3F}"/>
              </a:ext>
            </a:extLst>
          </p:cNvPr>
          <p:cNvCxnSpPr>
            <a:cxnSpLocks/>
          </p:cNvCxnSpPr>
          <p:nvPr/>
        </p:nvCxnSpPr>
        <p:spPr>
          <a:xfrm>
            <a:off x="5399923" y="3214302"/>
            <a:ext cx="1872000" cy="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Rectangle 46">
            <a:extLst>
              <a:ext uri="{FF2B5EF4-FFF2-40B4-BE49-F238E27FC236}">
                <a16:creationId xmlns:a16="http://schemas.microsoft.com/office/drawing/2014/main" id="{F8519A7C-460C-F247-93D2-1659A28C2D88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65146" y="2780928"/>
            <a:ext cx="1710040" cy="302209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/>
            </a:solidFill>
            <a:miter lim="800000"/>
            <a:headEnd type="none" w="lg" len="lg"/>
            <a:tailEnd type="none" w="lg" len="lg"/>
          </a:ln>
          <a:effectLst/>
        </p:spPr>
        <p:txBody>
          <a:bodyPr wrap="square" tIns="37453" bIns="17993" anchor="b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solidFill>
                  <a:srgbClr val="000000"/>
                </a:solidFill>
                <a:latin typeface="Arial" pitchFamily="34" charset="0"/>
              </a:rPr>
              <a:t>Speaker 3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cxnSp>
        <p:nvCxnSpPr>
          <p:cNvPr id="132" name="Gerade Verbindung 131">
            <a:extLst>
              <a:ext uri="{FF2B5EF4-FFF2-40B4-BE49-F238E27FC236}">
                <a16:creationId xmlns:a16="http://schemas.microsoft.com/office/drawing/2014/main" id="{BD969163-189F-FB4E-9F9A-EDD9915B6141}"/>
              </a:ext>
            </a:extLst>
          </p:cNvPr>
          <p:cNvCxnSpPr>
            <a:cxnSpLocks/>
          </p:cNvCxnSpPr>
          <p:nvPr/>
        </p:nvCxnSpPr>
        <p:spPr>
          <a:xfrm>
            <a:off x="7584166" y="3214302"/>
            <a:ext cx="1872000" cy="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ectangle 46">
            <a:extLst>
              <a:ext uri="{FF2B5EF4-FFF2-40B4-BE49-F238E27FC236}">
                <a16:creationId xmlns:a16="http://schemas.microsoft.com/office/drawing/2014/main" id="{A1AAB011-49B3-7A4C-9C10-9EC6CBE2598B}"/>
              </a:ext>
            </a:extLst>
          </p:cNvPr>
          <p:cNvSpPr>
            <a:spLocks noChangeArrowheads="1"/>
          </p:cNvSpPr>
          <p:nvPr/>
        </p:nvSpPr>
        <p:spPr bwMode="gray">
          <a:xfrm>
            <a:off x="9846194" y="2780928"/>
            <a:ext cx="1710040" cy="302209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/>
            </a:solidFill>
            <a:miter lim="800000"/>
            <a:headEnd type="none" w="lg" len="lg"/>
            <a:tailEnd type="none" w="lg" len="lg"/>
          </a:ln>
          <a:effectLst/>
        </p:spPr>
        <p:txBody>
          <a:bodyPr wrap="square" tIns="37453" bIns="17993" anchor="b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solidFill>
                  <a:srgbClr val="000000"/>
                </a:solidFill>
                <a:latin typeface="Arial" pitchFamily="34" charset="0"/>
              </a:rPr>
              <a:t>Speaker 4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cxnSp>
        <p:nvCxnSpPr>
          <p:cNvPr id="134" name="Gerade Verbindung 133">
            <a:extLst>
              <a:ext uri="{FF2B5EF4-FFF2-40B4-BE49-F238E27FC236}">
                <a16:creationId xmlns:a16="http://schemas.microsoft.com/office/drawing/2014/main" id="{17DD147B-E50E-6247-AF13-9C25F458BD2A}"/>
              </a:ext>
            </a:extLst>
          </p:cNvPr>
          <p:cNvCxnSpPr>
            <a:cxnSpLocks/>
          </p:cNvCxnSpPr>
          <p:nvPr/>
        </p:nvCxnSpPr>
        <p:spPr>
          <a:xfrm>
            <a:off x="9768408" y="3214302"/>
            <a:ext cx="1872000" cy="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>
            <a:extLst>
              <a:ext uri="{FF2B5EF4-FFF2-40B4-BE49-F238E27FC236}">
                <a16:creationId xmlns:a16="http://schemas.microsoft.com/office/drawing/2014/main" id="{B3EF53B0-1F22-454E-9B53-E9718BFFE34B}"/>
              </a:ext>
            </a:extLst>
          </p:cNvPr>
          <p:cNvSpPr txBox="1"/>
          <p:nvPr/>
        </p:nvSpPr>
        <p:spPr>
          <a:xfrm>
            <a:off x="1011932" y="5230526"/>
            <a:ext cx="950901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400" dirty="0"/>
              <a:t>Name</a:t>
            </a:r>
          </a:p>
          <a:p>
            <a:pPr algn="ctr">
              <a:spcAft>
                <a:spcPts val="600"/>
              </a:spcAft>
            </a:pPr>
            <a:r>
              <a:rPr lang="en-GB" sz="1400" dirty="0"/>
              <a:t>Position</a:t>
            </a:r>
          </a:p>
          <a:p>
            <a:pPr algn="ctr">
              <a:spcAft>
                <a:spcPts val="600"/>
              </a:spcAft>
            </a:pPr>
            <a:r>
              <a:rPr lang="en-GB" sz="1400" dirty="0"/>
              <a:t>Company</a:t>
            </a:r>
            <a:endParaRPr lang="en-GB" sz="1600" dirty="0"/>
          </a:p>
        </p:txBody>
      </p:sp>
      <p:sp>
        <p:nvSpPr>
          <p:cNvPr id="135" name="Textfeld 134">
            <a:extLst>
              <a:ext uri="{FF2B5EF4-FFF2-40B4-BE49-F238E27FC236}">
                <a16:creationId xmlns:a16="http://schemas.microsoft.com/office/drawing/2014/main" id="{2F38DF40-DB61-AE4E-88AD-57D984DB2BEF}"/>
              </a:ext>
            </a:extLst>
          </p:cNvPr>
          <p:cNvSpPr txBox="1"/>
          <p:nvPr/>
        </p:nvSpPr>
        <p:spPr>
          <a:xfrm>
            <a:off x="3675005" y="5230526"/>
            <a:ext cx="950901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400" dirty="0"/>
              <a:t>Name</a:t>
            </a:r>
          </a:p>
          <a:p>
            <a:pPr algn="ctr">
              <a:spcAft>
                <a:spcPts val="600"/>
              </a:spcAft>
            </a:pPr>
            <a:r>
              <a:rPr lang="en-GB" sz="1400" dirty="0"/>
              <a:t>Position</a:t>
            </a:r>
          </a:p>
          <a:p>
            <a:pPr algn="ctr">
              <a:spcAft>
                <a:spcPts val="600"/>
              </a:spcAft>
            </a:pPr>
            <a:r>
              <a:rPr lang="en-GB" sz="1400" dirty="0"/>
              <a:t>Company</a:t>
            </a:r>
          </a:p>
        </p:txBody>
      </p:sp>
      <p:sp>
        <p:nvSpPr>
          <p:cNvPr id="137" name="Textfeld 136">
            <a:extLst>
              <a:ext uri="{FF2B5EF4-FFF2-40B4-BE49-F238E27FC236}">
                <a16:creationId xmlns:a16="http://schemas.microsoft.com/office/drawing/2014/main" id="{5F98DD11-39A3-D84B-848A-0DFBCAF78254}"/>
              </a:ext>
            </a:extLst>
          </p:cNvPr>
          <p:cNvSpPr txBox="1"/>
          <p:nvPr/>
        </p:nvSpPr>
        <p:spPr>
          <a:xfrm>
            <a:off x="5856053" y="5230526"/>
            <a:ext cx="950901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400" dirty="0"/>
              <a:t>Name</a:t>
            </a:r>
          </a:p>
          <a:p>
            <a:pPr algn="ctr">
              <a:spcAft>
                <a:spcPts val="600"/>
              </a:spcAft>
            </a:pPr>
            <a:r>
              <a:rPr lang="en-GB" sz="1400" dirty="0"/>
              <a:t>Position</a:t>
            </a:r>
          </a:p>
          <a:p>
            <a:pPr algn="ctr">
              <a:spcAft>
                <a:spcPts val="600"/>
              </a:spcAft>
            </a:pPr>
            <a:r>
              <a:rPr lang="en-GB" sz="1400" dirty="0"/>
              <a:t>Company</a:t>
            </a:r>
          </a:p>
        </p:txBody>
      </p:sp>
      <p:sp>
        <p:nvSpPr>
          <p:cNvPr id="138" name="Textfeld 137">
            <a:extLst>
              <a:ext uri="{FF2B5EF4-FFF2-40B4-BE49-F238E27FC236}">
                <a16:creationId xmlns:a16="http://schemas.microsoft.com/office/drawing/2014/main" id="{13316EA8-F9A5-B948-B6EF-5BAE83EBCD85}"/>
              </a:ext>
            </a:extLst>
          </p:cNvPr>
          <p:cNvSpPr txBox="1"/>
          <p:nvPr/>
        </p:nvSpPr>
        <p:spPr>
          <a:xfrm>
            <a:off x="8037101" y="5230526"/>
            <a:ext cx="950901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400" dirty="0"/>
              <a:t>Name</a:t>
            </a:r>
          </a:p>
          <a:p>
            <a:pPr algn="ctr">
              <a:spcAft>
                <a:spcPts val="600"/>
              </a:spcAft>
            </a:pPr>
            <a:r>
              <a:rPr lang="en-GB" sz="1400" dirty="0"/>
              <a:t>Position</a:t>
            </a:r>
          </a:p>
          <a:p>
            <a:pPr algn="ctr">
              <a:spcAft>
                <a:spcPts val="600"/>
              </a:spcAft>
            </a:pPr>
            <a:r>
              <a:rPr lang="en-GB" sz="1400" dirty="0"/>
              <a:t>Company</a:t>
            </a:r>
            <a:endParaRPr lang="en-GB" sz="1600" dirty="0"/>
          </a:p>
        </p:txBody>
      </p:sp>
      <p:sp>
        <p:nvSpPr>
          <p:cNvPr id="139" name="Textfeld 138">
            <a:extLst>
              <a:ext uri="{FF2B5EF4-FFF2-40B4-BE49-F238E27FC236}">
                <a16:creationId xmlns:a16="http://schemas.microsoft.com/office/drawing/2014/main" id="{20EA7586-8127-4548-8135-FEF738060C8B}"/>
              </a:ext>
            </a:extLst>
          </p:cNvPr>
          <p:cNvSpPr txBox="1"/>
          <p:nvPr/>
        </p:nvSpPr>
        <p:spPr>
          <a:xfrm>
            <a:off x="10215421" y="5230526"/>
            <a:ext cx="950901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400" dirty="0"/>
              <a:t>Name</a:t>
            </a:r>
          </a:p>
          <a:p>
            <a:pPr algn="ctr">
              <a:spcAft>
                <a:spcPts val="600"/>
              </a:spcAft>
            </a:pPr>
            <a:r>
              <a:rPr lang="en-GB" sz="1400" dirty="0"/>
              <a:t>Position</a:t>
            </a:r>
          </a:p>
          <a:p>
            <a:pPr algn="ctr">
              <a:spcAft>
                <a:spcPts val="600"/>
              </a:spcAft>
            </a:pPr>
            <a:r>
              <a:rPr lang="en-GB" sz="1400" dirty="0"/>
              <a:t>Company</a:t>
            </a:r>
            <a:endParaRPr lang="en-GB" sz="1600" dirty="0"/>
          </a:p>
        </p:txBody>
      </p:sp>
      <p:cxnSp>
        <p:nvCxnSpPr>
          <p:cNvPr id="40" name="Gerade Verbindung 39">
            <a:extLst>
              <a:ext uri="{FF2B5EF4-FFF2-40B4-BE49-F238E27FC236}">
                <a16:creationId xmlns:a16="http://schemas.microsoft.com/office/drawing/2014/main" id="{5DF90B17-5648-464E-BD6E-FE31795301EF}"/>
              </a:ext>
            </a:extLst>
          </p:cNvPr>
          <p:cNvCxnSpPr>
            <a:cxnSpLocks/>
          </p:cNvCxnSpPr>
          <p:nvPr/>
        </p:nvCxnSpPr>
        <p:spPr>
          <a:xfrm flipV="1">
            <a:off x="2846133" y="3444554"/>
            <a:ext cx="0" cy="2232248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feld 3">
            <a:extLst>
              <a:ext uri="{FF2B5EF4-FFF2-40B4-BE49-F238E27FC236}">
                <a16:creationId xmlns:a16="http://schemas.microsoft.com/office/drawing/2014/main" id="{F760D61F-581A-E442-8078-0B683968417C}"/>
              </a:ext>
            </a:extLst>
          </p:cNvPr>
          <p:cNvSpPr txBox="1"/>
          <p:nvPr/>
        </p:nvSpPr>
        <p:spPr>
          <a:xfrm>
            <a:off x="2846133" y="1375774"/>
            <a:ext cx="6611324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>
              <a:lnSpc>
                <a:spcPct val="90000"/>
              </a:lnSpc>
              <a:spcBef>
                <a:spcPts val="1000"/>
              </a:spcBef>
            </a:pPr>
            <a:r>
              <a:rPr lang="en-GB" sz="2200" b="1" dirty="0">
                <a:solidFill>
                  <a:schemeClr val="accent6"/>
                </a:solidFill>
              </a:rPr>
              <a:t>Bigger and cleaner: how the European car industry can respond</a:t>
            </a:r>
          </a:p>
        </p:txBody>
      </p:sp>
      <p:sp>
        <p:nvSpPr>
          <p:cNvPr id="32" name="Textplatzhalter 7">
            <a:extLst>
              <a:ext uri="{FF2B5EF4-FFF2-40B4-BE49-F238E27FC236}">
                <a16:creationId xmlns:a16="http://schemas.microsoft.com/office/drawing/2014/main" id="{2D11ABB2-370A-0041-9CEC-C1CAD1A3155D}"/>
              </a:ext>
            </a:extLst>
          </p:cNvPr>
          <p:cNvSpPr txBox="1">
            <a:spLocks/>
          </p:cNvSpPr>
          <p:nvPr/>
        </p:nvSpPr>
        <p:spPr>
          <a:xfrm>
            <a:off x="3588875" y="2117074"/>
            <a:ext cx="5014250" cy="392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rgbClr val="656564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dirty="0">
                <a:solidFill>
                  <a:schemeClr val="tx1"/>
                </a:solidFill>
              </a:rPr>
              <a:t>Thursday, 5 June, 15:00 CEST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4FD5E125-5582-9440-834E-C504E16B2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Company </a:t>
            </a:r>
            <a:r>
              <a:rPr lang="de-DE" b="1" dirty="0" err="1">
                <a:solidFill>
                  <a:srgbClr val="44727E"/>
                </a:solidFill>
              </a:rPr>
              <a:t>talks</a:t>
            </a:r>
            <a:endParaRPr lang="en-GB" dirty="0"/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D964FEB2-3406-CE49-A685-F019F86B1C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816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39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88875" y="1023763"/>
            <a:ext cx="5014250" cy="392112"/>
          </a:xfrm>
        </p:spPr>
        <p:txBody>
          <a:bodyPr>
            <a:normAutofit/>
          </a:bodyPr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Join us for our next discussion:</a:t>
            </a:r>
          </a:p>
        </p:txBody>
      </p:sp>
      <p:pic>
        <p:nvPicPr>
          <p:cNvPr id="3" name="Bildplatzhalter 2" descr="Ein Bild, das Person, Mann, stehend, Anzug enthält.&#10;&#10;Automatisch generierte Beschreibung">
            <a:extLst>
              <a:ext uri="{FF2B5EF4-FFF2-40B4-BE49-F238E27FC236}">
                <a16:creationId xmlns:a16="http://schemas.microsoft.com/office/drawing/2014/main" id="{7E8498F0-5CF4-FF46-B3CE-1BF4C3F497A4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95325" y="3430588"/>
            <a:ext cx="1584325" cy="1584325"/>
          </a:xfrm>
        </p:spPr>
      </p:pic>
      <p:pic>
        <p:nvPicPr>
          <p:cNvPr id="9" name="Bildplatzhalter 8" descr="Ein Bild, das Person, Mann, drinnen, haltend enthält.&#10;&#10;Automatisch generierte Beschreibung">
            <a:extLst>
              <a:ext uri="{FF2B5EF4-FFF2-40B4-BE49-F238E27FC236}">
                <a16:creationId xmlns:a16="http://schemas.microsoft.com/office/drawing/2014/main" id="{5A7D1EE7-D75D-CC4A-9AA9-31457B8539B4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357563" y="3430588"/>
            <a:ext cx="1585912" cy="1584325"/>
          </a:xfrm>
        </p:spPr>
      </p:pic>
      <p:pic>
        <p:nvPicPr>
          <p:cNvPr id="11" name="Bildplatzhalter 10" descr="Ein Bild, das Person, drinnen, Frau, haltend enthält.&#10;&#10;Automatisch generierte Beschreibung">
            <a:extLst>
              <a:ext uri="{FF2B5EF4-FFF2-40B4-BE49-F238E27FC236}">
                <a16:creationId xmlns:a16="http://schemas.microsoft.com/office/drawing/2014/main" id="{05084CD8-ED28-AB4C-AB34-3590405885D9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538788" y="3430588"/>
            <a:ext cx="1584325" cy="1584325"/>
          </a:xfrm>
        </p:spPr>
      </p:pic>
      <p:pic>
        <p:nvPicPr>
          <p:cNvPr id="13" name="Bildplatzhalter 12" descr="Ein Bild, das Mann, Person, Brille, tragen enthält.&#10;&#10;Automatisch generierte Beschreibung">
            <a:extLst>
              <a:ext uri="{FF2B5EF4-FFF2-40B4-BE49-F238E27FC236}">
                <a16:creationId xmlns:a16="http://schemas.microsoft.com/office/drawing/2014/main" id="{AC8BE77F-58A7-8943-9578-C1AAF3DB2C8B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720013" y="3432175"/>
            <a:ext cx="1584325" cy="1584325"/>
          </a:xfrm>
        </p:spPr>
      </p:pic>
      <p:pic>
        <p:nvPicPr>
          <p:cNvPr id="15" name="Bildplatzhalter 14" descr="Ein Bild, das draußen, Person, Regenschirm, haltend enthält.&#10;&#10;Automatisch generierte Beschreibung">
            <a:extLst>
              <a:ext uri="{FF2B5EF4-FFF2-40B4-BE49-F238E27FC236}">
                <a16:creationId xmlns:a16="http://schemas.microsoft.com/office/drawing/2014/main" id="{B6E21C0F-7AD6-CC41-99FA-8AAE86507535}"/>
              </a:ext>
            </a:extLst>
          </p:cNvPr>
          <p:cNvPicPr>
            <a:picLocks noGrp="1" noChangeAspect="1"/>
          </p:cNvPicPr>
          <p:nvPr>
            <p:ph type="pic" sz="quarter" idx="19"/>
          </p:nvPr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901238" y="3430588"/>
            <a:ext cx="1584325" cy="1584325"/>
          </a:xfrm>
        </p:spPr>
      </p:pic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5300580" y="6575729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96" name="Rectangle 46">
            <a:extLst>
              <a:ext uri="{FF2B5EF4-FFF2-40B4-BE49-F238E27FC236}">
                <a16:creationId xmlns:a16="http://schemas.microsoft.com/office/drawing/2014/main" id="{DB8AA2F9-A1AF-9E4F-8646-2C0601637E71}"/>
              </a:ext>
            </a:extLst>
          </p:cNvPr>
          <p:cNvSpPr>
            <a:spLocks noChangeArrowheads="1"/>
          </p:cNvSpPr>
          <p:nvPr/>
        </p:nvSpPr>
        <p:spPr bwMode="gray">
          <a:xfrm>
            <a:off x="632364" y="2780931"/>
            <a:ext cx="1710040" cy="302209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/>
            </a:solidFill>
            <a:miter lim="800000"/>
            <a:headEnd type="none" w="lg" len="lg"/>
            <a:tailEnd type="none" w="lg" len="lg"/>
          </a:ln>
          <a:effectLst/>
        </p:spPr>
        <p:txBody>
          <a:bodyPr wrap="square" tIns="37453" bIns="17993" anchor="b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solidFill>
                  <a:srgbClr val="000000"/>
                </a:solidFill>
                <a:latin typeface="Arial" pitchFamily="34" charset="0"/>
              </a:rPr>
              <a:t>Moderator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cxnSp>
        <p:nvCxnSpPr>
          <p:cNvPr id="127" name="Gerade Verbindung 126">
            <a:extLst>
              <a:ext uri="{FF2B5EF4-FFF2-40B4-BE49-F238E27FC236}">
                <a16:creationId xmlns:a16="http://schemas.microsoft.com/office/drawing/2014/main" id="{112FBE20-FD00-BE4A-9120-CFF1F640C0C0}"/>
              </a:ext>
            </a:extLst>
          </p:cNvPr>
          <p:cNvCxnSpPr>
            <a:cxnSpLocks/>
          </p:cNvCxnSpPr>
          <p:nvPr/>
        </p:nvCxnSpPr>
        <p:spPr>
          <a:xfrm>
            <a:off x="551384" y="3214302"/>
            <a:ext cx="1872000" cy="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ectangle 46">
            <a:extLst>
              <a:ext uri="{FF2B5EF4-FFF2-40B4-BE49-F238E27FC236}">
                <a16:creationId xmlns:a16="http://schemas.microsoft.com/office/drawing/2014/main" id="{B5ACE0FD-D3F0-D845-9499-C7673E760B5D}"/>
              </a:ext>
            </a:extLst>
          </p:cNvPr>
          <p:cNvSpPr>
            <a:spLocks noChangeArrowheads="1"/>
          </p:cNvSpPr>
          <p:nvPr/>
        </p:nvSpPr>
        <p:spPr bwMode="gray">
          <a:xfrm>
            <a:off x="3295437" y="2780930"/>
            <a:ext cx="1710040" cy="302209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/>
            </a:solidFill>
            <a:miter lim="800000"/>
            <a:headEnd type="none" w="lg" len="lg"/>
            <a:tailEnd type="none" w="lg" len="lg"/>
          </a:ln>
          <a:effectLst/>
        </p:spPr>
        <p:txBody>
          <a:bodyPr wrap="square" tIns="37453" bIns="17993" anchor="b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solidFill>
                  <a:srgbClr val="000000"/>
                </a:solidFill>
                <a:latin typeface="Arial" pitchFamily="34" charset="0"/>
              </a:rPr>
              <a:t>Speaker 1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cxnSp>
        <p:nvCxnSpPr>
          <p:cNvPr id="123" name="Gerade Verbindung 122">
            <a:extLst>
              <a:ext uri="{FF2B5EF4-FFF2-40B4-BE49-F238E27FC236}">
                <a16:creationId xmlns:a16="http://schemas.microsoft.com/office/drawing/2014/main" id="{3A794FFD-629E-ED45-9249-41A77C269DF7}"/>
              </a:ext>
            </a:extLst>
          </p:cNvPr>
          <p:cNvCxnSpPr>
            <a:cxnSpLocks/>
          </p:cNvCxnSpPr>
          <p:nvPr/>
        </p:nvCxnSpPr>
        <p:spPr>
          <a:xfrm>
            <a:off x="3215680" y="3214302"/>
            <a:ext cx="1872000" cy="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Rectangle 46">
            <a:extLst>
              <a:ext uri="{FF2B5EF4-FFF2-40B4-BE49-F238E27FC236}">
                <a16:creationId xmlns:a16="http://schemas.microsoft.com/office/drawing/2014/main" id="{F9114232-1631-5D4E-8CB9-645954A5B94C}"/>
              </a:ext>
            </a:extLst>
          </p:cNvPr>
          <p:cNvSpPr>
            <a:spLocks noChangeArrowheads="1"/>
          </p:cNvSpPr>
          <p:nvPr/>
        </p:nvSpPr>
        <p:spPr bwMode="gray">
          <a:xfrm>
            <a:off x="5476485" y="2780929"/>
            <a:ext cx="1710040" cy="302209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/>
            </a:solidFill>
            <a:miter lim="800000"/>
            <a:headEnd type="none" w="lg" len="lg"/>
            <a:tailEnd type="none" w="lg" len="lg"/>
          </a:ln>
          <a:effectLst/>
        </p:spPr>
        <p:txBody>
          <a:bodyPr wrap="square" tIns="37453" bIns="17993" anchor="b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solidFill>
                  <a:srgbClr val="000000"/>
                </a:solidFill>
                <a:latin typeface="Arial" pitchFamily="34" charset="0"/>
              </a:rPr>
              <a:t>Speaker 2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cxnSp>
        <p:nvCxnSpPr>
          <p:cNvPr id="129" name="Gerade Verbindung 128">
            <a:extLst>
              <a:ext uri="{FF2B5EF4-FFF2-40B4-BE49-F238E27FC236}">
                <a16:creationId xmlns:a16="http://schemas.microsoft.com/office/drawing/2014/main" id="{2888F4FB-6A8C-E347-9EF3-4671E0D25C3F}"/>
              </a:ext>
            </a:extLst>
          </p:cNvPr>
          <p:cNvCxnSpPr>
            <a:cxnSpLocks/>
          </p:cNvCxnSpPr>
          <p:nvPr/>
        </p:nvCxnSpPr>
        <p:spPr>
          <a:xfrm>
            <a:off x="5399923" y="3214302"/>
            <a:ext cx="1872000" cy="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Rectangle 46">
            <a:extLst>
              <a:ext uri="{FF2B5EF4-FFF2-40B4-BE49-F238E27FC236}">
                <a16:creationId xmlns:a16="http://schemas.microsoft.com/office/drawing/2014/main" id="{F8519A7C-460C-F247-93D2-1659A28C2D88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65146" y="2780928"/>
            <a:ext cx="1710040" cy="302209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/>
            </a:solidFill>
            <a:miter lim="800000"/>
            <a:headEnd type="none" w="lg" len="lg"/>
            <a:tailEnd type="none" w="lg" len="lg"/>
          </a:ln>
          <a:effectLst/>
        </p:spPr>
        <p:txBody>
          <a:bodyPr wrap="square" tIns="37453" bIns="17993" anchor="b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solidFill>
                  <a:srgbClr val="000000"/>
                </a:solidFill>
                <a:latin typeface="Arial" pitchFamily="34" charset="0"/>
              </a:rPr>
              <a:t>Speaker 3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cxnSp>
        <p:nvCxnSpPr>
          <p:cNvPr id="132" name="Gerade Verbindung 131">
            <a:extLst>
              <a:ext uri="{FF2B5EF4-FFF2-40B4-BE49-F238E27FC236}">
                <a16:creationId xmlns:a16="http://schemas.microsoft.com/office/drawing/2014/main" id="{BD969163-189F-FB4E-9F9A-EDD9915B6141}"/>
              </a:ext>
            </a:extLst>
          </p:cNvPr>
          <p:cNvCxnSpPr>
            <a:cxnSpLocks/>
          </p:cNvCxnSpPr>
          <p:nvPr/>
        </p:nvCxnSpPr>
        <p:spPr>
          <a:xfrm>
            <a:off x="7584166" y="3214302"/>
            <a:ext cx="1872000" cy="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ectangle 46">
            <a:extLst>
              <a:ext uri="{FF2B5EF4-FFF2-40B4-BE49-F238E27FC236}">
                <a16:creationId xmlns:a16="http://schemas.microsoft.com/office/drawing/2014/main" id="{A1AAB011-49B3-7A4C-9C10-9EC6CBE2598B}"/>
              </a:ext>
            </a:extLst>
          </p:cNvPr>
          <p:cNvSpPr>
            <a:spLocks noChangeArrowheads="1"/>
          </p:cNvSpPr>
          <p:nvPr/>
        </p:nvSpPr>
        <p:spPr bwMode="gray">
          <a:xfrm>
            <a:off x="9846194" y="2780928"/>
            <a:ext cx="1710040" cy="302209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FFFFFF"/>
            </a:solidFill>
            <a:miter lim="800000"/>
            <a:headEnd type="none" w="lg" len="lg"/>
            <a:tailEnd type="none" w="lg" len="lg"/>
          </a:ln>
          <a:effectLst/>
        </p:spPr>
        <p:txBody>
          <a:bodyPr wrap="square" tIns="37453" bIns="17993" anchor="b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solidFill>
                  <a:srgbClr val="000000"/>
                </a:solidFill>
                <a:latin typeface="Arial" pitchFamily="34" charset="0"/>
              </a:rPr>
              <a:t>Speaker 4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cxnSp>
        <p:nvCxnSpPr>
          <p:cNvPr id="134" name="Gerade Verbindung 133">
            <a:extLst>
              <a:ext uri="{FF2B5EF4-FFF2-40B4-BE49-F238E27FC236}">
                <a16:creationId xmlns:a16="http://schemas.microsoft.com/office/drawing/2014/main" id="{17DD147B-E50E-6247-AF13-9C25F458BD2A}"/>
              </a:ext>
            </a:extLst>
          </p:cNvPr>
          <p:cNvCxnSpPr>
            <a:cxnSpLocks/>
          </p:cNvCxnSpPr>
          <p:nvPr/>
        </p:nvCxnSpPr>
        <p:spPr>
          <a:xfrm>
            <a:off x="9768408" y="3214302"/>
            <a:ext cx="1872000" cy="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>
            <a:extLst>
              <a:ext uri="{FF2B5EF4-FFF2-40B4-BE49-F238E27FC236}">
                <a16:creationId xmlns:a16="http://schemas.microsoft.com/office/drawing/2014/main" id="{B3EF53B0-1F22-454E-9B53-E9718BFFE34B}"/>
              </a:ext>
            </a:extLst>
          </p:cNvPr>
          <p:cNvSpPr txBox="1"/>
          <p:nvPr/>
        </p:nvSpPr>
        <p:spPr>
          <a:xfrm>
            <a:off x="827588" y="5230526"/>
            <a:ext cx="1319593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400" dirty="0"/>
              <a:t>Frank</a:t>
            </a:r>
          </a:p>
          <a:p>
            <a:pPr algn="ctr">
              <a:spcAft>
                <a:spcPts val="600"/>
              </a:spcAft>
            </a:pPr>
            <a:r>
              <a:rPr lang="en-GB" sz="1400" dirty="0"/>
              <a:t>CEO</a:t>
            </a:r>
          </a:p>
          <a:p>
            <a:pPr algn="ctr">
              <a:spcAft>
                <a:spcPts val="600"/>
              </a:spcAft>
            </a:pPr>
            <a:r>
              <a:rPr lang="en-GB" sz="1400" dirty="0" err="1"/>
              <a:t>PlayM</a:t>
            </a:r>
            <a:r>
              <a:rPr lang="en-GB" sz="1400" dirty="0"/>
              <a:t> Fintech</a:t>
            </a:r>
            <a:endParaRPr lang="en-GB" sz="1600" dirty="0"/>
          </a:p>
        </p:txBody>
      </p:sp>
      <p:sp>
        <p:nvSpPr>
          <p:cNvPr id="135" name="Textfeld 134">
            <a:extLst>
              <a:ext uri="{FF2B5EF4-FFF2-40B4-BE49-F238E27FC236}">
                <a16:creationId xmlns:a16="http://schemas.microsoft.com/office/drawing/2014/main" id="{2F38DF40-DB61-AE4E-88AD-57D984DB2BEF}"/>
              </a:ext>
            </a:extLst>
          </p:cNvPr>
          <p:cNvSpPr txBox="1"/>
          <p:nvPr/>
        </p:nvSpPr>
        <p:spPr>
          <a:xfrm>
            <a:off x="3610084" y="5230526"/>
            <a:ext cx="1080745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400" dirty="0"/>
              <a:t>Josh</a:t>
            </a:r>
          </a:p>
          <a:p>
            <a:pPr algn="ctr">
              <a:spcAft>
                <a:spcPts val="600"/>
              </a:spcAft>
            </a:pPr>
            <a:r>
              <a:rPr lang="en-GB" sz="1400" dirty="0"/>
              <a:t>CDO</a:t>
            </a:r>
          </a:p>
          <a:p>
            <a:pPr algn="ctr">
              <a:spcAft>
                <a:spcPts val="600"/>
              </a:spcAft>
            </a:pPr>
            <a:r>
              <a:rPr lang="en-GB" sz="1400" dirty="0" err="1"/>
              <a:t>StarSearch</a:t>
            </a:r>
            <a:endParaRPr lang="en-GB" sz="1400" dirty="0"/>
          </a:p>
        </p:txBody>
      </p:sp>
      <p:sp>
        <p:nvSpPr>
          <p:cNvPr id="137" name="Textfeld 136">
            <a:extLst>
              <a:ext uri="{FF2B5EF4-FFF2-40B4-BE49-F238E27FC236}">
                <a16:creationId xmlns:a16="http://schemas.microsoft.com/office/drawing/2014/main" id="{5F98DD11-39A3-D84B-848A-0DFBCAF78254}"/>
              </a:ext>
            </a:extLst>
          </p:cNvPr>
          <p:cNvSpPr txBox="1"/>
          <p:nvPr/>
        </p:nvSpPr>
        <p:spPr>
          <a:xfrm>
            <a:off x="5710982" y="5230526"/>
            <a:ext cx="1241045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400" dirty="0"/>
              <a:t>Kate</a:t>
            </a:r>
          </a:p>
          <a:p>
            <a:pPr algn="ctr">
              <a:spcAft>
                <a:spcPts val="600"/>
              </a:spcAft>
            </a:pPr>
            <a:r>
              <a:rPr lang="en-GB" sz="1400" dirty="0"/>
              <a:t>Head of R&amp;D</a:t>
            </a:r>
          </a:p>
          <a:p>
            <a:pPr algn="ctr">
              <a:spcAft>
                <a:spcPts val="600"/>
              </a:spcAft>
            </a:pPr>
            <a:r>
              <a:rPr lang="en-GB" sz="1400" dirty="0"/>
              <a:t>MC Digital</a:t>
            </a:r>
          </a:p>
        </p:txBody>
      </p:sp>
      <p:sp>
        <p:nvSpPr>
          <p:cNvPr id="138" name="Textfeld 137">
            <a:extLst>
              <a:ext uri="{FF2B5EF4-FFF2-40B4-BE49-F238E27FC236}">
                <a16:creationId xmlns:a16="http://schemas.microsoft.com/office/drawing/2014/main" id="{13316EA8-F9A5-B948-B6EF-5BAE83EBCD85}"/>
              </a:ext>
            </a:extLst>
          </p:cNvPr>
          <p:cNvSpPr txBox="1"/>
          <p:nvPr/>
        </p:nvSpPr>
        <p:spPr>
          <a:xfrm>
            <a:off x="7817492" y="5230526"/>
            <a:ext cx="1390125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400" dirty="0"/>
              <a:t>Gabriel</a:t>
            </a:r>
          </a:p>
          <a:p>
            <a:pPr algn="ctr">
              <a:spcAft>
                <a:spcPts val="600"/>
              </a:spcAft>
            </a:pPr>
            <a:r>
              <a:rPr lang="en-GB" sz="1400" dirty="0"/>
              <a:t>CTO</a:t>
            </a:r>
          </a:p>
          <a:p>
            <a:pPr algn="ctr">
              <a:spcAft>
                <a:spcPts val="600"/>
              </a:spcAft>
            </a:pPr>
            <a:r>
              <a:rPr lang="en-GB" sz="1400" dirty="0"/>
              <a:t>WD </a:t>
            </a:r>
            <a:r>
              <a:rPr lang="en-GB" sz="1400" dirty="0" err="1"/>
              <a:t>Digitalform</a:t>
            </a:r>
            <a:endParaRPr lang="en-GB" sz="1600" dirty="0"/>
          </a:p>
        </p:txBody>
      </p:sp>
      <p:sp>
        <p:nvSpPr>
          <p:cNvPr id="139" name="Textfeld 138">
            <a:extLst>
              <a:ext uri="{FF2B5EF4-FFF2-40B4-BE49-F238E27FC236}">
                <a16:creationId xmlns:a16="http://schemas.microsoft.com/office/drawing/2014/main" id="{20EA7586-8127-4548-8135-FEF738060C8B}"/>
              </a:ext>
            </a:extLst>
          </p:cNvPr>
          <p:cNvSpPr txBox="1"/>
          <p:nvPr/>
        </p:nvSpPr>
        <p:spPr>
          <a:xfrm>
            <a:off x="9847533" y="5230526"/>
            <a:ext cx="16866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400" dirty="0"/>
              <a:t>Lara</a:t>
            </a:r>
          </a:p>
          <a:p>
            <a:pPr algn="ctr">
              <a:spcAft>
                <a:spcPts val="600"/>
              </a:spcAft>
            </a:pPr>
            <a:r>
              <a:rPr lang="en-GB" sz="1400" dirty="0"/>
              <a:t>Head of Innovation</a:t>
            </a:r>
          </a:p>
          <a:p>
            <a:pPr algn="ctr">
              <a:spcAft>
                <a:spcPts val="600"/>
              </a:spcAft>
            </a:pPr>
            <a:r>
              <a:rPr lang="en-GB" sz="1400" dirty="0" err="1"/>
              <a:t>StrategyPunk</a:t>
            </a:r>
            <a:endParaRPr lang="en-GB" sz="1600" dirty="0"/>
          </a:p>
        </p:txBody>
      </p:sp>
      <p:cxnSp>
        <p:nvCxnSpPr>
          <p:cNvPr id="40" name="Gerade Verbindung 39">
            <a:extLst>
              <a:ext uri="{FF2B5EF4-FFF2-40B4-BE49-F238E27FC236}">
                <a16:creationId xmlns:a16="http://schemas.microsoft.com/office/drawing/2014/main" id="{5DF90B17-5648-464E-BD6E-FE31795301EF}"/>
              </a:ext>
            </a:extLst>
          </p:cNvPr>
          <p:cNvCxnSpPr>
            <a:cxnSpLocks/>
          </p:cNvCxnSpPr>
          <p:nvPr/>
        </p:nvCxnSpPr>
        <p:spPr>
          <a:xfrm flipV="1">
            <a:off x="2846133" y="3444554"/>
            <a:ext cx="0" cy="2232248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feld 3">
            <a:extLst>
              <a:ext uri="{FF2B5EF4-FFF2-40B4-BE49-F238E27FC236}">
                <a16:creationId xmlns:a16="http://schemas.microsoft.com/office/drawing/2014/main" id="{F760D61F-581A-E442-8078-0B683968417C}"/>
              </a:ext>
            </a:extLst>
          </p:cNvPr>
          <p:cNvSpPr txBox="1"/>
          <p:nvPr/>
        </p:nvSpPr>
        <p:spPr>
          <a:xfrm>
            <a:off x="2846133" y="1375774"/>
            <a:ext cx="6611324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>
              <a:lnSpc>
                <a:spcPct val="90000"/>
              </a:lnSpc>
              <a:spcBef>
                <a:spcPts val="1000"/>
              </a:spcBef>
            </a:pPr>
            <a:r>
              <a:rPr lang="en-GB" sz="2200" b="1" dirty="0">
                <a:solidFill>
                  <a:schemeClr val="accent6"/>
                </a:solidFill>
              </a:rPr>
              <a:t>Bigger and cleaner: how the European car industry can respond</a:t>
            </a:r>
          </a:p>
        </p:txBody>
      </p:sp>
      <p:sp>
        <p:nvSpPr>
          <p:cNvPr id="32" name="Textplatzhalter 7">
            <a:extLst>
              <a:ext uri="{FF2B5EF4-FFF2-40B4-BE49-F238E27FC236}">
                <a16:creationId xmlns:a16="http://schemas.microsoft.com/office/drawing/2014/main" id="{2D11ABB2-370A-0041-9CEC-C1CAD1A3155D}"/>
              </a:ext>
            </a:extLst>
          </p:cNvPr>
          <p:cNvSpPr txBox="1">
            <a:spLocks/>
          </p:cNvSpPr>
          <p:nvPr/>
        </p:nvSpPr>
        <p:spPr>
          <a:xfrm>
            <a:off x="3588875" y="2117074"/>
            <a:ext cx="5014250" cy="392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rgbClr val="656564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dirty="0">
                <a:solidFill>
                  <a:schemeClr val="tx1"/>
                </a:solidFill>
              </a:rPr>
              <a:t>Thursday, 5 June, 15:00 CEST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4FD5E125-5582-9440-834E-C504E16B2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Company </a:t>
            </a:r>
            <a:r>
              <a:rPr lang="de-DE" b="1" dirty="0" err="1">
                <a:solidFill>
                  <a:srgbClr val="44727E"/>
                </a:solidFill>
              </a:rPr>
              <a:t>talks</a:t>
            </a:r>
            <a:endParaRPr lang="en-GB" dirty="0"/>
          </a:p>
        </p:txBody>
      </p:sp>
      <p:sp>
        <p:nvSpPr>
          <p:cNvPr id="41" name="Rechteck 40">
            <a:extLst>
              <a:ext uri="{FF2B5EF4-FFF2-40B4-BE49-F238E27FC236}">
                <a16:creationId xmlns:a16="http://schemas.microsoft.com/office/drawing/2014/main" id="{C753E485-7A6F-BC4E-A9C3-0BF84C46B8E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607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>
            <a:extLst>
              <a:ext uri="{FF2B5EF4-FFF2-40B4-BE49-F238E27FC236}">
                <a16:creationId xmlns:a16="http://schemas.microsoft.com/office/drawing/2014/main" id="{08F575AA-2495-EF4D-9D1D-098114A5789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A909F87B-82B4-4848-987F-B59E9542E9B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EB815A36-92EE-FF46-9F8F-4DD5A5DC70B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6FABB17C-D04F-DF49-BA13-38561F97AAF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91C70074-0BA4-5847-949F-F2AC71FD1C1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11" name="Textplatzhalter 7">
            <a:extLst>
              <a:ext uri="{FF2B5EF4-FFF2-40B4-BE49-F238E27FC236}">
                <a16:creationId xmlns:a16="http://schemas.microsoft.com/office/drawing/2014/main" id="{47449975-EE17-7543-91E6-CB4AB00C45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88875" y="476672"/>
            <a:ext cx="5014250" cy="392112"/>
          </a:xfrm>
        </p:spPr>
        <p:txBody>
          <a:bodyPr>
            <a:normAutofit/>
          </a:bodyPr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Join us for our next discussion: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ABB68A75-51D9-A846-ADD6-C86E0F033619}"/>
              </a:ext>
            </a:extLst>
          </p:cNvPr>
          <p:cNvSpPr txBox="1"/>
          <p:nvPr/>
        </p:nvSpPr>
        <p:spPr>
          <a:xfrm>
            <a:off x="2790338" y="800230"/>
            <a:ext cx="6611324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>
              <a:lnSpc>
                <a:spcPct val="90000"/>
              </a:lnSpc>
              <a:spcBef>
                <a:spcPts val="1000"/>
              </a:spcBef>
            </a:pPr>
            <a:r>
              <a:rPr lang="en-GB" sz="2400" b="1" dirty="0">
                <a:solidFill>
                  <a:srgbClr val="5DA892"/>
                </a:solidFill>
              </a:rPr>
              <a:t>Bigger and cleaner: how the European car industry can respond</a:t>
            </a:r>
          </a:p>
        </p:txBody>
      </p:sp>
      <p:sp>
        <p:nvSpPr>
          <p:cNvPr id="14" name="Textplatzhalter 7">
            <a:extLst>
              <a:ext uri="{FF2B5EF4-FFF2-40B4-BE49-F238E27FC236}">
                <a16:creationId xmlns:a16="http://schemas.microsoft.com/office/drawing/2014/main" id="{D8EB5D92-61D3-FE4C-9885-8E632CDD51E5}"/>
              </a:ext>
            </a:extLst>
          </p:cNvPr>
          <p:cNvSpPr txBox="1">
            <a:spLocks/>
          </p:cNvSpPr>
          <p:nvPr/>
        </p:nvSpPr>
        <p:spPr>
          <a:xfrm>
            <a:off x="3588875" y="1569983"/>
            <a:ext cx="5014250" cy="392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rgbClr val="656564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dirty="0">
                <a:solidFill>
                  <a:schemeClr val="tx1"/>
                </a:solidFill>
              </a:rPr>
              <a:t>Thursday, 5 June, 15:00 CEST</a:t>
            </a:r>
          </a:p>
        </p:txBody>
      </p:sp>
      <p:sp>
        <p:nvSpPr>
          <p:cNvPr id="15" name="Titel 6">
            <a:extLst>
              <a:ext uri="{FF2B5EF4-FFF2-40B4-BE49-F238E27FC236}">
                <a16:creationId xmlns:a16="http://schemas.microsoft.com/office/drawing/2014/main" id="{A228D29D-A292-E642-B504-C3D861FC4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056" y="356925"/>
            <a:ext cx="10878298" cy="471270"/>
          </a:xfrm>
        </p:spPr>
        <p:txBody>
          <a:bodyPr/>
          <a:lstStyle/>
          <a:p>
            <a:r>
              <a:rPr lang="de-DE" b="1" dirty="0" err="1"/>
              <a:t>sofa</a:t>
            </a:r>
            <a:r>
              <a:rPr lang="de-DE" b="1" dirty="0"/>
              <a:t> </a:t>
            </a:r>
            <a:r>
              <a:rPr lang="de-DE" b="1" dirty="0" err="1"/>
              <a:t>talks</a:t>
            </a:r>
            <a:endParaRPr lang="en-GB" dirty="0"/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C1206FC1-D16A-C649-AB60-AAA37179496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17" name="Textfeld 16">
            <a:extLst>
              <a:ext uri="{FF2B5EF4-FFF2-40B4-BE49-F238E27FC236}">
                <a16:creationId xmlns:a16="http://schemas.microsoft.com/office/drawing/2014/main" id="{595E13D9-7ABA-E44C-85F1-9F234C0E40FC}"/>
              </a:ext>
            </a:extLst>
          </p:cNvPr>
          <p:cNvSpPr txBox="1"/>
          <p:nvPr/>
        </p:nvSpPr>
        <p:spPr>
          <a:xfrm>
            <a:off x="1697436" y="5013176"/>
            <a:ext cx="840295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1200" dirty="0">
                <a:solidFill>
                  <a:schemeClr val="bg1"/>
                </a:solidFill>
              </a:rPr>
              <a:t>Name</a:t>
            </a:r>
          </a:p>
          <a:p>
            <a:pPr algn="ctr">
              <a:spcAft>
                <a:spcPts val="300"/>
              </a:spcAft>
            </a:pPr>
            <a:r>
              <a:rPr lang="en-GB" sz="1200" dirty="0">
                <a:solidFill>
                  <a:schemeClr val="bg1"/>
                </a:solidFill>
              </a:rPr>
              <a:t>Position</a:t>
            </a:r>
          </a:p>
          <a:p>
            <a:pPr algn="ctr">
              <a:spcAft>
                <a:spcPts val="300"/>
              </a:spcAft>
            </a:pPr>
            <a:r>
              <a:rPr lang="en-GB" sz="1200" dirty="0">
                <a:solidFill>
                  <a:schemeClr val="bg1"/>
                </a:solidFill>
              </a:rPr>
              <a:t>Company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472E4FD8-417E-DD4A-A6E8-2BEB5CA2B46F}"/>
              </a:ext>
            </a:extLst>
          </p:cNvPr>
          <p:cNvSpPr txBox="1"/>
          <p:nvPr/>
        </p:nvSpPr>
        <p:spPr>
          <a:xfrm>
            <a:off x="3297709" y="3501008"/>
            <a:ext cx="840295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1200" dirty="0">
                <a:solidFill>
                  <a:schemeClr val="bg1"/>
                </a:solidFill>
              </a:rPr>
              <a:t>Name</a:t>
            </a:r>
          </a:p>
          <a:p>
            <a:pPr algn="ctr">
              <a:spcAft>
                <a:spcPts val="300"/>
              </a:spcAft>
            </a:pPr>
            <a:r>
              <a:rPr lang="en-GB" sz="1200" dirty="0">
                <a:solidFill>
                  <a:schemeClr val="bg1"/>
                </a:solidFill>
              </a:rPr>
              <a:t>Position</a:t>
            </a:r>
          </a:p>
          <a:p>
            <a:pPr algn="ctr">
              <a:spcAft>
                <a:spcPts val="300"/>
              </a:spcAft>
            </a:pPr>
            <a:r>
              <a:rPr lang="en-GB" sz="1200" dirty="0">
                <a:solidFill>
                  <a:schemeClr val="bg1"/>
                </a:solidFill>
              </a:rPr>
              <a:t>Company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0E3E00D6-79E3-BE47-9485-7F28F2C034FF}"/>
              </a:ext>
            </a:extLst>
          </p:cNvPr>
          <p:cNvSpPr txBox="1"/>
          <p:nvPr/>
        </p:nvSpPr>
        <p:spPr>
          <a:xfrm>
            <a:off x="5675852" y="3501008"/>
            <a:ext cx="840295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1200" dirty="0">
                <a:solidFill>
                  <a:schemeClr val="bg1"/>
                </a:solidFill>
              </a:rPr>
              <a:t>Name</a:t>
            </a:r>
          </a:p>
          <a:p>
            <a:pPr algn="ctr">
              <a:spcAft>
                <a:spcPts val="300"/>
              </a:spcAft>
            </a:pPr>
            <a:r>
              <a:rPr lang="en-GB" sz="1200" dirty="0">
                <a:solidFill>
                  <a:schemeClr val="bg1"/>
                </a:solidFill>
              </a:rPr>
              <a:t>Position</a:t>
            </a:r>
          </a:p>
          <a:p>
            <a:pPr algn="ctr">
              <a:spcAft>
                <a:spcPts val="300"/>
              </a:spcAft>
            </a:pPr>
            <a:r>
              <a:rPr lang="en-GB" sz="1200" dirty="0">
                <a:solidFill>
                  <a:schemeClr val="bg1"/>
                </a:solidFill>
              </a:rPr>
              <a:t>Company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FC236EB7-3F22-9447-92BB-CAD3B3F2958D}"/>
              </a:ext>
            </a:extLst>
          </p:cNvPr>
          <p:cNvSpPr txBox="1"/>
          <p:nvPr/>
        </p:nvSpPr>
        <p:spPr>
          <a:xfrm>
            <a:off x="8070085" y="3501008"/>
            <a:ext cx="840295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1200" dirty="0">
                <a:solidFill>
                  <a:schemeClr val="bg1"/>
                </a:solidFill>
              </a:rPr>
              <a:t>Name</a:t>
            </a:r>
          </a:p>
          <a:p>
            <a:pPr algn="ctr">
              <a:spcAft>
                <a:spcPts val="300"/>
              </a:spcAft>
            </a:pPr>
            <a:r>
              <a:rPr lang="en-GB" sz="1200" dirty="0">
                <a:solidFill>
                  <a:schemeClr val="bg1"/>
                </a:solidFill>
              </a:rPr>
              <a:t>Position</a:t>
            </a:r>
          </a:p>
          <a:p>
            <a:pPr algn="ctr">
              <a:spcAft>
                <a:spcPts val="300"/>
              </a:spcAft>
            </a:pPr>
            <a:r>
              <a:rPr lang="en-GB" sz="1200" dirty="0">
                <a:solidFill>
                  <a:schemeClr val="bg1"/>
                </a:solidFill>
              </a:rPr>
              <a:t>Company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BFDD85C9-6C98-9E49-B842-602E09BEF07C}"/>
              </a:ext>
            </a:extLst>
          </p:cNvPr>
          <p:cNvSpPr txBox="1"/>
          <p:nvPr/>
        </p:nvSpPr>
        <p:spPr>
          <a:xfrm>
            <a:off x="9870292" y="4941168"/>
            <a:ext cx="840295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1200" dirty="0">
                <a:solidFill>
                  <a:schemeClr val="bg1"/>
                </a:solidFill>
              </a:rPr>
              <a:t>Name</a:t>
            </a:r>
          </a:p>
          <a:p>
            <a:pPr algn="ctr">
              <a:spcAft>
                <a:spcPts val="300"/>
              </a:spcAft>
            </a:pPr>
            <a:r>
              <a:rPr lang="en-GB" sz="1200" dirty="0">
                <a:solidFill>
                  <a:schemeClr val="bg1"/>
                </a:solidFill>
              </a:rPr>
              <a:t>Position</a:t>
            </a:r>
          </a:p>
          <a:p>
            <a:pPr algn="ctr">
              <a:spcAft>
                <a:spcPts val="300"/>
              </a:spcAft>
            </a:pPr>
            <a:r>
              <a:rPr lang="en-GB" sz="1200" dirty="0">
                <a:solidFill>
                  <a:schemeClr val="bg1"/>
                </a:solidFill>
              </a:rPr>
              <a:t>Company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5F2B9A6B-3F8E-E049-808F-097C3F4C129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041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platzhalter 2" descr="Ein Bild, das Person, drinnen, Mann, haltend enthält.&#10;&#10;Automatisch generierte Beschreibung">
            <a:extLst>
              <a:ext uri="{FF2B5EF4-FFF2-40B4-BE49-F238E27FC236}">
                <a16:creationId xmlns:a16="http://schemas.microsoft.com/office/drawing/2014/main" id="{41513E20-AA39-1143-9BB4-613D793E2D79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5" name="Bildplatzhalter 4" descr="Ein Bild, das Person, Tisch, drinnen, Decke enthält.&#10;&#10;Automatisch generierte Beschreibung">
            <a:extLst>
              <a:ext uri="{FF2B5EF4-FFF2-40B4-BE49-F238E27FC236}">
                <a16:creationId xmlns:a16="http://schemas.microsoft.com/office/drawing/2014/main" id="{9D8FFE79-BCD7-7349-A86E-4104D68185DA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22" name="Bildplatzhalter 21" descr="Ein Bild, das Person, drinnen, Frau, haltend enthält.&#10;&#10;Automatisch generierte Beschreibung">
            <a:extLst>
              <a:ext uri="{FF2B5EF4-FFF2-40B4-BE49-F238E27FC236}">
                <a16:creationId xmlns:a16="http://schemas.microsoft.com/office/drawing/2014/main" id="{498B3E1D-082D-BC4E-8561-66C968B4E34B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24" name="Bildplatzhalter 23" descr="Ein Bild, das Person, Mann, drinnen, haltend enthält.&#10;&#10;Automatisch generierte Beschreibung">
            <a:extLst>
              <a:ext uri="{FF2B5EF4-FFF2-40B4-BE49-F238E27FC236}">
                <a16:creationId xmlns:a16="http://schemas.microsoft.com/office/drawing/2014/main" id="{3B930BC6-D32B-E841-9D2E-E623C6702E71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26" name="Bildplatzhalter 25" descr="Ein Bild, das draußen, Person, Regenschirm, haltend enthält.&#10;&#10;Automatisch generierte Beschreibung">
            <a:extLst>
              <a:ext uri="{FF2B5EF4-FFF2-40B4-BE49-F238E27FC236}">
                <a16:creationId xmlns:a16="http://schemas.microsoft.com/office/drawing/2014/main" id="{7D513FCD-2DCC-6C44-A903-DA1EFB34A7C8}"/>
              </a:ext>
            </a:extLst>
          </p:cNvPr>
          <p:cNvPicPr>
            <a:picLocks noGrp="1" noChangeAspect="1"/>
          </p:cNvPicPr>
          <p:nvPr>
            <p:ph type="pic" sz="quarter" idx="19"/>
          </p:nvPr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11" name="Textplatzhalter 7">
            <a:extLst>
              <a:ext uri="{FF2B5EF4-FFF2-40B4-BE49-F238E27FC236}">
                <a16:creationId xmlns:a16="http://schemas.microsoft.com/office/drawing/2014/main" id="{47449975-EE17-7543-91E6-CB4AB00C45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88875" y="476672"/>
            <a:ext cx="5014250" cy="392112"/>
          </a:xfrm>
        </p:spPr>
        <p:txBody>
          <a:bodyPr>
            <a:normAutofit/>
          </a:bodyPr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Join us for our next discussion: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ABB68A75-51D9-A846-ADD6-C86E0F033619}"/>
              </a:ext>
            </a:extLst>
          </p:cNvPr>
          <p:cNvSpPr txBox="1"/>
          <p:nvPr/>
        </p:nvSpPr>
        <p:spPr>
          <a:xfrm>
            <a:off x="2790338" y="800230"/>
            <a:ext cx="6611324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>
              <a:lnSpc>
                <a:spcPct val="90000"/>
              </a:lnSpc>
              <a:spcBef>
                <a:spcPts val="1000"/>
              </a:spcBef>
            </a:pPr>
            <a:r>
              <a:rPr lang="en-GB" sz="2400" b="1" dirty="0">
                <a:solidFill>
                  <a:srgbClr val="5DA892"/>
                </a:solidFill>
              </a:rPr>
              <a:t>Bigger and cleaner: how the European car industry can respond</a:t>
            </a:r>
          </a:p>
        </p:txBody>
      </p:sp>
      <p:sp>
        <p:nvSpPr>
          <p:cNvPr id="14" name="Textplatzhalter 7">
            <a:extLst>
              <a:ext uri="{FF2B5EF4-FFF2-40B4-BE49-F238E27FC236}">
                <a16:creationId xmlns:a16="http://schemas.microsoft.com/office/drawing/2014/main" id="{D8EB5D92-61D3-FE4C-9885-8E632CDD51E5}"/>
              </a:ext>
            </a:extLst>
          </p:cNvPr>
          <p:cNvSpPr txBox="1">
            <a:spLocks/>
          </p:cNvSpPr>
          <p:nvPr/>
        </p:nvSpPr>
        <p:spPr>
          <a:xfrm>
            <a:off x="3588875" y="1569983"/>
            <a:ext cx="5014250" cy="392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rgbClr val="656564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dirty="0">
                <a:solidFill>
                  <a:schemeClr val="tx1"/>
                </a:solidFill>
              </a:rPr>
              <a:t>Thursday, 5 June, 15:00 CEST</a:t>
            </a:r>
          </a:p>
        </p:txBody>
      </p:sp>
      <p:sp>
        <p:nvSpPr>
          <p:cNvPr id="15" name="Titel 6">
            <a:extLst>
              <a:ext uri="{FF2B5EF4-FFF2-40B4-BE49-F238E27FC236}">
                <a16:creationId xmlns:a16="http://schemas.microsoft.com/office/drawing/2014/main" id="{A228D29D-A292-E642-B504-C3D861FC4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056" y="356925"/>
            <a:ext cx="10878298" cy="471270"/>
          </a:xfrm>
        </p:spPr>
        <p:txBody>
          <a:bodyPr/>
          <a:lstStyle/>
          <a:p>
            <a:r>
              <a:rPr lang="de-DE" b="1" dirty="0" err="1"/>
              <a:t>sofa</a:t>
            </a:r>
            <a:r>
              <a:rPr lang="de-DE" b="1" dirty="0"/>
              <a:t> </a:t>
            </a:r>
            <a:r>
              <a:rPr lang="de-DE" b="1" dirty="0" err="1"/>
              <a:t>talks</a:t>
            </a:r>
            <a:endParaRPr lang="en-GB" dirty="0"/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C1206FC1-D16A-C649-AB60-AAA37179496E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17" name="Textfeld 16">
            <a:extLst>
              <a:ext uri="{FF2B5EF4-FFF2-40B4-BE49-F238E27FC236}">
                <a16:creationId xmlns:a16="http://schemas.microsoft.com/office/drawing/2014/main" id="{595E13D9-7ABA-E44C-85F1-9F234C0E40FC}"/>
              </a:ext>
            </a:extLst>
          </p:cNvPr>
          <p:cNvSpPr txBox="1"/>
          <p:nvPr/>
        </p:nvSpPr>
        <p:spPr>
          <a:xfrm>
            <a:off x="1522710" y="5013176"/>
            <a:ext cx="1189748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1200" dirty="0">
                <a:solidFill>
                  <a:schemeClr val="bg1"/>
                </a:solidFill>
              </a:rPr>
              <a:t>Mike</a:t>
            </a:r>
          </a:p>
          <a:p>
            <a:pPr algn="ctr">
              <a:spcAft>
                <a:spcPts val="300"/>
              </a:spcAft>
            </a:pPr>
            <a:r>
              <a:rPr lang="en-GB" sz="1200" dirty="0">
                <a:solidFill>
                  <a:schemeClr val="bg1"/>
                </a:solidFill>
              </a:rPr>
              <a:t>Head of Digital</a:t>
            </a:r>
          </a:p>
          <a:p>
            <a:pPr algn="ctr">
              <a:spcAft>
                <a:spcPts val="300"/>
              </a:spcAft>
            </a:pPr>
            <a:r>
              <a:rPr lang="en-GB" sz="1200" dirty="0" err="1">
                <a:solidFill>
                  <a:schemeClr val="bg1"/>
                </a:solidFill>
              </a:rPr>
              <a:t>StrategyPunk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472E4FD8-417E-DD4A-A6E8-2BEB5CA2B46F}"/>
              </a:ext>
            </a:extLst>
          </p:cNvPr>
          <p:cNvSpPr txBox="1"/>
          <p:nvPr/>
        </p:nvSpPr>
        <p:spPr>
          <a:xfrm>
            <a:off x="3037222" y="3501008"/>
            <a:ext cx="1361270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1200" dirty="0">
                <a:solidFill>
                  <a:schemeClr val="bg1"/>
                </a:solidFill>
              </a:rPr>
              <a:t>Jason</a:t>
            </a:r>
          </a:p>
          <a:p>
            <a:pPr algn="ctr">
              <a:spcAft>
                <a:spcPts val="300"/>
              </a:spcAft>
            </a:pPr>
            <a:r>
              <a:rPr lang="en-GB" sz="1200" dirty="0">
                <a:solidFill>
                  <a:schemeClr val="bg1"/>
                </a:solidFill>
              </a:rPr>
              <a:t>Product Manager</a:t>
            </a:r>
          </a:p>
          <a:p>
            <a:pPr algn="ctr">
              <a:spcAft>
                <a:spcPts val="300"/>
              </a:spcAft>
            </a:pPr>
            <a:r>
              <a:rPr lang="en-GB" sz="1200" dirty="0" err="1">
                <a:solidFill>
                  <a:schemeClr val="bg1"/>
                </a:solidFill>
              </a:rPr>
              <a:t>StrategyPunk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0E3E00D6-79E3-BE47-9485-7F28F2C034FF}"/>
              </a:ext>
            </a:extLst>
          </p:cNvPr>
          <p:cNvSpPr txBox="1"/>
          <p:nvPr/>
        </p:nvSpPr>
        <p:spPr>
          <a:xfrm>
            <a:off x="5360063" y="3501008"/>
            <a:ext cx="1471878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1200" dirty="0">
                <a:solidFill>
                  <a:schemeClr val="bg1"/>
                </a:solidFill>
              </a:rPr>
              <a:t>Lara</a:t>
            </a:r>
          </a:p>
          <a:p>
            <a:pPr algn="ctr">
              <a:spcAft>
                <a:spcPts val="300"/>
              </a:spcAft>
            </a:pPr>
            <a:r>
              <a:rPr lang="en-GB" sz="1200" dirty="0">
                <a:solidFill>
                  <a:schemeClr val="bg1"/>
                </a:solidFill>
              </a:rPr>
              <a:t>Head of Innovation</a:t>
            </a:r>
          </a:p>
          <a:p>
            <a:pPr algn="ctr">
              <a:spcAft>
                <a:spcPts val="300"/>
              </a:spcAft>
            </a:pPr>
            <a:r>
              <a:rPr lang="en-GB" sz="1200" dirty="0" err="1">
                <a:solidFill>
                  <a:schemeClr val="bg1"/>
                </a:solidFill>
              </a:rPr>
              <a:t>StrategyPunk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FC236EB7-3F22-9447-92BB-CAD3B3F2958D}"/>
              </a:ext>
            </a:extLst>
          </p:cNvPr>
          <p:cNvSpPr txBox="1"/>
          <p:nvPr/>
        </p:nvSpPr>
        <p:spPr>
          <a:xfrm>
            <a:off x="7937037" y="3501008"/>
            <a:ext cx="110639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1200" dirty="0">
                <a:solidFill>
                  <a:schemeClr val="bg1"/>
                </a:solidFill>
              </a:rPr>
              <a:t>Grant</a:t>
            </a:r>
          </a:p>
          <a:p>
            <a:pPr algn="ctr">
              <a:spcAft>
                <a:spcPts val="300"/>
              </a:spcAft>
            </a:pPr>
            <a:r>
              <a:rPr lang="en-GB" sz="1200" dirty="0">
                <a:solidFill>
                  <a:schemeClr val="bg1"/>
                </a:solidFill>
              </a:rPr>
              <a:t>CFO</a:t>
            </a:r>
          </a:p>
          <a:p>
            <a:pPr algn="ctr">
              <a:spcAft>
                <a:spcPts val="300"/>
              </a:spcAft>
            </a:pPr>
            <a:r>
              <a:rPr lang="en-GB" sz="1200" dirty="0" err="1">
                <a:solidFill>
                  <a:schemeClr val="bg1"/>
                </a:solidFill>
              </a:rPr>
              <a:t>StrategyPunk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BFDD85C9-6C98-9E49-B842-602E09BEF07C}"/>
              </a:ext>
            </a:extLst>
          </p:cNvPr>
          <p:cNvSpPr txBox="1"/>
          <p:nvPr/>
        </p:nvSpPr>
        <p:spPr>
          <a:xfrm>
            <a:off x="9737243" y="4941168"/>
            <a:ext cx="110639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GB" sz="1200" dirty="0">
                <a:solidFill>
                  <a:schemeClr val="bg1"/>
                </a:solidFill>
              </a:rPr>
              <a:t>Natalie</a:t>
            </a:r>
          </a:p>
          <a:p>
            <a:pPr algn="ctr">
              <a:spcAft>
                <a:spcPts val="300"/>
              </a:spcAft>
            </a:pPr>
            <a:r>
              <a:rPr lang="en-GB" sz="1200" dirty="0">
                <a:solidFill>
                  <a:schemeClr val="bg1"/>
                </a:solidFill>
              </a:rPr>
              <a:t>Head of HR</a:t>
            </a:r>
          </a:p>
          <a:p>
            <a:pPr algn="ctr">
              <a:spcAft>
                <a:spcPts val="300"/>
              </a:spcAft>
            </a:pPr>
            <a:r>
              <a:rPr lang="en-GB" sz="1200" dirty="0" err="1">
                <a:solidFill>
                  <a:schemeClr val="bg1"/>
                </a:solidFill>
              </a:rPr>
              <a:t>StrategyPunk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9EEE0379-35AE-494E-AB69-F19FAC2E7B2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139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410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Agenda</a:t>
            </a:r>
            <a:endParaRPr lang="de-DE" b="1" i="1" dirty="0">
              <a:solidFill>
                <a:schemeClr val="accent2"/>
              </a:solidFill>
            </a:endParaRP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GB" sz="2200" b="1" dirty="0">
                <a:solidFill>
                  <a:schemeClr val="accent6"/>
                </a:solidFill>
              </a:rPr>
              <a:t>Topics of the day</a:t>
            </a: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5300580" y="6575729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51" name="Textfeld 50">
            <a:extLst>
              <a:ext uri="{FF2B5EF4-FFF2-40B4-BE49-F238E27FC236}">
                <a16:creationId xmlns:a16="http://schemas.microsoft.com/office/drawing/2014/main" id="{DAC13993-501A-0245-BB26-46E076EBCCBB}"/>
              </a:ext>
            </a:extLst>
          </p:cNvPr>
          <p:cNvSpPr txBox="1"/>
          <p:nvPr/>
        </p:nvSpPr>
        <p:spPr>
          <a:xfrm>
            <a:off x="539492" y="1732746"/>
            <a:ext cx="14077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prstClr val="black"/>
                </a:solidFill>
                <a:cs typeface="Arial" panose="020B0604020202020204" pitchFamily="34" charset="0"/>
              </a:rPr>
              <a:t>09.00 a.m.</a:t>
            </a:r>
          </a:p>
        </p:txBody>
      </p:sp>
      <p:sp>
        <p:nvSpPr>
          <p:cNvPr id="52" name="Textfeld 51">
            <a:extLst>
              <a:ext uri="{FF2B5EF4-FFF2-40B4-BE49-F238E27FC236}">
                <a16:creationId xmlns:a16="http://schemas.microsoft.com/office/drawing/2014/main" id="{05EAFA02-7BA1-6043-AF64-390C87C4B0C5}"/>
              </a:ext>
            </a:extLst>
          </p:cNvPr>
          <p:cNvSpPr txBox="1"/>
          <p:nvPr/>
        </p:nvSpPr>
        <p:spPr>
          <a:xfrm>
            <a:off x="1941966" y="1732746"/>
            <a:ext cx="33329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prstClr val="black"/>
                </a:solidFill>
                <a:cs typeface="Arial" panose="020B0604020202020204" pitchFamily="34" charset="0"/>
              </a:rPr>
              <a:t>Panel 1 – </a:t>
            </a:r>
            <a:r>
              <a:rPr lang="de-DE" sz="2000" b="1" dirty="0" err="1">
                <a:solidFill>
                  <a:prstClr val="black"/>
                </a:solidFill>
                <a:cs typeface="Arial" panose="020B0604020202020204" pitchFamily="34" charset="0"/>
              </a:rPr>
              <a:t>Strategy</a:t>
            </a:r>
            <a:r>
              <a:rPr lang="de-DE" sz="2000" b="1" dirty="0">
                <a:solidFill>
                  <a:prstClr val="black"/>
                </a:solidFill>
                <a:cs typeface="Arial" panose="020B0604020202020204" pitchFamily="34" charset="0"/>
              </a:rPr>
              <a:t> Update</a:t>
            </a:r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3B69BEF7-1F3E-4241-88F0-22DC15E9BD01}"/>
              </a:ext>
            </a:extLst>
          </p:cNvPr>
          <p:cNvSpPr/>
          <p:nvPr/>
        </p:nvSpPr>
        <p:spPr>
          <a:xfrm>
            <a:off x="1635642" y="2220952"/>
            <a:ext cx="180000" cy="1260000"/>
          </a:xfrm>
          <a:prstGeom prst="rect">
            <a:avLst/>
          </a:prstGeom>
          <a:solidFill>
            <a:srgbClr val="9BBB5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55E930AF-4A2A-2C4B-80CC-7A8DAB29DF75}"/>
              </a:ext>
            </a:extLst>
          </p:cNvPr>
          <p:cNvSpPr txBox="1"/>
          <p:nvPr/>
        </p:nvSpPr>
        <p:spPr>
          <a:xfrm>
            <a:off x="1932822" y="2184376"/>
            <a:ext cx="23647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solidFill>
                  <a:prstClr val="black"/>
                </a:solidFill>
                <a:cs typeface="Arial" panose="020B0604020202020204" pitchFamily="34" charset="0"/>
              </a:rPr>
              <a:t>Introduction – Max Data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6102F2CF-C5E9-5D44-8F26-F824C9BC6587}"/>
              </a:ext>
            </a:extLst>
          </p:cNvPr>
          <p:cNvSpPr txBox="1"/>
          <p:nvPr/>
        </p:nvSpPr>
        <p:spPr>
          <a:xfrm>
            <a:off x="1932822" y="2522930"/>
            <a:ext cx="36279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err="1">
                <a:solidFill>
                  <a:prstClr val="black"/>
                </a:solidFill>
                <a:cs typeface="Arial" panose="020B0604020202020204" pitchFamily="34" charset="0"/>
              </a:rPr>
              <a:t>Strategy</a:t>
            </a:r>
            <a:r>
              <a:rPr lang="de-DE" sz="1600" dirty="0">
                <a:solidFill>
                  <a:prstClr val="black"/>
                </a:solidFill>
                <a:cs typeface="Arial" panose="020B0604020202020204" pitchFamily="34" charset="0"/>
              </a:rPr>
              <a:t> and </a:t>
            </a:r>
            <a:r>
              <a:rPr lang="de-DE" sz="1600" dirty="0" err="1">
                <a:solidFill>
                  <a:prstClr val="black"/>
                </a:solidFill>
                <a:cs typeface="Arial" panose="020B0604020202020204" pitchFamily="34" charset="0"/>
              </a:rPr>
              <a:t>execution</a:t>
            </a:r>
            <a:r>
              <a:rPr lang="de-DE" sz="1600" dirty="0">
                <a:solidFill>
                  <a:prstClr val="black"/>
                </a:solidFill>
                <a:cs typeface="Arial" panose="020B0604020202020204" pitchFamily="34" charset="0"/>
              </a:rPr>
              <a:t> – Paul </a:t>
            </a:r>
            <a:r>
              <a:rPr lang="de-DE" sz="1600" dirty="0" err="1">
                <a:solidFill>
                  <a:prstClr val="black"/>
                </a:solidFill>
                <a:cs typeface="Arial" panose="020B0604020202020204" pitchFamily="34" charset="0"/>
              </a:rPr>
              <a:t>Ducker</a:t>
            </a:r>
            <a:endParaRPr lang="de-DE" sz="16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56" name="Textfeld 55">
            <a:extLst>
              <a:ext uri="{FF2B5EF4-FFF2-40B4-BE49-F238E27FC236}">
                <a16:creationId xmlns:a16="http://schemas.microsoft.com/office/drawing/2014/main" id="{73259B43-371F-CA4A-A239-9A9442D5F914}"/>
              </a:ext>
            </a:extLst>
          </p:cNvPr>
          <p:cNvSpPr txBox="1"/>
          <p:nvPr/>
        </p:nvSpPr>
        <p:spPr>
          <a:xfrm>
            <a:off x="1932822" y="2861484"/>
            <a:ext cx="27585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solidFill>
                  <a:prstClr val="black"/>
                </a:solidFill>
                <a:cs typeface="Arial" panose="020B0604020202020204" pitchFamily="34" charset="0"/>
              </a:rPr>
              <a:t>Next </a:t>
            </a:r>
            <a:r>
              <a:rPr lang="de-DE" sz="1600" dirty="0" err="1">
                <a:solidFill>
                  <a:prstClr val="black"/>
                </a:solidFill>
                <a:cs typeface="Arial" panose="020B0604020202020204" pitchFamily="34" charset="0"/>
              </a:rPr>
              <a:t>steps</a:t>
            </a:r>
            <a:r>
              <a:rPr lang="de-DE" sz="1600" dirty="0">
                <a:solidFill>
                  <a:prstClr val="black"/>
                </a:solidFill>
                <a:cs typeface="Arial" panose="020B0604020202020204" pitchFamily="34" charset="0"/>
              </a:rPr>
              <a:t> – Victoria Becker</a:t>
            </a:r>
          </a:p>
        </p:txBody>
      </p:sp>
      <p:sp>
        <p:nvSpPr>
          <p:cNvPr id="57" name="Textfeld 56">
            <a:extLst>
              <a:ext uri="{FF2B5EF4-FFF2-40B4-BE49-F238E27FC236}">
                <a16:creationId xmlns:a16="http://schemas.microsoft.com/office/drawing/2014/main" id="{B00BC93A-4BFA-FF45-8E5F-0A481F30472B}"/>
              </a:ext>
            </a:extLst>
          </p:cNvPr>
          <p:cNvSpPr txBox="1"/>
          <p:nvPr/>
        </p:nvSpPr>
        <p:spPr>
          <a:xfrm>
            <a:off x="1932822" y="3200038"/>
            <a:ext cx="6174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solidFill>
                  <a:prstClr val="black"/>
                </a:solidFill>
                <a:cs typeface="Arial" panose="020B0604020202020204" pitchFamily="34" charset="0"/>
              </a:rPr>
              <a:t>Q&amp;A</a:t>
            </a:r>
          </a:p>
        </p:txBody>
      </p:sp>
      <p:sp>
        <p:nvSpPr>
          <p:cNvPr id="58" name="Textfeld 57">
            <a:extLst>
              <a:ext uri="{FF2B5EF4-FFF2-40B4-BE49-F238E27FC236}">
                <a16:creationId xmlns:a16="http://schemas.microsoft.com/office/drawing/2014/main" id="{3807E59C-DDC9-BD44-90C2-72BD2910ADD8}"/>
              </a:ext>
            </a:extLst>
          </p:cNvPr>
          <p:cNvSpPr txBox="1"/>
          <p:nvPr/>
        </p:nvSpPr>
        <p:spPr>
          <a:xfrm>
            <a:off x="539492" y="3854169"/>
            <a:ext cx="1393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prstClr val="black"/>
                </a:solidFill>
                <a:cs typeface="Arial" panose="020B0604020202020204" pitchFamily="34" charset="0"/>
              </a:rPr>
              <a:t>11.45 a.m.</a:t>
            </a:r>
          </a:p>
        </p:txBody>
      </p:sp>
      <p:sp>
        <p:nvSpPr>
          <p:cNvPr id="59" name="Textfeld 58">
            <a:extLst>
              <a:ext uri="{FF2B5EF4-FFF2-40B4-BE49-F238E27FC236}">
                <a16:creationId xmlns:a16="http://schemas.microsoft.com/office/drawing/2014/main" id="{0DF1B456-5917-FA45-8198-46A5E1842615}"/>
              </a:ext>
            </a:extLst>
          </p:cNvPr>
          <p:cNvSpPr txBox="1"/>
          <p:nvPr/>
        </p:nvSpPr>
        <p:spPr>
          <a:xfrm>
            <a:off x="1941966" y="3854169"/>
            <a:ext cx="15520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prstClr val="black"/>
                </a:solidFill>
                <a:cs typeface="Arial" panose="020B0604020202020204" pitchFamily="34" charset="0"/>
              </a:rPr>
              <a:t>Lunch time</a:t>
            </a:r>
          </a:p>
        </p:txBody>
      </p:sp>
      <p:sp>
        <p:nvSpPr>
          <p:cNvPr id="60" name="Textfeld 59">
            <a:extLst>
              <a:ext uri="{FF2B5EF4-FFF2-40B4-BE49-F238E27FC236}">
                <a16:creationId xmlns:a16="http://schemas.microsoft.com/office/drawing/2014/main" id="{20637701-F86F-394A-9515-6DE3B6D3B255}"/>
              </a:ext>
            </a:extLst>
          </p:cNvPr>
          <p:cNvSpPr txBox="1"/>
          <p:nvPr/>
        </p:nvSpPr>
        <p:spPr>
          <a:xfrm>
            <a:off x="539492" y="4581128"/>
            <a:ext cx="14221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prstClr val="black"/>
                </a:solidFill>
                <a:cs typeface="Arial" panose="020B0604020202020204" pitchFamily="34" charset="0"/>
              </a:rPr>
              <a:t>12.30 p.m.</a:t>
            </a:r>
          </a:p>
        </p:txBody>
      </p:sp>
      <p:sp>
        <p:nvSpPr>
          <p:cNvPr id="61" name="Textfeld 60">
            <a:extLst>
              <a:ext uri="{FF2B5EF4-FFF2-40B4-BE49-F238E27FC236}">
                <a16:creationId xmlns:a16="http://schemas.microsoft.com/office/drawing/2014/main" id="{1D59F601-5652-D244-892A-15CF9B9AEF70}"/>
              </a:ext>
            </a:extLst>
          </p:cNvPr>
          <p:cNvSpPr txBox="1"/>
          <p:nvPr/>
        </p:nvSpPr>
        <p:spPr>
          <a:xfrm>
            <a:off x="1941966" y="4581128"/>
            <a:ext cx="35832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prstClr val="black"/>
                </a:solidFill>
                <a:cs typeface="Arial" panose="020B0604020202020204" pitchFamily="34" charset="0"/>
              </a:rPr>
              <a:t>Panel 2 – Work Life Balance</a:t>
            </a:r>
          </a:p>
        </p:txBody>
      </p:sp>
      <p:sp>
        <p:nvSpPr>
          <p:cNvPr id="62" name="Rechteck 61">
            <a:extLst>
              <a:ext uri="{FF2B5EF4-FFF2-40B4-BE49-F238E27FC236}">
                <a16:creationId xmlns:a16="http://schemas.microsoft.com/office/drawing/2014/main" id="{A2D7B029-BB43-CF42-881F-7B18ED1A1A4E}"/>
              </a:ext>
            </a:extLst>
          </p:cNvPr>
          <p:cNvSpPr/>
          <p:nvPr/>
        </p:nvSpPr>
        <p:spPr>
          <a:xfrm>
            <a:off x="1635642" y="5063688"/>
            <a:ext cx="180000" cy="1260000"/>
          </a:xfrm>
          <a:prstGeom prst="rect">
            <a:avLst/>
          </a:prstGeom>
          <a:solidFill>
            <a:srgbClr val="187E6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63" name="Textfeld 62">
            <a:extLst>
              <a:ext uri="{FF2B5EF4-FFF2-40B4-BE49-F238E27FC236}">
                <a16:creationId xmlns:a16="http://schemas.microsoft.com/office/drawing/2014/main" id="{83661342-7EB8-A344-8F9C-AC8F94E3B2C4}"/>
              </a:ext>
            </a:extLst>
          </p:cNvPr>
          <p:cNvSpPr txBox="1"/>
          <p:nvPr/>
        </p:nvSpPr>
        <p:spPr>
          <a:xfrm>
            <a:off x="1932822" y="5027112"/>
            <a:ext cx="29466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solidFill>
                  <a:prstClr val="black"/>
                </a:solidFill>
                <a:cs typeface="Arial" panose="020B0604020202020204" pitchFamily="34" charset="0"/>
              </a:rPr>
              <a:t>Machinery – Max Mustermann</a:t>
            </a:r>
          </a:p>
        </p:txBody>
      </p:sp>
      <p:sp>
        <p:nvSpPr>
          <p:cNvPr id="64" name="Textfeld 63">
            <a:extLst>
              <a:ext uri="{FF2B5EF4-FFF2-40B4-BE49-F238E27FC236}">
                <a16:creationId xmlns:a16="http://schemas.microsoft.com/office/drawing/2014/main" id="{3A882DB9-8C08-6148-8612-CB7B06BABF2C}"/>
              </a:ext>
            </a:extLst>
          </p:cNvPr>
          <p:cNvSpPr txBox="1"/>
          <p:nvPr/>
        </p:nvSpPr>
        <p:spPr>
          <a:xfrm>
            <a:off x="1932822" y="5365666"/>
            <a:ext cx="30828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solidFill>
                  <a:prstClr val="black"/>
                </a:solidFill>
                <a:cs typeface="Arial" panose="020B0604020202020204" pitchFamily="34" charset="0"/>
              </a:rPr>
              <a:t>Food &amp; Beverage – Max Muster</a:t>
            </a:r>
          </a:p>
        </p:txBody>
      </p:sp>
      <p:sp>
        <p:nvSpPr>
          <p:cNvPr id="65" name="Textfeld 64">
            <a:extLst>
              <a:ext uri="{FF2B5EF4-FFF2-40B4-BE49-F238E27FC236}">
                <a16:creationId xmlns:a16="http://schemas.microsoft.com/office/drawing/2014/main" id="{1B1EF981-7D5D-8C4E-930C-1512B45CC592}"/>
              </a:ext>
            </a:extLst>
          </p:cNvPr>
          <p:cNvSpPr txBox="1"/>
          <p:nvPr/>
        </p:nvSpPr>
        <p:spPr>
          <a:xfrm>
            <a:off x="1932822" y="5704220"/>
            <a:ext cx="23503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solidFill>
                  <a:prstClr val="black"/>
                </a:solidFill>
                <a:cs typeface="Arial" panose="020B0604020202020204" pitchFamily="34" charset="0"/>
              </a:rPr>
              <a:t>Automotive – Maxi Cool</a:t>
            </a:r>
          </a:p>
        </p:txBody>
      </p:sp>
      <p:sp>
        <p:nvSpPr>
          <p:cNvPr id="66" name="Textfeld 65">
            <a:extLst>
              <a:ext uri="{FF2B5EF4-FFF2-40B4-BE49-F238E27FC236}">
                <a16:creationId xmlns:a16="http://schemas.microsoft.com/office/drawing/2014/main" id="{1C84BA8D-104E-9541-9E54-79252BF0A3ED}"/>
              </a:ext>
            </a:extLst>
          </p:cNvPr>
          <p:cNvSpPr txBox="1"/>
          <p:nvPr/>
        </p:nvSpPr>
        <p:spPr>
          <a:xfrm>
            <a:off x="1932822" y="6042774"/>
            <a:ext cx="6174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solidFill>
                  <a:prstClr val="black"/>
                </a:solidFill>
                <a:cs typeface="Arial" panose="020B0604020202020204" pitchFamily="34" charset="0"/>
              </a:rPr>
              <a:t>Q&amp;A</a:t>
            </a:r>
          </a:p>
        </p:txBody>
      </p:sp>
      <p:sp>
        <p:nvSpPr>
          <p:cNvPr id="67" name="Textfeld 66">
            <a:extLst>
              <a:ext uri="{FF2B5EF4-FFF2-40B4-BE49-F238E27FC236}">
                <a16:creationId xmlns:a16="http://schemas.microsoft.com/office/drawing/2014/main" id="{6A637E29-03EB-9040-941F-69D640775844}"/>
              </a:ext>
            </a:extLst>
          </p:cNvPr>
          <p:cNvSpPr txBox="1"/>
          <p:nvPr/>
        </p:nvSpPr>
        <p:spPr>
          <a:xfrm>
            <a:off x="6546649" y="1732746"/>
            <a:ext cx="14221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prstClr val="black"/>
                </a:solidFill>
                <a:cs typeface="Arial" panose="020B0604020202020204" pitchFamily="34" charset="0"/>
              </a:rPr>
              <a:t>02.30 p.m.</a:t>
            </a:r>
          </a:p>
        </p:txBody>
      </p:sp>
      <p:sp>
        <p:nvSpPr>
          <p:cNvPr id="68" name="Textfeld 67">
            <a:extLst>
              <a:ext uri="{FF2B5EF4-FFF2-40B4-BE49-F238E27FC236}">
                <a16:creationId xmlns:a16="http://schemas.microsoft.com/office/drawing/2014/main" id="{1066A3FE-B899-224C-A331-F8ABD4850076}"/>
              </a:ext>
            </a:extLst>
          </p:cNvPr>
          <p:cNvSpPr txBox="1"/>
          <p:nvPr/>
        </p:nvSpPr>
        <p:spPr>
          <a:xfrm>
            <a:off x="7949123" y="1732746"/>
            <a:ext cx="30460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prstClr val="black"/>
                </a:solidFill>
                <a:cs typeface="Arial" panose="020B0604020202020204" pitchFamily="34" charset="0"/>
              </a:rPr>
              <a:t>Panel 3 – Market </a:t>
            </a:r>
            <a:r>
              <a:rPr lang="de-DE" sz="2000" b="1" dirty="0" err="1">
                <a:solidFill>
                  <a:prstClr val="black"/>
                </a:solidFill>
                <a:cs typeface="Arial" panose="020B0604020202020204" pitchFamily="34" charset="0"/>
              </a:rPr>
              <a:t>trends</a:t>
            </a:r>
            <a:endParaRPr lang="de-DE" sz="2000" b="1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69" name="Rechteck 68">
            <a:extLst>
              <a:ext uri="{FF2B5EF4-FFF2-40B4-BE49-F238E27FC236}">
                <a16:creationId xmlns:a16="http://schemas.microsoft.com/office/drawing/2014/main" id="{82AA47D4-74E2-8C45-8A76-5B2667ED30FB}"/>
              </a:ext>
            </a:extLst>
          </p:cNvPr>
          <p:cNvSpPr/>
          <p:nvPr/>
        </p:nvSpPr>
        <p:spPr>
          <a:xfrm>
            <a:off x="7642799" y="2220952"/>
            <a:ext cx="180000" cy="1260000"/>
          </a:xfrm>
          <a:prstGeom prst="rect">
            <a:avLst/>
          </a:prstGeom>
          <a:solidFill>
            <a:srgbClr val="44546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70" name="Textfeld 69">
            <a:extLst>
              <a:ext uri="{FF2B5EF4-FFF2-40B4-BE49-F238E27FC236}">
                <a16:creationId xmlns:a16="http://schemas.microsoft.com/office/drawing/2014/main" id="{9788364E-8D8E-974C-92B4-12163CB14690}"/>
              </a:ext>
            </a:extLst>
          </p:cNvPr>
          <p:cNvSpPr txBox="1"/>
          <p:nvPr/>
        </p:nvSpPr>
        <p:spPr>
          <a:xfrm>
            <a:off x="7939979" y="2184376"/>
            <a:ext cx="29241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solidFill>
                  <a:prstClr val="black"/>
                </a:solidFill>
                <a:cs typeface="Arial" panose="020B0604020202020204" pitchFamily="34" charset="0"/>
              </a:rPr>
              <a:t>Machinery </a:t>
            </a:r>
            <a:r>
              <a:rPr lang="de-DE" sz="1600" dirty="0" err="1">
                <a:solidFill>
                  <a:prstClr val="black"/>
                </a:solidFill>
                <a:cs typeface="Arial" panose="020B0604020202020204" pitchFamily="34" charset="0"/>
              </a:rPr>
              <a:t>market</a:t>
            </a:r>
            <a:r>
              <a:rPr lang="de-DE" sz="1600" dirty="0">
                <a:solidFill>
                  <a:prstClr val="black"/>
                </a:solidFill>
                <a:cs typeface="Arial" panose="020B0604020202020204" pitchFamily="34" charset="0"/>
              </a:rPr>
              <a:t> – Max Data</a:t>
            </a:r>
          </a:p>
        </p:txBody>
      </p:sp>
      <p:sp>
        <p:nvSpPr>
          <p:cNvPr id="71" name="Textfeld 70">
            <a:extLst>
              <a:ext uri="{FF2B5EF4-FFF2-40B4-BE49-F238E27FC236}">
                <a16:creationId xmlns:a16="http://schemas.microsoft.com/office/drawing/2014/main" id="{D0AE0510-0748-9643-B5FD-BC6F3B338AE4}"/>
              </a:ext>
            </a:extLst>
          </p:cNvPr>
          <p:cNvSpPr txBox="1"/>
          <p:nvPr/>
        </p:nvSpPr>
        <p:spPr>
          <a:xfrm>
            <a:off x="7939979" y="2522930"/>
            <a:ext cx="31245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solidFill>
                  <a:prstClr val="black"/>
                </a:solidFill>
                <a:cs typeface="Arial" panose="020B0604020202020204" pitchFamily="34" charset="0"/>
              </a:rPr>
              <a:t>Food &amp; Beverage – Paul </a:t>
            </a:r>
            <a:r>
              <a:rPr lang="de-DE" sz="1600" dirty="0" err="1">
                <a:solidFill>
                  <a:prstClr val="black"/>
                </a:solidFill>
                <a:cs typeface="Arial" panose="020B0604020202020204" pitchFamily="34" charset="0"/>
              </a:rPr>
              <a:t>Ducker</a:t>
            </a:r>
            <a:endParaRPr lang="de-DE" sz="16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72" name="Textfeld 71">
            <a:extLst>
              <a:ext uri="{FF2B5EF4-FFF2-40B4-BE49-F238E27FC236}">
                <a16:creationId xmlns:a16="http://schemas.microsoft.com/office/drawing/2014/main" id="{E922F415-7F94-DC47-858F-4CB1274D8B84}"/>
              </a:ext>
            </a:extLst>
          </p:cNvPr>
          <p:cNvSpPr txBox="1"/>
          <p:nvPr/>
        </p:nvSpPr>
        <p:spPr>
          <a:xfrm>
            <a:off x="7939979" y="2861484"/>
            <a:ext cx="28146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solidFill>
                  <a:prstClr val="black"/>
                </a:solidFill>
                <a:cs typeface="Arial" panose="020B0604020202020204" pitchFamily="34" charset="0"/>
              </a:rPr>
              <a:t>Automotive – Victoria Becker</a:t>
            </a:r>
          </a:p>
        </p:txBody>
      </p:sp>
      <p:sp>
        <p:nvSpPr>
          <p:cNvPr id="73" name="Textfeld 72">
            <a:extLst>
              <a:ext uri="{FF2B5EF4-FFF2-40B4-BE49-F238E27FC236}">
                <a16:creationId xmlns:a16="http://schemas.microsoft.com/office/drawing/2014/main" id="{2669D79D-8995-C84E-9062-7D04A65B414A}"/>
              </a:ext>
            </a:extLst>
          </p:cNvPr>
          <p:cNvSpPr txBox="1"/>
          <p:nvPr/>
        </p:nvSpPr>
        <p:spPr>
          <a:xfrm>
            <a:off x="7939979" y="3200038"/>
            <a:ext cx="6174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solidFill>
                  <a:prstClr val="black"/>
                </a:solidFill>
                <a:cs typeface="Arial" panose="020B0604020202020204" pitchFamily="34" charset="0"/>
              </a:rPr>
              <a:t>Q&amp;A</a:t>
            </a:r>
          </a:p>
        </p:txBody>
      </p:sp>
      <p:sp>
        <p:nvSpPr>
          <p:cNvPr id="74" name="Textfeld 73">
            <a:extLst>
              <a:ext uri="{FF2B5EF4-FFF2-40B4-BE49-F238E27FC236}">
                <a16:creationId xmlns:a16="http://schemas.microsoft.com/office/drawing/2014/main" id="{5807C5E1-EA33-ED48-81CF-194EBB1A5350}"/>
              </a:ext>
            </a:extLst>
          </p:cNvPr>
          <p:cNvSpPr txBox="1"/>
          <p:nvPr/>
        </p:nvSpPr>
        <p:spPr>
          <a:xfrm>
            <a:off x="6546649" y="3854169"/>
            <a:ext cx="14221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prstClr val="black"/>
                </a:solidFill>
                <a:cs typeface="Arial" panose="020B0604020202020204" pitchFamily="34" charset="0"/>
              </a:rPr>
              <a:t>04.30 p.m.</a:t>
            </a:r>
          </a:p>
        </p:txBody>
      </p:sp>
      <p:sp>
        <p:nvSpPr>
          <p:cNvPr id="75" name="Textfeld 74">
            <a:extLst>
              <a:ext uri="{FF2B5EF4-FFF2-40B4-BE49-F238E27FC236}">
                <a16:creationId xmlns:a16="http://schemas.microsoft.com/office/drawing/2014/main" id="{C52F7937-383F-3049-9B2E-D59077004A4C}"/>
              </a:ext>
            </a:extLst>
          </p:cNvPr>
          <p:cNvSpPr txBox="1"/>
          <p:nvPr/>
        </p:nvSpPr>
        <p:spPr>
          <a:xfrm>
            <a:off x="7949123" y="3854169"/>
            <a:ext cx="9685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prstClr val="black"/>
                </a:solidFill>
                <a:cs typeface="Arial" panose="020B0604020202020204" pitchFamily="34" charset="0"/>
              </a:rPr>
              <a:t>Break </a:t>
            </a:r>
          </a:p>
        </p:txBody>
      </p:sp>
      <p:sp>
        <p:nvSpPr>
          <p:cNvPr id="76" name="Textfeld 75">
            <a:extLst>
              <a:ext uri="{FF2B5EF4-FFF2-40B4-BE49-F238E27FC236}">
                <a16:creationId xmlns:a16="http://schemas.microsoft.com/office/drawing/2014/main" id="{075DB843-95CE-2A44-B7F7-05DE917879FC}"/>
              </a:ext>
            </a:extLst>
          </p:cNvPr>
          <p:cNvSpPr txBox="1"/>
          <p:nvPr/>
        </p:nvSpPr>
        <p:spPr>
          <a:xfrm>
            <a:off x="6546649" y="4581128"/>
            <a:ext cx="14221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prstClr val="black"/>
                </a:solidFill>
                <a:cs typeface="Arial" panose="020B0604020202020204" pitchFamily="34" charset="0"/>
              </a:rPr>
              <a:t>05.00 p.m.</a:t>
            </a:r>
          </a:p>
        </p:txBody>
      </p:sp>
      <p:sp>
        <p:nvSpPr>
          <p:cNvPr id="77" name="Textfeld 76">
            <a:extLst>
              <a:ext uri="{FF2B5EF4-FFF2-40B4-BE49-F238E27FC236}">
                <a16:creationId xmlns:a16="http://schemas.microsoft.com/office/drawing/2014/main" id="{08747E67-8FCD-4044-9F93-5F436A9F5B98}"/>
              </a:ext>
            </a:extLst>
          </p:cNvPr>
          <p:cNvSpPr txBox="1"/>
          <p:nvPr/>
        </p:nvSpPr>
        <p:spPr>
          <a:xfrm>
            <a:off x="7949123" y="4581128"/>
            <a:ext cx="30315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prstClr val="black"/>
                </a:solidFill>
                <a:cs typeface="Arial" panose="020B0604020202020204" pitchFamily="34" charset="0"/>
              </a:rPr>
              <a:t>Panel 4 – </a:t>
            </a:r>
            <a:r>
              <a:rPr lang="de-DE" sz="2000" b="1" dirty="0" err="1">
                <a:solidFill>
                  <a:prstClr val="black"/>
                </a:solidFill>
                <a:cs typeface="Arial" panose="020B0604020202020204" pitchFamily="34" charset="0"/>
              </a:rPr>
              <a:t>What‘s</a:t>
            </a:r>
            <a:r>
              <a:rPr lang="de-DE" sz="2000" b="1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de-DE" sz="2000" b="1" dirty="0" err="1">
                <a:solidFill>
                  <a:prstClr val="black"/>
                </a:solidFill>
                <a:cs typeface="Arial" panose="020B0604020202020204" pitchFamily="34" charset="0"/>
              </a:rPr>
              <a:t>next</a:t>
            </a:r>
            <a:r>
              <a:rPr lang="de-DE" sz="2000" b="1" dirty="0">
                <a:solidFill>
                  <a:prstClr val="black"/>
                </a:solidFill>
                <a:cs typeface="Arial" panose="020B0604020202020204" pitchFamily="34" charset="0"/>
              </a:rPr>
              <a:t>? </a:t>
            </a:r>
          </a:p>
        </p:txBody>
      </p:sp>
      <p:sp>
        <p:nvSpPr>
          <p:cNvPr id="78" name="Rechteck 77">
            <a:extLst>
              <a:ext uri="{FF2B5EF4-FFF2-40B4-BE49-F238E27FC236}">
                <a16:creationId xmlns:a16="http://schemas.microsoft.com/office/drawing/2014/main" id="{71D241F5-B1D9-2048-9567-B1151EFD8E4E}"/>
              </a:ext>
            </a:extLst>
          </p:cNvPr>
          <p:cNvSpPr/>
          <p:nvPr/>
        </p:nvSpPr>
        <p:spPr>
          <a:xfrm>
            <a:off x="7642799" y="5063688"/>
            <a:ext cx="180000" cy="288000"/>
          </a:xfrm>
          <a:prstGeom prst="rect">
            <a:avLst/>
          </a:prstGeom>
          <a:solidFill>
            <a:srgbClr val="BD392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80" name="Textfeld 79">
            <a:extLst>
              <a:ext uri="{FF2B5EF4-FFF2-40B4-BE49-F238E27FC236}">
                <a16:creationId xmlns:a16="http://schemas.microsoft.com/office/drawing/2014/main" id="{6A9C6574-E1C6-B04A-8E5E-6D5DD6111BDA}"/>
              </a:ext>
            </a:extLst>
          </p:cNvPr>
          <p:cNvSpPr txBox="1"/>
          <p:nvPr/>
        </p:nvSpPr>
        <p:spPr>
          <a:xfrm>
            <a:off x="7939979" y="5027112"/>
            <a:ext cx="27542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solidFill>
                  <a:prstClr val="black"/>
                </a:solidFill>
                <a:cs typeface="Arial" panose="020B0604020202020204" pitchFamily="34" charset="0"/>
              </a:rPr>
              <a:t>Summary – CEO Max Great</a:t>
            </a:r>
          </a:p>
        </p:txBody>
      </p:sp>
      <p:sp>
        <p:nvSpPr>
          <p:cNvPr id="81" name="Rechteck 80">
            <a:extLst>
              <a:ext uri="{FF2B5EF4-FFF2-40B4-BE49-F238E27FC236}">
                <a16:creationId xmlns:a16="http://schemas.microsoft.com/office/drawing/2014/main" id="{4227DF89-E899-D646-9321-E2318F71919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49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434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Agenda</a:t>
            </a:r>
            <a:endParaRPr lang="de-DE" b="1" i="1" dirty="0">
              <a:solidFill>
                <a:schemeClr val="accent2"/>
              </a:solidFill>
            </a:endParaRP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GB" sz="2200" b="1" dirty="0">
                <a:solidFill>
                  <a:schemeClr val="accent6"/>
                </a:solidFill>
              </a:rPr>
              <a:t>Topics of the day</a:t>
            </a: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grpSp>
        <p:nvGrpSpPr>
          <p:cNvPr id="104" name="Gruppieren 103">
            <a:extLst>
              <a:ext uri="{FF2B5EF4-FFF2-40B4-BE49-F238E27FC236}">
                <a16:creationId xmlns:a16="http://schemas.microsoft.com/office/drawing/2014/main" id="{FE288119-44E2-D344-A453-02C8F4057138}"/>
              </a:ext>
            </a:extLst>
          </p:cNvPr>
          <p:cNvGrpSpPr/>
          <p:nvPr/>
        </p:nvGrpSpPr>
        <p:grpSpPr>
          <a:xfrm>
            <a:off x="591983" y="1628800"/>
            <a:ext cx="5710050" cy="5229200"/>
            <a:chOff x="591983" y="1628800"/>
            <a:chExt cx="5710050" cy="5229200"/>
          </a:xfrm>
        </p:grpSpPr>
        <p:sp>
          <p:nvSpPr>
            <p:cNvPr id="105" name="Textfeld 104">
              <a:extLst>
                <a:ext uri="{FF2B5EF4-FFF2-40B4-BE49-F238E27FC236}">
                  <a16:creationId xmlns:a16="http://schemas.microsoft.com/office/drawing/2014/main" id="{4D2725B0-C431-BF40-AE75-736AEEE76A84}"/>
                </a:ext>
              </a:extLst>
            </p:cNvPr>
            <p:cNvSpPr txBox="1"/>
            <p:nvPr/>
          </p:nvSpPr>
          <p:spPr>
            <a:xfrm>
              <a:off x="616156" y="1628800"/>
              <a:ext cx="75533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4000" b="0" i="0" u="none" strike="noStrike" kern="0" cap="none" spc="0" normalizeH="0" baseline="0" noProof="0" dirty="0">
                  <a:ln>
                    <a:noFill/>
                  </a:ln>
                  <a:solidFill>
                    <a:srgbClr val="187E68"/>
                  </a:solidFill>
                  <a:effectLst/>
                  <a:uLnTx/>
                  <a:uFillTx/>
                  <a:cs typeface="Arial" panose="020B0604020202020204" pitchFamily="34" charset="0"/>
                </a:rPr>
                <a:t>01</a:t>
              </a:r>
            </a:p>
          </p:txBody>
        </p:sp>
        <p:sp>
          <p:nvSpPr>
            <p:cNvPr id="106" name="Textfeld 105">
              <a:extLst>
                <a:ext uri="{FF2B5EF4-FFF2-40B4-BE49-F238E27FC236}">
                  <a16:creationId xmlns:a16="http://schemas.microsoft.com/office/drawing/2014/main" id="{743A1493-1C63-F049-962F-2A82375A1D5F}"/>
                </a:ext>
              </a:extLst>
            </p:cNvPr>
            <p:cNvSpPr txBox="1"/>
            <p:nvPr/>
          </p:nvSpPr>
          <p:spPr>
            <a:xfrm>
              <a:off x="591984" y="3186907"/>
              <a:ext cx="75533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4000" b="0" i="0" u="none" strike="noStrike" kern="0" cap="none" spc="0" normalizeH="0" baseline="0" noProof="0" dirty="0">
                  <a:ln>
                    <a:noFill/>
                  </a:ln>
                  <a:solidFill>
                    <a:srgbClr val="187E68"/>
                  </a:solidFill>
                  <a:effectLst/>
                  <a:uLnTx/>
                  <a:uFillTx/>
                  <a:cs typeface="Arial" panose="020B0604020202020204" pitchFamily="34" charset="0"/>
                </a:rPr>
                <a:t>02</a:t>
              </a:r>
            </a:p>
          </p:txBody>
        </p:sp>
        <p:sp>
          <p:nvSpPr>
            <p:cNvPr id="107" name="Textfeld 106">
              <a:extLst>
                <a:ext uri="{FF2B5EF4-FFF2-40B4-BE49-F238E27FC236}">
                  <a16:creationId xmlns:a16="http://schemas.microsoft.com/office/drawing/2014/main" id="{94F529E1-F02F-474E-9004-ED26DD330977}"/>
                </a:ext>
              </a:extLst>
            </p:cNvPr>
            <p:cNvSpPr txBox="1"/>
            <p:nvPr/>
          </p:nvSpPr>
          <p:spPr>
            <a:xfrm>
              <a:off x="591983" y="4745014"/>
              <a:ext cx="75533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4000" b="0" i="0" u="none" strike="noStrike" kern="0" cap="none" spc="0" normalizeH="0" baseline="0" noProof="0" dirty="0">
                  <a:ln>
                    <a:noFill/>
                  </a:ln>
                  <a:solidFill>
                    <a:srgbClr val="187E68"/>
                  </a:solidFill>
                  <a:effectLst/>
                  <a:uLnTx/>
                  <a:uFillTx/>
                  <a:cs typeface="Arial" panose="020B0604020202020204" pitchFamily="34" charset="0"/>
                </a:rPr>
                <a:t>03</a:t>
              </a:r>
            </a:p>
          </p:txBody>
        </p:sp>
        <p:grpSp>
          <p:nvGrpSpPr>
            <p:cNvPr id="108" name="Gruppieren 107">
              <a:extLst>
                <a:ext uri="{FF2B5EF4-FFF2-40B4-BE49-F238E27FC236}">
                  <a16:creationId xmlns:a16="http://schemas.microsoft.com/office/drawing/2014/main" id="{F4DE09EA-3ECB-8C4B-AAE5-218474448246}"/>
                </a:ext>
              </a:extLst>
            </p:cNvPr>
            <p:cNvGrpSpPr/>
            <p:nvPr/>
          </p:nvGrpSpPr>
          <p:grpSpPr>
            <a:xfrm>
              <a:off x="1371491" y="1805771"/>
              <a:ext cx="772974" cy="353943"/>
              <a:chOff x="1371491" y="1805771"/>
              <a:chExt cx="772974" cy="353943"/>
            </a:xfrm>
          </p:grpSpPr>
          <p:cxnSp>
            <p:nvCxnSpPr>
              <p:cNvPr id="121" name="Gerader Verbinder 13">
                <a:extLst>
                  <a:ext uri="{FF2B5EF4-FFF2-40B4-BE49-F238E27FC236}">
                    <a16:creationId xmlns:a16="http://schemas.microsoft.com/office/drawing/2014/main" id="{AE6B8F55-BAED-B24D-A4E8-9743560BC504}"/>
                  </a:ext>
                </a:extLst>
              </p:cNvPr>
              <p:cNvCxnSpPr>
                <a:cxnSpLocks/>
                <a:stCxn id="105" idx="3"/>
              </p:cNvCxnSpPr>
              <p:nvPr/>
            </p:nvCxnSpPr>
            <p:spPr>
              <a:xfrm>
                <a:off x="1371491" y="1982743"/>
                <a:ext cx="476037" cy="0"/>
              </a:xfrm>
              <a:prstGeom prst="line">
                <a:avLst/>
              </a:prstGeom>
              <a:solidFill>
                <a:sysClr val="window" lastClr="FFFFFF"/>
              </a:solidFill>
              <a:ln w="28575" cap="flat" cmpd="sng" algn="ctr">
                <a:solidFill>
                  <a:srgbClr val="187E68"/>
                </a:solidFill>
                <a:prstDash val="solid"/>
                <a:miter lim="800000"/>
              </a:ln>
              <a:effectLst/>
            </p:spPr>
          </p:cxnSp>
          <p:sp>
            <p:nvSpPr>
              <p:cNvPr id="122" name="Ellipse 15">
                <a:extLst>
                  <a:ext uri="{FF2B5EF4-FFF2-40B4-BE49-F238E27FC236}">
                    <a16:creationId xmlns:a16="http://schemas.microsoft.com/office/drawing/2014/main" id="{FE6C32F1-05A4-E44A-AFA0-F88A6E25A421}"/>
                  </a:ext>
                </a:extLst>
              </p:cNvPr>
              <p:cNvSpPr/>
              <p:nvPr/>
            </p:nvSpPr>
            <p:spPr>
              <a:xfrm>
                <a:off x="1784425" y="1805771"/>
                <a:ext cx="360040" cy="353943"/>
              </a:xfrm>
              <a:prstGeom prst="ellipse">
                <a:avLst/>
              </a:prstGeom>
              <a:solidFill>
                <a:sysClr val="window" lastClr="FFFFFF"/>
              </a:solidFill>
              <a:ln w="28575" cap="flat" cmpd="sng" algn="ctr">
                <a:solidFill>
                  <a:srgbClr val="187E68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9" name="Gruppieren 108">
              <a:extLst>
                <a:ext uri="{FF2B5EF4-FFF2-40B4-BE49-F238E27FC236}">
                  <a16:creationId xmlns:a16="http://schemas.microsoft.com/office/drawing/2014/main" id="{F3323CCD-0351-BA4F-8EA1-58CA554BE20F}"/>
                </a:ext>
              </a:extLst>
            </p:cNvPr>
            <p:cNvGrpSpPr/>
            <p:nvPr/>
          </p:nvGrpSpPr>
          <p:grpSpPr>
            <a:xfrm>
              <a:off x="1371491" y="3363878"/>
              <a:ext cx="772974" cy="353943"/>
              <a:chOff x="1371491" y="1805771"/>
              <a:chExt cx="772974" cy="353943"/>
            </a:xfrm>
          </p:grpSpPr>
          <p:cxnSp>
            <p:nvCxnSpPr>
              <p:cNvPr id="119" name="Gerader Verbinder 18">
                <a:extLst>
                  <a:ext uri="{FF2B5EF4-FFF2-40B4-BE49-F238E27FC236}">
                    <a16:creationId xmlns:a16="http://schemas.microsoft.com/office/drawing/2014/main" id="{CDF69321-AA6F-FD4C-B7B3-F2D31DE1BEF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71491" y="1982743"/>
                <a:ext cx="476037" cy="0"/>
              </a:xfrm>
              <a:prstGeom prst="line">
                <a:avLst/>
              </a:prstGeom>
              <a:solidFill>
                <a:sysClr val="window" lastClr="FFFFFF"/>
              </a:solidFill>
              <a:ln w="28575" cap="flat" cmpd="sng" algn="ctr">
                <a:solidFill>
                  <a:srgbClr val="187E68"/>
                </a:solidFill>
                <a:prstDash val="solid"/>
                <a:miter lim="800000"/>
              </a:ln>
              <a:effectLst/>
            </p:spPr>
          </p:cxnSp>
          <p:sp>
            <p:nvSpPr>
              <p:cNvPr id="120" name="Ellipse 19">
                <a:extLst>
                  <a:ext uri="{FF2B5EF4-FFF2-40B4-BE49-F238E27FC236}">
                    <a16:creationId xmlns:a16="http://schemas.microsoft.com/office/drawing/2014/main" id="{7B2181D7-AABD-764C-9A15-C47063F77D4E}"/>
                  </a:ext>
                </a:extLst>
              </p:cNvPr>
              <p:cNvSpPr/>
              <p:nvPr/>
            </p:nvSpPr>
            <p:spPr>
              <a:xfrm>
                <a:off x="1784425" y="1805771"/>
                <a:ext cx="360040" cy="353943"/>
              </a:xfrm>
              <a:prstGeom prst="ellipse">
                <a:avLst/>
              </a:prstGeom>
              <a:solidFill>
                <a:sysClr val="window" lastClr="FFFFFF"/>
              </a:solidFill>
              <a:ln w="28575" cap="flat" cmpd="sng" algn="ctr">
                <a:solidFill>
                  <a:srgbClr val="187E68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10" name="Gruppieren 109">
              <a:extLst>
                <a:ext uri="{FF2B5EF4-FFF2-40B4-BE49-F238E27FC236}">
                  <a16:creationId xmlns:a16="http://schemas.microsoft.com/office/drawing/2014/main" id="{88DEDECB-56A8-404B-83B5-47CFA88CE485}"/>
                </a:ext>
              </a:extLst>
            </p:cNvPr>
            <p:cNvGrpSpPr/>
            <p:nvPr/>
          </p:nvGrpSpPr>
          <p:grpSpPr>
            <a:xfrm>
              <a:off x="1371491" y="4921985"/>
              <a:ext cx="772974" cy="353943"/>
              <a:chOff x="1371491" y="1805771"/>
              <a:chExt cx="772974" cy="353943"/>
            </a:xfrm>
          </p:grpSpPr>
          <p:cxnSp>
            <p:nvCxnSpPr>
              <p:cNvPr id="117" name="Gerader Verbinder 21">
                <a:extLst>
                  <a:ext uri="{FF2B5EF4-FFF2-40B4-BE49-F238E27FC236}">
                    <a16:creationId xmlns:a16="http://schemas.microsoft.com/office/drawing/2014/main" id="{75D6F00A-48D6-4A47-8E15-3E62902E5E4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71491" y="1982743"/>
                <a:ext cx="476037" cy="0"/>
              </a:xfrm>
              <a:prstGeom prst="line">
                <a:avLst/>
              </a:prstGeom>
              <a:solidFill>
                <a:sysClr val="window" lastClr="FFFFFF"/>
              </a:solidFill>
              <a:ln w="28575" cap="flat" cmpd="sng" algn="ctr">
                <a:solidFill>
                  <a:srgbClr val="187E68"/>
                </a:solidFill>
                <a:prstDash val="solid"/>
                <a:miter lim="800000"/>
              </a:ln>
              <a:effectLst/>
            </p:spPr>
          </p:cxnSp>
          <p:sp>
            <p:nvSpPr>
              <p:cNvPr id="118" name="Ellipse 22">
                <a:extLst>
                  <a:ext uri="{FF2B5EF4-FFF2-40B4-BE49-F238E27FC236}">
                    <a16:creationId xmlns:a16="http://schemas.microsoft.com/office/drawing/2014/main" id="{E7212A39-1505-9E49-8CC4-079D9812C055}"/>
                  </a:ext>
                </a:extLst>
              </p:cNvPr>
              <p:cNvSpPr/>
              <p:nvPr/>
            </p:nvSpPr>
            <p:spPr>
              <a:xfrm>
                <a:off x="1784425" y="1805771"/>
                <a:ext cx="360040" cy="353943"/>
              </a:xfrm>
              <a:prstGeom prst="ellipse">
                <a:avLst/>
              </a:prstGeom>
              <a:solidFill>
                <a:sysClr val="window" lastClr="FFFFFF"/>
              </a:solidFill>
              <a:ln w="28575" cap="flat" cmpd="sng" algn="ctr">
                <a:solidFill>
                  <a:srgbClr val="187E68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111" name="Gerader Verbinder 23">
              <a:extLst>
                <a:ext uri="{FF2B5EF4-FFF2-40B4-BE49-F238E27FC236}">
                  <a16:creationId xmlns:a16="http://schemas.microsoft.com/office/drawing/2014/main" id="{BAF709FC-BA95-2C46-BF2F-0A795F8653E7}"/>
                </a:ext>
              </a:extLst>
            </p:cNvPr>
            <p:cNvCxnSpPr>
              <a:cxnSpLocks/>
              <a:stCxn id="122" idx="4"/>
              <a:endCxn id="120" idx="0"/>
            </p:cNvCxnSpPr>
            <p:nvPr/>
          </p:nvCxnSpPr>
          <p:spPr>
            <a:xfrm>
              <a:off x="1964445" y="2159714"/>
              <a:ext cx="0" cy="1204164"/>
            </a:xfrm>
            <a:prstGeom prst="line">
              <a:avLst/>
            </a:prstGeom>
            <a:solidFill>
              <a:sysClr val="window" lastClr="FFFFFF"/>
            </a:solidFill>
            <a:ln w="28575" cap="flat" cmpd="sng" algn="ctr">
              <a:solidFill>
                <a:srgbClr val="187E68"/>
              </a:solidFill>
              <a:prstDash val="solid"/>
              <a:miter lim="800000"/>
            </a:ln>
            <a:effectLst/>
          </p:spPr>
        </p:cxnSp>
        <p:cxnSp>
          <p:nvCxnSpPr>
            <p:cNvPr id="112" name="Gerader Verbinder 33">
              <a:extLst>
                <a:ext uri="{FF2B5EF4-FFF2-40B4-BE49-F238E27FC236}">
                  <a16:creationId xmlns:a16="http://schemas.microsoft.com/office/drawing/2014/main" id="{4CE9EFFE-92B4-B845-8834-4D4B97846733}"/>
                </a:ext>
              </a:extLst>
            </p:cNvPr>
            <p:cNvCxnSpPr>
              <a:cxnSpLocks/>
              <a:stCxn id="120" idx="4"/>
              <a:endCxn id="118" idx="0"/>
            </p:cNvCxnSpPr>
            <p:nvPr/>
          </p:nvCxnSpPr>
          <p:spPr>
            <a:xfrm>
              <a:off x="1964445" y="3717821"/>
              <a:ext cx="0" cy="1204164"/>
            </a:xfrm>
            <a:prstGeom prst="line">
              <a:avLst/>
            </a:prstGeom>
            <a:solidFill>
              <a:sysClr val="window" lastClr="FFFFFF"/>
            </a:solidFill>
            <a:ln w="28575" cap="flat" cmpd="sng" algn="ctr">
              <a:solidFill>
                <a:srgbClr val="187E68"/>
              </a:solidFill>
              <a:prstDash val="solid"/>
              <a:miter lim="800000"/>
            </a:ln>
            <a:effectLst/>
          </p:spPr>
        </p:cxnSp>
        <p:cxnSp>
          <p:nvCxnSpPr>
            <p:cNvPr id="113" name="Gerader Verbinder 36">
              <a:extLst>
                <a:ext uri="{FF2B5EF4-FFF2-40B4-BE49-F238E27FC236}">
                  <a16:creationId xmlns:a16="http://schemas.microsoft.com/office/drawing/2014/main" id="{FC337E46-523F-6A4D-AEFA-8E08B27832FC}"/>
                </a:ext>
              </a:extLst>
            </p:cNvPr>
            <p:cNvCxnSpPr>
              <a:cxnSpLocks/>
              <a:stCxn id="118" idx="4"/>
            </p:cNvCxnSpPr>
            <p:nvPr/>
          </p:nvCxnSpPr>
          <p:spPr>
            <a:xfrm>
              <a:off x="1964445" y="5275928"/>
              <a:ext cx="0" cy="1582072"/>
            </a:xfrm>
            <a:prstGeom prst="line">
              <a:avLst/>
            </a:prstGeom>
            <a:solidFill>
              <a:sysClr val="window" lastClr="FFFFFF"/>
            </a:solidFill>
            <a:ln w="28575" cap="flat" cmpd="sng" algn="ctr">
              <a:solidFill>
                <a:srgbClr val="187E68"/>
              </a:solidFill>
              <a:prstDash val="solid"/>
              <a:miter lim="800000"/>
            </a:ln>
            <a:effectLst/>
          </p:spPr>
        </p:cxnSp>
        <p:sp>
          <p:nvSpPr>
            <p:cNvPr id="114" name="Rechteck 113">
              <a:extLst>
                <a:ext uri="{FF2B5EF4-FFF2-40B4-BE49-F238E27FC236}">
                  <a16:creationId xmlns:a16="http://schemas.microsoft.com/office/drawing/2014/main" id="{A6ECEF41-A61C-7E45-A666-E1706CBB9496}"/>
                </a:ext>
              </a:extLst>
            </p:cNvPr>
            <p:cNvSpPr/>
            <p:nvPr/>
          </p:nvSpPr>
          <p:spPr>
            <a:xfrm>
              <a:off x="2075674" y="1756091"/>
              <a:ext cx="4226359" cy="7920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28800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Placeholder Title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Placeholder </a:t>
              </a:r>
              <a:r>
                <a:rPr kumimoji="0" lang="de-DE" sz="1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text</a:t>
              </a:r>
              <a:endPara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5" name="Rechteck 114">
              <a:extLst>
                <a:ext uri="{FF2B5EF4-FFF2-40B4-BE49-F238E27FC236}">
                  <a16:creationId xmlns:a16="http://schemas.microsoft.com/office/drawing/2014/main" id="{2D4892A8-8994-BC45-B05A-D683939B87AA}"/>
                </a:ext>
              </a:extLst>
            </p:cNvPr>
            <p:cNvSpPr/>
            <p:nvPr/>
          </p:nvSpPr>
          <p:spPr>
            <a:xfrm>
              <a:off x="2041920" y="3305779"/>
              <a:ext cx="4226359" cy="7920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28800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Placeholder Title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Placeholder </a:t>
              </a:r>
              <a:r>
                <a:rPr kumimoji="0" lang="de-DE" sz="1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text</a:t>
              </a:r>
              <a:endPara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6" name="Rechteck 115">
              <a:extLst>
                <a:ext uri="{FF2B5EF4-FFF2-40B4-BE49-F238E27FC236}">
                  <a16:creationId xmlns:a16="http://schemas.microsoft.com/office/drawing/2014/main" id="{6B4799FE-F4DE-1E48-BAFD-FE224893DD04}"/>
                </a:ext>
              </a:extLst>
            </p:cNvPr>
            <p:cNvSpPr/>
            <p:nvPr/>
          </p:nvSpPr>
          <p:spPr>
            <a:xfrm>
              <a:off x="2047727" y="4855467"/>
              <a:ext cx="4226359" cy="7920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28800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Placeholder Title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Placeholder </a:t>
              </a:r>
              <a:r>
                <a:rPr kumimoji="0" lang="de-DE" sz="1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text</a:t>
              </a:r>
              <a:endPara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123" name="Gruppieren 122">
            <a:extLst>
              <a:ext uri="{FF2B5EF4-FFF2-40B4-BE49-F238E27FC236}">
                <a16:creationId xmlns:a16="http://schemas.microsoft.com/office/drawing/2014/main" id="{0D876C6A-71B2-354B-A4A0-4989F388BF0A}"/>
              </a:ext>
            </a:extLst>
          </p:cNvPr>
          <p:cNvGrpSpPr/>
          <p:nvPr/>
        </p:nvGrpSpPr>
        <p:grpSpPr>
          <a:xfrm>
            <a:off x="5859345" y="1628800"/>
            <a:ext cx="5710050" cy="5229200"/>
            <a:chOff x="591983" y="1628800"/>
            <a:chExt cx="5710050" cy="5229200"/>
          </a:xfrm>
        </p:grpSpPr>
        <p:sp>
          <p:nvSpPr>
            <p:cNvPr id="124" name="Textfeld 123">
              <a:extLst>
                <a:ext uri="{FF2B5EF4-FFF2-40B4-BE49-F238E27FC236}">
                  <a16:creationId xmlns:a16="http://schemas.microsoft.com/office/drawing/2014/main" id="{50CFE8A0-9B06-274A-90DB-DB41EF6A2092}"/>
                </a:ext>
              </a:extLst>
            </p:cNvPr>
            <p:cNvSpPr txBox="1"/>
            <p:nvPr/>
          </p:nvSpPr>
          <p:spPr>
            <a:xfrm>
              <a:off x="616156" y="1628800"/>
              <a:ext cx="75533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4000" b="0" i="0" u="none" strike="noStrike" kern="0" cap="none" spc="0" normalizeH="0" baseline="0" noProof="0" dirty="0">
                  <a:ln>
                    <a:noFill/>
                  </a:ln>
                  <a:solidFill>
                    <a:srgbClr val="187E68"/>
                  </a:solidFill>
                  <a:effectLst/>
                  <a:uLnTx/>
                  <a:uFillTx/>
                  <a:cs typeface="Arial" panose="020B0604020202020204" pitchFamily="34" charset="0"/>
                </a:rPr>
                <a:t>04</a:t>
              </a:r>
            </a:p>
          </p:txBody>
        </p:sp>
        <p:sp>
          <p:nvSpPr>
            <p:cNvPr id="125" name="Textfeld 124">
              <a:extLst>
                <a:ext uri="{FF2B5EF4-FFF2-40B4-BE49-F238E27FC236}">
                  <a16:creationId xmlns:a16="http://schemas.microsoft.com/office/drawing/2014/main" id="{AD977672-531D-8F41-91ED-FCD0A44EEE6D}"/>
                </a:ext>
              </a:extLst>
            </p:cNvPr>
            <p:cNvSpPr txBox="1"/>
            <p:nvPr/>
          </p:nvSpPr>
          <p:spPr>
            <a:xfrm>
              <a:off x="591984" y="3186907"/>
              <a:ext cx="75533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4000" b="0" i="0" u="none" strike="noStrike" kern="0" cap="none" spc="0" normalizeH="0" baseline="0" noProof="0" dirty="0">
                  <a:ln>
                    <a:noFill/>
                  </a:ln>
                  <a:solidFill>
                    <a:srgbClr val="187E68"/>
                  </a:solidFill>
                  <a:effectLst/>
                  <a:uLnTx/>
                  <a:uFillTx/>
                  <a:cs typeface="Arial" panose="020B0604020202020204" pitchFamily="34" charset="0"/>
                </a:rPr>
                <a:t>05</a:t>
              </a:r>
            </a:p>
          </p:txBody>
        </p:sp>
        <p:sp>
          <p:nvSpPr>
            <p:cNvPr id="126" name="Textfeld 125">
              <a:extLst>
                <a:ext uri="{FF2B5EF4-FFF2-40B4-BE49-F238E27FC236}">
                  <a16:creationId xmlns:a16="http://schemas.microsoft.com/office/drawing/2014/main" id="{D1EBB18A-1521-C440-A158-B7C44358E531}"/>
                </a:ext>
              </a:extLst>
            </p:cNvPr>
            <p:cNvSpPr txBox="1"/>
            <p:nvPr/>
          </p:nvSpPr>
          <p:spPr>
            <a:xfrm>
              <a:off x="591983" y="4745014"/>
              <a:ext cx="75533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4000" b="0" i="0" u="none" strike="noStrike" kern="0" cap="none" spc="0" normalizeH="0" baseline="0" noProof="0" dirty="0">
                  <a:ln>
                    <a:noFill/>
                  </a:ln>
                  <a:solidFill>
                    <a:srgbClr val="187E68"/>
                  </a:solidFill>
                  <a:effectLst/>
                  <a:uLnTx/>
                  <a:uFillTx/>
                  <a:cs typeface="Arial" panose="020B0604020202020204" pitchFamily="34" charset="0"/>
                </a:rPr>
                <a:t>06</a:t>
              </a:r>
            </a:p>
          </p:txBody>
        </p:sp>
        <p:grpSp>
          <p:nvGrpSpPr>
            <p:cNvPr id="127" name="Gruppieren 126">
              <a:extLst>
                <a:ext uri="{FF2B5EF4-FFF2-40B4-BE49-F238E27FC236}">
                  <a16:creationId xmlns:a16="http://schemas.microsoft.com/office/drawing/2014/main" id="{76B1927A-48B8-7140-ACF3-DFF73F6E0B5C}"/>
                </a:ext>
              </a:extLst>
            </p:cNvPr>
            <p:cNvGrpSpPr/>
            <p:nvPr/>
          </p:nvGrpSpPr>
          <p:grpSpPr>
            <a:xfrm>
              <a:off x="1371491" y="1805771"/>
              <a:ext cx="772974" cy="353943"/>
              <a:chOff x="1371491" y="1805771"/>
              <a:chExt cx="772974" cy="353943"/>
            </a:xfrm>
          </p:grpSpPr>
          <p:cxnSp>
            <p:nvCxnSpPr>
              <p:cNvPr id="140" name="Gerader Verbinder 98">
                <a:extLst>
                  <a:ext uri="{FF2B5EF4-FFF2-40B4-BE49-F238E27FC236}">
                    <a16:creationId xmlns:a16="http://schemas.microsoft.com/office/drawing/2014/main" id="{A16EF040-F2AE-1F4F-B75D-881006B526CC}"/>
                  </a:ext>
                </a:extLst>
              </p:cNvPr>
              <p:cNvCxnSpPr>
                <a:cxnSpLocks/>
                <a:stCxn id="124" idx="3"/>
              </p:cNvCxnSpPr>
              <p:nvPr/>
            </p:nvCxnSpPr>
            <p:spPr>
              <a:xfrm>
                <a:off x="1371491" y="1982743"/>
                <a:ext cx="476037" cy="0"/>
              </a:xfrm>
              <a:prstGeom prst="line">
                <a:avLst/>
              </a:prstGeom>
              <a:solidFill>
                <a:sysClr val="window" lastClr="FFFFFF"/>
              </a:solidFill>
              <a:ln w="28575" cap="flat" cmpd="sng" algn="ctr">
                <a:solidFill>
                  <a:srgbClr val="187E68"/>
                </a:solidFill>
                <a:prstDash val="solid"/>
                <a:miter lim="800000"/>
              </a:ln>
              <a:effectLst/>
            </p:spPr>
          </p:cxnSp>
          <p:sp>
            <p:nvSpPr>
              <p:cNvPr id="141" name="Ellipse 99">
                <a:extLst>
                  <a:ext uri="{FF2B5EF4-FFF2-40B4-BE49-F238E27FC236}">
                    <a16:creationId xmlns:a16="http://schemas.microsoft.com/office/drawing/2014/main" id="{4DBF6311-760D-B247-8863-8554299DCEE1}"/>
                  </a:ext>
                </a:extLst>
              </p:cNvPr>
              <p:cNvSpPr/>
              <p:nvPr/>
            </p:nvSpPr>
            <p:spPr>
              <a:xfrm>
                <a:off x="1784425" y="1805771"/>
                <a:ext cx="360040" cy="353943"/>
              </a:xfrm>
              <a:prstGeom prst="ellipse">
                <a:avLst/>
              </a:prstGeom>
              <a:solidFill>
                <a:sysClr val="window" lastClr="FFFFFF"/>
              </a:solidFill>
              <a:ln w="28575" cap="flat" cmpd="sng" algn="ctr">
                <a:solidFill>
                  <a:srgbClr val="187E68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28" name="Gruppieren 127">
              <a:extLst>
                <a:ext uri="{FF2B5EF4-FFF2-40B4-BE49-F238E27FC236}">
                  <a16:creationId xmlns:a16="http://schemas.microsoft.com/office/drawing/2014/main" id="{BE5D04CF-6885-5341-9FA0-BECA4B77E959}"/>
                </a:ext>
              </a:extLst>
            </p:cNvPr>
            <p:cNvGrpSpPr/>
            <p:nvPr/>
          </p:nvGrpSpPr>
          <p:grpSpPr>
            <a:xfrm>
              <a:off x="1371491" y="3363878"/>
              <a:ext cx="772974" cy="353943"/>
              <a:chOff x="1371491" y="1805771"/>
              <a:chExt cx="772974" cy="353943"/>
            </a:xfrm>
          </p:grpSpPr>
          <p:cxnSp>
            <p:nvCxnSpPr>
              <p:cNvPr id="138" name="Gerader Verbinder 96">
                <a:extLst>
                  <a:ext uri="{FF2B5EF4-FFF2-40B4-BE49-F238E27FC236}">
                    <a16:creationId xmlns:a16="http://schemas.microsoft.com/office/drawing/2014/main" id="{8A59F498-DA01-154C-B06F-0B63A74E37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71491" y="1982743"/>
                <a:ext cx="476037" cy="0"/>
              </a:xfrm>
              <a:prstGeom prst="line">
                <a:avLst/>
              </a:prstGeom>
              <a:solidFill>
                <a:sysClr val="window" lastClr="FFFFFF"/>
              </a:solidFill>
              <a:ln w="28575" cap="flat" cmpd="sng" algn="ctr">
                <a:solidFill>
                  <a:srgbClr val="187E68"/>
                </a:solidFill>
                <a:prstDash val="solid"/>
                <a:miter lim="800000"/>
              </a:ln>
              <a:effectLst/>
            </p:spPr>
          </p:cxnSp>
          <p:sp>
            <p:nvSpPr>
              <p:cNvPr id="139" name="Ellipse 97">
                <a:extLst>
                  <a:ext uri="{FF2B5EF4-FFF2-40B4-BE49-F238E27FC236}">
                    <a16:creationId xmlns:a16="http://schemas.microsoft.com/office/drawing/2014/main" id="{54B77FCA-D814-EB4E-83E0-E1F679643531}"/>
                  </a:ext>
                </a:extLst>
              </p:cNvPr>
              <p:cNvSpPr/>
              <p:nvPr/>
            </p:nvSpPr>
            <p:spPr>
              <a:xfrm>
                <a:off x="1784425" y="1805771"/>
                <a:ext cx="360040" cy="353943"/>
              </a:xfrm>
              <a:prstGeom prst="ellipse">
                <a:avLst/>
              </a:prstGeom>
              <a:solidFill>
                <a:sysClr val="window" lastClr="FFFFFF"/>
              </a:solidFill>
              <a:ln w="28575" cap="flat" cmpd="sng" algn="ctr">
                <a:solidFill>
                  <a:srgbClr val="187E68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29" name="Gruppieren 128">
              <a:extLst>
                <a:ext uri="{FF2B5EF4-FFF2-40B4-BE49-F238E27FC236}">
                  <a16:creationId xmlns:a16="http://schemas.microsoft.com/office/drawing/2014/main" id="{5237FB89-ED17-A94F-A8C2-2867718D23FE}"/>
                </a:ext>
              </a:extLst>
            </p:cNvPr>
            <p:cNvGrpSpPr/>
            <p:nvPr/>
          </p:nvGrpSpPr>
          <p:grpSpPr>
            <a:xfrm>
              <a:off x="1371491" y="4921985"/>
              <a:ext cx="772974" cy="353943"/>
              <a:chOff x="1371491" y="1805771"/>
              <a:chExt cx="772974" cy="353943"/>
            </a:xfrm>
          </p:grpSpPr>
          <p:cxnSp>
            <p:nvCxnSpPr>
              <p:cNvPr id="136" name="Gerader Verbinder 94">
                <a:extLst>
                  <a:ext uri="{FF2B5EF4-FFF2-40B4-BE49-F238E27FC236}">
                    <a16:creationId xmlns:a16="http://schemas.microsoft.com/office/drawing/2014/main" id="{0440E22E-36E5-8C47-84FD-533B908096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71491" y="1982743"/>
                <a:ext cx="476037" cy="0"/>
              </a:xfrm>
              <a:prstGeom prst="line">
                <a:avLst/>
              </a:prstGeom>
              <a:solidFill>
                <a:sysClr val="window" lastClr="FFFFFF"/>
              </a:solidFill>
              <a:ln w="28575" cap="flat" cmpd="sng" algn="ctr">
                <a:solidFill>
                  <a:srgbClr val="187E68"/>
                </a:solidFill>
                <a:prstDash val="solid"/>
                <a:miter lim="800000"/>
              </a:ln>
              <a:effectLst/>
            </p:spPr>
          </p:cxnSp>
          <p:sp>
            <p:nvSpPr>
              <p:cNvPr id="137" name="Ellipse 95">
                <a:extLst>
                  <a:ext uri="{FF2B5EF4-FFF2-40B4-BE49-F238E27FC236}">
                    <a16:creationId xmlns:a16="http://schemas.microsoft.com/office/drawing/2014/main" id="{2E6ED3BE-F639-454D-A072-23FD8587FB08}"/>
                  </a:ext>
                </a:extLst>
              </p:cNvPr>
              <p:cNvSpPr/>
              <p:nvPr/>
            </p:nvSpPr>
            <p:spPr>
              <a:xfrm>
                <a:off x="1784425" y="1805771"/>
                <a:ext cx="360040" cy="353943"/>
              </a:xfrm>
              <a:prstGeom prst="ellipse">
                <a:avLst/>
              </a:prstGeom>
              <a:solidFill>
                <a:sysClr val="window" lastClr="FFFFFF"/>
              </a:solidFill>
              <a:ln w="28575" cap="flat" cmpd="sng" algn="ctr">
                <a:solidFill>
                  <a:srgbClr val="187E68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130" name="Gerader Verbinder 88">
              <a:extLst>
                <a:ext uri="{FF2B5EF4-FFF2-40B4-BE49-F238E27FC236}">
                  <a16:creationId xmlns:a16="http://schemas.microsoft.com/office/drawing/2014/main" id="{C1D3D916-09B7-E74A-9807-BEFA44D79268}"/>
                </a:ext>
              </a:extLst>
            </p:cNvPr>
            <p:cNvCxnSpPr>
              <a:cxnSpLocks/>
              <a:stCxn id="141" idx="4"/>
              <a:endCxn id="139" idx="0"/>
            </p:cNvCxnSpPr>
            <p:nvPr/>
          </p:nvCxnSpPr>
          <p:spPr>
            <a:xfrm>
              <a:off x="1964445" y="2159714"/>
              <a:ext cx="0" cy="1204164"/>
            </a:xfrm>
            <a:prstGeom prst="line">
              <a:avLst/>
            </a:prstGeom>
            <a:solidFill>
              <a:sysClr val="window" lastClr="FFFFFF"/>
            </a:solidFill>
            <a:ln w="28575" cap="flat" cmpd="sng" algn="ctr">
              <a:solidFill>
                <a:srgbClr val="187E68"/>
              </a:solidFill>
              <a:prstDash val="solid"/>
              <a:miter lim="800000"/>
            </a:ln>
            <a:effectLst/>
          </p:spPr>
        </p:cxnSp>
        <p:cxnSp>
          <p:nvCxnSpPr>
            <p:cNvPr id="131" name="Gerader Verbinder 89">
              <a:extLst>
                <a:ext uri="{FF2B5EF4-FFF2-40B4-BE49-F238E27FC236}">
                  <a16:creationId xmlns:a16="http://schemas.microsoft.com/office/drawing/2014/main" id="{7F62318A-41BC-0042-894C-DE5D4141BBD5}"/>
                </a:ext>
              </a:extLst>
            </p:cNvPr>
            <p:cNvCxnSpPr>
              <a:cxnSpLocks/>
              <a:stCxn id="139" idx="4"/>
              <a:endCxn id="137" idx="0"/>
            </p:cNvCxnSpPr>
            <p:nvPr/>
          </p:nvCxnSpPr>
          <p:spPr>
            <a:xfrm>
              <a:off x="1964445" y="3717821"/>
              <a:ext cx="0" cy="1204164"/>
            </a:xfrm>
            <a:prstGeom prst="line">
              <a:avLst/>
            </a:prstGeom>
            <a:solidFill>
              <a:sysClr val="window" lastClr="FFFFFF"/>
            </a:solidFill>
            <a:ln w="28575" cap="flat" cmpd="sng" algn="ctr">
              <a:solidFill>
                <a:srgbClr val="187E68"/>
              </a:solidFill>
              <a:prstDash val="solid"/>
              <a:miter lim="800000"/>
            </a:ln>
            <a:effectLst/>
          </p:spPr>
        </p:cxnSp>
        <p:cxnSp>
          <p:nvCxnSpPr>
            <p:cNvPr id="132" name="Gerader Verbinder 90">
              <a:extLst>
                <a:ext uri="{FF2B5EF4-FFF2-40B4-BE49-F238E27FC236}">
                  <a16:creationId xmlns:a16="http://schemas.microsoft.com/office/drawing/2014/main" id="{5ABD0DAB-071B-024B-B761-6ECCEE700F7B}"/>
                </a:ext>
              </a:extLst>
            </p:cNvPr>
            <p:cNvCxnSpPr>
              <a:cxnSpLocks/>
              <a:stCxn id="137" idx="4"/>
            </p:cNvCxnSpPr>
            <p:nvPr/>
          </p:nvCxnSpPr>
          <p:spPr>
            <a:xfrm>
              <a:off x="1964445" y="5275928"/>
              <a:ext cx="0" cy="1582072"/>
            </a:xfrm>
            <a:prstGeom prst="line">
              <a:avLst/>
            </a:prstGeom>
            <a:solidFill>
              <a:sysClr val="window" lastClr="FFFFFF"/>
            </a:solidFill>
            <a:ln w="28575" cap="flat" cmpd="sng" algn="ctr">
              <a:solidFill>
                <a:srgbClr val="187E68"/>
              </a:solidFill>
              <a:prstDash val="solid"/>
              <a:miter lim="800000"/>
            </a:ln>
            <a:effectLst/>
          </p:spPr>
        </p:cxnSp>
        <p:sp>
          <p:nvSpPr>
            <p:cNvPr id="133" name="Rechteck 132">
              <a:extLst>
                <a:ext uri="{FF2B5EF4-FFF2-40B4-BE49-F238E27FC236}">
                  <a16:creationId xmlns:a16="http://schemas.microsoft.com/office/drawing/2014/main" id="{27C17C27-3406-5345-9FBA-6A5945A22071}"/>
                </a:ext>
              </a:extLst>
            </p:cNvPr>
            <p:cNvSpPr/>
            <p:nvPr/>
          </p:nvSpPr>
          <p:spPr>
            <a:xfrm>
              <a:off x="2075674" y="1756091"/>
              <a:ext cx="4226359" cy="7920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28800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Placeholder Title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Placeholder </a:t>
              </a:r>
              <a:r>
                <a:rPr kumimoji="0" lang="de-DE" sz="1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text</a:t>
              </a:r>
              <a:endPara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4" name="Rechteck 133">
              <a:extLst>
                <a:ext uri="{FF2B5EF4-FFF2-40B4-BE49-F238E27FC236}">
                  <a16:creationId xmlns:a16="http://schemas.microsoft.com/office/drawing/2014/main" id="{136DFC77-4FFF-3742-B4EB-9401E715614A}"/>
                </a:ext>
              </a:extLst>
            </p:cNvPr>
            <p:cNvSpPr/>
            <p:nvPr/>
          </p:nvSpPr>
          <p:spPr>
            <a:xfrm>
              <a:off x="2041920" y="3305779"/>
              <a:ext cx="4226359" cy="7920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28800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Placeholder Title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Placeholder </a:t>
              </a:r>
              <a:r>
                <a:rPr kumimoji="0" lang="de-DE" sz="1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text</a:t>
              </a:r>
              <a:endPara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5" name="Rechteck 134">
              <a:extLst>
                <a:ext uri="{FF2B5EF4-FFF2-40B4-BE49-F238E27FC236}">
                  <a16:creationId xmlns:a16="http://schemas.microsoft.com/office/drawing/2014/main" id="{2C16DEA9-09AC-8449-8710-B2AD3C877850}"/>
                </a:ext>
              </a:extLst>
            </p:cNvPr>
            <p:cNvSpPr/>
            <p:nvPr/>
          </p:nvSpPr>
          <p:spPr>
            <a:xfrm>
              <a:off x="2047727" y="4855467"/>
              <a:ext cx="4226359" cy="79200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28800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Placeholder Title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Placeholder </a:t>
              </a:r>
              <a:r>
                <a:rPr kumimoji="0" lang="de-DE" sz="1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E7E6E6">
                      <a:lumMod val="2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text</a:t>
              </a:r>
              <a:endPara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143" name="Rechteck 142">
            <a:extLst>
              <a:ext uri="{FF2B5EF4-FFF2-40B4-BE49-F238E27FC236}">
                <a16:creationId xmlns:a16="http://schemas.microsoft.com/office/drawing/2014/main" id="{96BFC8D4-8F23-4E45-A7CB-CC70B63966D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9256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dddZmQipDWBUuJIzOBLI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cKJ9sViS4ib4gfVYYuwC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2nS24adSZXIg4tKDSYptQ"/>
</p:tagLst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453</Words>
  <Application>Microsoft Office PowerPoint</Application>
  <PresentationFormat>Breitbild</PresentationFormat>
  <Paragraphs>182</Paragraphs>
  <Slides>8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2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Calibri</vt:lpstr>
      <vt:lpstr>1_Office</vt:lpstr>
      <vt:lpstr>Office</vt:lpstr>
      <vt:lpstr>think-cell Folie</vt:lpstr>
      <vt:lpstr>Panel Discussion</vt:lpstr>
      <vt:lpstr>Panel Discussion</vt:lpstr>
      <vt:lpstr>Company talks</vt:lpstr>
      <vt:lpstr>Company talks</vt:lpstr>
      <vt:lpstr>sofa talks</vt:lpstr>
      <vt:lpstr>sofa talks</vt:lpstr>
      <vt:lpstr>Agenda</vt:lpstr>
      <vt:lpstr>Agenda</vt:lpstr>
    </vt:vector>
  </TitlesOfParts>
  <Manager/>
  <Company/>
  <LinksUpToDate>false</LinksUpToDate>
  <SharedDoc>false</SharedDoc>
  <HyperlinkBase>www.strategypunk.com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 Partnerships</dc:title>
  <dc:subject/>
  <dc:creator/>
  <cp:keywords/>
  <dc:description/>
  <cp:lastModifiedBy>Thomas Kriete</cp:lastModifiedBy>
  <cp:revision>76</cp:revision>
  <dcterms:created xsi:type="dcterms:W3CDTF">2019-03-05T19:37:05Z</dcterms:created>
  <dcterms:modified xsi:type="dcterms:W3CDTF">2022-01-30T19:29:28Z</dcterms:modified>
  <cp:category/>
</cp:coreProperties>
</file>