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</p:embeddedFont>
    <p:embeddedFont>
      <p:font typeface="Clear Sans Bold" panose="020B0604020202020204" charset="0"/>
      <p:regular r:id="rId9"/>
    </p:embeddedFont>
    <p:embeddedFont>
      <p:font typeface="Clear Sans Regular" panose="020B0604020202020204" charset="0"/>
      <p:regular r:id="rId10"/>
    </p:embeddedFont>
    <p:embeddedFont>
      <p:font typeface="Clear Sans Regular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3934305" y="2935330"/>
            <a:ext cx="10326086" cy="52533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03395" y="3867821"/>
            <a:ext cx="8987906" cy="44939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96463" y="5373237"/>
            <a:ext cx="5985283" cy="2992641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3549033" y="6536834"/>
            <a:ext cx="1126921" cy="1126921"/>
            <a:chOff x="0" y="0"/>
            <a:chExt cx="495300" cy="4953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514927" y="6536834"/>
            <a:ext cx="1126921" cy="1126921"/>
            <a:chOff x="0" y="0"/>
            <a:chExt cx="495300" cy="4953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4226644" y="4751127"/>
            <a:ext cx="1126921" cy="1126921"/>
            <a:chOff x="0" y="0"/>
            <a:chExt cx="495300" cy="4953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2866454" y="4751127"/>
            <a:ext cx="1126921" cy="1126921"/>
            <a:chOff x="0" y="0"/>
            <a:chExt cx="495300" cy="4953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5642408" y="3349895"/>
            <a:ext cx="1126921" cy="1126921"/>
            <a:chOff x="0" y="0"/>
            <a:chExt cx="495300" cy="4953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1479456" y="3349895"/>
            <a:ext cx="1126921" cy="1126921"/>
            <a:chOff x="0" y="0"/>
            <a:chExt cx="495300" cy="4953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23" name="AutoShape 23"/>
          <p:cNvSpPr/>
          <p:nvPr/>
        </p:nvSpPr>
        <p:spPr>
          <a:xfrm>
            <a:off x="12605955" y="3872575"/>
            <a:ext cx="866221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13992953" y="5300287"/>
            <a:ext cx="866221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14641847" y="7077167"/>
            <a:ext cx="866221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4776187" y="3872575"/>
            <a:ext cx="866221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3360423" y="5300287"/>
            <a:ext cx="866221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>
            <a:off x="2682812" y="7085994"/>
            <a:ext cx="866221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9" name="Group 29"/>
          <p:cNvGrpSpPr/>
          <p:nvPr/>
        </p:nvGrpSpPr>
        <p:grpSpPr>
          <a:xfrm>
            <a:off x="3934305" y="8475339"/>
            <a:ext cx="10326086" cy="1338502"/>
            <a:chOff x="0" y="0"/>
            <a:chExt cx="2366553" cy="30676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366553" cy="306760"/>
            </a:xfrm>
            <a:custGeom>
              <a:avLst/>
              <a:gdLst/>
              <a:ahLst/>
              <a:cxnLst/>
              <a:rect l="l" t="t" r="r" b="b"/>
              <a:pathLst>
                <a:path w="2366553" h="306760">
                  <a:moveTo>
                    <a:pt x="0" y="0"/>
                  </a:moveTo>
                  <a:lnTo>
                    <a:pt x="2366553" y="0"/>
                  </a:lnTo>
                  <a:lnTo>
                    <a:pt x="2366553" y="306760"/>
                  </a:lnTo>
                  <a:lnTo>
                    <a:pt x="0" y="306760"/>
                  </a:lnTo>
                  <a:close/>
                </a:path>
              </a:pathLst>
            </a:custGeom>
            <a:solidFill>
              <a:srgbClr val="6B7DA2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8379" tIns="58379" rIns="58379" bIns="58379" rtlCol="0" anchor="ctr"/>
            <a:lstStyle/>
            <a:p>
              <a:pPr algn="ctr">
                <a:lnSpc>
                  <a:spcPts val="3019"/>
                </a:lnSpc>
              </a:pPr>
              <a:endParaRPr/>
            </a:p>
          </p:txBody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177381" y="5057775"/>
            <a:ext cx="517847" cy="517847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725275" y="3550154"/>
            <a:ext cx="661408" cy="661408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22901" y="3603947"/>
            <a:ext cx="591923" cy="59192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514266" y="5043088"/>
            <a:ext cx="524674" cy="524674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878574" y="6827828"/>
            <a:ext cx="439747" cy="439747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3797566" y="6837353"/>
            <a:ext cx="523444" cy="52344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6350378" y="391597"/>
            <a:ext cx="1274206" cy="1274206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1965812" y="6414936"/>
            <a:ext cx="1583221" cy="45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16"/>
              </a:lnSpc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Describe this</a:t>
            </a:r>
          </a:p>
          <a:p>
            <a:pPr algn="r">
              <a:lnSpc>
                <a:spcPts val="1816"/>
              </a:lnSpc>
              <a:spcBef>
                <a:spcPct val="0"/>
              </a:spcBef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process in detail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605955" y="3201516"/>
            <a:ext cx="1820109" cy="45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6"/>
              </a:lnSpc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Describe this</a:t>
            </a:r>
          </a:p>
          <a:p>
            <a:pPr>
              <a:lnSpc>
                <a:spcPts val="1816"/>
              </a:lnSpc>
              <a:spcBef>
                <a:spcPct val="0"/>
              </a:spcBef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process in detail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992953" y="4629229"/>
            <a:ext cx="1779310" cy="45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6"/>
              </a:lnSpc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Describe this</a:t>
            </a:r>
          </a:p>
          <a:p>
            <a:pPr>
              <a:lnSpc>
                <a:spcPts val="1816"/>
              </a:lnSpc>
              <a:spcBef>
                <a:spcPct val="0"/>
              </a:spcBef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process in detail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641847" y="6406109"/>
            <a:ext cx="1680341" cy="45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6"/>
              </a:lnSpc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Describe this</a:t>
            </a:r>
          </a:p>
          <a:p>
            <a:pPr>
              <a:lnSpc>
                <a:spcPts val="1816"/>
              </a:lnSpc>
              <a:spcBef>
                <a:spcPct val="0"/>
              </a:spcBef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process in detail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793534" y="3201516"/>
            <a:ext cx="1848874" cy="45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16"/>
              </a:lnSpc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Describe this</a:t>
            </a:r>
          </a:p>
          <a:p>
            <a:pPr algn="r">
              <a:lnSpc>
                <a:spcPts val="1816"/>
              </a:lnSpc>
              <a:spcBef>
                <a:spcPct val="0"/>
              </a:spcBef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process in detail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391733" y="4629229"/>
            <a:ext cx="1834912" cy="45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16"/>
              </a:lnSpc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Describe this</a:t>
            </a:r>
          </a:p>
          <a:p>
            <a:pPr algn="r">
              <a:lnSpc>
                <a:spcPts val="1816"/>
              </a:lnSpc>
              <a:spcBef>
                <a:spcPct val="0"/>
              </a:spcBef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process in detail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727853" y="1918989"/>
            <a:ext cx="2722502" cy="798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2671">
                <a:solidFill>
                  <a:srgbClr val="5D5D5D"/>
                </a:solidFill>
                <a:latin typeface="Clear Sans Bold Bold"/>
              </a:rPr>
              <a:t>Core </a:t>
            </a:r>
          </a:p>
          <a:p>
            <a:pPr algn="ctr">
              <a:lnSpc>
                <a:spcPts val="3125"/>
              </a:lnSpc>
            </a:pPr>
            <a:r>
              <a:rPr lang="en-US" sz="2671">
                <a:solidFill>
                  <a:srgbClr val="5D5D5D"/>
                </a:solidFill>
                <a:latin typeface="Clear Sans Bold Bold"/>
              </a:rPr>
              <a:t>Competencies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605955" y="2879485"/>
            <a:ext cx="1472432" cy="25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Competence 4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992953" y="4307197"/>
            <a:ext cx="1489065" cy="25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Competence 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4641847" y="6084078"/>
            <a:ext cx="1520799" cy="25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Competence 6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226644" y="2879485"/>
            <a:ext cx="1415764" cy="25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Competence 3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803889" y="4307197"/>
            <a:ext cx="1422755" cy="25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Competence 2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201122" y="6092905"/>
            <a:ext cx="1470327" cy="25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Competence 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325175" y="6926180"/>
            <a:ext cx="3544346" cy="840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99"/>
              </a:lnSpc>
              <a:spcBef>
                <a:spcPct val="0"/>
              </a:spcBef>
            </a:pPr>
            <a:r>
              <a:rPr lang="en-US" sz="1642">
                <a:solidFill>
                  <a:srgbClr val="FFFFFF"/>
                </a:solidFill>
                <a:latin typeface="Clear Sans Regular Bold"/>
              </a:rPr>
              <a:t>Lorem ipsum dolor sit amet, consetetur sadipscing elitr, sed diam nonumy eirmod tempor invidunt ut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736097" y="4072533"/>
            <a:ext cx="2722502" cy="798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2671">
                <a:solidFill>
                  <a:srgbClr val="5D5D5D"/>
                </a:solidFill>
                <a:latin typeface="Clear Sans Bold Bold"/>
              </a:rPr>
              <a:t>Strategic</a:t>
            </a:r>
          </a:p>
          <a:p>
            <a:pPr algn="ctr">
              <a:lnSpc>
                <a:spcPts val="3125"/>
              </a:lnSpc>
            </a:pPr>
            <a:r>
              <a:rPr lang="en-US" sz="2671">
                <a:solidFill>
                  <a:srgbClr val="5D5D5D"/>
                </a:solidFill>
                <a:latin typeface="Clear Sans Bold"/>
              </a:rPr>
              <a:t>Focus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736097" y="6144297"/>
            <a:ext cx="2722502" cy="40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2671">
                <a:solidFill>
                  <a:srgbClr val="FFFFFF"/>
                </a:solidFill>
                <a:latin typeface="Clear Sans Bold"/>
              </a:rPr>
              <a:t>Mission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788731" y="8584800"/>
            <a:ext cx="2722502" cy="40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2671">
                <a:solidFill>
                  <a:srgbClr val="FFFFFF"/>
                </a:solidFill>
                <a:latin typeface="Clear Sans Bold"/>
              </a:rPr>
              <a:t>Purpose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212044" y="9116015"/>
            <a:ext cx="5875877" cy="536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91"/>
              </a:lnSpc>
              <a:spcBef>
                <a:spcPct val="0"/>
              </a:spcBef>
            </a:pPr>
            <a:r>
              <a:rPr lang="en-US" sz="1565">
                <a:solidFill>
                  <a:srgbClr val="FFFFFF"/>
                </a:solidFill>
                <a:latin typeface="Clear Sans Regular Bold"/>
              </a:rPr>
              <a:t>Lorem ipsum dolor sit amet, consetetur sadipscing elitr, sed diam nonumy eirmod tempor invidunt ut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209298" y="6232086"/>
            <a:ext cx="1470327" cy="487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Strategic</a:t>
            </a:r>
          </a:p>
          <a:p>
            <a:pPr algn="ctr"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Focus 1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205869" y="5129246"/>
            <a:ext cx="1470327" cy="487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Strategic</a:t>
            </a:r>
          </a:p>
          <a:p>
            <a:pPr algn="ctr"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Focus 2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0744292" y="5129246"/>
            <a:ext cx="1470327" cy="487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Strategic</a:t>
            </a:r>
          </a:p>
          <a:p>
            <a:pPr algn="ctr"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Focus 3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1870791" y="6232086"/>
            <a:ext cx="1470327" cy="487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Strategic</a:t>
            </a:r>
          </a:p>
          <a:p>
            <a:pPr algn="ctr"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Focus 4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4555163" y="9615404"/>
            <a:ext cx="3069422" cy="335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Canva Sans Bold"/>
              </a:rPr>
              <a:t>www.strategypunk.com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80781" y="384828"/>
            <a:ext cx="9116318" cy="962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000000"/>
                </a:solidFill>
                <a:latin typeface="Canva Sans Bold"/>
              </a:rPr>
              <a:t>Stategic Focus Framework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3934305" y="2935330"/>
            <a:ext cx="10326086" cy="52533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03395" y="3867821"/>
            <a:ext cx="8987906" cy="44939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96463" y="5373237"/>
            <a:ext cx="5985283" cy="2992641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3549033" y="6536834"/>
            <a:ext cx="1126921" cy="1126921"/>
            <a:chOff x="0" y="0"/>
            <a:chExt cx="495300" cy="4953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514927" y="6536834"/>
            <a:ext cx="1126921" cy="1126921"/>
            <a:chOff x="0" y="0"/>
            <a:chExt cx="495300" cy="4953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4226644" y="4751127"/>
            <a:ext cx="1126921" cy="1126921"/>
            <a:chOff x="0" y="0"/>
            <a:chExt cx="495300" cy="4953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2866454" y="4751127"/>
            <a:ext cx="1126921" cy="1126921"/>
            <a:chOff x="0" y="0"/>
            <a:chExt cx="495300" cy="4953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5642408" y="3349895"/>
            <a:ext cx="1126921" cy="1126921"/>
            <a:chOff x="0" y="0"/>
            <a:chExt cx="495300" cy="4953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1479456" y="3349895"/>
            <a:ext cx="1126921" cy="1126921"/>
            <a:chOff x="0" y="0"/>
            <a:chExt cx="495300" cy="4953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23" name="AutoShape 23"/>
          <p:cNvSpPr/>
          <p:nvPr/>
        </p:nvSpPr>
        <p:spPr>
          <a:xfrm>
            <a:off x="12605955" y="3872575"/>
            <a:ext cx="866221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13992953" y="5300287"/>
            <a:ext cx="866221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14641847" y="7077167"/>
            <a:ext cx="866221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4776187" y="3872575"/>
            <a:ext cx="866221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3360423" y="5300287"/>
            <a:ext cx="866221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>
            <a:off x="2682812" y="7085994"/>
            <a:ext cx="866221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9" name="Group 29"/>
          <p:cNvGrpSpPr/>
          <p:nvPr/>
        </p:nvGrpSpPr>
        <p:grpSpPr>
          <a:xfrm>
            <a:off x="3934305" y="8475339"/>
            <a:ext cx="10326086" cy="1338502"/>
            <a:chOff x="0" y="0"/>
            <a:chExt cx="2366553" cy="30676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366553" cy="306760"/>
            </a:xfrm>
            <a:custGeom>
              <a:avLst/>
              <a:gdLst/>
              <a:ahLst/>
              <a:cxnLst/>
              <a:rect l="l" t="t" r="r" b="b"/>
              <a:pathLst>
                <a:path w="2366553" h="306760">
                  <a:moveTo>
                    <a:pt x="0" y="0"/>
                  </a:moveTo>
                  <a:lnTo>
                    <a:pt x="2366553" y="0"/>
                  </a:lnTo>
                  <a:lnTo>
                    <a:pt x="2366553" y="306760"/>
                  </a:lnTo>
                  <a:lnTo>
                    <a:pt x="0" y="306760"/>
                  </a:lnTo>
                  <a:close/>
                </a:path>
              </a:pathLst>
            </a:custGeom>
            <a:solidFill>
              <a:srgbClr val="6B7DA2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8379" tIns="58379" rIns="58379" bIns="58379" rtlCol="0" anchor="ctr"/>
            <a:lstStyle/>
            <a:p>
              <a:pPr algn="ctr">
                <a:lnSpc>
                  <a:spcPts val="3019"/>
                </a:lnSpc>
              </a:pPr>
              <a:endParaRPr/>
            </a:p>
          </p:txBody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177381" y="5057775"/>
            <a:ext cx="517847" cy="517847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725275" y="3550154"/>
            <a:ext cx="661408" cy="661408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22901" y="3603947"/>
            <a:ext cx="591923" cy="59192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514266" y="5043088"/>
            <a:ext cx="524674" cy="524674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878574" y="6827828"/>
            <a:ext cx="439747" cy="439747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3797566" y="6837353"/>
            <a:ext cx="523444" cy="52344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6350378" y="391597"/>
            <a:ext cx="1274206" cy="1274206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1965812" y="6414936"/>
            <a:ext cx="1583221" cy="45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16"/>
              </a:lnSpc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Describe this</a:t>
            </a:r>
          </a:p>
          <a:p>
            <a:pPr algn="r">
              <a:lnSpc>
                <a:spcPts val="1816"/>
              </a:lnSpc>
              <a:spcBef>
                <a:spcPct val="0"/>
              </a:spcBef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process in detail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605955" y="3201516"/>
            <a:ext cx="1820109" cy="45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6"/>
              </a:lnSpc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Describe this</a:t>
            </a:r>
          </a:p>
          <a:p>
            <a:pPr>
              <a:lnSpc>
                <a:spcPts val="1816"/>
              </a:lnSpc>
              <a:spcBef>
                <a:spcPct val="0"/>
              </a:spcBef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process in detail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992953" y="4629229"/>
            <a:ext cx="1779310" cy="45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6"/>
              </a:lnSpc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Describe this</a:t>
            </a:r>
          </a:p>
          <a:p>
            <a:pPr>
              <a:lnSpc>
                <a:spcPts val="1816"/>
              </a:lnSpc>
              <a:spcBef>
                <a:spcPct val="0"/>
              </a:spcBef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process in detail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641847" y="6406109"/>
            <a:ext cx="1680341" cy="45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6"/>
              </a:lnSpc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Describe this</a:t>
            </a:r>
          </a:p>
          <a:p>
            <a:pPr>
              <a:lnSpc>
                <a:spcPts val="1816"/>
              </a:lnSpc>
              <a:spcBef>
                <a:spcPct val="0"/>
              </a:spcBef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process in detail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793534" y="3201516"/>
            <a:ext cx="1848874" cy="45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16"/>
              </a:lnSpc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Describe this</a:t>
            </a:r>
          </a:p>
          <a:p>
            <a:pPr algn="r">
              <a:lnSpc>
                <a:spcPts val="1816"/>
              </a:lnSpc>
              <a:spcBef>
                <a:spcPct val="0"/>
              </a:spcBef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process in detail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391733" y="4629229"/>
            <a:ext cx="1834912" cy="45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16"/>
              </a:lnSpc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Describe this</a:t>
            </a:r>
          </a:p>
          <a:p>
            <a:pPr algn="r">
              <a:lnSpc>
                <a:spcPts val="1816"/>
              </a:lnSpc>
              <a:spcBef>
                <a:spcPct val="0"/>
              </a:spcBef>
            </a:pPr>
            <a:r>
              <a:rPr lang="en-US" sz="1297">
                <a:solidFill>
                  <a:srgbClr val="5D5D5D"/>
                </a:solidFill>
                <a:latin typeface="Clear Sans Regular"/>
              </a:rPr>
              <a:t>process in detail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727853" y="1918989"/>
            <a:ext cx="2722502" cy="798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2671">
                <a:solidFill>
                  <a:srgbClr val="5D5D5D"/>
                </a:solidFill>
                <a:latin typeface="Clear Sans Bold Bold"/>
              </a:rPr>
              <a:t>Core </a:t>
            </a:r>
          </a:p>
          <a:p>
            <a:pPr algn="ctr">
              <a:lnSpc>
                <a:spcPts val="3125"/>
              </a:lnSpc>
            </a:pPr>
            <a:r>
              <a:rPr lang="en-US" sz="2671">
                <a:solidFill>
                  <a:srgbClr val="5D5D5D"/>
                </a:solidFill>
                <a:latin typeface="Clear Sans Bold Bold"/>
              </a:rPr>
              <a:t>Competencies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605955" y="2879485"/>
            <a:ext cx="1472432" cy="25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Competence 4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992953" y="4307197"/>
            <a:ext cx="1489065" cy="25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Competence 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4641847" y="6084078"/>
            <a:ext cx="1520799" cy="25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Competence 6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226644" y="2879485"/>
            <a:ext cx="1415764" cy="25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Competence 3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803889" y="4307197"/>
            <a:ext cx="1422755" cy="25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Competence 2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201122" y="6092905"/>
            <a:ext cx="1470327" cy="25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Competence 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325175" y="6926180"/>
            <a:ext cx="3544346" cy="840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99"/>
              </a:lnSpc>
              <a:spcBef>
                <a:spcPct val="0"/>
              </a:spcBef>
            </a:pPr>
            <a:r>
              <a:rPr lang="en-US" sz="1642">
                <a:solidFill>
                  <a:srgbClr val="FFFFFF"/>
                </a:solidFill>
                <a:latin typeface="Clear Sans Regular Bold"/>
              </a:rPr>
              <a:t>Lorem ipsum dolor sit amet, consetetur sadipscing elitr, sed diam nonumy eirmod tempor invidunt ut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736097" y="4072533"/>
            <a:ext cx="2722502" cy="798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2671">
                <a:solidFill>
                  <a:srgbClr val="5D5D5D"/>
                </a:solidFill>
                <a:latin typeface="Clear Sans Bold Bold"/>
              </a:rPr>
              <a:t>Strategic</a:t>
            </a:r>
          </a:p>
          <a:p>
            <a:pPr algn="ctr">
              <a:lnSpc>
                <a:spcPts val="3125"/>
              </a:lnSpc>
            </a:pPr>
            <a:r>
              <a:rPr lang="en-US" sz="2671">
                <a:solidFill>
                  <a:srgbClr val="5D5D5D"/>
                </a:solidFill>
                <a:latin typeface="Clear Sans Bold"/>
              </a:rPr>
              <a:t>Focus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736097" y="6144297"/>
            <a:ext cx="2722502" cy="40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2671">
                <a:solidFill>
                  <a:srgbClr val="FFFFFF"/>
                </a:solidFill>
                <a:latin typeface="Clear Sans Bold"/>
              </a:rPr>
              <a:t>Mission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788731" y="8584800"/>
            <a:ext cx="2722502" cy="40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2671">
                <a:solidFill>
                  <a:srgbClr val="FFFFFF"/>
                </a:solidFill>
                <a:latin typeface="Clear Sans Bold"/>
              </a:rPr>
              <a:t>Purpose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212044" y="9116015"/>
            <a:ext cx="5875877" cy="536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91"/>
              </a:lnSpc>
              <a:spcBef>
                <a:spcPct val="0"/>
              </a:spcBef>
            </a:pPr>
            <a:r>
              <a:rPr lang="en-US" sz="1565">
                <a:solidFill>
                  <a:srgbClr val="FFFFFF"/>
                </a:solidFill>
                <a:latin typeface="Clear Sans Regular Bold"/>
              </a:rPr>
              <a:t>Lorem ipsum dolor sit amet, consetetur sadipscing elitr, sed diam nonumy eirmod tempor invidunt ut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209298" y="6232086"/>
            <a:ext cx="1470327" cy="487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Strategic</a:t>
            </a:r>
          </a:p>
          <a:p>
            <a:pPr algn="ctr"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Focus 1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205869" y="5129246"/>
            <a:ext cx="1470327" cy="487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Strategic</a:t>
            </a:r>
          </a:p>
          <a:p>
            <a:pPr algn="ctr"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Focus 2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0744292" y="5129246"/>
            <a:ext cx="1470327" cy="487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Strategic</a:t>
            </a:r>
          </a:p>
          <a:p>
            <a:pPr algn="ctr"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Focus 3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1870791" y="6232086"/>
            <a:ext cx="1470327" cy="487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Strategic</a:t>
            </a:r>
          </a:p>
          <a:p>
            <a:pPr algn="ctr">
              <a:lnSpc>
                <a:spcPts val="1951"/>
              </a:lnSpc>
            </a:pPr>
            <a:r>
              <a:rPr lang="en-US" sz="1668">
                <a:solidFill>
                  <a:srgbClr val="5D5D5D"/>
                </a:solidFill>
                <a:latin typeface="Clear Sans Bold Bold"/>
              </a:rPr>
              <a:t>Focus 4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4555163" y="9615404"/>
            <a:ext cx="3069422" cy="335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www.strategypunk.com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80781" y="384828"/>
            <a:ext cx="9116318" cy="962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306876"/>
                </a:solidFill>
                <a:latin typeface="Canva Sans Bold"/>
              </a:rPr>
              <a:t>Stategic Focus Framework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Benutzerdefiniert</PresentationFormat>
  <Paragraphs>72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Clear Sans Regular Bold</vt:lpstr>
      <vt:lpstr>Arial</vt:lpstr>
      <vt:lpstr>Canva Sans Bold</vt:lpstr>
      <vt:lpstr>Calibri</vt:lpstr>
      <vt:lpstr>Clear Sans Regular</vt:lpstr>
      <vt:lpstr>Clear Sans Bold Bold</vt:lpstr>
      <vt:lpstr>Clear Sans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Strategic Focus</dc:title>
  <dc:creator>StrategyPunk.com</dc:creator>
  <cp:lastModifiedBy>Thomas Kriete</cp:lastModifiedBy>
  <cp:revision>3</cp:revision>
  <dcterms:created xsi:type="dcterms:W3CDTF">2006-08-16T00:00:00Z</dcterms:created>
  <dcterms:modified xsi:type="dcterms:W3CDTF">2023-03-12T16:46:42Z</dcterms:modified>
  <dc:identifier>DAFc_fIsWOw</dc:identifier>
</cp:coreProperties>
</file>