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mo Bold Italics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Inter Bold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9176" y="1973935"/>
            <a:ext cx="5490688" cy="918205"/>
            <a:chOff x="0" y="0"/>
            <a:chExt cx="3505423" cy="586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5423" cy="586210"/>
            </a:xfrm>
            <a:custGeom>
              <a:avLst/>
              <a:gdLst/>
              <a:ahLst/>
              <a:cxnLst/>
              <a:rect l="l" t="t" r="r" b="b"/>
              <a:pathLst>
                <a:path w="3505423" h="586210">
                  <a:moveTo>
                    <a:pt x="203200" y="586210"/>
                  </a:moveTo>
                  <a:lnTo>
                    <a:pt x="3302223" y="586210"/>
                  </a:lnTo>
                  <a:lnTo>
                    <a:pt x="3505423" y="0"/>
                  </a:lnTo>
                  <a:lnTo>
                    <a:pt x="0" y="0"/>
                  </a:lnTo>
                  <a:lnTo>
                    <a:pt x="203200" y="586210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16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20608" y="3036923"/>
            <a:ext cx="4943230" cy="846316"/>
            <a:chOff x="0" y="0"/>
            <a:chExt cx="3155909" cy="5403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55909" cy="540314"/>
            </a:xfrm>
            <a:custGeom>
              <a:avLst/>
              <a:gdLst/>
              <a:ahLst/>
              <a:cxnLst/>
              <a:rect l="l" t="t" r="r" b="b"/>
              <a:pathLst>
                <a:path w="3155909" h="540314">
                  <a:moveTo>
                    <a:pt x="203200" y="540314"/>
                  </a:moveTo>
                  <a:lnTo>
                    <a:pt x="2952709" y="540314"/>
                  </a:lnTo>
                  <a:lnTo>
                    <a:pt x="3155909" y="0"/>
                  </a:lnTo>
                  <a:lnTo>
                    <a:pt x="0" y="0"/>
                  </a:lnTo>
                  <a:lnTo>
                    <a:pt x="203200" y="540314"/>
                  </a:lnTo>
                  <a:close/>
                </a:path>
              </a:pathLst>
            </a:custGeom>
            <a:solidFill>
              <a:srgbClr val="704E8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16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4160" y="4034904"/>
            <a:ext cx="4272739" cy="846316"/>
            <a:chOff x="0" y="0"/>
            <a:chExt cx="2727848" cy="5403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27848" cy="540314"/>
            </a:xfrm>
            <a:custGeom>
              <a:avLst/>
              <a:gdLst/>
              <a:ahLst/>
              <a:cxnLst/>
              <a:rect l="l" t="t" r="r" b="b"/>
              <a:pathLst>
                <a:path w="2727848" h="540314">
                  <a:moveTo>
                    <a:pt x="203200" y="540314"/>
                  </a:moveTo>
                  <a:lnTo>
                    <a:pt x="2524648" y="540314"/>
                  </a:lnTo>
                  <a:lnTo>
                    <a:pt x="2727848" y="0"/>
                  </a:lnTo>
                  <a:lnTo>
                    <a:pt x="0" y="0"/>
                  </a:lnTo>
                  <a:lnTo>
                    <a:pt x="203200" y="540314"/>
                  </a:lnTo>
                  <a:close/>
                </a:path>
              </a:pathLst>
            </a:custGeom>
            <a:solidFill>
              <a:srgbClr val="E05A4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16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604459" y="5032884"/>
            <a:ext cx="3614440" cy="846316"/>
            <a:chOff x="0" y="0"/>
            <a:chExt cx="2307569" cy="540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07569" cy="540314"/>
            </a:xfrm>
            <a:custGeom>
              <a:avLst/>
              <a:gdLst/>
              <a:ahLst/>
              <a:cxnLst/>
              <a:rect l="l" t="t" r="r" b="b"/>
              <a:pathLst>
                <a:path w="2307569" h="540314">
                  <a:moveTo>
                    <a:pt x="203200" y="540314"/>
                  </a:moveTo>
                  <a:lnTo>
                    <a:pt x="2104369" y="540314"/>
                  </a:lnTo>
                  <a:lnTo>
                    <a:pt x="2307569" y="0"/>
                  </a:lnTo>
                  <a:lnTo>
                    <a:pt x="0" y="0"/>
                  </a:lnTo>
                  <a:lnTo>
                    <a:pt x="203200" y="540314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16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55820" y="6030865"/>
            <a:ext cx="2907377" cy="846316"/>
            <a:chOff x="0" y="0"/>
            <a:chExt cx="1856159" cy="5403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6159" cy="540314"/>
            </a:xfrm>
            <a:custGeom>
              <a:avLst/>
              <a:gdLst/>
              <a:ahLst/>
              <a:cxnLst/>
              <a:rect l="l" t="t" r="r" b="b"/>
              <a:pathLst>
                <a:path w="1856159" h="540314">
                  <a:moveTo>
                    <a:pt x="203200" y="540314"/>
                  </a:moveTo>
                  <a:lnTo>
                    <a:pt x="1652959" y="540314"/>
                  </a:lnTo>
                  <a:lnTo>
                    <a:pt x="1856159" y="0"/>
                  </a:lnTo>
                  <a:lnTo>
                    <a:pt x="0" y="0"/>
                  </a:lnTo>
                  <a:lnTo>
                    <a:pt x="203200" y="540314"/>
                  </a:lnTo>
                  <a:close/>
                </a:path>
              </a:pathLst>
            </a:custGeom>
            <a:solidFill>
              <a:srgbClr val="6CC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16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643384" y="7995485"/>
            <a:ext cx="1497357" cy="1990755"/>
            <a:chOff x="0" y="0"/>
            <a:chExt cx="406400" cy="5403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400" cy="540314"/>
            </a:xfrm>
            <a:custGeom>
              <a:avLst/>
              <a:gdLst/>
              <a:ahLst/>
              <a:cxnLst/>
              <a:rect l="l" t="t" r="r" b="b"/>
              <a:pathLst>
                <a:path w="406400" h="540314">
                  <a:moveTo>
                    <a:pt x="203200" y="540314"/>
                  </a:moveTo>
                  <a:lnTo>
                    <a:pt x="203200" y="540314"/>
                  </a:lnTo>
                  <a:lnTo>
                    <a:pt x="406400" y="0"/>
                  </a:lnTo>
                  <a:lnTo>
                    <a:pt x="0" y="0"/>
                  </a:lnTo>
                  <a:lnTo>
                    <a:pt x="203200" y="540314"/>
                  </a:lnTo>
                  <a:close/>
                </a:path>
              </a:pathLst>
            </a:custGeom>
            <a:solidFill>
              <a:srgbClr val="ED86C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165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alphaModFix amt="28000"/>
          </a:blip>
          <a:srcRect t="29843"/>
          <a:stretch>
            <a:fillRect/>
          </a:stretch>
        </p:blipFill>
        <p:spPr>
          <a:xfrm>
            <a:off x="10683830" y="5032884"/>
            <a:ext cx="3451357" cy="478219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1282316" y="7011292"/>
            <a:ext cx="2219813" cy="846316"/>
            <a:chOff x="0" y="0"/>
            <a:chExt cx="1417197" cy="54031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17197" cy="540314"/>
            </a:xfrm>
            <a:custGeom>
              <a:avLst/>
              <a:gdLst/>
              <a:ahLst/>
              <a:cxnLst/>
              <a:rect l="l" t="t" r="r" b="b"/>
              <a:pathLst>
                <a:path w="1417197" h="540314">
                  <a:moveTo>
                    <a:pt x="203200" y="540314"/>
                  </a:moveTo>
                  <a:lnTo>
                    <a:pt x="1213997" y="540314"/>
                  </a:lnTo>
                  <a:lnTo>
                    <a:pt x="1417197" y="0"/>
                  </a:lnTo>
                  <a:lnTo>
                    <a:pt x="0" y="0"/>
                  </a:lnTo>
                  <a:lnTo>
                    <a:pt x="203200" y="540314"/>
                  </a:lnTo>
                  <a:close/>
                </a:path>
              </a:pathLst>
            </a:custGeom>
            <a:solidFill>
              <a:srgbClr val="A070B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165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alphaModFix amt="28000"/>
          </a:blip>
          <a:srcRect t="29843"/>
          <a:stretch>
            <a:fillRect/>
          </a:stretch>
        </p:blipFill>
        <p:spPr>
          <a:xfrm>
            <a:off x="10767541" y="6058440"/>
            <a:ext cx="3451357" cy="47821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alphaModFix amt="28000"/>
          </a:blip>
          <a:srcRect l="17306" t="29843" r="20767"/>
          <a:stretch>
            <a:fillRect/>
          </a:stretch>
        </p:blipFill>
        <p:spPr>
          <a:xfrm>
            <a:off x="11364849" y="7011292"/>
            <a:ext cx="2137280" cy="47821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alphaModFix amt="28000"/>
          </a:blip>
          <a:srcRect t="25112"/>
          <a:stretch>
            <a:fillRect/>
          </a:stretch>
        </p:blipFill>
        <p:spPr>
          <a:xfrm>
            <a:off x="11507497" y="7991554"/>
            <a:ext cx="1804023" cy="26681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alphaModFix amt="28000"/>
          </a:blip>
          <a:srcRect t="29843"/>
          <a:stretch>
            <a:fillRect/>
          </a:stretch>
        </p:blipFill>
        <p:spPr>
          <a:xfrm>
            <a:off x="10767541" y="4062479"/>
            <a:ext cx="3451357" cy="47821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">
            <a:alphaModFix amt="28000"/>
          </a:blip>
          <a:srcRect t="29843"/>
          <a:stretch>
            <a:fillRect/>
          </a:stretch>
        </p:blipFill>
        <p:spPr>
          <a:xfrm>
            <a:off x="10767541" y="3060328"/>
            <a:ext cx="3451357" cy="478219"/>
          </a:xfrm>
          <a:prstGeom prst="rect">
            <a:avLst/>
          </a:prstGeom>
        </p:spPr>
      </p:pic>
      <p:sp>
        <p:nvSpPr>
          <p:cNvPr id="33" name="AutoShape 33"/>
          <p:cNvSpPr/>
          <p:nvPr/>
        </p:nvSpPr>
        <p:spPr>
          <a:xfrm>
            <a:off x="3314700" y="2404463"/>
            <a:ext cx="6246842" cy="0"/>
          </a:xfrm>
          <a:prstGeom prst="line">
            <a:avLst/>
          </a:prstGeom>
          <a:ln w="571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4" name="AutoShape 34"/>
          <p:cNvSpPr/>
          <p:nvPr/>
        </p:nvSpPr>
        <p:spPr>
          <a:xfrm>
            <a:off x="5657565" y="3277560"/>
            <a:ext cx="4263043" cy="0"/>
          </a:xfrm>
          <a:prstGeom prst="line">
            <a:avLst/>
          </a:prstGeom>
          <a:ln w="571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5" name="AutoShape 35"/>
          <p:cNvSpPr/>
          <p:nvPr/>
        </p:nvSpPr>
        <p:spPr>
          <a:xfrm rot="7919">
            <a:off x="7397904" y="4276338"/>
            <a:ext cx="2886276" cy="0"/>
          </a:xfrm>
          <a:prstGeom prst="line">
            <a:avLst/>
          </a:prstGeom>
          <a:ln w="571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6" name="AutoShape 36"/>
          <p:cNvSpPr/>
          <p:nvPr/>
        </p:nvSpPr>
        <p:spPr>
          <a:xfrm>
            <a:off x="3314700" y="6514781"/>
            <a:ext cx="7641120" cy="0"/>
          </a:xfrm>
          <a:prstGeom prst="line">
            <a:avLst/>
          </a:prstGeom>
          <a:ln w="571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7" name="AutoShape 37"/>
          <p:cNvSpPr/>
          <p:nvPr/>
        </p:nvSpPr>
        <p:spPr>
          <a:xfrm>
            <a:off x="6192970" y="7319120"/>
            <a:ext cx="5089346" cy="0"/>
          </a:xfrm>
          <a:prstGeom prst="line">
            <a:avLst/>
          </a:prstGeom>
          <a:ln w="571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8" name="AutoShape 38"/>
          <p:cNvSpPr/>
          <p:nvPr/>
        </p:nvSpPr>
        <p:spPr>
          <a:xfrm rot="59999" flipV="1">
            <a:off x="7690497" y="8305160"/>
            <a:ext cx="3927155" cy="72000"/>
          </a:xfrm>
          <a:prstGeom prst="line">
            <a:avLst/>
          </a:prstGeom>
          <a:ln w="571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9" name="AutoShape 39"/>
          <p:cNvSpPr/>
          <p:nvPr/>
        </p:nvSpPr>
        <p:spPr>
          <a:xfrm>
            <a:off x="5594484" y="5488589"/>
            <a:ext cx="5089346" cy="0"/>
          </a:xfrm>
          <a:prstGeom prst="line">
            <a:avLst/>
          </a:prstGeom>
          <a:ln w="57150" cap="flat">
            <a:solidFill>
              <a:srgbClr val="303C36"/>
            </a:solidFill>
            <a:prstDash val="solid"/>
            <a:headEnd type="oval" w="lg" len="lg"/>
            <a:tailEnd type="oval" w="lg" len="lg"/>
          </a:ln>
        </p:spPr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49674" y="8710699"/>
            <a:ext cx="1150898" cy="1150898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3314700" y="2486192"/>
            <a:ext cx="5079328" cy="45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>
                <a:solidFill>
                  <a:srgbClr val="1F628E"/>
                </a:solidFill>
                <a:latin typeface="Inter Bold Italics"/>
              </a:rPr>
              <a:t>Step 1 - Define the problem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617982" y="2193986"/>
            <a:ext cx="1666210" cy="71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4119">
                <a:solidFill>
                  <a:srgbClr val="FFFFFF"/>
                </a:solidFill>
                <a:latin typeface="Arimo Bold Italics"/>
              </a:rPr>
              <a:t>01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617982" y="3066820"/>
            <a:ext cx="1666210" cy="71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4119">
                <a:solidFill>
                  <a:srgbClr val="FFFFFF"/>
                </a:solidFill>
                <a:latin typeface="Arimo Bold Italics"/>
              </a:rPr>
              <a:t>02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617982" y="4055880"/>
            <a:ext cx="1666210" cy="71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4119">
                <a:solidFill>
                  <a:srgbClr val="FFFFFF"/>
                </a:solidFill>
                <a:latin typeface="Arimo Bold Italics"/>
              </a:rPr>
              <a:t>03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617982" y="5053860"/>
            <a:ext cx="1666210" cy="71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4119">
                <a:solidFill>
                  <a:srgbClr val="FFFFFF"/>
                </a:solidFill>
                <a:latin typeface="Arimo Bold Italics"/>
              </a:rPr>
              <a:t>04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617982" y="6051841"/>
            <a:ext cx="1666210" cy="71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4119">
                <a:solidFill>
                  <a:srgbClr val="FFFFFF"/>
                </a:solidFill>
                <a:latin typeface="Arimo Bold Italics"/>
              </a:rPr>
              <a:t>05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617982" y="7029785"/>
            <a:ext cx="1666210" cy="71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4119">
                <a:solidFill>
                  <a:srgbClr val="FFFFFF"/>
                </a:solidFill>
                <a:latin typeface="Arimo Bold Italics"/>
              </a:rPr>
              <a:t>06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904407" y="8057038"/>
            <a:ext cx="1093361" cy="71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4119">
                <a:solidFill>
                  <a:srgbClr val="FFFFFF"/>
                </a:solidFill>
                <a:latin typeface="Arimo Bold Italics"/>
              </a:rPr>
              <a:t>07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657565" y="3359289"/>
            <a:ext cx="3754603" cy="45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>
                <a:solidFill>
                  <a:srgbClr val="704E85"/>
                </a:solidFill>
                <a:latin typeface="Inter Bold Italics"/>
              </a:rPr>
              <a:t>Step 2 - Disaggregate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397908" y="4368040"/>
            <a:ext cx="2886252" cy="45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>
                <a:solidFill>
                  <a:srgbClr val="C6302C"/>
                </a:solidFill>
                <a:latin typeface="Inter Bold Italics"/>
              </a:rPr>
              <a:t>Step 3 - Prioritze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311792" y="6596510"/>
            <a:ext cx="5597721" cy="45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>
                <a:solidFill>
                  <a:srgbClr val="008037"/>
                </a:solidFill>
                <a:latin typeface="Inter Bold Italics"/>
              </a:rPr>
              <a:t>Step 5 - Analysis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139831" y="7400850"/>
            <a:ext cx="3938179" cy="45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>
                <a:solidFill>
                  <a:srgbClr val="8C52FF"/>
                </a:solidFill>
                <a:latin typeface="Inter Bold Italics"/>
              </a:rPr>
              <a:t>Step 6 - Synthesize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689815" y="8425380"/>
            <a:ext cx="3817683" cy="45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>
                <a:solidFill>
                  <a:srgbClr val="D13F99"/>
                </a:solidFill>
                <a:latin typeface="Inter Bold Italics"/>
              </a:rPr>
              <a:t>Step 7 - Communicate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41346" y="5570318"/>
            <a:ext cx="4379262" cy="45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>
                <a:solidFill>
                  <a:srgbClr val="F1B21F"/>
                </a:solidFill>
                <a:latin typeface="Inter Bold Italics"/>
              </a:rPr>
              <a:t>Step 4 - Workplan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40767" y="480244"/>
            <a:ext cx="1446583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38"/>
              </a:lnSpc>
            </a:pPr>
            <a:r>
              <a:rPr lang="en-US" sz="6000" dirty="0">
                <a:solidFill>
                  <a:srgbClr val="000000"/>
                </a:solidFill>
                <a:latin typeface="Canva Sans Bold"/>
              </a:rPr>
              <a:t>The 7-step problem-solving process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28700" y="9472343"/>
            <a:ext cx="423473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Benutzerdefiniert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Arimo Bold Italics</vt:lpstr>
      <vt:lpstr>Inter Bold Italics</vt:lpstr>
      <vt:lpstr>Calibri</vt:lpstr>
      <vt:lpstr>Canva Sans Bold</vt:lpstr>
      <vt:lpstr>Arial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Problem Solving PowerPoint Template</dc:title>
  <dc:creator>StrategyPunk.com</dc:creator>
  <cp:lastModifiedBy>Thomas Kriete</cp:lastModifiedBy>
  <cp:revision>4</cp:revision>
  <dcterms:created xsi:type="dcterms:W3CDTF">2006-08-16T00:00:00Z</dcterms:created>
  <dcterms:modified xsi:type="dcterms:W3CDTF">2023-04-02T16:48:38Z</dcterms:modified>
  <dc:identifier>DAFe8zctnJ0</dc:identifier>
</cp:coreProperties>
</file>