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 Bold" panose="020B0604020202020204" charset="0"/>
      <p:regular r:id="rId7"/>
    </p:embeddedFont>
    <p:embeddedFont>
      <p:font typeface="Clear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99D"/>
    <a:srgbClr val="E34957"/>
    <a:srgbClr val="F87A04"/>
    <a:srgbClr val="0BABE9"/>
    <a:srgbClr val="FD624E"/>
    <a:srgbClr val="BC3B31"/>
    <a:srgbClr val="EF9C2C"/>
    <a:srgbClr val="9EBB60"/>
    <a:srgbClr val="6D959E"/>
    <a:srgbClr val="2B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elle 35">
            <a:extLst>
              <a:ext uri="{FF2B5EF4-FFF2-40B4-BE49-F238E27FC236}">
                <a16:creationId xmlns:a16="http://schemas.microsoft.com/office/drawing/2014/main" id="{DDA048A5-0420-64FB-F6D0-0CE635AEF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057"/>
              </p:ext>
            </p:extLst>
          </p:nvPr>
        </p:nvGraphicFramePr>
        <p:xfrm>
          <a:off x="990600" y="1943100"/>
          <a:ext cx="16002000" cy="741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253807685"/>
                    </a:ext>
                  </a:extLst>
                </a:gridCol>
                <a:gridCol w="12573000">
                  <a:extLst>
                    <a:ext uri="{9D8B030D-6E8A-4147-A177-3AD203B41FA5}">
                      <a16:colId xmlns:a16="http://schemas.microsoft.com/office/drawing/2014/main" val="50573269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2"/>
                          </a:solidFill>
                          <a:latin typeface="Canva Sans Bold"/>
                        </a:rPr>
                        <a:t>What?</a:t>
                      </a:r>
                      <a:endParaRPr lang="de-DE" dirty="0">
                        <a:solidFill>
                          <a:schemeClr val="bg2"/>
                        </a:solidFill>
                      </a:endParaRP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59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Defines what needs to be done or what the issue is.</a:t>
                      </a:r>
                      <a:endParaRPr lang="de-DE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822418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Who?</a:t>
                      </a:r>
                      <a:endParaRPr lang="de-DE" dirty="0">
                        <a:solidFill>
                          <a:schemeClr val="bg2"/>
                        </a:solidFill>
                      </a:endParaRP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BB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dirty="0"/>
                        <a:t>Identifies the people involved or responsible.</a:t>
                      </a:r>
                      <a:endParaRPr lang="de-DE" sz="32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788039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When</a:t>
                      </a: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  <a:endParaRPr lang="de-DE" dirty="0">
                        <a:solidFill>
                          <a:schemeClr val="bg2"/>
                        </a:solidFill>
                      </a:endParaRP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C2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Determines the timing, deadlines, or sequence of events.</a:t>
                      </a:r>
                      <a:endParaRPr lang="de-DE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162586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Where</a:t>
                      </a: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  <a:endParaRPr lang="de-DE" dirty="0">
                        <a:solidFill>
                          <a:schemeClr val="bg2"/>
                        </a:solidFill>
                      </a:endParaRP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B3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Specifies the location or context involved.</a:t>
                      </a:r>
                      <a:endParaRPr lang="de-DE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544808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Why</a:t>
                      </a: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99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Explains the reasons, causes, or purpose.</a:t>
                      </a:r>
                      <a:endParaRPr lang="de-DE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090143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How</a:t>
                      </a: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624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Describes the process, techniques, or manner in which something is to be done.</a:t>
                      </a:r>
                      <a:endParaRPr lang="de-DE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03954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How</a:t>
                      </a: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3200" b="1" kern="1200" dirty="0" err="1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much</a:t>
                      </a:r>
                      <a:r>
                        <a:rPr lang="de-DE" sz="3200" b="1" kern="1200" dirty="0">
                          <a:solidFill>
                            <a:schemeClr val="bg2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AB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Considers the cost, number of resources, or amount needed.</a:t>
                      </a:r>
                      <a:endParaRPr lang="de-DE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751957"/>
                  </a:ext>
                </a:extLst>
              </a:tr>
            </a:tbl>
          </a:graphicData>
        </a:graphic>
      </p:graphicFrame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49600" y="448951"/>
            <a:ext cx="1182732" cy="1182732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6096000" y="9563100"/>
            <a:ext cx="6096000" cy="450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</a:pPr>
            <a:r>
              <a:rPr lang="en-US" sz="2400" b="1" dirty="0">
                <a:latin typeface="Clear Sans Bold"/>
              </a:rPr>
              <a:t>www.strategypunk.com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D87BEDE-7D8F-78D1-6A33-2D13A154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2110740"/>
            <a:ext cx="720000" cy="72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FDFA60A-113E-99C3-D4EF-8010C2752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1600" y="3193002"/>
            <a:ext cx="720000" cy="72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41CCB3C-4596-10D1-5B00-CA8F8F453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600" y="4275264"/>
            <a:ext cx="720000" cy="72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F9D0B86-2321-8703-AE49-7381071C3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1600" y="5357526"/>
            <a:ext cx="720000" cy="72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19CFAFB-818B-97E2-EEFB-3ABE343E0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 flipV="1">
            <a:off x="1371600" y="7429500"/>
            <a:ext cx="720000" cy="720000"/>
          </a:xfrm>
          <a:prstGeom prst="rect">
            <a:avLst/>
          </a:prstGeom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1F4CE953-82B2-5545-E1B6-9472A6346930}"/>
              </a:ext>
            </a:extLst>
          </p:cNvPr>
          <p:cNvSpPr txBox="1"/>
          <p:nvPr/>
        </p:nvSpPr>
        <p:spPr>
          <a:xfrm>
            <a:off x="990600" y="640794"/>
            <a:ext cx="945794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1"/>
              </a:lnSpc>
            </a:pPr>
            <a:r>
              <a:rPr lang="en-US" sz="5702" dirty="0">
                <a:latin typeface="Clear Sans Bold Bold"/>
              </a:rPr>
              <a:t>5W2H Method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4C37ECF8-63CA-2A22-5818-F3C9C7C35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71600" y="6376838"/>
            <a:ext cx="720000" cy="72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7787FE-DC07-72F5-B905-011886A7AA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98944" y="848216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4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Benutzerdefiniert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Wingdings</vt:lpstr>
      <vt:lpstr>Calibri</vt:lpstr>
      <vt:lpstr>Arial</vt:lpstr>
      <vt:lpstr>Canva Sans Bold</vt:lpstr>
      <vt:lpstr>Clear Sans Bold Bold</vt:lpstr>
      <vt:lpstr>Clear Sans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5w1h method</dc:title>
  <dc:creator>StrategyPunk.com</dc:creator>
  <cp:lastModifiedBy>Thomas Kriete</cp:lastModifiedBy>
  <cp:revision>5</cp:revision>
  <dcterms:created xsi:type="dcterms:W3CDTF">2006-08-16T00:00:00Z</dcterms:created>
  <dcterms:modified xsi:type="dcterms:W3CDTF">2023-11-07T21:37:55Z</dcterms:modified>
  <dc:identifier>DAFeChrRx-c</dc:identifier>
</cp:coreProperties>
</file>