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Inter" panose="020B0604020202020204" charset="0"/>
      <p:regular r:id="rId8"/>
    </p:embeddedFont>
    <p:embeddedFont>
      <p:font typeface="Inter Bold" panose="020B0604020202020204" charset="0"/>
      <p:regular r:id="rId9"/>
    </p:embeddedFont>
    <p:embeddedFont>
      <p:font typeface="Now" panose="020B0604020202020204" charset="0"/>
      <p:regular r:id="rId10"/>
    </p:embeddedFont>
    <p:embeddedFont>
      <p:font typeface="Now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F9D"/>
    <a:srgbClr val="4D96FF"/>
    <a:srgbClr val="6BCB77"/>
    <a:srgbClr val="FF6B6B"/>
    <a:srgbClr val="FFD93D"/>
    <a:srgbClr val="222222"/>
    <a:srgbClr val="3A6F7C"/>
    <a:srgbClr val="9A5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5699667" cy="614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Starbucks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65242" y="286859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3" y="405540"/>
            <a:ext cx="12806894" cy="121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- Starbucks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62079" y="4557227"/>
            <a:ext cx="3064885" cy="311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Iconic brand and loyal customer base.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Largest coffeehouse chain globally.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Leader in digital ordering and loyalty programs.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Innovative in product offerings and customization.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577" y="4557227"/>
            <a:ext cx="3064885" cy="311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Market saturation and cannibalization in the US.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Increasing operational costs pressuring profitability.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Limited presence in India and the Middle East.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Heavy revenue reliance on the US market.</a:t>
            </a: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557227"/>
            <a:ext cx="3064885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Expansion potential in China and Asia Pacific.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New store formats for saturated markets.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Diverse product innovation (health-focused, sustainability).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Enhancements in digital and virtual brand experiences.</a:t>
            </a: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12371" y="4557227"/>
            <a:ext cx="3064885" cy="3366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Competition from low-cost coffee chains.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Appeal of independent, artisanal coffee shops.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Rising operational costs due to inflation and supply chain issues.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Vulnerability to economic downturns and reduced discretionary spending.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Benutzerdefiniert</PresentationFormat>
  <Paragraphs>31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Now Bold</vt:lpstr>
      <vt:lpstr>Inter</vt:lpstr>
      <vt:lpstr>Now</vt:lpstr>
      <vt:lpstr>Inter Bold</vt:lpstr>
      <vt:lpstr>Calibri</vt:lpstr>
      <vt:lpstr>Arial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13</cp:revision>
  <dcterms:created xsi:type="dcterms:W3CDTF">2006-08-16T00:00:00Z</dcterms:created>
  <dcterms:modified xsi:type="dcterms:W3CDTF">2023-12-01T16:33:46Z</dcterms:modified>
  <dc:identifier>DAF0xcmkBd8</dc:identifier>
</cp:coreProperties>
</file>