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AD6"/>
    <a:srgbClr val="BFDAD8"/>
    <a:srgbClr val="E8DFD0"/>
    <a:srgbClr val="D2DFE6"/>
    <a:srgbClr val="FFFEF9"/>
    <a:srgbClr val="CBD1D5"/>
    <a:srgbClr val="F1F0EC"/>
    <a:srgbClr val="99A7BA"/>
    <a:srgbClr val="FFFDEB"/>
    <a:srgbClr val="F6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Primark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Primark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064885" cy="474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Footprint: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Stores in 16 countries, offering economies of scale and increased brand visibility.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Trend-Focused Selection: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Curates on-trend collections, keeping inventory fresh and relevant.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Ultra-Efficient Supply Chain: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Lean operations and strong bargaining power with suppliers, ensuring low costs.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Streamlined In-Store Experience: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Focus on merchandise with minimal store decor, enhancing the shopping experience.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064885" cy="366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No E-commerce: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Lacks an online sales presence, limiting growth and accessibility.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Opacity: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transparency in supply chain raises ethical concerns.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Brand Perception: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Viewed by some as a purveyor of cheap, low-quality fast fashion</a:t>
            </a: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Quality Concerns: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Products may lack durability compared to premium brands.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064885" cy="393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Online Sales: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Potential to expand into e-commerce to reach more customers.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Sustainability Initiatives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: Leading in eco-friendly practices can attract conscious consumers.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Expanded Target Markets: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Broadening product range to attract diverse demographics.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Enhanced Product Quality: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Focusing on quality to improve brand perception and allow slight price increases.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4" y="4254007"/>
            <a:ext cx="3064885" cy="366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Fierce Competition: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Increasing pressure from retail giants and online fashion stores.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Margin Erosion: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Vulnerability to fluctuating costs in materials and labor.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Reputational Risks: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Potential for negative publicity from supply chain issues.</a:t>
            </a:r>
          </a:p>
          <a:p>
            <a:pPr marL="285750" indent="-285750">
              <a:lnSpc>
                <a:spcPts val="21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Saturation: </a:t>
            </a:r>
            <a:r>
              <a:rPr lang="en-US" sz="1400" dirty="0">
                <a:solidFill>
                  <a:srgbClr val="0C2447">
                    <a:alpha val="69804"/>
                  </a:srgbClr>
                </a:solidFill>
                <a:latin typeface="Inter"/>
              </a:rPr>
              <a:t>Need to differentiate to maintain market share amidst growing.</a:t>
            </a:r>
            <a:endParaRPr lang="en-US" b="1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Benutzerdefiniert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Inter</vt:lpstr>
      <vt:lpstr>Now</vt:lpstr>
      <vt:lpstr>Arial</vt:lpstr>
      <vt:lpstr>Inter Bold</vt:lpstr>
      <vt:lpstr>Calibri</vt:lpstr>
      <vt:lpstr>Now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26</cp:revision>
  <dcterms:created xsi:type="dcterms:W3CDTF">2006-08-16T00:00:00Z</dcterms:created>
  <dcterms:modified xsi:type="dcterms:W3CDTF">2024-01-17T20:03:30Z</dcterms:modified>
  <dc:identifier>DAF0xcmkBd8</dc:identifier>
</cp:coreProperties>
</file>