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FE6"/>
    <a:srgbClr val="FFFEF9"/>
    <a:srgbClr val="CBD1D5"/>
    <a:srgbClr val="F1F0EC"/>
    <a:srgbClr val="99A7BA"/>
    <a:srgbClr val="FFFDEB"/>
    <a:srgbClr val="F6FFFD"/>
    <a:srgbClr val="FFFBE8"/>
    <a:srgbClr val="9DC1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Uniqlo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Uniqlo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064885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Value-Driven Brand: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Emphasis on simplicity, quality, and affordability.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Innovative Tech: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Unique textiles like </a:t>
            </a:r>
            <a:r>
              <a:rPr lang="en-US" dirty="0" err="1">
                <a:solidFill>
                  <a:srgbClr val="0C2447">
                    <a:alpha val="69804"/>
                  </a:srgbClr>
                </a:solidFill>
                <a:latin typeface="Inter"/>
              </a:rPr>
              <a:t>HeatTech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Efficient Supply Chain: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SPA model for rapid restocking.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Expansion: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Growing presence in new markets.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064885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China Dependence: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Significant sales share from China.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Inventory Management: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Challenges in demand forecasting.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E-Commerce Lag: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online sales growth.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Perception: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Lacks fast fashion appeal in some markets.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0648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Expansion: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in North America and Europe.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Diversification: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New categories like sportswear.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Sustainability: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Focus on attracting younger consumers.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Digital Push: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Enhancing online and omnichannel experiences.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064885" cy="588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Pressure from fast fashion rivals.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Costs: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Inflation and supply chain challenges.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Recession Risk: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downturn impacts on spending.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Geopolitical Tensions: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disruptions.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2447">
                  <a:alpha val="69804"/>
                </a:srgbClr>
              </a:solidFill>
              <a:latin typeface="Inter"/>
            </a:endParaRP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2447">
                  <a:alpha val="69804"/>
                </a:srgbClr>
              </a:solidFill>
              <a:latin typeface="Inter"/>
            </a:endParaRP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2447">
                  <a:alpha val="69804"/>
                </a:srgbClr>
              </a:solidFill>
              <a:latin typeface="Inter"/>
            </a:endParaRP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Benutzerdefiniert</PresentationFormat>
  <Paragraphs>34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</vt:lpstr>
      <vt:lpstr>Inter</vt:lpstr>
      <vt:lpstr>Arial</vt:lpstr>
      <vt:lpstr>Now Bold</vt:lpstr>
      <vt:lpstr>Calibri</vt:lpstr>
      <vt:lpstr>Inter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24</cp:revision>
  <dcterms:created xsi:type="dcterms:W3CDTF">2006-08-16T00:00:00Z</dcterms:created>
  <dcterms:modified xsi:type="dcterms:W3CDTF">2024-01-14T18:38:54Z</dcterms:modified>
  <dc:identifier>DAF0xcmkBd8</dc:identifier>
</cp:coreProperties>
</file>