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6"/>
    <a:srgbClr val="2A5972"/>
    <a:srgbClr val="D2DEDC"/>
    <a:srgbClr val="E5DEC3"/>
    <a:srgbClr val="81B6C4"/>
    <a:srgbClr val="98C9D2"/>
    <a:srgbClr val="D3D4CF"/>
    <a:srgbClr val="7E796D"/>
    <a:srgbClr val="E5E1D0"/>
    <a:srgbClr val="B4A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08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2"/>
                </a:solidFill>
                <a:latin typeface="Now Bold"/>
              </a:rPr>
              <a:t>Li Ning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54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5400" dirty="0">
                <a:solidFill>
                  <a:schemeClr val="accent2"/>
                </a:solidFill>
                <a:latin typeface="Now Bold"/>
              </a:rPr>
              <a:t>Li Ning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Rapid sales growth in China over 30%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 equity and customer loyalty domestically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Cutting-edge proprietary technology and innovative products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Sponsorship of popular athletes, sports teams and events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Omni-channel sales model with over 8,000 retail stores</a:t>
            </a:r>
            <a:endParaRPr lang="en-US" sz="19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brand awareness and appeal abroad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Lagging R&amp;D investment under 3% of revenue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Weak marketing capability in global e-commerce channels</a:t>
            </a:r>
            <a:endParaRPr lang="en-US" sz="19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39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Expanding middle-class and sports participation in China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anti-Western sentiment among Chinese consumers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Untapped demand for sportswear in second-tier Chinese cities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sponsorship and partnerships to boost international presence</a:t>
            </a:r>
            <a:endParaRPr lang="en-US" sz="19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Intensifying competition from Nike, Adidas, and Under </a:t>
            </a:r>
            <a:r>
              <a:rPr lang="en-US" sz="2000" b="1" dirty="0" err="1">
                <a:solidFill>
                  <a:srgbClr val="0C2447">
                    <a:alpha val="69804"/>
                  </a:srgbClr>
                </a:solidFill>
                <a:latin typeface="Inter"/>
              </a:rPr>
              <a:t>Armour</a:t>
            </a:r>
            <a:endParaRPr lang="en-US" sz="2000" b="1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Trade tensions and political risks in key China market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Pressure from knockoffs and counterfeits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costs of labor, materials, and inventory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Now Bold</vt:lpstr>
      <vt:lpstr>Arial</vt:lpstr>
      <vt:lpstr>Now</vt:lpstr>
      <vt:lpstr>Inter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33</cp:revision>
  <dcterms:created xsi:type="dcterms:W3CDTF">2006-08-16T00:00:00Z</dcterms:created>
  <dcterms:modified xsi:type="dcterms:W3CDTF">2024-02-07T15:33:08Z</dcterms:modified>
  <dc:identifier>DAF0xcmkBd8</dc:identifier>
</cp:coreProperties>
</file>