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71D"/>
    <a:srgbClr val="FF6B6B"/>
    <a:srgbClr val="E5EDF0"/>
    <a:srgbClr val="B8966A"/>
    <a:srgbClr val="D0472A"/>
    <a:srgbClr val="FFF9E7"/>
    <a:srgbClr val="60629F"/>
    <a:srgbClr val="F6F8F5"/>
    <a:srgbClr val="FBF0F4"/>
    <a:srgbClr val="DE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8" y="2490098"/>
            <a:ext cx="8320681" cy="6117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Mercedes -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Benz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44E534B-41F8-ED09-B258-0BFBD9576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84970"/>
            <a:ext cx="10704855" cy="61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71764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Mercedes-Benz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/>
              </a:rPr>
              <a:t>Political stability, government policies, trade agreements, tariffs, and sanctions are crucial to Mercedes-Benz's operations and market access.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/>
              </a:rPr>
              <a:t>Trade tensions between the U.S. and China have led to higher tariffs, affecting pricing and profitability.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/>
              </a:rPr>
              <a:t>Increasing focus on reducing carbon emissions and promoting sustainable transportation leads to stricter regulations.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effectLst/>
              </a:rPr>
              <a:t>Investments in electric and hybrid vehicle technologies are driven by government regulations on fuel efficiency and emissions.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GDP growth, inflation rates, and consumer purchasing power significantly influence luxury vehicle demand.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Economic downturns lead to reduced sales as consumers become cautious with spending.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Currency fluctuations impact profitability due to operations in various countries.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A strong euro may dampen demand by making vehicles more expensive in foreign markets.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64906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Mercedes-Benz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Shifting consumer preferences and demographic changes necessitate adaptations in marketing and product offerings.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rise of ride-sharing services results in declining car ownership among younger consumers.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Investments in mobility services to adapt to environmental consciousness and changing consumer behaviors.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Focus on appealing to tech-savvy, environmentally conscious millennials and Gen Z.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576519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Mercedes-Benz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Advances in electric powertrains, autonomous driving, and connected car technologies drive industry innovation.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Heavy investment in research and development to maintain a competitive edge.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EQ sub-brand focuses on electric vehicles; its partnership with NVIDIA enhances AI and autonomous driving.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Significant resources allocated to keep pace with competitors like Tesla and BMW.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59572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Mercedes-Benz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Compliance with safety, emissions, and consumer protection laws is critical to avoid fines and reputational damage.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Increased scrutiny and investment in cleaner technologies following industry-wide emissions scandals.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importance of adhering to environmental regulations to maintain consumer trust.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Legal requirements shape product development and compliance strategies.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570910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Mercedes-Benz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Climate change and sustainability goals influence industry transformation.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Commit to carbon neutrality by 2039 and offer electric versions of all models by 2022.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Investment in electric vehicle production and circular economy principles.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Focus on using recycled materials and improving battery recycling processes.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580488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Mercedes-Benz 2024</a:t>
            </a:r>
            <a:endParaRPr lang="en-US" sz="6000" dirty="0">
              <a:latin typeface="Now Bold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Benutzerdefiniert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 Bold</vt:lpstr>
      <vt:lpstr>Now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47</cp:revision>
  <dcterms:created xsi:type="dcterms:W3CDTF">2006-08-16T00:00:00Z</dcterms:created>
  <dcterms:modified xsi:type="dcterms:W3CDTF">2024-03-14T15:03:34Z</dcterms:modified>
  <dc:identifier>DAF0xcmkBd8</dc:identifier>
</cp:coreProperties>
</file>