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72A"/>
    <a:srgbClr val="FFF9E7"/>
    <a:srgbClr val="60629F"/>
    <a:srgbClr val="F6F8F5"/>
    <a:srgbClr val="FBF0F4"/>
    <a:srgbClr val="DEDBD6"/>
    <a:srgbClr val="12B2E4"/>
    <a:srgbClr val="FEB800"/>
    <a:srgbClr val="FD4B35"/>
    <a:srgbClr val="7AC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506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D0472A"/>
                </a:solidFill>
                <a:latin typeface="Now Bold"/>
              </a:rPr>
              <a:t>Chipotle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D0472A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rgbClr val="D0472A"/>
                </a:solidFill>
                <a:latin typeface="Now Bold"/>
              </a:rPr>
              <a:t>Chipotle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462065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brand with loyal customers, especially among younger demographics.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Successful fast-casual model combining convenience and quality.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Leader in digital sales and innovation, enhancing customer reach and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Consistent financial growth with effective leadership and strategic initiatives.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148229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menu variety could restrict broader appeal and competitiveness.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Dependence on key ingredients makes it vulnerable to supply and price fluctuations.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Previous food safety incidents highlight ongoing risks.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 labor costs and significant reliance on the U.S. market.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673636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Strengthening online Potential for significant international expansion.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Opportunities for menu innovation to attract new customers.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Enhancing the loyalty program could increase customer engagement and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Emphasis on sustainability and strategic partnerships can differentiate and attract conscious consumers.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0" y="4557227"/>
            <a:ext cx="338143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 from both direct and indirect rivals.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Vulnerable to economic downturns affecting discretionary consumer spending.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disruptions could impact ingredient sourcing and quality.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changes and evolving consumer preferences require constant adaptation.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Benutzerdefiniert</PresentationFormat>
  <Paragraphs>32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Inter Bold</vt:lpstr>
      <vt:lpstr>Calibri</vt:lpstr>
      <vt:lpstr>Now</vt:lpstr>
      <vt:lpstr>Inter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39</cp:revision>
  <dcterms:created xsi:type="dcterms:W3CDTF">2006-08-16T00:00:00Z</dcterms:created>
  <dcterms:modified xsi:type="dcterms:W3CDTF">2024-03-09T19:37:48Z</dcterms:modified>
  <dc:identifier>DAF0xcmkBd8</dc:identifier>
</cp:coreProperties>
</file>