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D54"/>
    <a:srgbClr val="5BB1D1"/>
    <a:srgbClr val="010206"/>
    <a:srgbClr val="60629F"/>
    <a:srgbClr val="F6F8F5"/>
    <a:srgbClr val="FBF0F4"/>
    <a:srgbClr val="DEDBD6"/>
    <a:srgbClr val="12B2E4"/>
    <a:srgbClr val="FEB800"/>
    <a:srgbClr val="FD4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553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Samsung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Samsung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219203"/>
            <a:ext cx="3523533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Recognition: Highly regarded worldwide for quality and innovation.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Diversity: Broad range, including smartphones, TVs, and semiconductors.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Vertical Integration: Enhances cost efficiency and market responsiveness.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Robust R&amp;D: Strong investment in innovation and development.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69329" y="4219203"/>
            <a:ext cx="3097381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Smartphone Dependence: Vulnerable to fluctuations in the smartphone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Competitive Market: Strong rivalry from tech giants like Apple and Huawei.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Risks: Susceptible to global disruptions from geopolitics and natural events.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89303" y="4219203"/>
            <a:ext cx="308847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Emerging Markets: Growth potential in regions with rising tech demand.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IoT Expansion: Can utilize existing expertise to lead in IoT.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5G Advancements: Opportunity to pioneer in products tailored for 5G.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0" y="4219203"/>
            <a:ext cx="3086974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Rapid Tech Changes: Must innovate continually to remain competitive.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Cybersecurity Concerns: Risks of data breaches impacting reputation and finances.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Geopolitical Issues: Trade tensions may affect supply chain and operations.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Benutzerdefiniert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Arial</vt:lpstr>
      <vt:lpstr>Calibri</vt:lpstr>
      <vt:lpstr>Now</vt:lpstr>
      <vt:lpstr>Inter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42</cp:revision>
  <dcterms:created xsi:type="dcterms:W3CDTF">2006-08-16T00:00:00Z</dcterms:created>
  <dcterms:modified xsi:type="dcterms:W3CDTF">2024-04-17T17:24:17Z</dcterms:modified>
  <dc:identifier>DAF0xcmkBd8</dc:identifier>
</cp:coreProperties>
</file>