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93" r:id="rId2"/>
  </p:sldIdLst>
  <p:sldSz cx="18288000" cy="10287000"/>
  <p:notesSz cx="6858000" cy="9144000"/>
  <p:embeddedFontLst>
    <p:embeddedFont>
      <p:font typeface="Georgia" panose="02040502050405020303" pitchFamily="18" charset="0"/>
      <p:regular r:id="rId4"/>
      <p:bold r:id="rId5"/>
      <p:italic r:id="rId6"/>
      <p:boldItalic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76A"/>
    <a:srgbClr val="4F81BD"/>
    <a:srgbClr val="C9DDFB"/>
    <a:srgbClr val="F2F2F2"/>
    <a:srgbClr val="0C1D2D"/>
    <a:srgbClr val="3578AB"/>
    <a:srgbClr val="00A7F2"/>
    <a:srgbClr val="BD392F"/>
    <a:srgbClr val="9BBB5C"/>
    <a:srgbClr val="F29B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22" autoAdjust="0"/>
  </p:normalViewPr>
  <p:slideViewPr>
    <p:cSldViewPr>
      <p:cViewPr varScale="1">
        <p:scale>
          <a:sx n="48" d="100"/>
          <a:sy n="48" d="100"/>
        </p:scale>
        <p:origin x="366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7BB9C-5A4D-469E-B65B-1C4839688F48}" type="datetimeFigureOut">
              <a:rPr lang="de-DE" smtClean="0"/>
              <a:t>15.07.2025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3DE900-0B3F-4045-899C-BE93DA8830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5660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9637A4-4A34-755A-07AA-05371CDBA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6CC3D40-3249-1FF5-2195-F6F62D3FDC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FC205A1-59C8-1F4B-4992-E4384566CE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DA09B64-D8FB-9991-D9F0-877B417EE4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3DE900-0B3F-4045-899C-BE93DA88306A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3873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sv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D90F41-8EC2-C23D-080B-7F4FB4AB5B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B3244E72-4E08-2257-A91B-895F11A6723C}"/>
              </a:ext>
            </a:extLst>
          </p:cNvPr>
          <p:cNvSpPr txBox="1"/>
          <p:nvPr/>
        </p:nvSpPr>
        <p:spPr>
          <a:xfrm>
            <a:off x="712371" y="393555"/>
            <a:ext cx="14153084" cy="677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4400" b="1" dirty="0">
                <a:solidFill>
                  <a:srgbClr val="000000"/>
                </a:solidFill>
                <a:latin typeface="Georgia" panose="02040502050405020303" pitchFamily="18" charset="0"/>
              </a:rPr>
              <a:t>Strategic Options Evaluation Slide 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B0D4B243-C097-C4CA-05E1-90EF0E42BEAC}"/>
              </a:ext>
            </a:extLst>
          </p:cNvPr>
          <p:cNvSpPr txBox="1"/>
          <p:nvPr/>
        </p:nvSpPr>
        <p:spPr>
          <a:xfrm>
            <a:off x="712371" y="1133607"/>
            <a:ext cx="15442029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Identifying Successes, Gaps, Questions, and Emerging Ideas</a:t>
            </a:r>
            <a:endParaRPr lang="en-US" sz="2599" b="1" dirty="0">
              <a:solidFill>
                <a:srgbClr val="000000"/>
              </a:solidFill>
              <a:latin typeface="Georgia" panose="02040502050405020303" pitchFamily="18" charset="0"/>
            </a:endParaRP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A15A1395-C373-E6DD-5034-AC6525E80091}"/>
              </a:ext>
            </a:extLst>
          </p:cNvPr>
          <p:cNvSpPr/>
          <p:nvPr/>
        </p:nvSpPr>
        <p:spPr>
          <a:xfrm>
            <a:off x="16558324" y="473084"/>
            <a:ext cx="1080000" cy="1080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AFEBAA3C-B733-A6D8-8C0A-6DF427EC48FB}"/>
              </a:ext>
            </a:extLst>
          </p:cNvPr>
          <p:cNvSpPr txBox="1"/>
          <p:nvPr/>
        </p:nvSpPr>
        <p:spPr>
          <a:xfrm>
            <a:off x="14133599" y="9602191"/>
            <a:ext cx="3498808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www.strategypunk.com</a:t>
            </a:r>
          </a:p>
        </p:txBody>
      </p:sp>
      <p:grpSp>
        <p:nvGrpSpPr>
          <p:cNvPr id="92" name="Gruppieren 91">
            <a:extLst>
              <a:ext uri="{FF2B5EF4-FFF2-40B4-BE49-F238E27FC236}">
                <a16:creationId xmlns:a16="http://schemas.microsoft.com/office/drawing/2014/main" id="{74014B00-10BD-C8CC-2943-15EB1D5A5A29}"/>
              </a:ext>
            </a:extLst>
          </p:cNvPr>
          <p:cNvGrpSpPr/>
          <p:nvPr/>
        </p:nvGrpSpPr>
        <p:grpSpPr>
          <a:xfrm>
            <a:off x="712371" y="1851221"/>
            <a:ext cx="16920036" cy="7559479"/>
            <a:chOff x="292894" y="1035845"/>
            <a:chExt cx="17702212" cy="7750970"/>
          </a:xfrm>
        </p:grpSpPr>
        <p:sp>
          <p:nvSpPr>
            <p:cNvPr id="93" name="Shape 1">
              <a:extLst>
                <a:ext uri="{FF2B5EF4-FFF2-40B4-BE49-F238E27FC236}">
                  <a16:creationId xmlns:a16="http://schemas.microsoft.com/office/drawing/2014/main" id="{9B0BEB99-CF13-0ED4-55BD-1616A1816FDE}"/>
                </a:ext>
              </a:extLst>
            </p:cNvPr>
            <p:cNvSpPr/>
            <p:nvPr/>
          </p:nvSpPr>
          <p:spPr>
            <a:xfrm>
              <a:off x="292894" y="1035845"/>
              <a:ext cx="2950368" cy="642938"/>
            </a:xfrm>
            <a:prstGeom prst="rect">
              <a:avLst/>
            </a:prstGeom>
            <a:solidFill>
              <a:srgbClr val="2C3E50"/>
            </a:solidFill>
            <a:ln w="99">
              <a:solidFill>
                <a:srgbClr val="E5E7EB"/>
              </a:solidFill>
              <a:prstDash val="solid"/>
            </a:ln>
          </p:spPr>
        </p:sp>
        <p:sp>
          <p:nvSpPr>
            <p:cNvPr id="94" name="Shape 2">
              <a:extLst>
                <a:ext uri="{FF2B5EF4-FFF2-40B4-BE49-F238E27FC236}">
                  <a16:creationId xmlns:a16="http://schemas.microsoft.com/office/drawing/2014/main" id="{665B6A99-C591-B663-28E7-0DE527F5CDED}"/>
                </a:ext>
              </a:extLst>
            </p:cNvPr>
            <p:cNvSpPr/>
            <p:nvPr/>
          </p:nvSpPr>
          <p:spPr>
            <a:xfrm>
              <a:off x="3243262" y="1035845"/>
              <a:ext cx="2950368" cy="642938"/>
            </a:xfrm>
            <a:prstGeom prst="rect">
              <a:avLst/>
            </a:prstGeom>
            <a:solidFill>
              <a:srgbClr val="2C3E50"/>
            </a:solidFill>
            <a:ln w="99">
              <a:solidFill>
                <a:srgbClr val="E5E7EB"/>
              </a:solidFill>
              <a:prstDash val="solid"/>
            </a:ln>
          </p:spPr>
        </p:sp>
        <p:sp>
          <p:nvSpPr>
            <p:cNvPr id="95" name="Text 3">
              <a:extLst>
                <a:ext uri="{FF2B5EF4-FFF2-40B4-BE49-F238E27FC236}">
                  <a16:creationId xmlns:a16="http://schemas.microsoft.com/office/drawing/2014/main" id="{1F571E5D-C3BB-DC05-6D30-242F12F0603A}"/>
                </a:ext>
              </a:extLst>
            </p:cNvPr>
            <p:cNvSpPr/>
            <p:nvPr/>
          </p:nvSpPr>
          <p:spPr>
            <a:xfrm>
              <a:off x="3243262" y="1039112"/>
              <a:ext cx="2950368" cy="636406"/>
            </a:xfrm>
            <a:prstGeom prst="rect">
              <a:avLst/>
            </a:prstGeom>
            <a:noFill/>
            <a:ln/>
          </p:spPr>
          <p:txBody>
            <a:bodyPr wrap="square" lIns="170180" tIns="170180" rIns="170180" bIns="170180" rtlCol="0" anchor="ctr">
              <a:spAutoFit/>
            </a:bodyPr>
            <a:lstStyle/>
            <a:p>
              <a:pPr algn="ctr"/>
              <a:r>
                <a:rPr lang="en-US" b="1" dirty="0">
                  <a:solidFill>
                    <a:srgbClr val="FFFFFF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[Option 1]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Shape 4">
              <a:extLst>
                <a:ext uri="{FF2B5EF4-FFF2-40B4-BE49-F238E27FC236}">
                  <a16:creationId xmlns:a16="http://schemas.microsoft.com/office/drawing/2014/main" id="{44AE8742-2AA9-B186-C1D7-2B60A395DBA0}"/>
                </a:ext>
              </a:extLst>
            </p:cNvPr>
            <p:cNvSpPr/>
            <p:nvPr/>
          </p:nvSpPr>
          <p:spPr>
            <a:xfrm>
              <a:off x="6193632" y="1035845"/>
              <a:ext cx="2950368" cy="642938"/>
            </a:xfrm>
            <a:prstGeom prst="rect">
              <a:avLst/>
            </a:prstGeom>
            <a:solidFill>
              <a:srgbClr val="2C3E50"/>
            </a:solidFill>
            <a:ln w="99">
              <a:solidFill>
                <a:srgbClr val="E5E7EB"/>
              </a:solidFill>
              <a:prstDash val="solid"/>
            </a:ln>
          </p:spPr>
        </p:sp>
        <p:sp>
          <p:nvSpPr>
            <p:cNvPr id="97" name="Text 5">
              <a:extLst>
                <a:ext uri="{FF2B5EF4-FFF2-40B4-BE49-F238E27FC236}">
                  <a16:creationId xmlns:a16="http://schemas.microsoft.com/office/drawing/2014/main" id="{A006A5D3-839E-9C66-D5B0-5C3CF41FFE7C}"/>
                </a:ext>
              </a:extLst>
            </p:cNvPr>
            <p:cNvSpPr/>
            <p:nvPr/>
          </p:nvSpPr>
          <p:spPr>
            <a:xfrm>
              <a:off x="6193632" y="1039112"/>
              <a:ext cx="2950368" cy="636406"/>
            </a:xfrm>
            <a:prstGeom prst="rect">
              <a:avLst/>
            </a:prstGeom>
            <a:noFill/>
            <a:ln/>
          </p:spPr>
          <p:txBody>
            <a:bodyPr wrap="square" lIns="170180" tIns="170180" rIns="170180" bIns="170180" rtlCol="0" anchor="ctr">
              <a:spAutoFit/>
            </a:bodyPr>
            <a:lstStyle/>
            <a:p>
              <a:pPr algn="ctr"/>
              <a:r>
                <a:rPr lang="en-US" b="1" dirty="0">
                  <a:solidFill>
                    <a:srgbClr val="FFFFFF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[Option 2]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8" name="Shape 6">
              <a:extLst>
                <a:ext uri="{FF2B5EF4-FFF2-40B4-BE49-F238E27FC236}">
                  <a16:creationId xmlns:a16="http://schemas.microsoft.com/office/drawing/2014/main" id="{4C2D592A-0CC1-C20F-D5EE-FA2FC8C56FE5}"/>
                </a:ext>
              </a:extLst>
            </p:cNvPr>
            <p:cNvSpPr/>
            <p:nvPr/>
          </p:nvSpPr>
          <p:spPr>
            <a:xfrm>
              <a:off x="9144000" y="1035845"/>
              <a:ext cx="2950368" cy="642938"/>
            </a:xfrm>
            <a:prstGeom prst="rect">
              <a:avLst/>
            </a:prstGeom>
            <a:solidFill>
              <a:srgbClr val="2C3E50"/>
            </a:solidFill>
            <a:ln w="99">
              <a:solidFill>
                <a:srgbClr val="E5E7EB"/>
              </a:solidFill>
              <a:prstDash val="solid"/>
            </a:ln>
          </p:spPr>
        </p:sp>
        <p:sp>
          <p:nvSpPr>
            <p:cNvPr id="99" name="Text 7">
              <a:extLst>
                <a:ext uri="{FF2B5EF4-FFF2-40B4-BE49-F238E27FC236}">
                  <a16:creationId xmlns:a16="http://schemas.microsoft.com/office/drawing/2014/main" id="{CE4B7800-F198-8BAE-B318-48E8C3A791C9}"/>
                </a:ext>
              </a:extLst>
            </p:cNvPr>
            <p:cNvSpPr/>
            <p:nvPr/>
          </p:nvSpPr>
          <p:spPr>
            <a:xfrm>
              <a:off x="9144000" y="1039112"/>
              <a:ext cx="2950368" cy="636406"/>
            </a:xfrm>
            <a:prstGeom prst="rect">
              <a:avLst/>
            </a:prstGeom>
            <a:noFill/>
            <a:ln/>
          </p:spPr>
          <p:txBody>
            <a:bodyPr wrap="square" lIns="170180" tIns="170180" rIns="170180" bIns="170180" rtlCol="0" anchor="ctr">
              <a:spAutoFit/>
            </a:bodyPr>
            <a:lstStyle/>
            <a:p>
              <a:pPr algn="ctr"/>
              <a:r>
                <a:rPr lang="en-US" b="1" dirty="0">
                  <a:solidFill>
                    <a:srgbClr val="FFFFFF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[Option 3]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0" name="Shape 8">
              <a:extLst>
                <a:ext uri="{FF2B5EF4-FFF2-40B4-BE49-F238E27FC236}">
                  <a16:creationId xmlns:a16="http://schemas.microsoft.com/office/drawing/2014/main" id="{B0F9E35B-2262-2627-F029-8D52F46A95AA}"/>
                </a:ext>
              </a:extLst>
            </p:cNvPr>
            <p:cNvSpPr/>
            <p:nvPr/>
          </p:nvSpPr>
          <p:spPr>
            <a:xfrm>
              <a:off x="12094368" y="1035845"/>
              <a:ext cx="2950368" cy="642938"/>
            </a:xfrm>
            <a:prstGeom prst="rect">
              <a:avLst/>
            </a:prstGeom>
            <a:solidFill>
              <a:srgbClr val="2C3E50"/>
            </a:solidFill>
            <a:ln w="99">
              <a:solidFill>
                <a:srgbClr val="E5E7EB"/>
              </a:solidFill>
              <a:prstDash val="solid"/>
            </a:ln>
          </p:spPr>
        </p:sp>
        <p:sp>
          <p:nvSpPr>
            <p:cNvPr id="101" name="Text 9">
              <a:extLst>
                <a:ext uri="{FF2B5EF4-FFF2-40B4-BE49-F238E27FC236}">
                  <a16:creationId xmlns:a16="http://schemas.microsoft.com/office/drawing/2014/main" id="{14F66D32-C689-BFF7-5B69-A4B14B11216B}"/>
                </a:ext>
              </a:extLst>
            </p:cNvPr>
            <p:cNvSpPr/>
            <p:nvPr/>
          </p:nvSpPr>
          <p:spPr>
            <a:xfrm>
              <a:off x="12094368" y="1039112"/>
              <a:ext cx="2950368" cy="636406"/>
            </a:xfrm>
            <a:prstGeom prst="rect">
              <a:avLst/>
            </a:prstGeom>
            <a:noFill/>
            <a:ln/>
          </p:spPr>
          <p:txBody>
            <a:bodyPr wrap="square" lIns="170180" tIns="170180" rIns="170180" bIns="170180" rtlCol="0" anchor="ctr">
              <a:spAutoFit/>
            </a:bodyPr>
            <a:lstStyle/>
            <a:p>
              <a:pPr algn="ctr"/>
              <a:r>
                <a:rPr lang="en-US" b="1" dirty="0">
                  <a:solidFill>
                    <a:srgbClr val="FFFFFF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[Option 4]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" name="Shape 10">
              <a:extLst>
                <a:ext uri="{FF2B5EF4-FFF2-40B4-BE49-F238E27FC236}">
                  <a16:creationId xmlns:a16="http://schemas.microsoft.com/office/drawing/2014/main" id="{375E2942-D5FD-0A69-E861-A1EEB41DDFC5}"/>
                </a:ext>
              </a:extLst>
            </p:cNvPr>
            <p:cNvSpPr/>
            <p:nvPr/>
          </p:nvSpPr>
          <p:spPr>
            <a:xfrm>
              <a:off x="15044738" y="1035845"/>
              <a:ext cx="2950368" cy="642938"/>
            </a:xfrm>
            <a:prstGeom prst="rect">
              <a:avLst/>
            </a:prstGeom>
            <a:solidFill>
              <a:srgbClr val="2C3E50"/>
            </a:solidFill>
            <a:ln w="99">
              <a:solidFill>
                <a:srgbClr val="E5E7EB"/>
              </a:solidFill>
              <a:prstDash val="solid"/>
            </a:ln>
          </p:spPr>
        </p:sp>
        <p:sp>
          <p:nvSpPr>
            <p:cNvPr id="103" name="Text 11">
              <a:extLst>
                <a:ext uri="{FF2B5EF4-FFF2-40B4-BE49-F238E27FC236}">
                  <a16:creationId xmlns:a16="http://schemas.microsoft.com/office/drawing/2014/main" id="{44ED3909-9318-581F-2AE9-D1CF61BB8724}"/>
                </a:ext>
              </a:extLst>
            </p:cNvPr>
            <p:cNvSpPr/>
            <p:nvPr/>
          </p:nvSpPr>
          <p:spPr>
            <a:xfrm>
              <a:off x="15044738" y="1039112"/>
              <a:ext cx="2950368" cy="636406"/>
            </a:xfrm>
            <a:prstGeom prst="rect">
              <a:avLst/>
            </a:prstGeom>
            <a:noFill/>
            <a:ln/>
          </p:spPr>
          <p:txBody>
            <a:bodyPr wrap="square" lIns="170180" tIns="170180" rIns="170180" bIns="170180" rtlCol="0" anchor="ctr">
              <a:spAutoFit/>
            </a:bodyPr>
            <a:lstStyle/>
            <a:p>
              <a:pPr algn="ctr"/>
              <a:r>
                <a:rPr lang="en-US" b="1" dirty="0">
                  <a:solidFill>
                    <a:srgbClr val="FFFFFF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[Option 5]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4" name="Shape 12">
              <a:extLst>
                <a:ext uri="{FF2B5EF4-FFF2-40B4-BE49-F238E27FC236}">
                  <a16:creationId xmlns:a16="http://schemas.microsoft.com/office/drawing/2014/main" id="{0BB98120-65E6-6A7C-36DA-49974756592B}"/>
                </a:ext>
              </a:extLst>
            </p:cNvPr>
            <p:cNvSpPr/>
            <p:nvPr/>
          </p:nvSpPr>
          <p:spPr>
            <a:xfrm>
              <a:off x="292894" y="1664495"/>
              <a:ext cx="2950368" cy="642938"/>
            </a:xfrm>
            <a:prstGeom prst="rect">
              <a:avLst/>
            </a:prstGeom>
            <a:solidFill>
              <a:srgbClr val="2C3E50"/>
            </a:solidFill>
            <a:ln w="99">
              <a:solidFill>
                <a:srgbClr val="E5E7EB"/>
              </a:solidFill>
              <a:prstDash val="solid"/>
            </a:ln>
          </p:spPr>
        </p:sp>
        <p:sp>
          <p:nvSpPr>
            <p:cNvPr id="105" name="Text 13">
              <a:extLst>
                <a:ext uri="{FF2B5EF4-FFF2-40B4-BE49-F238E27FC236}">
                  <a16:creationId xmlns:a16="http://schemas.microsoft.com/office/drawing/2014/main" id="{257CD1ED-8789-3A72-CB9B-845240FAFEFE}"/>
                </a:ext>
              </a:extLst>
            </p:cNvPr>
            <p:cNvSpPr/>
            <p:nvPr/>
          </p:nvSpPr>
          <p:spPr>
            <a:xfrm>
              <a:off x="292894" y="1667762"/>
              <a:ext cx="2950368" cy="636406"/>
            </a:xfrm>
            <a:prstGeom prst="rect">
              <a:avLst/>
            </a:prstGeom>
            <a:noFill/>
            <a:ln/>
          </p:spPr>
          <p:txBody>
            <a:bodyPr wrap="square" lIns="170180" tIns="170180" rIns="170180" bIns="170180" rtlCol="0" anchor="ctr">
              <a:spAutoFit/>
            </a:bodyPr>
            <a:lstStyle/>
            <a:p>
              <a:r>
                <a:rPr lang="en-US" b="1" dirty="0">
                  <a:solidFill>
                    <a:srgbClr val="FFFFFF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Option for [insert]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6" name="Text 14">
              <a:extLst>
                <a:ext uri="{FF2B5EF4-FFF2-40B4-BE49-F238E27FC236}">
                  <a16:creationId xmlns:a16="http://schemas.microsoft.com/office/drawing/2014/main" id="{9FBBBB9E-A2A7-59EC-C93D-2CECCE6CBABD}"/>
                </a:ext>
              </a:extLst>
            </p:cNvPr>
            <p:cNvSpPr/>
            <p:nvPr/>
          </p:nvSpPr>
          <p:spPr>
            <a:xfrm>
              <a:off x="3135107" y="1755093"/>
              <a:ext cx="2950368" cy="565927"/>
            </a:xfrm>
            <a:prstGeom prst="rect">
              <a:avLst/>
            </a:prstGeom>
            <a:noFill/>
            <a:ln/>
          </p:spPr>
          <p:txBody>
            <a:bodyPr wrap="square" lIns="136144" tIns="136144" rIns="136144" bIns="136144" rtlCol="0" anchor="ctr">
              <a:spAutoFit/>
            </a:bodyPr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description]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7" name="Text 15">
              <a:extLst>
                <a:ext uri="{FF2B5EF4-FFF2-40B4-BE49-F238E27FC236}">
                  <a16:creationId xmlns:a16="http://schemas.microsoft.com/office/drawing/2014/main" id="{89A4BD1D-836D-251A-3690-028761F29710}"/>
                </a:ext>
              </a:extLst>
            </p:cNvPr>
            <p:cNvSpPr/>
            <p:nvPr/>
          </p:nvSpPr>
          <p:spPr>
            <a:xfrm>
              <a:off x="6084841" y="1755093"/>
              <a:ext cx="2950368" cy="565927"/>
            </a:xfrm>
            <a:prstGeom prst="rect">
              <a:avLst/>
            </a:prstGeom>
            <a:noFill/>
            <a:ln/>
          </p:spPr>
          <p:txBody>
            <a:bodyPr wrap="square" lIns="136144" tIns="136144" rIns="136144" bIns="136144" rtlCol="0" anchor="ctr">
              <a:spAutoFit/>
            </a:bodyPr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description]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8" name="Text 16">
              <a:extLst>
                <a:ext uri="{FF2B5EF4-FFF2-40B4-BE49-F238E27FC236}">
                  <a16:creationId xmlns:a16="http://schemas.microsoft.com/office/drawing/2014/main" id="{48C41580-9E28-4CE9-BB72-1D5827AB9AE4}"/>
                </a:ext>
              </a:extLst>
            </p:cNvPr>
            <p:cNvSpPr/>
            <p:nvPr/>
          </p:nvSpPr>
          <p:spPr>
            <a:xfrm>
              <a:off x="9034576" y="1755093"/>
              <a:ext cx="2950368" cy="565927"/>
            </a:xfrm>
            <a:prstGeom prst="rect">
              <a:avLst/>
            </a:prstGeom>
            <a:noFill/>
            <a:ln/>
          </p:spPr>
          <p:txBody>
            <a:bodyPr wrap="square" lIns="136144" tIns="136144" rIns="136144" bIns="136144" rtlCol="0" anchor="ctr">
              <a:spAutoFit/>
            </a:bodyPr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description]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9" name="Text 17">
              <a:extLst>
                <a:ext uri="{FF2B5EF4-FFF2-40B4-BE49-F238E27FC236}">
                  <a16:creationId xmlns:a16="http://schemas.microsoft.com/office/drawing/2014/main" id="{D705F4BE-511A-7234-5583-D5FC5D048FDF}"/>
                </a:ext>
              </a:extLst>
            </p:cNvPr>
            <p:cNvSpPr/>
            <p:nvPr/>
          </p:nvSpPr>
          <p:spPr>
            <a:xfrm>
              <a:off x="11984311" y="1755093"/>
              <a:ext cx="2950368" cy="565927"/>
            </a:xfrm>
            <a:prstGeom prst="rect">
              <a:avLst/>
            </a:prstGeom>
            <a:noFill/>
            <a:ln/>
          </p:spPr>
          <p:txBody>
            <a:bodyPr wrap="square" lIns="136144" tIns="136144" rIns="136144" bIns="136144" rtlCol="0" anchor="ctr">
              <a:spAutoFit/>
            </a:bodyPr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description]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0" name="Text 18">
              <a:extLst>
                <a:ext uri="{FF2B5EF4-FFF2-40B4-BE49-F238E27FC236}">
                  <a16:creationId xmlns:a16="http://schemas.microsoft.com/office/drawing/2014/main" id="{9C43ACC6-A8F4-A2F0-CDF5-FA68AAC74352}"/>
                </a:ext>
              </a:extLst>
            </p:cNvPr>
            <p:cNvSpPr/>
            <p:nvPr/>
          </p:nvSpPr>
          <p:spPr>
            <a:xfrm>
              <a:off x="14934045" y="1755093"/>
              <a:ext cx="2950368" cy="565927"/>
            </a:xfrm>
            <a:prstGeom prst="rect">
              <a:avLst/>
            </a:prstGeom>
            <a:noFill/>
            <a:ln/>
          </p:spPr>
          <p:txBody>
            <a:bodyPr wrap="square" lIns="136144" tIns="136144" rIns="136144" bIns="136144" rtlCol="0" anchor="ctr">
              <a:spAutoFit/>
            </a:bodyPr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description]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1" name="Shape 19">
              <a:extLst>
                <a:ext uri="{FF2B5EF4-FFF2-40B4-BE49-F238E27FC236}">
                  <a16:creationId xmlns:a16="http://schemas.microsoft.com/office/drawing/2014/main" id="{88EB3AE8-5218-214C-FF68-3AC1E69E3CAF}"/>
                </a:ext>
              </a:extLst>
            </p:cNvPr>
            <p:cNvSpPr/>
            <p:nvPr/>
          </p:nvSpPr>
          <p:spPr>
            <a:xfrm>
              <a:off x="292894" y="2300288"/>
              <a:ext cx="2950368" cy="1271588"/>
            </a:xfrm>
            <a:prstGeom prst="rect">
              <a:avLst/>
            </a:prstGeom>
            <a:solidFill>
              <a:srgbClr val="2C3E50"/>
            </a:solidFill>
            <a:ln w="99">
              <a:solidFill>
                <a:srgbClr val="E5E7EB"/>
              </a:solidFill>
              <a:prstDash val="solid"/>
            </a:ln>
          </p:spPr>
        </p:sp>
        <p:sp>
          <p:nvSpPr>
            <p:cNvPr id="112" name="Text 20">
              <a:extLst>
                <a:ext uri="{FF2B5EF4-FFF2-40B4-BE49-F238E27FC236}">
                  <a16:creationId xmlns:a16="http://schemas.microsoft.com/office/drawing/2014/main" id="{B9FA025B-C350-BBF6-7138-2DA67F19DCB7}"/>
                </a:ext>
              </a:extLst>
            </p:cNvPr>
            <p:cNvSpPr/>
            <p:nvPr/>
          </p:nvSpPr>
          <p:spPr>
            <a:xfrm>
              <a:off x="292894" y="2617882"/>
              <a:ext cx="2950368" cy="636406"/>
            </a:xfrm>
            <a:prstGeom prst="rect">
              <a:avLst/>
            </a:prstGeom>
            <a:noFill/>
            <a:ln/>
          </p:spPr>
          <p:txBody>
            <a:bodyPr wrap="square" lIns="170180" tIns="170180" rIns="170180" bIns="170180" rtlCol="0" anchor="ctr">
              <a:spAutoFit/>
            </a:bodyPr>
            <a:lstStyle/>
            <a:p>
              <a:r>
                <a:rPr lang="en-US" b="1" dirty="0">
                  <a:solidFill>
                    <a:srgbClr val="FFFFFF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Pros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3" name="Text 21">
              <a:extLst>
                <a:ext uri="{FF2B5EF4-FFF2-40B4-BE49-F238E27FC236}">
                  <a16:creationId xmlns:a16="http://schemas.microsoft.com/office/drawing/2014/main" id="{A405B675-715F-36B1-9930-D8B6836F5E70}"/>
                </a:ext>
              </a:extLst>
            </p:cNvPr>
            <p:cNvSpPr/>
            <p:nvPr/>
          </p:nvSpPr>
          <p:spPr>
            <a:xfrm>
              <a:off x="3650456" y="2451176"/>
              <a:ext cx="1274600" cy="2840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pros]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4" name="Text 22">
              <a:extLst>
                <a:ext uri="{FF2B5EF4-FFF2-40B4-BE49-F238E27FC236}">
                  <a16:creationId xmlns:a16="http://schemas.microsoft.com/office/drawing/2014/main" id="{07F2CBCD-540F-8B94-5B2B-9A3DAB1F6097}"/>
                </a:ext>
              </a:extLst>
            </p:cNvPr>
            <p:cNvSpPr/>
            <p:nvPr/>
          </p:nvSpPr>
          <p:spPr>
            <a:xfrm>
              <a:off x="3650456" y="2794076"/>
              <a:ext cx="1274600" cy="2840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pros]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5" name="Text 23">
              <a:extLst>
                <a:ext uri="{FF2B5EF4-FFF2-40B4-BE49-F238E27FC236}">
                  <a16:creationId xmlns:a16="http://schemas.microsoft.com/office/drawing/2014/main" id="{D2B9636F-D03D-6631-C65B-3887F91C3ED4}"/>
                </a:ext>
              </a:extLst>
            </p:cNvPr>
            <p:cNvSpPr/>
            <p:nvPr/>
          </p:nvSpPr>
          <p:spPr>
            <a:xfrm>
              <a:off x="3650456" y="3136976"/>
              <a:ext cx="1274600" cy="2840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pros]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6" name="Text 24">
              <a:extLst>
                <a:ext uri="{FF2B5EF4-FFF2-40B4-BE49-F238E27FC236}">
                  <a16:creationId xmlns:a16="http://schemas.microsoft.com/office/drawing/2014/main" id="{02B8CE4B-5066-F00B-ECC0-474BF502CE8F}"/>
                </a:ext>
              </a:extLst>
            </p:cNvPr>
            <p:cNvSpPr/>
            <p:nvPr/>
          </p:nvSpPr>
          <p:spPr>
            <a:xfrm>
              <a:off x="6600826" y="2451176"/>
              <a:ext cx="1274600" cy="2840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pros]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7" name="Text 25">
              <a:extLst>
                <a:ext uri="{FF2B5EF4-FFF2-40B4-BE49-F238E27FC236}">
                  <a16:creationId xmlns:a16="http://schemas.microsoft.com/office/drawing/2014/main" id="{FBE80E2A-3452-BCB1-95EA-229ADA2F5DF1}"/>
                </a:ext>
              </a:extLst>
            </p:cNvPr>
            <p:cNvSpPr/>
            <p:nvPr/>
          </p:nvSpPr>
          <p:spPr>
            <a:xfrm>
              <a:off x="6600826" y="2794076"/>
              <a:ext cx="1274600" cy="2840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pros]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8" name="Text 26">
              <a:extLst>
                <a:ext uri="{FF2B5EF4-FFF2-40B4-BE49-F238E27FC236}">
                  <a16:creationId xmlns:a16="http://schemas.microsoft.com/office/drawing/2014/main" id="{8C4BFB8C-FEEE-46C2-ECD7-2B5F912C54B7}"/>
                </a:ext>
              </a:extLst>
            </p:cNvPr>
            <p:cNvSpPr/>
            <p:nvPr/>
          </p:nvSpPr>
          <p:spPr>
            <a:xfrm>
              <a:off x="6600826" y="3136976"/>
              <a:ext cx="1274600" cy="2840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pros]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9" name="Text 27">
              <a:extLst>
                <a:ext uri="{FF2B5EF4-FFF2-40B4-BE49-F238E27FC236}">
                  <a16:creationId xmlns:a16="http://schemas.microsoft.com/office/drawing/2014/main" id="{B6214176-64E1-094B-2454-7020DD687FCA}"/>
                </a:ext>
              </a:extLst>
            </p:cNvPr>
            <p:cNvSpPr/>
            <p:nvPr/>
          </p:nvSpPr>
          <p:spPr>
            <a:xfrm>
              <a:off x="9551194" y="2451176"/>
              <a:ext cx="1274600" cy="2840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pros]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0" name="Text 28">
              <a:extLst>
                <a:ext uri="{FF2B5EF4-FFF2-40B4-BE49-F238E27FC236}">
                  <a16:creationId xmlns:a16="http://schemas.microsoft.com/office/drawing/2014/main" id="{B2F7BED0-CA76-E3FA-49C2-28D6C0FDC86F}"/>
                </a:ext>
              </a:extLst>
            </p:cNvPr>
            <p:cNvSpPr/>
            <p:nvPr/>
          </p:nvSpPr>
          <p:spPr>
            <a:xfrm>
              <a:off x="9551194" y="2794076"/>
              <a:ext cx="1274600" cy="2840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pros]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1" name="Text 29">
              <a:extLst>
                <a:ext uri="{FF2B5EF4-FFF2-40B4-BE49-F238E27FC236}">
                  <a16:creationId xmlns:a16="http://schemas.microsoft.com/office/drawing/2014/main" id="{E0DDFDE4-620A-BF61-1A79-82C5AB37F38F}"/>
                </a:ext>
              </a:extLst>
            </p:cNvPr>
            <p:cNvSpPr/>
            <p:nvPr/>
          </p:nvSpPr>
          <p:spPr>
            <a:xfrm>
              <a:off x="9551194" y="3136976"/>
              <a:ext cx="1274600" cy="2840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pros]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2" name="Text 30">
              <a:extLst>
                <a:ext uri="{FF2B5EF4-FFF2-40B4-BE49-F238E27FC236}">
                  <a16:creationId xmlns:a16="http://schemas.microsoft.com/office/drawing/2014/main" id="{DE846B52-D0C4-0F66-68FA-EAFFCB17A7EE}"/>
                </a:ext>
              </a:extLst>
            </p:cNvPr>
            <p:cNvSpPr/>
            <p:nvPr/>
          </p:nvSpPr>
          <p:spPr>
            <a:xfrm>
              <a:off x="12501562" y="2451176"/>
              <a:ext cx="1274600" cy="2840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pros]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3" name="Text 31">
              <a:extLst>
                <a:ext uri="{FF2B5EF4-FFF2-40B4-BE49-F238E27FC236}">
                  <a16:creationId xmlns:a16="http://schemas.microsoft.com/office/drawing/2014/main" id="{E7EE9248-B00D-2D46-1420-F1D36DA18124}"/>
                </a:ext>
              </a:extLst>
            </p:cNvPr>
            <p:cNvSpPr/>
            <p:nvPr/>
          </p:nvSpPr>
          <p:spPr>
            <a:xfrm>
              <a:off x="12501562" y="2794076"/>
              <a:ext cx="1274600" cy="2840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pros]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4" name="Text 32">
              <a:extLst>
                <a:ext uri="{FF2B5EF4-FFF2-40B4-BE49-F238E27FC236}">
                  <a16:creationId xmlns:a16="http://schemas.microsoft.com/office/drawing/2014/main" id="{4BA03F8A-A94C-F4B0-3567-DE11A74C6533}"/>
                </a:ext>
              </a:extLst>
            </p:cNvPr>
            <p:cNvSpPr/>
            <p:nvPr/>
          </p:nvSpPr>
          <p:spPr>
            <a:xfrm>
              <a:off x="12501562" y="3136976"/>
              <a:ext cx="1274600" cy="2840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pros]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5" name="Text 33">
              <a:extLst>
                <a:ext uri="{FF2B5EF4-FFF2-40B4-BE49-F238E27FC236}">
                  <a16:creationId xmlns:a16="http://schemas.microsoft.com/office/drawing/2014/main" id="{D165A0EB-FBA3-5EB2-5721-F3DE6200C7C3}"/>
                </a:ext>
              </a:extLst>
            </p:cNvPr>
            <p:cNvSpPr/>
            <p:nvPr/>
          </p:nvSpPr>
          <p:spPr>
            <a:xfrm>
              <a:off x="15451932" y="2451176"/>
              <a:ext cx="1274600" cy="2840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pros]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6" name="Text 34">
              <a:extLst>
                <a:ext uri="{FF2B5EF4-FFF2-40B4-BE49-F238E27FC236}">
                  <a16:creationId xmlns:a16="http://schemas.microsoft.com/office/drawing/2014/main" id="{E60B7888-0F62-49F7-5136-B3582A274E10}"/>
                </a:ext>
              </a:extLst>
            </p:cNvPr>
            <p:cNvSpPr/>
            <p:nvPr/>
          </p:nvSpPr>
          <p:spPr>
            <a:xfrm>
              <a:off x="15451932" y="2794076"/>
              <a:ext cx="1274600" cy="2840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pros]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7" name="Text 35">
              <a:extLst>
                <a:ext uri="{FF2B5EF4-FFF2-40B4-BE49-F238E27FC236}">
                  <a16:creationId xmlns:a16="http://schemas.microsoft.com/office/drawing/2014/main" id="{885D255B-5235-7697-9FB7-B9873D09F434}"/>
                </a:ext>
              </a:extLst>
            </p:cNvPr>
            <p:cNvSpPr/>
            <p:nvPr/>
          </p:nvSpPr>
          <p:spPr>
            <a:xfrm>
              <a:off x="15451932" y="3136976"/>
              <a:ext cx="1274600" cy="2840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pros]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8" name="Shape 36">
              <a:extLst>
                <a:ext uri="{FF2B5EF4-FFF2-40B4-BE49-F238E27FC236}">
                  <a16:creationId xmlns:a16="http://schemas.microsoft.com/office/drawing/2014/main" id="{53505A82-C839-2FB2-8E53-B3C87439D22F}"/>
                </a:ext>
              </a:extLst>
            </p:cNvPr>
            <p:cNvSpPr/>
            <p:nvPr/>
          </p:nvSpPr>
          <p:spPr>
            <a:xfrm>
              <a:off x="292894" y="3571876"/>
              <a:ext cx="2950368" cy="1271588"/>
            </a:xfrm>
            <a:prstGeom prst="rect">
              <a:avLst/>
            </a:prstGeom>
            <a:solidFill>
              <a:srgbClr val="2C3E50"/>
            </a:solidFill>
            <a:ln w="99">
              <a:solidFill>
                <a:srgbClr val="E5E7EB"/>
              </a:solidFill>
              <a:prstDash val="solid"/>
            </a:ln>
          </p:spPr>
        </p:sp>
        <p:sp>
          <p:nvSpPr>
            <p:cNvPr id="129" name="Text 37">
              <a:extLst>
                <a:ext uri="{FF2B5EF4-FFF2-40B4-BE49-F238E27FC236}">
                  <a16:creationId xmlns:a16="http://schemas.microsoft.com/office/drawing/2014/main" id="{A907E3C8-D203-A682-406F-6AEBCF43D620}"/>
                </a:ext>
              </a:extLst>
            </p:cNvPr>
            <p:cNvSpPr/>
            <p:nvPr/>
          </p:nvSpPr>
          <p:spPr>
            <a:xfrm>
              <a:off x="292894" y="3889470"/>
              <a:ext cx="2950368" cy="636406"/>
            </a:xfrm>
            <a:prstGeom prst="rect">
              <a:avLst/>
            </a:prstGeom>
            <a:noFill/>
            <a:ln/>
          </p:spPr>
          <p:txBody>
            <a:bodyPr wrap="square" lIns="170180" tIns="170180" rIns="170180" bIns="170180" rtlCol="0" anchor="ctr">
              <a:spAutoFit/>
            </a:bodyPr>
            <a:lstStyle/>
            <a:p>
              <a:r>
                <a:rPr lang="en-US" b="1" dirty="0">
                  <a:solidFill>
                    <a:srgbClr val="FFFFFF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Cons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0" name="Text 38">
              <a:extLst>
                <a:ext uri="{FF2B5EF4-FFF2-40B4-BE49-F238E27FC236}">
                  <a16:creationId xmlns:a16="http://schemas.microsoft.com/office/drawing/2014/main" id="{30F8BF40-828C-78FB-5C70-E92EA8591CCF}"/>
                </a:ext>
              </a:extLst>
            </p:cNvPr>
            <p:cNvSpPr/>
            <p:nvPr/>
          </p:nvSpPr>
          <p:spPr>
            <a:xfrm>
              <a:off x="3656936" y="3722762"/>
              <a:ext cx="1314851" cy="2840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cons]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1" name="Text 39">
              <a:extLst>
                <a:ext uri="{FF2B5EF4-FFF2-40B4-BE49-F238E27FC236}">
                  <a16:creationId xmlns:a16="http://schemas.microsoft.com/office/drawing/2014/main" id="{DFA0F22E-5133-A650-B8B8-FE639A327D84}"/>
                </a:ext>
              </a:extLst>
            </p:cNvPr>
            <p:cNvSpPr/>
            <p:nvPr/>
          </p:nvSpPr>
          <p:spPr>
            <a:xfrm>
              <a:off x="3650456" y="4065662"/>
              <a:ext cx="1314851" cy="2840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cons]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2" name="Text 40">
              <a:extLst>
                <a:ext uri="{FF2B5EF4-FFF2-40B4-BE49-F238E27FC236}">
                  <a16:creationId xmlns:a16="http://schemas.microsoft.com/office/drawing/2014/main" id="{012383EC-39D9-945A-0188-049C6D67A01A}"/>
                </a:ext>
              </a:extLst>
            </p:cNvPr>
            <p:cNvSpPr/>
            <p:nvPr/>
          </p:nvSpPr>
          <p:spPr>
            <a:xfrm>
              <a:off x="3650456" y="4408562"/>
              <a:ext cx="1314851" cy="2840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cons]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3" name="Text 41">
              <a:extLst>
                <a:ext uri="{FF2B5EF4-FFF2-40B4-BE49-F238E27FC236}">
                  <a16:creationId xmlns:a16="http://schemas.microsoft.com/office/drawing/2014/main" id="{EB71A810-2544-6C79-B879-5E0C78A53864}"/>
                </a:ext>
              </a:extLst>
            </p:cNvPr>
            <p:cNvSpPr/>
            <p:nvPr/>
          </p:nvSpPr>
          <p:spPr>
            <a:xfrm>
              <a:off x="6600826" y="3722762"/>
              <a:ext cx="1314851" cy="2840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cons]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4" name="Text 42">
              <a:extLst>
                <a:ext uri="{FF2B5EF4-FFF2-40B4-BE49-F238E27FC236}">
                  <a16:creationId xmlns:a16="http://schemas.microsoft.com/office/drawing/2014/main" id="{9BFA8A69-C694-1A91-F1A9-0C0398FF827C}"/>
                </a:ext>
              </a:extLst>
            </p:cNvPr>
            <p:cNvSpPr/>
            <p:nvPr/>
          </p:nvSpPr>
          <p:spPr>
            <a:xfrm>
              <a:off x="6600826" y="4065662"/>
              <a:ext cx="1314851" cy="2840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cons]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5" name="Text 43">
              <a:extLst>
                <a:ext uri="{FF2B5EF4-FFF2-40B4-BE49-F238E27FC236}">
                  <a16:creationId xmlns:a16="http://schemas.microsoft.com/office/drawing/2014/main" id="{9678985B-3B4D-1516-2CED-F0BDECE9044D}"/>
                </a:ext>
              </a:extLst>
            </p:cNvPr>
            <p:cNvSpPr/>
            <p:nvPr/>
          </p:nvSpPr>
          <p:spPr>
            <a:xfrm>
              <a:off x="6600826" y="4408562"/>
              <a:ext cx="1314851" cy="2840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cons]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6" name="Text 44">
              <a:extLst>
                <a:ext uri="{FF2B5EF4-FFF2-40B4-BE49-F238E27FC236}">
                  <a16:creationId xmlns:a16="http://schemas.microsoft.com/office/drawing/2014/main" id="{B6A6AA45-C4E1-A08A-1332-F3BE19A580F5}"/>
                </a:ext>
              </a:extLst>
            </p:cNvPr>
            <p:cNvSpPr/>
            <p:nvPr/>
          </p:nvSpPr>
          <p:spPr>
            <a:xfrm>
              <a:off x="9551194" y="3722762"/>
              <a:ext cx="1314851" cy="2840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cons]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7" name="Text 45">
              <a:extLst>
                <a:ext uri="{FF2B5EF4-FFF2-40B4-BE49-F238E27FC236}">
                  <a16:creationId xmlns:a16="http://schemas.microsoft.com/office/drawing/2014/main" id="{D4267F5A-CC7B-1AB5-14B5-C1FE12A50DE4}"/>
                </a:ext>
              </a:extLst>
            </p:cNvPr>
            <p:cNvSpPr/>
            <p:nvPr/>
          </p:nvSpPr>
          <p:spPr>
            <a:xfrm>
              <a:off x="9551194" y="4065662"/>
              <a:ext cx="1314851" cy="2840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cons]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8" name="Text 46">
              <a:extLst>
                <a:ext uri="{FF2B5EF4-FFF2-40B4-BE49-F238E27FC236}">
                  <a16:creationId xmlns:a16="http://schemas.microsoft.com/office/drawing/2014/main" id="{85E86D30-93A4-F700-3646-5D4C384C1A7D}"/>
                </a:ext>
              </a:extLst>
            </p:cNvPr>
            <p:cNvSpPr/>
            <p:nvPr/>
          </p:nvSpPr>
          <p:spPr>
            <a:xfrm>
              <a:off x="9551194" y="4408562"/>
              <a:ext cx="1314851" cy="2840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cons]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9" name="Text 47">
              <a:extLst>
                <a:ext uri="{FF2B5EF4-FFF2-40B4-BE49-F238E27FC236}">
                  <a16:creationId xmlns:a16="http://schemas.microsoft.com/office/drawing/2014/main" id="{F9B7EE2D-85CC-BB0E-7FD5-EAD9D958546D}"/>
                </a:ext>
              </a:extLst>
            </p:cNvPr>
            <p:cNvSpPr/>
            <p:nvPr/>
          </p:nvSpPr>
          <p:spPr>
            <a:xfrm>
              <a:off x="12501562" y="3722762"/>
              <a:ext cx="1314851" cy="2840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cons]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0" name="Text 48">
              <a:extLst>
                <a:ext uri="{FF2B5EF4-FFF2-40B4-BE49-F238E27FC236}">
                  <a16:creationId xmlns:a16="http://schemas.microsoft.com/office/drawing/2014/main" id="{08897020-EB9B-B572-3721-3238D0CD8F33}"/>
                </a:ext>
              </a:extLst>
            </p:cNvPr>
            <p:cNvSpPr/>
            <p:nvPr/>
          </p:nvSpPr>
          <p:spPr>
            <a:xfrm>
              <a:off x="12501562" y="4065662"/>
              <a:ext cx="1314851" cy="2840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cons]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1" name="Text 49">
              <a:extLst>
                <a:ext uri="{FF2B5EF4-FFF2-40B4-BE49-F238E27FC236}">
                  <a16:creationId xmlns:a16="http://schemas.microsoft.com/office/drawing/2014/main" id="{C80057DF-69B6-ADBF-5DC0-338B8724302E}"/>
                </a:ext>
              </a:extLst>
            </p:cNvPr>
            <p:cNvSpPr/>
            <p:nvPr/>
          </p:nvSpPr>
          <p:spPr>
            <a:xfrm>
              <a:off x="12501562" y="4408562"/>
              <a:ext cx="1314851" cy="2840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cons]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2" name="Text 50">
              <a:extLst>
                <a:ext uri="{FF2B5EF4-FFF2-40B4-BE49-F238E27FC236}">
                  <a16:creationId xmlns:a16="http://schemas.microsoft.com/office/drawing/2014/main" id="{96886116-6407-6210-CA26-10B171FC5031}"/>
                </a:ext>
              </a:extLst>
            </p:cNvPr>
            <p:cNvSpPr/>
            <p:nvPr/>
          </p:nvSpPr>
          <p:spPr>
            <a:xfrm>
              <a:off x="15451932" y="3722762"/>
              <a:ext cx="1314851" cy="2840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cons]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" name="Text 51">
              <a:extLst>
                <a:ext uri="{FF2B5EF4-FFF2-40B4-BE49-F238E27FC236}">
                  <a16:creationId xmlns:a16="http://schemas.microsoft.com/office/drawing/2014/main" id="{99EA2F20-5B1D-62CE-7855-8E786754C03C}"/>
                </a:ext>
              </a:extLst>
            </p:cNvPr>
            <p:cNvSpPr/>
            <p:nvPr/>
          </p:nvSpPr>
          <p:spPr>
            <a:xfrm>
              <a:off x="15451932" y="4065662"/>
              <a:ext cx="1314851" cy="2840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cons]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" name="Text 52">
              <a:extLst>
                <a:ext uri="{FF2B5EF4-FFF2-40B4-BE49-F238E27FC236}">
                  <a16:creationId xmlns:a16="http://schemas.microsoft.com/office/drawing/2014/main" id="{90658358-0ED4-75E5-C145-1A28AFE7AB8C}"/>
                </a:ext>
              </a:extLst>
            </p:cNvPr>
            <p:cNvSpPr/>
            <p:nvPr/>
          </p:nvSpPr>
          <p:spPr>
            <a:xfrm>
              <a:off x="15451932" y="4408562"/>
              <a:ext cx="1314851" cy="2840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cons]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5" name="Shape 53">
              <a:extLst>
                <a:ext uri="{FF2B5EF4-FFF2-40B4-BE49-F238E27FC236}">
                  <a16:creationId xmlns:a16="http://schemas.microsoft.com/office/drawing/2014/main" id="{69433AC1-259B-C332-6F93-AEE3D36488E1}"/>
                </a:ext>
              </a:extLst>
            </p:cNvPr>
            <p:cNvSpPr/>
            <p:nvPr/>
          </p:nvSpPr>
          <p:spPr>
            <a:xfrm>
              <a:off x="292894" y="4843463"/>
              <a:ext cx="2950368" cy="1100138"/>
            </a:xfrm>
            <a:prstGeom prst="rect">
              <a:avLst/>
            </a:prstGeom>
            <a:solidFill>
              <a:srgbClr val="2C3E50"/>
            </a:solidFill>
            <a:ln w="99">
              <a:solidFill>
                <a:srgbClr val="E5E7EB"/>
              </a:solidFill>
              <a:prstDash val="solid"/>
            </a:ln>
          </p:spPr>
        </p:sp>
        <p:sp>
          <p:nvSpPr>
            <p:cNvPr id="146" name="Text 54">
              <a:extLst>
                <a:ext uri="{FF2B5EF4-FFF2-40B4-BE49-F238E27FC236}">
                  <a16:creationId xmlns:a16="http://schemas.microsoft.com/office/drawing/2014/main" id="{76F63743-6975-3150-0723-7C58BF6922EC}"/>
                </a:ext>
              </a:extLst>
            </p:cNvPr>
            <p:cNvSpPr/>
            <p:nvPr/>
          </p:nvSpPr>
          <p:spPr>
            <a:xfrm>
              <a:off x="292894" y="5075329"/>
              <a:ext cx="2950368" cy="636406"/>
            </a:xfrm>
            <a:prstGeom prst="rect">
              <a:avLst/>
            </a:prstGeom>
            <a:noFill/>
            <a:ln/>
          </p:spPr>
          <p:txBody>
            <a:bodyPr wrap="square" lIns="170180" tIns="170180" rIns="170180" bIns="170180" rtlCol="0" anchor="ctr">
              <a:spAutoFit/>
            </a:bodyPr>
            <a:lstStyle/>
            <a:p>
              <a:r>
                <a:rPr lang="en-US" b="1" dirty="0">
                  <a:solidFill>
                    <a:srgbClr val="FFFFFF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[Parameter 1]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7" name="Shape 55">
              <a:extLst>
                <a:ext uri="{FF2B5EF4-FFF2-40B4-BE49-F238E27FC236}">
                  <a16:creationId xmlns:a16="http://schemas.microsoft.com/office/drawing/2014/main" id="{0A2C79D8-C18D-9AB0-F3AC-0E4CC187F210}"/>
                </a:ext>
              </a:extLst>
            </p:cNvPr>
            <p:cNvSpPr/>
            <p:nvPr/>
          </p:nvSpPr>
          <p:spPr>
            <a:xfrm>
              <a:off x="292894" y="5943601"/>
              <a:ext cx="2950368" cy="1100138"/>
            </a:xfrm>
            <a:prstGeom prst="rect">
              <a:avLst/>
            </a:prstGeom>
            <a:solidFill>
              <a:srgbClr val="2C3E50"/>
            </a:solidFill>
            <a:ln w="99">
              <a:solidFill>
                <a:srgbClr val="E5E7EB"/>
              </a:solidFill>
              <a:prstDash val="solid"/>
            </a:ln>
          </p:spPr>
        </p:sp>
        <p:sp>
          <p:nvSpPr>
            <p:cNvPr id="148" name="Text 56">
              <a:extLst>
                <a:ext uri="{FF2B5EF4-FFF2-40B4-BE49-F238E27FC236}">
                  <a16:creationId xmlns:a16="http://schemas.microsoft.com/office/drawing/2014/main" id="{DA854801-9E18-A00F-AFA7-D237CB811852}"/>
                </a:ext>
              </a:extLst>
            </p:cNvPr>
            <p:cNvSpPr/>
            <p:nvPr/>
          </p:nvSpPr>
          <p:spPr>
            <a:xfrm>
              <a:off x="292894" y="6175468"/>
              <a:ext cx="2950368" cy="636406"/>
            </a:xfrm>
            <a:prstGeom prst="rect">
              <a:avLst/>
            </a:prstGeom>
            <a:noFill/>
            <a:ln/>
          </p:spPr>
          <p:txBody>
            <a:bodyPr wrap="square" lIns="170180" tIns="170180" rIns="170180" bIns="170180" rtlCol="0" anchor="ctr">
              <a:spAutoFit/>
            </a:bodyPr>
            <a:lstStyle/>
            <a:p>
              <a:r>
                <a:rPr lang="en-US" b="1" dirty="0">
                  <a:solidFill>
                    <a:srgbClr val="FFFFFF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[Parameter 2]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9" name="Shape 57">
              <a:extLst>
                <a:ext uri="{FF2B5EF4-FFF2-40B4-BE49-F238E27FC236}">
                  <a16:creationId xmlns:a16="http://schemas.microsoft.com/office/drawing/2014/main" id="{38EBD769-38DF-A0F5-3176-C7E086A022FD}"/>
                </a:ext>
              </a:extLst>
            </p:cNvPr>
            <p:cNvSpPr/>
            <p:nvPr/>
          </p:nvSpPr>
          <p:spPr>
            <a:xfrm>
              <a:off x="292894" y="7043739"/>
              <a:ext cx="2950368" cy="1100138"/>
            </a:xfrm>
            <a:prstGeom prst="rect">
              <a:avLst/>
            </a:prstGeom>
            <a:solidFill>
              <a:srgbClr val="2C3E50"/>
            </a:solidFill>
            <a:ln w="99">
              <a:solidFill>
                <a:srgbClr val="E5E7EB"/>
              </a:solidFill>
              <a:prstDash val="solid"/>
            </a:ln>
          </p:spPr>
        </p:sp>
        <p:sp>
          <p:nvSpPr>
            <p:cNvPr id="150" name="Text 58">
              <a:extLst>
                <a:ext uri="{FF2B5EF4-FFF2-40B4-BE49-F238E27FC236}">
                  <a16:creationId xmlns:a16="http://schemas.microsoft.com/office/drawing/2014/main" id="{9D353008-F039-5CCD-2F7C-E9B31A464071}"/>
                </a:ext>
              </a:extLst>
            </p:cNvPr>
            <p:cNvSpPr/>
            <p:nvPr/>
          </p:nvSpPr>
          <p:spPr>
            <a:xfrm>
              <a:off x="292894" y="7275606"/>
              <a:ext cx="2950368" cy="636406"/>
            </a:xfrm>
            <a:prstGeom prst="rect">
              <a:avLst/>
            </a:prstGeom>
            <a:noFill/>
            <a:ln/>
          </p:spPr>
          <p:txBody>
            <a:bodyPr wrap="square" lIns="170180" tIns="170180" rIns="170180" bIns="170180" rtlCol="0" anchor="ctr">
              <a:spAutoFit/>
            </a:bodyPr>
            <a:lstStyle/>
            <a:p>
              <a:r>
                <a:rPr lang="en-US" b="1" dirty="0">
                  <a:solidFill>
                    <a:srgbClr val="FFFFFF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[Parameter 3]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1" name="Shape 59">
              <a:extLst>
                <a:ext uri="{FF2B5EF4-FFF2-40B4-BE49-F238E27FC236}">
                  <a16:creationId xmlns:a16="http://schemas.microsoft.com/office/drawing/2014/main" id="{B14C1985-0EBD-45B4-1100-7F7C6C5F7460}"/>
                </a:ext>
              </a:extLst>
            </p:cNvPr>
            <p:cNvSpPr/>
            <p:nvPr/>
          </p:nvSpPr>
          <p:spPr>
            <a:xfrm>
              <a:off x="292894" y="8143877"/>
              <a:ext cx="2950368" cy="642938"/>
            </a:xfrm>
            <a:prstGeom prst="rect">
              <a:avLst/>
            </a:prstGeom>
            <a:solidFill>
              <a:srgbClr val="2C3E50"/>
            </a:solidFill>
            <a:ln w="99">
              <a:solidFill>
                <a:srgbClr val="E5E7EB"/>
              </a:solidFill>
              <a:prstDash val="solid"/>
            </a:ln>
          </p:spPr>
        </p:sp>
        <p:sp>
          <p:nvSpPr>
            <p:cNvPr id="152" name="Text 60">
              <a:extLst>
                <a:ext uri="{FF2B5EF4-FFF2-40B4-BE49-F238E27FC236}">
                  <a16:creationId xmlns:a16="http://schemas.microsoft.com/office/drawing/2014/main" id="{4243A149-3B65-0F7C-8A29-CEA20F8789AE}"/>
                </a:ext>
              </a:extLst>
            </p:cNvPr>
            <p:cNvSpPr/>
            <p:nvPr/>
          </p:nvSpPr>
          <p:spPr>
            <a:xfrm>
              <a:off x="292894" y="8147144"/>
              <a:ext cx="2950368" cy="636406"/>
            </a:xfrm>
            <a:prstGeom prst="rect">
              <a:avLst/>
            </a:prstGeom>
            <a:noFill/>
            <a:ln/>
          </p:spPr>
          <p:txBody>
            <a:bodyPr wrap="square" lIns="170180" tIns="170180" rIns="170180" bIns="170180" rtlCol="0" anchor="ctr">
              <a:spAutoFit/>
            </a:bodyPr>
            <a:lstStyle/>
            <a:p>
              <a:r>
                <a:rPr lang="en-US" b="1" dirty="0">
                  <a:solidFill>
                    <a:srgbClr val="FFFFFF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[Parameter 4]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3" name="Text 61">
              <a:extLst>
                <a:ext uri="{FF2B5EF4-FFF2-40B4-BE49-F238E27FC236}">
                  <a16:creationId xmlns:a16="http://schemas.microsoft.com/office/drawing/2014/main" id="{DCDFDF90-9B95-FB8B-FB1F-124DA3231E4A}"/>
                </a:ext>
              </a:extLst>
            </p:cNvPr>
            <p:cNvSpPr/>
            <p:nvPr/>
          </p:nvSpPr>
          <p:spPr>
            <a:xfrm>
              <a:off x="3237290" y="8182382"/>
              <a:ext cx="2951540" cy="565927"/>
            </a:xfrm>
            <a:prstGeom prst="rect">
              <a:avLst/>
            </a:prstGeom>
            <a:noFill/>
            <a:ln/>
          </p:spPr>
          <p:txBody>
            <a:bodyPr wrap="square" lIns="136144" tIns="136144" rIns="136144" bIns="136144" rtlCol="0" anchor="ctr">
              <a:spAutoFit/>
            </a:bodyPr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description]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4" name="Text 62">
              <a:extLst>
                <a:ext uri="{FF2B5EF4-FFF2-40B4-BE49-F238E27FC236}">
                  <a16:creationId xmlns:a16="http://schemas.microsoft.com/office/drawing/2014/main" id="{243AC49A-EAA7-E7B4-F9E6-C300BD51AF34}"/>
                </a:ext>
              </a:extLst>
            </p:cNvPr>
            <p:cNvSpPr/>
            <p:nvPr/>
          </p:nvSpPr>
          <p:spPr>
            <a:xfrm>
              <a:off x="6188832" y="8182382"/>
              <a:ext cx="2951540" cy="565927"/>
            </a:xfrm>
            <a:prstGeom prst="rect">
              <a:avLst/>
            </a:prstGeom>
            <a:noFill/>
            <a:ln/>
          </p:spPr>
          <p:txBody>
            <a:bodyPr wrap="square" lIns="136144" tIns="136144" rIns="136144" bIns="136144" rtlCol="0" anchor="ctr">
              <a:spAutoFit/>
            </a:bodyPr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description]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5" name="Text 63">
              <a:extLst>
                <a:ext uri="{FF2B5EF4-FFF2-40B4-BE49-F238E27FC236}">
                  <a16:creationId xmlns:a16="http://schemas.microsoft.com/office/drawing/2014/main" id="{3583BAAB-307C-A801-205A-15ECD4F6AE6E}"/>
                </a:ext>
              </a:extLst>
            </p:cNvPr>
            <p:cNvSpPr/>
            <p:nvPr/>
          </p:nvSpPr>
          <p:spPr>
            <a:xfrm>
              <a:off x="9140372" y="8182382"/>
              <a:ext cx="2951540" cy="565927"/>
            </a:xfrm>
            <a:prstGeom prst="rect">
              <a:avLst/>
            </a:prstGeom>
            <a:noFill/>
            <a:ln/>
          </p:spPr>
          <p:txBody>
            <a:bodyPr wrap="square" lIns="136144" tIns="136144" rIns="136144" bIns="136144" rtlCol="0" anchor="ctr">
              <a:spAutoFit/>
            </a:bodyPr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description]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6" name="Text 64">
              <a:extLst>
                <a:ext uri="{FF2B5EF4-FFF2-40B4-BE49-F238E27FC236}">
                  <a16:creationId xmlns:a16="http://schemas.microsoft.com/office/drawing/2014/main" id="{DCE5CC44-7D2E-765C-5923-C543E7E111EC}"/>
                </a:ext>
              </a:extLst>
            </p:cNvPr>
            <p:cNvSpPr/>
            <p:nvPr/>
          </p:nvSpPr>
          <p:spPr>
            <a:xfrm>
              <a:off x="12091914" y="8182382"/>
              <a:ext cx="2951540" cy="565927"/>
            </a:xfrm>
            <a:prstGeom prst="rect">
              <a:avLst/>
            </a:prstGeom>
            <a:noFill/>
            <a:ln/>
          </p:spPr>
          <p:txBody>
            <a:bodyPr wrap="square" lIns="136144" tIns="136144" rIns="136144" bIns="136144" rtlCol="0" anchor="ctr">
              <a:spAutoFit/>
            </a:bodyPr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description]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7" name="Text 65">
              <a:extLst>
                <a:ext uri="{FF2B5EF4-FFF2-40B4-BE49-F238E27FC236}">
                  <a16:creationId xmlns:a16="http://schemas.microsoft.com/office/drawing/2014/main" id="{C85F70AD-BABA-ACC9-40E1-62F3A3BE02D2}"/>
                </a:ext>
              </a:extLst>
            </p:cNvPr>
            <p:cNvSpPr/>
            <p:nvPr/>
          </p:nvSpPr>
          <p:spPr>
            <a:xfrm>
              <a:off x="15043454" y="8182382"/>
              <a:ext cx="2951652" cy="565927"/>
            </a:xfrm>
            <a:prstGeom prst="rect">
              <a:avLst/>
            </a:prstGeom>
            <a:noFill/>
            <a:ln/>
          </p:spPr>
          <p:txBody>
            <a:bodyPr wrap="square" lIns="136144" tIns="136144" rIns="136144" bIns="136144" rtlCol="0" anchor="ctr">
              <a:spAutoFit/>
            </a:bodyPr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[Insert description]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62" name="Grafik 161">
            <a:extLst>
              <a:ext uri="{FF2B5EF4-FFF2-40B4-BE49-F238E27FC236}">
                <a16:creationId xmlns:a16="http://schemas.microsoft.com/office/drawing/2014/main" id="{1E1799D4-C79A-A85E-B21F-84B6F731DF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627886" y="5753100"/>
            <a:ext cx="792000" cy="792000"/>
          </a:xfrm>
          <a:prstGeom prst="rect">
            <a:avLst/>
          </a:prstGeom>
        </p:spPr>
      </p:pic>
      <p:pic>
        <p:nvPicPr>
          <p:cNvPr id="164" name="Grafik 163">
            <a:extLst>
              <a:ext uri="{FF2B5EF4-FFF2-40B4-BE49-F238E27FC236}">
                <a16:creationId xmlns:a16="http://schemas.microsoft.com/office/drawing/2014/main" id="{03CC3C0A-CF5A-4A1B-E2E5-BC7C8F0F533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298539" y="5753100"/>
            <a:ext cx="792000" cy="792000"/>
          </a:xfrm>
          <a:prstGeom prst="rect">
            <a:avLst/>
          </a:prstGeom>
        </p:spPr>
      </p:pic>
      <p:pic>
        <p:nvPicPr>
          <p:cNvPr id="166" name="Grafik 165">
            <a:extLst>
              <a:ext uri="{FF2B5EF4-FFF2-40B4-BE49-F238E27FC236}">
                <a16:creationId xmlns:a16="http://schemas.microsoft.com/office/drawing/2014/main" id="{35446529-450A-4808-9CCD-0CEAF6B0AE6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522090" y="5753100"/>
            <a:ext cx="792000" cy="792000"/>
          </a:xfrm>
          <a:prstGeom prst="rect">
            <a:avLst/>
          </a:prstGeom>
        </p:spPr>
      </p:pic>
      <p:pic>
        <p:nvPicPr>
          <p:cNvPr id="168" name="Grafik 167">
            <a:extLst>
              <a:ext uri="{FF2B5EF4-FFF2-40B4-BE49-F238E27FC236}">
                <a16:creationId xmlns:a16="http://schemas.microsoft.com/office/drawing/2014/main" id="{52735400-A554-231C-C117-6617BC4FEAD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074988" y="5753100"/>
            <a:ext cx="792000" cy="792000"/>
          </a:xfrm>
          <a:prstGeom prst="rect">
            <a:avLst/>
          </a:prstGeom>
        </p:spPr>
      </p:pic>
      <p:pic>
        <p:nvPicPr>
          <p:cNvPr id="170" name="Grafik 169">
            <a:extLst>
              <a:ext uri="{FF2B5EF4-FFF2-40B4-BE49-F238E27FC236}">
                <a16:creationId xmlns:a16="http://schemas.microsoft.com/office/drawing/2014/main" id="{DD82E655-040D-491B-FC0E-63B4F1405C3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2851437" y="5753100"/>
            <a:ext cx="792000" cy="792000"/>
          </a:xfrm>
          <a:prstGeom prst="rect">
            <a:avLst/>
          </a:prstGeom>
        </p:spPr>
      </p:pic>
      <p:pic>
        <p:nvPicPr>
          <p:cNvPr id="171" name="Grafik 170">
            <a:extLst>
              <a:ext uri="{FF2B5EF4-FFF2-40B4-BE49-F238E27FC236}">
                <a16:creationId xmlns:a16="http://schemas.microsoft.com/office/drawing/2014/main" id="{4B2655B5-6F3C-D163-0EFF-EE1BE5968E4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627886" y="6789029"/>
            <a:ext cx="792000" cy="792000"/>
          </a:xfrm>
          <a:prstGeom prst="rect">
            <a:avLst/>
          </a:prstGeom>
        </p:spPr>
      </p:pic>
      <p:pic>
        <p:nvPicPr>
          <p:cNvPr id="172" name="Grafik 171">
            <a:extLst>
              <a:ext uri="{FF2B5EF4-FFF2-40B4-BE49-F238E27FC236}">
                <a16:creationId xmlns:a16="http://schemas.microsoft.com/office/drawing/2014/main" id="{7D9C5767-8E03-09A6-1C1A-67752AB40CE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298539" y="6789029"/>
            <a:ext cx="792000" cy="792000"/>
          </a:xfrm>
          <a:prstGeom prst="rect">
            <a:avLst/>
          </a:prstGeom>
        </p:spPr>
      </p:pic>
      <p:pic>
        <p:nvPicPr>
          <p:cNvPr id="173" name="Grafik 172">
            <a:extLst>
              <a:ext uri="{FF2B5EF4-FFF2-40B4-BE49-F238E27FC236}">
                <a16:creationId xmlns:a16="http://schemas.microsoft.com/office/drawing/2014/main" id="{91833F37-8FA7-9FB6-F641-372B972E1C2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522090" y="6789029"/>
            <a:ext cx="792000" cy="792000"/>
          </a:xfrm>
          <a:prstGeom prst="rect">
            <a:avLst/>
          </a:prstGeom>
        </p:spPr>
      </p:pic>
      <p:pic>
        <p:nvPicPr>
          <p:cNvPr id="174" name="Grafik 173">
            <a:extLst>
              <a:ext uri="{FF2B5EF4-FFF2-40B4-BE49-F238E27FC236}">
                <a16:creationId xmlns:a16="http://schemas.microsoft.com/office/drawing/2014/main" id="{EBD2E63E-65EB-F95D-EB5D-9FCAE1D58B9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074988" y="6789029"/>
            <a:ext cx="792000" cy="792000"/>
          </a:xfrm>
          <a:prstGeom prst="rect">
            <a:avLst/>
          </a:prstGeom>
        </p:spPr>
      </p:pic>
      <p:pic>
        <p:nvPicPr>
          <p:cNvPr id="175" name="Grafik 174">
            <a:extLst>
              <a:ext uri="{FF2B5EF4-FFF2-40B4-BE49-F238E27FC236}">
                <a16:creationId xmlns:a16="http://schemas.microsoft.com/office/drawing/2014/main" id="{2F9CC3DD-AC07-89C0-EC13-DA66E12B738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2851437" y="6789029"/>
            <a:ext cx="792000" cy="792000"/>
          </a:xfrm>
          <a:prstGeom prst="rect">
            <a:avLst/>
          </a:prstGeom>
        </p:spPr>
      </p:pic>
      <p:pic>
        <p:nvPicPr>
          <p:cNvPr id="176" name="Grafik 175">
            <a:extLst>
              <a:ext uri="{FF2B5EF4-FFF2-40B4-BE49-F238E27FC236}">
                <a16:creationId xmlns:a16="http://schemas.microsoft.com/office/drawing/2014/main" id="{D9F4C90A-8612-4792-2E69-E7538F6594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627886" y="7871047"/>
            <a:ext cx="792000" cy="792000"/>
          </a:xfrm>
          <a:prstGeom prst="rect">
            <a:avLst/>
          </a:prstGeom>
        </p:spPr>
      </p:pic>
      <p:pic>
        <p:nvPicPr>
          <p:cNvPr id="177" name="Grafik 176">
            <a:extLst>
              <a:ext uri="{FF2B5EF4-FFF2-40B4-BE49-F238E27FC236}">
                <a16:creationId xmlns:a16="http://schemas.microsoft.com/office/drawing/2014/main" id="{8FD6A896-7DB3-E1C7-3AB1-B356075982F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298539" y="7871047"/>
            <a:ext cx="792000" cy="792000"/>
          </a:xfrm>
          <a:prstGeom prst="rect">
            <a:avLst/>
          </a:prstGeom>
        </p:spPr>
      </p:pic>
      <p:pic>
        <p:nvPicPr>
          <p:cNvPr id="178" name="Grafik 177">
            <a:extLst>
              <a:ext uri="{FF2B5EF4-FFF2-40B4-BE49-F238E27FC236}">
                <a16:creationId xmlns:a16="http://schemas.microsoft.com/office/drawing/2014/main" id="{C60BE828-AE8C-EA7C-ADED-3544B8CF545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522090" y="7871047"/>
            <a:ext cx="792000" cy="792000"/>
          </a:xfrm>
          <a:prstGeom prst="rect">
            <a:avLst/>
          </a:prstGeom>
        </p:spPr>
      </p:pic>
      <p:pic>
        <p:nvPicPr>
          <p:cNvPr id="179" name="Grafik 178">
            <a:extLst>
              <a:ext uri="{FF2B5EF4-FFF2-40B4-BE49-F238E27FC236}">
                <a16:creationId xmlns:a16="http://schemas.microsoft.com/office/drawing/2014/main" id="{E9998CAF-374B-B851-005B-9FB6E419A83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074988" y="7871047"/>
            <a:ext cx="792000" cy="792000"/>
          </a:xfrm>
          <a:prstGeom prst="rect">
            <a:avLst/>
          </a:prstGeom>
        </p:spPr>
      </p:pic>
      <p:pic>
        <p:nvPicPr>
          <p:cNvPr id="180" name="Grafik 179">
            <a:extLst>
              <a:ext uri="{FF2B5EF4-FFF2-40B4-BE49-F238E27FC236}">
                <a16:creationId xmlns:a16="http://schemas.microsoft.com/office/drawing/2014/main" id="{74436285-C162-E6F6-A352-19E03750294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2851437" y="7871047"/>
            <a:ext cx="792000" cy="7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810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223</Words>
  <Application>Microsoft Office PowerPoint</Application>
  <PresentationFormat>Benutzerdefiniert</PresentationFormat>
  <Paragraphs>56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Georgia</vt:lpstr>
      <vt:lpstr>Arial</vt:lpstr>
      <vt:lpstr>Calibri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 - Strategic Options Evaluation Tool</dc:title>
  <dc:creator>StrategyPunk.com</dc:creator>
  <cp:lastModifiedBy>Thomas Kriete</cp:lastModifiedBy>
  <cp:revision>40</cp:revision>
  <dcterms:created xsi:type="dcterms:W3CDTF">2006-08-16T00:00:00Z</dcterms:created>
  <dcterms:modified xsi:type="dcterms:W3CDTF">2025-07-15T21:11:21Z</dcterms:modified>
  <dc:identifier>DAFs1ugOQp4</dc:identifier>
</cp:coreProperties>
</file>