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36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170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571500" y="428625"/>
            <a:ext cx="8001000" cy="566142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7022756" cy="3322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51C2C"/>
                </a:solidFill>
                <a:latin typeface="Georgia" panose="02040502050405020303" pitchFamily="18" charset="0"/>
              </a:rPr>
              <a:t>Recommendation Slide - Challenges and Solutions</a:t>
            </a:r>
            <a:endParaRPr lang="en-US" sz="2121" dirty="0">
              <a:latin typeface="Georgia" panose="02040502050405020303" pitchFamily="18" charset="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571499" y="980480"/>
            <a:ext cx="8215313" cy="14519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6" name="Text 3"/>
          <p:cNvSpPr/>
          <p:nvPr/>
        </p:nvSpPr>
        <p:spPr>
          <a:xfrm>
            <a:off x="571499" y="1472641"/>
            <a:ext cx="3667550" cy="346562"/>
          </a:xfrm>
          <a:prstGeom prst="rect">
            <a:avLst/>
          </a:prstGeom>
          <a:noFill/>
          <a:ln/>
        </p:spPr>
        <p:txBody>
          <a:bodyPr wrap="square" lIns="0" tIns="0" rIns="0" bIns="127508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b="1" kern="0" spc="1" dirty="0">
                <a:solidFill>
                  <a:srgbClr val="004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5119262" y="1472641"/>
            <a:ext cx="3667550" cy="346562"/>
          </a:xfrm>
          <a:prstGeom prst="rect">
            <a:avLst/>
          </a:prstGeom>
          <a:noFill/>
          <a:ln/>
        </p:spPr>
        <p:txBody>
          <a:bodyPr wrap="square" lIns="0" tIns="0" rIns="0" bIns="127508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b="1" kern="0" spc="1" dirty="0">
                <a:solidFill>
                  <a:srgbClr val="004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571499" y="1932286"/>
            <a:ext cx="3667550" cy="72591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10" name="Shape 7"/>
          <p:cNvSpPr/>
          <p:nvPr/>
        </p:nvSpPr>
        <p:spPr>
          <a:xfrm>
            <a:off x="718201" y="2077468"/>
            <a:ext cx="366756" cy="362955"/>
          </a:xfrm>
          <a:prstGeom prst="ellipse">
            <a:avLst/>
          </a:prstGeom>
          <a:solidFill>
            <a:srgbClr val="051C2C"/>
          </a:solidFill>
          <a:ln/>
        </p:spPr>
      </p:sp>
      <p:sp>
        <p:nvSpPr>
          <p:cNvPr id="11" name="Text 8"/>
          <p:cNvSpPr/>
          <p:nvPr/>
        </p:nvSpPr>
        <p:spPr>
          <a:xfrm>
            <a:off x="718201" y="2163070"/>
            <a:ext cx="366756" cy="191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1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1231659" y="2077468"/>
            <a:ext cx="2170996" cy="1972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key challenge]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718201" y="2803378"/>
            <a:ext cx="366756" cy="362955"/>
          </a:xfrm>
          <a:prstGeom prst="ellipse">
            <a:avLst/>
          </a:prstGeom>
          <a:solidFill>
            <a:srgbClr val="051C2C"/>
          </a:solidFill>
          <a:ln/>
        </p:spPr>
      </p:sp>
      <p:sp>
        <p:nvSpPr>
          <p:cNvPr id="14" name="Text 11"/>
          <p:cNvSpPr/>
          <p:nvPr/>
        </p:nvSpPr>
        <p:spPr>
          <a:xfrm>
            <a:off x="718201" y="2888979"/>
            <a:ext cx="366756" cy="191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1231659" y="2803378"/>
            <a:ext cx="2170996" cy="1972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key challenge]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571499" y="3384106"/>
            <a:ext cx="3667550" cy="72591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17" name="Shape 14"/>
          <p:cNvSpPr/>
          <p:nvPr/>
        </p:nvSpPr>
        <p:spPr>
          <a:xfrm>
            <a:off x="718201" y="3529288"/>
            <a:ext cx="366756" cy="362955"/>
          </a:xfrm>
          <a:prstGeom prst="ellipse">
            <a:avLst/>
          </a:prstGeom>
          <a:solidFill>
            <a:srgbClr val="051C2C"/>
          </a:solidFill>
          <a:ln/>
        </p:spPr>
      </p:sp>
      <p:sp>
        <p:nvSpPr>
          <p:cNvPr id="18" name="Text 15"/>
          <p:cNvSpPr/>
          <p:nvPr/>
        </p:nvSpPr>
        <p:spPr>
          <a:xfrm>
            <a:off x="718201" y="3614889"/>
            <a:ext cx="366756" cy="191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1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1231659" y="3529288"/>
            <a:ext cx="2170996" cy="1972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key challenge]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4973" y="2251687"/>
            <a:ext cx="128365" cy="203255"/>
          </a:xfrm>
          <a:prstGeom prst="rect">
            <a:avLst/>
          </a:prstGeom>
        </p:spPr>
      </p:pic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4973" y="2977596"/>
            <a:ext cx="128365" cy="203255"/>
          </a:xfrm>
          <a:prstGeom prst="rect">
            <a:avLst/>
          </a:prstGeom>
        </p:spPr>
      </p:pic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4973" y="3703506"/>
            <a:ext cx="128365" cy="203255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5119262" y="1932286"/>
            <a:ext cx="3667550" cy="733169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25" name="Shape 19"/>
          <p:cNvSpPr/>
          <p:nvPr/>
        </p:nvSpPr>
        <p:spPr>
          <a:xfrm>
            <a:off x="5265964" y="2077468"/>
            <a:ext cx="366756" cy="362955"/>
          </a:xfrm>
          <a:prstGeom prst="ellipse">
            <a:avLst/>
          </a:prstGeom>
          <a:solidFill>
            <a:srgbClr val="E8F4F8"/>
          </a:solidFill>
          <a:ln/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1320" y="2171837"/>
            <a:ext cx="176042" cy="17421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779421" y="2077468"/>
            <a:ext cx="2860690" cy="1972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main solution points]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1"/>
          <p:cNvSpPr/>
          <p:nvPr/>
        </p:nvSpPr>
        <p:spPr>
          <a:xfrm>
            <a:off x="5265964" y="2803378"/>
            <a:ext cx="366756" cy="362955"/>
          </a:xfrm>
          <a:prstGeom prst="ellipse">
            <a:avLst/>
          </a:prstGeom>
          <a:solidFill>
            <a:srgbClr val="E8F4F8"/>
          </a:solidFill>
          <a:ln/>
        </p:spPr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1320" y="2897747"/>
            <a:ext cx="176042" cy="174218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5779421" y="2803378"/>
            <a:ext cx="2860690" cy="1972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main solution points]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Shape 23"/>
          <p:cNvSpPr/>
          <p:nvPr/>
        </p:nvSpPr>
        <p:spPr>
          <a:xfrm>
            <a:off x="5119262" y="3391365"/>
            <a:ext cx="3667550" cy="72591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2" name="Shape 24"/>
          <p:cNvSpPr/>
          <p:nvPr/>
        </p:nvSpPr>
        <p:spPr>
          <a:xfrm>
            <a:off x="5265964" y="3536547"/>
            <a:ext cx="366756" cy="362955"/>
          </a:xfrm>
          <a:prstGeom prst="ellipse">
            <a:avLst/>
          </a:prstGeom>
          <a:solidFill>
            <a:srgbClr val="E8F4F8"/>
          </a:solidFill>
          <a:ln/>
        </p:spPr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1320" y="3630916"/>
            <a:ext cx="176042" cy="174218"/>
          </a:xfrm>
          <a:prstGeom prst="rect">
            <a:avLst/>
          </a:prstGeom>
        </p:spPr>
      </p:pic>
      <p:sp>
        <p:nvSpPr>
          <p:cNvPr id="34" name="Text 25"/>
          <p:cNvSpPr/>
          <p:nvPr/>
        </p:nvSpPr>
        <p:spPr>
          <a:xfrm>
            <a:off x="5779421" y="3536547"/>
            <a:ext cx="2860690" cy="1972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description of main solution points]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Shape 26"/>
          <p:cNvSpPr/>
          <p:nvPr/>
        </p:nvSpPr>
        <p:spPr>
          <a:xfrm>
            <a:off x="571499" y="4458452"/>
            <a:ext cx="8215313" cy="42828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6" name="Shape 27"/>
          <p:cNvSpPr/>
          <p:nvPr/>
        </p:nvSpPr>
        <p:spPr>
          <a:xfrm>
            <a:off x="571499" y="4458452"/>
            <a:ext cx="8215313" cy="7259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37" name="Text 28"/>
          <p:cNvSpPr/>
          <p:nvPr/>
        </p:nvSpPr>
        <p:spPr>
          <a:xfrm>
            <a:off x="571499" y="4603634"/>
            <a:ext cx="711046" cy="2758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999999"/>
                </a:solidFill>
              </a:rPr>
              <a:t>Footnote: 1. xx
Source: xx</a:t>
            </a:r>
            <a:endParaRPr lang="en-US" sz="727" dirty="0"/>
          </a:p>
        </p:txBody>
      </p:sp>
      <p:sp>
        <p:nvSpPr>
          <p:cNvPr id="38" name="Text 29"/>
          <p:cNvSpPr/>
          <p:nvPr/>
        </p:nvSpPr>
        <p:spPr>
          <a:xfrm>
            <a:off x="7724656" y="4603634"/>
            <a:ext cx="1062156" cy="1379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900"/>
              </a:lnSpc>
              <a:buNone/>
            </a:pPr>
            <a:r>
              <a:rPr lang="en-US" sz="727" dirty="0">
                <a:solidFill>
                  <a:srgbClr val="999999"/>
                </a:solidFill>
              </a:rPr>
              <a:t>Company Name | 143</a:t>
            </a:r>
            <a:endParaRPr lang="en-US" sz="727" dirty="0"/>
          </a:p>
        </p:txBody>
      </p:sp>
      <p:sp>
        <p:nvSpPr>
          <p:cNvPr id="41" name="Freeform 54">
            <a:extLst>
              <a:ext uri="{FF2B5EF4-FFF2-40B4-BE49-F238E27FC236}">
                <a16:creationId xmlns:a16="http://schemas.microsoft.com/office/drawing/2014/main" id="{B250F302-A01A-78EB-CC99-C74A9CC83FF4}"/>
              </a:ext>
            </a:extLst>
          </p:cNvPr>
          <p:cNvSpPr/>
          <p:nvPr/>
        </p:nvSpPr>
        <p:spPr>
          <a:xfrm>
            <a:off x="8203690" y="151625"/>
            <a:ext cx="583123" cy="593445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3" name="Text 9">
            <a:extLst>
              <a:ext uri="{FF2B5EF4-FFF2-40B4-BE49-F238E27FC236}">
                <a16:creationId xmlns:a16="http://schemas.microsoft.com/office/drawing/2014/main" id="{86812B7D-FB39-211C-FF71-FF8575E72903}"/>
              </a:ext>
            </a:extLst>
          </p:cNvPr>
          <p:cNvSpPr/>
          <p:nvPr/>
        </p:nvSpPr>
        <p:spPr>
          <a:xfrm>
            <a:off x="3843435" y="4661706"/>
            <a:ext cx="1457130" cy="1956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www.strategypunk.com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Bildschirmpräsentation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Georgia</vt:lpstr>
      <vt:lpstr>Office Theme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 Slide - Challenges and Solutions</dc:title>
  <dc:subject>Recommendation Slide - Challenges and Solutions</dc:subject>
  <dc:creator>StrategyPunk.com</dc:creator>
  <cp:lastModifiedBy>Thomas Kriete</cp:lastModifiedBy>
  <cp:revision>2</cp:revision>
  <dcterms:created xsi:type="dcterms:W3CDTF">2026-01-14T19:04:29Z</dcterms:created>
  <dcterms:modified xsi:type="dcterms:W3CDTF">2026-01-14T19:14:37Z</dcterms:modified>
</cp:coreProperties>
</file>