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sldIdLst>
    <p:sldId id="257" r:id="rId4"/>
    <p:sldId id="258" r:id="rId5"/>
    <p:sldId id="267" r:id="rId6"/>
    <p:sldId id="289" r:id="rId7"/>
    <p:sldId id="287" r:id="rId8"/>
    <p:sldId id="281" r:id="rId9"/>
    <p:sldId id="284" r:id="rId10"/>
    <p:sldId id="288" r:id="rId11"/>
    <p:sldId id="259" r:id="rId12"/>
    <p:sldId id="291" r:id="rId13"/>
    <p:sldId id="285" r:id="rId14"/>
    <p:sldId id="294" r:id="rId15"/>
    <p:sldId id="292" r:id="rId16"/>
    <p:sldId id="293" r:id="rId17"/>
    <p:sldId id="271" r:id="rId18"/>
    <p:sldId id="272" r:id="rId19"/>
    <p:sldId id="273" r:id="rId20"/>
    <p:sldId id="274" r:id="rId21"/>
    <p:sldId id="286" r:id="rId22"/>
    <p:sldId id="29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96AF7-65B6-420D-92C2-1C4E0F8FB633}" v="105" dt="2025-08-04T17:51:21.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90748" autoAdjust="0"/>
  </p:normalViewPr>
  <p:slideViewPr>
    <p:cSldViewPr snapToGrid="0">
      <p:cViewPr varScale="1">
        <p:scale>
          <a:sx n="116" d="100"/>
          <a:sy n="116" d="100"/>
        </p:scale>
        <p:origin x="9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Vona" userId="4f83ee17-ac90-4428-8fc8-8d76c31f314b" providerId="ADAL" clId="{03D96AF7-65B6-420D-92C2-1C4E0F8FB633}"/>
    <pc:docChg chg="undo custSel addSld delSld modSld">
      <pc:chgData name="John Vona" userId="4f83ee17-ac90-4428-8fc8-8d76c31f314b" providerId="ADAL" clId="{03D96AF7-65B6-420D-92C2-1C4E0F8FB633}" dt="2025-08-04T17:56:27.422" v="5973" actId="47"/>
      <pc:docMkLst>
        <pc:docMk/>
      </pc:docMkLst>
      <pc:sldChg chg="modNotesTx">
        <pc:chgData name="John Vona" userId="4f83ee17-ac90-4428-8fc8-8d76c31f314b" providerId="ADAL" clId="{03D96AF7-65B6-420D-92C2-1C4E0F8FB633}" dt="2025-08-01T13:16:37.933" v="2146" actId="20577"/>
        <pc:sldMkLst>
          <pc:docMk/>
          <pc:sldMk cId="2920595885" sldId="257"/>
        </pc:sldMkLst>
      </pc:sldChg>
      <pc:sldChg chg="modNotesTx">
        <pc:chgData name="John Vona" userId="4f83ee17-ac90-4428-8fc8-8d76c31f314b" providerId="ADAL" clId="{03D96AF7-65B6-420D-92C2-1C4E0F8FB633}" dt="2025-08-01T13:21:08.639" v="2339" actId="20577"/>
        <pc:sldMkLst>
          <pc:docMk/>
          <pc:sldMk cId="2168148849" sldId="259"/>
        </pc:sldMkLst>
      </pc:sldChg>
      <pc:sldChg chg="modSp mod modNotesTx">
        <pc:chgData name="John Vona" userId="4f83ee17-ac90-4428-8fc8-8d76c31f314b" providerId="ADAL" clId="{03D96AF7-65B6-420D-92C2-1C4E0F8FB633}" dt="2025-08-01T13:22:51.005" v="2369" actId="115"/>
        <pc:sldMkLst>
          <pc:docMk/>
          <pc:sldMk cId="1076092248" sldId="267"/>
        </pc:sldMkLst>
        <pc:spChg chg="mod">
          <ac:chgData name="John Vona" userId="4f83ee17-ac90-4428-8fc8-8d76c31f314b" providerId="ADAL" clId="{03D96AF7-65B6-420D-92C2-1C4E0F8FB633}" dt="2025-08-01T13:22:51.005" v="2369" actId="115"/>
          <ac:spMkLst>
            <pc:docMk/>
            <pc:sldMk cId="1076092248" sldId="267"/>
            <ac:spMk id="4" creationId="{A1AE38BA-B6B1-704B-8665-2ED99E6C799A}"/>
          </ac:spMkLst>
        </pc:spChg>
      </pc:sldChg>
      <pc:sldChg chg="del">
        <pc:chgData name="John Vona" userId="4f83ee17-ac90-4428-8fc8-8d76c31f314b" providerId="ADAL" clId="{03D96AF7-65B6-420D-92C2-1C4E0F8FB633}" dt="2025-08-01T12:50:25.495" v="92" actId="47"/>
        <pc:sldMkLst>
          <pc:docMk/>
          <pc:sldMk cId="1545108352" sldId="268"/>
        </pc:sldMkLst>
      </pc:sldChg>
      <pc:sldChg chg="modNotesTx">
        <pc:chgData name="John Vona" userId="4f83ee17-ac90-4428-8fc8-8d76c31f314b" providerId="ADAL" clId="{03D96AF7-65B6-420D-92C2-1C4E0F8FB633}" dt="2025-08-04T17:18:39.650" v="3392" actId="20577"/>
        <pc:sldMkLst>
          <pc:docMk/>
          <pc:sldMk cId="1001358649" sldId="273"/>
        </pc:sldMkLst>
      </pc:sldChg>
      <pc:sldChg chg="modNotesTx">
        <pc:chgData name="John Vona" userId="4f83ee17-ac90-4428-8fc8-8d76c31f314b" providerId="ADAL" clId="{03D96AF7-65B6-420D-92C2-1C4E0F8FB633}" dt="2025-08-04T17:29:16.743" v="4175" actId="20577"/>
        <pc:sldMkLst>
          <pc:docMk/>
          <pc:sldMk cId="1352409464" sldId="274"/>
        </pc:sldMkLst>
      </pc:sldChg>
      <pc:sldChg chg="addSp delSp modSp add del mod setBg delDesignElem modNotesTx">
        <pc:chgData name="John Vona" userId="4f83ee17-ac90-4428-8fc8-8d76c31f314b" providerId="ADAL" clId="{03D96AF7-65B6-420D-92C2-1C4E0F8FB633}" dt="2025-08-04T17:33:29.454" v="4441" actId="20577"/>
        <pc:sldMkLst>
          <pc:docMk/>
          <pc:sldMk cId="1794693079" sldId="276"/>
        </pc:sldMkLst>
        <pc:spChg chg="mod">
          <ac:chgData name="John Vona" userId="4f83ee17-ac90-4428-8fc8-8d76c31f314b" providerId="ADAL" clId="{03D96AF7-65B6-420D-92C2-1C4E0F8FB633}" dt="2025-08-04T17:31:47.664" v="4188"/>
          <ac:spMkLst>
            <pc:docMk/>
            <pc:sldMk cId="1794693079" sldId="276"/>
            <ac:spMk id="2" creationId="{483EB75F-DC99-8147-AE01-A6B07795B097}"/>
          </ac:spMkLst>
        </pc:spChg>
        <pc:spChg chg="mod">
          <ac:chgData name="John Vona" userId="4f83ee17-ac90-4428-8fc8-8d76c31f314b" providerId="ADAL" clId="{03D96AF7-65B6-420D-92C2-1C4E0F8FB633}" dt="2025-08-04T17:31:47.664" v="4188"/>
          <ac:spMkLst>
            <pc:docMk/>
            <pc:sldMk cId="1794693079" sldId="276"/>
            <ac:spMk id="3" creationId="{F1A9BA3C-61CD-6347-9428-53477C73C201}"/>
          </ac:spMkLst>
        </pc:spChg>
        <pc:spChg chg="add del">
          <ac:chgData name="John Vona" userId="4f83ee17-ac90-4428-8fc8-8d76c31f314b" providerId="ADAL" clId="{03D96AF7-65B6-420D-92C2-1C4E0F8FB633}" dt="2025-08-04T17:31:47.664" v="4188"/>
          <ac:spMkLst>
            <pc:docMk/>
            <pc:sldMk cId="1794693079" sldId="276"/>
            <ac:spMk id="8" creationId="{4522B21E-B2B9-4C72-9A71-C87EFD137480}"/>
          </ac:spMkLst>
        </pc:spChg>
        <pc:spChg chg="add del">
          <ac:chgData name="John Vona" userId="4f83ee17-ac90-4428-8fc8-8d76c31f314b" providerId="ADAL" clId="{03D96AF7-65B6-420D-92C2-1C4E0F8FB633}" dt="2025-08-04T17:31:47.664" v="4188"/>
          <ac:spMkLst>
            <pc:docMk/>
            <pc:sldMk cId="1794693079" sldId="276"/>
            <ac:spMk id="10" creationId="{5EB7D2A2-F448-44D4-938C-DC84CBCB3B1E}"/>
          </ac:spMkLst>
        </pc:spChg>
        <pc:spChg chg="add del">
          <ac:chgData name="John Vona" userId="4f83ee17-ac90-4428-8fc8-8d76c31f314b" providerId="ADAL" clId="{03D96AF7-65B6-420D-92C2-1C4E0F8FB633}" dt="2025-08-04T17:31:47.664" v="4188"/>
          <ac:spMkLst>
            <pc:docMk/>
            <pc:sldMk cId="1794693079" sldId="276"/>
            <ac:spMk id="12" creationId="{871AEA07-1E14-44B4-8E55-64EF049CD66F}"/>
          </ac:spMkLst>
        </pc:spChg>
        <pc:cxnChg chg="add del">
          <ac:chgData name="John Vona" userId="4f83ee17-ac90-4428-8fc8-8d76c31f314b" providerId="ADAL" clId="{03D96AF7-65B6-420D-92C2-1C4E0F8FB633}" dt="2025-08-04T17:31:47.664" v="4188"/>
          <ac:cxnSpMkLst>
            <pc:docMk/>
            <pc:sldMk cId="1794693079" sldId="276"/>
            <ac:cxnSpMk id="14" creationId="{F7C8EA93-3210-4C62-99E9-153C275E3A87}"/>
          </ac:cxnSpMkLst>
        </pc:cxnChg>
      </pc:sldChg>
      <pc:sldChg chg="addSp delSp add del setBg delDesignElem modNotesTx">
        <pc:chgData name="John Vona" userId="4f83ee17-ac90-4428-8fc8-8d76c31f314b" providerId="ADAL" clId="{03D96AF7-65B6-420D-92C2-1C4E0F8FB633}" dt="2025-08-04T17:35:36.178" v="4842" actId="20577"/>
        <pc:sldMkLst>
          <pc:docMk/>
          <pc:sldMk cId="2611150904" sldId="277"/>
        </pc:sldMkLst>
        <pc:spChg chg="add del">
          <ac:chgData name="John Vona" userId="4f83ee17-ac90-4428-8fc8-8d76c31f314b" providerId="ADAL" clId="{03D96AF7-65B6-420D-92C2-1C4E0F8FB633}" dt="2025-08-04T17:31:47.664" v="4188"/>
          <ac:spMkLst>
            <pc:docMk/>
            <pc:sldMk cId="2611150904" sldId="277"/>
            <ac:spMk id="8" creationId="{DBF61EA3-B236-439E-9C0B-340980D56BEE}"/>
          </ac:spMkLst>
        </pc:spChg>
        <pc:spChg chg="add del">
          <ac:chgData name="John Vona" userId="4f83ee17-ac90-4428-8fc8-8d76c31f314b" providerId="ADAL" clId="{03D96AF7-65B6-420D-92C2-1C4E0F8FB633}" dt="2025-08-04T17:31:47.664" v="4188"/>
          <ac:spMkLst>
            <pc:docMk/>
            <pc:sldMk cId="2611150904" sldId="277"/>
            <ac:spMk id="14" creationId="{E659831F-0D9A-4C63-9EBB-8435B85A440F}"/>
          </ac:spMkLst>
        </pc:spChg>
        <pc:grpChg chg="add del">
          <ac:chgData name="John Vona" userId="4f83ee17-ac90-4428-8fc8-8d76c31f314b" providerId="ADAL" clId="{03D96AF7-65B6-420D-92C2-1C4E0F8FB633}" dt="2025-08-04T17:31:47.664" v="4188"/>
          <ac:grpSpMkLst>
            <pc:docMk/>
            <pc:sldMk cId="2611150904" sldId="277"/>
            <ac:grpSpMk id="10" creationId="{28FAF094-D087-493F-8DF9-A486C2D6BBAA}"/>
          </ac:grpSpMkLst>
        </pc:grpChg>
      </pc:sldChg>
      <pc:sldChg chg="add del modNotesTx">
        <pc:chgData name="John Vona" userId="4f83ee17-ac90-4428-8fc8-8d76c31f314b" providerId="ADAL" clId="{03D96AF7-65B6-420D-92C2-1C4E0F8FB633}" dt="2025-08-04T17:38:58.795" v="5115" actId="20577"/>
        <pc:sldMkLst>
          <pc:docMk/>
          <pc:sldMk cId="826335639" sldId="278"/>
        </pc:sldMkLst>
      </pc:sldChg>
      <pc:sldChg chg="del">
        <pc:chgData name="John Vona" userId="4f83ee17-ac90-4428-8fc8-8d76c31f314b" providerId="ADAL" clId="{03D96AF7-65B6-420D-92C2-1C4E0F8FB633}" dt="2025-08-01T12:43:19.205" v="25" actId="47"/>
        <pc:sldMkLst>
          <pc:docMk/>
          <pc:sldMk cId="2938902241" sldId="278"/>
        </pc:sldMkLst>
      </pc:sldChg>
      <pc:sldChg chg="modSp mod">
        <pc:chgData name="John Vona" userId="4f83ee17-ac90-4428-8fc8-8d76c31f314b" providerId="ADAL" clId="{03D96AF7-65B6-420D-92C2-1C4E0F8FB633}" dt="2025-08-01T12:46:07.416" v="91" actId="27636"/>
        <pc:sldMkLst>
          <pc:docMk/>
          <pc:sldMk cId="3246923770" sldId="281"/>
        </pc:sldMkLst>
        <pc:spChg chg="mod">
          <ac:chgData name="John Vona" userId="4f83ee17-ac90-4428-8fc8-8d76c31f314b" providerId="ADAL" clId="{03D96AF7-65B6-420D-92C2-1C4E0F8FB633}" dt="2025-08-01T12:46:07.416" v="91" actId="27636"/>
          <ac:spMkLst>
            <pc:docMk/>
            <pc:sldMk cId="3246923770" sldId="281"/>
            <ac:spMk id="2" creationId="{D0AD7F0F-DFB3-6C33-B1E8-C59283DA3657}"/>
          </ac:spMkLst>
        </pc:spChg>
      </pc:sldChg>
      <pc:sldChg chg="del">
        <pc:chgData name="John Vona" userId="4f83ee17-ac90-4428-8fc8-8d76c31f314b" providerId="ADAL" clId="{03D96AF7-65B6-420D-92C2-1C4E0F8FB633}" dt="2025-08-01T12:43:19.205" v="25" actId="47"/>
        <pc:sldMkLst>
          <pc:docMk/>
          <pc:sldMk cId="2083492054" sldId="282"/>
        </pc:sldMkLst>
      </pc:sldChg>
      <pc:sldChg chg="del">
        <pc:chgData name="John Vona" userId="4f83ee17-ac90-4428-8fc8-8d76c31f314b" providerId="ADAL" clId="{03D96AF7-65B6-420D-92C2-1C4E0F8FB633}" dt="2025-08-01T12:43:19.205" v="25" actId="47"/>
        <pc:sldMkLst>
          <pc:docMk/>
          <pc:sldMk cId="2954228400" sldId="283"/>
        </pc:sldMkLst>
      </pc:sldChg>
      <pc:sldChg chg="modSp mod modNotesTx">
        <pc:chgData name="John Vona" userId="4f83ee17-ac90-4428-8fc8-8d76c31f314b" providerId="ADAL" clId="{03D96AF7-65B6-420D-92C2-1C4E0F8FB633}" dt="2025-08-04T17:50:03.813" v="5453" actId="20577"/>
        <pc:sldMkLst>
          <pc:docMk/>
          <pc:sldMk cId="2769432590" sldId="286"/>
        </pc:sldMkLst>
        <pc:spChg chg="mod">
          <ac:chgData name="John Vona" userId="4f83ee17-ac90-4428-8fc8-8d76c31f314b" providerId="ADAL" clId="{03D96AF7-65B6-420D-92C2-1C4E0F8FB633}" dt="2025-08-04T17:34:16.620" v="4519" actId="115"/>
          <ac:spMkLst>
            <pc:docMk/>
            <pc:sldMk cId="2769432590" sldId="286"/>
            <ac:spMk id="4" creationId="{A1AE38BA-B6B1-704B-8665-2ED99E6C799A}"/>
          </ac:spMkLst>
        </pc:spChg>
      </pc:sldChg>
      <pc:sldChg chg="modSp new mod">
        <pc:chgData name="John Vona" userId="4f83ee17-ac90-4428-8fc8-8d76c31f314b" providerId="ADAL" clId="{03D96AF7-65B6-420D-92C2-1C4E0F8FB633}" dt="2025-08-01T12:52:59.511" v="382" actId="20577"/>
        <pc:sldMkLst>
          <pc:docMk/>
          <pc:sldMk cId="2920044171" sldId="287"/>
        </pc:sldMkLst>
        <pc:spChg chg="mod">
          <ac:chgData name="John Vona" userId="4f83ee17-ac90-4428-8fc8-8d76c31f314b" providerId="ADAL" clId="{03D96AF7-65B6-420D-92C2-1C4E0F8FB633}" dt="2025-08-01T12:52:59.511" v="382" actId="20577"/>
          <ac:spMkLst>
            <pc:docMk/>
            <pc:sldMk cId="2920044171" sldId="287"/>
            <ac:spMk id="2" creationId="{7590449E-6565-A04C-4FAE-419117BF05B3}"/>
          </ac:spMkLst>
        </pc:spChg>
        <pc:spChg chg="mod">
          <ac:chgData name="John Vona" userId="4f83ee17-ac90-4428-8fc8-8d76c31f314b" providerId="ADAL" clId="{03D96AF7-65B6-420D-92C2-1C4E0F8FB633}" dt="2025-08-01T12:51:26.842" v="210" actId="1076"/>
          <ac:spMkLst>
            <pc:docMk/>
            <pc:sldMk cId="2920044171" sldId="287"/>
            <ac:spMk id="3" creationId="{DBB4C629-2B7A-1405-1D4E-107307D90E0A}"/>
          </ac:spMkLst>
        </pc:spChg>
      </pc:sldChg>
      <pc:sldChg chg="modSp new mod modNotesTx">
        <pc:chgData name="John Vona" userId="4f83ee17-ac90-4428-8fc8-8d76c31f314b" providerId="ADAL" clId="{03D96AF7-65B6-420D-92C2-1C4E0F8FB633}" dt="2025-08-01T13:19:26.282" v="2289" actId="1076"/>
        <pc:sldMkLst>
          <pc:docMk/>
          <pc:sldMk cId="3261635850" sldId="288"/>
        </pc:sldMkLst>
        <pc:spChg chg="mod">
          <ac:chgData name="John Vona" userId="4f83ee17-ac90-4428-8fc8-8d76c31f314b" providerId="ADAL" clId="{03D96AF7-65B6-420D-92C2-1C4E0F8FB633}" dt="2025-08-01T13:00:48.089" v="874" actId="403"/>
          <ac:spMkLst>
            <pc:docMk/>
            <pc:sldMk cId="3261635850" sldId="288"/>
            <ac:spMk id="2" creationId="{739AD304-CBC0-792B-48D1-4332DF5D58D0}"/>
          </ac:spMkLst>
        </pc:spChg>
        <pc:spChg chg="mod">
          <ac:chgData name="John Vona" userId="4f83ee17-ac90-4428-8fc8-8d76c31f314b" providerId="ADAL" clId="{03D96AF7-65B6-420D-92C2-1C4E0F8FB633}" dt="2025-08-01T13:19:26.282" v="2289" actId="1076"/>
          <ac:spMkLst>
            <pc:docMk/>
            <pc:sldMk cId="3261635850" sldId="288"/>
            <ac:spMk id="3" creationId="{97E725BC-C538-EF90-2467-FF7BFAE706C6}"/>
          </ac:spMkLst>
        </pc:spChg>
      </pc:sldChg>
      <pc:sldChg chg="modSp add mod modNotesTx">
        <pc:chgData name="John Vona" userId="4f83ee17-ac90-4428-8fc8-8d76c31f314b" providerId="ADAL" clId="{03D96AF7-65B6-420D-92C2-1C4E0F8FB633}" dt="2025-08-01T13:09:40.635" v="1178" actId="1038"/>
        <pc:sldMkLst>
          <pc:docMk/>
          <pc:sldMk cId="2081098239" sldId="289"/>
        </pc:sldMkLst>
        <pc:spChg chg="mod">
          <ac:chgData name="John Vona" userId="4f83ee17-ac90-4428-8fc8-8d76c31f314b" providerId="ADAL" clId="{03D96AF7-65B6-420D-92C2-1C4E0F8FB633}" dt="2025-08-01T13:09:13.153" v="1154" actId="27636"/>
          <ac:spMkLst>
            <pc:docMk/>
            <pc:sldMk cId="2081098239" sldId="289"/>
            <ac:spMk id="3" creationId="{5F65BC19-9E57-7141-B1D0-F0D6AA43E379}"/>
          </ac:spMkLst>
        </pc:spChg>
        <pc:spChg chg="mod">
          <ac:chgData name="John Vona" userId="4f83ee17-ac90-4428-8fc8-8d76c31f314b" providerId="ADAL" clId="{03D96AF7-65B6-420D-92C2-1C4E0F8FB633}" dt="2025-08-01T13:09:40.635" v="1178" actId="1038"/>
          <ac:spMkLst>
            <pc:docMk/>
            <pc:sldMk cId="2081098239" sldId="289"/>
            <ac:spMk id="4" creationId="{82241B7F-A02E-7341-A80C-903A2B812615}"/>
          </ac:spMkLst>
        </pc:spChg>
        <pc:spChg chg="mod">
          <ac:chgData name="John Vona" userId="4f83ee17-ac90-4428-8fc8-8d76c31f314b" providerId="ADAL" clId="{03D96AF7-65B6-420D-92C2-1C4E0F8FB633}" dt="2025-08-01T13:05:07.828" v="890" actId="27636"/>
          <ac:spMkLst>
            <pc:docMk/>
            <pc:sldMk cId="2081098239" sldId="289"/>
            <ac:spMk id="5" creationId="{213837A9-3A51-2D49-85A9-5131BC684393}"/>
          </ac:spMkLst>
        </pc:spChg>
      </pc:sldChg>
      <pc:sldChg chg="modSp new del mod">
        <pc:chgData name="John Vona" userId="4f83ee17-ac90-4428-8fc8-8d76c31f314b" providerId="ADAL" clId="{03D96AF7-65B6-420D-92C2-1C4E0F8FB633}" dt="2025-08-04T17:56:27.422" v="5973" actId="47"/>
        <pc:sldMkLst>
          <pc:docMk/>
          <pc:sldMk cId="1591441770" sldId="290"/>
        </pc:sldMkLst>
      </pc:sldChg>
      <pc:sldChg chg="modSp new mod">
        <pc:chgData name="John Vona" userId="4f83ee17-ac90-4428-8fc8-8d76c31f314b" providerId="ADAL" clId="{03D96AF7-65B6-420D-92C2-1C4E0F8FB633}" dt="2025-08-04T14:29:26.246" v="2488" actId="20577"/>
        <pc:sldMkLst>
          <pc:docMk/>
          <pc:sldMk cId="1709020150" sldId="291"/>
        </pc:sldMkLst>
        <pc:spChg chg="mod">
          <ac:chgData name="John Vona" userId="4f83ee17-ac90-4428-8fc8-8d76c31f314b" providerId="ADAL" clId="{03D96AF7-65B6-420D-92C2-1C4E0F8FB633}" dt="2025-08-04T14:29:12.272" v="2460" actId="20577"/>
          <ac:spMkLst>
            <pc:docMk/>
            <pc:sldMk cId="1709020150" sldId="291"/>
            <ac:spMk id="2" creationId="{1D23AF4D-8FE5-3DA2-F1FF-73FC2C2AC3AA}"/>
          </ac:spMkLst>
        </pc:spChg>
        <pc:spChg chg="mod">
          <ac:chgData name="John Vona" userId="4f83ee17-ac90-4428-8fc8-8d76c31f314b" providerId="ADAL" clId="{03D96AF7-65B6-420D-92C2-1C4E0F8FB633}" dt="2025-08-04T14:29:26.246" v="2488" actId="20577"/>
          <ac:spMkLst>
            <pc:docMk/>
            <pc:sldMk cId="1709020150" sldId="291"/>
            <ac:spMk id="3" creationId="{9B1E1825-E36E-8EEC-B2E7-B6437342C91D}"/>
          </ac:spMkLst>
        </pc:spChg>
      </pc:sldChg>
      <pc:sldChg chg="add">
        <pc:chgData name="John Vona" userId="4f83ee17-ac90-4428-8fc8-8d76c31f314b" providerId="ADAL" clId="{03D96AF7-65B6-420D-92C2-1C4E0F8FB633}" dt="2025-08-04T17:13:02.266" v="2497"/>
        <pc:sldMkLst>
          <pc:docMk/>
          <pc:sldMk cId="249264654" sldId="292"/>
        </pc:sldMkLst>
      </pc:sldChg>
      <pc:sldChg chg="addSp delSp modSp add del mod setBg delDesignElem">
        <pc:chgData name="John Vona" userId="4f83ee17-ac90-4428-8fc8-8d76c31f314b" providerId="ADAL" clId="{03D96AF7-65B6-420D-92C2-1C4E0F8FB633}" dt="2025-08-04T17:13:02.215" v="2496"/>
        <pc:sldMkLst>
          <pc:docMk/>
          <pc:sldMk cId="887665166" sldId="292"/>
        </pc:sldMkLst>
        <pc:spChg chg="mod">
          <ac:chgData name="John Vona" userId="4f83ee17-ac90-4428-8fc8-8d76c31f314b" providerId="ADAL" clId="{03D96AF7-65B6-420D-92C2-1C4E0F8FB633}" dt="2025-08-04T17:13:02.215" v="2496"/>
          <ac:spMkLst>
            <pc:docMk/>
            <pc:sldMk cId="887665166" sldId="292"/>
            <ac:spMk id="2" creationId="{17478917-09A6-0D46-A860-F10A07519A47}"/>
          </ac:spMkLst>
        </pc:spChg>
        <pc:spChg chg="mod">
          <ac:chgData name="John Vona" userId="4f83ee17-ac90-4428-8fc8-8d76c31f314b" providerId="ADAL" clId="{03D96AF7-65B6-420D-92C2-1C4E0F8FB633}" dt="2025-08-04T17:13:02.215" v="2496"/>
          <ac:spMkLst>
            <pc:docMk/>
            <pc:sldMk cId="887665166" sldId="292"/>
            <ac:spMk id="3" creationId="{6C786E6A-4BEE-FE4E-A5E2-DFD70357A2EE}"/>
          </ac:spMkLst>
        </pc:spChg>
        <pc:spChg chg="add del">
          <ac:chgData name="John Vona" userId="4f83ee17-ac90-4428-8fc8-8d76c31f314b" providerId="ADAL" clId="{03D96AF7-65B6-420D-92C2-1C4E0F8FB633}" dt="2025-08-04T17:13:02.215" v="2496"/>
          <ac:spMkLst>
            <pc:docMk/>
            <pc:sldMk cId="887665166" sldId="292"/>
            <ac:spMk id="1031" creationId="{AC5782D3-6CED-43A7-BE35-09C48F8091FB}"/>
          </ac:spMkLst>
        </pc:spChg>
        <pc:spChg chg="add del">
          <ac:chgData name="John Vona" userId="4f83ee17-ac90-4428-8fc8-8d76c31f314b" providerId="ADAL" clId="{03D96AF7-65B6-420D-92C2-1C4E0F8FB633}" dt="2025-08-04T17:13:02.215" v="2496"/>
          <ac:spMkLst>
            <pc:docMk/>
            <pc:sldMk cId="887665166" sldId="292"/>
            <ac:spMk id="1033" creationId="{6721F593-ECD2-4B5B-AAE4-0866A4CDC970}"/>
          </ac:spMkLst>
        </pc:spChg>
        <pc:spChg chg="add del">
          <ac:chgData name="John Vona" userId="4f83ee17-ac90-4428-8fc8-8d76c31f314b" providerId="ADAL" clId="{03D96AF7-65B6-420D-92C2-1C4E0F8FB633}" dt="2025-08-04T17:13:02.215" v="2496"/>
          <ac:spMkLst>
            <pc:docMk/>
            <pc:sldMk cId="887665166" sldId="292"/>
            <ac:spMk id="1035" creationId="{71DEE99F-D18C-4025-BA3F-CEBF5258ED3D}"/>
          </ac:spMkLst>
        </pc:spChg>
        <pc:spChg chg="add del">
          <ac:chgData name="John Vona" userId="4f83ee17-ac90-4428-8fc8-8d76c31f314b" providerId="ADAL" clId="{03D96AF7-65B6-420D-92C2-1C4E0F8FB633}" dt="2025-08-04T17:13:02.215" v="2496"/>
          <ac:spMkLst>
            <pc:docMk/>
            <pc:sldMk cId="887665166" sldId="292"/>
            <ac:spMk id="1037" creationId="{976FA5D9-3A7C-4FA7-9BA8-1905D703FD77}"/>
          </ac:spMkLst>
        </pc:spChg>
        <pc:spChg chg="add del">
          <ac:chgData name="John Vona" userId="4f83ee17-ac90-4428-8fc8-8d76c31f314b" providerId="ADAL" clId="{03D96AF7-65B6-420D-92C2-1C4E0F8FB633}" dt="2025-08-04T17:13:02.215" v="2496"/>
          <ac:spMkLst>
            <pc:docMk/>
            <pc:sldMk cId="887665166" sldId="292"/>
            <ac:spMk id="1039" creationId="{4652D57C-331F-43B8-9C07-69FBA9C0279E}"/>
          </ac:spMkLst>
        </pc:spChg>
      </pc:sldChg>
      <pc:sldChg chg="addSp delSp modSp add del mod setBg delDesignElem">
        <pc:chgData name="John Vona" userId="4f83ee17-ac90-4428-8fc8-8d76c31f314b" providerId="ADAL" clId="{03D96AF7-65B6-420D-92C2-1C4E0F8FB633}" dt="2025-08-04T17:13:02.215" v="2496"/>
        <pc:sldMkLst>
          <pc:docMk/>
          <pc:sldMk cId="207560220" sldId="293"/>
        </pc:sldMkLst>
        <pc:spChg chg="mod">
          <ac:chgData name="John Vona" userId="4f83ee17-ac90-4428-8fc8-8d76c31f314b" providerId="ADAL" clId="{03D96AF7-65B6-420D-92C2-1C4E0F8FB633}" dt="2025-08-04T17:13:02.215" v="2496"/>
          <ac:spMkLst>
            <pc:docMk/>
            <pc:sldMk cId="207560220" sldId="293"/>
            <ac:spMk id="3" creationId="{6C786E6A-4BEE-FE4E-A5E2-DFD70357A2EE}"/>
          </ac:spMkLst>
        </pc:spChg>
        <pc:spChg chg="add del">
          <ac:chgData name="John Vona" userId="4f83ee17-ac90-4428-8fc8-8d76c31f314b" providerId="ADAL" clId="{03D96AF7-65B6-420D-92C2-1C4E0F8FB633}" dt="2025-08-04T17:13:02.215" v="2496"/>
          <ac:spMkLst>
            <pc:docMk/>
            <pc:sldMk cId="207560220" sldId="293"/>
            <ac:spMk id="1031" creationId="{AC5782D3-6CED-43A7-BE35-09C48F8091FB}"/>
          </ac:spMkLst>
        </pc:spChg>
        <pc:spChg chg="add del">
          <ac:chgData name="John Vona" userId="4f83ee17-ac90-4428-8fc8-8d76c31f314b" providerId="ADAL" clId="{03D96AF7-65B6-420D-92C2-1C4E0F8FB633}" dt="2025-08-04T17:13:02.215" v="2496"/>
          <ac:spMkLst>
            <pc:docMk/>
            <pc:sldMk cId="207560220" sldId="293"/>
            <ac:spMk id="1033" creationId="{6721F593-ECD2-4B5B-AAE4-0866A4CDC970}"/>
          </ac:spMkLst>
        </pc:spChg>
        <pc:spChg chg="add del">
          <ac:chgData name="John Vona" userId="4f83ee17-ac90-4428-8fc8-8d76c31f314b" providerId="ADAL" clId="{03D96AF7-65B6-420D-92C2-1C4E0F8FB633}" dt="2025-08-04T17:13:02.215" v="2496"/>
          <ac:spMkLst>
            <pc:docMk/>
            <pc:sldMk cId="207560220" sldId="293"/>
            <ac:spMk id="1035" creationId="{71DEE99F-D18C-4025-BA3F-CEBF5258ED3D}"/>
          </ac:spMkLst>
        </pc:spChg>
        <pc:spChg chg="add del">
          <ac:chgData name="John Vona" userId="4f83ee17-ac90-4428-8fc8-8d76c31f314b" providerId="ADAL" clId="{03D96AF7-65B6-420D-92C2-1C4E0F8FB633}" dt="2025-08-04T17:13:02.215" v="2496"/>
          <ac:spMkLst>
            <pc:docMk/>
            <pc:sldMk cId="207560220" sldId="293"/>
            <ac:spMk id="1037" creationId="{976FA5D9-3A7C-4FA7-9BA8-1905D703FD77}"/>
          </ac:spMkLst>
        </pc:spChg>
        <pc:spChg chg="add del">
          <ac:chgData name="John Vona" userId="4f83ee17-ac90-4428-8fc8-8d76c31f314b" providerId="ADAL" clId="{03D96AF7-65B6-420D-92C2-1C4E0F8FB633}" dt="2025-08-04T17:13:02.215" v="2496"/>
          <ac:spMkLst>
            <pc:docMk/>
            <pc:sldMk cId="207560220" sldId="293"/>
            <ac:spMk id="1039" creationId="{4652D57C-331F-43B8-9C07-69FBA9C0279E}"/>
          </ac:spMkLst>
        </pc:spChg>
      </pc:sldChg>
      <pc:sldChg chg="add">
        <pc:chgData name="John Vona" userId="4f83ee17-ac90-4428-8fc8-8d76c31f314b" providerId="ADAL" clId="{03D96AF7-65B6-420D-92C2-1C4E0F8FB633}" dt="2025-08-04T17:13:02.266" v="2497"/>
        <pc:sldMkLst>
          <pc:docMk/>
          <pc:sldMk cId="1337469141" sldId="293"/>
        </pc:sldMkLst>
      </pc:sldChg>
      <pc:sldChg chg="modSp new mod">
        <pc:chgData name="John Vona" userId="4f83ee17-ac90-4428-8fc8-8d76c31f314b" providerId="ADAL" clId="{03D96AF7-65B6-420D-92C2-1C4E0F8FB633}" dt="2025-08-04T17:18:09.174" v="3305" actId="20577"/>
        <pc:sldMkLst>
          <pc:docMk/>
          <pc:sldMk cId="1584544712" sldId="294"/>
        </pc:sldMkLst>
        <pc:spChg chg="mod">
          <ac:chgData name="John Vona" userId="4f83ee17-ac90-4428-8fc8-8d76c31f314b" providerId="ADAL" clId="{03D96AF7-65B6-420D-92C2-1C4E0F8FB633}" dt="2025-08-04T17:13:35.636" v="2510" actId="20577"/>
          <ac:spMkLst>
            <pc:docMk/>
            <pc:sldMk cId="1584544712" sldId="294"/>
            <ac:spMk id="2" creationId="{9A97E3BC-40A2-F270-FEB3-7FCFCA4A80F2}"/>
          </ac:spMkLst>
        </pc:spChg>
        <pc:spChg chg="mod">
          <ac:chgData name="John Vona" userId="4f83ee17-ac90-4428-8fc8-8d76c31f314b" providerId="ADAL" clId="{03D96AF7-65B6-420D-92C2-1C4E0F8FB633}" dt="2025-08-04T17:18:09.174" v="3305" actId="20577"/>
          <ac:spMkLst>
            <pc:docMk/>
            <pc:sldMk cId="1584544712" sldId="294"/>
            <ac:spMk id="3" creationId="{1F98788D-BC8C-055C-190E-87D4222CCE9E}"/>
          </ac:spMkLst>
        </pc:spChg>
      </pc:sldChg>
      <pc:sldChg chg="modSp new del mod">
        <pc:chgData name="John Vona" userId="4f83ee17-ac90-4428-8fc8-8d76c31f314b" providerId="ADAL" clId="{03D96AF7-65B6-420D-92C2-1C4E0F8FB633}" dt="2025-08-04T17:31:50.884" v="4190" actId="47"/>
        <pc:sldMkLst>
          <pc:docMk/>
          <pc:sldMk cId="503178413" sldId="295"/>
        </pc:sldMkLst>
        <pc:spChg chg="mod">
          <ac:chgData name="John Vona" userId="4f83ee17-ac90-4428-8fc8-8d76c31f314b" providerId="ADAL" clId="{03D96AF7-65B6-420D-92C2-1C4E0F8FB633}" dt="2025-08-04T17:31:12.139" v="4181" actId="20577"/>
          <ac:spMkLst>
            <pc:docMk/>
            <pc:sldMk cId="503178413" sldId="295"/>
            <ac:spMk id="2" creationId="{0C7DA3EB-209A-B8F8-6BD2-AF244139C2F9}"/>
          </ac:spMkLst>
        </pc:spChg>
      </pc:sldChg>
      <pc:sldChg chg="modSp add mod modNotesTx">
        <pc:chgData name="John Vona" userId="4f83ee17-ac90-4428-8fc8-8d76c31f314b" providerId="ADAL" clId="{03D96AF7-65B6-420D-92C2-1C4E0F8FB633}" dt="2025-08-04T17:52:34.492" v="5972" actId="20577"/>
        <pc:sldMkLst>
          <pc:docMk/>
          <pc:sldMk cId="4024064254" sldId="295"/>
        </pc:sldMkLst>
        <pc:spChg chg="mod">
          <ac:chgData name="John Vona" userId="4f83ee17-ac90-4428-8fc8-8d76c31f314b" providerId="ADAL" clId="{03D96AF7-65B6-420D-92C2-1C4E0F8FB633}" dt="2025-08-04T17:52:16.410" v="5891" actId="20577"/>
          <ac:spMkLst>
            <pc:docMk/>
            <pc:sldMk cId="4024064254" sldId="295"/>
            <ac:spMk id="4" creationId="{56DB3198-0BA5-1D26-68D5-7F951338D862}"/>
          </ac:spMkLst>
        </pc:spChg>
        <pc:graphicFrameChg chg="mod">
          <ac:chgData name="John Vona" userId="4f83ee17-ac90-4428-8fc8-8d76c31f314b" providerId="ADAL" clId="{03D96AF7-65B6-420D-92C2-1C4E0F8FB633}" dt="2025-08-04T17:51:21.708" v="5642" actId="20577"/>
          <ac:graphicFrameMkLst>
            <pc:docMk/>
            <pc:sldMk cId="4024064254" sldId="295"/>
            <ac:graphicFrameMk id="6" creationId="{CE9839DE-AB5A-7A8B-D0D2-EAD6099F467D}"/>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04155-DBD9-4D79-9DC3-C71E404DCA3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695324E-6B9B-43F0-B787-32F588D7C214}">
      <dgm:prSet/>
      <dgm:spPr/>
      <dgm:t>
        <a:bodyPr/>
        <a:lstStyle/>
        <a:p>
          <a:r>
            <a:rPr lang="en-US"/>
            <a:t>What can you learn about using and integrating quotes?</a:t>
          </a:r>
        </a:p>
      </dgm:t>
    </dgm:pt>
    <dgm:pt modelId="{EBB40A0C-71DF-476E-9259-926AB6A0B776}" type="parTrans" cxnId="{2FBD7411-FFBC-4F71-9D5B-35AF38A0DB28}">
      <dgm:prSet/>
      <dgm:spPr/>
      <dgm:t>
        <a:bodyPr/>
        <a:lstStyle/>
        <a:p>
          <a:endParaRPr lang="en-US"/>
        </a:p>
      </dgm:t>
    </dgm:pt>
    <dgm:pt modelId="{4575EBC5-363B-4376-8309-346705A50B71}" type="sibTrans" cxnId="{2FBD7411-FFBC-4F71-9D5B-35AF38A0DB28}">
      <dgm:prSet/>
      <dgm:spPr/>
      <dgm:t>
        <a:bodyPr/>
        <a:lstStyle/>
        <a:p>
          <a:endParaRPr lang="en-US"/>
        </a:p>
      </dgm:t>
    </dgm:pt>
    <dgm:pt modelId="{8AA0CC34-4645-440C-9929-B452B916C22E}">
      <dgm:prSet/>
      <dgm:spPr/>
      <dgm:t>
        <a:bodyPr/>
        <a:lstStyle/>
        <a:p>
          <a:r>
            <a:rPr lang="en-US"/>
            <a:t>What can you learn about the value of multiple perspectives and how to balance them?</a:t>
          </a:r>
        </a:p>
      </dgm:t>
    </dgm:pt>
    <dgm:pt modelId="{1111C965-19F9-4F02-A3BA-5A389766D6B3}" type="parTrans" cxnId="{57455986-62C4-4DC9-8312-9D2113FD185E}">
      <dgm:prSet/>
      <dgm:spPr/>
      <dgm:t>
        <a:bodyPr/>
        <a:lstStyle/>
        <a:p>
          <a:endParaRPr lang="en-US"/>
        </a:p>
      </dgm:t>
    </dgm:pt>
    <dgm:pt modelId="{CB930DF2-D9A3-405D-8EAE-858FE6D1CFF8}" type="sibTrans" cxnId="{57455986-62C4-4DC9-8312-9D2113FD185E}">
      <dgm:prSet/>
      <dgm:spPr/>
      <dgm:t>
        <a:bodyPr/>
        <a:lstStyle/>
        <a:p>
          <a:endParaRPr lang="en-US"/>
        </a:p>
      </dgm:t>
    </dgm:pt>
    <dgm:pt modelId="{ABA6D757-16D7-42A6-8CED-EEF398CCFADA}">
      <dgm:prSet/>
      <dgm:spPr/>
      <dgm:t>
        <a:bodyPr/>
        <a:lstStyle/>
        <a:p>
          <a:r>
            <a:rPr lang="en-US"/>
            <a:t>What can you learn about transitions?</a:t>
          </a:r>
        </a:p>
      </dgm:t>
    </dgm:pt>
    <dgm:pt modelId="{BEE0E200-77D0-4131-B9F3-09C931DAA2E1}" type="parTrans" cxnId="{3C4CC3D3-5360-46DD-A90D-A34F3CCF6A7B}">
      <dgm:prSet/>
      <dgm:spPr/>
      <dgm:t>
        <a:bodyPr/>
        <a:lstStyle/>
        <a:p>
          <a:endParaRPr lang="en-US"/>
        </a:p>
      </dgm:t>
    </dgm:pt>
    <dgm:pt modelId="{1D569DEF-C539-46E0-B8E4-32EF7DA32989}" type="sibTrans" cxnId="{3C4CC3D3-5360-46DD-A90D-A34F3CCF6A7B}">
      <dgm:prSet/>
      <dgm:spPr/>
      <dgm:t>
        <a:bodyPr/>
        <a:lstStyle/>
        <a:p>
          <a:endParaRPr lang="en-US"/>
        </a:p>
      </dgm:t>
    </dgm:pt>
    <dgm:pt modelId="{63FF7CC8-10FD-4DE8-8480-D2F47B196516}" type="pres">
      <dgm:prSet presAssocID="{2CA04155-DBD9-4D79-9DC3-C71E404DCA3B}" presName="root" presStyleCnt="0">
        <dgm:presLayoutVars>
          <dgm:dir/>
          <dgm:resizeHandles val="exact"/>
        </dgm:presLayoutVars>
      </dgm:prSet>
      <dgm:spPr/>
    </dgm:pt>
    <dgm:pt modelId="{4E9FC0DE-9553-47CE-8733-0886011C7E2C}" type="pres">
      <dgm:prSet presAssocID="{E695324E-6B9B-43F0-B787-32F588D7C214}" presName="compNode" presStyleCnt="0"/>
      <dgm:spPr/>
    </dgm:pt>
    <dgm:pt modelId="{891039F1-6281-4DA7-BBD4-5E7B1EAD5FEE}" type="pres">
      <dgm:prSet presAssocID="{E695324E-6B9B-43F0-B787-32F588D7C214}" presName="bgRect" presStyleLbl="bgShp" presStyleIdx="0" presStyleCnt="3"/>
      <dgm:spPr/>
    </dgm:pt>
    <dgm:pt modelId="{E5377AB3-95EC-40C1-B119-579A8BF147E9}" type="pres">
      <dgm:prSet presAssocID="{E695324E-6B9B-43F0-B787-32F588D7C2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9FF44E1-DD6F-4FDB-9A5C-05CE54540C2A}" type="pres">
      <dgm:prSet presAssocID="{E695324E-6B9B-43F0-B787-32F588D7C214}" presName="spaceRect" presStyleCnt="0"/>
      <dgm:spPr/>
    </dgm:pt>
    <dgm:pt modelId="{C2835877-512F-45C0-B55E-6E95A3376A4A}" type="pres">
      <dgm:prSet presAssocID="{E695324E-6B9B-43F0-B787-32F588D7C214}" presName="parTx" presStyleLbl="revTx" presStyleIdx="0" presStyleCnt="3">
        <dgm:presLayoutVars>
          <dgm:chMax val="0"/>
          <dgm:chPref val="0"/>
        </dgm:presLayoutVars>
      </dgm:prSet>
      <dgm:spPr/>
    </dgm:pt>
    <dgm:pt modelId="{B113E2CA-3264-4FF0-A24A-603F24B0FE52}" type="pres">
      <dgm:prSet presAssocID="{4575EBC5-363B-4376-8309-346705A50B71}" presName="sibTrans" presStyleCnt="0"/>
      <dgm:spPr/>
    </dgm:pt>
    <dgm:pt modelId="{076D40C8-C98D-49A0-B1B9-AEDD95B55872}" type="pres">
      <dgm:prSet presAssocID="{8AA0CC34-4645-440C-9929-B452B916C22E}" presName="compNode" presStyleCnt="0"/>
      <dgm:spPr/>
    </dgm:pt>
    <dgm:pt modelId="{6B138138-5CD6-49E0-B978-3E75FF0D1025}" type="pres">
      <dgm:prSet presAssocID="{8AA0CC34-4645-440C-9929-B452B916C22E}" presName="bgRect" presStyleLbl="bgShp" presStyleIdx="1" presStyleCnt="3"/>
      <dgm:spPr/>
    </dgm:pt>
    <dgm:pt modelId="{35A30C8F-0CAB-4518-8884-CCFA9B96FD43}" type="pres">
      <dgm:prSet presAssocID="{8AA0CC34-4645-440C-9929-B452B916C2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103478F0-8636-45B9-9768-621FA88F759F}" type="pres">
      <dgm:prSet presAssocID="{8AA0CC34-4645-440C-9929-B452B916C22E}" presName="spaceRect" presStyleCnt="0"/>
      <dgm:spPr/>
    </dgm:pt>
    <dgm:pt modelId="{53C4CD16-12E4-4B95-833D-6562EC375F59}" type="pres">
      <dgm:prSet presAssocID="{8AA0CC34-4645-440C-9929-B452B916C22E}" presName="parTx" presStyleLbl="revTx" presStyleIdx="1" presStyleCnt="3">
        <dgm:presLayoutVars>
          <dgm:chMax val="0"/>
          <dgm:chPref val="0"/>
        </dgm:presLayoutVars>
      </dgm:prSet>
      <dgm:spPr/>
    </dgm:pt>
    <dgm:pt modelId="{96E731FE-88D3-4D08-9E07-67D36E1CEB4D}" type="pres">
      <dgm:prSet presAssocID="{CB930DF2-D9A3-405D-8EAE-858FE6D1CFF8}" presName="sibTrans" presStyleCnt="0"/>
      <dgm:spPr/>
    </dgm:pt>
    <dgm:pt modelId="{F6D39785-3B6A-4B98-936F-8CA80652BC46}" type="pres">
      <dgm:prSet presAssocID="{ABA6D757-16D7-42A6-8CED-EEF398CCFADA}" presName="compNode" presStyleCnt="0"/>
      <dgm:spPr/>
    </dgm:pt>
    <dgm:pt modelId="{21B94633-A795-4906-AE2C-DC08C76868C7}" type="pres">
      <dgm:prSet presAssocID="{ABA6D757-16D7-42A6-8CED-EEF398CCFADA}" presName="bgRect" presStyleLbl="bgShp" presStyleIdx="2" presStyleCnt="3"/>
      <dgm:spPr/>
    </dgm:pt>
    <dgm:pt modelId="{199B4E98-CEC4-47C9-BDBF-7FC299506469}" type="pres">
      <dgm:prSet presAssocID="{ABA6D757-16D7-42A6-8CED-EEF398CCFA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66D78783-048E-4A93-9051-CA971A4501DF}" type="pres">
      <dgm:prSet presAssocID="{ABA6D757-16D7-42A6-8CED-EEF398CCFADA}" presName="spaceRect" presStyleCnt="0"/>
      <dgm:spPr/>
    </dgm:pt>
    <dgm:pt modelId="{0959D736-EE90-416B-85D3-05BF278F79A0}" type="pres">
      <dgm:prSet presAssocID="{ABA6D757-16D7-42A6-8CED-EEF398CCFADA}" presName="parTx" presStyleLbl="revTx" presStyleIdx="2" presStyleCnt="3">
        <dgm:presLayoutVars>
          <dgm:chMax val="0"/>
          <dgm:chPref val="0"/>
        </dgm:presLayoutVars>
      </dgm:prSet>
      <dgm:spPr/>
    </dgm:pt>
  </dgm:ptLst>
  <dgm:cxnLst>
    <dgm:cxn modelId="{2FBD7411-FFBC-4F71-9D5B-35AF38A0DB28}" srcId="{2CA04155-DBD9-4D79-9DC3-C71E404DCA3B}" destId="{E695324E-6B9B-43F0-B787-32F588D7C214}" srcOrd="0" destOrd="0" parTransId="{EBB40A0C-71DF-476E-9259-926AB6A0B776}" sibTransId="{4575EBC5-363B-4376-8309-346705A50B71}"/>
    <dgm:cxn modelId="{71BC8813-83ED-4B7D-8B82-2E4ADF833736}" type="presOf" srcId="{2CA04155-DBD9-4D79-9DC3-C71E404DCA3B}" destId="{63FF7CC8-10FD-4DE8-8480-D2F47B196516}" srcOrd="0" destOrd="0" presId="urn:microsoft.com/office/officeart/2018/2/layout/IconVerticalSolidList"/>
    <dgm:cxn modelId="{41AD4A6F-B8E8-4D5B-BF0C-7BA648DBE848}" type="presOf" srcId="{ABA6D757-16D7-42A6-8CED-EEF398CCFADA}" destId="{0959D736-EE90-416B-85D3-05BF278F79A0}" srcOrd="0" destOrd="0" presId="urn:microsoft.com/office/officeart/2018/2/layout/IconVerticalSolidList"/>
    <dgm:cxn modelId="{57455986-62C4-4DC9-8312-9D2113FD185E}" srcId="{2CA04155-DBD9-4D79-9DC3-C71E404DCA3B}" destId="{8AA0CC34-4645-440C-9929-B452B916C22E}" srcOrd="1" destOrd="0" parTransId="{1111C965-19F9-4F02-A3BA-5A389766D6B3}" sibTransId="{CB930DF2-D9A3-405D-8EAE-858FE6D1CFF8}"/>
    <dgm:cxn modelId="{C4C531AF-EACA-4D4B-BB36-985546CBAB79}" type="presOf" srcId="{8AA0CC34-4645-440C-9929-B452B916C22E}" destId="{53C4CD16-12E4-4B95-833D-6562EC375F59}" srcOrd="0" destOrd="0" presId="urn:microsoft.com/office/officeart/2018/2/layout/IconVerticalSolidList"/>
    <dgm:cxn modelId="{CB94C8C6-5CCB-4A5D-B28E-B714D18CA19A}" type="presOf" srcId="{E695324E-6B9B-43F0-B787-32F588D7C214}" destId="{C2835877-512F-45C0-B55E-6E95A3376A4A}" srcOrd="0" destOrd="0" presId="urn:microsoft.com/office/officeart/2018/2/layout/IconVerticalSolidList"/>
    <dgm:cxn modelId="{3C4CC3D3-5360-46DD-A90D-A34F3CCF6A7B}" srcId="{2CA04155-DBD9-4D79-9DC3-C71E404DCA3B}" destId="{ABA6D757-16D7-42A6-8CED-EEF398CCFADA}" srcOrd="2" destOrd="0" parTransId="{BEE0E200-77D0-4131-B9F3-09C931DAA2E1}" sibTransId="{1D569DEF-C539-46E0-B8E4-32EF7DA32989}"/>
    <dgm:cxn modelId="{3B772983-2C81-439A-A13F-AC5D2973F206}" type="presParOf" srcId="{63FF7CC8-10FD-4DE8-8480-D2F47B196516}" destId="{4E9FC0DE-9553-47CE-8733-0886011C7E2C}" srcOrd="0" destOrd="0" presId="urn:microsoft.com/office/officeart/2018/2/layout/IconVerticalSolidList"/>
    <dgm:cxn modelId="{66F31901-FCBB-401F-9652-75AA6E35E04E}" type="presParOf" srcId="{4E9FC0DE-9553-47CE-8733-0886011C7E2C}" destId="{891039F1-6281-4DA7-BBD4-5E7B1EAD5FEE}" srcOrd="0" destOrd="0" presId="urn:microsoft.com/office/officeart/2018/2/layout/IconVerticalSolidList"/>
    <dgm:cxn modelId="{9BB1C94F-DF40-4D5D-BA75-62FD5A087470}" type="presParOf" srcId="{4E9FC0DE-9553-47CE-8733-0886011C7E2C}" destId="{E5377AB3-95EC-40C1-B119-579A8BF147E9}" srcOrd="1" destOrd="0" presId="urn:microsoft.com/office/officeart/2018/2/layout/IconVerticalSolidList"/>
    <dgm:cxn modelId="{1CC74208-0D9A-4645-A45F-BBD48499AC9E}" type="presParOf" srcId="{4E9FC0DE-9553-47CE-8733-0886011C7E2C}" destId="{59FF44E1-DD6F-4FDB-9A5C-05CE54540C2A}" srcOrd="2" destOrd="0" presId="urn:microsoft.com/office/officeart/2018/2/layout/IconVerticalSolidList"/>
    <dgm:cxn modelId="{0A8FFAA7-43E5-46C0-B097-14A5A8A14E64}" type="presParOf" srcId="{4E9FC0DE-9553-47CE-8733-0886011C7E2C}" destId="{C2835877-512F-45C0-B55E-6E95A3376A4A}" srcOrd="3" destOrd="0" presId="urn:microsoft.com/office/officeart/2018/2/layout/IconVerticalSolidList"/>
    <dgm:cxn modelId="{2633F54A-2A5B-48EC-BD9D-2FCFCD82144E}" type="presParOf" srcId="{63FF7CC8-10FD-4DE8-8480-D2F47B196516}" destId="{B113E2CA-3264-4FF0-A24A-603F24B0FE52}" srcOrd="1" destOrd="0" presId="urn:microsoft.com/office/officeart/2018/2/layout/IconVerticalSolidList"/>
    <dgm:cxn modelId="{96C5BDED-603C-4746-B84C-B243153B863A}" type="presParOf" srcId="{63FF7CC8-10FD-4DE8-8480-D2F47B196516}" destId="{076D40C8-C98D-49A0-B1B9-AEDD95B55872}" srcOrd="2" destOrd="0" presId="urn:microsoft.com/office/officeart/2018/2/layout/IconVerticalSolidList"/>
    <dgm:cxn modelId="{18F866CC-7A43-47E6-AF4D-E4E76E72F299}" type="presParOf" srcId="{076D40C8-C98D-49A0-B1B9-AEDD95B55872}" destId="{6B138138-5CD6-49E0-B978-3E75FF0D1025}" srcOrd="0" destOrd="0" presId="urn:microsoft.com/office/officeart/2018/2/layout/IconVerticalSolidList"/>
    <dgm:cxn modelId="{5B61ED0A-E940-4034-A4F1-F864DB22833C}" type="presParOf" srcId="{076D40C8-C98D-49A0-B1B9-AEDD95B55872}" destId="{35A30C8F-0CAB-4518-8884-CCFA9B96FD43}" srcOrd="1" destOrd="0" presId="urn:microsoft.com/office/officeart/2018/2/layout/IconVerticalSolidList"/>
    <dgm:cxn modelId="{FD0529D2-BF15-40D8-9F19-E66BFC621305}" type="presParOf" srcId="{076D40C8-C98D-49A0-B1B9-AEDD95B55872}" destId="{103478F0-8636-45B9-9768-621FA88F759F}" srcOrd="2" destOrd="0" presId="urn:microsoft.com/office/officeart/2018/2/layout/IconVerticalSolidList"/>
    <dgm:cxn modelId="{6D327095-7534-46C6-BA10-92C0205A1EDE}" type="presParOf" srcId="{076D40C8-C98D-49A0-B1B9-AEDD95B55872}" destId="{53C4CD16-12E4-4B95-833D-6562EC375F59}" srcOrd="3" destOrd="0" presId="urn:microsoft.com/office/officeart/2018/2/layout/IconVerticalSolidList"/>
    <dgm:cxn modelId="{63804984-23D4-4865-AC67-6D53D287FE92}" type="presParOf" srcId="{63FF7CC8-10FD-4DE8-8480-D2F47B196516}" destId="{96E731FE-88D3-4D08-9E07-67D36E1CEB4D}" srcOrd="3" destOrd="0" presId="urn:microsoft.com/office/officeart/2018/2/layout/IconVerticalSolidList"/>
    <dgm:cxn modelId="{12270EA4-D451-4D72-8A10-76A7250641A3}" type="presParOf" srcId="{63FF7CC8-10FD-4DE8-8480-D2F47B196516}" destId="{F6D39785-3B6A-4B98-936F-8CA80652BC46}" srcOrd="4" destOrd="0" presId="urn:microsoft.com/office/officeart/2018/2/layout/IconVerticalSolidList"/>
    <dgm:cxn modelId="{018A8E8C-A719-4149-A262-502EFA98F040}" type="presParOf" srcId="{F6D39785-3B6A-4B98-936F-8CA80652BC46}" destId="{21B94633-A795-4906-AE2C-DC08C76868C7}" srcOrd="0" destOrd="0" presId="urn:microsoft.com/office/officeart/2018/2/layout/IconVerticalSolidList"/>
    <dgm:cxn modelId="{6161D791-84C5-436B-A959-8C2D043161F8}" type="presParOf" srcId="{F6D39785-3B6A-4B98-936F-8CA80652BC46}" destId="{199B4E98-CEC4-47C9-BDBF-7FC299506469}" srcOrd="1" destOrd="0" presId="urn:microsoft.com/office/officeart/2018/2/layout/IconVerticalSolidList"/>
    <dgm:cxn modelId="{5AEA1F82-9332-410A-81FE-FF73AD6E6AC5}" type="presParOf" srcId="{F6D39785-3B6A-4B98-936F-8CA80652BC46}" destId="{66D78783-048E-4A93-9051-CA971A4501DF}" srcOrd="2" destOrd="0" presId="urn:microsoft.com/office/officeart/2018/2/layout/IconVerticalSolidList"/>
    <dgm:cxn modelId="{0811B0BA-70E4-4023-B0AF-B0F7EEAFA319}" type="presParOf" srcId="{F6D39785-3B6A-4B98-936F-8CA80652BC46}" destId="{0959D736-EE90-416B-85D3-05BF278F79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6AA8A-2C4A-E74A-AFCC-89705BA73B5E}"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8928465E-5D5E-F340-9830-4FC4A48BCBBA}">
      <dgm:prSet phldrT="[Text]"/>
      <dgm:spPr/>
      <dgm:t>
        <a:bodyPr/>
        <a:lstStyle/>
        <a:p>
          <a:r>
            <a:rPr lang="en-US" dirty="0"/>
            <a:t>Requirements</a:t>
          </a:r>
        </a:p>
      </dgm:t>
    </dgm:pt>
    <dgm:pt modelId="{499B1A54-65A3-494D-876B-20760823F74F}" type="parTrans" cxnId="{623943F3-FAB8-FA4E-9E38-40FDDC476E81}">
      <dgm:prSet/>
      <dgm:spPr/>
      <dgm:t>
        <a:bodyPr/>
        <a:lstStyle/>
        <a:p>
          <a:endParaRPr lang="en-US"/>
        </a:p>
      </dgm:t>
    </dgm:pt>
    <dgm:pt modelId="{A28BE342-F25F-C94A-B7E2-47FE7EEB30E6}" type="sibTrans" cxnId="{623943F3-FAB8-FA4E-9E38-40FDDC476E81}">
      <dgm:prSet/>
      <dgm:spPr/>
      <dgm:t>
        <a:bodyPr/>
        <a:lstStyle/>
        <a:p>
          <a:endParaRPr lang="en-US"/>
        </a:p>
      </dgm:t>
    </dgm:pt>
    <dgm:pt modelId="{748C7944-8800-254C-BD90-147E0B746A4A}">
      <dgm:prSet phldrT="[Text]"/>
      <dgm:spPr/>
      <dgm:t>
        <a:bodyPr/>
        <a:lstStyle/>
        <a:p>
          <a:r>
            <a:rPr lang="en-US" dirty="0"/>
            <a:t>3-5 sources reflecting multiple perspectives</a:t>
          </a:r>
        </a:p>
      </dgm:t>
    </dgm:pt>
    <dgm:pt modelId="{00E9012B-C2A9-B940-BEE5-9F088F7A09EC}" type="parTrans" cxnId="{95A25408-C472-4743-A822-28F544409B43}">
      <dgm:prSet/>
      <dgm:spPr/>
      <dgm:t>
        <a:bodyPr/>
        <a:lstStyle/>
        <a:p>
          <a:endParaRPr lang="en-US"/>
        </a:p>
      </dgm:t>
    </dgm:pt>
    <dgm:pt modelId="{26465BA0-BD6C-CD4C-9EF8-773A4831371F}" type="sibTrans" cxnId="{95A25408-C472-4743-A822-28F544409B43}">
      <dgm:prSet/>
      <dgm:spPr/>
      <dgm:t>
        <a:bodyPr/>
        <a:lstStyle/>
        <a:p>
          <a:endParaRPr lang="en-US"/>
        </a:p>
      </dgm:t>
    </dgm:pt>
    <dgm:pt modelId="{034FBBC4-3E4C-2D4B-B2D6-73455862D04B}">
      <dgm:prSet phldrT="[Text]"/>
      <dgm:spPr/>
      <dgm:t>
        <a:bodyPr/>
        <a:lstStyle/>
        <a:p>
          <a:r>
            <a:rPr lang="en-US" dirty="0"/>
            <a:t>You, as author, are invisible (write in an unbiased 3</a:t>
          </a:r>
          <a:r>
            <a:rPr lang="en-US" baseline="30000" dirty="0"/>
            <a:t>rd</a:t>
          </a:r>
          <a:r>
            <a:rPr lang="en-US" dirty="0"/>
            <a:t> person)</a:t>
          </a:r>
        </a:p>
      </dgm:t>
    </dgm:pt>
    <dgm:pt modelId="{F55D72BC-8726-8B48-B9A0-CCB86FD1D288}" type="parTrans" cxnId="{CD5A3CF1-E9BC-614C-8258-72B2ADF9A47D}">
      <dgm:prSet/>
      <dgm:spPr/>
      <dgm:t>
        <a:bodyPr/>
        <a:lstStyle/>
        <a:p>
          <a:endParaRPr lang="en-US"/>
        </a:p>
      </dgm:t>
    </dgm:pt>
    <dgm:pt modelId="{1D64939F-8900-944A-897B-A935BAC03102}" type="sibTrans" cxnId="{CD5A3CF1-E9BC-614C-8258-72B2ADF9A47D}">
      <dgm:prSet/>
      <dgm:spPr/>
      <dgm:t>
        <a:bodyPr/>
        <a:lstStyle/>
        <a:p>
          <a:endParaRPr lang="en-US"/>
        </a:p>
      </dgm:t>
    </dgm:pt>
    <dgm:pt modelId="{E8AA44BA-F1B8-9A4C-8488-EFC457BD4D57}">
      <dgm:prSet phldrT="[Text]"/>
      <dgm:spPr/>
      <dgm:t>
        <a:bodyPr/>
        <a:lstStyle/>
        <a:p>
          <a:r>
            <a:rPr lang="en-US" dirty="0"/>
            <a:t>Bold sources and identify relevant authorship</a:t>
          </a:r>
        </a:p>
      </dgm:t>
    </dgm:pt>
    <dgm:pt modelId="{222A02C5-81B5-4E4A-B85B-57AFD43A4380}" type="parTrans" cxnId="{AE172849-E631-764D-A362-37E94C41EFE2}">
      <dgm:prSet/>
      <dgm:spPr/>
      <dgm:t>
        <a:bodyPr/>
        <a:lstStyle/>
        <a:p>
          <a:endParaRPr lang="en-US"/>
        </a:p>
      </dgm:t>
    </dgm:pt>
    <dgm:pt modelId="{6077908F-8863-754E-90A7-4DE207610BDA}" type="sibTrans" cxnId="{AE172849-E631-764D-A362-37E94C41EFE2}">
      <dgm:prSet/>
      <dgm:spPr/>
      <dgm:t>
        <a:bodyPr/>
        <a:lstStyle/>
        <a:p>
          <a:endParaRPr lang="en-US"/>
        </a:p>
      </dgm:t>
    </dgm:pt>
    <dgm:pt modelId="{24EDE058-4A38-9043-95F2-A68128790A33}">
      <dgm:prSet/>
      <dgm:spPr/>
      <dgm:t>
        <a:bodyPr/>
        <a:lstStyle/>
        <a:p>
          <a:r>
            <a:rPr lang="en-US" dirty="0"/>
            <a:t>A-level work</a:t>
          </a:r>
        </a:p>
      </dgm:t>
    </dgm:pt>
    <dgm:pt modelId="{97C8E4F6-B436-6242-AEAE-A2DE917F3B91}" type="parTrans" cxnId="{AC2EE944-4B72-2E4D-A2E2-8529AD1E70AD}">
      <dgm:prSet/>
      <dgm:spPr/>
      <dgm:t>
        <a:bodyPr/>
        <a:lstStyle/>
        <a:p>
          <a:endParaRPr lang="en-US"/>
        </a:p>
      </dgm:t>
    </dgm:pt>
    <dgm:pt modelId="{AE6FA660-199C-684F-88DE-CC054F4BD0AE}" type="sibTrans" cxnId="{AC2EE944-4B72-2E4D-A2E2-8529AD1E70AD}">
      <dgm:prSet/>
      <dgm:spPr/>
      <dgm:t>
        <a:bodyPr/>
        <a:lstStyle/>
        <a:p>
          <a:endParaRPr lang="en-US"/>
        </a:p>
      </dgm:t>
    </dgm:pt>
    <dgm:pt modelId="{05238D3F-44FC-E048-89C5-B894B82EEC01}">
      <dgm:prSet/>
      <dgm:spPr/>
      <dgm:t>
        <a:bodyPr/>
        <a:lstStyle/>
        <a:p>
          <a:r>
            <a:rPr lang="en-US" dirty="0"/>
            <a:t>Balances quotes with paraphrasing</a:t>
          </a:r>
        </a:p>
      </dgm:t>
    </dgm:pt>
    <dgm:pt modelId="{9746035A-B020-B545-AB4B-5DF7D0ED381E}" type="parTrans" cxnId="{A17C9BEB-9E6C-EC40-A178-B2CF4A255A79}">
      <dgm:prSet/>
      <dgm:spPr/>
      <dgm:t>
        <a:bodyPr/>
        <a:lstStyle/>
        <a:p>
          <a:endParaRPr lang="en-US"/>
        </a:p>
      </dgm:t>
    </dgm:pt>
    <dgm:pt modelId="{0D21FE1E-C5ED-0F46-AF35-7180054FFCDC}" type="sibTrans" cxnId="{A17C9BEB-9E6C-EC40-A178-B2CF4A255A79}">
      <dgm:prSet/>
      <dgm:spPr/>
      <dgm:t>
        <a:bodyPr/>
        <a:lstStyle/>
        <a:p>
          <a:endParaRPr lang="en-US"/>
        </a:p>
      </dgm:t>
    </dgm:pt>
    <dgm:pt modelId="{709F41A3-951A-9149-A316-519C4612AB2E}">
      <dgm:prSet phldrT="[Text]"/>
      <dgm:spPr/>
      <dgm:t>
        <a:bodyPr/>
        <a:lstStyle/>
        <a:p>
          <a:r>
            <a:rPr lang="en-US" dirty="0"/>
            <a:t>3 Paragraphs (roughly 300 words)</a:t>
          </a:r>
        </a:p>
      </dgm:t>
    </dgm:pt>
    <dgm:pt modelId="{2AB1111B-9A4B-184F-A649-0861EE8C596F}" type="parTrans" cxnId="{477BE9E3-4C1B-6441-8798-6AB78BF8A1E9}">
      <dgm:prSet/>
      <dgm:spPr/>
      <dgm:t>
        <a:bodyPr/>
        <a:lstStyle/>
        <a:p>
          <a:endParaRPr lang="en-US"/>
        </a:p>
      </dgm:t>
    </dgm:pt>
    <dgm:pt modelId="{4A93D9AE-DE16-2243-AD2A-46F64906BA69}" type="sibTrans" cxnId="{477BE9E3-4C1B-6441-8798-6AB78BF8A1E9}">
      <dgm:prSet/>
      <dgm:spPr/>
      <dgm:t>
        <a:bodyPr/>
        <a:lstStyle/>
        <a:p>
          <a:endParaRPr lang="en-US"/>
        </a:p>
      </dgm:t>
    </dgm:pt>
    <dgm:pt modelId="{545ABEE0-51E2-F641-B85B-D3CE65C2FB5D}">
      <dgm:prSet/>
      <dgm:spPr/>
      <dgm:t>
        <a:bodyPr/>
        <a:lstStyle/>
        <a:p>
          <a:r>
            <a:rPr lang="en-US" dirty="0"/>
            <a:t>Demonstrates selective, short and deliberate use of quotes</a:t>
          </a:r>
        </a:p>
      </dgm:t>
    </dgm:pt>
    <dgm:pt modelId="{B0BC9607-6018-0643-8DF9-35C93F57E8FE}" type="parTrans" cxnId="{781283D4-D04E-9940-91A3-FE83D42B7CB3}">
      <dgm:prSet/>
      <dgm:spPr/>
      <dgm:t>
        <a:bodyPr/>
        <a:lstStyle/>
        <a:p>
          <a:endParaRPr lang="en-US"/>
        </a:p>
      </dgm:t>
    </dgm:pt>
    <dgm:pt modelId="{E56AF235-DD3F-AC48-A9C6-EF41F897402D}" type="sibTrans" cxnId="{781283D4-D04E-9940-91A3-FE83D42B7CB3}">
      <dgm:prSet/>
      <dgm:spPr/>
      <dgm:t>
        <a:bodyPr/>
        <a:lstStyle/>
        <a:p>
          <a:endParaRPr lang="en-US"/>
        </a:p>
      </dgm:t>
    </dgm:pt>
    <dgm:pt modelId="{18C09F7C-7EC9-784C-ABB3-C9A5573438F2}">
      <dgm:prSet/>
      <dgm:spPr/>
      <dgm:t>
        <a:bodyPr/>
        <a:lstStyle/>
        <a:p>
          <a:r>
            <a:rPr lang="en-US" dirty="0"/>
            <a:t>Explains relationship between perspectives while remaining neutral and invisible</a:t>
          </a:r>
        </a:p>
      </dgm:t>
    </dgm:pt>
    <dgm:pt modelId="{21AC0613-1CA9-A141-A0D7-17629594AFFF}" type="parTrans" cxnId="{14D2F178-A517-3441-A2BB-AA39E39EFC13}">
      <dgm:prSet/>
      <dgm:spPr/>
      <dgm:t>
        <a:bodyPr/>
        <a:lstStyle/>
        <a:p>
          <a:endParaRPr lang="en-US"/>
        </a:p>
      </dgm:t>
    </dgm:pt>
    <dgm:pt modelId="{1EE0B31D-DF3D-F844-AA02-9EF63222842D}" type="sibTrans" cxnId="{14D2F178-A517-3441-A2BB-AA39E39EFC13}">
      <dgm:prSet/>
      <dgm:spPr/>
      <dgm:t>
        <a:bodyPr/>
        <a:lstStyle/>
        <a:p>
          <a:endParaRPr lang="en-US"/>
        </a:p>
      </dgm:t>
    </dgm:pt>
    <dgm:pt modelId="{7B2095EC-5744-49A9-95D0-74809ACE4557}">
      <dgm:prSet phldrT="[Text]"/>
      <dgm:spPr/>
      <dgm:t>
        <a:bodyPr/>
        <a:lstStyle/>
        <a:p>
          <a:r>
            <a:rPr lang="en-US" dirty="0"/>
            <a:t>Quotes are integrated, not dumped</a:t>
          </a:r>
        </a:p>
      </dgm:t>
    </dgm:pt>
    <dgm:pt modelId="{70E188B5-2DC5-4CCD-9A65-E8858FCB0663}" type="parTrans" cxnId="{1EC0B9C2-BBA2-4AC3-B7C7-0D9E75661E52}">
      <dgm:prSet/>
      <dgm:spPr/>
      <dgm:t>
        <a:bodyPr/>
        <a:lstStyle/>
        <a:p>
          <a:endParaRPr lang="en-US"/>
        </a:p>
      </dgm:t>
    </dgm:pt>
    <dgm:pt modelId="{6703D02B-7AB8-4F9F-B508-580D51B4ADB8}" type="sibTrans" cxnId="{1EC0B9C2-BBA2-4AC3-B7C7-0D9E75661E52}">
      <dgm:prSet/>
      <dgm:spPr/>
      <dgm:t>
        <a:bodyPr/>
        <a:lstStyle/>
        <a:p>
          <a:endParaRPr lang="en-US"/>
        </a:p>
      </dgm:t>
    </dgm:pt>
    <dgm:pt modelId="{AD5BAD9C-5B7B-425A-A373-9D53B551CE16}">
      <dgm:prSet/>
      <dgm:spPr/>
      <dgm:t>
        <a:bodyPr/>
        <a:lstStyle/>
        <a:p>
          <a:r>
            <a:rPr lang="en-US" dirty="0"/>
            <a:t>Creative hook</a:t>
          </a:r>
        </a:p>
      </dgm:t>
    </dgm:pt>
    <dgm:pt modelId="{FBA9C952-E6E4-4247-AE2A-6E57837F088D}" type="parTrans" cxnId="{936290AA-6848-4D0F-88B6-6AE46093080D}">
      <dgm:prSet/>
      <dgm:spPr/>
      <dgm:t>
        <a:bodyPr/>
        <a:lstStyle/>
        <a:p>
          <a:endParaRPr lang="en-US"/>
        </a:p>
      </dgm:t>
    </dgm:pt>
    <dgm:pt modelId="{A3A25AC8-76EE-40E2-9747-AE943357C87C}" type="sibTrans" cxnId="{936290AA-6848-4D0F-88B6-6AE46093080D}">
      <dgm:prSet/>
      <dgm:spPr/>
      <dgm:t>
        <a:bodyPr/>
        <a:lstStyle/>
        <a:p>
          <a:endParaRPr lang="en-US"/>
        </a:p>
      </dgm:t>
    </dgm:pt>
    <dgm:pt modelId="{0681B172-D761-43D7-8DC5-4703543C1019}">
      <dgm:prSet/>
      <dgm:spPr/>
      <dgm:t>
        <a:bodyPr/>
        <a:lstStyle/>
        <a:p>
          <a:r>
            <a:rPr lang="en-US" dirty="0"/>
            <a:t>Sources reflect multiple lenses</a:t>
          </a:r>
        </a:p>
      </dgm:t>
    </dgm:pt>
    <dgm:pt modelId="{A5C5C6D6-483A-4615-A80F-262823B16AB7}" type="parTrans" cxnId="{03A920CF-BC85-4DB0-9368-6461CA3E96CD}">
      <dgm:prSet/>
      <dgm:spPr/>
      <dgm:t>
        <a:bodyPr/>
        <a:lstStyle/>
        <a:p>
          <a:endParaRPr lang="en-US"/>
        </a:p>
      </dgm:t>
    </dgm:pt>
    <dgm:pt modelId="{E526FF98-A9BC-488E-82DB-3610BCF7D9F3}" type="sibTrans" cxnId="{03A920CF-BC85-4DB0-9368-6461CA3E96CD}">
      <dgm:prSet/>
      <dgm:spPr/>
      <dgm:t>
        <a:bodyPr/>
        <a:lstStyle/>
        <a:p>
          <a:endParaRPr lang="en-US"/>
        </a:p>
      </dgm:t>
    </dgm:pt>
    <dgm:pt modelId="{38240E04-F95D-DC44-8B26-0B75685A622E}" type="pres">
      <dgm:prSet presAssocID="{3976AA8A-2C4A-E74A-AFCC-89705BA73B5E}" presName="Name0" presStyleCnt="0">
        <dgm:presLayoutVars>
          <dgm:dir/>
          <dgm:animLvl val="lvl"/>
          <dgm:resizeHandles val="exact"/>
        </dgm:presLayoutVars>
      </dgm:prSet>
      <dgm:spPr/>
    </dgm:pt>
    <dgm:pt modelId="{4046051C-DB7E-2044-8472-06EEEE5FEC9C}" type="pres">
      <dgm:prSet presAssocID="{8928465E-5D5E-F340-9830-4FC4A48BCBBA}" presName="composite" presStyleCnt="0"/>
      <dgm:spPr/>
    </dgm:pt>
    <dgm:pt modelId="{A570BBA2-8318-E14F-851E-2CB2F639498F}" type="pres">
      <dgm:prSet presAssocID="{8928465E-5D5E-F340-9830-4FC4A48BCBBA}" presName="parTx" presStyleLbl="alignNode1" presStyleIdx="0" presStyleCnt="2">
        <dgm:presLayoutVars>
          <dgm:chMax val="0"/>
          <dgm:chPref val="0"/>
          <dgm:bulletEnabled val="1"/>
        </dgm:presLayoutVars>
      </dgm:prSet>
      <dgm:spPr/>
    </dgm:pt>
    <dgm:pt modelId="{DE851993-0F31-844E-A758-4A0BB7C570F8}" type="pres">
      <dgm:prSet presAssocID="{8928465E-5D5E-F340-9830-4FC4A48BCBBA}" presName="desTx" presStyleLbl="alignAccFollowNode1" presStyleIdx="0" presStyleCnt="2">
        <dgm:presLayoutVars>
          <dgm:bulletEnabled val="1"/>
        </dgm:presLayoutVars>
      </dgm:prSet>
      <dgm:spPr/>
    </dgm:pt>
    <dgm:pt modelId="{1974FC32-8570-224C-B8E9-51EA113EBD4B}" type="pres">
      <dgm:prSet presAssocID="{A28BE342-F25F-C94A-B7E2-47FE7EEB30E6}" presName="space" presStyleCnt="0"/>
      <dgm:spPr/>
    </dgm:pt>
    <dgm:pt modelId="{2708C34F-19F7-A548-A0B7-464D74F75ADE}" type="pres">
      <dgm:prSet presAssocID="{24EDE058-4A38-9043-95F2-A68128790A33}" presName="composite" presStyleCnt="0"/>
      <dgm:spPr/>
    </dgm:pt>
    <dgm:pt modelId="{638AAF8F-17F5-C74D-BD8B-D1D43AA16A09}" type="pres">
      <dgm:prSet presAssocID="{24EDE058-4A38-9043-95F2-A68128790A33}" presName="parTx" presStyleLbl="alignNode1" presStyleIdx="1" presStyleCnt="2">
        <dgm:presLayoutVars>
          <dgm:chMax val="0"/>
          <dgm:chPref val="0"/>
          <dgm:bulletEnabled val="1"/>
        </dgm:presLayoutVars>
      </dgm:prSet>
      <dgm:spPr/>
    </dgm:pt>
    <dgm:pt modelId="{4CF0392A-FED1-574C-A169-35365370892A}" type="pres">
      <dgm:prSet presAssocID="{24EDE058-4A38-9043-95F2-A68128790A33}" presName="desTx" presStyleLbl="alignAccFollowNode1" presStyleIdx="1" presStyleCnt="2">
        <dgm:presLayoutVars>
          <dgm:bulletEnabled val="1"/>
        </dgm:presLayoutVars>
      </dgm:prSet>
      <dgm:spPr/>
    </dgm:pt>
  </dgm:ptLst>
  <dgm:cxnLst>
    <dgm:cxn modelId="{95A25408-C472-4743-A822-28F544409B43}" srcId="{8928465E-5D5E-F340-9830-4FC4A48BCBBA}" destId="{748C7944-8800-254C-BD90-147E0B746A4A}" srcOrd="0" destOrd="0" parTransId="{00E9012B-C2A9-B940-BEE5-9F088F7A09EC}" sibTransId="{26465BA0-BD6C-CD4C-9EF8-773A4831371F}"/>
    <dgm:cxn modelId="{36646124-ADCE-EA45-B07E-E855F71565EB}" type="presOf" srcId="{545ABEE0-51E2-F641-B85B-D3CE65C2FB5D}" destId="{4CF0392A-FED1-574C-A169-35365370892A}" srcOrd="0" destOrd="1" presId="urn:microsoft.com/office/officeart/2005/8/layout/hList1"/>
    <dgm:cxn modelId="{AC2EE944-4B72-2E4D-A2E2-8529AD1E70AD}" srcId="{3976AA8A-2C4A-E74A-AFCC-89705BA73B5E}" destId="{24EDE058-4A38-9043-95F2-A68128790A33}" srcOrd="1" destOrd="0" parTransId="{97C8E4F6-B436-6242-AEAE-A2DE917F3B91}" sibTransId="{AE6FA660-199C-684F-88DE-CC054F4BD0AE}"/>
    <dgm:cxn modelId="{AE172849-E631-764D-A362-37E94C41EFE2}" srcId="{8928465E-5D5E-F340-9830-4FC4A48BCBBA}" destId="{E8AA44BA-F1B8-9A4C-8488-EFC457BD4D57}" srcOrd="3" destOrd="0" parTransId="{222A02C5-81B5-4E4A-B85B-57AFD43A4380}" sibTransId="{6077908F-8863-754E-90A7-4DE207610BDA}"/>
    <dgm:cxn modelId="{14D2F178-A517-3441-A2BB-AA39E39EFC13}" srcId="{24EDE058-4A38-9043-95F2-A68128790A33}" destId="{18C09F7C-7EC9-784C-ABB3-C9A5573438F2}" srcOrd="2" destOrd="0" parTransId="{21AC0613-1CA9-A141-A0D7-17629594AFFF}" sibTransId="{1EE0B31D-DF3D-F844-AA02-9EF63222842D}"/>
    <dgm:cxn modelId="{0F023C95-43B6-486A-BD30-0217C4A66F7E}" type="presOf" srcId="{7B2095EC-5744-49A9-95D0-74809ACE4557}" destId="{DE851993-0F31-844E-A758-4A0BB7C570F8}" srcOrd="0" destOrd="1" presId="urn:microsoft.com/office/officeart/2005/8/layout/hList1"/>
    <dgm:cxn modelId="{829C1EA4-CE3B-BC47-AE71-1197024375EF}" type="presOf" srcId="{709F41A3-951A-9149-A316-519C4612AB2E}" destId="{DE851993-0F31-844E-A758-4A0BB7C570F8}" srcOrd="0" destOrd="4" presId="urn:microsoft.com/office/officeart/2005/8/layout/hList1"/>
    <dgm:cxn modelId="{936290AA-6848-4D0F-88B6-6AE46093080D}" srcId="{24EDE058-4A38-9043-95F2-A68128790A33}" destId="{AD5BAD9C-5B7B-425A-A373-9D53B551CE16}" srcOrd="3" destOrd="0" parTransId="{FBA9C952-E6E4-4247-AE2A-6E57837F088D}" sibTransId="{A3A25AC8-76EE-40E2-9747-AE943357C87C}"/>
    <dgm:cxn modelId="{D6437AAD-8B53-3145-8FC7-58BAAA76DB7D}" type="presOf" srcId="{E8AA44BA-F1B8-9A4C-8488-EFC457BD4D57}" destId="{DE851993-0F31-844E-A758-4A0BB7C570F8}" srcOrd="0" destOrd="3" presId="urn:microsoft.com/office/officeart/2005/8/layout/hList1"/>
    <dgm:cxn modelId="{EC7202B1-7360-8945-8216-62B6F6FB8A45}" type="presOf" srcId="{24EDE058-4A38-9043-95F2-A68128790A33}" destId="{638AAF8F-17F5-C74D-BD8B-D1D43AA16A09}" srcOrd="0" destOrd="0" presId="urn:microsoft.com/office/officeart/2005/8/layout/hList1"/>
    <dgm:cxn modelId="{715E8DBB-4464-4E2C-8313-3E5D2277C905}" type="presOf" srcId="{0681B172-D761-43D7-8DC5-4703543C1019}" destId="{4CF0392A-FED1-574C-A169-35365370892A}" srcOrd="0" destOrd="4" presId="urn:microsoft.com/office/officeart/2005/8/layout/hList1"/>
    <dgm:cxn modelId="{135052C0-A77B-40A8-92F5-71980AC139DB}" type="presOf" srcId="{AD5BAD9C-5B7B-425A-A373-9D53B551CE16}" destId="{4CF0392A-FED1-574C-A169-35365370892A}" srcOrd="0" destOrd="3" presId="urn:microsoft.com/office/officeart/2005/8/layout/hList1"/>
    <dgm:cxn modelId="{1EC0B9C2-BBA2-4AC3-B7C7-0D9E75661E52}" srcId="{8928465E-5D5E-F340-9830-4FC4A48BCBBA}" destId="{7B2095EC-5744-49A9-95D0-74809ACE4557}" srcOrd="1" destOrd="0" parTransId="{70E188B5-2DC5-4CCD-9A65-E8858FCB0663}" sibTransId="{6703D02B-7AB8-4F9F-B508-580D51B4ADB8}"/>
    <dgm:cxn modelId="{03A920CF-BC85-4DB0-9368-6461CA3E96CD}" srcId="{24EDE058-4A38-9043-95F2-A68128790A33}" destId="{0681B172-D761-43D7-8DC5-4703543C1019}" srcOrd="4" destOrd="0" parTransId="{A5C5C6D6-483A-4615-A80F-262823B16AB7}" sibTransId="{E526FF98-A9BC-488E-82DB-3610BCF7D9F3}"/>
    <dgm:cxn modelId="{1AC754D0-7DD3-A44F-BB59-DBEC79AA9107}" type="presOf" srcId="{18C09F7C-7EC9-784C-ABB3-C9A5573438F2}" destId="{4CF0392A-FED1-574C-A169-35365370892A}" srcOrd="0" destOrd="2" presId="urn:microsoft.com/office/officeart/2005/8/layout/hList1"/>
    <dgm:cxn modelId="{781283D4-D04E-9940-91A3-FE83D42B7CB3}" srcId="{24EDE058-4A38-9043-95F2-A68128790A33}" destId="{545ABEE0-51E2-F641-B85B-D3CE65C2FB5D}" srcOrd="1" destOrd="0" parTransId="{B0BC9607-6018-0643-8DF9-35C93F57E8FE}" sibTransId="{E56AF235-DD3F-AC48-A9C6-EF41F897402D}"/>
    <dgm:cxn modelId="{A61F0FD7-852B-3C47-A2F6-1D366A69E42B}" type="presOf" srcId="{8928465E-5D5E-F340-9830-4FC4A48BCBBA}" destId="{A570BBA2-8318-E14F-851E-2CB2F639498F}" srcOrd="0" destOrd="0" presId="urn:microsoft.com/office/officeart/2005/8/layout/hList1"/>
    <dgm:cxn modelId="{ACA6D3D9-C44A-5B4F-9096-C9D7CB081219}" type="presOf" srcId="{034FBBC4-3E4C-2D4B-B2D6-73455862D04B}" destId="{DE851993-0F31-844E-A758-4A0BB7C570F8}" srcOrd="0" destOrd="2" presId="urn:microsoft.com/office/officeart/2005/8/layout/hList1"/>
    <dgm:cxn modelId="{574508DF-3777-F648-BCB2-B893A56372FC}" type="presOf" srcId="{748C7944-8800-254C-BD90-147E0B746A4A}" destId="{DE851993-0F31-844E-A758-4A0BB7C570F8}" srcOrd="0" destOrd="0" presId="urn:microsoft.com/office/officeart/2005/8/layout/hList1"/>
    <dgm:cxn modelId="{477BE9E3-4C1B-6441-8798-6AB78BF8A1E9}" srcId="{8928465E-5D5E-F340-9830-4FC4A48BCBBA}" destId="{709F41A3-951A-9149-A316-519C4612AB2E}" srcOrd="4" destOrd="0" parTransId="{2AB1111B-9A4B-184F-A649-0861EE8C596F}" sibTransId="{4A93D9AE-DE16-2243-AD2A-46F64906BA69}"/>
    <dgm:cxn modelId="{A17C9BEB-9E6C-EC40-A178-B2CF4A255A79}" srcId="{24EDE058-4A38-9043-95F2-A68128790A33}" destId="{05238D3F-44FC-E048-89C5-B894B82EEC01}" srcOrd="0" destOrd="0" parTransId="{9746035A-B020-B545-AB4B-5DF7D0ED381E}" sibTransId="{0D21FE1E-C5ED-0F46-AF35-7180054FFCDC}"/>
    <dgm:cxn modelId="{CD5A3CF1-E9BC-614C-8258-72B2ADF9A47D}" srcId="{8928465E-5D5E-F340-9830-4FC4A48BCBBA}" destId="{034FBBC4-3E4C-2D4B-B2D6-73455862D04B}" srcOrd="2" destOrd="0" parTransId="{F55D72BC-8726-8B48-B9A0-CCB86FD1D288}" sibTransId="{1D64939F-8900-944A-897B-A935BAC03102}"/>
    <dgm:cxn modelId="{623943F3-FAB8-FA4E-9E38-40FDDC476E81}" srcId="{3976AA8A-2C4A-E74A-AFCC-89705BA73B5E}" destId="{8928465E-5D5E-F340-9830-4FC4A48BCBBA}" srcOrd="0" destOrd="0" parTransId="{499B1A54-65A3-494D-876B-20760823F74F}" sibTransId="{A28BE342-F25F-C94A-B7E2-47FE7EEB30E6}"/>
    <dgm:cxn modelId="{03C163FD-27BF-9B4B-A4F0-A3B57E07678B}" type="presOf" srcId="{05238D3F-44FC-E048-89C5-B894B82EEC01}" destId="{4CF0392A-FED1-574C-A169-35365370892A}" srcOrd="0" destOrd="0" presId="urn:microsoft.com/office/officeart/2005/8/layout/hList1"/>
    <dgm:cxn modelId="{39A799FE-D50D-624D-A2C8-8146679A103F}" type="presOf" srcId="{3976AA8A-2C4A-E74A-AFCC-89705BA73B5E}" destId="{38240E04-F95D-DC44-8B26-0B75685A622E}" srcOrd="0" destOrd="0" presId="urn:microsoft.com/office/officeart/2005/8/layout/hList1"/>
    <dgm:cxn modelId="{02F83A54-9311-FB41-A4A0-3429CFF12BCE}" type="presParOf" srcId="{38240E04-F95D-DC44-8B26-0B75685A622E}" destId="{4046051C-DB7E-2044-8472-06EEEE5FEC9C}" srcOrd="0" destOrd="0" presId="urn:microsoft.com/office/officeart/2005/8/layout/hList1"/>
    <dgm:cxn modelId="{B057E06F-4ACA-D845-8A3F-F8FE86843D1D}" type="presParOf" srcId="{4046051C-DB7E-2044-8472-06EEEE5FEC9C}" destId="{A570BBA2-8318-E14F-851E-2CB2F639498F}" srcOrd="0" destOrd="0" presId="urn:microsoft.com/office/officeart/2005/8/layout/hList1"/>
    <dgm:cxn modelId="{FC54E708-6FE3-9A44-BD99-6D8484B55D53}" type="presParOf" srcId="{4046051C-DB7E-2044-8472-06EEEE5FEC9C}" destId="{DE851993-0F31-844E-A758-4A0BB7C570F8}" srcOrd="1" destOrd="0" presId="urn:microsoft.com/office/officeart/2005/8/layout/hList1"/>
    <dgm:cxn modelId="{FC1C1CD4-7207-8842-86DC-BC46B4342688}" type="presParOf" srcId="{38240E04-F95D-DC44-8B26-0B75685A622E}" destId="{1974FC32-8570-224C-B8E9-51EA113EBD4B}" srcOrd="1" destOrd="0" presId="urn:microsoft.com/office/officeart/2005/8/layout/hList1"/>
    <dgm:cxn modelId="{80F0CF91-2E4A-C748-A64E-2761F184CB7B}" type="presParOf" srcId="{38240E04-F95D-DC44-8B26-0B75685A622E}" destId="{2708C34F-19F7-A548-A0B7-464D74F75ADE}" srcOrd="2" destOrd="0" presId="urn:microsoft.com/office/officeart/2005/8/layout/hList1"/>
    <dgm:cxn modelId="{B9E09D4A-2156-A64B-826C-2474FDB8C2ED}" type="presParOf" srcId="{2708C34F-19F7-A548-A0B7-464D74F75ADE}" destId="{638AAF8F-17F5-C74D-BD8B-D1D43AA16A09}" srcOrd="0" destOrd="0" presId="urn:microsoft.com/office/officeart/2005/8/layout/hList1"/>
    <dgm:cxn modelId="{BC031DBF-D805-6949-BEF3-B18C95AE8725}" type="presParOf" srcId="{2708C34F-19F7-A548-A0B7-464D74F75ADE}" destId="{4CF0392A-FED1-574C-A169-3536537089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D76B23-189A-44C6-9184-B2F51736EC9C}"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34F0887C-EA22-440B-A42F-0C94281EAFE5}">
      <dgm:prSet custT="1"/>
      <dgm:spPr/>
      <dgm:t>
        <a:bodyPr/>
        <a:lstStyle/>
        <a:p>
          <a:r>
            <a:rPr lang="en-US" sz="2400" dirty="0"/>
            <a:t>Use one of these:</a:t>
          </a:r>
        </a:p>
      </dgm:t>
    </dgm:pt>
    <dgm:pt modelId="{E3F1F54A-5598-4125-9FA9-C6140D164807}" type="parTrans" cxnId="{7138663A-58CD-4FE7-81CE-723F15E8D04C}">
      <dgm:prSet/>
      <dgm:spPr/>
      <dgm:t>
        <a:bodyPr/>
        <a:lstStyle/>
        <a:p>
          <a:endParaRPr lang="en-US"/>
        </a:p>
      </dgm:t>
    </dgm:pt>
    <dgm:pt modelId="{E57ACBC3-98A0-42B8-8EBA-A06DD2CF25F7}" type="sibTrans" cxnId="{7138663A-58CD-4FE7-81CE-723F15E8D04C}">
      <dgm:prSet phldrT="1" phldr="0"/>
      <dgm:spPr/>
      <dgm:t>
        <a:bodyPr/>
        <a:lstStyle/>
        <a:p>
          <a:r>
            <a:rPr lang="en-US"/>
            <a:t>1</a:t>
          </a:r>
          <a:endParaRPr lang="en-US" dirty="0"/>
        </a:p>
      </dgm:t>
    </dgm:pt>
    <dgm:pt modelId="{BE814955-02C7-4AC5-8EEA-7F6415A9D348}">
      <dgm:prSet custT="1"/>
      <dgm:spPr/>
      <dgm:t>
        <a:bodyPr/>
        <a:lstStyle/>
        <a:p>
          <a:r>
            <a:rPr lang="en-US" sz="1800" dirty="0"/>
            <a:t>According to _______,  “…”</a:t>
          </a:r>
        </a:p>
      </dgm:t>
    </dgm:pt>
    <dgm:pt modelId="{ABF125F4-1966-43AB-B8EB-5316176B52FB}" type="parTrans" cxnId="{CCB49A5E-1567-4208-B941-68C8ECF6DE02}">
      <dgm:prSet/>
      <dgm:spPr/>
      <dgm:t>
        <a:bodyPr/>
        <a:lstStyle/>
        <a:p>
          <a:endParaRPr lang="en-US"/>
        </a:p>
      </dgm:t>
    </dgm:pt>
    <dgm:pt modelId="{73572020-963C-4C93-AC91-83EB4D906E91}" type="sibTrans" cxnId="{CCB49A5E-1567-4208-B941-68C8ECF6DE02}">
      <dgm:prSet/>
      <dgm:spPr/>
      <dgm:t>
        <a:bodyPr/>
        <a:lstStyle/>
        <a:p>
          <a:endParaRPr lang="en-US"/>
        </a:p>
      </dgm:t>
    </dgm:pt>
    <dgm:pt modelId="{6962A9BD-65E7-49DA-B721-819C4BE85BF9}">
      <dgm:prSet custT="1"/>
      <dgm:spPr/>
      <dgm:t>
        <a:bodyPr/>
        <a:lstStyle/>
        <a:p>
          <a:r>
            <a:rPr lang="en-US" sz="1800" dirty="0"/>
            <a:t>As ____ said in her essay _____, “…”</a:t>
          </a:r>
        </a:p>
      </dgm:t>
    </dgm:pt>
    <dgm:pt modelId="{2B9D0846-7840-4D15-B58E-FFDD96AE253F}" type="parTrans" cxnId="{58D32F17-7327-410D-9877-DFD793F41BD1}">
      <dgm:prSet/>
      <dgm:spPr/>
      <dgm:t>
        <a:bodyPr/>
        <a:lstStyle/>
        <a:p>
          <a:endParaRPr lang="en-US"/>
        </a:p>
      </dgm:t>
    </dgm:pt>
    <dgm:pt modelId="{08E55BC8-135B-4653-97B6-42D323F45505}" type="sibTrans" cxnId="{58D32F17-7327-410D-9877-DFD793F41BD1}">
      <dgm:prSet/>
      <dgm:spPr/>
      <dgm:t>
        <a:bodyPr/>
        <a:lstStyle/>
        <a:p>
          <a:endParaRPr lang="en-US"/>
        </a:p>
      </dgm:t>
    </dgm:pt>
    <dgm:pt modelId="{FA6A4EBE-E1A0-4C98-8685-163801E47B43}">
      <dgm:prSet custT="1"/>
      <dgm:spPr/>
      <dgm:t>
        <a:bodyPr/>
        <a:lstStyle/>
        <a:p>
          <a:r>
            <a:rPr lang="en-US" sz="1800" dirty="0"/>
            <a:t>In the words of ______, “…”</a:t>
          </a:r>
        </a:p>
      </dgm:t>
    </dgm:pt>
    <dgm:pt modelId="{6F6924B1-6753-4157-806D-C66BDF500453}" type="parTrans" cxnId="{8E2583D3-A7CD-4ED7-97E3-BA75FD889176}">
      <dgm:prSet/>
      <dgm:spPr/>
      <dgm:t>
        <a:bodyPr/>
        <a:lstStyle/>
        <a:p>
          <a:endParaRPr lang="en-US"/>
        </a:p>
      </dgm:t>
    </dgm:pt>
    <dgm:pt modelId="{83E1E287-3D97-4E20-BBF2-A3C098717CA3}" type="sibTrans" cxnId="{8E2583D3-A7CD-4ED7-97E3-BA75FD889176}">
      <dgm:prSet/>
      <dgm:spPr/>
      <dgm:t>
        <a:bodyPr/>
        <a:lstStyle/>
        <a:p>
          <a:endParaRPr lang="en-US"/>
        </a:p>
      </dgm:t>
    </dgm:pt>
    <dgm:pt modelId="{357F0B86-C463-45C4-BB8A-4DB150ABAC7E}">
      <dgm:prSet custT="1"/>
      <dgm:spPr/>
      <dgm:t>
        <a:bodyPr/>
        <a:lstStyle/>
        <a:p>
          <a:r>
            <a:rPr lang="en-US" sz="1800" dirty="0"/>
            <a:t>The author goes on to explain that “…”</a:t>
          </a:r>
        </a:p>
      </dgm:t>
    </dgm:pt>
    <dgm:pt modelId="{6608129E-88EA-4A2F-BB68-1448D89B8DCA}" type="parTrans" cxnId="{14088DDD-158E-42CD-B407-938159A8C8E3}">
      <dgm:prSet/>
      <dgm:spPr/>
      <dgm:t>
        <a:bodyPr/>
        <a:lstStyle/>
        <a:p>
          <a:endParaRPr lang="en-US"/>
        </a:p>
      </dgm:t>
    </dgm:pt>
    <dgm:pt modelId="{DD3B54F4-88CC-441F-9778-6F749C355C93}" type="sibTrans" cxnId="{14088DDD-158E-42CD-B407-938159A8C8E3}">
      <dgm:prSet/>
      <dgm:spPr/>
      <dgm:t>
        <a:bodyPr/>
        <a:lstStyle/>
        <a:p>
          <a:endParaRPr lang="en-US"/>
        </a:p>
      </dgm:t>
    </dgm:pt>
    <dgm:pt modelId="{AB4D60C4-EBD4-4407-ADE3-6CC3E30A53B5}">
      <dgm:prSet/>
      <dgm:spPr/>
      <dgm:t>
        <a:bodyPr/>
        <a:lstStyle/>
        <a:p>
          <a:r>
            <a:rPr lang="en-US" dirty="0"/>
            <a:t>Put quotes in the middle of your sentences to combine evidence and commentary</a:t>
          </a:r>
        </a:p>
      </dgm:t>
    </dgm:pt>
    <dgm:pt modelId="{DDB00C13-FE31-46BA-B6CC-13D13B9F6C01}" type="parTrans" cxnId="{D11D6197-9897-4853-B7C7-0B577717DDC6}">
      <dgm:prSet/>
      <dgm:spPr/>
      <dgm:t>
        <a:bodyPr/>
        <a:lstStyle/>
        <a:p>
          <a:endParaRPr lang="en-US"/>
        </a:p>
      </dgm:t>
    </dgm:pt>
    <dgm:pt modelId="{334FFE02-5AD5-4202-96F5-A59246E8058A}" type="sibTrans" cxnId="{D11D6197-9897-4853-B7C7-0B577717DDC6}">
      <dgm:prSet phldrT="2" phldr="0"/>
      <dgm:spPr/>
      <dgm:t>
        <a:bodyPr/>
        <a:lstStyle/>
        <a:p>
          <a:r>
            <a:rPr lang="en-US"/>
            <a:t>2</a:t>
          </a:r>
        </a:p>
      </dgm:t>
    </dgm:pt>
    <dgm:pt modelId="{7D3C75D6-E607-4635-A631-6DF29DE1E4CC}">
      <dgm:prSet/>
      <dgm:spPr/>
      <dgm:t>
        <a:bodyPr/>
        <a:lstStyle/>
        <a:p>
          <a:r>
            <a:rPr lang="en-US" dirty="0"/>
            <a:t>Keep your quotes as short as possible (like 10 words or less) </a:t>
          </a:r>
        </a:p>
      </dgm:t>
    </dgm:pt>
    <dgm:pt modelId="{9571907C-39E4-486E-8BB3-74E809CB86D9}" type="parTrans" cxnId="{70563314-0DAA-4937-AAF7-123583FB033E}">
      <dgm:prSet/>
      <dgm:spPr/>
      <dgm:t>
        <a:bodyPr/>
        <a:lstStyle/>
        <a:p>
          <a:endParaRPr lang="en-US"/>
        </a:p>
      </dgm:t>
    </dgm:pt>
    <dgm:pt modelId="{4E689D41-856E-4030-925D-4399F20F260F}" type="sibTrans" cxnId="{70563314-0DAA-4937-AAF7-123583FB033E}">
      <dgm:prSet phldrT="3" phldr="0"/>
      <dgm:spPr/>
      <dgm:t>
        <a:bodyPr/>
        <a:lstStyle/>
        <a:p>
          <a:r>
            <a:rPr lang="en-US"/>
            <a:t>3</a:t>
          </a:r>
        </a:p>
      </dgm:t>
    </dgm:pt>
    <dgm:pt modelId="{AB61BC31-6454-8948-9967-3D55F21B3306}" type="pres">
      <dgm:prSet presAssocID="{88D76B23-189A-44C6-9184-B2F51736EC9C}" presName="Name0" presStyleCnt="0">
        <dgm:presLayoutVars>
          <dgm:animLvl val="lvl"/>
          <dgm:resizeHandles val="exact"/>
        </dgm:presLayoutVars>
      </dgm:prSet>
      <dgm:spPr/>
    </dgm:pt>
    <dgm:pt modelId="{265DAB64-06E3-AD4D-BF7E-A8F3078F5764}" type="pres">
      <dgm:prSet presAssocID="{34F0887C-EA22-440B-A42F-0C94281EAFE5}" presName="compositeNode" presStyleCnt="0">
        <dgm:presLayoutVars>
          <dgm:bulletEnabled val="1"/>
        </dgm:presLayoutVars>
      </dgm:prSet>
      <dgm:spPr/>
    </dgm:pt>
    <dgm:pt modelId="{DC354CCD-BDAF-BE41-9E8B-5131F1B72183}" type="pres">
      <dgm:prSet presAssocID="{34F0887C-EA22-440B-A42F-0C94281EAFE5}" presName="bgRect" presStyleLbl="bgAccFollowNode1" presStyleIdx="0" presStyleCnt="3"/>
      <dgm:spPr/>
    </dgm:pt>
    <dgm:pt modelId="{963E975E-287D-F643-AA22-AB62D48795E4}" type="pres">
      <dgm:prSet presAssocID="{E57ACBC3-98A0-42B8-8EBA-A06DD2CF25F7}" presName="sibTransNodeCircle" presStyleLbl="alignNode1" presStyleIdx="0" presStyleCnt="6">
        <dgm:presLayoutVars>
          <dgm:chMax val="0"/>
          <dgm:bulletEnabled/>
        </dgm:presLayoutVars>
      </dgm:prSet>
      <dgm:spPr/>
    </dgm:pt>
    <dgm:pt modelId="{7CD4D10B-5D35-9946-811F-96B83963663E}" type="pres">
      <dgm:prSet presAssocID="{34F0887C-EA22-440B-A42F-0C94281EAFE5}" presName="bottomLine" presStyleLbl="alignNode1" presStyleIdx="1" presStyleCnt="6">
        <dgm:presLayoutVars/>
      </dgm:prSet>
      <dgm:spPr/>
    </dgm:pt>
    <dgm:pt modelId="{7C5654A3-3F5E-374E-AAB2-3DD97FB5F834}" type="pres">
      <dgm:prSet presAssocID="{34F0887C-EA22-440B-A42F-0C94281EAFE5}" presName="nodeText" presStyleLbl="bgAccFollowNode1" presStyleIdx="0" presStyleCnt="3">
        <dgm:presLayoutVars>
          <dgm:bulletEnabled val="1"/>
        </dgm:presLayoutVars>
      </dgm:prSet>
      <dgm:spPr/>
    </dgm:pt>
    <dgm:pt modelId="{F2D4F2AD-FD8E-5D45-B377-312908AEB7CB}" type="pres">
      <dgm:prSet presAssocID="{E57ACBC3-98A0-42B8-8EBA-A06DD2CF25F7}" presName="sibTrans" presStyleCnt="0"/>
      <dgm:spPr/>
    </dgm:pt>
    <dgm:pt modelId="{EE1234E1-FE79-764C-A1B1-B5C5BA01A818}" type="pres">
      <dgm:prSet presAssocID="{AB4D60C4-EBD4-4407-ADE3-6CC3E30A53B5}" presName="compositeNode" presStyleCnt="0">
        <dgm:presLayoutVars>
          <dgm:bulletEnabled val="1"/>
        </dgm:presLayoutVars>
      </dgm:prSet>
      <dgm:spPr/>
    </dgm:pt>
    <dgm:pt modelId="{47D8D929-ECED-D94E-97FB-C41A42FE0278}" type="pres">
      <dgm:prSet presAssocID="{AB4D60C4-EBD4-4407-ADE3-6CC3E30A53B5}" presName="bgRect" presStyleLbl="bgAccFollowNode1" presStyleIdx="1" presStyleCnt="3"/>
      <dgm:spPr/>
    </dgm:pt>
    <dgm:pt modelId="{F19C4E53-4197-B045-AE0E-3B975C095217}" type="pres">
      <dgm:prSet presAssocID="{334FFE02-5AD5-4202-96F5-A59246E8058A}" presName="sibTransNodeCircle" presStyleLbl="alignNode1" presStyleIdx="2" presStyleCnt="6">
        <dgm:presLayoutVars>
          <dgm:chMax val="0"/>
          <dgm:bulletEnabled/>
        </dgm:presLayoutVars>
      </dgm:prSet>
      <dgm:spPr/>
    </dgm:pt>
    <dgm:pt modelId="{B1AC390A-0FD1-D944-A743-BDC096C3AE3B}" type="pres">
      <dgm:prSet presAssocID="{AB4D60C4-EBD4-4407-ADE3-6CC3E30A53B5}" presName="bottomLine" presStyleLbl="alignNode1" presStyleIdx="3" presStyleCnt="6">
        <dgm:presLayoutVars/>
      </dgm:prSet>
      <dgm:spPr/>
    </dgm:pt>
    <dgm:pt modelId="{871FC0EF-77D1-4D4C-8042-56DAE4AED187}" type="pres">
      <dgm:prSet presAssocID="{AB4D60C4-EBD4-4407-ADE3-6CC3E30A53B5}" presName="nodeText" presStyleLbl="bgAccFollowNode1" presStyleIdx="1" presStyleCnt="3">
        <dgm:presLayoutVars>
          <dgm:bulletEnabled val="1"/>
        </dgm:presLayoutVars>
      </dgm:prSet>
      <dgm:spPr/>
    </dgm:pt>
    <dgm:pt modelId="{CBD4D2F8-A916-5944-8287-B9DDF65A6E03}" type="pres">
      <dgm:prSet presAssocID="{334FFE02-5AD5-4202-96F5-A59246E8058A}" presName="sibTrans" presStyleCnt="0"/>
      <dgm:spPr/>
    </dgm:pt>
    <dgm:pt modelId="{0AEC0BA5-AD8C-5F44-A619-B09207FA7400}" type="pres">
      <dgm:prSet presAssocID="{7D3C75D6-E607-4635-A631-6DF29DE1E4CC}" presName="compositeNode" presStyleCnt="0">
        <dgm:presLayoutVars>
          <dgm:bulletEnabled val="1"/>
        </dgm:presLayoutVars>
      </dgm:prSet>
      <dgm:spPr/>
    </dgm:pt>
    <dgm:pt modelId="{0CA059B3-8BA1-9843-B580-389AF49139E1}" type="pres">
      <dgm:prSet presAssocID="{7D3C75D6-E607-4635-A631-6DF29DE1E4CC}" presName="bgRect" presStyleLbl="bgAccFollowNode1" presStyleIdx="2" presStyleCnt="3"/>
      <dgm:spPr/>
    </dgm:pt>
    <dgm:pt modelId="{CBCF24E2-046C-8840-8AE6-170AFD795B87}" type="pres">
      <dgm:prSet presAssocID="{4E689D41-856E-4030-925D-4399F20F260F}" presName="sibTransNodeCircle" presStyleLbl="alignNode1" presStyleIdx="4" presStyleCnt="6">
        <dgm:presLayoutVars>
          <dgm:chMax val="0"/>
          <dgm:bulletEnabled/>
        </dgm:presLayoutVars>
      </dgm:prSet>
      <dgm:spPr/>
    </dgm:pt>
    <dgm:pt modelId="{BB702779-F820-0946-BB7A-28127424DAA0}" type="pres">
      <dgm:prSet presAssocID="{7D3C75D6-E607-4635-A631-6DF29DE1E4CC}" presName="bottomLine" presStyleLbl="alignNode1" presStyleIdx="5" presStyleCnt="6">
        <dgm:presLayoutVars/>
      </dgm:prSet>
      <dgm:spPr/>
    </dgm:pt>
    <dgm:pt modelId="{16B671AB-509F-D043-8440-5A5E4B62D6F6}" type="pres">
      <dgm:prSet presAssocID="{7D3C75D6-E607-4635-A631-6DF29DE1E4CC}" presName="nodeText" presStyleLbl="bgAccFollowNode1" presStyleIdx="2" presStyleCnt="3">
        <dgm:presLayoutVars>
          <dgm:bulletEnabled val="1"/>
        </dgm:presLayoutVars>
      </dgm:prSet>
      <dgm:spPr/>
    </dgm:pt>
  </dgm:ptLst>
  <dgm:cxnLst>
    <dgm:cxn modelId="{19615A05-46B4-A54C-988A-A5F9DEEC649C}" type="presOf" srcId="{7D3C75D6-E607-4635-A631-6DF29DE1E4CC}" destId="{16B671AB-509F-D043-8440-5A5E4B62D6F6}" srcOrd="1" destOrd="0" presId="urn:microsoft.com/office/officeart/2016/7/layout/BasicLinearProcessNumbered"/>
    <dgm:cxn modelId="{69856D11-79C8-9A48-875A-F86772B91C2F}" type="presOf" srcId="{E57ACBC3-98A0-42B8-8EBA-A06DD2CF25F7}" destId="{963E975E-287D-F643-AA22-AB62D48795E4}" srcOrd="0" destOrd="0" presId="urn:microsoft.com/office/officeart/2016/7/layout/BasicLinearProcessNumbered"/>
    <dgm:cxn modelId="{92D49411-4ECB-AA49-A515-CBE923BA02B5}" type="presOf" srcId="{34F0887C-EA22-440B-A42F-0C94281EAFE5}" destId="{DC354CCD-BDAF-BE41-9E8B-5131F1B72183}" srcOrd="0" destOrd="0" presId="urn:microsoft.com/office/officeart/2016/7/layout/BasicLinearProcessNumbered"/>
    <dgm:cxn modelId="{70563314-0DAA-4937-AAF7-123583FB033E}" srcId="{88D76B23-189A-44C6-9184-B2F51736EC9C}" destId="{7D3C75D6-E607-4635-A631-6DF29DE1E4CC}" srcOrd="2" destOrd="0" parTransId="{9571907C-39E4-486E-8BB3-74E809CB86D9}" sibTransId="{4E689D41-856E-4030-925D-4399F20F260F}"/>
    <dgm:cxn modelId="{58D32F17-7327-410D-9877-DFD793F41BD1}" srcId="{34F0887C-EA22-440B-A42F-0C94281EAFE5}" destId="{6962A9BD-65E7-49DA-B721-819C4BE85BF9}" srcOrd="1" destOrd="0" parTransId="{2B9D0846-7840-4D15-B58E-FFDD96AE253F}" sibTransId="{08E55BC8-135B-4653-97B6-42D323F45505}"/>
    <dgm:cxn modelId="{B134AD2A-AFE7-074A-B5E2-AA6C85DB49F0}" type="presOf" srcId="{AB4D60C4-EBD4-4407-ADE3-6CC3E30A53B5}" destId="{871FC0EF-77D1-4D4C-8042-56DAE4AED187}" srcOrd="1" destOrd="0" presId="urn:microsoft.com/office/officeart/2016/7/layout/BasicLinearProcessNumbered"/>
    <dgm:cxn modelId="{7138663A-58CD-4FE7-81CE-723F15E8D04C}" srcId="{88D76B23-189A-44C6-9184-B2F51736EC9C}" destId="{34F0887C-EA22-440B-A42F-0C94281EAFE5}" srcOrd="0" destOrd="0" parTransId="{E3F1F54A-5598-4125-9FA9-C6140D164807}" sibTransId="{E57ACBC3-98A0-42B8-8EBA-A06DD2CF25F7}"/>
    <dgm:cxn modelId="{CCB49A5E-1567-4208-B941-68C8ECF6DE02}" srcId="{34F0887C-EA22-440B-A42F-0C94281EAFE5}" destId="{BE814955-02C7-4AC5-8EEA-7F6415A9D348}" srcOrd="0" destOrd="0" parTransId="{ABF125F4-1966-43AB-B8EB-5316176B52FB}" sibTransId="{73572020-963C-4C93-AC91-83EB4D906E91}"/>
    <dgm:cxn modelId="{8F73136D-2154-F341-95DE-A8741677659A}" type="presOf" srcId="{AB4D60C4-EBD4-4407-ADE3-6CC3E30A53B5}" destId="{47D8D929-ECED-D94E-97FB-C41A42FE0278}" srcOrd="0" destOrd="0" presId="urn:microsoft.com/office/officeart/2016/7/layout/BasicLinearProcessNumbered"/>
    <dgm:cxn modelId="{795BCA75-BDFF-B34B-9ECA-B745A31AD983}" type="presOf" srcId="{34F0887C-EA22-440B-A42F-0C94281EAFE5}" destId="{7C5654A3-3F5E-374E-AAB2-3DD97FB5F834}" srcOrd="1" destOrd="0" presId="urn:microsoft.com/office/officeart/2016/7/layout/BasicLinearProcessNumbered"/>
    <dgm:cxn modelId="{D11D6197-9897-4853-B7C7-0B577717DDC6}" srcId="{88D76B23-189A-44C6-9184-B2F51736EC9C}" destId="{AB4D60C4-EBD4-4407-ADE3-6CC3E30A53B5}" srcOrd="1" destOrd="0" parTransId="{DDB00C13-FE31-46BA-B6CC-13D13B9F6C01}" sibTransId="{334FFE02-5AD5-4202-96F5-A59246E8058A}"/>
    <dgm:cxn modelId="{261B639B-AA71-B842-BB7C-BC8B1912A191}" type="presOf" srcId="{BE814955-02C7-4AC5-8EEA-7F6415A9D348}" destId="{7C5654A3-3F5E-374E-AAB2-3DD97FB5F834}" srcOrd="0" destOrd="1" presId="urn:microsoft.com/office/officeart/2016/7/layout/BasicLinearProcessNumbered"/>
    <dgm:cxn modelId="{E17412A4-CFD5-624B-A273-34D318BF16C6}" type="presOf" srcId="{357F0B86-C463-45C4-BB8A-4DB150ABAC7E}" destId="{7C5654A3-3F5E-374E-AAB2-3DD97FB5F834}" srcOrd="0" destOrd="4" presId="urn:microsoft.com/office/officeart/2016/7/layout/BasicLinearProcessNumbered"/>
    <dgm:cxn modelId="{8B763EC6-AF2C-B641-AB4F-BA0A3E1257FB}" type="presOf" srcId="{FA6A4EBE-E1A0-4C98-8685-163801E47B43}" destId="{7C5654A3-3F5E-374E-AAB2-3DD97FB5F834}" srcOrd="0" destOrd="3" presId="urn:microsoft.com/office/officeart/2016/7/layout/BasicLinearProcessNumbered"/>
    <dgm:cxn modelId="{AF6DCDCB-4E0E-084E-B7EE-B57F844AE3B8}" type="presOf" srcId="{7D3C75D6-E607-4635-A631-6DF29DE1E4CC}" destId="{0CA059B3-8BA1-9843-B580-389AF49139E1}" srcOrd="0" destOrd="0" presId="urn:microsoft.com/office/officeart/2016/7/layout/BasicLinearProcessNumbered"/>
    <dgm:cxn modelId="{8E2583D3-A7CD-4ED7-97E3-BA75FD889176}" srcId="{34F0887C-EA22-440B-A42F-0C94281EAFE5}" destId="{FA6A4EBE-E1A0-4C98-8685-163801E47B43}" srcOrd="2" destOrd="0" parTransId="{6F6924B1-6753-4157-806D-C66BDF500453}" sibTransId="{83E1E287-3D97-4E20-BBF2-A3C098717CA3}"/>
    <dgm:cxn modelId="{EE0BBFD8-CE0D-4F4A-BA29-AA7152A834CB}" type="presOf" srcId="{88D76B23-189A-44C6-9184-B2F51736EC9C}" destId="{AB61BC31-6454-8948-9967-3D55F21B3306}" srcOrd="0" destOrd="0" presId="urn:microsoft.com/office/officeart/2016/7/layout/BasicLinearProcessNumbered"/>
    <dgm:cxn modelId="{14088DDD-158E-42CD-B407-938159A8C8E3}" srcId="{34F0887C-EA22-440B-A42F-0C94281EAFE5}" destId="{357F0B86-C463-45C4-BB8A-4DB150ABAC7E}" srcOrd="3" destOrd="0" parTransId="{6608129E-88EA-4A2F-BB68-1448D89B8DCA}" sibTransId="{DD3B54F4-88CC-441F-9778-6F749C355C93}"/>
    <dgm:cxn modelId="{88B50CE4-F90F-B549-9E12-DED014D964EA}" type="presOf" srcId="{6962A9BD-65E7-49DA-B721-819C4BE85BF9}" destId="{7C5654A3-3F5E-374E-AAB2-3DD97FB5F834}" srcOrd="0" destOrd="2" presId="urn:microsoft.com/office/officeart/2016/7/layout/BasicLinearProcessNumbered"/>
    <dgm:cxn modelId="{991EC2EF-3AC7-3C4F-9ECC-DDA120877D0D}" type="presOf" srcId="{4E689D41-856E-4030-925D-4399F20F260F}" destId="{CBCF24E2-046C-8840-8AE6-170AFD795B87}" srcOrd="0" destOrd="0" presId="urn:microsoft.com/office/officeart/2016/7/layout/BasicLinearProcessNumbered"/>
    <dgm:cxn modelId="{E418C7F6-F176-E442-AF49-8CEDE8090583}" type="presOf" srcId="{334FFE02-5AD5-4202-96F5-A59246E8058A}" destId="{F19C4E53-4197-B045-AE0E-3B975C095217}" srcOrd="0" destOrd="0" presId="urn:microsoft.com/office/officeart/2016/7/layout/BasicLinearProcessNumbered"/>
    <dgm:cxn modelId="{B3E2134E-FB26-1B47-9E96-5AF411414124}" type="presParOf" srcId="{AB61BC31-6454-8948-9967-3D55F21B3306}" destId="{265DAB64-06E3-AD4D-BF7E-A8F3078F5764}" srcOrd="0" destOrd="0" presId="urn:microsoft.com/office/officeart/2016/7/layout/BasicLinearProcessNumbered"/>
    <dgm:cxn modelId="{A8E1C351-1829-984F-9708-C763E7B51719}" type="presParOf" srcId="{265DAB64-06E3-AD4D-BF7E-A8F3078F5764}" destId="{DC354CCD-BDAF-BE41-9E8B-5131F1B72183}" srcOrd="0" destOrd="0" presId="urn:microsoft.com/office/officeart/2016/7/layout/BasicLinearProcessNumbered"/>
    <dgm:cxn modelId="{1EA06C90-375E-7040-B5D9-464AB37D546E}" type="presParOf" srcId="{265DAB64-06E3-AD4D-BF7E-A8F3078F5764}" destId="{963E975E-287D-F643-AA22-AB62D48795E4}" srcOrd="1" destOrd="0" presId="urn:microsoft.com/office/officeart/2016/7/layout/BasicLinearProcessNumbered"/>
    <dgm:cxn modelId="{472D24B6-644E-0244-9CA7-7DB763E4810A}" type="presParOf" srcId="{265DAB64-06E3-AD4D-BF7E-A8F3078F5764}" destId="{7CD4D10B-5D35-9946-811F-96B83963663E}" srcOrd="2" destOrd="0" presId="urn:microsoft.com/office/officeart/2016/7/layout/BasicLinearProcessNumbered"/>
    <dgm:cxn modelId="{2F99C2C9-0308-2E42-B6B7-BCADEC8D0BF5}" type="presParOf" srcId="{265DAB64-06E3-AD4D-BF7E-A8F3078F5764}" destId="{7C5654A3-3F5E-374E-AAB2-3DD97FB5F834}" srcOrd="3" destOrd="0" presId="urn:microsoft.com/office/officeart/2016/7/layout/BasicLinearProcessNumbered"/>
    <dgm:cxn modelId="{82788EE1-A114-C747-BF1F-AEE9CE05684F}" type="presParOf" srcId="{AB61BC31-6454-8948-9967-3D55F21B3306}" destId="{F2D4F2AD-FD8E-5D45-B377-312908AEB7CB}" srcOrd="1" destOrd="0" presId="urn:microsoft.com/office/officeart/2016/7/layout/BasicLinearProcessNumbered"/>
    <dgm:cxn modelId="{FF3A27C6-CFDB-4148-BF01-64F60B93B002}" type="presParOf" srcId="{AB61BC31-6454-8948-9967-3D55F21B3306}" destId="{EE1234E1-FE79-764C-A1B1-B5C5BA01A818}" srcOrd="2" destOrd="0" presId="urn:microsoft.com/office/officeart/2016/7/layout/BasicLinearProcessNumbered"/>
    <dgm:cxn modelId="{52A224EF-28C4-F542-8487-4D2AD95F3E83}" type="presParOf" srcId="{EE1234E1-FE79-764C-A1B1-B5C5BA01A818}" destId="{47D8D929-ECED-D94E-97FB-C41A42FE0278}" srcOrd="0" destOrd="0" presId="urn:microsoft.com/office/officeart/2016/7/layout/BasicLinearProcessNumbered"/>
    <dgm:cxn modelId="{5DA7CBD5-03C9-6B45-B9F6-24FB8CCA39D6}" type="presParOf" srcId="{EE1234E1-FE79-764C-A1B1-B5C5BA01A818}" destId="{F19C4E53-4197-B045-AE0E-3B975C095217}" srcOrd="1" destOrd="0" presId="urn:microsoft.com/office/officeart/2016/7/layout/BasicLinearProcessNumbered"/>
    <dgm:cxn modelId="{8F738C4F-3D4B-D948-A66F-3DFD97554BC4}" type="presParOf" srcId="{EE1234E1-FE79-764C-A1B1-B5C5BA01A818}" destId="{B1AC390A-0FD1-D944-A743-BDC096C3AE3B}" srcOrd="2" destOrd="0" presId="urn:microsoft.com/office/officeart/2016/7/layout/BasicLinearProcessNumbered"/>
    <dgm:cxn modelId="{3AE10FD2-FDB5-7B42-AD5A-856E6FEA45A9}" type="presParOf" srcId="{EE1234E1-FE79-764C-A1B1-B5C5BA01A818}" destId="{871FC0EF-77D1-4D4C-8042-56DAE4AED187}" srcOrd="3" destOrd="0" presId="urn:microsoft.com/office/officeart/2016/7/layout/BasicLinearProcessNumbered"/>
    <dgm:cxn modelId="{589E486B-3EBA-A147-AAF9-1F7482A1D0C6}" type="presParOf" srcId="{AB61BC31-6454-8948-9967-3D55F21B3306}" destId="{CBD4D2F8-A916-5944-8287-B9DDF65A6E03}" srcOrd="3" destOrd="0" presId="urn:microsoft.com/office/officeart/2016/7/layout/BasicLinearProcessNumbered"/>
    <dgm:cxn modelId="{9DF5458A-F9A6-394E-989A-4A3D4297AE6A}" type="presParOf" srcId="{AB61BC31-6454-8948-9967-3D55F21B3306}" destId="{0AEC0BA5-AD8C-5F44-A619-B09207FA7400}" srcOrd="4" destOrd="0" presId="urn:microsoft.com/office/officeart/2016/7/layout/BasicLinearProcessNumbered"/>
    <dgm:cxn modelId="{8EFA5272-2BE8-7246-826A-BB8BFC8CA98E}" type="presParOf" srcId="{0AEC0BA5-AD8C-5F44-A619-B09207FA7400}" destId="{0CA059B3-8BA1-9843-B580-389AF49139E1}" srcOrd="0" destOrd="0" presId="urn:microsoft.com/office/officeart/2016/7/layout/BasicLinearProcessNumbered"/>
    <dgm:cxn modelId="{EA289C63-BC43-1547-A3FE-FA00BCBE1D03}" type="presParOf" srcId="{0AEC0BA5-AD8C-5F44-A619-B09207FA7400}" destId="{CBCF24E2-046C-8840-8AE6-170AFD795B87}" srcOrd="1" destOrd="0" presId="urn:microsoft.com/office/officeart/2016/7/layout/BasicLinearProcessNumbered"/>
    <dgm:cxn modelId="{9B1A0147-81F6-FA43-AFA0-7287B6F68036}" type="presParOf" srcId="{0AEC0BA5-AD8C-5F44-A619-B09207FA7400}" destId="{BB702779-F820-0946-BB7A-28127424DAA0}" srcOrd="2" destOrd="0" presId="urn:microsoft.com/office/officeart/2016/7/layout/BasicLinearProcessNumbered"/>
    <dgm:cxn modelId="{8FF36389-59B4-AA4C-A3D6-9BA58F95249F}" type="presParOf" srcId="{0AEC0BA5-AD8C-5F44-A619-B09207FA7400}" destId="{16B671AB-509F-D043-8440-5A5E4B62D6F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BDF89D-06FE-4E2F-832E-6ADF79B3526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59501A0-A381-4EC0-A504-E9297FA92490}">
      <dgm:prSet/>
      <dgm:spPr/>
      <dgm:t>
        <a:bodyPr/>
        <a:lstStyle/>
        <a:p>
          <a:r>
            <a:rPr lang="en-US" dirty="0"/>
            <a:t>You will prepare a set of questions which you will be ready to respond to with minimal text aides.</a:t>
          </a:r>
        </a:p>
      </dgm:t>
    </dgm:pt>
    <dgm:pt modelId="{6F348FB5-E620-4676-8098-8DDEF8907880}" type="parTrans" cxnId="{4E9E756D-2321-40D5-A0A0-80F91668B69B}">
      <dgm:prSet/>
      <dgm:spPr/>
      <dgm:t>
        <a:bodyPr/>
        <a:lstStyle/>
        <a:p>
          <a:endParaRPr lang="en-US"/>
        </a:p>
      </dgm:t>
    </dgm:pt>
    <dgm:pt modelId="{4EEEBE21-B8A5-4743-9D81-1C62E15AECA1}" type="sibTrans" cxnId="{4E9E756D-2321-40D5-A0A0-80F91668B69B}">
      <dgm:prSet/>
      <dgm:spPr/>
      <dgm:t>
        <a:bodyPr/>
        <a:lstStyle/>
        <a:p>
          <a:endParaRPr lang="en-US"/>
        </a:p>
      </dgm:t>
    </dgm:pt>
    <dgm:pt modelId="{EF58AA5D-35CA-409B-A3F8-E6D00EBF44AD}">
      <dgm:prSet/>
      <dgm:spPr/>
      <dgm:t>
        <a:bodyPr/>
        <a:lstStyle/>
        <a:p>
          <a:r>
            <a:rPr lang="en-US"/>
            <a:t>The purpose of this activity is to…</a:t>
          </a:r>
        </a:p>
      </dgm:t>
    </dgm:pt>
    <dgm:pt modelId="{C2345206-A5FB-4466-9897-3AFB8F5F7CB3}" type="parTrans" cxnId="{CFF8B5DD-0949-4F2F-99D6-7A891F813A11}">
      <dgm:prSet/>
      <dgm:spPr/>
      <dgm:t>
        <a:bodyPr/>
        <a:lstStyle/>
        <a:p>
          <a:endParaRPr lang="en-US"/>
        </a:p>
      </dgm:t>
    </dgm:pt>
    <dgm:pt modelId="{5C4E60E5-BB53-4A82-AFFB-485106A5EE7F}" type="sibTrans" cxnId="{CFF8B5DD-0949-4F2F-99D6-7A891F813A11}">
      <dgm:prSet/>
      <dgm:spPr/>
      <dgm:t>
        <a:bodyPr/>
        <a:lstStyle/>
        <a:p>
          <a:endParaRPr lang="en-US"/>
        </a:p>
      </dgm:t>
    </dgm:pt>
    <dgm:pt modelId="{37869669-9E6E-43E4-A5DD-EA09203007C3}">
      <dgm:prSet/>
      <dgm:spPr/>
      <dgm:t>
        <a:bodyPr/>
        <a:lstStyle/>
        <a:p>
          <a:r>
            <a:rPr lang="en-US"/>
            <a:t>Develop extemporaneous speaking skills</a:t>
          </a:r>
        </a:p>
      </dgm:t>
    </dgm:pt>
    <dgm:pt modelId="{3B3FDF1C-ECC8-46F3-8990-7C13F2AA1DE5}" type="parTrans" cxnId="{F9D02BCD-FF4B-43CF-89C4-4363E4AF5137}">
      <dgm:prSet/>
      <dgm:spPr/>
      <dgm:t>
        <a:bodyPr/>
        <a:lstStyle/>
        <a:p>
          <a:endParaRPr lang="en-US"/>
        </a:p>
      </dgm:t>
    </dgm:pt>
    <dgm:pt modelId="{375FB3A1-801F-4999-8FFB-8A5FD0830227}" type="sibTrans" cxnId="{F9D02BCD-FF4B-43CF-89C4-4363E4AF5137}">
      <dgm:prSet/>
      <dgm:spPr/>
      <dgm:t>
        <a:bodyPr/>
        <a:lstStyle/>
        <a:p>
          <a:endParaRPr lang="en-US"/>
        </a:p>
      </dgm:t>
    </dgm:pt>
    <dgm:pt modelId="{216395B3-BA13-4432-84CA-CCB7E11F0E48}">
      <dgm:prSet/>
      <dgm:spPr/>
      <dgm:t>
        <a:bodyPr/>
        <a:lstStyle/>
        <a:p>
          <a:r>
            <a:rPr lang="en-US" dirty="0"/>
            <a:t>Ease students into public speaking</a:t>
          </a:r>
        </a:p>
      </dgm:t>
    </dgm:pt>
    <dgm:pt modelId="{840C2477-B2CF-4E58-ACBF-572D2A7BFBA6}" type="parTrans" cxnId="{FB4AF4F3-E8C8-4E43-95D4-6010EB29EEA5}">
      <dgm:prSet/>
      <dgm:spPr/>
      <dgm:t>
        <a:bodyPr/>
        <a:lstStyle/>
        <a:p>
          <a:endParaRPr lang="en-US"/>
        </a:p>
      </dgm:t>
    </dgm:pt>
    <dgm:pt modelId="{9CC0B293-652B-4184-B4B5-124556BEC8C1}" type="sibTrans" cxnId="{FB4AF4F3-E8C8-4E43-95D4-6010EB29EEA5}">
      <dgm:prSet/>
      <dgm:spPr/>
      <dgm:t>
        <a:bodyPr/>
        <a:lstStyle/>
        <a:p>
          <a:endParaRPr lang="en-US"/>
        </a:p>
      </dgm:t>
    </dgm:pt>
    <dgm:pt modelId="{ADEC30AC-EDD2-4CF1-A99F-DF4D603694F7}">
      <dgm:prSet/>
      <dgm:spPr/>
      <dgm:t>
        <a:bodyPr/>
        <a:lstStyle/>
        <a:p>
          <a:r>
            <a:rPr lang="en-US" dirty="0"/>
            <a:t>Improve vocal variety in public speaking</a:t>
          </a:r>
        </a:p>
      </dgm:t>
    </dgm:pt>
    <dgm:pt modelId="{A7D2E645-9675-488B-81D7-1A8B4A1563DD}" type="parTrans" cxnId="{BFE8AD15-621E-418C-AA19-A576AD4B365F}">
      <dgm:prSet/>
      <dgm:spPr/>
      <dgm:t>
        <a:bodyPr/>
        <a:lstStyle/>
        <a:p>
          <a:endParaRPr lang="en-US"/>
        </a:p>
      </dgm:t>
    </dgm:pt>
    <dgm:pt modelId="{02E9E50F-E71B-4CFF-AAA9-E3F3E19CADD9}" type="sibTrans" cxnId="{BFE8AD15-621E-418C-AA19-A576AD4B365F}">
      <dgm:prSet/>
      <dgm:spPr/>
      <dgm:t>
        <a:bodyPr/>
        <a:lstStyle/>
        <a:p>
          <a:endParaRPr lang="en-US"/>
        </a:p>
      </dgm:t>
    </dgm:pt>
    <dgm:pt modelId="{B6232715-3C6E-E04C-BD01-47A00DD13E4A}" type="pres">
      <dgm:prSet presAssocID="{75BDF89D-06FE-4E2F-832E-6ADF79B3526D}" presName="Name0" presStyleCnt="0">
        <dgm:presLayoutVars>
          <dgm:dir/>
          <dgm:animLvl val="lvl"/>
          <dgm:resizeHandles val="exact"/>
        </dgm:presLayoutVars>
      </dgm:prSet>
      <dgm:spPr/>
    </dgm:pt>
    <dgm:pt modelId="{98FF348E-E681-5B45-913E-9EBA34CF685C}" type="pres">
      <dgm:prSet presAssocID="{EF58AA5D-35CA-409B-A3F8-E6D00EBF44AD}" presName="boxAndChildren" presStyleCnt="0"/>
      <dgm:spPr/>
    </dgm:pt>
    <dgm:pt modelId="{B45B182F-F142-9E49-BD9F-4B9718873E51}" type="pres">
      <dgm:prSet presAssocID="{EF58AA5D-35CA-409B-A3F8-E6D00EBF44AD}" presName="parentTextBox" presStyleLbl="node1" presStyleIdx="0" presStyleCnt="2"/>
      <dgm:spPr/>
    </dgm:pt>
    <dgm:pt modelId="{47F7B742-8D42-0D47-9D57-408D75103640}" type="pres">
      <dgm:prSet presAssocID="{EF58AA5D-35CA-409B-A3F8-E6D00EBF44AD}" presName="entireBox" presStyleLbl="node1" presStyleIdx="0" presStyleCnt="2"/>
      <dgm:spPr/>
    </dgm:pt>
    <dgm:pt modelId="{6A8ED3C3-357E-BD4D-9B87-6301CC206EF3}" type="pres">
      <dgm:prSet presAssocID="{EF58AA5D-35CA-409B-A3F8-E6D00EBF44AD}" presName="descendantBox" presStyleCnt="0"/>
      <dgm:spPr/>
    </dgm:pt>
    <dgm:pt modelId="{47FDD648-C607-5B48-BCC2-963D6899465B}" type="pres">
      <dgm:prSet presAssocID="{37869669-9E6E-43E4-A5DD-EA09203007C3}" presName="childTextBox" presStyleLbl="fgAccFollowNode1" presStyleIdx="0" presStyleCnt="3">
        <dgm:presLayoutVars>
          <dgm:bulletEnabled val="1"/>
        </dgm:presLayoutVars>
      </dgm:prSet>
      <dgm:spPr/>
    </dgm:pt>
    <dgm:pt modelId="{09A3F737-1BC3-DA45-8DF2-780E7D2FD103}" type="pres">
      <dgm:prSet presAssocID="{216395B3-BA13-4432-84CA-CCB7E11F0E48}" presName="childTextBox" presStyleLbl="fgAccFollowNode1" presStyleIdx="1" presStyleCnt="3">
        <dgm:presLayoutVars>
          <dgm:bulletEnabled val="1"/>
        </dgm:presLayoutVars>
      </dgm:prSet>
      <dgm:spPr/>
    </dgm:pt>
    <dgm:pt modelId="{7C6581DF-FCE8-5A4E-B1BB-B5469134700A}" type="pres">
      <dgm:prSet presAssocID="{ADEC30AC-EDD2-4CF1-A99F-DF4D603694F7}" presName="childTextBox" presStyleLbl="fgAccFollowNode1" presStyleIdx="2" presStyleCnt="3">
        <dgm:presLayoutVars>
          <dgm:bulletEnabled val="1"/>
        </dgm:presLayoutVars>
      </dgm:prSet>
      <dgm:spPr/>
    </dgm:pt>
    <dgm:pt modelId="{28EC5830-9C66-1047-B7FF-0992667FD964}" type="pres">
      <dgm:prSet presAssocID="{4EEEBE21-B8A5-4743-9D81-1C62E15AECA1}" presName="sp" presStyleCnt="0"/>
      <dgm:spPr/>
    </dgm:pt>
    <dgm:pt modelId="{1F9783AB-8C45-1B40-98DC-5A61A87FFCEF}" type="pres">
      <dgm:prSet presAssocID="{059501A0-A381-4EC0-A504-E9297FA92490}" presName="arrowAndChildren" presStyleCnt="0"/>
      <dgm:spPr/>
    </dgm:pt>
    <dgm:pt modelId="{925041E5-8402-3D47-A20D-1D4E37C5CB9C}" type="pres">
      <dgm:prSet presAssocID="{059501A0-A381-4EC0-A504-E9297FA92490}" presName="parentTextArrow" presStyleLbl="node1" presStyleIdx="1" presStyleCnt="2"/>
      <dgm:spPr/>
    </dgm:pt>
  </dgm:ptLst>
  <dgm:cxnLst>
    <dgm:cxn modelId="{BFE8AD15-621E-418C-AA19-A576AD4B365F}" srcId="{EF58AA5D-35CA-409B-A3F8-E6D00EBF44AD}" destId="{ADEC30AC-EDD2-4CF1-A99F-DF4D603694F7}" srcOrd="2" destOrd="0" parTransId="{A7D2E645-9675-488B-81D7-1A8B4A1563DD}" sibTransId="{02E9E50F-E71B-4CFF-AAA9-E3F3E19CADD9}"/>
    <dgm:cxn modelId="{1546662A-75B6-AB4D-A76E-D765C018EA8E}" type="presOf" srcId="{EF58AA5D-35CA-409B-A3F8-E6D00EBF44AD}" destId="{B45B182F-F142-9E49-BD9F-4B9718873E51}" srcOrd="0" destOrd="0" presId="urn:microsoft.com/office/officeart/2005/8/layout/process4"/>
    <dgm:cxn modelId="{91479869-861D-7D48-8B9C-16CC30FD0882}" type="presOf" srcId="{EF58AA5D-35CA-409B-A3F8-E6D00EBF44AD}" destId="{47F7B742-8D42-0D47-9D57-408D75103640}" srcOrd="1" destOrd="0" presId="urn:microsoft.com/office/officeart/2005/8/layout/process4"/>
    <dgm:cxn modelId="{4E9E756D-2321-40D5-A0A0-80F91668B69B}" srcId="{75BDF89D-06FE-4E2F-832E-6ADF79B3526D}" destId="{059501A0-A381-4EC0-A504-E9297FA92490}" srcOrd="0" destOrd="0" parTransId="{6F348FB5-E620-4676-8098-8DDEF8907880}" sibTransId="{4EEEBE21-B8A5-4743-9D81-1C62E15AECA1}"/>
    <dgm:cxn modelId="{BCD2AB73-EAB7-D446-B119-9198685BCE2A}" type="presOf" srcId="{059501A0-A381-4EC0-A504-E9297FA92490}" destId="{925041E5-8402-3D47-A20D-1D4E37C5CB9C}" srcOrd="0" destOrd="0" presId="urn:microsoft.com/office/officeart/2005/8/layout/process4"/>
    <dgm:cxn modelId="{860A269A-3587-B847-8DF5-018E6D369288}" type="presOf" srcId="{37869669-9E6E-43E4-A5DD-EA09203007C3}" destId="{47FDD648-C607-5B48-BCC2-963D6899465B}" srcOrd="0" destOrd="0" presId="urn:microsoft.com/office/officeart/2005/8/layout/process4"/>
    <dgm:cxn modelId="{8299E2C8-918C-114E-9FE5-A56E4E89E7EA}" type="presOf" srcId="{75BDF89D-06FE-4E2F-832E-6ADF79B3526D}" destId="{B6232715-3C6E-E04C-BD01-47A00DD13E4A}" srcOrd="0" destOrd="0" presId="urn:microsoft.com/office/officeart/2005/8/layout/process4"/>
    <dgm:cxn modelId="{F9D02BCD-FF4B-43CF-89C4-4363E4AF5137}" srcId="{EF58AA5D-35CA-409B-A3F8-E6D00EBF44AD}" destId="{37869669-9E6E-43E4-A5DD-EA09203007C3}" srcOrd="0" destOrd="0" parTransId="{3B3FDF1C-ECC8-46F3-8990-7C13F2AA1DE5}" sibTransId="{375FB3A1-801F-4999-8FFB-8A5FD0830227}"/>
    <dgm:cxn modelId="{CFF8B5DD-0949-4F2F-99D6-7A891F813A11}" srcId="{75BDF89D-06FE-4E2F-832E-6ADF79B3526D}" destId="{EF58AA5D-35CA-409B-A3F8-E6D00EBF44AD}" srcOrd="1" destOrd="0" parTransId="{C2345206-A5FB-4466-9897-3AFB8F5F7CB3}" sibTransId="{5C4E60E5-BB53-4A82-AFFB-485106A5EE7F}"/>
    <dgm:cxn modelId="{FB4AF4F3-E8C8-4E43-95D4-6010EB29EEA5}" srcId="{EF58AA5D-35CA-409B-A3F8-E6D00EBF44AD}" destId="{216395B3-BA13-4432-84CA-CCB7E11F0E48}" srcOrd="1" destOrd="0" parTransId="{840C2477-B2CF-4E58-ACBF-572D2A7BFBA6}" sibTransId="{9CC0B293-652B-4184-B4B5-124556BEC8C1}"/>
    <dgm:cxn modelId="{1C68B8FC-F43C-4A4E-81D4-6D93A5535A55}" type="presOf" srcId="{ADEC30AC-EDD2-4CF1-A99F-DF4D603694F7}" destId="{7C6581DF-FCE8-5A4E-B1BB-B5469134700A}" srcOrd="0" destOrd="0" presId="urn:microsoft.com/office/officeart/2005/8/layout/process4"/>
    <dgm:cxn modelId="{02D6B8FE-B65E-AE46-B1E1-9A6CE45C02ED}" type="presOf" srcId="{216395B3-BA13-4432-84CA-CCB7E11F0E48}" destId="{09A3F737-1BC3-DA45-8DF2-780E7D2FD103}" srcOrd="0" destOrd="0" presId="urn:microsoft.com/office/officeart/2005/8/layout/process4"/>
    <dgm:cxn modelId="{8F045500-C5DE-504B-AB36-D07F349B7BBF}" type="presParOf" srcId="{B6232715-3C6E-E04C-BD01-47A00DD13E4A}" destId="{98FF348E-E681-5B45-913E-9EBA34CF685C}" srcOrd="0" destOrd="0" presId="urn:microsoft.com/office/officeart/2005/8/layout/process4"/>
    <dgm:cxn modelId="{40240678-E031-CE45-8310-C7DA48E838D6}" type="presParOf" srcId="{98FF348E-E681-5B45-913E-9EBA34CF685C}" destId="{B45B182F-F142-9E49-BD9F-4B9718873E51}" srcOrd="0" destOrd="0" presId="urn:microsoft.com/office/officeart/2005/8/layout/process4"/>
    <dgm:cxn modelId="{DA4A4741-7CD9-C44E-BF1B-E3EE04F8AF32}" type="presParOf" srcId="{98FF348E-E681-5B45-913E-9EBA34CF685C}" destId="{47F7B742-8D42-0D47-9D57-408D75103640}" srcOrd="1" destOrd="0" presId="urn:microsoft.com/office/officeart/2005/8/layout/process4"/>
    <dgm:cxn modelId="{97DEBFF1-9DEE-764A-8D03-B8D0AEB3B015}" type="presParOf" srcId="{98FF348E-E681-5B45-913E-9EBA34CF685C}" destId="{6A8ED3C3-357E-BD4D-9B87-6301CC206EF3}" srcOrd="2" destOrd="0" presId="urn:microsoft.com/office/officeart/2005/8/layout/process4"/>
    <dgm:cxn modelId="{5DEFE404-AE27-DE4E-A6EE-4558C1EB5458}" type="presParOf" srcId="{6A8ED3C3-357E-BD4D-9B87-6301CC206EF3}" destId="{47FDD648-C607-5B48-BCC2-963D6899465B}" srcOrd="0" destOrd="0" presId="urn:microsoft.com/office/officeart/2005/8/layout/process4"/>
    <dgm:cxn modelId="{6E4DF9E6-9CDC-4F4C-BF64-BEF22854338B}" type="presParOf" srcId="{6A8ED3C3-357E-BD4D-9B87-6301CC206EF3}" destId="{09A3F737-1BC3-DA45-8DF2-780E7D2FD103}" srcOrd="1" destOrd="0" presId="urn:microsoft.com/office/officeart/2005/8/layout/process4"/>
    <dgm:cxn modelId="{18928FEF-EC30-6B4A-9E93-5D3C07F9E5D7}" type="presParOf" srcId="{6A8ED3C3-357E-BD4D-9B87-6301CC206EF3}" destId="{7C6581DF-FCE8-5A4E-B1BB-B5469134700A}" srcOrd="2" destOrd="0" presId="urn:microsoft.com/office/officeart/2005/8/layout/process4"/>
    <dgm:cxn modelId="{FBE0F79C-31A0-3843-853F-74445E381F48}" type="presParOf" srcId="{B6232715-3C6E-E04C-BD01-47A00DD13E4A}" destId="{28EC5830-9C66-1047-B7FF-0992667FD964}" srcOrd="1" destOrd="0" presId="urn:microsoft.com/office/officeart/2005/8/layout/process4"/>
    <dgm:cxn modelId="{898E260D-6532-B142-976A-A9E6E936C95F}" type="presParOf" srcId="{B6232715-3C6E-E04C-BD01-47A00DD13E4A}" destId="{1F9783AB-8C45-1B40-98DC-5A61A87FFCEF}" srcOrd="2" destOrd="0" presId="urn:microsoft.com/office/officeart/2005/8/layout/process4"/>
    <dgm:cxn modelId="{B122F99C-342E-0049-B59A-CEB820F04D74}" type="presParOf" srcId="{1F9783AB-8C45-1B40-98DC-5A61A87FFCEF}" destId="{925041E5-8402-3D47-A20D-1D4E37C5CB9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76AA8A-2C4A-E74A-AFCC-89705BA73B5E}"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8928465E-5D5E-F340-9830-4FC4A48BCBBA}">
      <dgm:prSet phldrT="[Text]" custT="1"/>
      <dgm:spPr/>
      <dgm:t>
        <a:bodyPr/>
        <a:lstStyle/>
        <a:p>
          <a:r>
            <a:rPr lang="en-US" sz="3200" dirty="0"/>
            <a:t>Requirements*</a:t>
          </a:r>
          <a:endParaRPr lang="en-US" sz="2300" dirty="0"/>
        </a:p>
      </dgm:t>
    </dgm:pt>
    <dgm:pt modelId="{499B1A54-65A3-494D-876B-20760823F74F}" type="parTrans" cxnId="{623943F3-FAB8-FA4E-9E38-40FDDC476E81}">
      <dgm:prSet/>
      <dgm:spPr/>
      <dgm:t>
        <a:bodyPr/>
        <a:lstStyle/>
        <a:p>
          <a:endParaRPr lang="en-US"/>
        </a:p>
      </dgm:t>
    </dgm:pt>
    <dgm:pt modelId="{A28BE342-F25F-C94A-B7E2-47FE7EEB30E6}" type="sibTrans" cxnId="{623943F3-FAB8-FA4E-9E38-40FDDC476E81}">
      <dgm:prSet/>
      <dgm:spPr/>
      <dgm:t>
        <a:bodyPr/>
        <a:lstStyle/>
        <a:p>
          <a:endParaRPr lang="en-US"/>
        </a:p>
      </dgm:t>
    </dgm:pt>
    <dgm:pt modelId="{748C7944-8800-254C-BD90-147E0B746A4A}">
      <dgm:prSet phldrT="[Text]"/>
      <dgm:spPr/>
      <dgm:t>
        <a:bodyPr/>
        <a:lstStyle/>
        <a:p>
          <a:r>
            <a:rPr lang="en-US" dirty="0"/>
            <a:t>You speak on the topic of your talking points article</a:t>
          </a:r>
        </a:p>
      </dgm:t>
    </dgm:pt>
    <dgm:pt modelId="{00E9012B-C2A9-B940-BEE5-9F088F7A09EC}" type="parTrans" cxnId="{95A25408-C472-4743-A822-28F544409B43}">
      <dgm:prSet/>
      <dgm:spPr/>
      <dgm:t>
        <a:bodyPr/>
        <a:lstStyle/>
        <a:p>
          <a:endParaRPr lang="en-US"/>
        </a:p>
      </dgm:t>
    </dgm:pt>
    <dgm:pt modelId="{26465BA0-BD6C-CD4C-9EF8-773A4831371F}" type="sibTrans" cxnId="{95A25408-C472-4743-A822-28F544409B43}">
      <dgm:prSet/>
      <dgm:spPr/>
      <dgm:t>
        <a:bodyPr/>
        <a:lstStyle/>
        <a:p>
          <a:endParaRPr lang="en-US"/>
        </a:p>
      </dgm:t>
    </dgm:pt>
    <dgm:pt modelId="{034FBBC4-3E4C-2D4B-B2D6-73455862D04B}">
      <dgm:prSet phldrT="[Text]"/>
      <dgm:spPr/>
      <dgm:t>
        <a:bodyPr/>
        <a:lstStyle/>
        <a:p>
          <a:r>
            <a:rPr lang="en-US" dirty="0"/>
            <a:t>Clearly demonstrate 4 of the 5 elements of vocal variety</a:t>
          </a:r>
        </a:p>
      </dgm:t>
    </dgm:pt>
    <dgm:pt modelId="{F55D72BC-8726-8B48-B9A0-CCB86FD1D288}" type="parTrans" cxnId="{CD5A3CF1-E9BC-614C-8258-72B2ADF9A47D}">
      <dgm:prSet/>
      <dgm:spPr/>
      <dgm:t>
        <a:bodyPr/>
        <a:lstStyle/>
        <a:p>
          <a:endParaRPr lang="en-US"/>
        </a:p>
      </dgm:t>
    </dgm:pt>
    <dgm:pt modelId="{1D64939F-8900-944A-897B-A935BAC03102}" type="sibTrans" cxnId="{CD5A3CF1-E9BC-614C-8258-72B2ADF9A47D}">
      <dgm:prSet/>
      <dgm:spPr/>
      <dgm:t>
        <a:bodyPr/>
        <a:lstStyle/>
        <a:p>
          <a:endParaRPr lang="en-US"/>
        </a:p>
      </dgm:t>
    </dgm:pt>
    <dgm:pt modelId="{24EDE058-4A38-9043-95F2-A68128790A33}">
      <dgm:prSet/>
      <dgm:spPr/>
      <dgm:t>
        <a:bodyPr/>
        <a:lstStyle/>
        <a:p>
          <a:r>
            <a:rPr lang="en-US" dirty="0"/>
            <a:t>A-level work </a:t>
          </a:r>
          <a:br>
            <a:rPr lang="en-US" dirty="0"/>
          </a:br>
          <a:r>
            <a:rPr lang="en-US" dirty="0"/>
            <a:t>(do at least one of the following)</a:t>
          </a:r>
        </a:p>
      </dgm:t>
    </dgm:pt>
    <dgm:pt modelId="{97C8E4F6-B436-6242-AEAE-A2DE917F3B91}" type="parTrans" cxnId="{AC2EE944-4B72-2E4D-A2E2-8529AD1E70AD}">
      <dgm:prSet/>
      <dgm:spPr/>
      <dgm:t>
        <a:bodyPr/>
        <a:lstStyle/>
        <a:p>
          <a:endParaRPr lang="en-US"/>
        </a:p>
      </dgm:t>
    </dgm:pt>
    <dgm:pt modelId="{AE6FA660-199C-684F-88DE-CC054F4BD0AE}" type="sibTrans" cxnId="{AC2EE944-4B72-2E4D-A2E2-8529AD1E70AD}">
      <dgm:prSet/>
      <dgm:spPr/>
      <dgm:t>
        <a:bodyPr/>
        <a:lstStyle/>
        <a:p>
          <a:endParaRPr lang="en-US"/>
        </a:p>
      </dgm:t>
    </dgm:pt>
    <dgm:pt modelId="{05238D3F-44FC-E048-89C5-B894B82EEC01}">
      <dgm:prSet/>
      <dgm:spPr/>
      <dgm:t>
        <a:bodyPr/>
        <a:lstStyle/>
        <a:p>
          <a:r>
            <a:rPr lang="en-US" dirty="0"/>
            <a:t>Student employs an audio recording as one of their quotes</a:t>
          </a:r>
        </a:p>
      </dgm:t>
    </dgm:pt>
    <dgm:pt modelId="{9746035A-B020-B545-AB4B-5DF7D0ED381E}" type="parTrans" cxnId="{A17C9BEB-9E6C-EC40-A178-B2CF4A255A79}">
      <dgm:prSet/>
      <dgm:spPr/>
      <dgm:t>
        <a:bodyPr/>
        <a:lstStyle/>
        <a:p>
          <a:endParaRPr lang="en-US"/>
        </a:p>
      </dgm:t>
    </dgm:pt>
    <dgm:pt modelId="{0D21FE1E-C5ED-0F46-AF35-7180054FFCDC}" type="sibTrans" cxnId="{A17C9BEB-9E6C-EC40-A178-B2CF4A255A79}">
      <dgm:prSet/>
      <dgm:spPr/>
      <dgm:t>
        <a:bodyPr/>
        <a:lstStyle/>
        <a:p>
          <a:endParaRPr lang="en-US"/>
        </a:p>
      </dgm:t>
    </dgm:pt>
    <dgm:pt modelId="{709F41A3-951A-9149-A316-519C4612AB2E}">
      <dgm:prSet phldrT="[Text]"/>
      <dgm:spPr/>
      <dgm:t>
        <a:bodyPr/>
        <a:lstStyle/>
        <a:p>
          <a:r>
            <a:rPr lang="en-US" dirty="0"/>
            <a:t>Should be about 2 minutes in length</a:t>
          </a:r>
        </a:p>
      </dgm:t>
    </dgm:pt>
    <dgm:pt modelId="{2AB1111B-9A4B-184F-A649-0861EE8C596F}" type="parTrans" cxnId="{477BE9E3-4C1B-6441-8798-6AB78BF8A1E9}">
      <dgm:prSet/>
      <dgm:spPr/>
      <dgm:t>
        <a:bodyPr/>
        <a:lstStyle/>
        <a:p>
          <a:endParaRPr lang="en-US"/>
        </a:p>
      </dgm:t>
    </dgm:pt>
    <dgm:pt modelId="{4A93D9AE-DE16-2243-AD2A-46F64906BA69}" type="sibTrans" cxnId="{477BE9E3-4C1B-6441-8798-6AB78BF8A1E9}">
      <dgm:prSet/>
      <dgm:spPr/>
      <dgm:t>
        <a:bodyPr/>
        <a:lstStyle/>
        <a:p>
          <a:endParaRPr lang="en-US"/>
        </a:p>
      </dgm:t>
    </dgm:pt>
    <dgm:pt modelId="{87CBFDB5-9D0D-2E48-8872-ED280CED2F13}">
      <dgm:prSet phldrT="[Text]"/>
      <dgm:spPr/>
      <dgm:t>
        <a:bodyPr/>
        <a:lstStyle/>
        <a:p>
          <a:r>
            <a:rPr lang="en-US" dirty="0"/>
            <a:t>Only refers/reads off notecards for specific information</a:t>
          </a:r>
        </a:p>
      </dgm:t>
    </dgm:pt>
    <dgm:pt modelId="{82238B03-E1B3-6F49-B5F3-48D23176A4B6}" type="parTrans" cxnId="{7F23FCE9-B0BE-E144-8290-9DE2A55F6D37}">
      <dgm:prSet/>
      <dgm:spPr/>
      <dgm:t>
        <a:bodyPr/>
        <a:lstStyle/>
        <a:p>
          <a:endParaRPr lang="en-US"/>
        </a:p>
      </dgm:t>
    </dgm:pt>
    <dgm:pt modelId="{5205CC19-1E6D-D74A-B0BF-A88958BB9D9F}" type="sibTrans" cxnId="{7F23FCE9-B0BE-E144-8290-9DE2A55F6D37}">
      <dgm:prSet/>
      <dgm:spPr/>
      <dgm:t>
        <a:bodyPr/>
        <a:lstStyle/>
        <a:p>
          <a:endParaRPr lang="en-US"/>
        </a:p>
      </dgm:t>
    </dgm:pt>
    <dgm:pt modelId="{FEAF1B0D-6BB0-1E45-8205-4E66098DFA57}">
      <dgm:prSet/>
      <dgm:spPr/>
      <dgm:t>
        <a:bodyPr/>
        <a:lstStyle/>
        <a:p>
          <a:r>
            <a:rPr lang="en-US" dirty="0"/>
            <a:t>Clearly demonstrates all 5 of the elements of vocal variety</a:t>
          </a:r>
        </a:p>
      </dgm:t>
    </dgm:pt>
    <dgm:pt modelId="{E0534160-C812-8645-A705-0313F95EA36E}" type="parTrans" cxnId="{1F4E9175-B084-0849-9042-D1D7B541FB5D}">
      <dgm:prSet/>
      <dgm:spPr/>
      <dgm:t>
        <a:bodyPr/>
        <a:lstStyle/>
        <a:p>
          <a:endParaRPr lang="en-US"/>
        </a:p>
      </dgm:t>
    </dgm:pt>
    <dgm:pt modelId="{5EEC9416-8944-9B44-89ED-3D79362661CA}" type="sibTrans" cxnId="{1F4E9175-B084-0849-9042-D1D7B541FB5D}">
      <dgm:prSet/>
      <dgm:spPr/>
      <dgm:t>
        <a:bodyPr/>
        <a:lstStyle/>
        <a:p>
          <a:endParaRPr lang="en-US"/>
        </a:p>
      </dgm:t>
    </dgm:pt>
    <dgm:pt modelId="{8C1F9744-8770-0E40-AF20-70ADFC76E703}">
      <dgm:prSet/>
      <dgm:spPr/>
      <dgm:t>
        <a:bodyPr/>
        <a:lstStyle/>
        <a:p>
          <a:r>
            <a:rPr lang="en-US" dirty="0"/>
            <a:t>Expresses genuine emotional reactions as part of their presentation</a:t>
          </a:r>
        </a:p>
      </dgm:t>
    </dgm:pt>
    <dgm:pt modelId="{8278F17A-C372-3A44-B993-056C96546D9B}" type="parTrans" cxnId="{143461FB-A172-7047-9B56-0DA49DB56089}">
      <dgm:prSet/>
      <dgm:spPr/>
      <dgm:t>
        <a:bodyPr/>
        <a:lstStyle/>
        <a:p>
          <a:endParaRPr lang="en-US"/>
        </a:p>
      </dgm:t>
    </dgm:pt>
    <dgm:pt modelId="{5AC6C960-09C4-574D-81AA-A89F17387888}" type="sibTrans" cxnId="{143461FB-A172-7047-9B56-0DA49DB56089}">
      <dgm:prSet/>
      <dgm:spPr/>
      <dgm:t>
        <a:bodyPr/>
        <a:lstStyle/>
        <a:p>
          <a:endParaRPr lang="en-US"/>
        </a:p>
      </dgm:t>
    </dgm:pt>
    <dgm:pt modelId="{C625A7F6-A076-40AF-AD48-723CF512BBDA}">
      <dgm:prSet/>
      <dgm:spPr/>
      <dgm:t>
        <a:bodyPr/>
        <a:lstStyle/>
        <a:p>
          <a:r>
            <a:rPr lang="en-US" dirty="0"/>
            <a:t>Write a cute outro for you &amp; your host</a:t>
          </a:r>
        </a:p>
      </dgm:t>
    </dgm:pt>
    <dgm:pt modelId="{03B79BA3-DBAC-4C97-B8D9-2EB844961AB5}" type="parTrans" cxnId="{4F3BE543-2DEB-4F21-A117-9AB8377583D5}">
      <dgm:prSet/>
      <dgm:spPr/>
      <dgm:t>
        <a:bodyPr/>
        <a:lstStyle/>
        <a:p>
          <a:endParaRPr lang="en-US"/>
        </a:p>
      </dgm:t>
    </dgm:pt>
    <dgm:pt modelId="{1CDF3FC6-8546-49EC-A688-08F261FADF38}" type="sibTrans" cxnId="{4F3BE543-2DEB-4F21-A117-9AB8377583D5}">
      <dgm:prSet/>
      <dgm:spPr/>
      <dgm:t>
        <a:bodyPr/>
        <a:lstStyle/>
        <a:p>
          <a:endParaRPr lang="en-US"/>
        </a:p>
      </dgm:t>
    </dgm:pt>
    <dgm:pt modelId="{38240E04-F95D-DC44-8B26-0B75685A622E}" type="pres">
      <dgm:prSet presAssocID="{3976AA8A-2C4A-E74A-AFCC-89705BA73B5E}" presName="Name0" presStyleCnt="0">
        <dgm:presLayoutVars>
          <dgm:dir/>
          <dgm:animLvl val="lvl"/>
          <dgm:resizeHandles val="exact"/>
        </dgm:presLayoutVars>
      </dgm:prSet>
      <dgm:spPr/>
    </dgm:pt>
    <dgm:pt modelId="{4046051C-DB7E-2044-8472-06EEEE5FEC9C}" type="pres">
      <dgm:prSet presAssocID="{8928465E-5D5E-F340-9830-4FC4A48BCBBA}" presName="composite" presStyleCnt="0"/>
      <dgm:spPr/>
    </dgm:pt>
    <dgm:pt modelId="{A570BBA2-8318-E14F-851E-2CB2F639498F}" type="pres">
      <dgm:prSet presAssocID="{8928465E-5D5E-F340-9830-4FC4A48BCBBA}" presName="parTx" presStyleLbl="alignNode1" presStyleIdx="0" presStyleCnt="2">
        <dgm:presLayoutVars>
          <dgm:chMax val="0"/>
          <dgm:chPref val="0"/>
          <dgm:bulletEnabled val="1"/>
        </dgm:presLayoutVars>
      </dgm:prSet>
      <dgm:spPr/>
    </dgm:pt>
    <dgm:pt modelId="{DE851993-0F31-844E-A758-4A0BB7C570F8}" type="pres">
      <dgm:prSet presAssocID="{8928465E-5D5E-F340-9830-4FC4A48BCBBA}" presName="desTx" presStyleLbl="alignAccFollowNode1" presStyleIdx="0" presStyleCnt="2">
        <dgm:presLayoutVars>
          <dgm:bulletEnabled val="1"/>
        </dgm:presLayoutVars>
      </dgm:prSet>
      <dgm:spPr/>
    </dgm:pt>
    <dgm:pt modelId="{1974FC32-8570-224C-B8E9-51EA113EBD4B}" type="pres">
      <dgm:prSet presAssocID="{A28BE342-F25F-C94A-B7E2-47FE7EEB30E6}" presName="space" presStyleCnt="0"/>
      <dgm:spPr/>
    </dgm:pt>
    <dgm:pt modelId="{2708C34F-19F7-A548-A0B7-464D74F75ADE}" type="pres">
      <dgm:prSet presAssocID="{24EDE058-4A38-9043-95F2-A68128790A33}" presName="composite" presStyleCnt="0"/>
      <dgm:spPr/>
    </dgm:pt>
    <dgm:pt modelId="{638AAF8F-17F5-C74D-BD8B-D1D43AA16A09}" type="pres">
      <dgm:prSet presAssocID="{24EDE058-4A38-9043-95F2-A68128790A33}" presName="parTx" presStyleLbl="alignNode1" presStyleIdx="1" presStyleCnt="2">
        <dgm:presLayoutVars>
          <dgm:chMax val="0"/>
          <dgm:chPref val="0"/>
          <dgm:bulletEnabled val="1"/>
        </dgm:presLayoutVars>
      </dgm:prSet>
      <dgm:spPr/>
    </dgm:pt>
    <dgm:pt modelId="{4CF0392A-FED1-574C-A169-35365370892A}" type="pres">
      <dgm:prSet presAssocID="{24EDE058-4A38-9043-95F2-A68128790A33}" presName="desTx" presStyleLbl="alignAccFollowNode1" presStyleIdx="1" presStyleCnt="2">
        <dgm:presLayoutVars>
          <dgm:bulletEnabled val="1"/>
        </dgm:presLayoutVars>
      </dgm:prSet>
      <dgm:spPr/>
    </dgm:pt>
  </dgm:ptLst>
  <dgm:cxnLst>
    <dgm:cxn modelId="{95A25408-C472-4743-A822-28F544409B43}" srcId="{8928465E-5D5E-F340-9830-4FC4A48BCBBA}" destId="{748C7944-8800-254C-BD90-147E0B746A4A}" srcOrd="0" destOrd="0" parTransId="{00E9012B-C2A9-B940-BEE5-9F088F7A09EC}" sibTransId="{26465BA0-BD6C-CD4C-9EF8-773A4831371F}"/>
    <dgm:cxn modelId="{F532992E-38A3-724F-9269-2D78988268D5}" type="presOf" srcId="{FEAF1B0D-6BB0-1E45-8205-4E66098DFA57}" destId="{4CF0392A-FED1-574C-A169-35365370892A}" srcOrd="0" destOrd="0" presId="urn:microsoft.com/office/officeart/2005/8/layout/hList1"/>
    <dgm:cxn modelId="{4F3BE543-2DEB-4F21-A117-9AB8377583D5}" srcId="{24EDE058-4A38-9043-95F2-A68128790A33}" destId="{C625A7F6-A076-40AF-AD48-723CF512BBDA}" srcOrd="3" destOrd="0" parTransId="{03B79BA3-DBAC-4C97-B8D9-2EB844961AB5}" sibTransId="{1CDF3FC6-8546-49EC-A688-08F261FADF38}"/>
    <dgm:cxn modelId="{AC2EE944-4B72-2E4D-A2E2-8529AD1E70AD}" srcId="{3976AA8A-2C4A-E74A-AFCC-89705BA73B5E}" destId="{24EDE058-4A38-9043-95F2-A68128790A33}" srcOrd="1" destOrd="0" parTransId="{97C8E4F6-B436-6242-AEAE-A2DE917F3B91}" sibTransId="{AE6FA660-199C-684F-88DE-CC054F4BD0AE}"/>
    <dgm:cxn modelId="{95FA8253-E631-1A4A-90EF-06151E79E928}" type="presOf" srcId="{87CBFDB5-9D0D-2E48-8872-ED280CED2F13}" destId="{DE851993-0F31-844E-A758-4A0BB7C570F8}" srcOrd="0" destOrd="2" presId="urn:microsoft.com/office/officeart/2005/8/layout/hList1"/>
    <dgm:cxn modelId="{1F4E9175-B084-0849-9042-D1D7B541FB5D}" srcId="{24EDE058-4A38-9043-95F2-A68128790A33}" destId="{FEAF1B0D-6BB0-1E45-8205-4E66098DFA57}" srcOrd="0" destOrd="0" parTransId="{E0534160-C812-8645-A705-0313F95EA36E}" sibTransId="{5EEC9416-8944-9B44-89ED-3D79362661CA}"/>
    <dgm:cxn modelId="{B1FBFAA1-803B-E445-B679-ECE327CDC6F8}" type="presOf" srcId="{8C1F9744-8770-0E40-AF20-70ADFC76E703}" destId="{4CF0392A-FED1-574C-A169-35365370892A}" srcOrd="0" destOrd="1" presId="urn:microsoft.com/office/officeart/2005/8/layout/hList1"/>
    <dgm:cxn modelId="{829C1EA4-CE3B-BC47-AE71-1197024375EF}" type="presOf" srcId="{709F41A3-951A-9149-A316-519C4612AB2E}" destId="{DE851993-0F31-844E-A758-4A0BB7C570F8}" srcOrd="0" destOrd="3" presId="urn:microsoft.com/office/officeart/2005/8/layout/hList1"/>
    <dgm:cxn modelId="{EC7202B1-7360-8945-8216-62B6F6FB8A45}" type="presOf" srcId="{24EDE058-4A38-9043-95F2-A68128790A33}" destId="{638AAF8F-17F5-C74D-BD8B-D1D43AA16A09}" srcOrd="0" destOrd="0" presId="urn:microsoft.com/office/officeart/2005/8/layout/hList1"/>
    <dgm:cxn modelId="{C3CBF6BC-4918-4D06-B7FA-72E4E4997A74}" type="presOf" srcId="{C625A7F6-A076-40AF-AD48-723CF512BBDA}" destId="{4CF0392A-FED1-574C-A169-35365370892A}" srcOrd="0" destOrd="3" presId="urn:microsoft.com/office/officeart/2005/8/layout/hList1"/>
    <dgm:cxn modelId="{A61F0FD7-852B-3C47-A2F6-1D366A69E42B}" type="presOf" srcId="{8928465E-5D5E-F340-9830-4FC4A48BCBBA}" destId="{A570BBA2-8318-E14F-851E-2CB2F639498F}" srcOrd="0" destOrd="0" presId="urn:microsoft.com/office/officeart/2005/8/layout/hList1"/>
    <dgm:cxn modelId="{ACA6D3D9-C44A-5B4F-9096-C9D7CB081219}" type="presOf" srcId="{034FBBC4-3E4C-2D4B-B2D6-73455862D04B}" destId="{DE851993-0F31-844E-A758-4A0BB7C570F8}" srcOrd="0" destOrd="1" presId="urn:microsoft.com/office/officeart/2005/8/layout/hList1"/>
    <dgm:cxn modelId="{574508DF-3777-F648-BCB2-B893A56372FC}" type="presOf" srcId="{748C7944-8800-254C-BD90-147E0B746A4A}" destId="{DE851993-0F31-844E-A758-4A0BB7C570F8}" srcOrd="0" destOrd="0" presId="urn:microsoft.com/office/officeart/2005/8/layout/hList1"/>
    <dgm:cxn modelId="{477BE9E3-4C1B-6441-8798-6AB78BF8A1E9}" srcId="{8928465E-5D5E-F340-9830-4FC4A48BCBBA}" destId="{709F41A3-951A-9149-A316-519C4612AB2E}" srcOrd="3" destOrd="0" parTransId="{2AB1111B-9A4B-184F-A649-0861EE8C596F}" sibTransId="{4A93D9AE-DE16-2243-AD2A-46F64906BA69}"/>
    <dgm:cxn modelId="{7F23FCE9-B0BE-E144-8290-9DE2A55F6D37}" srcId="{8928465E-5D5E-F340-9830-4FC4A48BCBBA}" destId="{87CBFDB5-9D0D-2E48-8872-ED280CED2F13}" srcOrd="2" destOrd="0" parTransId="{82238B03-E1B3-6F49-B5F3-48D23176A4B6}" sibTransId="{5205CC19-1E6D-D74A-B0BF-A88958BB9D9F}"/>
    <dgm:cxn modelId="{A17C9BEB-9E6C-EC40-A178-B2CF4A255A79}" srcId="{24EDE058-4A38-9043-95F2-A68128790A33}" destId="{05238D3F-44FC-E048-89C5-B894B82EEC01}" srcOrd="2" destOrd="0" parTransId="{9746035A-B020-B545-AB4B-5DF7D0ED381E}" sibTransId="{0D21FE1E-C5ED-0F46-AF35-7180054FFCDC}"/>
    <dgm:cxn modelId="{CD5A3CF1-E9BC-614C-8258-72B2ADF9A47D}" srcId="{8928465E-5D5E-F340-9830-4FC4A48BCBBA}" destId="{034FBBC4-3E4C-2D4B-B2D6-73455862D04B}" srcOrd="1" destOrd="0" parTransId="{F55D72BC-8726-8B48-B9A0-CCB86FD1D288}" sibTransId="{1D64939F-8900-944A-897B-A935BAC03102}"/>
    <dgm:cxn modelId="{623943F3-FAB8-FA4E-9E38-40FDDC476E81}" srcId="{3976AA8A-2C4A-E74A-AFCC-89705BA73B5E}" destId="{8928465E-5D5E-F340-9830-4FC4A48BCBBA}" srcOrd="0" destOrd="0" parTransId="{499B1A54-65A3-494D-876B-20760823F74F}" sibTransId="{A28BE342-F25F-C94A-B7E2-47FE7EEB30E6}"/>
    <dgm:cxn modelId="{143461FB-A172-7047-9B56-0DA49DB56089}" srcId="{24EDE058-4A38-9043-95F2-A68128790A33}" destId="{8C1F9744-8770-0E40-AF20-70ADFC76E703}" srcOrd="1" destOrd="0" parTransId="{8278F17A-C372-3A44-B993-056C96546D9B}" sibTransId="{5AC6C960-09C4-574D-81AA-A89F17387888}"/>
    <dgm:cxn modelId="{03C163FD-27BF-9B4B-A4F0-A3B57E07678B}" type="presOf" srcId="{05238D3F-44FC-E048-89C5-B894B82EEC01}" destId="{4CF0392A-FED1-574C-A169-35365370892A}" srcOrd="0" destOrd="2" presId="urn:microsoft.com/office/officeart/2005/8/layout/hList1"/>
    <dgm:cxn modelId="{39A799FE-D50D-624D-A2C8-8146679A103F}" type="presOf" srcId="{3976AA8A-2C4A-E74A-AFCC-89705BA73B5E}" destId="{38240E04-F95D-DC44-8B26-0B75685A622E}" srcOrd="0" destOrd="0" presId="urn:microsoft.com/office/officeart/2005/8/layout/hList1"/>
    <dgm:cxn modelId="{02F83A54-9311-FB41-A4A0-3429CFF12BCE}" type="presParOf" srcId="{38240E04-F95D-DC44-8B26-0B75685A622E}" destId="{4046051C-DB7E-2044-8472-06EEEE5FEC9C}" srcOrd="0" destOrd="0" presId="urn:microsoft.com/office/officeart/2005/8/layout/hList1"/>
    <dgm:cxn modelId="{B057E06F-4ACA-D845-8A3F-F8FE86843D1D}" type="presParOf" srcId="{4046051C-DB7E-2044-8472-06EEEE5FEC9C}" destId="{A570BBA2-8318-E14F-851E-2CB2F639498F}" srcOrd="0" destOrd="0" presId="urn:microsoft.com/office/officeart/2005/8/layout/hList1"/>
    <dgm:cxn modelId="{FC54E708-6FE3-9A44-BD99-6D8484B55D53}" type="presParOf" srcId="{4046051C-DB7E-2044-8472-06EEEE5FEC9C}" destId="{DE851993-0F31-844E-A758-4A0BB7C570F8}" srcOrd="1" destOrd="0" presId="urn:microsoft.com/office/officeart/2005/8/layout/hList1"/>
    <dgm:cxn modelId="{FC1C1CD4-7207-8842-86DC-BC46B4342688}" type="presParOf" srcId="{38240E04-F95D-DC44-8B26-0B75685A622E}" destId="{1974FC32-8570-224C-B8E9-51EA113EBD4B}" srcOrd="1" destOrd="0" presId="urn:microsoft.com/office/officeart/2005/8/layout/hList1"/>
    <dgm:cxn modelId="{80F0CF91-2E4A-C748-A64E-2761F184CB7B}" type="presParOf" srcId="{38240E04-F95D-DC44-8B26-0B75685A622E}" destId="{2708C34F-19F7-A548-A0B7-464D74F75ADE}" srcOrd="2" destOrd="0" presId="urn:microsoft.com/office/officeart/2005/8/layout/hList1"/>
    <dgm:cxn modelId="{B9E09D4A-2156-A64B-826C-2474FDB8C2ED}" type="presParOf" srcId="{2708C34F-19F7-A548-A0B7-464D74F75ADE}" destId="{638AAF8F-17F5-C74D-BD8B-D1D43AA16A09}" srcOrd="0" destOrd="0" presId="urn:microsoft.com/office/officeart/2005/8/layout/hList1"/>
    <dgm:cxn modelId="{BC031DBF-D805-6949-BEF3-B18C95AE8725}" type="presParOf" srcId="{2708C34F-19F7-A548-A0B7-464D74F75ADE}" destId="{4CF0392A-FED1-574C-A169-3536537089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76AA8A-2C4A-E74A-AFCC-89705BA73B5E}"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8928465E-5D5E-F340-9830-4FC4A48BCBBA}">
      <dgm:prSet phldrT="[Text]" custT="1"/>
      <dgm:spPr/>
      <dgm:t>
        <a:bodyPr/>
        <a:lstStyle/>
        <a:p>
          <a:r>
            <a:rPr lang="en-US" sz="3200" dirty="0"/>
            <a:t>Requirements*</a:t>
          </a:r>
          <a:endParaRPr lang="en-US" sz="2300" dirty="0"/>
        </a:p>
      </dgm:t>
    </dgm:pt>
    <dgm:pt modelId="{499B1A54-65A3-494D-876B-20760823F74F}" type="parTrans" cxnId="{623943F3-FAB8-FA4E-9E38-40FDDC476E81}">
      <dgm:prSet/>
      <dgm:spPr/>
      <dgm:t>
        <a:bodyPr/>
        <a:lstStyle/>
        <a:p>
          <a:endParaRPr lang="en-US"/>
        </a:p>
      </dgm:t>
    </dgm:pt>
    <dgm:pt modelId="{A28BE342-F25F-C94A-B7E2-47FE7EEB30E6}" type="sibTrans" cxnId="{623943F3-FAB8-FA4E-9E38-40FDDC476E81}">
      <dgm:prSet/>
      <dgm:spPr/>
      <dgm:t>
        <a:bodyPr/>
        <a:lstStyle/>
        <a:p>
          <a:endParaRPr lang="en-US"/>
        </a:p>
      </dgm:t>
    </dgm:pt>
    <dgm:pt modelId="{748C7944-8800-254C-BD90-147E0B746A4A}">
      <dgm:prSet phldrT="[Text]"/>
      <dgm:spPr/>
      <dgm:t>
        <a:bodyPr/>
        <a:lstStyle/>
        <a:p>
          <a:r>
            <a:rPr lang="en-US" dirty="0"/>
            <a:t>You speak on the topic of your talking points article</a:t>
          </a:r>
        </a:p>
      </dgm:t>
    </dgm:pt>
    <dgm:pt modelId="{00E9012B-C2A9-B940-BEE5-9F088F7A09EC}" type="parTrans" cxnId="{95A25408-C472-4743-A822-28F544409B43}">
      <dgm:prSet/>
      <dgm:spPr/>
      <dgm:t>
        <a:bodyPr/>
        <a:lstStyle/>
        <a:p>
          <a:endParaRPr lang="en-US"/>
        </a:p>
      </dgm:t>
    </dgm:pt>
    <dgm:pt modelId="{26465BA0-BD6C-CD4C-9EF8-773A4831371F}" type="sibTrans" cxnId="{95A25408-C472-4743-A822-28F544409B43}">
      <dgm:prSet/>
      <dgm:spPr/>
      <dgm:t>
        <a:bodyPr/>
        <a:lstStyle/>
        <a:p>
          <a:endParaRPr lang="en-US"/>
        </a:p>
      </dgm:t>
    </dgm:pt>
    <dgm:pt modelId="{034FBBC4-3E4C-2D4B-B2D6-73455862D04B}">
      <dgm:prSet phldrT="[Text]"/>
      <dgm:spPr/>
      <dgm:t>
        <a:bodyPr/>
        <a:lstStyle/>
        <a:p>
          <a:r>
            <a:rPr lang="en-US" dirty="0"/>
            <a:t>Clearly demonstrate 4 of the 5 elements of vocal variety</a:t>
          </a:r>
        </a:p>
      </dgm:t>
    </dgm:pt>
    <dgm:pt modelId="{F55D72BC-8726-8B48-B9A0-CCB86FD1D288}" type="parTrans" cxnId="{CD5A3CF1-E9BC-614C-8258-72B2ADF9A47D}">
      <dgm:prSet/>
      <dgm:spPr/>
      <dgm:t>
        <a:bodyPr/>
        <a:lstStyle/>
        <a:p>
          <a:endParaRPr lang="en-US"/>
        </a:p>
      </dgm:t>
    </dgm:pt>
    <dgm:pt modelId="{1D64939F-8900-944A-897B-A935BAC03102}" type="sibTrans" cxnId="{CD5A3CF1-E9BC-614C-8258-72B2ADF9A47D}">
      <dgm:prSet/>
      <dgm:spPr/>
      <dgm:t>
        <a:bodyPr/>
        <a:lstStyle/>
        <a:p>
          <a:endParaRPr lang="en-US"/>
        </a:p>
      </dgm:t>
    </dgm:pt>
    <dgm:pt modelId="{24EDE058-4A38-9043-95F2-A68128790A33}">
      <dgm:prSet/>
      <dgm:spPr/>
      <dgm:t>
        <a:bodyPr/>
        <a:lstStyle/>
        <a:p>
          <a:r>
            <a:rPr lang="en-US" dirty="0"/>
            <a:t>A-level work </a:t>
          </a:r>
          <a:br>
            <a:rPr lang="en-US" dirty="0"/>
          </a:br>
          <a:r>
            <a:rPr lang="en-US" dirty="0"/>
            <a:t>(do at least one of the following)</a:t>
          </a:r>
        </a:p>
      </dgm:t>
    </dgm:pt>
    <dgm:pt modelId="{97C8E4F6-B436-6242-AEAE-A2DE917F3B91}" type="parTrans" cxnId="{AC2EE944-4B72-2E4D-A2E2-8529AD1E70AD}">
      <dgm:prSet/>
      <dgm:spPr/>
      <dgm:t>
        <a:bodyPr/>
        <a:lstStyle/>
        <a:p>
          <a:endParaRPr lang="en-US"/>
        </a:p>
      </dgm:t>
    </dgm:pt>
    <dgm:pt modelId="{AE6FA660-199C-684F-88DE-CC054F4BD0AE}" type="sibTrans" cxnId="{AC2EE944-4B72-2E4D-A2E2-8529AD1E70AD}">
      <dgm:prSet/>
      <dgm:spPr/>
      <dgm:t>
        <a:bodyPr/>
        <a:lstStyle/>
        <a:p>
          <a:endParaRPr lang="en-US"/>
        </a:p>
      </dgm:t>
    </dgm:pt>
    <dgm:pt modelId="{05238D3F-44FC-E048-89C5-B894B82EEC01}">
      <dgm:prSet/>
      <dgm:spPr/>
      <dgm:t>
        <a:bodyPr/>
        <a:lstStyle/>
        <a:p>
          <a:r>
            <a:rPr lang="en-US" dirty="0"/>
            <a:t>Edit the audio with intro/outro music and make it sound like a real newscast!</a:t>
          </a:r>
        </a:p>
      </dgm:t>
    </dgm:pt>
    <dgm:pt modelId="{9746035A-B020-B545-AB4B-5DF7D0ED381E}" type="parTrans" cxnId="{A17C9BEB-9E6C-EC40-A178-B2CF4A255A79}">
      <dgm:prSet/>
      <dgm:spPr/>
      <dgm:t>
        <a:bodyPr/>
        <a:lstStyle/>
        <a:p>
          <a:endParaRPr lang="en-US"/>
        </a:p>
      </dgm:t>
    </dgm:pt>
    <dgm:pt modelId="{0D21FE1E-C5ED-0F46-AF35-7180054FFCDC}" type="sibTrans" cxnId="{A17C9BEB-9E6C-EC40-A178-B2CF4A255A79}">
      <dgm:prSet/>
      <dgm:spPr/>
      <dgm:t>
        <a:bodyPr/>
        <a:lstStyle/>
        <a:p>
          <a:endParaRPr lang="en-US"/>
        </a:p>
      </dgm:t>
    </dgm:pt>
    <dgm:pt modelId="{709F41A3-951A-9149-A316-519C4612AB2E}">
      <dgm:prSet phldrT="[Text]"/>
      <dgm:spPr/>
      <dgm:t>
        <a:bodyPr/>
        <a:lstStyle/>
        <a:p>
          <a:r>
            <a:rPr lang="en-US" dirty="0"/>
            <a:t>Should be about 2 minutes in length</a:t>
          </a:r>
        </a:p>
      </dgm:t>
    </dgm:pt>
    <dgm:pt modelId="{2AB1111B-9A4B-184F-A649-0861EE8C596F}" type="parTrans" cxnId="{477BE9E3-4C1B-6441-8798-6AB78BF8A1E9}">
      <dgm:prSet/>
      <dgm:spPr/>
      <dgm:t>
        <a:bodyPr/>
        <a:lstStyle/>
        <a:p>
          <a:endParaRPr lang="en-US"/>
        </a:p>
      </dgm:t>
    </dgm:pt>
    <dgm:pt modelId="{4A93D9AE-DE16-2243-AD2A-46F64906BA69}" type="sibTrans" cxnId="{477BE9E3-4C1B-6441-8798-6AB78BF8A1E9}">
      <dgm:prSet/>
      <dgm:spPr/>
      <dgm:t>
        <a:bodyPr/>
        <a:lstStyle/>
        <a:p>
          <a:endParaRPr lang="en-US"/>
        </a:p>
      </dgm:t>
    </dgm:pt>
    <dgm:pt modelId="{87CBFDB5-9D0D-2E48-8872-ED280CED2F13}">
      <dgm:prSet phldrT="[Text]"/>
      <dgm:spPr/>
      <dgm:t>
        <a:bodyPr/>
        <a:lstStyle/>
        <a:p>
          <a:r>
            <a:rPr lang="en-US" dirty="0"/>
            <a:t>Only refers/reads off notecards for specific information</a:t>
          </a:r>
        </a:p>
      </dgm:t>
    </dgm:pt>
    <dgm:pt modelId="{82238B03-E1B3-6F49-B5F3-48D23176A4B6}" type="parTrans" cxnId="{7F23FCE9-B0BE-E144-8290-9DE2A55F6D37}">
      <dgm:prSet/>
      <dgm:spPr/>
      <dgm:t>
        <a:bodyPr/>
        <a:lstStyle/>
        <a:p>
          <a:endParaRPr lang="en-US"/>
        </a:p>
      </dgm:t>
    </dgm:pt>
    <dgm:pt modelId="{5205CC19-1E6D-D74A-B0BF-A88958BB9D9F}" type="sibTrans" cxnId="{7F23FCE9-B0BE-E144-8290-9DE2A55F6D37}">
      <dgm:prSet/>
      <dgm:spPr/>
      <dgm:t>
        <a:bodyPr/>
        <a:lstStyle/>
        <a:p>
          <a:endParaRPr lang="en-US"/>
        </a:p>
      </dgm:t>
    </dgm:pt>
    <dgm:pt modelId="{FEAF1B0D-6BB0-1E45-8205-4E66098DFA57}">
      <dgm:prSet/>
      <dgm:spPr/>
      <dgm:t>
        <a:bodyPr/>
        <a:lstStyle/>
        <a:p>
          <a:r>
            <a:rPr lang="en-US" dirty="0"/>
            <a:t>Clearly demonstrates all 5 of the elements of vocal variety</a:t>
          </a:r>
        </a:p>
      </dgm:t>
    </dgm:pt>
    <dgm:pt modelId="{E0534160-C812-8645-A705-0313F95EA36E}" type="parTrans" cxnId="{1F4E9175-B084-0849-9042-D1D7B541FB5D}">
      <dgm:prSet/>
      <dgm:spPr/>
      <dgm:t>
        <a:bodyPr/>
        <a:lstStyle/>
        <a:p>
          <a:endParaRPr lang="en-US"/>
        </a:p>
      </dgm:t>
    </dgm:pt>
    <dgm:pt modelId="{5EEC9416-8944-9B44-89ED-3D79362661CA}" type="sibTrans" cxnId="{1F4E9175-B084-0849-9042-D1D7B541FB5D}">
      <dgm:prSet/>
      <dgm:spPr/>
      <dgm:t>
        <a:bodyPr/>
        <a:lstStyle/>
        <a:p>
          <a:endParaRPr lang="en-US"/>
        </a:p>
      </dgm:t>
    </dgm:pt>
    <dgm:pt modelId="{8C1F9744-8770-0E40-AF20-70ADFC76E703}">
      <dgm:prSet/>
      <dgm:spPr/>
      <dgm:t>
        <a:bodyPr/>
        <a:lstStyle/>
        <a:p>
          <a:r>
            <a:rPr lang="en-US" dirty="0"/>
            <a:t>Expresses genuine emotional reactions as part of their presentation</a:t>
          </a:r>
        </a:p>
      </dgm:t>
    </dgm:pt>
    <dgm:pt modelId="{8278F17A-C372-3A44-B993-056C96546D9B}" type="parTrans" cxnId="{143461FB-A172-7047-9B56-0DA49DB56089}">
      <dgm:prSet/>
      <dgm:spPr/>
      <dgm:t>
        <a:bodyPr/>
        <a:lstStyle/>
        <a:p>
          <a:endParaRPr lang="en-US"/>
        </a:p>
      </dgm:t>
    </dgm:pt>
    <dgm:pt modelId="{5AC6C960-09C4-574D-81AA-A89F17387888}" type="sibTrans" cxnId="{143461FB-A172-7047-9B56-0DA49DB56089}">
      <dgm:prSet/>
      <dgm:spPr/>
      <dgm:t>
        <a:bodyPr/>
        <a:lstStyle/>
        <a:p>
          <a:endParaRPr lang="en-US"/>
        </a:p>
      </dgm:t>
    </dgm:pt>
    <dgm:pt modelId="{C625A7F6-A076-40AF-AD48-723CF512BBDA}">
      <dgm:prSet/>
      <dgm:spPr/>
      <dgm:t>
        <a:bodyPr/>
        <a:lstStyle/>
        <a:p>
          <a:r>
            <a:rPr lang="en-US" dirty="0"/>
            <a:t>Write a cute outro for you &amp; your host</a:t>
          </a:r>
        </a:p>
      </dgm:t>
    </dgm:pt>
    <dgm:pt modelId="{03B79BA3-DBAC-4C97-B8D9-2EB844961AB5}" type="parTrans" cxnId="{4F3BE543-2DEB-4F21-A117-9AB8377583D5}">
      <dgm:prSet/>
      <dgm:spPr/>
      <dgm:t>
        <a:bodyPr/>
        <a:lstStyle/>
        <a:p>
          <a:endParaRPr lang="en-US"/>
        </a:p>
      </dgm:t>
    </dgm:pt>
    <dgm:pt modelId="{1CDF3FC6-8546-49EC-A688-08F261FADF38}" type="sibTrans" cxnId="{4F3BE543-2DEB-4F21-A117-9AB8377583D5}">
      <dgm:prSet/>
      <dgm:spPr/>
      <dgm:t>
        <a:bodyPr/>
        <a:lstStyle/>
        <a:p>
          <a:endParaRPr lang="en-US"/>
        </a:p>
      </dgm:t>
    </dgm:pt>
    <dgm:pt modelId="{38240E04-F95D-DC44-8B26-0B75685A622E}" type="pres">
      <dgm:prSet presAssocID="{3976AA8A-2C4A-E74A-AFCC-89705BA73B5E}" presName="Name0" presStyleCnt="0">
        <dgm:presLayoutVars>
          <dgm:dir/>
          <dgm:animLvl val="lvl"/>
          <dgm:resizeHandles val="exact"/>
        </dgm:presLayoutVars>
      </dgm:prSet>
      <dgm:spPr/>
    </dgm:pt>
    <dgm:pt modelId="{4046051C-DB7E-2044-8472-06EEEE5FEC9C}" type="pres">
      <dgm:prSet presAssocID="{8928465E-5D5E-F340-9830-4FC4A48BCBBA}" presName="composite" presStyleCnt="0"/>
      <dgm:spPr/>
    </dgm:pt>
    <dgm:pt modelId="{A570BBA2-8318-E14F-851E-2CB2F639498F}" type="pres">
      <dgm:prSet presAssocID="{8928465E-5D5E-F340-9830-4FC4A48BCBBA}" presName="parTx" presStyleLbl="alignNode1" presStyleIdx="0" presStyleCnt="2">
        <dgm:presLayoutVars>
          <dgm:chMax val="0"/>
          <dgm:chPref val="0"/>
          <dgm:bulletEnabled val="1"/>
        </dgm:presLayoutVars>
      </dgm:prSet>
      <dgm:spPr/>
    </dgm:pt>
    <dgm:pt modelId="{DE851993-0F31-844E-A758-4A0BB7C570F8}" type="pres">
      <dgm:prSet presAssocID="{8928465E-5D5E-F340-9830-4FC4A48BCBBA}" presName="desTx" presStyleLbl="alignAccFollowNode1" presStyleIdx="0" presStyleCnt="2">
        <dgm:presLayoutVars>
          <dgm:bulletEnabled val="1"/>
        </dgm:presLayoutVars>
      </dgm:prSet>
      <dgm:spPr/>
    </dgm:pt>
    <dgm:pt modelId="{1974FC32-8570-224C-B8E9-51EA113EBD4B}" type="pres">
      <dgm:prSet presAssocID="{A28BE342-F25F-C94A-B7E2-47FE7EEB30E6}" presName="space" presStyleCnt="0"/>
      <dgm:spPr/>
    </dgm:pt>
    <dgm:pt modelId="{2708C34F-19F7-A548-A0B7-464D74F75ADE}" type="pres">
      <dgm:prSet presAssocID="{24EDE058-4A38-9043-95F2-A68128790A33}" presName="composite" presStyleCnt="0"/>
      <dgm:spPr/>
    </dgm:pt>
    <dgm:pt modelId="{638AAF8F-17F5-C74D-BD8B-D1D43AA16A09}" type="pres">
      <dgm:prSet presAssocID="{24EDE058-4A38-9043-95F2-A68128790A33}" presName="parTx" presStyleLbl="alignNode1" presStyleIdx="1" presStyleCnt="2">
        <dgm:presLayoutVars>
          <dgm:chMax val="0"/>
          <dgm:chPref val="0"/>
          <dgm:bulletEnabled val="1"/>
        </dgm:presLayoutVars>
      </dgm:prSet>
      <dgm:spPr/>
    </dgm:pt>
    <dgm:pt modelId="{4CF0392A-FED1-574C-A169-35365370892A}" type="pres">
      <dgm:prSet presAssocID="{24EDE058-4A38-9043-95F2-A68128790A33}" presName="desTx" presStyleLbl="alignAccFollowNode1" presStyleIdx="1" presStyleCnt="2">
        <dgm:presLayoutVars>
          <dgm:bulletEnabled val="1"/>
        </dgm:presLayoutVars>
      </dgm:prSet>
      <dgm:spPr/>
    </dgm:pt>
  </dgm:ptLst>
  <dgm:cxnLst>
    <dgm:cxn modelId="{95A25408-C472-4743-A822-28F544409B43}" srcId="{8928465E-5D5E-F340-9830-4FC4A48BCBBA}" destId="{748C7944-8800-254C-BD90-147E0B746A4A}" srcOrd="0" destOrd="0" parTransId="{00E9012B-C2A9-B940-BEE5-9F088F7A09EC}" sibTransId="{26465BA0-BD6C-CD4C-9EF8-773A4831371F}"/>
    <dgm:cxn modelId="{F532992E-38A3-724F-9269-2D78988268D5}" type="presOf" srcId="{FEAF1B0D-6BB0-1E45-8205-4E66098DFA57}" destId="{4CF0392A-FED1-574C-A169-35365370892A}" srcOrd="0" destOrd="0" presId="urn:microsoft.com/office/officeart/2005/8/layout/hList1"/>
    <dgm:cxn modelId="{4F3BE543-2DEB-4F21-A117-9AB8377583D5}" srcId="{24EDE058-4A38-9043-95F2-A68128790A33}" destId="{C625A7F6-A076-40AF-AD48-723CF512BBDA}" srcOrd="3" destOrd="0" parTransId="{03B79BA3-DBAC-4C97-B8D9-2EB844961AB5}" sibTransId="{1CDF3FC6-8546-49EC-A688-08F261FADF38}"/>
    <dgm:cxn modelId="{AC2EE944-4B72-2E4D-A2E2-8529AD1E70AD}" srcId="{3976AA8A-2C4A-E74A-AFCC-89705BA73B5E}" destId="{24EDE058-4A38-9043-95F2-A68128790A33}" srcOrd="1" destOrd="0" parTransId="{97C8E4F6-B436-6242-AEAE-A2DE917F3B91}" sibTransId="{AE6FA660-199C-684F-88DE-CC054F4BD0AE}"/>
    <dgm:cxn modelId="{95FA8253-E631-1A4A-90EF-06151E79E928}" type="presOf" srcId="{87CBFDB5-9D0D-2E48-8872-ED280CED2F13}" destId="{DE851993-0F31-844E-A758-4A0BB7C570F8}" srcOrd="0" destOrd="2" presId="urn:microsoft.com/office/officeart/2005/8/layout/hList1"/>
    <dgm:cxn modelId="{1F4E9175-B084-0849-9042-D1D7B541FB5D}" srcId="{24EDE058-4A38-9043-95F2-A68128790A33}" destId="{FEAF1B0D-6BB0-1E45-8205-4E66098DFA57}" srcOrd="0" destOrd="0" parTransId="{E0534160-C812-8645-A705-0313F95EA36E}" sibTransId="{5EEC9416-8944-9B44-89ED-3D79362661CA}"/>
    <dgm:cxn modelId="{B1FBFAA1-803B-E445-B679-ECE327CDC6F8}" type="presOf" srcId="{8C1F9744-8770-0E40-AF20-70ADFC76E703}" destId="{4CF0392A-FED1-574C-A169-35365370892A}" srcOrd="0" destOrd="1" presId="urn:microsoft.com/office/officeart/2005/8/layout/hList1"/>
    <dgm:cxn modelId="{829C1EA4-CE3B-BC47-AE71-1197024375EF}" type="presOf" srcId="{709F41A3-951A-9149-A316-519C4612AB2E}" destId="{DE851993-0F31-844E-A758-4A0BB7C570F8}" srcOrd="0" destOrd="3" presId="urn:microsoft.com/office/officeart/2005/8/layout/hList1"/>
    <dgm:cxn modelId="{EC7202B1-7360-8945-8216-62B6F6FB8A45}" type="presOf" srcId="{24EDE058-4A38-9043-95F2-A68128790A33}" destId="{638AAF8F-17F5-C74D-BD8B-D1D43AA16A09}" srcOrd="0" destOrd="0" presId="urn:microsoft.com/office/officeart/2005/8/layout/hList1"/>
    <dgm:cxn modelId="{C3CBF6BC-4918-4D06-B7FA-72E4E4997A74}" type="presOf" srcId="{C625A7F6-A076-40AF-AD48-723CF512BBDA}" destId="{4CF0392A-FED1-574C-A169-35365370892A}" srcOrd="0" destOrd="3" presId="urn:microsoft.com/office/officeart/2005/8/layout/hList1"/>
    <dgm:cxn modelId="{A61F0FD7-852B-3C47-A2F6-1D366A69E42B}" type="presOf" srcId="{8928465E-5D5E-F340-9830-4FC4A48BCBBA}" destId="{A570BBA2-8318-E14F-851E-2CB2F639498F}" srcOrd="0" destOrd="0" presId="urn:microsoft.com/office/officeart/2005/8/layout/hList1"/>
    <dgm:cxn modelId="{ACA6D3D9-C44A-5B4F-9096-C9D7CB081219}" type="presOf" srcId="{034FBBC4-3E4C-2D4B-B2D6-73455862D04B}" destId="{DE851993-0F31-844E-A758-4A0BB7C570F8}" srcOrd="0" destOrd="1" presId="urn:microsoft.com/office/officeart/2005/8/layout/hList1"/>
    <dgm:cxn modelId="{574508DF-3777-F648-BCB2-B893A56372FC}" type="presOf" srcId="{748C7944-8800-254C-BD90-147E0B746A4A}" destId="{DE851993-0F31-844E-A758-4A0BB7C570F8}" srcOrd="0" destOrd="0" presId="urn:microsoft.com/office/officeart/2005/8/layout/hList1"/>
    <dgm:cxn modelId="{477BE9E3-4C1B-6441-8798-6AB78BF8A1E9}" srcId="{8928465E-5D5E-F340-9830-4FC4A48BCBBA}" destId="{709F41A3-951A-9149-A316-519C4612AB2E}" srcOrd="3" destOrd="0" parTransId="{2AB1111B-9A4B-184F-A649-0861EE8C596F}" sibTransId="{4A93D9AE-DE16-2243-AD2A-46F64906BA69}"/>
    <dgm:cxn modelId="{7F23FCE9-B0BE-E144-8290-9DE2A55F6D37}" srcId="{8928465E-5D5E-F340-9830-4FC4A48BCBBA}" destId="{87CBFDB5-9D0D-2E48-8872-ED280CED2F13}" srcOrd="2" destOrd="0" parTransId="{82238B03-E1B3-6F49-B5F3-48D23176A4B6}" sibTransId="{5205CC19-1E6D-D74A-B0BF-A88958BB9D9F}"/>
    <dgm:cxn modelId="{A17C9BEB-9E6C-EC40-A178-B2CF4A255A79}" srcId="{24EDE058-4A38-9043-95F2-A68128790A33}" destId="{05238D3F-44FC-E048-89C5-B894B82EEC01}" srcOrd="2" destOrd="0" parTransId="{9746035A-B020-B545-AB4B-5DF7D0ED381E}" sibTransId="{0D21FE1E-C5ED-0F46-AF35-7180054FFCDC}"/>
    <dgm:cxn modelId="{CD5A3CF1-E9BC-614C-8258-72B2ADF9A47D}" srcId="{8928465E-5D5E-F340-9830-4FC4A48BCBBA}" destId="{034FBBC4-3E4C-2D4B-B2D6-73455862D04B}" srcOrd="1" destOrd="0" parTransId="{F55D72BC-8726-8B48-B9A0-CCB86FD1D288}" sibTransId="{1D64939F-8900-944A-897B-A935BAC03102}"/>
    <dgm:cxn modelId="{623943F3-FAB8-FA4E-9E38-40FDDC476E81}" srcId="{3976AA8A-2C4A-E74A-AFCC-89705BA73B5E}" destId="{8928465E-5D5E-F340-9830-4FC4A48BCBBA}" srcOrd="0" destOrd="0" parTransId="{499B1A54-65A3-494D-876B-20760823F74F}" sibTransId="{A28BE342-F25F-C94A-B7E2-47FE7EEB30E6}"/>
    <dgm:cxn modelId="{143461FB-A172-7047-9B56-0DA49DB56089}" srcId="{24EDE058-4A38-9043-95F2-A68128790A33}" destId="{8C1F9744-8770-0E40-AF20-70ADFC76E703}" srcOrd="1" destOrd="0" parTransId="{8278F17A-C372-3A44-B993-056C96546D9B}" sibTransId="{5AC6C960-09C4-574D-81AA-A89F17387888}"/>
    <dgm:cxn modelId="{03C163FD-27BF-9B4B-A4F0-A3B57E07678B}" type="presOf" srcId="{05238D3F-44FC-E048-89C5-B894B82EEC01}" destId="{4CF0392A-FED1-574C-A169-35365370892A}" srcOrd="0" destOrd="2" presId="urn:microsoft.com/office/officeart/2005/8/layout/hList1"/>
    <dgm:cxn modelId="{39A799FE-D50D-624D-A2C8-8146679A103F}" type="presOf" srcId="{3976AA8A-2C4A-E74A-AFCC-89705BA73B5E}" destId="{38240E04-F95D-DC44-8B26-0B75685A622E}" srcOrd="0" destOrd="0" presId="urn:microsoft.com/office/officeart/2005/8/layout/hList1"/>
    <dgm:cxn modelId="{02F83A54-9311-FB41-A4A0-3429CFF12BCE}" type="presParOf" srcId="{38240E04-F95D-DC44-8B26-0B75685A622E}" destId="{4046051C-DB7E-2044-8472-06EEEE5FEC9C}" srcOrd="0" destOrd="0" presId="urn:microsoft.com/office/officeart/2005/8/layout/hList1"/>
    <dgm:cxn modelId="{B057E06F-4ACA-D845-8A3F-F8FE86843D1D}" type="presParOf" srcId="{4046051C-DB7E-2044-8472-06EEEE5FEC9C}" destId="{A570BBA2-8318-E14F-851E-2CB2F639498F}" srcOrd="0" destOrd="0" presId="urn:microsoft.com/office/officeart/2005/8/layout/hList1"/>
    <dgm:cxn modelId="{FC54E708-6FE3-9A44-BD99-6D8484B55D53}" type="presParOf" srcId="{4046051C-DB7E-2044-8472-06EEEE5FEC9C}" destId="{DE851993-0F31-844E-A758-4A0BB7C570F8}" srcOrd="1" destOrd="0" presId="urn:microsoft.com/office/officeart/2005/8/layout/hList1"/>
    <dgm:cxn modelId="{FC1C1CD4-7207-8842-86DC-BC46B4342688}" type="presParOf" srcId="{38240E04-F95D-DC44-8B26-0B75685A622E}" destId="{1974FC32-8570-224C-B8E9-51EA113EBD4B}" srcOrd="1" destOrd="0" presId="urn:microsoft.com/office/officeart/2005/8/layout/hList1"/>
    <dgm:cxn modelId="{80F0CF91-2E4A-C748-A64E-2761F184CB7B}" type="presParOf" srcId="{38240E04-F95D-DC44-8B26-0B75685A622E}" destId="{2708C34F-19F7-A548-A0B7-464D74F75ADE}" srcOrd="2" destOrd="0" presId="urn:microsoft.com/office/officeart/2005/8/layout/hList1"/>
    <dgm:cxn modelId="{B9E09D4A-2156-A64B-826C-2474FDB8C2ED}" type="presParOf" srcId="{2708C34F-19F7-A548-A0B7-464D74F75ADE}" destId="{638AAF8F-17F5-C74D-BD8B-D1D43AA16A09}" srcOrd="0" destOrd="0" presId="urn:microsoft.com/office/officeart/2005/8/layout/hList1"/>
    <dgm:cxn modelId="{BC031DBF-D805-6949-BEF3-B18C95AE8725}" type="presParOf" srcId="{2708C34F-19F7-A548-A0B7-464D74F75ADE}" destId="{4CF0392A-FED1-574C-A169-3536537089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039F1-6281-4DA7-BBD4-5E7B1EAD5FEE}">
      <dsp:nvSpPr>
        <dsp:cNvPr id="0" name=""/>
        <dsp:cNvSpPr/>
      </dsp:nvSpPr>
      <dsp:spPr>
        <a:xfrm>
          <a:off x="0" y="556"/>
          <a:ext cx="6858000" cy="13031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77AB3-95EC-40C1-B119-579A8BF147E9}">
      <dsp:nvSpPr>
        <dsp:cNvPr id="0" name=""/>
        <dsp:cNvSpPr/>
      </dsp:nvSpPr>
      <dsp:spPr>
        <a:xfrm>
          <a:off x="394214" y="293774"/>
          <a:ext cx="716753" cy="7167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835877-512F-45C0-B55E-6E95A3376A4A}">
      <dsp:nvSpPr>
        <dsp:cNvPr id="0" name=""/>
        <dsp:cNvSpPr/>
      </dsp:nvSpPr>
      <dsp:spPr>
        <a:xfrm>
          <a:off x="1505182" y="556"/>
          <a:ext cx="5352817" cy="130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21" tIns="137921" rIns="137921" bIns="137921" numCol="1" spcCol="1270" anchor="ctr" anchorCtr="0">
          <a:noAutofit/>
        </a:bodyPr>
        <a:lstStyle/>
        <a:p>
          <a:pPr marL="0" lvl="0" indent="0" algn="l" defTabSz="1066800">
            <a:lnSpc>
              <a:spcPct val="90000"/>
            </a:lnSpc>
            <a:spcBef>
              <a:spcPct val="0"/>
            </a:spcBef>
            <a:spcAft>
              <a:spcPct val="35000"/>
            </a:spcAft>
            <a:buNone/>
          </a:pPr>
          <a:r>
            <a:rPr lang="en-US" sz="2400" kern="1200"/>
            <a:t>What can you learn about using and integrating quotes?</a:t>
          </a:r>
        </a:p>
      </dsp:txBody>
      <dsp:txXfrm>
        <a:off x="1505182" y="556"/>
        <a:ext cx="5352817" cy="1303188"/>
      </dsp:txXfrm>
    </dsp:sp>
    <dsp:sp modelId="{6B138138-5CD6-49E0-B978-3E75FF0D1025}">
      <dsp:nvSpPr>
        <dsp:cNvPr id="0" name=""/>
        <dsp:cNvSpPr/>
      </dsp:nvSpPr>
      <dsp:spPr>
        <a:xfrm>
          <a:off x="0" y="1629542"/>
          <a:ext cx="6858000" cy="13031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30C8F-0CAB-4518-8884-CCFA9B96FD43}">
      <dsp:nvSpPr>
        <dsp:cNvPr id="0" name=""/>
        <dsp:cNvSpPr/>
      </dsp:nvSpPr>
      <dsp:spPr>
        <a:xfrm>
          <a:off x="394214" y="1922760"/>
          <a:ext cx="716753" cy="716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C4CD16-12E4-4B95-833D-6562EC375F59}">
      <dsp:nvSpPr>
        <dsp:cNvPr id="0" name=""/>
        <dsp:cNvSpPr/>
      </dsp:nvSpPr>
      <dsp:spPr>
        <a:xfrm>
          <a:off x="1505182" y="1629542"/>
          <a:ext cx="5352817" cy="130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21" tIns="137921" rIns="137921" bIns="137921" numCol="1" spcCol="1270" anchor="ctr" anchorCtr="0">
          <a:noAutofit/>
        </a:bodyPr>
        <a:lstStyle/>
        <a:p>
          <a:pPr marL="0" lvl="0" indent="0" algn="l" defTabSz="1066800">
            <a:lnSpc>
              <a:spcPct val="90000"/>
            </a:lnSpc>
            <a:spcBef>
              <a:spcPct val="0"/>
            </a:spcBef>
            <a:spcAft>
              <a:spcPct val="35000"/>
            </a:spcAft>
            <a:buNone/>
          </a:pPr>
          <a:r>
            <a:rPr lang="en-US" sz="2400" kern="1200"/>
            <a:t>What can you learn about the value of multiple perspectives and how to balance them?</a:t>
          </a:r>
        </a:p>
      </dsp:txBody>
      <dsp:txXfrm>
        <a:off x="1505182" y="1629542"/>
        <a:ext cx="5352817" cy="1303188"/>
      </dsp:txXfrm>
    </dsp:sp>
    <dsp:sp modelId="{21B94633-A795-4906-AE2C-DC08C76868C7}">
      <dsp:nvSpPr>
        <dsp:cNvPr id="0" name=""/>
        <dsp:cNvSpPr/>
      </dsp:nvSpPr>
      <dsp:spPr>
        <a:xfrm>
          <a:off x="0" y="3258528"/>
          <a:ext cx="6858000" cy="130318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B4E98-CEC4-47C9-BDBF-7FC299506469}">
      <dsp:nvSpPr>
        <dsp:cNvPr id="0" name=""/>
        <dsp:cNvSpPr/>
      </dsp:nvSpPr>
      <dsp:spPr>
        <a:xfrm>
          <a:off x="394214" y="3551745"/>
          <a:ext cx="716753" cy="7167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59D736-EE90-416B-85D3-05BF278F79A0}">
      <dsp:nvSpPr>
        <dsp:cNvPr id="0" name=""/>
        <dsp:cNvSpPr/>
      </dsp:nvSpPr>
      <dsp:spPr>
        <a:xfrm>
          <a:off x="1505182" y="3258528"/>
          <a:ext cx="5352817" cy="130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21" tIns="137921" rIns="137921" bIns="137921" numCol="1" spcCol="1270" anchor="ctr" anchorCtr="0">
          <a:noAutofit/>
        </a:bodyPr>
        <a:lstStyle/>
        <a:p>
          <a:pPr marL="0" lvl="0" indent="0" algn="l" defTabSz="1066800">
            <a:lnSpc>
              <a:spcPct val="90000"/>
            </a:lnSpc>
            <a:spcBef>
              <a:spcPct val="0"/>
            </a:spcBef>
            <a:spcAft>
              <a:spcPct val="35000"/>
            </a:spcAft>
            <a:buNone/>
          </a:pPr>
          <a:r>
            <a:rPr lang="en-US" sz="2400" kern="1200"/>
            <a:t>What can you learn about transitions?</a:t>
          </a:r>
        </a:p>
      </dsp:txBody>
      <dsp:txXfrm>
        <a:off x="1505182" y="3258528"/>
        <a:ext cx="5352817" cy="1303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0BBA2-8318-E14F-851E-2CB2F639498F}">
      <dsp:nvSpPr>
        <dsp:cNvPr id="0" name=""/>
        <dsp:cNvSpPr/>
      </dsp:nvSpPr>
      <dsp:spPr>
        <a:xfrm>
          <a:off x="56" y="187012"/>
          <a:ext cx="5439345"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Requirements</a:t>
          </a:r>
        </a:p>
      </dsp:txBody>
      <dsp:txXfrm>
        <a:off x="56" y="187012"/>
        <a:ext cx="5439345" cy="662400"/>
      </dsp:txXfrm>
    </dsp:sp>
    <dsp:sp modelId="{DE851993-0F31-844E-A758-4A0BB7C570F8}">
      <dsp:nvSpPr>
        <dsp:cNvPr id="0" name=""/>
        <dsp:cNvSpPr/>
      </dsp:nvSpPr>
      <dsp:spPr>
        <a:xfrm>
          <a:off x="56" y="849412"/>
          <a:ext cx="5439345" cy="30936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3-5 sources reflecting multiple perspectives</a:t>
          </a:r>
        </a:p>
        <a:p>
          <a:pPr marL="228600" lvl="1" indent="-228600" algn="l" defTabSz="1022350">
            <a:lnSpc>
              <a:spcPct val="90000"/>
            </a:lnSpc>
            <a:spcBef>
              <a:spcPct val="0"/>
            </a:spcBef>
            <a:spcAft>
              <a:spcPct val="15000"/>
            </a:spcAft>
            <a:buChar char="•"/>
          </a:pPr>
          <a:r>
            <a:rPr lang="en-US" sz="2300" kern="1200" dirty="0"/>
            <a:t>Quotes are integrated, not dumped</a:t>
          </a:r>
        </a:p>
        <a:p>
          <a:pPr marL="228600" lvl="1" indent="-228600" algn="l" defTabSz="1022350">
            <a:lnSpc>
              <a:spcPct val="90000"/>
            </a:lnSpc>
            <a:spcBef>
              <a:spcPct val="0"/>
            </a:spcBef>
            <a:spcAft>
              <a:spcPct val="15000"/>
            </a:spcAft>
            <a:buChar char="•"/>
          </a:pPr>
          <a:r>
            <a:rPr lang="en-US" sz="2300" kern="1200" dirty="0"/>
            <a:t>You, as author, are invisible (write in an unbiased 3</a:t>
          </a:r>
          <a:r>
            <a:rPr lang="en-US" sz="2300" kern="1200" baseline="30000" dirty="0"/>
            <a:t>rd</a:t>
          </a:r>
          <a:r>
            <a:rPr lang="en-US" sz="2300" kern="1200" dirty="0"/>
            <a:t> person)</a:t>
          </a:r>
        </a:p>
        <a:p>
          <a:pPr marL="228600" lvl="1" indent="-228600" algn="l" defTabSz="1022350">
            <a:lnSpc>
              <a:spcPct val="90000"/>
            </a:lnSpc>
            <a:spcBef>
              <a:spcPct val="0"/>
            </a:spcBef>
            <a:spcAft>
              <a:spcPct val="15000"/>
            </a:spcAft>
            <a:buChar char="•"/>
          </a:pPr>
          <a:r>
            <a:rPr lang="en-US" sz="2300" kern="1200" dirty="0"/>
            <a:t>Bold sources and identify relevant authorship</a:t>
          </a:r>
        </a:p>
        <a:p>
          <a:pPr marL="228600" lvl="1" indent="-228600" algn="l" defTabSz="1022350">
            <a:lnSpc>
              <a:spcPct val="90000"/>
            </a:lnSpc>
            <a:spcBef>
              <a:spcPct val="0"/>
            </a:spcBef>
            <a:spcAft>
              <a:spcPct val="15000"/>
            </a:spcAft>
            <a:buChar char="•"/>
          </a:pPr>
          <a:r>
            <a:rPr lang="en-US" sz="2300" kern="1200" dirty="0"/>
            <a:t>3 Paragraphs (roughly 300 words)</a:t>
          </a:r>
        </a:p>
      </dsp:txBody>
      <dsp:txXfrm>
        <a:off x="56" y="849412"/>
        <a:ext cx="5439345" cy="3093615"/>
      </dsp:txXfrm>
    </dsp:sp>
    <dsp:sp modelId="{638AAF8F-17F5-C74D-BD8B-D1D43AA16A09}">
      <dsp:nvSpPr>
        <dsp:cNvPr id="0" name=""/>
        <dsp:cNvSpPr/>
      </dsp:nvSpPr>
      <dsp:spPr>
        <a:xfrm>
          <a:off x="6200910" y="187012"/>
          <a:ext cx="5439345"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A-level work</a:t>
          </a:r>
        </a:p>
      </dsp:txBody>
      <dsp:txXfrm>
        <a:off x="6200910" y="187012"/>
        <a:ext cx="5439345" cy="662400"/>
      </dsp:txXfrm>
    </dsp:sp>
    <dsp:sp modelId="{4CF0392A-FED1-574C-A169-35365370892A}">
      <dsp:nvSpPr>
        <dsp:cNvPr id="0" name=""/>
        <dsp:cNvSpPr/>
      </dsp:nvSpPr>
      <dsp:spPr>
        <a:xfrm>
          <a:off x="6200910" y="849412"/>
          <a:ext cx="5439345" cy="30936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Balances quotes with paraphrasing</a:t>
          </a:r>
        </a:p>
        <a:p>
          <a:pPr marL="228600" lvl="1" indent="-228600" algn="l" defTabSz="1022350">
            <a:lnSpc>
              <a:spcPct val="90000"/>
            </a:lnSpc>
            <a:spcBef>
              <a:spcPct val="0"/>
            </a:spcBef>
            <a:spcAft>
              <a:spcPct val="15000"/>
            </a:spcAft>
            <a:buChar char="•"/>
          </a:pPr>
          <a:r>
            <a:rPr lang="en-US" sz="2300" kern="1200" dirty="0"/>
            <a:t>Demonstrates selective, short and deliberate use of quotes</a:t>
          </a:r>
        </a:p>
        <a:p>
          <a:pPr marL="228600" lvl="1" indent="-228600" algn="l" defTabSz="1022350">
            <a:lnSpc>
              <a:spcPct val="90000"/>
            </a:lnSpc>
            <a:spcBef>
              <a:spcPct val="0"/>
            </a:spcBef>
            <a:spcAft>
              <a:spcPct val="15000"/>
            </a:spcAft>
            <a:buChar char="•"/>
          </a:pPr>
          <a:r>
            <a:rPr lang="en-US" sz="2300" kern="1200" dirty="0"/>
            <a:t>Explains relationship between perspectives while remaining neutral and invisible</a:t>
          </a:r>
        </a:p>
        <a:p>
          <a:pPr marL="228600" lvl="1" indent="-228600" algn="l" defTabSz="1022350">
            <a:lnSpc>
              <a:spcPct val="90000"/>
            </a:lnSpc>
            <a:spcBef>
              <a:spcPct val="0"/>
            </a:spcBef>
            <a:spcAft>
              <a:spcPct val="15000"/>
            </a:spcAft>
            <a:buChar char="•"/>
          </a:pPr>
          <a:r>
            <a:rPr lang="en-US" sz="2300" kern="1200" dirty="0"/>
            <a:t>Creative hook</a:t>
          </a:r>
        </a:p>
        <a:p>
          <a:pPr marL="228600" lvl="1" indent="-228600" algn="l" defTabSz="1022350">
            <a:lnSpc>
              <a:spcPct val="90000"/>
            </a:lnSpc>
            <a:spcBef>
              <a:spcPct val="0"/>
            </a:spcBef>
            <a:spcAft>
              <a:spcPct val="15000"/>
            </a:spcAft>
            <a:buChar char="•"/>
          </a:pPr>
          <a:r>
            <a:rPr lang="en-US" sz="2300" kern="1200" dirty="0"/>
            <a:t>Sources reflect multiple lenses</a:t>
          </a:r>
        </a:p>
      </dsp:txBody>
      <dsp:txXfrm>
        <a:off x="6200910" y="849412"/>
        <a:ext cx="5439345" cy="3093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54CCD-BDAF-BE41-9E8B-5131F1B72183}">
      <dsp:nvSpPr>
        <dsp:cNvPr id="0" name=""/>
        <dsp:cNvSpPr/>
      </dsp:nvSpPr>
      <dsp:spPr>
        <a:xfrm>
          <a:off x="0" y="241168"/>
          <a:ext cx="3286125" cy="460057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66800">
            <a:lnSpc>
              <a:spcPct val="90000"/>
            </a:lnSpc>
            <a:spcBef>
              <a:spcPct val="0"/>
            </a:spcBef>
            <a:spcAft>
              <a:spcPct val="35000"/>
            </a:spcAft>
            <a:buNone/>
          </a:pPr>
          <a:r>
            <a:rPr lang="en-US" sz="2400" kern="1200" dirty="0"/>
            <a:t>Use one of these:</a:t>
          </a:r>
        </a:p>
        <a:p>
          <a:pPr marL="171450" lvl="1" indent="-171450" algn="l" defTabSz="800100">
            <a:lnSpc>
              <a:spcPct val="90000"/>
            </a:lnSpc>
            <a:spcBef>
              <a:spcPct val="0"/>
            </a:spcBef>
            <a:spcAft>
              <a:spcPct val="15000"/>
            </a:spcAft>
            <a:buChar char="•"/>
          </a:pPr>
          <a:r>
            <a:rPr lang="en-US" sz="1800" kern="1200" dirty="0"/>
            <a:t>According to _______,  “…”</a:t>
          </a:r>
        </a:p>
        <a:p>
          <a:pPr marL="171450" lvl="1" indent="-171450" algn="l" defTabSz="800100">
            <a:lnSpc>
              <a:spcPct val="90000"/>
            </a:lnSpc>
            <a:spcBef>
              <a:spcPct val="0"/>
            </a:spcBef>
            <a:spcAft>
              <a:spcPct val="15000"/>
            </a:spcAft>
            <a:buChar char="•"/>
          </a:pPr>
          <a:r>
            <a:rPr lang="en-US" sz="1800" kern="1200" dirty="0"/>
            <a:t>As ____ said in her essay _____, “…”</a:t>
          </a:r>
        </a:p>
        <a:p>
          <a:pPr marL="171450" lvl="1" indent="-171450" algn="l" defTabSz="800100">
            <a:lnSpc>
              <a:spcPct val="90000"/>
            </a:lnSpc>
            <a:spcBef>
              <a:spcPct val="0"/>
            </a:spcBef>
            <a:spcAft>
              <a:spcPct val="15000"/>
            </a:spcAft>
            <a:buChar char="•"/>
          </a:pPr>
          <a:r>
            <a:rPr lang="en-US" sz="1800" kern="1200" dirty="0"/>
            <a:t>In the words of ______, “…”</a:t>
          </a:r>
        </a:p>
        <a:p>
          <a:pPr marL="171450" lvl="1" indent="-171450" algn="l" defTabSz="800100">
            <a:lnSpc>
              <a:spcPct val="90000"/>
            </a:lnSpc>
            <a:spcBef>
              <a:spcPct val="0"/>
            </a:spcBef>
            <a:spcAft>
              <a:spcPct val="15000"/>
            </a:spcAft>
            <a:buChar char="•"/>
          </a:pPr>
          <a:r>
            <a:rPr lang="en-US" sz="1800" kern="1200" dirty="0"/>
            <a:t>The author goes on to explain that “…”</a:t>
          </a:r>
        </a:p>
      </dsp:txBody>
      <dsp:txXfrm>
        <a:off x="0" y="1989386"/>
        <a:ext cx="3286125" cy="2760345"/>
      </dsp:txXfrm>
    </dsp:sp>
    <dsp:sp modelId="{963E975E-287D-F643-AA22-AB62D48795E4}">
      <dsp:nvSpPr>
        <dsp:cNvPr id="0" name=""/>
        <dsp:cNvSpPr/>
      </dsp:nvSpPr>
      <dsp:spPr>
        <a:xfrm>
          <a:off x="952976" y="701225"/>
          <a:ext cx="1380172" cy="138017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155098" y="903347"/>
        <a:ext cx="975928" cy="975928"/>
      </dsp:txXfrm>
    </dsp:sp>
    <dsp:sp modelId="{7CD4D10B-5D35-9946-811F-96B83963663E}">
      <dsp:nvSpPr>
        <dsp:cNvPr id="0" name=""/>
        <dsp:cNvSpPr/>
      </dsp:nvSpPr>
      <dsp:spPr>
        <a:xfrm>
          <a:off x="0" y="4841671"/>
          <a:ext cx="3286125" cy="72"/>
        </a:xfrm>
        <a:prstGeom prst="rect">
          <a:avLst/>
        </a:prstGeom>
        <a:solidFill>
          <a:schemeClr val="accent2">
            <a:hueOff val="-300918"/>
            <a:satOff val="-1330"/>
            <a:lumOff val="-118"/>
            <a:alphaOff val="0"/>
          </a:schemeClr>
        </a:solidFill>
        <a:ln w="12700" cap="flat" cmpd="sng" algn="ctr">
          <a:solidFill>
            <a:schemeClr val="accent2">
              <a:hueOff val="-300918"/>
              <a:satOff val="-1330"/>
              <a:lumOff val="-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8D929-ECED-D94E-97FB-C41A42FE0278}">
      <dsp:nvSpPr>
        <dsp:cNvPr id="0" name=""/>
        <dsp:cNvSpPr/>
      </dsp:nvSpPr>
      <dsp:spPr>
        <a:xfrm>
          <a:off x="3614737" y="241168"/>
          <a:ext cx="3286125" cy="4600574"/>
        </a:xfrm>
        <a:prstGeom prst="rect">
          <a:avLst/>
        </a:prstGeom>
        <a:solidFill>
          <a:schemeClr val="accent2">
            <a:tint val="40000"/>
            <a:alpha val="90000"/>
            <a:hueOff val="-923015"/>
            <a:satOff val="-2591"/>
            <a:lumOff val="-212"/>
            <a:alphaOff val="0"/>
          </a:schemeClr>
        </a:solidFill>
        <a:ln w="12700" cap="flat" cmpd="sng" algn="ctr">
          <a:solidFill>
            <a:schemeClr val="accent2">
              <a:tint val="40000"/>
              <a:alpha val="90000"/>
              <a:hueOff val="-923015"/>
              <a:satOff val="-2591"/>
              <a:lumOff val="-2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Put quotes in the middle of your sentences to combine evidence and commentary</a:t>
          </a:r>
        </a:p>
      </dsp:txBody>
      <dsp:txXfrm>
        <a:off x="3614737" y="1989386"/>
        <a:ext cx="3286125" cy="2760345"/>
      </dsp:txXfrm>
    </dsp:sp>
    <dsp:sp modelId="{F19C4E53-4197-B045-AE0E-3B975C095217}">
      <dsp:nvSpPr>
        <dsp:cNvPr id="0" name=""/>
        <dsp:cNvSpPr/>
      </dsp:nvSpPr>
      <dsp:spPr>
        <a:xfrm>
          <a:off x="4567713" y="701225"/>
          <a:ext cx="1380172" cy="1380172"/>
        </a:xfrm>
        <a:prstGeom prst="ellipse">
          <a:avLst/>
        </a:prstGeom>
        <a:solidFill>
          <a:schemeClr val="accent2">
            <a:hueOff val="-601836"/>
            <a:satOff val="-2660"/>
            <a:lumOff val="-236"/>
            <a:alphaOff val="0"/>
          </a:schemeClr>
        </a:solidFill>
        <a:ln w="12700" cap="flat" cmpd="sng" algn="ctr">
          <a:solidFill>
            <a:schemeClr val="accent2">
              <a:hueOff val="-601836"/>
              <a:satOff val="-2660"/>
              <a:lumOff val="-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69835" y="903347"/>
        <a:ext cx="975928" cy="975928"/>
      </dsp:txXfrm>
    </dsp:sp>
    <dsp:sp modelId="{B1AC390A-0FD1-D944-A743-BDC096C3AE3B}">
      <dsp:nvSpPr>
        <dsp:cNvPr id="0" name=""/>
        <dsp:cNvSpPr/>
      </dsp:nvSpPr>
      <dsp:spPr>
        <a:xfrm>
          <a:off x="3614737" y="4841671"/>
          <a:ext cx="3286125" cy="72"/>
        </a:xfrm>
        <a:prstGeom prst="rect">
          <a:avLst/>
        </a:prstGeom>
        <a:solidFill>
          <a:schemeClr val="accent2">
            <a:hueOff val="-902754"/>
            <a:satOff val="-3990"/>
            <a:lumOff val="-353"/>
            <a:alphaOff val="0"/>
          </a:schemeClr>
        </a:solidFill>
        <a:ln w="12700" cap="flat" cmpd="sng" algn="ctr">
          <a:solidFill>
            <a:schemeClr val="accent2">
              <a:hueOff val="-902754"/>
              <a:satOff val="-3990"/>
              <a:lumOff val="-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059B3-8BA1-9843-B580-389AF49139E1}">
      <dsp:nvSpPr>
        <dsp:cNvPr id="0" name=""/>
        <dsp:cNvSpPr/>
      </dsp:nvSpPr>
      <dsp:spPr>
        <a:xfrm>
          <a:off x="7229475" y="241168"/>
          <a:ext cx="3286125" cy="4600574"/>
        </a:xfrm>
        <a:prstGeom prst="rect">
          <a:avLst/>
        </a:prstGeom>
        <a:solidFill>
          <a:schemeClr val="accent2">
            <a:tint val="40000"/>
            <a:alpha val="90000"/>
            <a:hueOff val="-1846029"/>
            <a:satOff val="-5183"/>
            <a:lumOff val="-423"/>
            <a:alphaOff val="0"/>
          </a:schemeClr>
        </a:solidFill>
        <a:ln w="12700" cap="flat" cmpd="sng" algn="ctr">
          <a:solidFill>
            <a:schemeClr val="accent2">
              <a:tint val="40000"/>
              <a:alpha val="90000"/>
              <a:hueOff val="-1846029"/>
              <a:satOff val="-5183"/>
              <a:lumOff val="-4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Keep your quotes as short as possible (like 10 words or less) </a:t>
          </a:r>
        </a:p>
      </dsp:txBody>
      <dsp:txXfrm>
        <a:off x="7229475" y="1989386"/>
        <a:ext cx="3286125" cy="2760345"/>
      </dsp:txXfrm>
    </dsp:sp>
    <dsp:sp modelId="{CBCF24E2-046C-8840-8AE6-170AFD795B87}">
      <dsp:nvSpPr>
        <dsp:cNvPr id="0" name=""/>
        <dsp:cNvSpPr/>
      </dsp:nvSpPr>
      <dsp:spPr>
        <a:xfrm>
          <a:off x="8182451" y="701225"/>
          <a:ext cx="1380172" cy="1380172"/>
        </a:xfrm>
        <a:prstGeom prst="ellipse">
          <a:avLst/>
        </a:prstGeom>
        <a:solidFill>
          <a:schemeClr val="accent2">
            <a:hueOff val="-1203671"/>
            <a:satOff val="-5320"/>
            <a:lumOff val="-471"/>
            <a:alphaOff val="0"/>
          </a:schemeClr>
        </a:solidFill>
        <a:ln w="12700" cap="flat" cmpd="sng" algn="ctr">
          <a:solidFill>
            <a:schemeClr val="accent2">
              <a:hueOff val="-1203671"/>
              <a:satOff val="-5320"/>
              <a:lumOff val="-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84573" y="903347"/>
        <a:ext cx="975928" cy="975928"/>
      </dsp:txXfrm>
    </dsp:sp>
    <dsp:sp modelId="{BB702779-F820-0946-BB7A-28127424DAA0}">
      <dsp:nvSpPr>
        <dsp:cNvPr id="0" name=""/>
        <dsp:cNvSpPr/>
      </dsp:nvSpPr>
      <dsp:spPr>
        <a:xfrm>
          <a:off x="7229475" y="4841671"/>
          <a:ext cx="3286125" cy="72"/>
        </a:xfrm>
        <a:prstGeom prst="rect">
          <a:avLst/>
        </a:prstGeom>
        <a:solidFill>
          <a:schemeClr val="accent2">
            <a:hueOff val="-1504589"/>
            <a:satOff val="-6650"/>
            <a:lumOff val="-589"/>
            <a:alphaOff val="0"/>
          </a:schemeClr>
        </a:solidFill>
        <a:ln w="12700" cap="flat" cmpd="sng" algn="ctr">
          <a:solidFill>
            <a:schemeClr val="accent2">
              <a:hueOff val="-1504589"/>
              <a:satOff val="-6650"/>
              <a:lumOff val="-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7B742-8D42-0D47-9D57-408D75103640}">
      <dsp:nvSpPr>
        <dsp:cNvPr id="0" name=""/>
        <dsp:cNvSpPr/>
      </dsp:nvSpPr>
      <dsp:spPr>
        <a:xfrm>
          <a:off x="0" y="3304625"/>
          <a:ext cx="7037387" cy="21681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The purpose of this activity is to…</a:t>
          </a:r>
        </a:p>
      </dsp:txBody>
      <dsp:txXfrm>
        <a:off x="0" y="3304625"/>
        <a:ext cx="7037387" cy="1170823"/>
      </dsp:txXfrm>
    </dsp:sp>
    <dsp:sp modelId="{47FDD648-C607-5B48-BCC2-963D6899465B}">
      <dsp:nvSpPr>
        <dsp:cNvPr id="0" name=""/>
        <dsp:cNvSpPr/>
      </dsp:nvSpPr>
      <dsp:spPr>
        <a:xfrm>
          <a:off x="3436" y="4432085"/>
          <a:ext cx="2343504" cy="99736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Develop extemporaneous speaking skills</a:t>
          </a:r>
        </a:p>
      </dsp:txBody>
      <dsp:txXfrm>
        <a:off x="3436" y="4432085"/>
        <a:ext cx="2343504" cy="997368"/>
      </dsp:txXfrm>
    </dsp:sp>
    <dsp:sp modelId="{09A3F737-1BC3-DA45-8DF2-780E7D2FD103}">
      <dsp:nvSpPr>
        <dsp:cNvPr id="0" name=""/>
        <dsp:cNvSpPr/>
      </dsp:nvSpPr>
      <dsp:spPr>
        <a:xfrm>
          <a:off x="2346941" y="4432085"/>
          <a:ext cx="2343504" cy="99736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Ease students into public speaking</a:t>
          </a:r>
        </a:p>
      </dsp:txBody>
      <dsp:txXfrm>
        <a:off x="2346941" y="4432085"/>
        <a:ext cx="2343504" cy="997368"/>
      </dsp:txXfrm>
    </dsp:sp>
    <dsp:sp modelId="{7C6581DF-FCE8-5A4E-B1BB-B5469134700A}">
      <dsp:nvSpPr>
        <dsp:cNvPr id="0" name=""/>
        <dsp:cNvSpPr/>
      </dsp:nvSpPr>
      <dsp:spPr>
        <a:xfrm>
          <a:off x="4690445" y="4432085"/>
          <a:ext cx="2343504" cy="99736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Improve vocal variety in public speaking</a:t>
          </a:r>
        </a:p>
      </dsp:txBody>
      <dsp:txXfrm>
        <a:off x="4690445" y="4432085"/>
        <a:ext cx="2343504" cy="997368"/>
      </dsp:txXfrm>
    </dsp:sp>
    <dsp:sp modelId="{925041E5-8402-3D47-A20D-1D4E37C5CB9C}">
      <dsp:nvSpPr>
        <dsp:cNvPr id="0" name=""/>
        <dsp:cNvSpPr/>
      </dsp:nvSpPr>
      <dsp:spPr>
        <a:xfrm rot="10800000">
          <a:off x="0" y="2468"/>
          <a:ext cx="7037387" cy="3334679"/>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You will prepare a set of questions which you will be ready to respond to with minimal text aides.</a:t>
          </a:r>
        </a:p>
      </dsp:txBody>
      <dsp:txXfrm rot="10800000">
        <a:off x="0" y="2468"/>
        <a:ext cx="7037387" cy="2166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0BBA2-8318-E14F-851E-2CB2F639498F}">
      <dsp:nvSpPr>
        <dsp:cNvPr id="0" name=""/>
        <dsp:cNvSpPr/>
      </dsp:nvSpPr>
      <dsp:spPr>
        <a:xfrm>
          <a:off x="53" y="161501"/>
          <a:ext cx="5112628" cy="780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Requirements*</a:t>
          </a:r>
          <a:endParaRPr lang="en-US" sz="2300" kern="1200" dirty="0"/>
        </a:p>
      </dsp:txBody>
      <dsp:txXfrm>
        <a:off x="53" y="161501"/>
        <a:ext cx="5112628" cy="780611"/>
      </dsp:txXfrm>
    </dsp:sp>
    <dsp:sp modelId="{DE851993-0F31-844E-A758-4A0BB7C570F8}">
      <dsp:nvSpPr>
        <dsp:cNvPr id="0" name=""/>
        <dsp:cNvSpPr/>
      </dsp:nvSpPr>
      <dsp:spPr>
        <a:xfrm>
          <a:off x="53" y="942113"/>
          <a:ext cx="5112628" cy="2478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You speak on the topic of your talking points article</a:t>
          </a:r>
        </a:p>
        <a:p>
          <a:pPr marL="228600" lvl="1" indent="-228600" algn="l" defTabSz="933450">
            <a:lnSpc>
              <a:spcPct val="90000"/>
            </a:lnSpc>
            <a:spcBef>
              <a:spcPct val="0"/>
            </a:spcBef>
            <a:spcAft>
              <a:spcPct val="15000"/>
            </a:spcAft>
            <a:buChar char="•"/>
          </a:pPr>
          <a:r>
            <a:rPr lang="en-US" sz="2100" kern="1200" dirty="0"/>
            <a:t>Clearly demonstrate 4 of the 5 elements of vocal variety</a:t>
          </a:r>
        </a:p>
        <a:p>
          <a:pPr marL="228600" lvl="1" indent="-228600" algn="l" defTabSz="933450">
            <a:lnSpc>
              <a:spcPct val="90000"/>
            </a:lnSpc>
            <a:spcBef>
              <a:spcPct val="0"/>
            </a:spcBef>
            <a:spcAft>
              <a:spcPct val="15000"/>
            </a:spcAft>
            <a:buChar char="•"/>
          </a:pPr>
          <a:r>
            <a:rPr lang="en-US" sz="2100" kern="1200" dirty="0"/>
            <a:t>Only refers/reads off notecards for specific information</a:t>
          </a:r>
        </a:p>
        <a:p>
          <a:pPr marL="228600" lvl="1" indent="-228600" algn="l" defTabSz="933450">
            <a:lnSpc>
              <a:spcPct val="90000"/>
            </a:lnSpc>
            <a:spcBef>
              <a:spcPct val="0"/>
            </a:spcBef>
            <a:spcAft>
              <a:spcPct val="15000"/>
            </a:spcAft>
            <a:buChar char="•"/>
          </a:pPr>
          <a:r>
            <a:rPr lang="en-US" sz="2100" kern="1200" dirty="0"/>
            <a:t>Should be about 2 minutes in length</a:t>
          </a:r>
        </a:p>
      </dsp:txBody>
      <dsp:txXfrm>
        <a:off x="53" y="942113"/>
        <a:ext cx="5112628" cy="2478734"/>
      </dsp:txXfrm>
    </dsp:sp>
    <dsp:sp modelId="{638AAF8F-17F5-C74D-BD8B-D1D43AA16A09}">
      <dsp:nvSpPr>
        <dsp:cNvPr id="0" name=""/>
        <dsp:cNvSpPr/>
      </dsp:nvSpPr>
      <dsp:spPr>
        <a:xfrm>
          <a:off x="5828450" y="161501"/>
          <a:ext cx="5112628" cy="780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A-level work </a:t>
          </a:r>
          <a:br>
            <a:rPr lang="en-US" sz="2100" kern="1200" dirty="0"/>
          </a:br>
          <a:r>
            <a:rPr lang="en-US" sz="2100" kern="1200" dirty="0"/>
            <a:t>(do at least one of the following)</a:t>
          </a:r>
        </a:p>
      </dsp:txBody>
      <dsp:txXfrm>
        <a:off x="5828450" y="161501"/>
        <a:ext cx="5112628" cy="780611"/>
      </dsp:txXfrm>
    </dsp:sp>
    <dsp:sp modelId="{4CF0392A-FED1-574C-A169-35365370892A}">
      <dsp:nvSpPr>
        <dsp:cNvPr id="0" name=""/>
        <dsp:cNvSpPr/>
      </dsp:nvSpPr>
      <dsp:spPr>
        <a:xfrm>
          <a:off x="5828450" y="942113"/>
          <a:ext cx="5112628" cy="2478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Clearly demonstrates all 5 of the elements of vocal variety</a:t>
          </a:r>
        </a:p>
        <a:p>
          <a:pPr marL="228600" lvl="1" indent="-228600" algn="l" defTabSz="933450">
            <a:lnSpc>
              <a:spcPct val="90000"/>
            </a:lnSpc>
            <a:spcBef>
              <a:spcPct val="0"/>
            </a:spcBef>
            <a:spcAft>
              <a:spcPct val="15000"/>
            </a:spcAft>
            <a:buChar char="•"/>
          </a:pPr>
          <a:r>
            <a:rPr lang="en-US" sz="2100" kern="1200" dirty="0"/>
            <a:t>Expresses genuine emotional reactions as part of their presentation</a:t>
          </a:r>
        </a:p>
        <a:p>
          <a:pPr marL="228600" lvl="1" indent="-228600" algn="l" defTabSz="933450">
            <a:lnSpc>
              <a:spcPct val="90000"/>
            </a:lnSpc>
            <a:spcBef>
              <a:spcPct val="0"/>
            </a:spcBef>
            <a:spcAft>
              <a:spcPct val="15000"/>
            </a:spcAft>
            <a:buChar char="•"/>
          </a:pPr>
          <a:r>
            <a:rPr lang="en-US" sz="2100" kern="1200" dirty="0"/>
            <a:t>Student employs an audio recording as one of their quotes</a:t>
          </a:r>
        </a:p>
        <a:p>
          <a:pPr marL="228600" lvl="1" indent="-228600" algn="l" defTabSz="933450">
            <a:lnSpc>
              <a:spcPct val="90000"/>
            </a:lnSpc>
            <a:spcBef>
              <a:spcPct val="0"/>
            </a:spcBef>
            <a:spcAft>
              <a:spcPct val="15000"/>
            </a:spcAft>
            <a:buChar char="•"/>
          </a:pPr>
          <a:r>
            <a:rPr lang="en-US" sz="2100" kern="1200" dirty="0"/>
            <a:t>Write a cute outro for you &amp; your host</a:t>
          </a:r>
        </a:p>
      </dsp:txBody>
      <dsp:txXfrm>
        <a:off x="5828450" y="942113"/>
        <a:ext cx="5112628" cy="2478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0BBA2-8318-E14F-851E-2CB2F639498F}">
      <dsp:nvSpPr>
        <dsp:cNvPr id="0" name=""/>
        <dsp:cNvSpPr/>
      </dsp:nvSpPr>
      <dsp:spPr>
        <a:xfrm>
          <a:off x="53" y="6580"/>
          <a:ext cx="5112628" cy="780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Requirements*</a:t>
          </a:r>
          <a:endParaRPr lang="en-US" sz="2300" kern="1200" dirty="0"/>
        </a:p>
      </dsp:txBody>
      <dsp:txXfrm>
        <a:off x="53" y="6580"/>
        <a:ext cx="5112628" cy="780611"/>
      </dsp:txXfrm>
    </dsp:sp>
    <dsp:sp modelId="{DE851993-0F31-844E-A758-4A0BB7C570F8}">
      <dsp:nvSpPr>
        <dsp:cNvPr id="0" name=""/>
        <dsp:cNvSpPr/>
      </dsp:nvSpPr>
      <dsp:spPr>
        <a:xfrm>
          <a:off x="53" y="787192"/>
          <a:ext cx="5112628" cy="27885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You speak on the topic of your talking points article</a:t>
          </a:r>
        </a:p>
        <a:p>
          <a:pPr marL="228600" lvl="1" indent="-228600" algn="l" defTabSz="933450">
            <a:lnSpc>
              <a:spcPct val="90000"/>
            </a:lnSpc>
            <a:spcBef>
              <a:spcPct val="0"/>
            </a:spcBef>
            <a:spcAft>
              <a:spcPct val="15000"/>
            </a:spcAft>
            <a:buChar char="•"/>
          </a:pPr>
          <a:r>
            <a:rPr lang="en-US" sz="2100" kern="1200" dirty="0"/>
            <a:t>Clearly demonstrate 4 of the 5 elements of vocal variety</a:t>
          </a:r>
        </a:p>
        <a:p>
          <a:pPr marL="228600" lvl="1" indent="-228600" algn="l" defTabSz="933450">
            <a:lnSpc>
              <a:spcPct val="90000"/>
            </a:lnSpc>
            <a:spcBef>
              <a:spcPct val="0"/>
            </a:spcBef>
            <a:spcAft>
              <a:spcPct val="15000"/>
            </a:spcAft>
            <a:buChar char="•"/>
          </a:pPr>
          <a:r>
            <a:rPr lang="en-US" sz="2100" kern="1200" dirty="0"/>
            <a:t>Only refers/reads off notecards for specific information</a:t>
          </a:r>
        </a:p>
        <a:p>
          <a:pPr marL="228600" lvl="1" indent="-228600" algn="l" defTabSz="933450">
            <a:lnSpc>
              <a:spcPct val="90000"/>
            </a:lnSpc>
            <a:spcBef>
              <a:spcPct val="0"/>
            </a:spcBef>
            <a:spcAft>
              <a:spcPct val="15000"/>
            </a:spcAft>
            <a:buChar char="•"/>
          </a:pPr>
          <a:r>
            <a:rPr lang="en-US" sz="2100" kern="1200" dirty="0"/>
            <a:t>Should be about 2 minutes in length</a:t>
          </a:r>
        </a:p>
      </dsp:txBody>
      <dsp:txXfrm>
        <a:off x="53" y="787192"/>
        <a:ext cx="5112628" cy="2788576"/>
      </dsp:txXfrm>
    </dsp:sp>
    <dsp:sp modelId="{638AAF8F-17F5-C74D-BD8B-D1D43AA16A09}">
      <dsp:nvSpPr>
        <dsp:cNvPr id="0" name=""/>
        <dsp:cNvSpPr/>
      </dsp:nvSpPr>
      <dsp:spPr>
        <a:xfrm>
          <a:off x="5828450" y="6580"/>
          <a:ext cx="5112628" cy="780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A-level work </a:t>
          </a:r>
          <a:br>
            <a:rPr lang="en-US" sz="2100" kern="1200" dirty="0"/>
          </a:br>
          <a:r>
            <a:rPr lang="en-US" sz="2100" kern="1200" dirty="0"/>
            <a:t>(do at least one of the following)</a:t>
          </a:r>
        </a:p>
      </dsp:txBody>
      <dsp:txXfrm>
        <a:off x="5828450" y="6580"/>
        <a:ext cx="5112628" cy="780611"/>
      </dsp:txXfrm>
    </dsp:sp>
    <dsp:sp modelId="{4CF0392A-FED1-574C-A169-35365370892A}">
      <dsp:nvSpPr>
        <dsp:cNvPr id="0" name=""/>
        <dsp:cNvSpPr/>
      </dsp:nvSpPr>
      <dsp:spPr>
        <a:xfrm>
          <a:off x="5828450" y="787192"/>
          <a:ext cx="5112628" cy="27885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Clearly demonstrates all 5 of the elements of vocal variety</a:t>
          </a:r>
        </a:p>
        <a:p>
          <a:pPr marL="228600" lvl="1" indent="-228600" algn="l" defTabSz="933450">
            <a:lnSpc>
              <a:spcPct val="90000"/>
            </a:lnSpc>
            <a:spcBef>
              <a:spcPct val="0"/>
            </a:spcBef>
            <a:spcAft>
              <a:spcPct val="15000"/>
            </a:spcAft>
            <a:buChar char="•"/>
          </a:pPr>
          <a:r>
            <a:rPr lang="en-US" sz="2100" kern="1200" dirty="0"/>
            <a:t>Expresses genuine emotional reactions as part of their presentation</a:t>
          </a:r>
        </a:p>
        <a:p>
          <a:pPr marL="228600" lvl="1" indent="-228600" algn="l" defTabSz="933450">
            <a:lnSpc>
              <a:spcPct val="90000"/>
            </a:lnSpc>
            <a:spcBef>
              <a:spcPct val="0"/>
            </a:spcBef>
            <a:spcAft>
              <a:spcPct val="15000"/>
            </a:spcAft>
            <a:buChar char="•"/>
          </a:pPr>
          <a:r>
            <a:rPr lang="en-US" sz="2100" kern="1200" dirty="0"/>
            <a:t>Edit the audio with intro/outro music and make it sound like a real newscast!</a:t>
          </a:r>
        </a:p>
        <a:p>
          <a:pPr marL="228600" lvl="1" indent="-228600" algn="l" defTabSz="933450">
            <a:lnSpc>
              <a:spcPct val="90000"/>
            </a:lnSpc>
            <a:spcBef>
              <a:spcPct val="0"/>
            </a:spcBef>
            <a:spcAft>
              <a:spcPct val="15000"/>
            </a:spcAft>
            <a:buChar char="•"/>
          </a:pPr>
          <a:r>
            <a:rPr lang="en-US" sz="2100" kern="1200" dirty="0"/>
            <a:t>Write a cute outro for you &amp; your host</a:t>
          </a:r>
        </a:p>
      </dsp:txBody>
      <dsp:txXfrm>
        <a:off x="5828450" y="787192"/>
        <a:ext cx="5112628" cy="27885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91C82-B20A-411A-A9DD-35D2BEF87A5C}" type="datetimeFigureOut">
              <a:rPr lang="en-US" smtClean="0"/>
              <a:t>8/4/25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C1432-797A-4E10-9358-E40E3804F23F}" type="slidenum">
              <a:rPr lang="en-US" smtClean="0"/>
              <a:t>‹#›</a:t>
            </a:fld>
            <a:endParaRPr lang="en-US"/>
          </a:p>
        </p:txBody>
      </p:sp>
    </p:spTree>
    <p:extLst>
      <p:ext uri="{BB962C8B-B14F-4D97-AF65-F5344CB8AC3E}">
        <p14:creationId xmlns:p14="http://schemas.microsoft.com/office/powerpoint/2010/main" val="203825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riteseen.com/blog/film-monologues-wome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pr.org/2023/08/30/1196834904/mcconnell-freezes-agai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pr.org/2024/08/05/nx-s1-5055855/lahaina-maui-wildfire-rebuild-sea-level-anniversar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 – I begin the week by placing copies of The Week magazine on their tables, pre-opened to the recurring feature “Talking Points.” Each talking points article is 3 paragraphs and explores various perspectives on a current event. It is a great model for how to embed quotes, put sources in conversation, and explore multiple perspectives on an issue. I discovered “Talking Points” through my own subscription, however, my media specialist was delighted to use money set aside for periodicals and get the school a subscription. There are also some free ones on The Week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DB02-420E-C746-85DB-1DA0E4334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55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add these notes to the notes section of their notebook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C1432-797A-4E10-9358-E40E3804F2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14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some time discussing the meaning of the word extemporaneous. Sometimes, I even have them add that word and its definition to their notes.</a:t>
            </a:r>
          </a:p>
          <a:p>
            <a:endParaRPr lang="en-US" dirty="0"/>
          </a:p>
          <a:p>
            <a:r>
              <a:rPr lang="en-US" dirty="0"/>
              <a:t>Another way of explaining this assignment: look back at the talking points article you wrote. Imagine that you are going to verbally report on what each paragraph says—not read it out loud but speak extemporaneously about it! The host of the program (your partner) is going to ask a question before each paragraph and then you as the reporter will answer with the information from the paragraph.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C1432-797A-4E10-9358-E40E3804F2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384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slide I use when I plan to do the presentations live in class. I call students up two at a time randomly and they just trade notecards and I check off as I hear each element of vocal variety.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C1432-797A-4E10-9358-E40E3804F2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442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B8DB9-5DF0-0C78-DE7C-83EBE353C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557A2-648C-985B-C471-693A30983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BC423-0391-26DF-77FF-A4395CEF872F}"/>
              </a:ext>
            </a:extLst>
          </p:cNvPr>
          <p:cNvSpPr>
            <a:spLocks noGrp="1"/>
          </p:cNvSpPr>
          <p:nvPr>
            <p:ph type="body" idx="1"/>
          </p:nvPr>
        </p:nvSpPr>
        <p:spPr/>
        <p:txBody>
          <a:bodyPr/>
          <a:lstStyle/>
          <a:p>
            <a:r>
              <a:rPr lang="en-US" dirty="0"/>
              <a:t>This is the slide I use when I have students record them </a:t>
            </a:r>
            <a:r>
              <a:rPr lang="en-US"/>
              <a:t>as podcasts.</a:t>
            </a:r>
            <a:endParaRPr lang="en-US" dirty="0"/>
          </a:p>
        </p:txBody>
      </p:sp>
      <p:sp>
        <p:nvSpPr>
          <p:cNvPr id="4" name="Slide Number Placeholder 3">
            <a:extLst>
              <a:ext uri="{FF2B5EF4-FFF2-40B4-BE49-F238E27FC236}">
                <a16:creationId xmlns:a16="http://schemas.microsoft.com/office/drawing/2014/main" id="{4548E4D6-E1C9-D519-19D8-658F95F78C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C1432-797A-4E10-9358-E40E3804F2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4078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 – Prep by writing the following sentences on sentence strips before class. (these sentences aren’t magical, you can make your own, or have kids make their own!)</a:t>
            </a:r>
          </a:p>
          <a:p>
            <a:r>
              <a:rPr lang="en-US" dirty="0"/>
              <a:t>Do you really want to fight with hammers?</a:t>
            </a:r>
          </a:p>
          <a:p>
            <a:r>
              <a:rPr lang="en-US" dirty="0"/>
              <a:t>My bathroom is on fire.</a:t>
            </a:r>
          </a:p>
          <a:p>
            <a:r>
              <a:rPr lang="en-US" dirty="0"/>
              <a:t>I’m telling you soup is cereal.</a:t>
            </a:r>
          </a:p>
          <a:p>
            <a:r>
              <a:rPr lang="en-US" dirty="0"/>
              <a:t>Mom, get the guerrilla out of the garage.</a:t>
            </a:r>
          </a:p>
          <a:p>
            <a:r>
              <a:rPr lang="en-US" dirty="0"/>
              <a:t>Does this keyboard smell like feet?</a:t>
            </a:r>
          </a:p>
          <a:p>
            <a:r>
              <a:rPr lang="en-US" dirty="0"/>
              <a:t>I’m sorry. I ate all the plums.</a:t>
            </a:r>
          </a:p>
          <a:p>
            <a:r>
              <a:rPr lang="en-US" dirty="0"/>
              <a:t>It’s possible that he didn’t mean to cheat.</a:t>
            </a:r>
          </a:p>
          <a:p>
            <a:r>
              <a:rPr lang="en-US" dirty="0"/>
              <a:t>Would you invest your retirement in bitcoin?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783C2-601E-CD4F-B0F8-9602769D3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11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three volunteers to stand in front of the room. One of them is “Oh,” one of them is “wow,” and one of them is “no.” They can each only respond to the following prompts with their word. This is fun activity about putting emotion into speech.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C1432-797A-4E10-9358-E40E3804F2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702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 find and print out the text of a famous movie monologue. Here are some examples that I use: Alex Baldwin’s God Complex, Bill Pullman Independence Day for the whole world, “I’m mad as hell” from Network, ”We are the Mutants” from Stripes, </a:t>
            </a:r>
            <a:r>
              <a:rPr lang="en-US" dirty="0" err="1"/>
              <a:t>Denzels</a:t>
            </a:r>
            <a:r>
              <a:rPr lang="en-US" dirty="0"/>
              <a:t>’ Gettysburg speech from “Remember the Titans” …and I just realized that these are all men. I apologize and promise that I’m woke. Here: </a:t>
            </a:r>
            <a:r>
              <a:rPr lang="en-US" dirty="0">
                <a:hlinkClick r:id="rId3"/>
              </a:rPr>
              <a:t>13 Powerful Film Monologues Women Can Perform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783C2-601E-CD4F-B0F8-9602769D3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61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I grade this assignment: If students meet the requirements above, they can get any where between a 70 and an 89. 70s are papers that just barely did what they were supposed to do. If they did not meet the minimum requirements, I return it to them ungraded. Try again. If students succeed at the required tasks and attempt to do some of the A-level work, they can get anything from a 90-100. I emphasis that they must do EVERYTHING in the required box, but only one thing in the A-level work.</a:t>
            </a:r>
          </a:p>
        </p:txBody>
      </p:sp>
      <p:sp>
        <p:nvSpPr>
          <p:cNvPr id="4" name="Slide Number Placeholder 3"/>
          <p:cNvSpPr>
            <a:spLocks noGrp="1"/>
          </p:cNvSpPr>
          <p:nvPr>
            <p:ph type="sldNum" sz="quarter" idx="5"/>
          </p:nvPr>
        </p:nvSpPr>
        <p:spPr/>
        <p:txBody>
          <a:bodyPr/>
          <a:lstStyle/>
          <a:p>
            <a:fld id="{D1AC1432-797A-4E10-9358-E40E3804F23F}" type="slidenum">
              <a:rPr lang="en-US" smtClean="0"/>
              <a:t>3</a:t>
            </a:fld>
            <a:endParaRPr lang="en-US"/>
          </a:p>
        </p:txBody>
      </p:sp>
    </p:spTree>
    <p:extLst>
      <p:ext uri="{BB962C8B-B14F-4D97-AF65-F5344CB8AC3E}">
        <p14:creationId xmlns:p14="http://schemas.microsoft.com/office/powerpoint/2010/main" val="183458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version of the prior slide based on grading preference. I used this when I did Talking Points in sophomore English.</a:t>
            </a:r>
          </a:p>
        </p:txBody>
      </p:sp>
      <p:sp>
        <p:nvSpPr>
          <p:cNvPr id="4" name="Slide Number Placeholder 3"/>
          <p:cNvSpPr>
            <a:spLocks noGrp="1"/>
          </p:cNvSpPr>
          <p:nvPr>
            <p:ph type="sldNum" sz="quarter" idx="5"/>
          </p:nvPr>
        </p:nvSpPr>
        <p:spPr/>
        <p:txBody>
          <a:bodyPr/>
          <a:lstStyle/>
          <a:p>
            <a:fld id="{D1AC1432-797A-4E10-9358-E40E3804F23F}" type="slidenum">
              <a:rPr lang="en-US" smtClean="0"/>
              <a:t>4</a:t>
            </a:fld>
            <a:endParaRPr lang="en-US"/>
          </a:p>
        </p:txBody>
      </p:sp>
    </p:spTree>
    <p:extLst>
      <p:ext uri="{BB962C8B-B14F-4D97-AF65-F5344CB8AC3E}">
        <p14:creationId xmlns:p14="http://schemas.microsoft.com/office/powerpoint/2010/main" val="337400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5"/>
          </p:nvPr>
        </p:nvSpPr>
        <p:spPr/>
        <p:txBody>
          <a:bodyPr/>
          <a:lstStyle/>
          <a:p>
            <a:fld id="{D1AC1432-797A-4E10-9358-E40E3804F23F}" type="slidenum">
              <a:rPr lang="en-US" smtClean="0"/>
              <a:t>8</a:t>
            </a:fld>
            <a:endParaRPr lang="en-US"/>
          </a:p>
        </p:txBody>
      </p:sp>
    </p:spTree>
    <p:extLst>
      <p:ext uri="{BB962C8B-B14F-4D97-AF65-F5344CB8AC3E}">
        <p14:creationId xmlns:p14="http://schemas.microsoft.com/office/powerpoint/2010/main" val="277312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2BA657B-F5EB-8848-AD4E-21C5FFDBC63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EFC778D-62B5-C14E-8D1D-9D4E56839B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I have them copy this into their notes section.</a:t>
            </a:r>
          </a:p>
        </p:txBody>
      </p:sp>
      <p:sp>
        <p:nvSpPr>
          <p:cNvPr id="22532" name="Slide Number Placeholder 3">
            <a:extLst>
              <a:ext uri="{FF2B5EF4-FFF2-40B4-BE49-F238E27FC236}">
                <a16:creationId xmlns:a16="http://schemas.microsoft.com/office/drawing/2014/main" id="{0FA90892-508D-B842-9845-2D52DFAE1501}"/>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7C729A-8ADF-964A-BC08-3847F32499D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0152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Mitch McConnell appears to freeze again while talking to reporters in Kentucky : NPR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C7BF5-8560-644D-8ABC-137D89E7EE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7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C7BF5-8560-644D-8ABC-137D89E7EE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38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Rebuilding Lahaina to be more resilient after deadly wildfire : NPR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C7BF5-8560-644D-8ABC-137D89E7EE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7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C7BF5-8560-644D-8ABC-137D89E7EE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38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180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6594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2825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678B-4F6E-4AB8-BBA3-9E1F4E907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6A8B90-CD52-43B7-9267-740C29DBF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74815-B320-4789-8E77-50BBE9420FA0}"/>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5" name="Footer Placeholder 4">
            <a:extLst>
              <a:ext uri="{FF2B5EF4-FFF2-40B4-BE49-F238E27FC236}">
                <a16:creationId xmlns:a16="http://schemas.microsoft.com/office/drawing/2014/main" id="{405E090D-E688-4A0A-8DAC-62455F7A7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29C6-5147-4CFD-8B4F-8936FD856AE6}"/>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1431716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9461-F2A4-47B0-A715-F1122A9FBB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3F8DD-311C-4225-9AC5-C728EF09F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B04A0-B85F-45DD-B657-66C611689A12}"/>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5" name="Footer Placeholder 4">
            <a:extLst>
              <a:ext uri="{FF2B5EF4-FFF2-40B4-BE49-F238E27FC236}">
                <a16:creationId xmlns:a16="http://schemas.microsoft.com/office/drawing/2014/main" id="{CD130D54-367E-4006-8CF9-0AD2E9860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15362-45BB-42C9-BE46-C5DAF12D59FC}"/>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696510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F593D-0D45-4EFF-BCAB-AC89209207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B345B9-A6A4-4C39-A3C6-882BECDA06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FF695D-104E-4EF1-8EC2-F53269815A4C}"/>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5" name="Footer Placeholder 4">
            <a:extLst>
              <a:ext uri="{FF2B5EF4-FFF2-40B4-BE49-F238E27FC236}">
                <a16:creationId xmlns:a16="http://schemas.microsoft.com/office/drawing/2014/main" id="{1F3E01BD-EDFE-43AE-9368-09C034BF9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54DAE-E692-45F1-B136-5A6C6DF59A5D}"/>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173593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89B9-BDC0-4948-8238-F11A67C95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6A3E1-C88A-4C50-B76F-DEC1051BA7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B1ABBE-C466-4CA2-BDD5-477ADF7BD2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ABCAEF-840D-47E1-8A4C-05A3907125CB}"/>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6" name="Footer Placeholder 5">
            <a:extLst>
              <a:ext uri="{FF2B5EF4-FFF2-40B4-BE49-F238E27FC236}">
                <a16:creationId xmlns:a16="http://schemas.microsoft.com/office/drawing/2014/main" id="{09CF1F37-9157-4CB4-85C7-AB71BBD04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2D1C8C-476C-42D6-8D86-C8A50D40512A}"/>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335761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97A4-46DA-46D8-815F-2237FF5413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AA2DC6-DE14-496F-A4A3-C7E49C7F5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5446A4-8D45-4B5E-B287-D7A73C16B5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45482-AC72-452D-B66D-483C55D68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16C64-21C4-4B3A-90F5-02A3ECA260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D31C7E-3ECD-42BB-8558-57054045315D}"/>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8" name="Footer Placeholder 7">
            <a:extLst>
              <a:ext uri="{FF2B5EF4-FFF2-40B4-BE49-F238E27FC236}">
                <a16:creationId xmlns:a16="http://schemas.microsoft.com/office/drawing/2014/main" id="{FE95B4AB-2A74-4959-A3C8-D7DAAF2BF1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2A3A3-D246-4A6F-B816-BD9E00C72E81}"/>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567548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BA9D-E271-4819-9C8B-CE403999A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3AA0D0-249E-46FE-9F12-550E4D5B5B12}"/>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4" name="Footer Placeholder 3">
            <a:extLst>
              <a:ext uri="{FF2B5EF4-FFF2-40B4-BE49-F238E27FC236}">
                <a16:creationId xmlns:a16="http://schemas.microsoft.com/office/drawing/2014/main" id="{079AB119-961D-4A33-BD2D-EE1EFE6845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40E98-BD96-4237-8C68-83D5CA3A87E4}"/>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3865763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B3A14-E40D-4880-81E2-8877E4489ED1}"/>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3" name="Footer Placeholder 2">
            <a:extLst>
              <a:ext uri="{FF2B5EF4-FFF2-40B4-BE49-F238E27FC236}">
                <a16:creationId xmlns:a16="http://schemas.microsoft.com/office/drawing/2014/main" id="{DBDBE500-EEEE-41E9-82FB-E5C3D65CCB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7C052C-FB3D-41E5-BB1C-98EEBF964D54}"/>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169459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A683-851A-49C2-9662-BABDDBA39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5D51BB-7853-404D-AC1C-1C1CE6D759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AC51B0-3594-4157-9249-383DE55F3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A9B24-2448-4037-B365-A5A17C9441E0}"/>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6" name="Footer Placeholder 5">
            <a:extLst>
              <a:ext uri="{FF2B5EF4-FFF2-40B4-BE49-F238E27FC236}">
                <a16:creationId xmlns:a16="http://schemas.microsoft.com/office/drawing/2014/main" id="{D76613FB-98A4-4F0B-8DCC-CA59D4222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48E0B-611B-4DE4-A3FA-D3EAE8C617EB}"/>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66974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5969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2DB5-41FC-45B1-B3C7-799246E7E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33EE8-7979-4021-8C9F-63C3909D9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D9E3FB-74E7-48B0-9062-1D212119B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BDA3A-0F82-4A86-9846-F0F4E933FE40}"/>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6" name="Footer Placeholder 5">
            <a:extLst>
              <a:ext uri="{FF2B5EF4-FFF2-40B4-BE49-F238E27FC236}">
                <a16:creationId xmlns:a16="http://schemas.microsoft.com/office/drawing/2014/main" id="{DE18F37E-63C6-4767-A1AC-02FEF0E67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40D84-0836-4AAE-BD89-DE2DEC6D4C3B}"/>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3267156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4518-54CD-4A1E-8131-7612BB1299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FC9DD9-098F-40CE-BD26-DD6834F5E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17F48-5B34-4B34-BB03-5E66CAFCCBC7}"/>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5" name="Footer Placeholder 4">
            <a:extLst>
              <a:ext uri="{FF2B5EF4-FFF2-40B4-BE49-F238E27FC236}">
                <a16:creationId xmlns:a16="http://schemas.microsoft.com/office/drawing/2014/main" id="{7AB8C98F-7EB8-490C-A5FF-DFA1F41A1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12375-C6FF-4882-AA4D-6F3F307A1977}"/>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4175459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4E47B-5886-48D8-B63C-8A7B2949C6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974539-153F-4151-BF51-FE0178E14E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ABADF-7BA6-4DD1-A500-A4D2B9251AE5}"/>
              </a:ext>
            </a:extLst>
          </p:cNvPr>
          <p:cNvSpPr>
            <a:spLocks noGrp="1"/>
          </p:cNvSpPr>
          <p:nvPr>
            <p:ph type="dt" sz="half" idx="10"/>
          </p:nvPr>
        </p:nvSpPr>
        <p:spPr/>
        <p:txBody>
          <a:bodyPr/>
          <a:lstStyle/>
          <a:p>
            <a:fld id="{6C0180B0-A290-4F3A-AFA1-5783BB2B5450}" type="datetimeFigureOut">
              <a:rPr lang="en-US" smtClean="0"/>
              <a:t>8/4/25</a:t>
            </a:fld>
            <a:endParaRPr lang="en-US"/>
          </a:p>
        </p:txBody>
      </p:sp>
      <p:sp>
        <p:nvSpPr>
          <p:cNvPr id="5" name="Footer Placeholder 4">
            <a:extLst>
              <a:ext uri="{FF2B5EF4-FFF2-40B4-BE49-F238E27FC236}">
                <a16:creationId xmlns:a16="http://schemas.microsoft.com/office/drawing/2014/main" id="{8B33FB3F-6E9D-4A09-8F50-2E13F172E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3D1C1-4437-4223-833C-7F7B1C3D7AD0}"/>
              </a:ext>
            </a:extLst>
          </p:cNvPr>
          <p:cNvSpPr>
            <a:spLocks noGrp="1"/>
          </p:cNvSpPr>
          <p:nvPr>
            <p:ph type="sldNum" sz="quarter" idx="12"/>
          </p:nvPr>
        </p:nvSpPr>
        <p:spPr/>
        <p:txBody>
          <a:bodyPr/>
          <a:lstStyle/>
          <a:p>
            <a:fld id="{81D8AB4B-374B-4199-AB21-FD9239D34533}" type="slidenum">
              <a:rPr lang="en-US" smtClean="0"/>
              <a:t>‹#›</a:t>
            </a:fld>
            <a:endParaRPr lang="en-US"/>
          </a:p>
        </p:txBody>
      </p:sp>
    </p:spTree>
    <p:extLst>
      <p:ext uri="{BB962C8B-B14F-4D97-AF65-F5344CB8AC3E}">
        <p14:creationId xmlns:p14="http://schemas.microsoft.com/office/powerpoint/2010/main" val="1844381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8/4/25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10532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23354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50050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41444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54484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89811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1298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7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86962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22223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38199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8/4/25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7508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6058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2627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2330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3606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263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8/4/25</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677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8/4/25</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4883077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7C9B2-B494-4944-A705-C2F458AECB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5C2B51-7208-43FB-994D-D351C5938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A0C09-5B2C-4737-B81E-64D45F5B0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180B0-A290-4F3A-AFA1-5783BB2B5450}" type="datetimeFigureOut">
              <a:rPr lang="en-US" smtClean="0"/>
              <a:t>8/4/25</a:t>
            </a:fld>
            <a:endParaRPr lang="en-US"/>
          </a:p>
        </p:txBody>
      </p:sp>
      <p:sp>
        <p:nvSpPr>
          <p:cNvPr id="5" name="Footer Placeholder 4">
            <a:extLst>
              <a:ext uri="{FF2B5EF4-FFF2-40B4-BE49-F238E27FC236}">
                <a16:creationId xmlns:a16="http://schemas.microsoft.com/office/drawing/2014/main" id="{F435F523-2244-4395-8818-26C8E0F5B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C6C502-77CB-4AEB-AAC5-EF9CADCE7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8AB4B-374B-4199-AB21-FD9239D34533}" type="slidenum">
              <a:rPr lang="en-US" smtClean="0"/>
              <a:t>‹#›</a:t>
            </a:fld>
            <a:endParaRPr lang="en-US"/>
          </a:p>
        </p:txBody>
      </p:sp>
    </p:spTree>
    <p:extLst>
      <p:ext uri="{BB962C8B-B14F-4D97-AF65-F5344CB8AC3E}">
        <p14:creationId xmlns:p14="http://schemas.microsoft.com/office/powerpoint/2010/main" val="1800570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8/4/25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8496088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1" name="Freeform: Shape 10">
            <a:extLst>
              <a:ext uri="{FF2B5EF4-FFF2-40B4-BE49-F238E27FC236}">
                <a16:creationId xmlns:a16="http://schemas.microsoft.com/office/drawing/2014/main" id="{3F3A0F6C-EB8F-4A4C-8258-23F6D815E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2" cy="6438900"/>
          </a:xfrm>
          <a:custGeom>
            <a:avLst/>
            <a:gdLst>
              <a:gd name="connsiteX0" fmla="*/ 0 w 12198352"/>
              <a:gd name="connsiteY0" fmla="*/ 0 h 6438900"/>
              <a:gd name="connsiteX1" fmla="*/ 12198352 w 12198352"/>
              <a:gd name="connsiteY1" fmla="*/ 0 h 6438900"/>
              <a:gd name="connsiteX2" fmla="*/ 12198352 w 12198352"/>
              <a:gd name="connsiteY2" fmla="*/ 5644414 h 6438900"/>
              <a:gd name="connsiteX3" fmla="*/ 12042486 w 12198352"/>
              <a:gd name="connsiteY3" fmla="*/ 5750064 h 6438900"/>
              <a:gd name="connsiteX4" fmla="*/ 9483672 w 12198352"/>
              <a:gd name="connsiteY4" fmla="*/ 6432438 h 6438900"/>
              <a:gd name="connsiteX5" fmla="*/ 8500895 w 12198352"/>
              <a:gd name="connsiteY5" fmla="*/ 6437925 h 6438900"/>
              <a:gd name="connsiteX6" fmla="*/ 1629409 w 12198352"/>
              <a:gd name="connsiteY6" fmla="*/ 5170893 h 6438900"/>
              <a:gd name="connsiteX7" fmla="*/ 433424 w 12198352"/>
              <a:gd name="connsiteY7" fmla="*/ 4633819 h 6438900"/>
              <a:gd name="connsiteX8" fmla="*/ 0 w 12198352"/>
              <a:gd name="connsiteY8" fmla="*/ 4450771 h 643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352" h="6438900">
                <a:moveTo>
                  <a:pt x="0" y="0"/>
                </a:moveTo>
                <a:lnTo>
                  <a:pt x="12198352" y="0"/>
                </a:lnTo>
                <a:lnTo>
                  <a:pt x="12198352" y="5644414"/>
                </a:lnTo>
                <a:lnTo>
                  <a:pt x="12042486" y="5750064"/>
                </a:lnTo>
                <a:cubicBezTo>
                  <a:pt x="11268689" y="6237466"/>
                  <a:pt x="10357585" y="6417714"/>
                  <a:pt x="9483672" y="6432438"/>
                </a:cubicBezTo>
                <a:cubicBezTo>
                  <a:pt x="9158751" y="6438062"/>
                  <a:pt x="8830819" y="6440385"/>
                  <a:pt x="8500895" y="6437925"/>
                </a:cubicBezTo>
                <a:cubicBezTo>
                  <a:pt x="6191416" y="6420695"/>
                  <a:pt x="3784289" y="6168856"/>
                  <a:pt x="1629409" y="5170893"/>
                </a:cubicBezTo>
                <a:cubicBezTo>
                  <a:pt x="1229906" y="4985892"/>
                  <a:pt x="831404" y="4807078"/>
                  <a:pt x="433424" y="4633819"/>
                </a:cubicBezTo>
                <a:lnTo>
                  <a:pt x="0" y="44507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6A9C92F4-A4A4-42E0-9391-C666AAED1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817925">
            <a:off x="2322363" y="-118377"/>
            <a:ext cx="7900749" cy="9821966"/>
          </a:xfrm>
          <a:custGeom>
            <a:avLst/>
            <a:gdLst>
              <a:gd name="connsiteX0" fmla="*/ 589029 w 7858893"/>
              <a:gd name="connsiteY0" fmla="*/ 9827096 h 9827096"/>
              <a:gd name="connsiteX1" fmla="*/ 0 w 7858893"/>
              <a:gd name="connsiteY1" fmla="*/ 9338053 h 9827096"/>
              <a:gd name="connsiteX2" fmla="*/ 50440 w 7858893"/>
              <a:gd name="connsiteY2" fmla="*/ 9011561 h 9827096"/>
              <a:gd name="connsiteX3" fmla="*/ 398242 w 7858893"/>
              <a:gd name="connsiteY3" fmla="*/ 7620242 h 9827096"/>
              <a:gd name="connsiteX4" fmla="*/ 6756719 w 7858893"/>
              <a:gd name="connsiteY4" fmla="*/ 593416 h 9827096"/>
              <a:gd name="connsiteX5" fmla="*/ 7642630 w 7858893"/>
              <a:gd name="connsiteY5" fmla="*/ 111525 h 9827096"/>
              <a:gd name="connsiteX6" fmla="*/ 7858893 w 7858893"/>
              <a:gd name="connsiteY6" fmla="*/ 0 h 9827096"/>
              <a:gd name="connsiteX0" fmla="*/ 589029 w 8190490"/>
              <a:gd name="connsiteY0" fmla="*/ 9787128 h 9787128"/>
              <a:gd name="connsiteX1" fmla="*/ 0 w 8190490"/>
              <a:gd name="connsiteY1" fmla="*/ 9298085 h 9787128"/>
              <a:gd name="connsiteX2" fmla="*/ 50440 w 8190490"/>
              <a:gd name="connsiteY2" fmla="*/ 8971593 h 9787128"/>
              <a:gd name="connsiteX3" fmla="*/ 398242 w 8190490"/>
              <a:gd name="connsiteY3" fmla="*/ 7580274 h 9787128"/>
              <a:gd name="connsiteX4" fmla="*/ 6756719 w 8190490"/>
              <a:gd name="connsiteY4" fmla="*/ 553448 h 9787128"/>
              <a:gd name="connsiteX5" fmla="*/ 7642630 w 8190490"/>
              <a:gd name="connsiteY5" fmla="*/ 71557 h 9787128"/>
              <a:gd name="connsiteX6" fmla="*/ 8190490 w 8190490"/>
              <a:gd name="connsiteY6" fmla="*/ 0 h 9787128"/>
              <a:gd name="connsiteX7" fmla="*/ 589029 w 8190490"/>
              <a:gd name="connsiteY7" fmla="*/ 9787128 h 9787128"/>
              <a:gd name="connsiteX0" fmla="*/ 589029 w 8281930"/>
              <a:gd name="connsiteY0" fmla="*/ 9722690 h 9722690"/>
              <a:gd name="connsiteX1" fmla="*/ 0 w 8281930"/>
              <a:gd name="connsiteY1" fmla="*/ 9233647 h 9722690"/>
              <a:gd name="connsiteX2" fmla="*/ 50440 w 8281930"/>
              <a:gd name="connsiteY2" fmla="*/ 8907155 h 9722690"/>
              <a:gd name="connsiteX3" fmla="*/ 398242 w 8281930"/>
              <a:gd name="connsiteY3" fmla="*/ 7515836 h 9722690"/>
              <a:gd name="connsiteX4" fmla="*/ 6756719 w 8281930"/>
              <a:gd name="connsiteY4" fmla="*/ 489010 h 9722690"/>
              <a:gd name="connsiteX5" fmla="*/ 7642630 w 8281930"/>
              <a:gd name="connsiteY5" fmla="*/ 7119 h 9722690"/>
              <a:gd name="connsiteX6" fmla="*/ 8281930 w 8281930"/>
              <a:gd name="connsiteY6" fmla="*/ 27002 h 9722690"/>
              <a:gd name="connsiteX0" fmla="*/ 589029 w 7911958"/>
              <a:gd name="connsiteY0" fmla="*/ 9802819 h 9802819"/>
              <a:gd name="connsiteX1" fmla="*/ 0 w 7911958"/>
              <a:gd name="connsiteY1" fmla="*/ 9313776 h 9802819"/>
              <a:gd name="connsiteX2" fmla="*/ 50440 w 7911958"/>
              <a:gd name="connsiteY2" fmla="*/ 8987284 h 9802819"/>
              <a:gd name="connsiteX3" fmla="*/ 398242 w 7911958"/>
              <a:gd name="connsiteY3" fmla="*/ 7595965 h 9802819"/>
              <a:gd name="connsiteX4" fmla="*/ 6756719 w 7911958"/>
              <a:gd name="connsiteY4" fmla="*/ 569139 h 9802819"/>
              <a:gd name="connsiteX5" fmla="*/ 7642630 w 7911958"/>
              <a:gd name="connsiteY5" fmla="*/ 87248 h 9802819"/>
              <a:gd name="connsiteX6" fmla="*/ 7911958 w 7911958"/>
              <a:gd name="connsiteY6" fmla="*/ 0 h 9802819"/>
              <a:gd name="connsiteX0" fmla="*/ 589029 w 7642630"/>
              <a:gd name="connsiteY0" fmla="*/ 9715571 h 9715571"/>
              <a:gd name="connsiteX1" fmla="*/ 0 w 7642630"/>
              <a:gd name="connsiteY1" fmla="*/ 9226528 h 9715571"/>
              <a:gd name="connsiteX2" fmla="*/ 50440 w 7642630"/>
              <a:gd name="connsiteY2" fmla="*/ 8900036 h 9715571"/>
              <a:gd name="connsiteX3" fmla="*/ 398242 w 7642630"/>
              <a:gd name="connsiteY3" fmla="*/ 7508717 h 9715571"/>
              <a:gd name="connsiteX4" fmla="*/ 6756719 w 7642630"/>
              <a:gd name="connsiteY4" fmla="*/ 481891 h 9715571"/>
              <a:gd name="connsiteX5" fmla="*/ 7642630 w 7642630"/>
              <a:gd name="connsiteY5" fmla="*/ 0 h 9715571"/>
              <a:gd name="connsiteX0" fmla="*/ 589029 w 7900749"/>
              <a:gd name="connsiteY0" fmla="*/ 9821966 h 9821966"/>
              <a:gd name="connsiteX1" fmla="*/ 0 w 7900749"/>
              <a:gd name="connsiteY1" fmla="*/ 9332923 h 9821966"/>
              <a:gd name="connsiteX2" fmla="*/ 50440 w 7900749"/>
              <a:gd name="connsiteY2" fmla="*/ 9006431 h 9821966"/>
              <a:gd name="connsiteX3" fmla="*/ 398242 w 7900749"/>
              <a:gd name="connsiteY3" fmla="*/ 7615112 h 9821966"/>
              <a:gd name="connsiteX4" fmla="*/ 6756719 w 7900749"/>
              <a:gd name="connsiteY4" fmla="*/ 588286 h 9821966"/>
              <a:gd name="connsiteX5" fmla="*/ 7900749 w 7900749"/>
              <a:gd name="connsiteY5" fmla="*/ 0 h 982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0749" h="9821966">
                <a:moveTo>
                  <a:pt x="589029" y="9821966"/>
                </a:moveTo>
                <a:lnTo>
                  <a:pt x="0" y="9332923"/>
                </a:lnTo>
                <a:lnTo>
                  <a:pt x="50440" y="9006431"/>
                </a:lnTo>
                <a:cubicBezTo>
                  <a:pt x="119970" y="8604142"/>
                  <a:pt x="221982" y="8158814"/>
                  <a:pt x="398242" y="7615112"/>
                </a:cubicBezTo>
                <a:cubicBezTo>
                  <a:pt x="1372817" y="4608865"/>
                  <a:pt x="3887952" y="2237199"/>
                  <a:pt x="6756719" y="588286"/>
                </a:cubicBezTo>
                <a:cubicBezTo>
                  <a:pt x="6992735" y="452730"/>
                  <a:pt x="7549593" y="182994"/>
                  <a:pt x="7900749"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B0588F41-E5B5-7941-834D-C209BB877D64}"/>
              </a:ext>
            </a:extLst>
          </p:cNvPr>
          <p:cNvSpPr>
            <a:spLocks noGrp="1"/>
          </p:cNvSpPr>
          <p:nvPr>
            <p:ph type="title"/>
          </p:nvPr>
        </p:nvSpPr>
        <p:spPr>
          <a:xfrm>
            <a:off x="366972" y="442765"/>
            <a:ext cx="3949569" cy="2286000"/>
          </a:xfrm>
        </p:spPr>
        <p:txBody>
          <a:bodyPr anchor="t">
            <a:noAutofit/>
          </a:bodyPr>
          <a:lstStyle/>
          <a:p>
            <a:r>
              <a:rPr lang="en-US" sz="4000" dirty="0">
                <a:solidFill>
                  <a:srgbClr val="FFFFFF"/>
                </a:solidFill>
              </a:rPr>
              <a:t>Read the Talking Points Articles at your Tables</a:t>
            </a:r>
          </a:p>
        </p:txBody>
      </p:sp>
      <p:graphicFrame>
        <p:nvGraphicFramePr>
          <p:cNvPr id="5" name="Content Placeholder 2">
            <a:extLst>
              <a:ext uri="{FF2B5EF4-FFF2-40B4-BE49-F238E27FC236}">
                <a16:creationId xmlns:a16="http://schemas.microsoft.com/office/drawing/2014/main" id="{8292EEE7-D042-98BB-096E-461791F505F8}"/>
              </a:ext>
            </a:extLst>
          </p:cNvPr>
          <p:cNvGraphicFramePr>
            <a:graphicFrameLocks noGrp="1"/>
          </p:cNvGraphicFramePr>
          <p:nvPr>
            <p:ph idx="1"/>
          </p:nvPr>
        </p:nvGraphicFramePr>
        <p:xfrm>
          <a:off x="4572000" y="771726"/>
          <a:ext cx="6858000" cy="456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a:extLst>
              <a:ext uri="{FF2B5EF4-FFF2-40B4-BE49-F238E27FC236}">
                <a16:creationId xmlns:a16="http://schemas.microsoft.com/office/drawing/2014/main" id="{460961C1-00A5-2C48-A1AC-EBBE209394F5}"/>
              </a:ext>
            </a:extLst>
          </p:cNvPr>
          <p:cNvSpPr/>
          <p:nvPr/>
        </p:nvSpPr>
        <p:spPr>
          <a:xfrm>
            <a:off x="1773044" y="2207941"/>
            <a:ext cx="1025912" cy="613317"/>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25BEC6B9-A05B-BF4B-BD1C-065D8AEFA3F8}"/>
              </a:ext>
            </a:extLst>
          </p:cNvPr>
          <p:cNvSpPr txBox="1">
            <a:spLocks/>
          </p:cNvSpPr>
          <p:nvPr/>
        </p:nvSpPr>
        <p:spPr>
          <a:xfrm>
            <a:off x="762000" y="2800322"/>
            <a:ext cx="3554540" cy="22860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itka Subheading"/>
                <a:ea typeface="+mj-ea"/>
                <a:cs typeface="+mj-cs"/>
              </a:rPr>
              <a:t>What pattern(s) do you notice about this type of news feature?</a:t>
            </a:r>
          </a:p>
        </p:txBody>
      </p:sp>
      <p:sp>
        <p:nvSpPr>
          <p:cNvPr id="3" name="Title 1">
            <a:extLst>
              <a:ext uri="{FF2B5EF4-FFF2-40B4-BE49-F238E27FC236}">
                <a16:creationId xmlns:a16="http://schemas.microsoft.com/office/drawing/2014/main" id="{2A51C45D-8E7B-9672-270C-E46926B8965F}"/>
              </a:ext>
            </a:extLst>
          </p:cNvPr>
          <p:cNvSpPr txBox="1">
            <a:spLocks/>
          </p:cNvSpPr>
          <p:nvPr/>
        </p:nvSpPr>
        <p:spPr>
          <a:xfrm>
            <a:off x="110940" y="5221435"/>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Sitka Subheading"/>
                <a:ea typeface="+mj-ea"/>
                <a:cs typeface="+mj-cs"/>
              </a:rPr>
              <a:t>Bellwork</a:t>
            </a:r>
            <a:endParaRPr kumimoji="0" lang="en-US" sz="4400" b="0" i="0" u="none" strike="noStrike" kern="1200" cap="none" spc="0" normalizeH="0" baseline="0" noProof="0" dirty="0">
              <a:ln>
                <a:noFill/>
              </a:ln>
              <a:solidFill>
                <a:prstClr val="white"/>
              </a:solidFill>
              <a:effectLst/>
              <a:uLnTx/>
              <a:uFillTx/>
              <a:latin typeface="Sitka Subheading"/>
              <a:ea typeface="+mj-ea"/>
              <a:cs typeface="+mj-cs"/>
            </a:endParaRPr>
          </a:p>
        </p:txBody>
      </p:sp>
    </p:spTree>
    <p:extLst>
      <p:ext uri="{BB962C8B-B14F-4D97-AF65-F5344CB8AC3E}">
        <p14:creationId xmlns:p14="http://schemas.microsoft.com/office/powerpoint/2010/main" val="29205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AF4D-8FE5-3DA2-F1FF-73FC2C2AC3AA}"/>
              </a:ext>
            </a:extLst>
          </p:cNvPr>
          <p:cNvSpPr>
            <a:spLocks noGrp="1"/>
          </p:cNvSpPr>
          <p:nvPr>
            <p:ph type="ctrTitle"/>
          </p:nvPr>
        </p:nvSpPr>
        <p:spPr/>
        <p:txBody>
          <a:bodyPr/>
          <a:lstStyle/>
          <a:p>
            <a:r>
              <a:rPr lang="en-US" dirty="0"/>
              <a:t>Begin your Talking Points article</a:t>
            </a:r>
          </a:p>
        </p:txBody>
      </p:sp>
      <p:sp>
        <p:nvSpPr>
          <p:cNvPr id="3" name="Subtitle 2">
            <a:extLst>
              <a:ext uri="{FF2B5EF4-FFF2-40B4-BE49-F238E27FC236}">
                <a16:creationId xmlns:a16="http://schemas.microsoft.com/office/drawing/2014/main" id="{9B1E1825-E36E-8EEC-B2E7-B6437342C91D}"/>
              </a:ext>
            </a:extLst>
          </p:cNvPr>
          <p:cNvSpPr>
            <a:spLocks noGrp="1"/>
          </p:cNvSpPr>
          <p:nvPr>
            <p:ph type="subTitle" idx="1"/>
          </p:nvPr>
        </p:nvSpPr>
        <p:spPr/>
        <p:txBody>
          <a:bodyPr/>
          <a:lstStyle/>
          <a:p>
            <a:r>
              <a:rPr lang="en-US" dirty="0"/>
              <a:t>And start embedding quotes!</a:t>
            </a:r>
          </a:p>
        </p:txBody>
      </p:sp>
    </p:spTree>
    <p:extLst>
      <p:ext uri="{BB962C8B-B14F-4D97-AF65-F5344CB8AC3E}">
        <p14:creationId xmlns:p14="http://schemas.microsoft.com/office/powerpoint/2010/main" val="170902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E50D-1523-F449-9C00-E2B71EA40F54}"/>
              </a:ext>
            </a:extLst>
          </p:cNvPr>
          <p:cNvSpPr>
            <a:spLocks noGrp="1"/>
          </p:cNvSpPr>
          <p:nvPr>
            <p:ph type="title"/>
          </p:nvPr>
        </p:nvSpPr>
        <p:spPr/>
        <p:txBody>
          <a:bodyPr/>
          <a:lstStyle/>
          <a:p>
            <a:r>
              <a:rPr lang="en-US" dirty="0"/>
              <a:t>Today is a Work Day</a:t>
            </a:r>
          </a:p>
        </p:txBody>
      </p:sp>
      <p:sp>
        <p:nvSpPr>
          <p:cNvPr id="3" name="Content Placeholder 2">
            <a:extLst>
              <a:ext uri="{FF2B5EF4-FFF2-40B4-BE49-F238E27FC236}">
                <a16:creationId xmlns:a16="http://schemas.microsoft.com/office/drawing/2014/main" id="{B18565C5-DB50-434B-AC84-304220B51941}"/>
              </a:ext>
            </a:extLst>
          </p:cNvPr>
          <p:cNvSpPr>
            <a:spLocks noGrp="1"/>
          </p:cNvSpPr>
          <p:nvPr>
            <p:ph sz="half" idx="1"/>
          </p:nvPr>
        </p:nvSpPr>
        <p:spPr/>
        <p:txBody>
          <a:bodyPr>
            <a:normAutofit lnSpcReduction="10000"/>
          </a:bodyPr>
          <a:lstStyle/>
          <a:p>
            <a:r>
              <a:rPr lang="en-US" dirty="0"/>
              <a:t>Participation Points awarded for using class time wisely</a:t>
            </a:r>
          </a:p>
          <a:p>
            <a:pPr lvl="1"/>
            <a:r>
              <a:rPr lang="en-US" dirty="0"/>
              <a:t>And deducted for not…</a:t>
            </a:r>
          </a:p>
          <a:p>
            <a:r>
              <a:rPr lang="en-US" dirty="0"/>
              <a:t>Bring necessary materials (devices, printed articles, etc.)</a:t>
            </a:r>
          </a:p>
          <a:p>
            <a:r>
              <a:rPr lang="en-US" dirty="0"/>
              <a:t>Take advantage of the classroom</a:t>
            </a:r>
          </a:p>
          <a:p>
            <a:pPr lvl="1"/>
            <a:r>
              <a:rPr lang="en-US" dirty="0"/>
              <a:t>Help each other!</a:t>
            </a:r>
          </a:p>
          <a:p>
            <a:pPr lvl="1"/>
            <a:r>
              <a:rPr lang="en-US" dirty="0"/>
              <a:t>Ask me questions!</a:t>
            </a:r>
          </a:p>
        </p:txBody>
      </p:sp>
      <p:sp>
        <p:nvSpPr>
          <p:cNvPr id="6" name="Content Placeholder 2">
            <a:extLst>
              <a:ext uri="{FF2B5EF4-FFF2-40B4-BE49-F238E27FC236}">
                <a16:creationId xmlns:a16="http://schemas.microsoft.com/office/drawing/2014/main" id="{B832FB14-78FE-0340-AC89-3728073DC917}"/>
              </a:ext>
            </a:extLst>
          </p:cNvPr>
          <p:cNvSpPr txBox="1">
            <a:spLocks/>
          </p:cNvSpPr>
          <p:nvPr/>
        </p:nvSpPr>
        <p:spPr>
          <a:xfrm>
            <a:off x="6362205" y="3279775"/>
            <a:ext cx="5181600" cy="392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Find the quotes you want to use from the articles you found yesterday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Begin Writing Your Talking Points Article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Papers Due Tonight</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47193E7-4560-55EA-3A91-B45918B17487}"/>
              </a:ext>
            </a:extLst>
          </p:cNvPr>
          <p:cNvPicPr>
            <a:picLocks noChangeAspect="1"/>
          </p:cNvPicPr>
          <p:nvPr/>
        </p:nvPicPr>
        <p:blipFill>
          <a:blip r:embed="rId2"/>
          <a:stretch>
            <a:fillRect/>
          </a:stretch>
        </p:blipFill>
        <p:spPr>
          <a:xfrm>
            <a:off x="6848227" y="539750"/>
            <a:ext cx="4676775" cy="2571750"/>
          </a:xfrm>
          <a:prstGeom prst="rect">
            <a:avLst/>
          </a:prstGeom>
        </p:spPr>
      </p:pic>
    </p:spTree>
    <p:extLst>
      <p:ext uri="{BB962C8B-B14F-4D97-AF65-F5344CB8AC3E}">
        <p14:creationId xmlns:p14="http://schemas.microsoft.com/office/powerpoint/2010/main" val="411677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E3BC-40A2-F270-FEB3-7FCFCA4A80F2}"/>
              </a:ext>
            </a:extLst>
          </p:cNvPr>
          <p:cNvSpPr>
            <a:spLocks noGrp="1"/>
          </p:cNvSpPr>
          <p:nvPr>
            <p:ph type="title"/>
          </p:nvPr>
        </p:nvSpPr>
        <p:spPr/>
        <p:txBody>
          <a:bodyPr/>
          <a:lstStyle/>
          <a:p>
            <a:r>
              <a:rPr lang="en-US" dirty="0"/>
              <a:t>Dear Teacher</a:t>
            </a:r>
          </a:p>
        </p:txBody>
      </p:sp>
      <p:sp>
        <p:nvSpPr>
          <p:cNvPr id="3" name="Content Placeholder 2">
            <a:extLst>
              <a:ext uri="{FF2B5EF4-FFF2-40B4-BE49-F238E27FC236}">
                <a16:creationId xmlns:a16="http://schemas.microsoft.com/office/drawing/2014/main" id="{1F98788D-BC8C-055C-190E-87D4222CCE9E}"/>
              </a:ext>
            </a:extLst>
          </p:cNvPr>
          <p:cNvSpPr>
            <a:spLocks noGrp="1"/>
          </p:cNvSpPr>
          <p:nvPr>
            <p:ph idx="1"/>
          </p:nvPr>
        </p:nvSpPr>
        <p:spPr>
          <a:xfrm>
            <a:off x="838200" y="1399142"/>
            <a:ext cx="10515600" cy="5458858"/>
          </a:xfrm>
        </p:spPr>
        <p:txBody>
          <a:bodyPr/>
          <a:lstStyle/>
          <a:p>
            <a:r>
              <a:rPr lang="en-US" dirty="0"/>
              <a:t>The next few slides are to demonstrate what I did the last few years. I will update again this year with a current news story, often one that I hear on the way to work that day.</a:t>
            </a:r>
          </a:p>
          <a:p>
            <a:pPr lvl="1"/>
            <a:r>
              <a:rPr lang="en-US" dirty="0"/>
              <a:t>The requirements are simple: </a:t>
            </a:r>
          </a:p>
          <a:p>
            <a:pPr lvl="2"/>
            <a:r>
              <a:rPr lang="en-US" dirty="0"/>
              <a:t>should be less than five minutes to listen to</a:t>
            </a:r>
          </a:p>
          <a:p>
            <a:pPr lvl="2"/>
            <a:r>
              <a:rPr lang="en-US" dirty="0"/>
              <a:t>The host interviews a REPORTER who gives a break down of the news</a:t>
            </a:r>
          </a:p>
          <a:p>
            <a:pPr lvl="1"/>
            <a:r>
              <a:rPr lang="en-US" dirty="0"/>
              <a:t>Then I find it on NPR’s website and copy/paste their picture into the slides below.</a:t>
            </a:r>
          </a:p>
          <a:p>
            <a:r>
              <a:rPr lang="en-US" dirty="0"/>
              <a:t>Why two slides?</a:t>
            </a:r>
          </a:p>
          <a:p>
            <a:pPr lvl="1"/>
            <a:r>
              <a:rPr lang="en-US" dirty="0"/>
              <a:t>We listen to it twice.</a:t>
            </a:r>
          </a:p>
          <a:p>
            <a:pPr lvl="1"/>
            <a:r>
              <a:rPr lang="en-US" dirty="0"/>
              <a:t>The first slide has discussion questions about CONTENT</a:t>
            </a:r>
          </a:p>
          <a:p>
            <a:pPr lvl="1"/>
            <a:r>
              <a:rPr lang="en-US" dirty="0"/>
              <a:t>The second slide has discussion questions about vocal variety</a:t>
            </a:r>
          </a:p>
        </p:txBody>
      </p:sp>
    </p:spTree>
    <p:extLst>
      <p:ext uri="{BB962C8B-B14F-4D97-AF65-F5344CB8AC3E}">
        <p14:creationId xmlns:p14="http://schemas.microsoft.com/office/powerpoint/2010/main" val="158454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478917-09A6-0D46-A860-F10A07519A47}"/>
              </a:ext>
            </a:extLst>
          </p:cNvPr>
          <p:cNvSpPr>
            <a:spLocks noGrp="1"/>
          </p:cNvSpPr>
          <p:nvPr>
            <p:ph type="title"/>
          </p:nvPr>
        </p:nvSpPr>
        <p:spPr>
          <a:xfrm>
            <a:off x="7835104" y="1213968"/>
            <a:ext cx="3220127" cy="1132187"/>
          </a:xfrm>
        </p:spPr>
        <p:txBody>
          <a:bodyPr anchor="b">
            <a:normAutofit/>
          </a:bodyPr>
          <a:lstStyle/>
          <a:p>
            <a:r>
              <a:rPr lang="en-US" sz="3600" dirty="0">
                <a:solidFill>
                  <a:srgbClr val="FFFFFF"/>
                </a:solidFill>
              </a:rPr>
              <a:t>Listen to the NPR News Brief</a:t>
            </a:r>
          </a:p>
        </p:txBody>
      </p:sp>
      <p:sp>
        <p:nvSpPr>
          <p:cNvPr id="3" name="Content Placeholder 2">
            <a:extLst>
              <a:ext uri="{FF2B5EF4-FFF2-40B4-BE49-F238E27FC236}">
                <a16:creationId xmlns:a16="http://schemas.microsoft.com/office/drawing/2014/main" id="{6C786E6A-4BEE-FE4E-A5E2-DFD70357A2EE}"/>
              </a:ext>
            </a:extLst>
          </p:cNvPr>
          <p:cNvSpPr>
            <a:spLocks noGrp="1"/>
          </p:cNvSpPr>
          <p:nvPr>
            <p:ph idx="1"/>
          </p:nvPr>
        </p:nvSpPr>
        <p:spPr>
          <a:xfrm>
            <a:off x="7835105" y="2489288"/>
            <a:ext cx="3264916" cy="3243604"/>
          </a:xfrm>
        </p:spPr>
        <p:txBody>
          <a:bodyPr anchor="t">
            <a:normAutofit/>
          </a:bodyPr>
          <a:lstStyle/>
          <a:p>
            <a:r>
              <a:rPr lang="en-US" sz="2000" dirty="0">
                <a:solidFill>
                  <a:srgbClr val="FFFFFF"/>
                </a:solidFill>
              </a:rPr>
              <a:t>What lenses did you hear?</a:t>
            </a:r>
          </a:p>
          <a:p>
            <a:r>
              <a:rPr lang="en-US" sz="2000" dirty="0">
                <a:solidFill>
                  <a:srgbClr val="FFFFFF"/>
                </a:solidFill>
              </a:rPr>
              <a:t>What perspectives were covered?</a:t>
            </a:r>
          </a:p>
          <a:p>
            <a:r>
              <a:rPr lang="en-US" sz="2000" dirty="0">
                <a:solidFill>
                  <a:srgbClr val="FFFFFF"/>
                </a:solidFill>
              </a:rPr>
              <a:t>What types of sources did the reporter call on?</a:t>
            </a:r>
          </a:p>
          <a:p>
            <a:r>
              <a:rPr lang="en-US" sz="2000" dirty="0">
                <a:solidFill>
                  <a:srgbClr val="FFFFFF"/>
                </a:solidFill>
              </a:rPr>
              <a:t>How did the reporter present the information in an interesting way?</a:t>
            </a:r>
          </a:p>
        </p:txBody>
      </p:sp>
      <p:sp>
        <p:nvSpPr>
          <p:cNvPr id="103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B65D16-E7D7-E583-5149-4B796F2CB576}"/>
              </a:ext>
            </a:extLst>
          </p:cNvPr>
          <p:cNvPicPr>
            <a:picLocks noChangeAspect="1"/>
          </p:cNvPicPr>
          <p:nvPr/>
        </p:nvPicPr>
        <p:blipFill>
          <a:blip r:embed="rId3"/>
          <a:stretch>
            <a:fillRect/>
          </a:stretch>
        </p:blipFill>
        <p:spPr>
          <a:xfrm>
            <a:off x="511179" y="802252"/>
            <a:ext cx="7002194" cy="5251645"/>
          </a:xfrm>
          <a:prstGeom prst="rect">
            <a:avLst/>
          </a:prstGeom>
        </p:spPr>
      </p:pic>
    </p:spTree>
    <p:extLst>
      <p:ext uri="{BB962C8B-B14F-4D97-AF65-F5344CB8AC3E}">
        <p14:creationId xmlns:p14="http://schemas.microsoft.com/office/powerpoint/2010/main" val="24926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478917-09A6-0D46-A860-F10A07519A47}"/>
              </a:ext>
            </a:extLst>
          </p:cNvPr>
          <p:cNvSpPr>
            <a:spLocks noGrp="1"/>
          </p:cNvSpPr>
          <p:nvPr>
            <p:ph type="title"/>
          </p:nvPr>
        </p:nvSpPr>
        <p:spPr>
          <a:xfrm>
            <a:off x="7835104" y="1213968"/>
            <a:ext cx="3220127" cy="1132187"/>
          </a:xfrm>
        </p:spPr>
        <p:txBody>
          <a:bodyPr anchor="b">
            <a:normAutofit fontScale="90000"/>
          </a:bodyPr>
          <a:lstStyle/>
          <a:p>
            <a:r>
              <a:rPr lang="en-US" sz="3600" dirty="0">
                <a:solidFill>
                  <a:srgbClr val="FFFFFF"/>
                </a:solidFill>
              </a:rPr>
              <a:t>Listen Again, but this time listen to their </a:t>
            </a:r>
            <a:r>
              <a:rPr lang="en-US" sz="3600" i="1" dirty="0">
                <a:solidFill>
                  <a:srgbClr val="FFFFFF"/>
                </a:solidFill>
              </a:rPr>
              <a:t>voices</a:t>
            </a:r>
          </a:p>
        </p:txBody>
      </p:sp>
      <p:sp>
        <p:nvSpPr>
          <p:cNvPr id="3" name="Content Placeholder 2">
            <a:extLst>
              <a:ext uri="{FF2B5EF4-FFF2-40B4-BE49-F238E27FC236}">
                <a16:creationId xmlns:a16="http://schemas.microsoft.com/office/drawing/2014/main" id="{6C786E6A-4BEE-FE4E-A5E2-DFD70357A2EE}"/>
              </a:ext>
            </a:extLst>
          </p:cNvPr>
          <p:cNvSpPr>
            <a:spLocks noGrp="1"/>
          </p:cNvSpPr>
          <p:nvPr>
            <p:ph idx="1"/>
          </p:nvPr>
        </p:nvSpPr>
        <p:spPr>
          <a:xfrm>
            <a:off x="7835105" y="2489288"/>
            <a:ext cx="3264916" cy="3243604"/>
          </a:xfrm>
        </p:spPr>
        <p:txBody>
          <a:bodyPr anchor="t">
            <a:normAutofit fontScale="92500" lnSpcReduction="10000"/>
          </a:bodyPr>
          <a:lstStyle/>
          <a:p>
            <a:r>
              <a:rPr lang="en-US" sz="2000" dirty="0">
                <a:solidFill>
                  <a:srgbClr val="FFFFFF"/>
                </a:solidFill>
              </a:rPr>
              <a:t>How does the reporter avoid being monotone?</a:t>
            </a:r>
          </a:p>
          <a:p>
            <a:r>
              <a:rPr lang="en-US" sz="2000" dirty="0">
                <a:solidFill>
                  <a:srgbClr val="FFFFFF"/>
                </a:solidFill>
              </a:rPr>
              <a:t>How does the interaction between the host(s) and the reporter create interest?</a:t>
            </a:r>
          </a:p>
          <a:p>
            <a:r>
              <a:rPr lang="en-US" sz="2000" dirty="0">
                <a:solidFill>
                  <a:srgbClr val="FFFFFF"/>
                </a:solidFill>
              </a:rPr>
              <a:t>What do they do with their voices to make them interesting to listen to?</a:t>
            </a:r>
          </a:p>
          <a:p>
            <a:r>
              <a:rPr lang="en-US" sz="2000" dirty="0">
                <a:solidFill>
                  <a:srgbClr val="FFFFFF"/>
                </a:solidFill>
              </a:rPr>
              <a:t>How does the reporter purposefully use multi-media sources?</a:t>
            </a:r>
          </a:p>
        </p:txBody>
      </p:sp>
      <p:sp>
        <p:nvSpPr>
          <p:cNvPr id="103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48A49C8-2713-0BB1-1815-7C32B5B2177B}"/>
              </a:ext>
            </a:extLst>
          </p:cNvPr>
          <p:cNvPicPr>
            <a:picLocks noChangeAspect="1"/>
          </p:cNvPicPr>
          <p:nvPr/>
        </p:nvPicPr>
        <p:blipFill>
          <a:blip r:embed="rId3"/>
          <a:stretch>
            <a:fillRect/>
          </a:stretch>
        </p:blipFill>
        <p:spPr>
          <a:xfrm>
            <a:off x="511179" y="802252"/>
            <a:ext cx="7002194" cy="5251645"/>
          </a:xfrm>
          <a:prstGeom prst="rect">
            <a:avLst/>
          </a:prstGeom>
        </p:spPr>
      </p:pic>
    </p:spTree>
    <p:extLst>
      <p:ext uri="{BB962C8B-B14F-4D97-AF65-F5344CB8AC3E}">
        <p14:creationId xmlns:p14="http://schemas.microsoft.com/office/powerpoint/2010/main" val="133746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478917-09A6-0D46-A860-F10A07519A47}"/>
              </a:ext>
            </a:extLst>
          </p:cNvPr>
          <p:cNvSpPr>
            <a:spLocks noGrp="1"/>
          </p:cNvSpPr>
          <p:nvPr>
            <p:ph type="title"/>
          </p:nvPr>
        </p:nvSpPr>
        <p:spPr>
          <a:xfrm>
            <a:off x="7835104" y="1213968"/>
            <a:ext cx="3220127" cy="1132187"/>
          </a:xfrm>
        </p:spPr>
        <p:txBody>
          <a:bodyPr anchor="b">
            <a:normAutofit/>
          </a:bodyPr>
          <a:lstStyle/>
          <a:p>
            <a:r>
              <a:rPr lang="en-US" sz="3600" dirty="0">
                <a:solidFill>
                  <a:srgbClr val="FFFFFF"/>
                </a:solidFill>
              </a:rPr>
              <a:t>Listen to the NPR News Brief</a:t>
            </a:r>
          </a:p>
        </p:txBody>
      </p:sp>
      <p:sp>
        <p:nvSpPr>
          <p:cNvPr id="3" name="Content Placeholder 2">
            <a:extLst>
              <a:ext uri="{FF2B5EF4-FFF2-40B4-BE49-F238E27FC236}">
                <a16:creationId xmlns:a16="http://schemas.microsoft.com/office/drawing/2014/main" id="{6C786E6A-4BEE-FE4E-A5E2-DFD70357A2EE}"/>
              </a:ext>
            </a:extLst>
          </p:cNvPr>
          <p:cNvSpPr>
            <a:spLocks noGrp="1"/>
          </p:cNvSpPr>
          <p:nvPr>
            <p:ph idx="1"/>
          </p:nvPr>
        </p:nvSpPr>
        <p:spPr>
          <a:xfrm>
            <a:off x="7835105" y="2489288"/>
            <a:ext cx="3264916" cy="3243604"/>
          </a:xfrm>
        </p:spPr>
        <p:txBody>
          <a:bodyPr anchor="t">
            <a:normAutofit/>
          </a:bodyPr>
          <a:lstStyle/>
          <a:p>
            <a:r>
              <a:rPr lang="en-US" sz="2000" dirty="0">
                <a:solidFill>
                  <a:srgbClr val="FFFFFF"/>
                </a:solidFill>
              </a:rPr>
              <a:t>What lenses did you hear?</a:t>
            </a:r>
          </a:p>
          <a:p>
            <a:r>
              <a:rPr lang="en-US" sz="2000" dirty="0">
                <a:solidFill>
                  <a:srgbClr val="FFFFFF"/>
                </a:solidFill>
              </a:rPr>
              <a:t>What perspectives were covered?</a:t>
            </a:r>
          </a:p>
          <a:p>
            <a:r>
              <a:rPr lang="en-US" sz="2000" dirty="0">
                <a:solidFill>
                  <a:srgbClr val="FFFFFF"/>
                </a:solidFill>
              </a:rPr>
              <a:t>What types of sources did the reporter call on?</a:t>
            </a:r>
          </a:p>
          <a:p>
            <a:r>
              <a:rPr lang="en-US" sz="2000" dirty="0">
                <a:solidFill>
                  <a:srgbClr val="FFFFFF"/>
                </a:solidFill>
              </a:rPr>
              <a:t>How did the reporter present the information in an interesting way?</a:t>
            </a:r>
          </a:p>
        </p:txBody>
      </p:sp>
      <p:sp>
        <p:nvSpPr>
          <p:cNvPr id="103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descr="Twitter: Musk starts mass layoffs and employees in Brazil lose access ...">
            <a:extLst>
              <a:ext uri="{FF2B5EF4-FFF2-40B4-BE49-F238E27FC236}">
                <a16:creationId xmlns:a16="http://schemas.microsoft.com/office/drawing/2014/main" id="{33BC663E-52A2-5B48-D777-8FA53E80F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72" y="803186"/>
            <a:ext cx="9356534" cy="525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61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478917-09A6-0D46-A860-F10A07519A47}"/>
              </a:ext>
            </a:extLst>
          </p:cNvPr>
          <p:cNvSpPr>
            <a:spLocks noGrp="1"/>
          </p:cNvSpPr>
          <p:nvPr>
            <p:ph type="title"/>
          </p:nvPr>
        </p:nvSpPr>
        <p:spPr>
          <a:xfrm>
            <a:off x="7835104" y="1213968"/>
            <a:ext cx="3220127" cy="1132187"/>
          </a:xfrm>
        </p:spPr>
        <p:txBody>
          <a:bodyPr anchor="b">
            <a:normAutofit fontScale="90000"/>
          </a:bodyPr>
          <a:lstStyle/>
          <a:p>
            <a:r>
              <a:rPr lang="en-US" sz="3600" dirty="0">
                <a:solidFill>
                  <a:srgbClr val="FFFFFF"/>
                </a:solidFill>
              </a:rPr>
              <a:t>Listen Again, but this time listen to their </a:t>
            </a:r>
            <a:r>
              <a:rPr lang="en-US" sz="3600" i="1" dirty="0">
                <a:solidFill>
                  <a:srgbClr val="FFFFFF"/>
                </a:solidFill>
              </a:rPr>
              <a:t>voices</a:t>
            </a:r>
          </a:p>
        </p:txBody>
      </p:sp>
      <p:sp>
        <p:nvSpPr>
          <p:cNvPr id="3" name="Content Placeholder 2">
            <a:extLst>
              <a:ext uri="{FF2B5EF4-FFF2-40B4-BE49-F238E27FC236}">
                <a16:creationId xmlns:a16="http://schemas.microsoft.com/office/drawing/2014/main" id="{6C786E6A-4BEE-FE4E-A5E2-DFD70357A2EE}"/>
              </a:ext>
            </a:extLst>
          </p:cNvPr>
          <p:cNvSpPr>
            <a:spLocks noGrp="1"/>
          </p:cNvSpPr>
          <p:nvPr>
            <p:ph idx="1"/>
          </p:nvPr>
        </p:nvSpPr>
        <p:spPr>
          <a:xfrm>
            <a:off x="7835105" y="2489288"/>
            <a:ext cx="3264916" cy="3243604"/>
          </a:xfrm>
        </p:spPr>
        <p:txBody>
          <a:bodyPr anchor="t">
            <a:normAutofit fontScale="92500" lnSpcReduction="10000"/>
          </a:bodyPr>
          <a:lstStyle/>
          <a:p>
            <a:r>
              <a:rPr lang="en-US" sz="2000" dirty="0">
                <a:solidFill>
                  <a:srgbClr val="FFFFFF"/>
                </a:solidFill>
              </a:rPr>
              <a:t>How does the reporter avoid being monotone?</a:t>
            </a:r>
          </a:p>
          <a:p>
            <a:r>
              <a:rPr lang="en-US" sz="2000" dirty="0">
                <a:solidFill>
                  <a:srgbClr val="FFFFFF"/>
                </a:solidFill>
              </a:rPr>
              <a:t>How does the interaction between the host(s) and the reporter create interest?</a:t>
            </a:r>
          </a:p>
          <a:p>
            <a:r>
              <a:rPr lang="en-US" sz="2000" dirty="0">
                <a:solidFill>
                  <a:srgbClr val="FFFFFF"/>
                </a:solidFill>
              </a:rPr>
              <a:t>What do they do with their voices to make them interesting to listen to?</a:t>
            </a:r>
          </a:p>
          <a:p>
            <a:r>
              <a:rPr lang="en-US" sz="2000" dirty="0">
                <a:solidFill>
                  <a:srgbClr val="FFFFFF"/>
                </a:solidFill>
              </a:rPr>
              <a:t>How does the reporter purposefully use multi-media sources?</a:t>
            </a:r>
          </a:p>
        </p:txBody>
      </p:sp>
      <p:sp>
        <p:nvSpPr>
          <p:cNvPr id="103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Twitter: Musk starts mass layoffs and employees in Brazil lose access ...">
            <a:extLst>
              <a:ext uri="{FF2B5EF4-FFF2-40B4-BE49-F238E27FC236}">
                <a16:creationId xmlns:a16="http://schemas.microsoft.com/office/drawing/2014/main" id="{5A95F657-3F6D-E52F-BEE3-149C39940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72" y="803186"/>
            <a:ext cx="9356534" cy="525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338F-0D7A-174A-9560-995C7EECD211}"/>
              </a:ext>
            </a:extLst>
          </p:cNvPr>
          <p:cNvSpPr>
            <a:spLocks noGrp="1"/>
          </p:cNvSpPr>
          <p:nvPr>
            <p:ph type="title"/>
          </p:nvPr>
        </p:nvSpPr>
        <p:spPr>
          <a:xfrm>
            <a:off x="4965430" y="629268"/>
            <a:ext cx="6586491" cy="1286160"/>
          </a:xfrm>
        </p:spPr>
        <p:txBody>
          <a:bodyPr anchor="b">
            <a:normAutofit/>
          </a:bodyPr>
          <a:lstStyle/>
          <a:p>
            <a:r>
              <a:rPr lang="en-US" sz="8000" dirty="0"/>
              <a:t>Vocal Variety</a:t>
            </a:r>
          </a:p>
        </p:txBody>
      </p:sp>
      <p:sp>
        <p:nvSpPr>
          <p:cNvPr id="3" name="Content Placeholder 2">
            <a:extLst>
              <a:ext uri="{FF2B5EF4-FFF2-40B4-BE49-F238E27FC236}">
                <a16:creationId xmlns:a16="http://schemas.microsoft.com/office/drawing/2014/main" id="{4DBF7B89-0AB1-4743-BE78-28E41629A184}"/>
              </a:ext>
            </a:extLst>
          </p:cNvPr>
          <p:cNvSpPr>
            <a:spLocks noGrp="1"/>
          </p:cNvSpPr>
          <p:nvPr>
            <p:ph idx="1"/>
          </p:nvPr>
        </p:nvSpPr>
        <p:spPr>
          <a:xfrm>
            <a:off x="4965431" y="2438400"/>
            <a:ext cx="6586489" cy="3785419"/>
          </a:xfrm>
        </p:spPr>
        <p:txBody>
          <a:bodyPr>
            <a:normAutofit/>
          </a:bodyPr>
          <a:lstStyle/>
          <a:p>
            <a:r>
              <a:rPr lang="en-US" sz="3600" dirty="0"/>
              <a:t>Volume (quiet and loud)</a:t>
            </a:r>
          </a:p>
          <a:p>
            <a:r>
              <a:rPr lang="en-US" sz="3600" dirty="0"/>
              <a:t>Intonation (rise and fall of pitch)</a:t>
            </a:r>
          </a:p>
          <a:p>
            <a:r>
              <a:rPr lang="en-US" sz="3600" dirty="0"/>
              <a:t>Pace (rate/speed)</a:t>
            </a:r>
          </a:p>
          <a:p>
            <a:r>
              <a:rPr lang="en-US" sz="3600" dirty="0"/>
              <a:t>Pause (sound and silence)</a:t>
            </a:r>
          </a:p>
          <a:p>
            <a:r>
              <a:rPr lang="en-US" sz="3600" dirty="0"/>
              <a:t>Resonance (strength and breath)</a:t>
            </a:r>
          </a:p>
        </p:txBody>
      </p:sp>
      <p:pic>
        <p:nvPicPr>
          <p:cNvPr id="5" name="Picture 4" descr="Zigzag indicator line">
            <a:extLst>
              <a:ext uri="{FF2B5EF4-FFF2-40B4-BE49-F238E27FC236}">
                <a16:creationId xmlns:a16="http://schemas.microsoft.com/office/drawing/2014/main" id="{A163E9EE-F0C9-1F43-108F-99D5000E17D6}"/>
              </a:ext>
            </a:extLst>
          </p:cNvPr>
          <p:cNvPicPr>
            <a:picLocks noChangeAspect="1"/>
          </p:cNvPicPr>
          <p:nvPr/>
        </p:nvPicPr>
        <p:blipFill rotWithShape="1">
          <a:blip r:embed="rId3"/>
          <a:srcRect l="25017" r="29863"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9B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35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264E25-9D3E-1A4F-987F-547FED3F5238}"/>
              </a:ext>
            </a:extLst>
          </p:cNvPr>
          <p:cNvSpPr>
            <a:spLocks noGrp="1"/>
          </p:cNvSpPr>
          <p:nvPr>
            <p:ph type="title"/>
          </p:nvPr>
        </p:nvSpPr>
        <p:spPr>
          <a:xfrm>
            <a:off x="777240" y="731519"/>
            <a:ext cx="2845191" cy="3237579"/>
          </a:xfrm>
        </p:spPr>
        <p:txBody>
          <a:bodyPr>
            <a:normAutofit/>
          </a:bodyPr>
          <a:lstStyle/>
          <a:p>
            <a:pPr algn="just"/>
            <a:r>
              <a:rPr lang="en-US" sz="3600" dirty="0">
                <a:solidFill>
                  <a:srgbClr val="FFFFFF"/>
                </a:solidFill>
              </a:rPr>
              <a:t>Controversial Topic Briefing</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E96D7FD-C4D0-D53F-05EC-44AAA0180F82}"/>
              </a:ext>
            </a:extLst>
          </p:cNvPr>
          <p:cNvGraphicFramePr>
            <a:graphicFrameLocks noGrp="1"/>
          </p:cNvGraphicFramePr>
          <p:nvPr>
            <p:ph idx="1"/>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40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9EBA-81E3-B848-BCF5-F66202FA70F7}"/>
              </a:ext>
            </a:extLst>
          </p:cNvPr>
          <p:cNvSpPr>
            <a:spLocks noGrp="1"/>
          </p:cNvSpPr>
          <p:nvPr>
            <p:ph type="title"/>
          </p:nvPr>
        </p:nvSpPr>
        <p:spPr>
          <a:xfrm>
            <a:off x="762000" y="25730"/>
            <a:ext cx="10668000" cy="758041"/>
          </a:xfrm>
        </p:spPr>
        <p:txBody>
          <a:bodyPr/>
          <a:lstStyle/>
          <a:p>
            <a:pPr algn="ctr"/>
            <a:r>
              <a:rPr lang="en-US" dirty="0"/>
              <a:t>Controversial News Brief</a:t>
            </a:r>
          </a:p>
        </p:txBody>
      </p:sp>
      <p:sp>
        <p:nvSpPr>
          <p:cNvPr id="4" name="Content Placeholder 3">
            <a:extLst>
              <a:ext uri="{FF2B5EF4-FFF2-40B4-BE49-F238E27FC236}">
                <a16:creationId xmlns:a16="http://schemas.microsoft.com/office/drawing/2014/main" id="{A1AE38BA-B6B1-704B-8665-2ED99E6C799A}"/>
              </a:ext>
            </a:extLst>
          </p:cNvPr>
          <p:cNvSpPr>
            <a:spLocks noGrp="1"/>
          </p:cNvSpPr>
          <p:nvPr>
            <p:ph sz="half" idx="1"/>
          </p:nvPr>
        </p:nvSpPr>
        <p:spPr>
          <a:xfrm>
            <a:off x="762000" y="651658"/>
            <a:ext cx="10804566" cy="1955431"/>
          </a:xfrm>
        </p:spPr>
        <p:txBody>
          <a:bodyPr>
            <a:normAutofit fontScale="70000" lnSpcReduction="20000"/>
          </a:bodyPr>
          <a:lstStyle/>
          <a:p>
            <a:r>
              <a:rPr lang="en-US" dirty="0"/>
              <a:t>Due </a:t>
            </a:r>
            <a:r>
              <a:rPr lang="en-US" u="sng" dirty="0"/>
              <a:t>__&lt;I usually do two days from showing this slide&gt;__</a:t>
            </a:r>
          </a:p>
          <a:p>
            <a:pPr lvl="1"/>
            <a:r>
              <a:rPr lang="en-US" dirty="0"/>
              <a:t>3 notecards, one question each, written large (the first questions should include a 1-2 sentence introduction)</a:t>
            </a:r>
          </a:p>
          <a:p>
            <a:pPr lvl="1"/>
            <a:r>
              <a:rPr lang="en-US" dirty="0"/>
              <a:t>3 notecards with quotes/facts/info</a:t>
            </a:r>
          </a:p>
          <a:p>
            <a:pPr lvl="1"/>
            <a:r>
              <a:rPr lang="en-US" dirty="0"/>
              <a:t>You will be graded on your own speaking as well as the way you read the three questions introduction and three questions from your random partner.</a:t>
            </a:r>
          </a:p>
        </p:txBody>
      </p:sp>
      <p:graphicFrame>
        <p:nvGraphicFramePr>
          <p:cNvPr id="6" name="Content Placeholder 5">
            <a:extLst>
              <a:ext uri="{FF2B5EF4-FFF2-40B4-BE49-F238E27FC236}">
                <a16:creationId xmlns:a16="http://schemas.microsoft.com/office/drawing/2014/main" id="{E3F2FF44-B9E3-7248-8A4F-2F051809F0E8}"/>
              </a:ext>
            </a:extLst>
          </p:cNvPr>
          <p:cNvGraphicFramePr>
            <a:graphicFrameLocks noGrp="1"/>
          </p:cNvGraphicFramePr>
          <p:nvPr>
            <p:ph sz="half" idx="2"/>
          </p:nvPr>
        </p:nvGraphicFramePr>
        <p:xfrm>
          <a:off x="625434" y="2474976"/>
          <a:ext cx="10941132" cy="358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B8A2BAB-03F9-1549-95D4-FA9E8873971C}"/>
              </a:ext>
            </a:extLst>
          </p:cNvPr>
          <p:cNvSpPr txBox="1"/>
          <p:nvPr/>
        </p:nvSpPr>
        <p:spPr>
          <a:xfrm>
            <a:off x="329184" y="6080325"/>
            <a:ext cx="71201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Next LT Pro"/>
                <a:ea typeface="+mn-ea"/>
                <a:cs typeface="+mn-cs"/>
              </a:rPr>
              <a:t>*Please keep in mind that not fulfilling the requirements means you will redo it in order to earn the grade. </a:t>
            </a:r>
          </a:p>
        </p:txBody>
      </p:sp>
    </p:spTree>
    <p:extLst>
      <p:ext uri="{BB962C8B-B14F-4D97-AF65-F5344CB8AC3E}">
        <p14:creationId xmlns:p14="http://schemas.microsoft.com/office/powerpoint/2010/main" val="276943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CDB6-82A9-0F41-B949-82D7906CCECF}"/>
              </a:ext>
            </a:extLst>
          </p:cNvPr>
          <p:cNvSpPr>
            <a:spLocks noGrp="1"/>
          </p:cNvSpPr>
          <p:nvPr>
            <p:ph type="title"/>
          </p:nvPr>
        </p:nvSpPr>
        <p:spPr/>
        <p:txBody>
          <a:bodyPr/>
          <a:lstStyle/>
          <a:p>
            <a:r>
              <a:rPr lang="en-US" dirty="0"/>
              <a:t>This week, you are going to write your own ’Talking Points’ Style Article</a:t>
            </a:r>
          </a:p>
        </p:txBody>
      </p:sp>
      <p:sp>
        <p:nvSpPr>
          <p:cNvPr id="3" name="Content Placeholder 2">
            <a:extLst>
              <a:ext uri="{FF2B5EF4-FFF2-40B4-BE49-F238E27FC236}">
                <a16:creationId xmlns:a16="http://schemas.microsoft.com/office/drawing/2014/main" id="{388DE5F0-E895-2040-AFE7-420BD0D8B3A5}"/>
              </a:ext>
            </a:extLst>
          </p:cNvPr>
          <p:cNvSpPr>
            <a:spLocks noGrp="1"/>
          </p:cNvSpPr>
          <p:nvPr>
            <p:ph idx="1"/>
          </p:nvPr>
        </p:nvSpPr>
        <p:spPr/>
        <p:txBody>
          <a:bodyPr/>
          <a:lstStyle/>
          <a:p>
            <a:r>
              <a:rPr lang="en-US" dirty="0"/>
              <a:t>How should I grade it? What are the markers of a successful ’Talking Points’?</a:t>
            </a:r>
          </a:p>
          <a:p>
            <a:r>
              <a:rPr lang="en-US" dirty="0"/>
              <a:t>What would an ’A’ paper look like? Would what it do?</a:t>
            </a:r>
          </a:p>
        </p:txBody>
      </p:sp>
    </p:spTree>
    <p:extLst>
      <p:ext uri="{BB962C8B-B14F-4D97-AF65-F5344CB8AC3E}">
        <p14:creationId xmlns:p14="http://schemas.microsoft.com/office/powerpoint/2010/main" val="394052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79725-8298-C6C6-7057-3A4BD97C9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1BF6E-ED6A-C866-6A45-82E013109DF7}"/>
              </a:ext>
            </a:extLst>
          </p:cNvPr>
          <p:cNvSpPr>
            <a:spLocks noGrp="1"/>
          </p:cNvSpPr>
          <p:nvPr>
            <p:ph type="title"/>
          </p:nvPr>
        </p:nvSpPr>
        <p:spPr>
          <a:xfrm>
            <a:off x="762000" y="25730"/>
            <a:ext cx="10668000" cy="758041"/>
          </a:xfrm>
        </p:spPr>
        <p:txBody>
          <a:bodyPr/>
          <a:lstStyle/>
          <a:p>
            <a:pPr algn="ctr"/>
            <a:r>
              <a:rPr lang="en-US" dirty="0"/>
              <a:t>Controversial News Brief</a:t>
            </a:r>
          </a:p>
        </p:txBody>
      </p:sp>
      <p:sp>
        <p:nvSpPr>
          <p:cNvPr id="4" name="Content Placeholder 3">
            <a:extLst>
              <a:ext uri="{FF2B5EF4-FFF2-40B4-BE49-F238E27FC236}">
                <a16:creationId xmlns:a16="http://schemas.microsoft.com/office/drawing/2014/main" id="{56DB3198-0BA5-1D26-68D5-7F951338D862}"/>
              </a:ext>
            </a:extLst>
          </p:cNvPr>
          <p:cNvSpPr>
            <a:spLocks noGrp="1"/>
          </p:cNvSpPr>
          <p:nvPr>
            <p:ph sz="half" idx="1"/>
          </p:nvPr>
        </p:nvSpPr>
        <p:spPr>
          <a:xfrm>
            <a:off x="762000" y="651658"/>
            <a:ext cx="10804566" cy="1955431"/>
          </a:xfrm>
        </p:spPr>
        <p:txBody>
          <a:bodyPr>
            <a:normAutofit fontScale="85000" lnSpcReduction="20000"/>
          </a:bodyPr>
          <a:lstStyle/>
          <a:p>
            <a:r>
              <a:rPr lang="en-US" dirty="0"/>
              <a:t>Due </a:t>
            </a:r>
            <a:r>
              <a:rPr lang="en-US" u="sng" dirty="0"/>
              <a:t>__&lt;I usually do two days from showing this slide&gt;__</a:t>
            </a:r>
          </a:p>
          <a:p>
            <a:pPr lvl="1"/>
            <a:r>
              <a:rPr lang="en-US" dirty="0"/>
              <a:t>Option 1: find a partner and record two short podcasts, trading jobs as host and reporter</a:t>
            </a:r>
          </a:p>
          <a:p>
            <a:pPr lvl="1"/>
            <a:r>
              <a:rPr lang="en-US" dirty="0"/>
              <a:t>Option 2: with a group of 3-5, record a news podcast where one person serves as the host and cycles through the other members as reporters. </a:t>
            </a:r>
          </a:p>
        </p:txBody>
      </p:sp>
      <p:graphicFrame>
        <p:nvGraphicFramePr>
          <p:cNvPr id="6" name="Content Placeholder 5">
            <a:extLst>
              <a:ext uri="{FF2B5EF4-FFF2-40B4-BE49-F238E27FC236}">
                <a16:creationId xmlns:a16="http://schemas.microsoft.com/office/drawing/2014/main" id="{CE9839DE-AB5A-7A8B-D0D2-EAD6099F467D}"/>
              </a:ext>
            </a:extLst>
          </p:cNvPr>
          <p:cNvGraphicFramePr>
            <a:graphicFrameLocks noGrp="1"/>
          </p:cNvGraphicFramePr>
          <p:nvPr>
            <p:ph sz="half" idx="2"/>
          </p:nvPr>
        </p:nvGraphicFramePr>
        <p:xfrm>
          <a:off x="625434" y="2474976"/>
          <a:ext cx="10941132" cy="358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849735A-69F0-5D6F-7A44-F7BC201C4AB5}"/>
              </a:ext>
            </a:extLst>
          </p:cNvPr>
          <p:cNvSpPr txBox="1"/>
          <p:nvPr/>
        </p:nvSpPr>
        <p:spPr>
          <a:xfrm>
            <a:off x="329184" y="6080325"/>
            <a:ext cx="71201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Next LT Pro"/>
                <a:ea typeface="+mn-ea"/>
                <a:cs typeface="+mn-cs"/>
              </a:rPr>
              <a:t>*Please keep in mind that not fulfilling the requirements means you will redo it in order to earn the grade. </a:t>
            </a:r>
          </a:p>
        </p:txBody>
      </p:sp>
    </p:spTree>
    <p:extLst>
      <p:ext uri="{BB962C8B-B14F-4D97-AF65-F5344CB8AC3E}">
        <p14:creationId xmlns:p14="http://schemas.microsoft.com/office/powerpoint/2010/main" val="402406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3EB75F-DC99-8147-AE01-A6B07795B097}"/>
              </a:ext>
            </a:extLst>
          </p:cNvPr>
          <p:cNvSpPr>
            <a:spLocks noGrp="1"/>
          </p:cNvSpPr>
          <p:nvPr>
            <p:ph type="ctrTitle"/>
          </p:nvPr>
        </p:nvSpPr>
        <p:spPr>
          <a:xfrm>
            <a:off x="1524000" y="1293338"/>
            <a:ext cx="9144000" cy="3274592"/>
          </a:xfrm>
        </p:spPr>
        <p:txBody>
          <a:bodyPr anchor="ctr">
            <a:normAutofit/>
          </a:bodyPr>
          <a:lstStyle/>
          <a:p>
            <a:r>
              <a:rPr lang="en-US" sz="4500" dirty="0"/>
              <a:t>Take turns reading the sentences at your table. Each time you read the sentence, emphasize a different word by altering the tone and pitch of your voice to affect different meaning. </a:t>
            </a:r>
          </a:p>
        </p:txBody>
      </p:sp>
      <p:sp>
        <p:nvSpPr>
          <p:cNvPr id="3" name="Subtitle 2">
            <a:extLst>
              <a:ext uri="{FF2B5EF4-FFF2-40B4-BE49-F238E27FC236}">
                <a16:creationId xmlns:a16="http://schemas.microsoft.com/office/drawing/2014/main" id="{F1A9BA3C-61CD-6347-9428-53477C73C201}"/>
              </a:ext>
            </a:extLst>
          </p:cNvPr>
          <p:cNvSpPr>
            <a:spLocks noGrp="1"/>
          </p:cNvSpPr>
          <p:nvPr>
            <p:ph type="subTitle" idx="1"/>
          </p:nvPr>
        </p:nvSpPr>
        <p:spPr>
          <a:xfrm>
            <a:off x="1524000" y="5514052"/>
            <a:ext cx="9144000" cy="651910"/>
          </a:xfrm>
        </p:spPr>
        <p:txBody>
          <a:bodyPr anchor="ctr">
            <a:normAutofit fontScale="70000" lnSpcReduction="20000"/>
          </a:bodyPr>
          <a:lstStyle/>
          <a:p>
            <a:r>
              <a:rPr lang="en-US" sz="6400" dirty="0" err="1"/>
              <a:t>Bellwork</a:t>
            </a:r>
            <a:endParaRPr lang="en-US" dirty="0"/>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69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2D1948-F0B7-2641-8058-C37CD200378C}"/>
              </a:ext>
            </a:extLst>
          </p:cNvPr>
          <p:cNvSpPr>
            <a:spLocks noGrp="1"/>
          </p:cNvSpPr>
          <p:nvPr>
            <p:ph type="title"/>
          </p:nvPr>
        </p:nvSpPr>
        <p:spPr>
          <a:xfrm>
            <a:off x="808638" y="386930"/>
            <a:ext cx="9236700" cy="1188950"/>
          </a:xfrm>
        </p:spPr>
        <p:txBody>
          <a:bodyPr anchor="b">
            <a:normAutofit/>
          </a:bodyPr>
          <a:lstStyle/>
          <a:p>
            <a:pPr algn="ctr"/>
            <a:r>
              <a:rPr lang="en-US" sz="6600" dirty="0"/>
              <a:t>“Oh” – “Wow” – “No”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F4A600-21E3-734A-9ADE-D2E7704068C3}"/>
              </a:ext>
            </a:extLst>
          </p:cNvPr>
          <p:cNvSpPr>
            <a:spLocks noGrp="1"/>
          </p:cNvSpPr>
          <p:nvPr>
            <p:ph idx="1"/>
          </p:nvPr>
        </p:nvSpPr>
        <p:spPr>
          <a:xfrm>
            <a:off x="793660" y="2599509"/>
            <a:ext cx="10143668" cy="3435531"/>
          </a:xfrm>
        </p:spPr>
        <p:txBody>
          <a:bodyPr numCol="2" anchor="ctr">
            <a:noAutofit/>
          </a:bodyPr>
          <a:lstStyle/>
          <a:p>
            <a:r>
              <a:rPr lang="en-US" dirty="0"/>
              <a:t>I’m thinking of asking out Kyle.</a:t>
            </a:r>
          </a:p>
          <a:p>
            <a:r>
              <a:rPr lang="en-US" dirty="0"/>
              <a:t>Did you know hippos run 20 miles per hour?</a:t>
            </a:r>
          </a:p>
          <a:p>
            <a:r>
              <a:rPr lang="en-US" dirty="0"/>
              <a:t>My dog died.</a:t>
            </a:r>
          </a:p>
          <a:p>
            <a:r>
              <a:rPr lang="en-US" dirty="0"/>
              <a:t>Mr. Sizemore is an alien.</a:t>
            </a:r>
          </a:p>
          <a:p>
            <a:r>
              <a:rPr lang="en-US" dirty="0"/>
              <a:t>There’s a spider on you.</a:t>
            </a:r>
          </a:p>
          <a:p>
            <a:r>
              <a:rPr lang="en-US" dirty="0"/>
              <a:t>My mom has recovered from her tragic fabric accident.</a:t>
            </a:r>
          </a:p>
          <a:p>
            <a:r>
              <a:rPr lang="en-US" dirty="0"/>
              <a:t>I think I got the job…</a:t>
            </a:r>
          </a:p>
          <a:p>
            <a:pPr lvl="1"/>
            <a:r>
              <a:rPr lang="en-US" sz="2800" dirty="0"/>
              <a:t>Of my dreams.</a:t>
            </a:r>
          </a:p>
          <a:p>
            <a:pPr lvl="1"/>
            <a:r>
              <a:rPr lang="en-US" sz="2800" dirty="0"/>
              <a:t>At the dollar store.</a:t>
            </a:r>
          </a:p>
          <a:p>
            <a:r>
              <a:rPr lang="en-US" dirty="0"/>
              <a:t>You’ve just been served.</a:t>
            </a:r>
          </a:p>
          <a:p>
            <a:r>
              <a:rPr lang="en-US" dirty="0"/>
              <a:t>I really like your outfit today.</a:t>
            </a:r>
          </a:p>
          <a:p>
            <a:r>
              <a:rPr lang="en-US" dirty="0"/>
              <a:t>I’ve really been meaning to tell you that you saved my life.</a:t>
            </a:r>
          </a:p>
        </p:txBody>
      </p:sp>
    </p:spTree>
    <p:extLst>
      <p:ext uri="{BB962C8B-B14F-4D97-AF65-F5344CB8AC3E}">
        <p14:creationId xmlns:p14="http://schemas.microsoft.com/office/powerpoint/2010/main" val="26111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B5DA-E437-724B-8C96-A9AE4C703B5F}"/>
              </a:ext>
            </a:extLst>
          </p:cNvPr>
          <p:cNvSpPr>
            <a:spLocks noGrp="1"/>
          </p:cNvSpPr>
          <p:nvPr>
            <p:ph type="title"/>
          </p:nvPr>
        </p:nvSpPr>
        <p:spPr/>
        <p:txBody>
          <a:bodyPr>
            <a:normAutofit/>
          </a:bodyPr>
          <a:lstStyle/>
          <a:p>
            <a:r>
              <a:rPr lang="en-US" sz="6600" dirty="0"/>
              <a:t>The Big Speech</a:t>
            </a:r>
          </a:p>
        </p:txBody>
      </p:sp>
      <p:sp>
        <p:nvSpPr>
          <p:cNvPr id="3" name="Content Placeholder 2">
            <a:extLst>
              <a:ext uri="{FF2B5EF4-FFF2-40B4-BE49-F238E27FC236}">
                <a16:creationId xmlns:a16="http://schemas.microsoft.com/office/drawing/2014/main" id="{CBDBD4DD-F1A8-0F43-88E3-50D58FDBB57F}"/>
              </a:ext>
            </a:extLst>
          </p:cNvPr>
          <p:cNvSpPr>
            <a:spLocks noGrp="1"/>
          </p:cNvSpPr>
          <p:nvPr>
            <p:ph idx="1"/>
          </p:nvPr>
        </p:nvSpPr>
        <p:spPr/>
        <p:txBody>
          <a:bodyPr/>
          <a:lstStyle/>
          <a:p>
            <a:r>
              <a:rPr lang="en-US" dirty="0"/>
              <a:t>Working in your groups, coach a volunteer through delivering a famous dramatic movie monologue</a:t>
            </a:r>
          </a:p>
          <a:p>
            <a:r>
              <a:rPr lang="en-US" dirty="0"/>
              <a:t>Text-mark/make notes on the paper telling them how to read</a:t>
            </a:r>
          </a:p>
          <a:p>
            <a:r>
              <a:rPr lang="en-US" dirty="0"/>
              <a:t>Focus on using all 5 elements of Vocal Variety</a:t>
            </a:r>
          </a:p>
          <a:p>
            <a:r>
              <a:rPr lang="en-US" dirty="0"/>
              <a:t>Practice before the speech is performed for the class</a:t>
            </a:r>
          </a:p>
        </p:txBody>
      </p:sp>
    </p:spTree>
    <p:extLst>
      <p:ext uri="{BB962C8B-B14F-4D97-AF65-F5344CB8AC3E}">
        <p14:creationId xmlns:p14="http://schemas.microsoft.com/office/powerpoint/2010/main" val="82633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9EBA-81E3-B848-BCF5-F66202FA70F7}"/>
              </a:ext>
            </a:extLst>
          </p:cNvPr>
          <p:cNvSpPr>
            <a:spLocks noGrp="1"/>
          </p:cNvSpPr>
          <p:nvPr>
            <p:ph type="title"/>
          </p:nvPr>
        </p:nvSpPr>
        <p:spPr>
          <a:xfrm>
            <a:off x="762000" y="25730"/>
            <a:ext cx="10668000" cy="758041"/>
          </a:xfrm>
        </p:spPr>
        <p:txBody>
          <a:bodyPr/>
          <a:lstStyle/>
          <a:p>
            <a:pPr algn="ctr"/>
            <a:r>
              <a:rPr lang="en-US" dirty="0"/>
              <a:t>Your Talking Points Article</a:t>
            </a:r>
          </a:p>
        </p:txBody>
      </p:sp>
      <p:sp>
        <p:nvSpPr>
          <p:cNvPr id="4" name="Content Placeholder 3">
            <a:extLst>
              <a:ext uri="{FF2B5EF4-FFF2-40B4-BE49-F238E27FC236}">
                <a16:creationId xmlns:a16="http://schemas.microsoft.com/office/drawing/2014/main" id="{A1AE38BA-B6B1-704B-8665-2ED99E6C799A}"/>
              </a:ext>
            </a:extLst>
          </p:cNvPr>
          <p:cNvSpPr>
            <a:spLocks noGrp="1"/>
          </p:cNvSpPr>
          <p:nvPr>
            <p:ph sz="half" idx="1"/>
          </p:nvPr>
        </p:nvSpPr>
        <p:spPr>
          <a:xfrm>
            <a:off x="762000" y="519545"/>
            <a:ext cx="10804566" cy="2315095"/>
          </a:xfrm>
        </p:spPr>
        <p:txBody>
          <a:bodyPr>
            <a:normAutofit/>
          </a:bodyPr>
          <a:lstStyle/>
          <a:p>
            <a:r>
              <a:rPr lang="en-US" dirty="0"/>
              <a:t>Due ___</a:t>
            </a:r>
            <a:r>
              <a:rPr lang="en-US" u="sng" dirty="0"/>
              <a:t>&lt;End of Day 3&gt; </a:t>
            </a:r>
            <a:r>
              <a:rPr lang="en-US" dirty="0"/>
              <a:t>_____ by Midnight</a:t>
            </a:r>
          </a:p>
          <a:p>
            <a:pPr lvl="1"/>
            <a:r>
              <a:rPr lang="en-US" dirty="0"/>
              <a:t>Typed, formatted to look like the ones in </a:t>
            </a:r>
            <a:r>
              <a:rPr lang="en-US" i="1" dirty="0"/>
              <a:t>The Week</a:t>
            </a:r>
          </a:p>
          <a:p>
            <a:pPr lvl="1"/>
            <a:r>
              <a:rPr lang="en-US" dirty="0"/>
              <a:t>Creative titles and pictures are fun EXTRAS</a:t>
            </a:r>
          </a:p>
          <a:p>
            <a:pPr lvl="1"/>
            <a:r>
              <a:rPr lang="en-US" dirty="0"/>
              <a:t>Submit on Canvas</a:t>
            </a:r>
          </a:p>
        </p:txBody>
      </p:sp>
      <p:graphicFrame>
        <p:nvGraphicFramePr>
          <p:cNvPr id="6" name="Content Placeholder 5">
            <a:extLst>
              <a:ext uri="{FF2B5EF4-FFF2-40B4-BE49-F238E27FC236}">
                <a16:creationId xmlns:a16="http://schemas.microsoft.com/office/drawing/2014/main" id="{E3F2FF44-B9E3-7248-8A4F-2F051809F0E8}"/>
              </a:ext>
            </a:extLst>
          </p:cNvPr>
          <p:cNvGraphicFramePr>
            <a:graphicFrameLocks noGrp="1"/>
          </p:cNvGraphicFramePr>
          <p:nvPr>
            <p:ph sz="half" idx="2"/>
          </p:nvPr>
        </p:nvGraphicFramePr>
        <p:xfrm>
          <a:off x="283464" y="2618232"/>
          <a:ext cx="11640312" cy="413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09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5BC19-9E57-7141-B1D0-F0D6AA43E379}"/>
              </a:ext>
            </a:extLst>
          </p:cNvPr>
          <p:cNvSpPr>
            <a:spLocks noGrp="1"/>
          </p:cNvSpPr>
          <p:nvPr>
            <p:ph sz="half" idx="1"/>
          </p:nvPr>
        </p:nvSpPr>
        <p:spPr>
          <a:xfrm>
            <a:off x="838200" y="1888957"/>
            <a:ext cx="5181600" cy="4716379"/>
          </a:xfrm>
        </p:spPr>
        <p:txBody>
          <a:bodyPr>
            <a:normAutofit fontScale="85000" lnSpcReduction="20000"/>
          </a:bodyPr>
          <a:lstStyle/>
          <a:p>
            <a:pPr marL="514350" indent="-514350">
              <a:buFont typeface="+mj-lt"/>
              <a:buAutoNum type="arabicPeriod"/>
            </a:pPr>
            <a:r>
              <a:rPr lang="en-US" dirty="0"/>
              <a:t>Prompt: write a “Talking Points” style article on the issue of your choice</a:t>
            </a:r>
          </a:p>
          <a:p>
            <a:pPr lvl="1">
              <a:buFont typeface="Wingdings" panose="05000000000000000000" pitchFamily="2" charset="2"/>
              <a:buChar char="Ø"/>
            </a:pPr>
            <a:r>
              <a:rPr lang="en-US" dirty="0"/>
              <a:t>This will be a 100-point writing grade</a:t>
            </a:r>
          </a:p>
          <a:p>
            <a:pPr marL="514350" indent="-514350">
              <a:buFont typeface="+mj-lt"/>
              <a:buAutoNum type="arabicPeriod"/>
            </a:pPr>
            <a:r>
              <a:rPr lang="en-US" dirty="0"/>
              <a:t>Focus on transitioning between sources and putting them in conversation</a:t>
            </a:r>
          </a:p>
          <a:p>
            <a:pPr marL="514350" indent="-514350">
              <a:buFont typeface="+mj-lt"/>
              <a:buAutoNum type="arabicPeriod"/>
            </a:pPr>
            <a:r>
              <a:rPr lang="en-US" dirty="0"/>
              <a:t>Remain unbiased! This is expository writing that is </a:t>
            </a:r>
            <a:r>
              <a:rPr lang="en-US" b="1" i="1" u="sng" dirty="0"/>
              <a:t>not </a:t>
            </a:r>
            <a:r>
              <a:rPr lang="en-US" dirty="0"/>
              <a:t>about your opinion</a:t>
            </a:r>
          </a:p>
          <a:p>
            <a:pPr marL="514350" indent="-514350">
              <a:buFont typeface="+mj-lt"/>
              <a:buAutoNum type="arabicPeriod"/>
            </a:pPr>
            <a:endParaRPr lang="en-US" dirty="0"/>
          </a:p>
        </p:txBody>
      </p:sp>
      <p:sp>
        <p:nvSpPr>
          <p:cNvPr id="4" name="Content Placeholder 3">
            <a:extLst>
              <a:ext uri="{FF2B5EF4-FFF2-40B4-BE49-F238E27FC236}">
                <a16:creationId xmlns:a16="http://schemas.microsoft.com/office/drawing/2014/main" id="{82241B7F-A02E-7341-A80C-903A2B812615}"/>
              </a:ext>
            </a:extLst>
          </p:cNvPr>
          <p:cNvSpPr>
            <a:spLocks noGrp="1"/>
          </p:cNvSpPr>
          <p:nvPr>
            <p:ph sz="half" idx="2"/>
          </p:nvPr>
        </p:nvSpPr>
        <p:spPr>
          <a:xfrm>
            <a:off x="6250856" y="278022"/>
            <a:ext cx="5429865" cy="5847477"/>
          </a:xfrm>
        </p:spPr>
        <p:txBody>
          <a:bodyPr>
            <a:normAutofit fontScale="85000" lnSpcReduction="20000"/>
          </a:bodyPr>
          <a:lstStyle/>
          <a:p>
            <a:r>
              <a:rPr lang="en-US" dirty="0"/>
              <a:t>3 paragraphs: </a:t>
            </a:r>
            <a:r>
              <a:rPr lang="en-US" b="1" dirty="0">
                <a:solidFill>
                  <a:schemeClr val="bg1">
                    <a:alpha val="70000"/>
                  </a:schemeClr>
                </a:solidFill>
                <a:highlight>
                  <a:srgbClr val="FFFF00"/>
                </a:highlight>
              </a:rPr>
              <a:t>50 pts</a:t>
            </a:r>
          </a:p>
          <a:p>
            <a:pPr lvl="1"/>
            <a:r>
              <a:rPr lang="en-US" dirty="0"/>
              <a:t>Paragraph 1: describes the controversy and one point of view on it</a:t>
            </a:r>
          </a:p>
          <a:p>
            <a:pPr lvl="1"/>
            <a:r>
              <a:rPr lang="en-US" dirty="0"/>
              <a:t>Paragraph 2: gives an alternate point of view and quotes multiple sources that support that</a:t>
            </a:r>
          </a:p>
          <a:p>
            <a:pPr lvl="1"/>
            <a:r>
              <a:rPr lang="en-US" dirty="0"/>
              <a:t>Paragraph 3: shows a 3</a:t>
            </a:r>
            <a:r>
              <a:rPr lang="en-US" baseline="30000" dirty="0"/>
              <a:t>rd</a:t>
            </a:r>
            <a:r>
              <a:rPr lang="en-US" dirty="0"/>
              <a:t> perspective on the issue </a:t>
            </a:r>
          </a:p>
          <a:p>
            <a:r>
              <a:rPr lang="en-US" dirty="0"/>
              <a:t>Format: </a:t>
            </a:r>
            <a:r>
              <a:rPr lang="en-US" b="1" dirty="0">
                <a:solidFill>
                  <a:schemeClr val="bg1">
                    <a:alpha val="70000"/>
                  </a:schemeClr>
                </a:solidFill>
                <a:highlight>
                  <a:srgbClr val="FFFF00"/>
                </a:highlight>
              </a:rPr>
              <a:t>20 pts</a:t>
            </a:r>
          </a:p>
          <a:p>
            <a:pPr lvl="1"/>
            <a:r>
              <a:rPr lang="en-US" dirty="0"/>
              <a:t>Highlight the sources</a:t>
            </a:r>
          </a:p>
          <a:p>
            <a:pPr lvl="1"/>
            <a:r>
              <a:rPr lang="en-US" dirty="0"/>
              <a:t>Use both direct quotes and paraphrasing</a:t>
            </a:r>
          </a:p>
          <a:p>
            <a:r>
              <a:rPr lang="en-US" dirty="0"/>
              <a:t>Grammar Grade: </a:t>
            </a:r>
            <a:r>
              <a:rPr lang="en-US" b="1" dirty="0">
                <a:solidFill>
                  <a:schemeClr val="bg1">
                    <a:alpha val="70000"/>
                  </a:schemeClr>
                </a:solidFill>
                <a:highlight>
                  <a:srgbClr val="FFFF00"/>
                </a:highlight>
              </a:rPr>
              <a:t>30 pts</a:t>
            </a:r>
          </a:p>
          <a:p>
            <a:pPr lvl="1"/>
            <a:r>
              <a:rPr lang="en-US" dirty="0"/>
              <a:t>Proofread your work</a:t>
            </a:r>
          </a:p>
          <a:p>
            <a:pPr lvl="1"/>
            <a:r>
              <a:rPr lang="en-US" dirty="0"/>
              <a:t>Embed quotes as we will discuss</a:t>
            </a:r>
          </a:p>
        </p:txBody>
      </p:sp>
      <p:sp>
        <p:nvSpPr>
          <p:cNvPr id="5" name="Title 1">
            <a:extLst>
              <a:ext uri="{FF2B5EF4-FFF2-40B4-BE49-F238E27FC236}">
                <a16:creationId xmlns:a16="http://schemas.microsoft.com/office/drawing/2014/main" id="{213837A9-3A51-2D49-85A9-5131BC684393}"/>
              </a:ext>
            </a:extLst>
          </p:cNvPr>
          <p:cNvSpPr txBox="1">
            <a:spLocks/>
          </p:cNvSpPr>
          <p:nvPr/>
        </p:nvSpPr>
        <p:spPr>
          <a:xfrm>
            <a:off x="192505" y="0"/>
            <a:ext cx="5979695" cy="1973179"/>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pc="400" dirty="0"/>
              <a:t>Putting it all </a:t>
            </a:r>
            <a:r>
              <a:rPr lang="en-US" sz="8000" spc="1500" dirty="0"/>
              <a:t>Together</a:t>
            </a:r>
          </a:p>
        </p:txBody>
      </p:sp>
    </p:spTree>
    <p:extLst>
      <p:ext uri="{BB962C8B-B14F-4D97-AF65-F5344CB8AC3E}">
        <p14:creationId xmlns:p14="http://schemas.microsoft.com/office/powerpoint/2010/main" val="208109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449E-6565-A04C-4FAE-419117BF05B3}"/>
              </a:ext>
            </a:extLst>
          </p:cNvPr>
          <p:cNvSpPr>
            <a:spLocks noGrp="1"/>
          </p:cNvSpPr>
          <p:nvPr>
            <p:ph type="ctrTitle"/>
          </p:nvPr>
        </p:nvSpPr>
        <p:spPr>
          <a:xfrm>
            <a:off x="1524000" y="2025445"/>
            <a:ext cx="9144000" cy="3588774"/>
          </a:xfrm>
        </p:spPr>
        <p:txBody>
          <a:bodyPr>
            <a:normAutofit fontScale="90000"/>
          </a:bodyPr>
          <a:lstStyle/>
          <a:p>
            <a:r>
              <a:rPr lang="en-US" dirty="0"/>
              <a:t>What voices are missing still? What perspectives would you like to add a quote to? </a:t>
            </a:r>
          </a:p>
        </p:txBody>
      </p:sp>
      <p:sp>
        <p:nvSpPr>
          <p:cNvPr id="3" name="Subtitle 2">
            <a:extLst>
              <a:ext uri="{FF2B5EF4-FFF2-40B4-BE49-F238E27FC236}">
                <a16:creationId xmlns:a16="http://schemas.microsoft.com/office/drawing/2014/main" id="{DBB4C629-2B7A-1405-1D4E-107307D90E0A}"/>
              </a:ext>
            </a:extLst>
          </p:cNvPr>
          <p:cNvSpPr>
            <a:spLocks noGrp="1"/>
          </p:cNvSpPr>
          <p:nvPr>
            <p:ph type="subTitle" idx="1"/>
          </p:nvPr>
        </p:nvSpPr>
        <p:spPr>
          <a:xfrm>
            <a:off x="629264" y="1488282"/>
            <a:ext cx="9144000" cy="1655762"/>
          </a:xfrm>
        </p:spPr>
        <p:txBody>
          <a:bodyPr/>
          <a:lstStyle/>
          <a:p>
            <a:r>
              <a:rPr lang="en-US" dirty="0"/>
              <a:t>Thinking about, the research you gather on Friday...</a:t>
            </a:r>
          </a:p>
        </p:txBody>
      </p:sp>
    </p:spTree>
    <p:extLst>
      <p:ext uri="{BB962C8B-B14F-4D97-AF65-F5344CB8AC3E}">
        <p14:creationId xmlns:p14="http://schemas.microsoft.com/office/powerpoint/2010/main" val="292004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7F0F-DFB3-6C33-B1E8-C59283DA3657}"/>
              </a:ext>
            </a:extLst>
          </p:cNvPr>
          <p:cNvSpPr>
            <a:spLocks noGrp="1"/>
          </p:cNvSpPr>
          <p:nvPr>
            <p:ph type="title"/>
          </p:nvPr>
        </p:nvSpPr>
        <p:spPr/>
        <p:txBody>
          <a:bodyPr>
            <a:normAutofit fontScale="90000"/>
          </a:bodyPr>
          <a:lstStyle/>
          <a:p>
            <a:r>
              <a:rPr lang="en-US" u="sng" dirty="0"/>
              <a:t>Add to your notes on searching the Gale database</a:t>
            </a:r>
            <a:r>
              <a:rPr lang="en-US" dirty="0"/>
              <a:t>: “Direct Searching Media Outlets”</a:t>
            </a:r>
          </a:p>
        </p:txBody>
      </p:sp>
      <p:sp>
        <p:nvSpPr>
          <p:cNvPr id="3" name="Content Placeholder 2">
            <a:extLst>
              <a:ext uri="{FF2B5EF4-FFF2-40B4-BE49-F238E27FC236}">
                <a16:creationId xmlns:a16="http://schemas.microsoft.com/office/drawing/2014/main" id="{1FBCDFE6-B8FA-5874-0CC9-4401F4257B89}"/>
              </a:ext>
            </a:extLst>
          </p:cNvPr>
          <p:cNvSpPr>
            <a:spLocks noGrp="1"/>
          </p:cNvSpPr>
          <p:nvPr>
            <p:ph idx="1"/>
          </p:nvPr>
        </p:nvSpPr>
        <p:spPr/>
        <p:txBody>
          <a:bodyPr>
            <a:normAutofit fontScale="92500"/>
          </a:bodyPr>
          <a:lstStyle/>
          <a:p>
            <a:r>
              <a:rPr lang="en-US" sz="3200" b="1" dirty="0"/>
              <a:t>To find current events and news media source either</a:t>
            </a:r>
          </a:p>
          <a:p>
            <a:pPr lvl="1"/>
            <a:r>
              <a:rPr lang="en-US" sz="2800" b="1" dirty="0"/>
              <a:t>In a search engine type “&lt;your topic&gt; &lt;news outlet&gt;”</a:t>
            </a:r>
          </a:p>
          <a:p>
            <a:pPr lvl="2"/>
            <a:r>
              <a:rPr lang="en-US" sz="2800" b="1" dirty="0"/>
              <a:t>Example: Iowa Debates NPR</a:t>
            </a:r>
          </a:p>
          <a:p>
            <a:pPr lvl="2"/>
            <a:r>
              <a:rPr lang="en-US" sz="2800" b="1" dirty="0"/>
              <a:t>Example: Strip Mining Washington Post</a:t>
            </a:r>
          </a:p>
          <a:p>
            <a:pPr lvl="1"/>
            <a:r>
              <a:rPr lang="en-US" sz="2800" b="1" dirty="0"/>
              <a:t>Or </a:t>
            </a:r>
            <a:r>
              <a:rPr lang="en-US" sz="2600" b="1" dirty="0">
                <a:solidFill>
                  <a:schemeClr val="bg1">
                    <a:alpha val="70000"/>
                  </a:schemeClr>
                </a:solidFill>
              </a:rPr>
              <a:t>better yet </a:t>
            </a:r>
            <a:r>
              <a:rPr lang="en-US" sz="2800" b="1" dirty="0"/>
              <a:t>go directly to a news website and type your topic into their search function</a:t>
            </a:r>
          </a:p>
        </p:txBody>
      </p:sp>
    </p:spTree>
    <p:extLst>
      <p:ext uri="{BB962C8B-B14F-4D97-AF65-F5344CB8AC3E}">
        <p14:creationId xmlns:p14="http://schemas.microsoft.com/office/powerpoint/2010/main" val="324692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ntroducing the AllSides Media Bias Chart | AllSides">
            <a:extLst>
              <a:ext uri="{FF2B5EF4-FFF2-40B4-BE49-F238E27FC236}">
                <a16:creationId xmlns:a16="http://schemas.microsoft.com/office/drawing/2014/main" id="{26012C21-A027-DA18-EFEB-62D1BE148BC7}"/>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98522" y="651222"/>
            <a:ext cx="5291666" cy="55555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5BDA2D7-B5EC-A989-E0CA-26FA65412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8969" y="812801"/>
            <a:ext cx="6755043" cy="5116944"/>
          </a:xfrm>
          <a:prstGeom prst="rect">
            <a:avLst/>
          </a:prstGeom>
        </p:spPr>
      </p:pic>
    </p:spTree>
    <p:extLst>
      <p:ext uri="{BB962C8B-B14F-4D97-AF65-F5344CB8AC3E}">
        <p14:creationId xmlns:p14="http://schemas.microsoft.com/office/powerpoint/2010/main" val="143977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D304-CBC0-792B-48D1-4332DF5D58D0}"/>
              </a:ext>
            </a:extLst>
          </p:cNvPr>
          <p:cNvSpPr>
            <a:spLocks noGrp="1"/>
          </p:cNvSpPr>
          <p:nvPr>
            <p:ph type="ctrTitle"/>
          </p:nvPr>
        </p:nvSpPr>
        <p:spPr/>
        <p:txBody>
          <a:bodyPr/>
          <a:lstStyle/>
          <a:p>
            <a:r>
              <a:rPr lang="en-US" sz="8800" dirty="0" err="1"/>
              <a:t>Bellwork</a:t>
            </a:r>
            <a:endParaRPr lang="en-US" dirty="0"/>
          </a:p>
        </p:txBody>
      </p:sp>
      <p:sp>
        <p:nvSpPr>
          <p:cNvPr id="3" name="Subtitle 2">
            <a:extLst>
              <a:ext uri="{FF2B5EF4-FFF2-40B4-BE49-F238E27FC236}">
                <a16:creationId xmlns:a16="http://schemas.microsoft.com/office/drawing/2014/main" id="{97E725BC-C538-EF90-2467-FF7BFAE706C6}"/>
              </a:ext>
            </a:extLst>
          </p:cNvPr>
          <p:cNvSpPr>
            <a:spLocks noGrp="1"/>
          </p:cNvSpPr>
          <p:nvPr>
            <p:ph type="subTitle" idx="1"/>
          </p:nvPr>
        </p:nvSpPr>
        <p:spPr>
          <a:xfrm>
            <a:off x="762000" y="3894267"/>
            <a:ext cx="10668000" cy="1524000"/>
          </a:xfrm>
        </p:spPr>
        <p:txBody>
          <a:bodyPr>
            <a:normAutofit fontScale="92500" lnSpcReduction="10000"/>
          </a:bodyPr>
          <a:lstStyle/>
          <a:p>
            <a:r>
              <a:rPr lang="en-US" sz="2800" dirty="0">
                <a:solidFill>
                  <a:schemeClr val="tx2">
                    <a:alpha val="70000"/>
                  </a:schemeClr>
                </a:solidFill>
              </a:rPr>
              <a:t>Looking back again at the Talking Points articles, come up with three rules/guidelines/tips at your table for how to make quotes flow smoothly with your own words.</a:t>
            </a:r>
          </a:p>
        </p:txBody>
      </p:sp>
    </p:spTree>
    <p:extLst>
      <p:ext uri="{BB962C8B-B14F-4D97-AF65-F5344CB8AC3E}">
        <p14:creationId xmlns:p14="http://schemas.microsoft.com/office/powerpoint/2010/main" val="326163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grpSp>
        <p:nvGrpSpPr>
          <p:cNvPr id="14"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5" name="Freeform: Shape 14">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6" name="Freeform: Shape 15">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Freeform: Shape 16">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 name="Freeform: Shape 17">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Shape 18">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Freeform: Shape 19">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1" name="Freeform: Shape 20">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2" name="Freeform: Shape 21">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grpSp>
      <p:sp>
        <p:nvSpPr>
          <p:cNvPr id="2" name="Title 1">
            <a:extLst>
              <a:ext uri="{FF2B5EF4-FFF2-40B4-BE49-F238E27FC236}">
                <a16:creationId xmlns:a16="http://schemas.microsoft.com/office/drawing/2014/main" id="{939D1495-3D82-E640-AD32-C843DA7D95CA}"/>
              </a:ext>
            </a:extLst>
          </p:cNvPr>
          <p:cNvSpPr>
            <a:spLocks noGrp="1"/>
          </p:cNvSpPr>
          <p:nvPr>
            <p:ph type="title"/>
          </p:nvPr>
        </p:nvSpPr>
        <p:spPr>
          <a:xfrm>
            <a:off x="402355" y="311933"/>
            <a:ext cx="11759783" cy="714834"/>
          </a:xfrm>
        </p:spPr>
        <p:txBody>
          <a:bodyPr anchor="b">
            <a:normAutofit fontScale="90000"/>
          </a:bodyPr>
          <a:lstStyle/>
          <a:p>
            <a:pPr eaLnBrk="1" hangingPunct="1"/>
            <a:r>
              <a:rPr lang="en-US" altLang="en-US" dirty="0">
                <a:ea typeface="ＭＳ Ｐゴシック" panose="020B0600070205080204" pitchFamily="34" charset="-128"/>
              </a:rPr>
              <a:t>Three Tips (and 1 Rule) for Embedding Quotes</a:t>
            </a:r>
          </a:p>
        </p:txBody>
      </p:sp>
      <p:grpSp>
        <p:nvGrpSpPr>
          <p:cNvPr id="24"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5"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7" name="Freeform: Shape 26">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Freeform: Shape 27">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9" name="Freeform: Shape 28">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0" name="Freeform: Shape 29">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1" name="Freeform: Shape 30">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Shape 31">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3" name="Freeform: Shape 32">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6" name="Freeform: Shape 25">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aphicFrame>
        <p:nvGraphicFramePr>
          <p:cNvPr id="6" name="Content Placeholder 3">
            <a:extLst>
              <a:ext uri="{FF2B5EF4-FFF2-40B4-BE49-F238E27FC236}">
                <a16:creationId xmlns:a16="http://schemas.microsoft.com/office/drawing/2014/main" id="{0940646D-AFF8-4D69-A445-9DAAACC1E1F7}"/>
              </a:ext>
            </a:extLst>
          </p:cNvPr>
          <p:cNvGraphicFramePr>
            <a:graphicFrameLocks noGrp="1"/>
          </p:cNvGraphicFramePr>
          <p:nvPr>
            <p:ph idx="1"/>
          </p:nvPr>
        </p:nvGraphicFramePr>
        <p:xfrm>
          <a:off x="834251" y="1780514"/>
          <a:ext cx="10515600" cy="5082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A07455E6-E23D-944E-B35C-EE5D752D78B8}"/>
              </a:ext>
            </a:extLst>
          </p:cNvPr>
          <p:cNvSpPr/>
          <p:nvPr/>
        </p:nvSpPr>
        <p:spPr>
          <a:xfrm>
            <a:off x="2023838" y="1338700"/>
            <a:ext cx="8391574" cy="955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Segoe UI"/>
                <a:ea typeface="ＭＳ Ｐゴシック" panose="020B0600070205080204" pitchFamily="34" charset="-128"/>
                <a:cs typeface="+mn-cs"/>
              </a:rPr>
              <a:t>The Only Rule: Never leave quotes alone in their own sentence. Ever. Seriously, ever.</a:t>
            </a:r>
          </a:p>
        </p:txBody>
      </p:sp>
    </p:spTree>
    <p:extLst>
      <p:ext uri="{BB962C8B-B14F-4D97-AF65-F5344CB8AC3E}">
        <p14:creationId xmlns:p14="http://schemas.microsoft.com/office/powerpoint/2010/main" val="2168148849"/>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VTI">
  <a:themeElements>
    <a:clrScheme name="AnalogousFromRegularSeedLeftStep">
      <a:dk1>
        <a:srgbClr val="000000"/>
      </a:dk1>
      <a:lt1>
        <a:srgbClr val="FFFFFF"/>
      </a:lt1>
      <a:dk2>
        <a:srgbClr val="36251E"/>
      </a:dk2>
      <a:lt2>
        <a:srgbClr val="E8E2E8"/>
      </a:lt2>
      <a:accent1>
        <a:srgbClr val="4FB748"/>
      </a:accent1>
      <a:accent2>
        <a:srgbClr val="74B13B"/>
      </a:accent2>
      <a:accent3>
        <a:srgbClr val="9DA742"/>
      </a:accent3>
      <a:accent4>
        <a:srgbClr val="B18C3B"/>
      </a:accent4>
      <a:accent5>
        <a:srgbClr val="C36D4D"/>
      </a:accent5>
      <a:accent6>
        <a:srgbClr val="B13B4C"/>
      </a:accent6>
      <a:hlink>
        <a:srgbClr val="B73FBF"/>
      </a:hlink>
      <a:folHlink>
        <a:srgbClr val="7F7F7F"/>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13616</TotalTime>
  <Words>2255</Words>
  <Application>Microsoft Macintosh PowerPoint</Application>
  <PresentationFormat>Widescreen</PresentationFormat>
  <Paragraphs>208</Paragraphs>
  <Slides>23</Slides>
  <Notes>16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23</vt:i4>
      </vt:variant>
    </vt:vector>
  </HeadingPairs>
  <TitlesOfParts>
    <vt:vector size="38" baseType="lpstr">
      <vt:lpstr>ＭＳ Ｐゴシック</vt:lpstr>
      <vt:lpstr>Aptos</vt:lpstr>
      <vt:lpstr>Arial</vt:lpstr>
      <vt:lpstr>Avenir Next LT Pro</vt:lpstr>
      <vt:lpstr>Avenir Next LT Pro Light</vt:lpstr>
      <vt:lpstr>AvenirNext LT Pro Medium</vt:lpstr>
      <vt:lpstr>Calibri</vt:lpstr>
      <vt:lpstr>Calibri Light</vt:lpstr>
      <vt:lpstr>Rockwell</vt:lpstr>
      <vt:lpstr>Segoe UI</vt:lpstr>
      <vt:lpstr>Sitka Subheading</vt:lpstr>
      <vt:lpstr>Wingdings</vt:lpstr>
      <vt:lpstr>PebbleVTI</vt:lpstr>
      <vt:lpstr>Office Theme</vt:lpstr>
      <vt:lpstr>ExploreVTI</vt:lpstr>
      <vt:lpstr>Read the Talking Points Articles at your Tables</vt:lpstr>
      <vt:lpstr>This week, you are going to write your own ’Talking Points’ Style Article</vt:lpstr>
      <vt:lpstr>Your Talking Points Article</vt:lpstr>
      <vt:lpstr>PowerPoint Presentation</vt:lpstr>
      <vt:lpstr>What voices are missing still? What perspectives would you like to add a quote to? </vt:lpstr>
      <vt:lpstr>Add to your notes on searching the Gale database: “Direct Searching Media Outlets”</vt:lpstr>
      <vt:lpstr>PowerPoint Presentation</vt:lpstr>
      <vt:lpstr>Bellwork</vt:lpstr>
      <vt:lpstr>Three Tips (and 1 Rule) for Embedding Quotes</vt:lpstr>
      <vt:lpstr>Begin your Talking Points article</vt:lpstr>
      <vt:lpstr>Today is a Work Day</vt:lpstr>
      <vt:lpstr>Dear Teacher</vt:lpstr>
      <vt:lpstr>Listen to the NPR News Brief</vt:lpstr>
      <vt:lpstr>Listen Again, but this time listen to their voices</vt:lpstr>
      <vt:lpstr>Listen to the NPR News Brief</vt:lpstr>
      <vt:lpstr>Listen Again, but this time listen to their voices</vt:lpstr>
      <vt:lpstr>Vocal Variety</vt:lpstr>
      <vt:lpstr>Controversial Topic Briefing</vt:lpstr>
      <vt:lpstr>Controversial News Brief</vt:lpstr>
      <vt:lpstr>Controversial News Brief</vt:lpstr>
      <vt:lpstr>Take turns reading the sentences at your table. Each time you read the sentence, emphasize a different word by altering the tone and pitch of your voice to affect different meaning. </vt:lpstr>
      <vt:lpstr>“Oh” – “Wow” – “No”</vt:lpstr>
      <vt:lpstr>The Big Speech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Vona</dc:creator>
  <cp:lastModifiedBy>John Vona</cp:lastModifiedBy>
  <cp:revision>5</cp:revision>
  <dcterms:created xsi:type="dcterms:W3CDTF">2024-08-21T15:13:10Z</dcterms:created>
  <dcterms:modified xsi:type="dcterms:W3CDTF">2025-08-04T21:35:47Z</dcterms:modified>
</cp:coreProperties>
</file>