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
      <p:font typeface="Poppins"/>
      <p:regular r:id="rId35"/>
      <p:bold r:id="rId36"/>
      <p:italic r:id="rId37"/>
      <p:boldItalic r:id="rId38"/>
    </p:embeddedFont>
    <p:embeddedFont>
      <p:font typeface="Poppins Light"/>
      <p:regular r:id="rId39"/>
      <p:bold r:id="rId40"/>
      <p:italic r:id="rId41"/>
      <p:boldItalic r:id="rId42"/>
    </p:embeddedFont>
    <p:embeddedFont>
      <p:font typeface="Poppins SemiBold"/>
      <p:regular r:id="rId43"/>
      <p:bold r:id="rId44"/>
      <p:italic r:id="rId45"/>
      <p:boldItalic r:id="rId46"/>
    </p:embeddedFont>
    <p:embeddedFont>
      <p:font typeface="Spectral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52D476-CBBE-4E93-8D54-1C56471AF8A7}">
  <a:tblStyle styleId="{9B52D476-CBBE-4E93-8D54-1C56471AF8A7}" styleName="Table_0">
    <a:wholeTbl>
      <a:tcTxStyle b="off" i="off">
        <a:font>
          <a:latin typeface="Roboto"/>
          <a:ea typeface="Roboto"/>
          <a:cs typeface="Robot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CEC"/>
          </a:solidFill>
        </a:fill>
      </a:tcStyle>
    </a:wholeTbl>
    <a:band1H>
      <a:tcTxStyle b="off" i="off"/>
      <a:tcStyle>
        <a:fill>
          <a:solidFill>
            <a:srgbClr val="D5D7D8"/>
          </a:solidFill>
        </a:fill>
      </a:tcStyle>
    </a:band1H>
    <a:band2H>
      <a:tcTxStyle b="off" i="off"/>
    </a:band2H>
    <a:band1V>
      <a:tcTxStyle b="off" i="off"/>
      <a:tcStyle>
        <a:fill>
          <a:solidFill>
            <a:srgbClr val="D5D7D8"/>
          </a:solidFill>
        </a:fill>
      </a:tcStyle>
    </a:band1V>
    <a:band2V>
      <a:tcTxStyle b="off" i="off"/>
    </a:band2V>
    <a:lastCol>
      <a:tcTxStyle b="on" i="off">
        <a:font>
          <a:latin typeface="Roboto"/>
          <a:ea typeface="Roboto"/>
          <a:cs typeface="Roboto"/>
        </a:font>
        <a:schemeClr val="lt1"/>
      </a:tcTxStyle>
      <a:tcStyle>
        <a:fill>
          <a:solidFill>
            <a:schemeClr val="accent1"/>
          </a:solidFill>
        </a:fill>
      </a:tcStyle>
    </a:lastCol>
    <a:firstCol>
      <a:tcTxStyle b="on" i="off">
        <a:font>
          <a:latin typeface="Roboto"/>
          <a:ea typeface="Roboto"/>
          <a:cs typeface="Roboto"/>
        </a:font>
        <a:schemeClr val="lt1"/>
      </a:tcTxStyle>
      <a:tcStyle>
        <a:fill>
          <a:solidFill>
            <a:schemeClr val="accent1"/>
          </a:solidFill>
        </a:fill>
      </a:tcStyle>
    </a:firstCol>
    <a:lastRow>
      <a:tcTxStyle b="on" i="off">
        <a:font>
          <a:latin typeface="Roboto"/>
          <a:ea typeface="Roboto"/>
          <a:cs typeface="Robot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Roboto"/>
          <a:ea typeface="Roboto"/>
          <a:cs typeface="Robot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bold.fntdata"/><Relationship Id="rId42" Type="http://schemas.openxmlformats.org/officeDocument/2006/relationships/font" Target="fonts/PoppinsLight-boldItalic.fntdata"/><Relationship Id="rId41" Type="http://schemas.openxmlformats.org/officeDocument/2006/relationships/font" Target="fonts/PoppinsLight-italic.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pectralLight-bold.fntdata"/><Relationship Id="rId47" Type="http://schemas.openxmlformats.org/officeDocument/2006/relationships/font" Target="fonts/SpectralLight-regular.fntdata"/><Relationship Id="rId49" Type="http://schemas.openxmlformats.org/officeDocument/2006/relationships/font" Target="fonts/Spectral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Poppins-regular.fntdata"/><Relationship Id="rId34" Type="http://schemas.openxmlformats.org/officeDocument/2006/relationships/font" Target="fonts/Roboto-boldItalic.fntdata"/><Relationship Id="rId37" Type="http://schemas.openxmlformats.org/officeDocument/2006/relationships/font" Target="fonts/Poppins-italic.fntdata"/><Relationship Id="rId36" Type="http://schemas.openxmlformats.org/officeDocument/2006/relationships/font" Target="fonts/Poppins-bold.fntdata"/><Relationship Id="rId39" Type="http://schemas.openxmlformats.org/officeDocument/2006/relationships/font" Target="fonts/PoppinsLight-regular.fntdata"/><Relationship Id="rId38" Type="http://schemas.openxmlformats.org/officeDocument/2006/relationships/font" Target="fonts/Poppi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Spectral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4c789d4ff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51" name="Google Shape;351;g2f4c789d4ff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4c789d4ff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f4c789d4ff_0_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92" name="Google Shape;392;g2f4c789d4ff_0_2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f4c789d4ff_0_3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482" name="Google Shape;482;g2f4c789d4ff_0_3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f4c789d4ff_0_3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525" name="Google Shape;525;g2f4c789d4ff_0_3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f4c789d4ff_0_3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532" name="Google Shape;532;g2f4c789d4ff_0_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f4c789d4ff_0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2f4c789d4ff_0_4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591" name="Google Shape;591;g2f4c789d4ff_0_4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f4c789d4ff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2f4c789d4ff_0_4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626" name="Google Shape;626;g2f4c789d4ff_0_4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f4c789d4ff_0_4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2f4c789d4ff_0_4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634" name="Google Shape;634;g2f4c789d4ff_0_4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0468e94722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0468e94722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f4c789d4ff_0_5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675" name="Google Shape;675;g2f4c789d4ff_0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4c789d4f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f4c789d4f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55" name="Google Shape;155;g2f4c789d4ff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0468e9472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30468e9472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f4c789d4ff_0_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g2f4c789d4ff_0_5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714" name="Google Shape;714;g2f4c789d4ff_0_5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f4c789d4ff_0_5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736" name="Google Shape;736;g2f4c789d4ff_0_5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f4c789d4ff_0_6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2f4c789d4ff_0_6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768" name="Google Shape;768;g2f4c789d4ff_0_6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30468e94722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30468e9472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4c789d4ff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f4c789d4ff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76" name="Google Shape;176;g2f4c789d4ff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4c789d4ff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f4c789d4ff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185" name="Google Shape;185;g2f4c789d4ff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468e94722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0468e94722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0468e94722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0468e94722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0468e94722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0468e94722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4c789d4ff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f4c789d4ff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299" name="Google Shape;299;g2f4c789d4ff_0_1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f4c789d4ff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f4c789d4ff_0_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Poppins"/>
              <a:ea typeface="Poppins"/>
              <a:cs typeface="Poppins"/>
              <a:sym typeface="Poppins"/>
            </a:endParaRPr>
          </a:p>
        </p:txBody>
      </p:sp>
      <p:sp>
        <p:nvSpPr>
          <p:cNvPr id="307" name="Google Shape;307;g2f4c789d4ff_0_1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Poppins"/>
              <a:buNone/>
            </a:pPr>
            <a:fld id="{00000000-1234-1234-1234-123412341234}" type="slidenum">
              <a:rPr lang="en">
                <a:latin typeface="Poppins"/>
                <a:ea typeface="Poppins"/>
                <a:cs typeface="Poppins"/>
                <a:sym typeface="Poppins"/>
              </a:rPr>
              <a:t>‹#›</a:t>
            </a:fld>
            <a:endParaRPr>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1000"/>
              </a:spcBef>
              <a:spcAft>
                <a:spcPts val="100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1" name="Shape 111"/>
        <p:cNvGrpSpPr/>
        <p:nvPr/>
      </p:nvGrpSpPr>
      <p:grpSpPr>
        <a:xfrm>
          <a:off x="0" y="0"/>
          <a:ext cx="0" cy="0"/>
          <a:chOff x="0" y="0"/>
          <a:chExt cx="0" cy="0"/>
        </a:xfrm>
      </p:grpSpPr>
      <p:sp>
        <p:nvSpPr>
          <p:cNvPr id="112" name="Google Shape;112;p1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3" name="Google Shape;113;p15"/>
          <p:cNvSpPr txBox="1"/>
          <p:nvPr>
            <p:ph idx="1" type="subTitle"/>
          </p:nvPr>
        </p:nvSpPr>
        <p:spPr>
          <a:xfrm>
            <a:off x="413650" y="1666625"/>
            <a:ext cx="81336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400"/>
              <a:buNone/>
              <a:defRPr>
                <a:solidFill>
                  <a:srgbClr val="09100F"/>
                </a:solidFill>
              </a:defRPr>
            </a:lvl1pPr>
            <a:lvl2pPr lvl="1" rtl="0">
              <a:lnSpc>
                <a:spcPct val="115000"/>
              </a:lnSpc>
              <a:spcBef>
                <a:spcPts val="1000"/>
              </a:spcBef>
              <a:spcAft>
                <a:spcPts val="0"/>
              </a:spcAft>
              <a:buClr>
                <a:srgbClr val="09100F"/>
              </a:buClr>
              <a:buSzPts val="1400"/>
              <a:buNone/>
              <a:defRPr>
                <a:solidFill>
                  <a:srgbClr val="09100F"/>
                </a:solidFill>
              </a:defRPr>
            </a:lvl2pPr>
            <a:lvl3pPr lvl="2" rtl="0">
              <a:lnSpc>
                <a:spcPct val="115000"/>
              </a:lnSpc>
              <a:spcBef>
                <a:spcPts val="1000"/>
              </a:spcBef>
              <a:spcAft>
                <a:spcPts val="0"/>
              </a:spcAft>
              <a:buClr>
                <a:srgbClr val="09100F"/>
              </a:buClr>
              <a:buSzPts val="1400"/>
              <a:buNone/>
              <a:defRPr>
                <a:solidFill>
                  <a:srgbClr val="09100F"/>
                </a:solidFill>
              </a:defRPr>
            </a:lvl3pPr>
            <a:lvl4pPr lvl="3" rtl="0">
              <a:lnSpc>
                <a:spcPct val="115000"/>
              </a:lnSpc>
              <a:spcBef>
                <a:spcPts val="1000"/>
              </a:spcBef>
              <a:spcAft>
                <a:spcPts val="0"/>
              </a:spcAft>
              <a:buClr>
                <a:srgbClr val="09100F"/>
              </a:buClr>
              <a:buSzPts val="1400"/>
              <a:buNone/>
              <a:defRPr>
                <a:solidFill>
                  <a:srgbClr val="09100F"/>
                </a:solidFill>
              </a:defRPr>
            </a:lvl4pPr>
            <a:lvl5pPr lvl="4" rtl="0">
              <a:lnSpc>
                <a:spcPct val="115000"/>
              </a:lnSpc>
              <a:spcBef>
                <a:spcPts val="1000"/>
              </a:spcBef>
              <a:spcAft>
                <a:spcPts val="0"/>
              </a:spcAft>
              <a:buClr>
                <a:srgbClr val="09100F"/>
              </a:buClr>
              <a:buSzPts val="1400"/>
              <a:buNone/>
              <a:defRPr>
                <a:solidFill>
                  <a:srgbClr val="09100F"/>
                </a:solidFill>
              </a:defRPr>
            </a:lvl5pPr>
            <a:lvl6pPr lvl="5" rtl="0">
              <a:lnSpc>
                <a:spcPct val="115000"/>
              </a:lnSpc>
              <a:spcBef>
                <a:spcPts val="1000"/>
              </a:spcBef>
              <a:spcAft>
                <a:spcPts val="0"/>
              </a:spcAft>
              <a:buClr>
                <a:srgbClr val="09100F"/>
              </a:buClr>
              <a:buSzPts val="1400"/>
              <a:buNone/>
              <a:defRPr>
                <a:solidFill>
                  <a:srgbClr val="09100F"/>
                </a:solidFill>
              </a:defRPr>
            </a:lvl6pPr>
            <a:lvl7pPr lvl="6" rtl="0">
              <a:lnSpc>
                <a:spcPct val="115000"/>
              </a:lnSpc>
              <a:spcBef>
                <a:spcPts val="1000"/>
              </a:spcBef>
              <a:spcAft>
                <a:spcPts val="0"/>
              </a:spcAft>
              <a:buClr>
                <a:srgbClr val="09100F"/>
              </a:buClr>
              <a:buSzPts val="1400"/>
              <a:buNone/>
              <a:defRPr>
                <a:solidFill>
                  <a:srgbClr val="09100F"/>
                </a:solidFill>
              </a:defRPr>
            </a:lvl7pPr>
            <a:lvl8pPr lvl="7" rtl="0">
              <a:lnSpc>
                <a:spcPct val="115000"/>
              </a:lnSpc>
              <a:spcBef>
                <a:spcPts val="1000"/>
              </a:spcBef>
              <a:spcAft>
                <a:spcPts val="0"/>
              </a:spcAft>
              <a:buClr>
                <a:srgbClr val="09100F"/>
              </a:buClr>
              <a:buSzPts val="1400"/>
              <a:buNone/>
              <a:defRPr>
                <a:solidFill>
                  <a:srgbClr val="09100F"/>
                </a:solidFill>
              </a:defRPr>
            </a:lvl8pPr>
            <a:lvl9pPr lvl="8" rtl="0">
              <a:lnSpc>
                <a:spcPct val="115000"/>
              </a:lnSpc>
              <a:spcBef>
                <a:spcPts val="1000"/>
              </a:spcBef>
              <a:spcAft>
                <a:spcPts val="1000"/>
              </a:spcAft>
              <a:buClr>
                <a:srgbClr val="09100F"/>
              </a:buClr>
              <a:buSzPts val="1400"/>
              <a:buNone/>
              <a:defRPr>
                <a:solidFill>
                  <a:srgbClr val="09100F"/>
                </a:solidFill>
              </a:defRPr>
            </a:lvl9pPr>
          </a:lstStyle>
          <a:p/>
        </p:txBody>
      </p:sp>
      <p:sp>
        <p:nvSpPr>
          <p:cNvPr id="114" name="Google Shape;114;p1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1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6" name="Google Shape;116;p15"/>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6"/>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20" name="Google Shape;120;p16"/>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21" name="Google Shape;121;p16"/>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22" name="Google Shape;122;p16"/>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3" name="Shape 123"/>
        <p:cNvGrpSpPr/>
        <p:nvPr/>
      </p:nvGrpSpPr>
      <p:grpSpPr>
        <a:xfrm>
          <a:off x="0" y="0"/>
          <a:ext cx="0" cy="0"/>
          <a:chOff x="0" y="0"/>
          <a:chExt cx="0" cy="0"/>
        </a:xfrm>
      </p:grpSpPr>
      <p:sp>
        <p:nvSpPr>
          <p:cNvPr id="124" name="Google Shape;124;p1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25" name="Google Shape;125;p17"/>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26" name="Google Shape;126;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7" name="Google Shape;127;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7"/>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 13">
  <p:cSld name="M 13">
    <p:spTree>
      <p:nvGrpSpPr>
        <p:cNvPr id="129" name="Shape 129"/>
        <p:cNvGrpSpPr/>
        <p:nvPr/>
      </p:nvGrpSpPr>
      <p:grpSpPr>
        <a:xfrm>
          <a:off x="0" y="0"/>
          <a:ext cx="0" cy="0"/>
          <a:chOff x="0" y="0"/>
          <a:chExt cx="0" cy="0"/>
        </a:xfrm>
      </p:grpSpPr>
      <p:sp>
        <p:nvSpPr>
          <p:cNvPr id="130" name="Google Shape;130;p18"/>
          <p:cNvSpPr/>
          <p:nvPr>
            <p:ph idx="2" type="pic"/>
          </p:nvPr>
        </p:nvSpPr>
        <p:spPr>
          <a:xfrm>
            <a:off x="0" y="1676806"/>
            <a:ext cx="4359000" cy="1143000"/>
          </a:xfrm>
          <a:prstGeom prst="rect">
            <a:avLst/>
          </a:prstGeom>
          <a:solidFill>
            <a:srgbClr val="F2F2F2"/>
          </a:solidFill>
          <a:ln>
            <a:noFill/>
          </a:ln>
        </p:spPr>
      </p:sp>
      <p:sp>
        <p:nvSpPr>
          <p:cNvPr id="131" name="Google Shape;131;p18"/>
          <p:cNvSpPr/>
          <p:nvPr>
            <p:ph idx="3" type="pic"/>
          </p:nvPr>
        </p:nvSpPr>
        <p:spPr>
          <a:xfrm>
            <a:off x="4784962" y="1047750"/>
            <a:ext cx="4359000" cy="1143000"/>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1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Roboto"/>
              <a:buNone/>
              <a:defRPr b="0" i="0" sz="4400" u="none" cap="none" strike="noStrike">
                <a:solidFill>
                  <a:schemeClr val="dk1"/>
                </a:solidFill>
                <a:latin typeface="Poppins"/>
                <a:ea typeface="Poppins"/>
                <a:cs typeface="Poppins"/>
                <a:sym typeface="Poppins"/>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p:txBody>
      </p:sp>
      <p:sp>
        <p:nvSpPr>
          <p:cNvPr id="134" name="Google Shape;134;p1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640"/>
              </a:spcBef>
              <a:spcAft>
                <a:spcPts val="0"/>
              </a:spcAft>
              <a:buClr>
                <a:schemeClr val="dk1"/>
              </a:buClr>
              <a:buSzPts val="3200"/>
              <a:buFont typeface="Arial"/>
              <a:buChar char="•"/>
              <a:defRPr b="0" i="0" sz="3200" u="none" cap="none" strike="noStrike">
                <a:solidFill>
                  <a:schemeClr val="dk1"/>
                </a:solidFill>
                <a:latin typeface="Poppins"/>
                <a:ea typeface="Poppins"/>
                <a:cs typeface="Poppins"/>
                <a:sym typeface="Poppins"/>
              </a:defRPr>
            </a:lvl1pPr>
            <a:lvl2pPr indent="-406400" lvl="1" marL="914400" marR="0" rtl="0" algn="l">
              <a:lnSpc>
                <a:spcPct val="90000"/>
              </a:lnSpc>
              <a:spcBef>
                <a:spcPts val="56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2pPr>
            <a:lvl3pPr indent="-381000" lvl="2" marL="13716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3pPr>
            <a:lvl4pPr indent="-355600" lvl="3" marL="1828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4pPr>
            <a:lvl5pPr indent="-355600" lvl="4" marL="22860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9pPr>
          </a:lstStyle>
          <a:p/>
        </p:txBody>
      </p:sp>
      <p:sp>
        <p:nvSpPr>
          <p:cNvPr id="135" name="Google Shape;135;p1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Poppins"/>
              <a:buNone/>
              <a:defRPr b="0" i="0" sz="1800" u="none" cap="none" strike="noStrike">
                <a:solidFill>
                  <a:schemeClr val="dk1"/>
                </a:solidFill>
                <a:latin typeface="Poppins"/>
                <a:ea typeface="Poppins"/>
                <a:cs typeface="Poppins"/>
                <a:sym typeface="Poppins"/>
              </a:defRPr>
            </a:lvl1pPr>
            <a:lvl2pPr lvl="1"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136" name="Google Shape;136;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Poppins"/>
              <a:buNone/>
              <a:defRPr b="0" i="0" sz="1800" u="none" cap="none" strike="noStrike">
                <a:solidFill>
                  <a:schemeClr val="dk1"/>
                </a:solidFill>
                <a:latin typeface="Poppins"/>
                <a:ea typeface="Poppins"/>
                <a:cs typeface="Poppins"/>
                <a:sym typeface="Poppins"/>
              </a:defRPr>
            </a:lvl1pPr>
            <a:lvl2pPr lvl="1"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9pPr>
          </a:lstStyle>
          <a:p/>
        </p:txBody>
      </p:sp>
      <p:sp>
        <p:nvSpPr>
          <p:cNvPr id="137" name="Google Shape;137;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1pPr>
            <a:lvl2pPr indent="0" lvl="1"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2pPr>
            <a:lvl3pPr indent="0" lvl="2"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3pPr>
            <a:lvl4pPr indent="0" lvl="3"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4pPr>
            <a:lvl5pPr indent="0" lvl="4"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5pPr>
            <a:lvl6pPr indent="0" lvl="5"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6pPr>
            <a:lvl7pPr indent="0" lvl="6"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7pPr>
            <a:lvl8pPr indent="0" lvl="7"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8pPr>
            <a:lvl9pPr indent="0" lvl="8" marL="0" marR="0" rtl="0" algn="ctr">
              <a:spcBef>
                <a:spcPts val="0"/>
              </a:spcBef>
              <a:buClr>
                <a:srgbClr val="FFFFFF"/>
              </a:buClr>
              <a:buSzPts val="1050"/>
              <a:buFont typeface="Poppins"/>
              <a:buNone/>
              <a:defRPr b="0" i="0" sz="1050" u="none" cap="none" strike="noStrike">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46">
  <p:cSld name="Main_46">
    <p:spTree>
      <p:nvGrpSpPr>
        <p:cNvPr id="138" name="Shape 138"/>
        <p:cNvGrpSpPr/>
        <p:nvPr/>
      </p:nvGrpSpPr>
      <p:grpSpPr>
        <a:xfrm>
          <a:off x="0" y="0"/>
          <a:ext cx="0" cy="0"/>
          <a:chOff x="0" y="0"/>
          <a:chExt cx="0" cy="0"/>
        </a:xfrm>
      </p:grpSpPr>
      <p:sp>
        <p:nvSpPr>
          <p:cNvPr id="139" name="Google Shape;139;p20"/>
          <p:cNvSpPr txBox="1"/>
          <p:nvPr>
            <p:ph type="title"/>
          </p:nvPr>
        </p:nvSpPr>
        <p:spPr>
          <a:xfrm>
            <a:off x="600642" y="438760"/>
            <a:ext cx="7946700" cy="47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000"/>
              <a:buFont typeface="Tahoma"/>
              <a:buNone/>
              <a:defRPr b="0" i="0" sz="3000" u="none" cap="none" strike="noStrike">
                <a:solidFill>
                  <a:schemeClr val="dk2"/>
                </a:solidFill>
                <a:latin typeface="Poppins"/>
                <a:ea typeface="Poppins"/>
                <a:cs typeface="Poppins"/>
                <a:sym typeface="Poppins"/>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p:txBody>
      </p:sp>
      <p:sp>
        <p:nvSpPr>
          <p:cNvPr id="140" name="Google Shape;140;p20"/>
          <p:cNvSpPr txBox="1"/>
          <p:nvPr>
            <p:ph idx="1" type="body"/>
          </p:nvPr>
        </p:nvSpPr>
        <p:spPr>
          <a:xfrm>
            <a:off x="600642" y="1302756"/>
            <a:ext cx="7946700" cy="2862000"/>
          </a:xfrm>
          <a:prstGeom prst="rect">
            <a:avLst/>
          </a:prstGeom>
          <a:noFill/>
          <a:ln>
            <a:noFill/>
          </a:ln>
        </p:spPr>
        <p:txBody>
          <a:bodyPr anchorCtr="0" anchor="t" bIns="45700" lIns="91425" spcFirstLastPara="1" rIns="91425" wrap="square" tIns="45700">
            <a:noAutofit/>
          </a:bodyPr>
          <a:lstStyle>
            <a:lvl1pPr indent="-295275" lvl="0" marL="457200" marR="0" rtl="0" algn="l">
              <a:lnSpc>
                <a:spcPct val="90000"/>
              </a:lnSpc>
              <a:spcBef>
                <a:spcPts val="210"/>
              </a:spcBef>
              <a:spcAft>
                <a:spcPts val="0"/>
              </a:spcAft>
              <a:buClr>
                <a:schemeClr val="dk2"/>
              </a:buClr>
              <a:buSzPts val="1050"/>
              <a:buFont typeface="Arial"/>
              <a:buChar char="•"/>
              <a:defRPr b="0" i="0" sz="1050" u="none" cap="none" strike="noStrike">
                <a:solidFill>
                  <a:schemeClr val="dk2"/>
                </a:solidFill>
                <a:latin typeface="Poppins"/>
                <a:ea typeface="Poppins"/>
                <a:cs typeface="Poppins"/>
                <a:sym typeface="Poppins"/>
              </a:defRPr>
            </a:lvl1pPr>
            <a:lvl2pPr indent="-406400" lvl="1" marL="914400" marR="0" rtl="0" algn="l">
              <a:lnSpc>
                <a:spcPct val="90000"/>
              </a:lnSpc>
              <a:spcBef>
                <a:spcPts val="56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2pPr>
            <a:lvl3pPr indent="-381000" lvl="2" marL="13716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3pPr>
            <a:lvl4pPr indent="-355600" lvl="3" marL="1828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4pPr>
            <a:lvl5pPr indent="-355600" lvl="4" marL="22860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7" name="Google Shape;17;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 name="Google Shape;18;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F9F8F5"/>
                </a:solidFill>
                <a:latin typeface="Spectral Light"/>
                <a:ea typeface="Spectral Light"/>
                <a:cs typeface="Spectral Light"/>
                <a:sym typeface="Spectral Light"/>
              </a:rPr>
              <a:t>Product Launch Framework</a:t>
            </a:r>
            <a:endParaRPr i="1" sz="1200">
              <a:solidFill>
                <a:srgbClr val="F9F8F5"/>
              </a:solidFill>
              <a:latin typeface="Spectral Light"/>
              <a:ea typeface="Spectral Light"/>
              <a:cs typeface="Spectral Light"/>
              <a:sym typeface="Spectral Light"/>
            </a:endParaRPr>
          </a:p>
          <a:p>
            <a:pPr indent="0" lvl="0" marL="0" rtl="0" algn="ctr">
              <a:spcBef>
                <a:spcPts val="0"/>
              </a:spcBef>
              <a:spcAft>
                <a:spcPts val="0"/>
              </a:spcAft>
              <a:buNone/>
            </a:pPr>
            <a:r>
              <a:t/>
            </a:r>
            <a:endParaRPr i="1" sz="1200">
              <a:solidFill>
                <a:srgbClr val="F9F8F5"/>
              </a:solidFill>
              <a:latin typeface="Spectral Light"/>
              <a:ea typeface="Spectral Light"/>
              <a:cs typeface="Spectral Light"/>
              <a:sym typeface="Spectral Light"/>
            </a:endParaRPr>
          </a:p>
          <a:p>
            <a:pPr indent="0" lvl="0" marL="0" rtl="0" algn="ctr">
              <a:spcBef>
                <a:spcPts val="0"/>
              </a:spcBef>
              <a:spcAft>
                <a:spcPts val="0"/>
              </a:spcAft>
              <a:buNone/>
            </a:pPr>
            <a:r>
              <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1" name="Shape 14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ubtitle">
  <p:cSld name="Title-Subtitle">
    <p:spTree>
      <p:nvGrpSpPr>
        <p:cNvPr id="142" name="Shape 142"/>
        <p:cNvGrpSpPr/>
        <p:nvPr/>
      </p:nvGrpSpPr>
      <p:grpSpPr>
        <a:xfrm>
          <a:off x="0" y="0"/>
          <a:ext cx="0" cy="0"/>
          <a:chOff x="0" y="0"/>
          <a:chExt cx="0" cy="0"/>
        </a:xfrm>
      </p:grpSpPr>
      <p:sp>
        <p:nvSpPr>
          <p:cNvPr id="143" name="Google Shape;143;p22"/>
          <p:cNvSpPr txBox="1"/>
          <p:nvPr>
            <p:ph idx="1" type="body"/>
          </p:nvPr>
        </p:nvSpPr>
        <p:spPr>
          <a:xfrm>
            <a:off x="381000" y="883820"/>
            <a:ext cx="8368500" cy="1734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240"/>
              </a:spcBef>
              <a:spcAft>
                <a:spcPts val="0"/>
              </a:spcAft>
              <a:buClr>
                <a:srgbClr val="A5A5A5"/>
              </a:buClr>
              <a:buSzPts val="1200"/>
              <a:buFont typeface="Arial"/>
              <a:buNone/>
              <a:defRPr b="0" i="0" sz="1200" u="none" cap="none" strike="noStrike">
                <a:solidFill>
                  <a:srgbClr val="A5A5A5"/>
                </a:solidFill>
                <a:latin typeface="Poppins"/>
                <a:ea typeface="Poppins"/>
                <a:cs typeface="Poppins"/>
                <a:sym typeface="Poppins"/>
              </a:defRPr>
            </a:lvl1pPr>
            <a:lvl2pPr indent="-228600" lvl="1" marL="914400" marR="0" rtl="0" algn="l">
              <a:lnSpc>
                <a:spcPct val="90000"/>
              </a:lnSpc>
              <a:spcBef>
                <a:spcPts val="24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rtl="0" algn="l">
              <a:lnSpc>
                <a:spcPct val="90000"/>
              </a:lnSpc>
              <a:spcBef>
                <a:spcPts val="2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rtl="0" algn="l">
              <a:lnSpc>
                <a:spcPct val="90000"/>
              </a:lnSpc>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144" name="Google Shape;144;p22"/>
          <p:cNvSpPr txBox="1"/>
          <p:nvPr>
            <p:ph type="title"/>
          </p:nvPr>
        </p:nvSpPr>
        <p:spPr>
          <a:xfrm>
            <a:off x="381000" y="341313"/>
            <a:ext cx="8368500" cy="4953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rgbClr val="929292"/>
              </a:buClr>
              <a:buSzPts val="3600"/>
              <a:buFont typeface="Roboto"/>
              <a:buNone/>
              <a:defRPr b="0" i="0" sz="3600" u="none" cap="none" strike="noStrike">
                <a:solidFill>
                  <a:srgbClr val="929292"/>
                </a:solidFill>
                <a:latin typeface="Poppins"/>
                <a:ea typeface="Poppins"/>
                <a:cs typeface="Poppins"/>
                <a:sym typeface="Poppins"/>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0" name="Google Shape;30;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31" name="Google Shape;31;p5"/>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rtl="0" algn="ctr">
              <a:lnSpc>
                <a:spcPct val="115000"/>
              </a:lnSpc>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6" name="Google Shape;36;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6"/>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Product Launch Framework</a:t>
            </a:r>
            <a:endParaRPr i="1" sz="1200">
              <a:solidFill>
                <a:srgbClr val="6C706F"/>
              </a:solidFill>
              <a:latin typeface="Spectral Light"/>
              <a:ea typeface="Spectral Light"/>
              <a:cs typeface="Spectral Light"/>
              <a:sym typeface="Spectral Light"/>
            </a:endParaRPr>
          </a:p>
          <a:p>
            <a:pPr indent="0" lvl="0" marL="0" rtl="0" algn="r">
              <a:spcBef>
                <a:spcPts val="0"/>
              </a:spcBef>
              <a:spcAft>
                <a:spcPts val="0"/>
              </a:spcAft>
              <a:buNone/>
            </a:pPr>
            <a:r>
              <a:t/>
            </a:r>
            <a:endParaRPr i="1" sz="1200">
              <a:solidFill>
                <a:srgbClr val="6C706F"/>
              </a:solidFill>
              <a:latin typeface="Spectral Light"/>
              <a:ea typeface="Spectral Light"/>
              <a:cs typeface="Spectral Light"/>
              <a:sym typeface="Spectral Light"/>
            </a:endParaRPr>
          </a:p>
          <a:p>
            <a:pPr indent="0" lvl="0" marL="0" rtl="0" algn="r">
              <a:spcBef>
                <a:spcPts val="0"/>
              </a:spcBef>
              <a:spcAft>
                <a:spcPts val="0"/>
              </a:spcAft>
              <a:buNone/>
            </a:pPr>
            <a:r>
              <a:t/>
            </a:r>
            <a:endParaRPr i="1" sz="1200">
              <a:solidFill>
                <a:srgbClr val="6C706F"/>
              </a:solidFill>
              <a:latin typeface="Spectral Light"/>
              <a:ea typeface="Spectral Light"/>
              <a:cs typeface="Spectral Light"/>
              <a:sym typeface="Spectral Light"/>
            </a:endParaRPr>
          </a:p>
        </p:txBody>
      </p:sp>
      <p:sp>
        <p:nvSpPr>
          <p:cNvPr id="42" name="Google Shape;42;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3" name="Google Shape;43;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4" name="Google Shape;44;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5" name="Google Shape;45;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6" name="Google Shape;46;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1" name="Google Shape;51;p8"/>
          <p:cNvSpPr txBox="1"/>
          <p:nvPr>
            <p:ph idx="2"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2" name="Google Shape;52;p8"/>
          <p:cNvSpPr txBox="1"/>
          <p:nvPr>
            <p:ph idx="3"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3" name="Google Shape;53;p8"/>
          <p:cNvSpPr txBox="1"/>
          <p:nvPr>
            <p:ph idx="4"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4" name="Google Shape;54;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5" name="Google Shape;55;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6C706F"/>
                </a:solidFill>
                <a:latin typeface="Spectral Light"/>
                <a:ea typeface="Spectral Light"/>
                <a:cs typeface="Spectral Light"/>
                <a:sym typeface="Spectral Light"/>
              </a:rPr>
              <a:t>Product Launch Framework</a:t>
            </a:r>
            <a:endParaRPr i="1" sz="1200">
              <a:solidFill>
                <a:srgbClr val="6C706F"/>
              </a:solidFill>
              <a:latin typeface="Spectral Light"/>
              <a:ea typeface="Spectral Light"/>
              <a:cs typeface="Spectral Light"/>
              <a:sym typeface="Spectral Light"/>
            </a:endParaRPr>
          </a:p>
          <a:p>
            <a:pPr indent="0" lvl="0" marL="0" rtl="0" algn="r">
              <a:spcBef>
                <a:spcPts val="0"/>
              </a:spcBef>
              <a:spcAft>
                <a:spcPts val="0"/>
              </a:spcAft>
              <a:buNone/>
            </a:pPr>
            <a:r>
              <a:t/>
            </a:r>
            <a:endParaRPr i="1" sz="1200">
              <a:solidFill>
                <a:srgbClr val="6C706F"/>
              </a:solidFill>
              <a:latin typeface="Spectral Light"/>
              <a:ea typeface="Spectral Light"/>
              <a:cs typeface="Spectral Light"/>
              <a:sym typeface="Spectral Light"/>
            </a:endParaRPr>
          </a:p>
          <a:p>
            <a:pPr indent="0" lvl="0" marL="0" rtl="0" algn="r">
              <a:spcBef>
                <a:spcPts val="0"/>
              </a:spcBef>
              <a:spcAft>
                <a:spcPts val="0"/>
              </a:spcAft>
              <a:buNone/>
            </a:pPr>
            <a:r>
              <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docs.google.com/document/d/1PMWPBExtS5Fnkad9qxCvLihRMBvqS5vujgUcWvnmgd0/edit" TargetMode="External"/><Relationship Id="rId4" Type="http://schemas.openxmlformats.org/officeDocument/2006/relationships/hyperlink" Target="https://docs.google.com/document/d/12NpSX1CiAfQgwBO9Ica0pu62Ac790y_yu2dmoQUP324/edit?usp=sharing" TargetMode="External"/><Relationship Id="rId9" Type="http://schemas.openxmlformats.org/officeDocument/2006/relationships/hyperlink" Target="https://docs.google.com/presentation/d/11QpY8TWOCHSZ97jo_J7Z6-Jz3AQtIV1lg8svrnpTShw/edit?usp=sharing" TargetMode="External"/><Relationship Id="rId5" Type="http://schemas.openxmlformats.org/officeDocument/2006/relationships/hyperlink" Target="https://docs.google.com/spreadsheets/d/1k9CUn5gg580j0n_Nz0zow8qjjrtIkRP7QXMvxQKwPf8/edit?usp=sharing" TargetMode="External"/><Relationship Id="rId6" Type="http://schemas.openxmlformats.org/officeDocument/2006/relationships/hyperlink" Target="https://docs.google.com/spreadsheets/d/14T3PiuvXj6KJm3VjxT5TAC1FHancQx75SKvrwQ1f_a0/edit?usp=sharing" TargetMode="External"/><Relationship Id="rId7" Type="http://schemas.openxmlformats.org/officeDocument/2006/relationships/hyperlink" Target="https://docs.google.com/document/d/1tSQcqSuw8bFmtDad3ZUVMN2k4J8vZaCw-sZ4ZOS73d4/edit?usp=sharing" TargetMode="External"/><Relationship Id="rId8" Type="http://schemas.openxmlformats.org/officeDocument/2006/relationships/hyperlink" Target="https://docs.google.com/document/d/12Ser4VWbZK-QL8uXZNN3KZpuEvgVIapIY-nq1lgVz9A/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ctrTitle"/>
          </p:nvPr>
        </p:nvSpPr>
        <p:spPr>
          <a:xfrm>
            <a:off x="413650" y="1814650"/>
            <a:ext cx="8520600" cy="596400"/>
          </a:xfrm>
          <a:prstGeom prst="rect">
            <a:avLst/>
          </a:prstGeom>
        </p:spPr>
        <p:txBody>
          <a:bodyPr anchorCtr="0" anchor="b" bIns="0" lIns="0" spcFirstLastPara="1" rIns="0" wrap="square" tIns="0">
            <a:noAutofit/>
          </a:bodyPr>
          <a:lstStyle/>
          <a:p>
            <a:pPr indent="0" lvl="0" marL="0" rtl="0" algn="l">
              <a:spcBef>
                <a:spcPts val="0"/>
              </a:spcBef>
              <a:spcAft>
                <a:spcPts val="1000"/>
              </a:spcAft>
              <a:buNone/>
            </a:pPr>
            <a:r>
              <a:rPr lang="en"/>
              <a:t>Product Launch Framework</a:t>
            </a:r>
            <a:endParaRPr/>
          </a:p>
        </p:txBody>
      </p:sp>
      <p:sp>
        <p:nvSpPr>
          <p:cNvPr id="150" name="Google Shape;150;p23"/>
          <p:cNvSpPr txBox="1"/>
          <p:nvPr>
            <p:ph idx="4294967295" type="subTitle"/>
          </p:nvPr>
        </p:nvSpPr>
        <p:spPr>
          <a:xfrm>
            <a:off x="4388250" y="184450"/>
            <a:ext cx="4402200" cy="162900"/>
          </a:xfrm>
          <a:prstGeom prst="rect">
            <a:avLst/>
          </a:prstGeom>
        </p:spPr>
        <p:txBody>
          <a:bodyPr anchorCtr="0" anchor="t" bIns="0" lIns="0" spcFirstLastPara="1" rIns="0" wrap="square" tIns="0">
            <a:normAutofit fontScale="77500" lnSpcReduction="20000"/>
          </a:bodyPr>
          <a:lstStyle/>
          <a:p>
            <a:pPr indent="0" lvl="0" marL="0" rtl="0" algn="l">
              <a:spcBef>
                <a:spcPts val="0"/>
              </a:spcBef>
              <a:spcAft>
                <a:spcPts val="1000"/>
              </a:spcAft>
              <a:buNone/>
            </a:pPr>
            <a:r>
              <a:rPr lang="en"/>
              <a:t>Name of course here</a:t>
            </a:r>
            <a:endParaRPr/>
          </a:p>
        </p:txBody>
      </p:sp>
      <p:cxnSp>
        <p:nvCxnSpPr>
          <p:cNvPr id="151" name="Google Shape;151;p23"/>
          <p:cNvCxnSpPr/>
          <p:nvPr/>
        </p:nvCxnSpPr>
        <p:spPr>
          <a:xfrm rot="10800000">
            <a:off x="413650" y="2571750"/>
            <a:ext cx="62937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cxnSp>
        <p:nvCxnSpPr>
          <p:cNvPr id="353" name="Google Shape;353;p32"/>
          <p:cNvCxnSpPr/>
          <p:nvPr/>
        </p:nvCxnSpPr>
        <p:spPr>
          <a:xfrm>
            <a:off x="766575"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4" name="Google Shape;354;p32"/>
          <p:cNvCxnSpPr/>
          <p:nvPr/>
        </p:nvCxnSpPr>
        <p:spPr>
          <a:xfrm>
            <a:off x="1790442"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5" name="Google Shape;355;p32"/>
          <p:cNvCxnSpPr/>
          <p:nvPr/>
        </p:nvCxnSpPr>
        <p:spPr>
          <a:xfrm>
            <a:off x="2802175"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6" name="Google Shape;356;p32"/>
          <p:cNvCxnSpPr/>
          <p:nvPr/>
        </p:nvCxnSpPr>
        <p:spPr>
          <a:xfrm>
            <a:off x="3844200"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7" name="Google Shape;357;p32"/>
          <p:cNvCxnSpPr/>
          <p:nvPr/>
        </p:nvCxnSpPr>
        <p:spPr>
          <a:xfrm>
            <a:off x="4849900"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8" name="Google Shape;358;p32"/>
          <p:cNvCxnSpPr/>
          <p:nvPr/>
        </p:nvCxnSpPr>
        <p:spPr>
          <a:xfrm>
            <a:off x="5885850"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59" name="Google Shape;359;p32"/>
          <p:cNvCxnSpPr/>
          <p:nvPr/>
        </p:nvCxnSpPr>
        <p:spPr>
          <a:xfrm>
            <a:off x="6910650" y="2431325"/>
            <a:ext cx="0" cy="936000"/>
          </a:xfrm>
          <a:prstGeom prst="straightConnector1">
            <a:avLst/>
          </a:prstGeom>
          <a:noFill/>
          <a:ln cap="flat" cmpd="sng" w="9525">
            <a:solidFill>
              <a:srgbClr val="09100F"/>
            </a:solidFill>
            <a:prstDash val="dash"/>
            <a:round/>
            <a:headEnd len="med" w="med" type="none"/>
            <a:tailEnd len="med" w="med" type="triangle"/>
          </a:ln>
        </p:spPr>
      </p:cxnSp>
      <p:cxnSp>
        <p:nvCxnSpPr>
          <p:cNvPr id="360" name="Google Shape;360;p32"/>
          <p:cNvCxnSpPr/>
          <p:nvPr/>
        </p:nvCxnSpPr>
        <p:spPr>
          <a:xfrm>
            <a:off x="7940567" y="2431325"/>
            <a:ext cx="0" cy="936000"/>
          </a:xfrm>
          <a:prstGeom prst="straightConnector1">
            <a:avLst/>
          </a:prstGeom>
          <a:noFill/>
          <a:ln cap="flat" cmpd="sng" w="9525">
            <a:solidFill>
              <a:srgbClr val="09100F"/>
            </a:solidFill>
            <a:prstDash val="dash"/>
            <a:round/>
            <a:headEnd len="med" w="med" type="none"/>
            <a:tailEnd len="med" w="med" type="triangle"/>
          </a:ln>
        </p:spPr>
      </p:cxnSp>
      <p:sp>
        <p:nvSpPr>
          <p:cNvPr id="361" name="Google Shape;361;p32"/>
          <p:cNvSpPr txBox="1"/>
          <p:nvPr>
            <p:ph idx="10" type="dt"/>
          </p:nvPr>
        </p:nvSpPr>
        <p:spPr>
          <a:xfrm>
            <a:off x="0" y="7102475"/>
            <a:ext cx="2743200" cy="365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8B8B8B"/>
              </a:buClr>
              <a:buSzPts val="1200"/>
              <a:buFont typeface="Poppins"/>
              <a:buNone/>
            </a:pPr>
            <a:r>
              <a:rPr b="0" i="0" lang="en" sz="1200" u="none" cap="none" strike="noStrike">
                <a:solidFill>
                  <a:srgbClr val="8B8B8B"/>
                </a:solidFill>
                <a:latin typeface="Poppins"/>
                <a:ea typeface="Poppins"/>
                <a:cs typeface="Poppins"/>
                <a:sym typeface="Poppins"/>
              </a:rPr>
              <a:t>5/24/19</a:t>
            </a:r>
            <a:endParaRPr b="0" i="0" sz="1200" u="none" cap="none" strike="noStrike">
              <a:solidFill>
                <a:srgbClr val="8B8B8B"/>
              </a:solidFill>
              <a:latin typeface="Poppins"/>
              <a:ea typeface="Poppins"/>
              <a:cs typeface="Poppins"/>
              <a:sym typeface="Poppins"/>
            </a:endParaRPr>
          </a:p>
        </p:txBody>
      </p:sp>
      <p:sp>
        <p:nvSpPr>
          <p:cNvPr id="362" name="Google Shape;362;p32"/>
          <p:cNvSpPr txBox="1"/>
          <p:nvPr>
            <p:ph idx="12" type="sldNum"/>
          </p:nvPr>
        </p:nvSpPr>
        <p:spPr>
          <a:xfrm>
            <a:off x="83018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i="1" lang="en"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cxnSp>
        <p:nvCxnSpPr>
          <p:cNvPr id="363" name="Google Shape;363;p32"/>
          <p:cNvCxnSpPr>
            <a:stCxn id="364" idx="6"/>
            <a:endCxn id="365" idx="6"/>
          </p:cNvCxnSpPr>
          <p:nvPr/>
        </p:nvCxnSpPr>
        <p:spPr>
          <a:xfrm>
            <a:off x="819077" y="2378813"/>
            <a:ext cx="7168500" cy="17700"/>
          </a:xfrm>
          <a:prstGeom prst="straightConnector1">
            <a:avLst/>
          </a:prstGeom>
          <a:noFill/>
          <a:ln cap="flat" cmpd="sng" w="9525">
            <a:solidFill>
              <a:srgbClr val="000000"/>
            </a:solidFill>
            <a:prstDash val="dash"/>
            <a:round/>
            <a:headEnd len="sm" w="sm" type="none"/>
            <a:tailEnd len="med" w="med" type="stealth"/>
          </a:ln>
        </p:spPr>
      </p:cxnSp>
      <p:sp>
        <p:nvSpPr>
          <p:cNvPr id="364" name="Google Shape;364;p32"/>
          <p:cNvSpPr/>
          <p:nvPr/>
        </p:nvSpPr>
        <p:spPr>
          <a:xfrm>
            <a:off x="714077" y="2326313"/>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66" name="Google Shape;366;p32"/>
          <p:cNvSpPr txBox="1"/>
          <p:nvPr/>
        </p:nvSpPr>
        <p:spPr>
          <a:xfrm>
            <a:off x="424554" y="2026885"/>
            <a:ext cx="6840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1"/>
              </a:buClr>
              <a:buSzPts val="1200"/>
              <a:buFont typeface="Poppins"/>
              <a:buNone/>
            </a:pPr>
            <a:r>
              <a:rPr i="0" lang="en" sz="800" u="none" cap="none" strike="noStrike">
                <a:latin typeface="Poppins"/>
                <a:ea typeface="Poppins"/>
                <a:cs typeface="Poppins"/>
                <a:sym typeface="Poppins"/>
              </a:rPr>
              <a:t>Jan 2021</a:t>
            </a:r>
            <a:endParaRPr i="0" sz="800" u="none" cap="none" strike="noStrike">
              <a:latin typeface="Poppins"/>
              <a:ea typeface="Poppins"/>
              <a:cs typeface="Poppins"/>
              <a:sym typeface="Poppins"/>
            </a:endParaRPr>
          </a:p>
        </p:txBody>
      </p:sp>
      <p:sp>
        <p:nvSpPr>
          <p:cNvPr id="367" name="Google Shape;367;p32"/>
          <p:cNvSpPr txBox="1"/>
          <p:nvPr/>
        </p:nvSpPr>
        <p:spPr>
          <a:xfrm>
            <a:off x="1381450" y="2026875"/>
            <a:ext cx="7509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2"/>
              </a:buClr>
              <a:buSzPts val="1200"/>
              <a:buFont typeface="Poppins"/>
              <a:buNone/>
            </a:pPr>
            <a:r>
              <a:rPr i="0" lang="en" sz="800" u="none" cap="none" strike="noStrike">
                <a:latin typeface="Poppins"/>
                <a:ea typeface="Poppins"/>
                <a:cs typeface="Poppins"/>
                <a:sym typeface="Poppins"/>
              </a:rPr>
              <a:t>Jan 2022</a:t>
            </a:r>
            <a:endParaRPr i="0" sz="800" u="none" cap="none" strike="noStrike">
              <a:latin typeface="Poppins"/>
              <a:ea typeface="Poppins"/>
              <a:cs typeface="Poppins"/>
              <a:sym typeface="Poppins"/>
            </a:endParaRPr>
          </a:p>
        </p:txBody>
      </p:sp>
      <p:sp>
        <p:nvSpPr>
          <p:cNvPr id="368" name="Google Shape;368;p32"/>
          <p:cNvSpPr txBox="1"/>
          <p:nvPr/>
        </p:nvSpPr>
        <p:spPr>
          <a:xfrm>
            <a:off x="2410321" y="2026876"/>
            <a:ext cx="6840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3"/>
              </a:buClr>
              <a:buSzPts val="1200"/>
              <a:buFont typeface="Poppins"/>
              <a:buNone/>
            </a:pPr>
            <a:r>
              <a:rPr i="0" lang="en" sz="800" u="none" cap="none" strike="noStrike">
                <a:latin typeface="Poppins"/>
                <a:ea typeface="Poppins"/>
                <a:cs typeface="Poppins"/>
                <a:sym typeface="Poppins"/>
              </a:rPr>
              <a:t>Feb 2022</a:t>
            </a:r>
            <a:endParaRPr i="0" sz="800" u="none" cap="none" strike="noStrike">
              <a:latin typeface="Poppins"/>
              <a:ea typeface="Poppins"/>
              <a:cs typeface="Poppins"/>
              <a:sym typeface="Poppins"/>
            </a:endParaRPr>
          </a:p>
        </p:txBody>
      </p:sp>
      <p:sp>
        <p:nvSpPr>
          <p:cNvPr id="369" name="Google Shape;369;p32"/>
          <p:cNvSpPr txBox="1"/>
          <p:nvPr/>
        </p:nvSpPr>
        <p:spPr>
          <a:xfrm>
            <a:off x="3418448" y="1998550"/>
            <a:ext cx="8598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2"/>
              </a:buClr>
              <a:buSzPts val="1200"/>
              <a:buFont typeface="Poppins"/>
              <a:buNone/>
            </a:pPr>
            <a:r>
              <a:rPr i="0" lang="en" sz="800" u="none" cap="none" strike="noStrike">
                <a:latin typeface="Poppins"/>
                <a:ea typeface="Poppins"/>
                <a:cs typeface="Poppins"/>
                <a:sym typeface="Poppins"/>
              </a:rPr>
              <a:t>Apr 2022</a:t>
            </a:r>
            <a:endParaRPr i="0" sz="800" u="none" cap="none" strike="noStrike">
              <a:latin typeface="Poppins"/>
              <a:ea typeface="Poppins"/>
              <a:cs typeface="Poppins"/>
              <a:sym typeface="Poppins"/>
            </a:endParaRPr>
          </a:p>
        </p:txBody>
      </p:sp>
      <p:sp>
        <p:nvSpPr>
          <p:cNvPr id="370" name="Google Shape;370;p32"/>
          <p:cNvSpPr txBox="1"/>
          <p:nvPr/>
        </p:nvSpPr>
        <p:spPr>
          <a:xfrm>
            <a:off x="4396098" y="1998550"/>
            <a:ext cx="9324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1"/>
              </a:buClr>
              <a:buSzPts val="1200"/>
              <a:buFont typeface="Poppins"/>
              <a:buNone/>
            </a:pPr>
            <a:r>
              <a:rPr i="0" lang="en" sz="800" u="none" cap="none" strike="noStrike">
                <a:latin typeface="Poppins"/>
                <a:ea typeface="Poppins"/>
                <a:cs typeface="Poppins"/>
                <a:sym typeface="Poppins"/>
              </a:rPr>
              <a:t>Jun 2022</a:t>
            </a:r>
            <a:endParaRPr i="0" sz="800" u="none" cap="none" strike="noStrike">
              <a:latin typeface="Poppins"/>
              <a:ea typeface="Poppins"/>
              <a:cs typeface="Poppins"/>
              <a:sym typeface="Poppins"/>
            </a:endParaRPr>
          </a:p>
        </p:txBody>
      </p:sp>
      <p:sp>
        <p:nvSpPr>
          <p:cNvPr id="371" name="Google Shape;371;p32"/>
          <p:cNvSpPr txBox="1"/>
          <p:nvPr/>
        </p:nvSpPr>
        <p:spPr>
          <a:xfrm>
            <a:off x="5463925" y="1998550"/>
            <a:ext cx="8598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3"/>
              </a:buClr>
              <a:buSzPts val="1200"/>
              <a:buFont typeface="Poppins"/>
              <a:buNone/>
            </a:pPr>
            <a:r>
              <a:rPr i="0" lang="en" sz="800" u="none" cap="none" strike="noStrike">
                <a:latin typeface="Poppins"/>
                <a:ea typeface="Poppins"/>
                <a:cs typeface="Poppins"/>
                <a:sym typeface="Poppins"/>
              </a:rPr>
              <a:t>Aug 2022</a:t>
            </a:r>
            <a:endParaRPr i="0" sz="800" u="none" cap="none" strike="noStrike">
              <a:latin typeface="Poppins"/>
              <a:ea typeface="Poppins"/>
              <a:cs typeface="Poppins"/>
              <a:sym typeface="Poppins"/>
            </a:endParaRPr>
          </a:p>
        </p:txBody>
      </p:sp>
      <p:sp>
        <p:nvSpPr>
          <p:cNvPr id="372" name="Google Shape;372;p32"/>
          <p:cNvSpPr txBox="1"/>
          <p:nvPr/>
        </p:nvSpPr>
        <p:spPr>
          <a:xfrm>
            <a:off x="6502875" y="1998550"/>
            <a:ext cx="8058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2"/>
              </a:buClr>
              <a:buSzPts val="1200"/>
              <a:buFont typeface="Poppins"/>
              <a:buNone/>
            </a:pPr>
            <a:r>
              <a:rPr i="0" lang="en" sz="800" u="none" cap="none" strike="noStrike">
                <a:latin typeface="Poppins"/>
                <a:ea typeface="Poppins"/>
                <a:cs typeface="Poppins"/>
                <a:sym typeface="Poppins"/>
              </a:rPr>
              <a:t>Dec 2022</a:t>
            </a:r>
            <a:endParaRPr i="0" sz="800" u="none" cap="none" strike="noStrike">
              <a:latin typeface="Poppins"/>
              <a:ea typeface="Poppins"/>
              <a:cs typeface="Poppins"/>
              <a:sym typeface="Poppins"/>
            </a:endParaRPr>
          </a:p>
        </p:txBody>
      </p:sp>
      <p:sp>
        <p:nvSpPr>
          <p:cNvPr id="373" name="Google Shape;373;p32"/>
          <p:cNvSpPr txBox="1"/>
          <p:nvPr/>
        </p:nvSpPr>
        <p:spPr>
          <a:xfrm>
            <a:off x="7562639" y="1998550"/>
            <a:ext cx="805800" cy="1848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accent1"/>
              </a:buClr>
              <a:buSzPts val="1200"/>
              <a:buFont typeface="Poppins"/>
              <a:buNone/>
            </a:pPr>
            <a:r>
              <a:rPr i="0" lang="en" sz="800" u="none" cap="none" strike="noStrike">
                <a:latin typeface="Poppins"/>
                <a:ea typeface="Poppins"/>
                <a:cs typeface="Poppins"/>
                <a:sym typeface="Poppins"/>
              </a:rPr>
              <a:t>Jan 2023</a:t>
            </a:r>
            <a:endParaRPr i="0" sz="800" u="none" cap="none" strike="noStrike">
              <a:latin typeface="Poppins"/>
              <a:ea typeface="Poppins"/>
              <a:cs typeface="Poppins"/>
              <a:sym typeface="Poppins"/>
            </a:endParaRPr>
          </a:p>
        </p:txBody>
      </p:sp>
      <p:sp>
        <p:nvSpPr>
          <p:cNvPr id="374" name="Google Shape;374;p32"/>
          <p:cNvSpPr txBox="1"/>
          <p:nvPr/>
        </p:nvSpPr>
        <p:spPr>
          <a:xfrm>
            <a:off x="7603100" y="3450600"/>
            <a:ext cx="659100" cy="23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Plan for </a:t>
            </a:r>
            <a:r>
              <a:rPr b="0" i="0" lang="en" sz="1000" u="none" cap="none" strike="noStrike">
                <a:solidFill>
                  <a:schemeClr val="dk1"/>
                </a:solidFill>
                <a:latin typeface="Poppins"/>
                <a:ea typeface="Poppins"/>
                <a:cs typeface="Poppins"/>
                <a:sym typeface="Poppins"/>
              </a:rPr>
              <a:t>f</a:t>
            </a:r>
            <a:r>
              <a:rPr b="0" i="0" lang="en" sz="1000" u="none" cap="none" strike="noStrike">
                <a:solidFill>
                  <a:srgbClr val="000000"/>
                </a:solidFill>
                <a:latin typeface="Poppins"/>
                <a:ea typeface="Poppins"/>
                <a:cs typeface="Poppins"/>
                <a:sym typeface="Poppins"/>
              </a:rPr>
              <a:t>uture</a:t>
            </a:r>
            <a:endParaRPr b="0" i="0" sz="1000" u="none" cap="none" strike="noStrike">
              <a:solidFill>
                <a:schemeClr val="dk1"/>
              </a:solidFill>
              <a:latin typeface="Poppins"/>
              <a:ea typeface="Poppins"/>
              <a:cs typeface="Poppins"/>
              <a:sym typeface="Poppins"/>
            </a:endParaRPr>
          </a:p>
        </p:txBody>
      </p:sp>
      <p:sp>
        <p:nvSpPr>
          <p:cNvPr id="375" name="Google Shape;375;p32"/>
          <p:cNvSpPr txBox="1"/>
          <p:nvPr/>
        </p:nvSpPr>
        <p:spPr>
          <a:xfrm>
            <a:off x="5545980" y="3450600"/>
            <a:ext cx="684000" cy="23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Public </a:t>
            </a:r>
            <a:r>
              <a:rPr b="0" i="0" lang="en" sz="1000" u="none" cap="none" strike="noStrike">
                <a:solidFill>
                  <a:schemeClr val="dk1"/>
                </a:solidFill>
                <a:latin typeface="Poppins"/>
                <a:ea typeface="Poppins"/>
                <a:cs typeface="Poppins"/>
                <a:sym typeface="Poppins"/>
              </a:rPr>
              <a:t>b</a:t>
            </a:r>
            <a:r>
              <a:rPr b="0" i="0" lang="en" sz="1000" u="none" cap="none" strike="noStrike">
                <a:solidFill>
                  <a:srgbClr val="000000"/>
                </a:solidFill>
                <a:latin typeface="Poppins"/>
                <a:ea typeface="Poppins"/>
                <a:cs typeface="Poppins"/>
                <a:sym typeface="Poppins"/>
              </a:rPr>
              <a:t>eta </a:t>
            </a:r>
            <a:endParaRPr b="0" i="0" sz="1000" u="none" cap="none" strike="noStrike">
              <a:solidFill>
                <a:schemeClr val="dk1"/>
              </a:solidFill>
              <a:latin typeface="Poppins"/>
              <a:ea typeface="Poppins"/>
              <a:cs typeface="Poppins"/>
              <a:sym typeface="Poppins"/>
            </a:endParaRPr>
          </a:p>
        </p:txBody>
      </p:sp>
      <p:sp>
        <p:nvSpPr>
          <p:cNvPr id="376" name="Google Shape;376;p32"/>
          <p:cNvSpPr txBox="1"/>
          <p:nvPr/>
        </p:nvSpPr>
        <p:spPr>
          <a:xfrm>
            <a:off x="3578943" y="3450600"/>
            <a:ext cx="569700" cy="23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Alpha </a:t>
            </a:r>
            <a:r>
              <a:rPr b="0" i="0" lang="en" sz="1000" u="none" cap="none" strike="noStrike">
                <a:solidFill>
                  <a:schemeClr val="dk1"/>
                </a:solidFill>
                <a:latin typeface="Poppins"/>
                <a:ea typeface="Poppins"/>
                <a:cs typeface="Poppins"/>
                <a:sym typeface="Poppins"/>
              </a:rPr>
              <a:t>o</a:t>
            </a:r>
            <a:r>
              <a:rPr b="0" i="0" lang="en" sz="1000" u="none" cap="none" strike="noStrike">
                <a:solidFill>
                  <a:srgbClr val="000000"/>
                </a:solidFill>
                <a:latin typeface="Poppins"/>
                <a:ea typeface="Poppins"/>
                <a:cs typeface="Poppins"/>
                <a:sym typeface="Poppins"/>
              </a:rPr>
              <a:t>ut </a:t>
            </a:r>
            <a:endParaRPr b="0" i="0" sz="1000" u="none" cap="none" strike="noStrike">
              <a:solidFill>
                <a:schemeClr val="dk1"/>
              </a:solidFill>
              <a:latin typeface="Poppins"/>
              <a:ea typeface="Poppins"/>
              <a:cs typeface="Poppins"/>
              <a:sym typeface="Poppins"/>
            </a:endParaRPr>
          </a:p>
        </p:txBody>
      </p:sp>
      <p:sp>
        <p:nvSpPr>
          <p:cNvPr id="377" name="Google Shape;377;p32"/>
          <p:cNvSpPr txBox="1"/>
          <p:nvPr/>
        </p:nvSpPr>
        <p:spPr>
          <a:xfrm>
            <a:off x="1365324" y="3450600"/>
            <a:ext cx="859800" cy="322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First </a:t>
            </a:r>
            <a:r>
              <a:rPr b="0" i="0" lang="en" sz="1000" u="none" cap="none" strike="noStrike">
                <a:solidFill>
                  <a:schemeClr val="dk1"/>
                </a:solidFill>
                <a:latin typeface="Poppins"/>
                <a:ea typeface="Poppins"/>
                <a:cs typeface="Poppins"/>
                <a:sym typeface="Poppins"/>
              </a:rPr>
              <a:t>p</a:t>
            </a:r>
            <a:r>
              <a:rPr b="0" i="0" lang="en" sz="1000" u="none" cap="none" strike="noStrike">
                <a:solidFill>
                  <a:srgbClr val="000000"/>
                </a:solidFill>
                <a:latin typeface="Poppins"/>
                <a:ea typeface="Poppins"/>
                <a:cs typeface="Poppins"/>
                <a:sym typeface="Poppins"/>
              </a:rPr>
              <a:t>rototype</a:t>
            </a:r>
            <a:endParaRPr b="0" i="0" sz="1000" u="none" cap="none" strike="noStrike">
              <a:solidFill>
                <a:schemeClr val="dk1"/>
              </a:solidFill>
              <a:latin typeface="Poppins"/>
              <a:ea typeface="Poppins"/>
              <a:cs typeface="Poppins"/>
              <a:sym typeface="Poppins"/>
            </a:endParaRPr>
          </a:p>
        </p:txBody>
      </p:sp>
      <p:sp>
        <p:nvSpPr>
          <p:cNvPr id="378" name="Google Shape;378;p32"/>
          <p:cNvSpPr txBox="1"/>
          <p:nvPr/>
        </p:nvSpPr>
        <p:spPr>
          <a:xfrm>
            <a:off x="6583961" y="3450600"/>
            <a:ext cx="659100" cy="23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Rollout</a:t>
            </a:r>
            <a:endParaRPr b="0" i="0" sz="1000" u="none" cap="none" strike="noStrike">
              <a:solidFill>
                <a:schemeClr val="dk1"/>
              </a:solidFill>
              <a:latin typeface="Poppins"/>
              <a:ea typeface="Poppins"/>
              <a:cs typeface="Poppins"/>
              <a:sym typeface="Poppins"/>
            </a:endParaRPr>
          </a:p>
        </p:txBody>
      </p:sp>
      <p:sp>
        <p:nvSpPr>
          <p:cNvPr id="379" name="Google Shape;379;p32"/>
          <p:cNvSpPr txBox="1"/>
          <p:nvPr/>
        </p:nvSpPr>
        <p:spPr>
          <a:xfrm>
            <a:off x="4490507" y="3450600"/>
            <a:ext cx="7509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Private </a:t>
            </a:r>
            <a:endParaRPr b="0" i="0" sz="10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900"/>
              <a:buFont typeface="Poppins"/>
              <a:buNone/>
            </a:pPr>
            <a:r>
              <a:rPr b="0" i="0" lang="en" sz="1000" u="none" cap="none" strike="noStrike">
                <a:solidFill>
                  <a:schemeClr val="dk1"/>
                </a:solidFill>
                <a:latin typeface="Poppins"/>
                <a:ea typeface="Poppins"/>
                <a:cs typeface="Poppins"/>
                <a:sym typeface="Poppins"/>
              </a:rPr>
              <a:t>b</a:t>
            </a:r>
            <a:r>
              <a:rPr b="0" i="0" lang="en" sz="1000" u="none" cap="none" strike="noStrike">
                <a:solidFill>
                  <a:srgbClr val="000000"/>
                </a:solidFill>
                <a:latin typeface="Poppins"/>
                <a:ea typeface="Poppins"/>
                <a:cs typeface="Poppins"/>
                <a:sym typeface="Poppins"/>
              </a:rPr>
              <a:t>eta </a:t>
            </a:r>
            <a:r>
              <a:rPr b="0" i="0" lang="en" sz="1000" u="none" cap="none" strike="noStrike">
                <a:solidFill>
                  <a:schemeClr val="dk1"/>
                </a:solidFill>
                <a:latin typeface="Poppins"/>
                <a:ea typeface="Poppins"/>
                <a:cs typeface="Poppins"/>
                <a:sym typeface="Poppins"/>
              </a:rPr>
              <a:t>o</a:t>
            </a:r>
            <a:r>
              <a:rPr b="0" i="0" lang="en" sz="1000" u="none" cap="none" strike="noStrike">
                <a:solidFill>
                  <a:srgbClr val="000000"/>
                </a:solidFill>
                <a:latin typeface="Poppins"/>
                <a:ea typeface="Poppins"/>
                <a:cs typeface="Poppins"/>
                <a:sym typeface="Poppins"/>
              </a:rPr>
              <a:t>ut</a:t>
            </a:r>
            <a:endParaRPr b="0" i="0" sz="1000" u="none" cap="none" strike="noStrike">
              <a:solidFill>
                <a:schemeClr val="dk1"/>
              </a:solidFill>
              <a:latin typeface="Poppins"/>
              <a:ea typeface="Poppins"/>
              <a:cs typeface="Poppins"/>
              <a:sym typeface="Poppins"/>
            </a:endParaRPr>
          </a:p>
        </p:txBody>
      </p:sp>
      <p:sp>
        <p:nvSpPr>
          <p:cNvPr id="380" name="Google Shape;380;p32"/>
          <p:cNvSpPr txBox="1"/>
          <p:nvPr/>
        </p:nvSpPr>
        <p:spPr>
          <a:xfrm>
            <a:off x="2304000" y="3450600"/>
            <a:ext cx="10134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Investor </a:t>
            </a:r>
            <a:endParaRPr b="0" i="0" sz="10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900"/>
              <a:buFont typeface="Poppins"/>
              <a:buNone/>
            </a:pPr>
            <a:r>
              <a:rPr b="0" i="0" lang="en" sz="1000" u="none" cap="none" strike="noStrike">
                <a:solidFill>
                  <a:schemeClr val="dk1"/>
                </a:solidFill>
                <a:latin typeface="Poppins"/>
                <a:ea typeface="Poppins"/>
                <a:cs typeface="Poppins"/>
                <a:sym typeface="Poppins"/>
              </a:rPr>
              <a:t>p</a:t>
            </a:r>
            <a:r>
              <a:rPr b="0" i="0" lang="en" sz="1000" u="none" cap="none" strike="noStrike">
                <a:solidFill>
                  <a:srgbClr val="000000"/>
                </a:solidFill>
                <a:latin typeface="Poppins"/>
                <a:ea typeface="Poppins"/>
                <a:cs typeface="Poppins"/>
                <a:sym typeface="Poppins"/>
              </a:rPr>
              <a:t>resentation</a:t>
            </a:r>
            <a:endParaRPr b="0" i="0" sz="1000" u="none" cap="none" strike="noStrike">
              <a:solidFill>
                <a:schemeClr val="dk1"/>
              </a:solidFill>
              <a:latin typeface="Poppins"/>
              <a:ea typeface="Poppins"/>
              <a:cs typeface="Poppins"/>
              <a:sym typeface="Poppins"/>
            </a:endParaRPr>
          </a:p>
        </p:txBody>
      </p:sp>
      <p:sp>
        <p:nvSpPr>
          <p:cNvPr id="381" name="Google Shape;381;p32"/>
          <p:cNvSpPr txBox="1"/>
          <p:nvPr/>
        </p:nvSpPr>
        <p:spPr>
          <a:xfrm>
            <a:off x="391100" y="3450588"/>
            <a:ext cx="7509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900"/>
              <a:buFont typeface="Poppins"/>
              <a:buNone/>
            </a:pPr>
            <a:r>
              <a:rPr b="0" i="0" lang="en" sz="1000" u="none" cap="none" strike="noStrike">
                <a:solidFill>
                  <a:srgbClr val="000000"/>
                </a:solidFill>
                <a:latin typeface="Poppins"/>
                <a:ea typeface="Poppins"/>
                <a:cs typeface="Poppins"/>
                <a:sym typeface="Poppins"/>
              </a:rPr>
              <a:t>Project </a:t>
            </a:r>
            <a:endParaRPr b="0" i="0" sz="10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900"/>
              <a:buFont typeface="Poppins"/>
              <a:buNone/>
            </a:pPr>
            <a:r>
              <a:rPr b="0" i="0" lang="en" sz="1000" u="none" cap="none" strike="noStrike">
                <a:solidFill>
                  <a:schemeClr val="dk1"/>
                </a:solidFill>
                <a:latin typeface="Poppins"/>
                <a:ea typeface="Poppins"/>
                <a:cs typeface="Poppins"/>
                <a:sym typeface="Poppins"/>
              </a:rPr>
              <a:t>k</a:t>
            </a:r>
            <a:r>
              <a:rPr b="0" i="0" lang="en" sz="1000" u="none" cap="none" strike="noStrike">
                <a:solidFill>
                  <a:srgbClr val="000000"/>
                </a:solidFill>
                <a:latin typeface="Poppins"/>
                <a:ea typeface="Poppins"/>
                <a:cs typeface="Poppins"/>
                <a:sym typeface="Poppins"/>
              </a:rPr>
              <a:t>ickoff</a:t>
            </a:r>
            <a:endParaRPr b="0" i="0" sz="1000" u="none" cap="none" strike="noStrike">
              <a:solidFill>
                <a:schemeClr val="dk1"/>
              </a:solidFill>
              <a:latin typeface="Poppins"/>
              <a:ea typeface="Poppins"/>
              <a:cs typeface="Poppins"/>
              <a:sym typeface="Poppins"/>
            </a:endParaRPr>
          </a:p>
        </p:txBody>
      </p:sp>
      <p:sp>
        <p:nvSpPr>
          <p:cNvPr id="382" name="Google Shape;382;p32"/>
          <p:cNvSpPr/>
          <p:nvPr/>
        </p:nvSpPr>
        <p:spPr>
          <a:xfrm>
            <a:off x="1737832" y="2319363"/>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3" name="Google Shape;383;p32"/>
          <p:cNvSpPr/>
          <p:nvPr/>
        </p:nvSpPr>
        <p:spPr>
          <a:xfrm>
            <a:off x="2757214" y="2323360"/>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4" name="Google Shape;384;p32"/>
          <p:cNvSpPr/>
          <p:nvPr/>
        </p:nvSpPr>
        <p:spPr>
          <a:xfrm>
            <a:off x="3795795" y="2331945"/>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5" name="Google Shape;385;p32"/>
          <p:cNvSpPr/>
          <p:nvPr/>
        </p:nvSpPr>
        <p:spPr>
          <a:xfrm>
            <a:off x="4809772" y="2326313"/>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6" name="Google Shape;386;p32"/>
          <p:cNvSpPr/>
          <p:nvPr/>
        </p:nvSpPr>
        <p:spPr>
          <a:xfrm>
            <a:off x="5831515" y="2330855"/>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7" name="Google Shape;387;p32"/>
          <p:cNvSpPr/>
          <p:nvPr/>
        </p:nvSpPr>
        <p:spPr>
          <a:xfrm>
            <a:off x="6853258" y="2334493"/>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65" name="Google Shape;365;p32"/>
          <p:cNvSpPr/>
          <p:nvPr/>
        </p:nvSpPr>
        <p:spPr>
          <a:xfrm>
            <a:off x="7882721" y="2344135"/>
            <a:ext cx="105000" cy="105000"/>
          </a:xfrm>
          <a:prstGeom prst="flowChartConnector">
            <a:avLst/>
          </a:prstGeom>
          <a:solidFill>
            <a:srgbClr val="F9F8F5"/>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388" name="Google Shape;388;p3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Timeline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4000"/>
                                        <p:tgtEl>
                                          <p:spTgt spid="36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750"/>
                                        <p:tgtEl>
                                          <p:spTgt spid="364"/>
                                        </p:tgtEl>
                                        <p:attrNameLst>
                                          <p:attrName>ppt_w</p:attrName>
                                        </p:attrNameLst>
                                      </p:cBhvr>
                                      <p:tavLst>
                                        <p:tav fmla="" tm="0">
                                          <p:val>
                                            <p:strVal val="0"/>
                                          </p:val>
                                        </p:tav>
                                        <p:tav fmla="" tm="100000">
                                          <p:val>
                                            <p:strVal val="#ppt_w"/>
                                          </p:val>
                                        </p:tav>
                                      </p:tavLst>
                                    </p:anim>
                                    <p:anim calcmode="lin" valueType="num">
                                      <p:cBhvr additive="base">
                                        <p:cTn dur="750"/>
                                        <p:tgtEl>
                                          <p:spTgt spid="3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75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750"/>
                                        <p:tgtEl>
                                          <p:spTgt spid="381"/>
                                        </p:tgtEl>
                                      </p:cBhvr>
                                    </p:animEffect>
                                  </p:childTnLst>
                                </p:cTn>
                              </p:par>
                            </p:childTnLst>
                          </p:cTn>
                        </p:par>
                        <p:par>
                          <p:cTn fill="hold">
                            <p:stCondLst>
                              <p:cond delay="4750"/>
                            </p:stCondLst>
                            <p:childTnLst>
                              <p:par>
                                <p:cTn fill="hold" nodeType="afterEffect" presetClass="entr" presetID="23" presetSubtype="16">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750"/>
                                        <p:tgtEl>
                                          <p:spTgt spid="382"/>
                                        </p:tgtEl>
                                        <p:attrNameLst>
                                          <p:attrName>ppt_w</p:attrName>
                                        </p:attrNameLst>
                                      </p:cBhvr>
                                      <p:tavLst>
                                        <p:tav fmla="" tm="0">
                                          <p:val>
                                            <p:strVal val="0"/>
                                          </p:val>
                                        </p:tav>
                                        <p:tav fmla="" tm="100000">
                                          <p:val>
                                            <p:strVal val="#ppt_w"/>
                                          </p:val>
                                        </p:tav>
                                      </p:tavLst>
                                    </p:anim>
                                    <p:anim calcmode="lin" valueType="num">
                                      <p:cBhvr additive="base">
                                        <p:cTn dur="750"/>
                                        <p:tgtEl>
                                          <p:spTgt spid="38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75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750"/>
                                        <p:tgtEl>
                                          <p:spTgt spid="377"/>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750"/>
                                        <p:tgtEl>
                                          <p:spTgt spid="383"/>
                                        </p:tgtEl>
                                        <p:attrNameLst>
                                          <p:attrName>ppt_w</p:attrName>
                                        </p:attrNameLst>
                                      </p:cBhvr>
                                      <p:tavLst>
                                        <p:tav fmla="" tm="0">
                                          <p:val>
                                            <p:strVal val="0"/>
                                          </p:val>
                                        </p:tav>
                                        <p:tav fmla="" tm="100000">
                                          <p:val>
                                            <p:strVal val="#ppt_w"/>
                                          </p:val>
                                        </p:tav>
                                      </p:tavLst>
                                    </p:anim>
                                    <p:anim calcmode="lin" valueType="num">
                                      <p:cBhvr additive="base">
                                        <p:cTn dur="750"/>
                                        <p:tgtEl>
                                          <p:spTgt spid="38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75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750"/>
                                        <p:tgtEl>
                                          <p:spTgt spid="380"/>
                                        </p:tgtEl>
                                      </p:cBhvr>
                                    </p:animEffect>
                                  </p:childTnLst>
                                </p:cTn>
                              </p:par>
                            </p:childTnLst>
                          </p:cTn>
                        </p:par>
                        <p:par>
                          <p:cTn fill="hold">
                            <p:stCondLst>
                              <p:cond delay="6250"/>
                            </p:stCondLst>
                            <p:childTnLst>
                              <p:par>
                                <p:cTn fill="hold" nodeType="afterEffect" presetClass="entr" presetID="23" presetSubtype="16">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750"/>
                                        <p:tgtEl>
                                          <p:spTgt spid="384"/>
                                        </p:tgtEl>
                                        <p:attrNameLst>
                                          <p:attrName>ppt_w</p:attrName>
                                        </p:attrNameLst>
                                      </p:cBhvr>
                                      <p:tavLst>
                                        <p:tav fmla="" tm="0">
                                          <p:val>
                                            <p:strVal val="0"/>
                                          </p:val>
                                        </p:tav>
                                        <p:tav fmla="" tm="100000">
                                          <p:val>
                                            <p:strVal val="#ppt_w"/>
                                          </p:val>
                                        </p:tav>
                                      </p:tavLst>
                                    </p:anim>
                                    <p:anim calcmode="lin" valueType="num">
                                      <p:cBhvr additive="base">
                                        <p:cTn dur="750"/>
                                        <p:tgtEl>
                                          <p:spTgt spid="38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75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750"/>
                                        <p:tgtEl>
                                          <p:spTgt spid="376"/>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750"/>
                                        <p:tgtEl>
                                          <p:spTgt spid="385"/>
                                        </p:tgtEl>
                                        <p:attrNameLst>
                                          <p:attrName>ppt_w</p:attrName>
                                        </p:attrNameLst>
                                      </p:cBhvr>
                                      <p:tavLst>
                                        <p:tav fmla="" tm="0">
                                          <p:val>
                                            <p:strVal val="0"/>
                                          </p:val>
                                        </p:tav>
                                        <p:tav fmla="" tm="100000">
                                          <p:val>
                                            <p:strVal val="#ppt_w"/>
                                          </p:val>
                                        </p:tav>
                                      </p:tavLst>
                                    </p:anim>
                                    <p:anim calcmode="lin" valueType="num">
                                      <p:cBhvr additive="base">
                                        <p:cTn dur="750"/>
                                        <p:tgtEl>
                                          <p:spTgt spid="3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75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par>
                          <p:cTn fill="hold">
                            <p:stCondLst>
                              <p:cond delay="7750"/>
                            </p:stCondLst>
                            <p:childTnLst>
                              <p:par>
                                <p:cTn fill="hold" nodeType="after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750"/>
                                        <p:tgtEl>
                                          <p:spTgt spid="386"/>
                                        </p:tgtEl>
                                        <p:attrNameLst>
                                          <p:attrName>ppt_w</p:attrName>
                                        </p:attrNameLst>
                                      </p:cBhvr>
                                      <p:tavLst>
                                        <p:tav fmla="" tm="0">
                                          <p:val>
                                            <p:strVal val="0"/>
                                          </p:val>
                                        </p:tav>
                                        <p:tav fmla="" tm="100000">
                                          <p:val>
                                            <p:strVal val="#ppt_w"/>
                                          </p:val>
                                        </p:tav>
                                      </p:tavLst>
                                    </p:anim>
                                    <p:anim calcmode="lin" valueType="num">
                                      <p:cBhvr additive="base">
                                        <p:cTn dur="750"/>
                                        <p:tgtEl>
                                          <p:spTgt spid="3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75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750"/>
                                        <p:tgtEl>
                                          <p:spTgt spid="375"/>
                                        </p:tgtEl>
                                      </p:cBhvr>
                                    </p:animEffect>
                                  </p:childTnLst>
                                </p:cTn>
                              </p:par>
                            </p:childTnLst>
                          </p:cTn>
                        </p:par>
                        <p:par>
                          <p:cTn fill="hold">
                            <p:stCondLst>
                              <p:cond delay="8500"/>
                            </p:stCondLst>
                            <p:childTnLst>
                              <p:par>
                                <p:cTn fill="hold" nodeType="after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750"/>
                                        <p:tgtEl>
                                          <p:spTgt spid="387"/>
                                        </p:tgtEl>
                                        <p:attrNameLst>
                                          <p:attrName>ppt_w</p:attrName>
                                        </p:attrNameLst>
                                      </p:cBhvr>
                                      <p:tavLst>
                                        <p:tav fmla="" tm="0">
                                          <p:val>
                                            <p:strVal val="0"/>
                                          </p:val>
                                        </p:tav>
                                        <p:tav fmla="" tm="100000">
                                          <p:val>
                                            <p:strVal val="#ppt_w"/>
                                          </p:val>
                                        </p:tav>
                                      </p:tavLst>
                                    </p:anim>
                                    <p:anim calcmode="lin" valueType="num">
                                      <p:cBhvr additive="base">
                                        <p:cTn dur="750"/>
                                        <p:tgtEl>
                                          <p:spTgt spid="38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75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750"/>
                                        <p:tgtEl>
                                          <p:spTgt spid="378"/>
                                        </p:tgtEl>
                                      </p:cBhvr>
                                    </p:animEffect>
                                  </p:childTnLst>
                                </p:cTn>
                              </p:par>
                            </p:childTnLst>
                          </p:cTn>
                        </p:par>
                        <p:par>
                          <p:cTn fill="hold">
                            <p:stCondLst>
                              <p:cond delay="9250"/>
                            </p:stCondLst>
                            <p:childTnLst>
                              <p:par>
                                <p:cTn fill="hold" nodeType="afterEffect" presetClass="entr" presetID="23" presetSubtype="16">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750"/>
                                        <p:tgtEl>
                                          <p:spTgt spid="365"/>
                                        </p:tgtEl>
                                        <p:attrNameLst>
                                          <p:attrName>ppt_w</p:attrName>
                                        </p:attrNameLst>
                                      </p:cBhvr>
                                      <p:tavLst>
                                        <p:tav fmla="" tm="0">
                                          <p:val>
                                            <p:strVal val="0"/>
                                          </p:val>
                                        </p:tav>
                                        <p:tav fmla="" tm="100000">
                                          <p:val>
                                            <p:strVal val="#ppt_w"/>
                                          </p:val>
                                        </p:tav>
                                      </p:tavLst>
                                    </p:anim>
                                    <p:anim calcmode="lin" valueType="num">
                                      <p:cBhvr additive="base">
                                        <p:cTn dur="750"/>
                                        <p:tgtEl>
                                          <p:spTgt spid="36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75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75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3"/>
          <p:cNvSpPr/>
          <p:nvPr/>
        </p:nvSpPr>
        <p:spPr>
          <a:xfrm>
            <a:off x="3044738" y="4237948"/>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395" name="Google Shape;395;p33"/>
          <p:cNvSpPr/>
          <p:nvPr/>
        </p:nvSpPr>
        <p:spPr>
          <a:xfrm>
            <a:off x="3044738" y="399104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396" name="Google Shape;396;p33"/>
          <p:cNvSpPr/>
          <p:nvPr/>
        </p:nvSpPr>
        <p:spPr>
          <a:xfrm>
            <a:off x="3044738" y="374414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397" name="Google Shape;397;p33"/>
          <p:cNvSpPr/>
          <p:nvPr/>
        </p:nvSpPr>
        <p:spPr>
          <a:xfrm>
            <a:off x="3044738" y="3497244"/>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398" name="Google Shape;398;p33"/>
          <p:cNvSpPr/>
          <p:nvPr/>
        </p:nvSpPr>
        <p:spPr>
          <a:xfrm>
            <a:off x="3044738" y="325034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399" name="Google Shape;399;p33"/>
          <p:cNvSpPr/>
          <p:nvPr/>
        </p:nvSpPr>
        <p:spPr>
          <a:xfrm>
            <a:off x="3044738" y="300344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0" name="Google Shape;400;p33"/>
          <p:cNvSpPr/>
          <p:nvPr/>
        </p:nvSpPr>
        <p:spPr>
          <a:xfrm>
            <a:off x="3044738" y="2756540"/>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1" name="Google Shape;401;p33"/>
          <p:cNvSpPr/>
          <p:nvPr/>
        </p:nvSpPr>
        <p:spPr>
          <a:xfrm>
            <a:off x="3044738" y="2509639"/>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2" name="Google Shape;402;p33"/>
          <p:cNvSpPr/>
          <p:nvPr/>
        </p:nvSpPr>
        <p:spPr>
          <a:xfrm>
            <a:off x="3044738" y="2262738"/>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3" name="Google Shape;403;p33"/>
          <p:cNvSpPr/>
          <p:nvPr/>
        </p:nvSpPr>
        <p:spPr>
          <a:xfrm>
            <a:off x="3044738" y="2015837"/>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4" name="Google Shape;404;p33"/>
          <p:cNvSpPr/>
          <p:nvPr/>
        </p:nvSpPr>
        <p:spPr>
          <a:xfrm>
            <a:off x="3901645" y="4237948"/>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5" name="Google Shape;405;p33"/>
          <p:cNvSpPr/>
          <p:nvPr/>
        </p:nvSpPr>
        <p:spPr>
          <a:xfrm>
            <a:off x="3901645" y="399104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6" name="Google Shape;406;p33"/>
          <p:cNvSpPr/>
          <p:nvPr/>
        </p:nvSpPr>
        <p:spPr>
          <a:xfrm>
            <a:off x="3901645" y="374414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7" name="Google Shape;407;p33"/>
          <p:cNvSpPr/>
          <p:nvPr/>
        </p:nvSpPr>
        <p:spPr>
          <a:xfrm>
            <a:off x="3901645" y="3497244"/>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8" name="Google Shape;408;p33"/>
          <p:cNvSpPr/>
          <p:nvPr/>
        </p:nvSpPr>
        <p:spPr>
          <a:xfrm>
            <a:off x="3901645" y="325034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09" name="Google Shape;409;p33"/>
          <p:cNvSpPr/>
          <p:nvPr/>
        </p:nvSpPr>
        <p:spPr>
          <a:xfrm>
            <a:off x="3901645" y="300344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0" name="Google Shape;410;p33"/>
          <p:cNvSpPr/>
          <p:nvPr/>
        </p:nvSpPr>
        <p:spPr>
          <a:xfrm>
            <a:off x="3901645" y="2756540"/>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1" name="Google Shape;411;p33"/>
          <p:cNvSpPr/>
          <p:nvPr/>
        </p:nvSpPr>
        <p:spPr>
          <a:xfrm>
            <a:off x="3901645" y="2509639"/>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2" name="Google Shape;412;p33"/>
          <p:cNvSpPr/>
          <p:nvPr/>
        </p:nvSpPr>
        <p:spPr>
          <a:xfrm>
            <a:off x="3901645" y="2262738"/>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3" name="Google Shape;413;p33"/>
          <p:cNvSpPr/>
          <p:nvPr/>
        </p:nvSpPr>
        <p:spPr>
          <a:xfrm>
            <a:off x="3901645" y="2015837"/>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4" name="Google Shape;414;p33"/>
          <p:cNvSpPr/>
          <p:nvPr/>
        </p:nvSpPr>
        <p:spPr>
          <a:xfrm>
            <a:off x="5615430" y="4250784"/>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5" name="Google Shape;415;p33"/>
          <p:cNvSpPr/>
          <p:nvPr/>
        </p:nvSpPr>
        <p:spPr>
          <a:xfrm>
            <a:off x="5615430" y="4003883"/>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6" name="Google Shape;416;p33"/>
          <p:cNvSpPr/>
          <p:nvPr/>
        </p:nvSpPr>
        <p:spPr>
          <a:xfrm>
            <a:off x="5615430" y="375698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7" name="Google Shape;417;p33"/>
          <p:cNvSpPr/>
          <p:nvPr/>
        </p:nvSpPr>
        <p:spPr>
          <a:xfrm>
            <a:off x="5615430" y="3510081"/>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8" name="Google Shape;418;p33"/>
          <p:cNvSpPr/>
          <p:nvPr/>
        </p:nvSpPr>
        <p:spPr>
          <a:xfrm>
            <a:off x="5615430" y="3263179"/>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19" name="Google Shape;419;p33"/>
          <p:cNvSpPr/>
          <p:nvPr/>
        </p:nvSpPr>
        <p:spPr>
          <a:xfrm>
            <a:off x="5615430" y="3016279"/>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0" name="Google Shape;420;p33"/>
          <p:cNvSpPr/>
          <p:nvPr/>
        </p:nvSpPr>
        <p:spPr>
          <a:xfrm>
            <a:off x="5615430" y="2769377"/>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1" name="Google Shape;421;p33"/>
          <p:cNvSpPr/>
          <p:nvPr/>
        </p:nvSpPr>
        <p:spPr>
          <a:xfrm>
            <a:off x="5615430" y="2522475"/>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2" name="Google Shape;422;p33"/>
          <p:cNvSpPr/>
          <p:nvPr/>
        </p:nvSpPr>
        <p:spPr>
          <a:xfrm>
            <a:off x="5615430" y="2275575"/>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3" name="Google Shape;423;p33"/>
          <p:cNvSpPr/>
          <p:nvPr/>
        </p:nvSpPr>
        <p:spPr>
          <a:xfrm>
            <a:off x="5615430" y="2028673"/>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4" name="Google Shape;424;p33"/>
          <p:cNvSpPr/>
          <p:nvPr/>
        </p:nvSpPr>
        <p:spPr>
          <a:xfrm>
            <a:off x="4758577" y="4262638"/>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5" name="Google Shape;425;p33"/>
          <p:cNvSpPr/>
          <p:nvPr/>
        </p:nvSpPr>
        <p:spPr>
          <a:xfrm>
            <a:off x="4758577" y="401573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6" name="Google Shape;426;p33"/>
          <p:cNvSpPr/>
          <p:nvPr/>
        </p:nvSpPr>
        <p:spPr>
          <a:xfrm>
            <a:off x="4758577" y="3768836"/>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7" name="Google Shape;427;p33"/>
          <p:cNvSpPr/>
          <p:nvPr/>
        </p:nvSpPr>
        <p:spPr>
          <a:xfrm>
            <a:off x="4758577" y="3521934"/>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8" name="Google Shape;428;p33"/>
          <p:cNvSpPr/>
          <p:nvPr/>
        </p:nvSpPr>
        <p:spPr>
          <a:xfrm>
            <a:off x="4758577" y="3275033"/>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29" name="Google Shape;429;p33"/>
          <p:cNvSpPr/>
          <p:nvPr/>
        </p:nvSpPr>
        <p:spPr>
          <a:xfrm>
            <a:off x="4758577" y="3028132"/>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30" name="Google Shape;430;p33"/>
          <p:cNvSpPr/>
          <p:nvPr/>
        </p:nvSpPr>
        <p:spPr>
          <a:xfrm>
            <a:off x="4758577" y="2781231"/>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31" name="Google Shape;431;p33"/>
          <p:cNvSpPr/>
          <p:nvPr/>
        </p:nvSpPr>
        <p:spPr>
          <a:xfrm>
            <a:off x="4758577" y="2534329"/>
            <a:ext cx="560400" cy="197700"/>
          </a:xfrm>
          <a:prstGeom prst="roundRect">
            <a:avLst>
              <a:gd fmla="val 16667"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32" name="Google Shape;432;p33"/>
          <p:cNvSpPr/>
          <p:nvPr/>
        </p:nvSpPr>
        <p:spPr>
          <a:xfrm>
            <a:off x="4758577" y="2287428"/>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33" name="Google Shape;433;p33"/>
          <p:cNvSpPr/>
          <p:nvPr/>
        </p:nvSpPr>
        <p:spPr>
          <a:xfrm>
            <a:off x="4758577" y="2040527"/>
            <a:ext cx="560400" cy="1977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34" name="Google Shape;434;p33"/>
          <p:cNvSpPr txBox="1"/>
          <p:nvPr/>
        </p:nvSpPr>
        <p:spPr>
          <a:xfrm>
            <a:off x="1326667" y="1970237"/>
            <a:ext cx="2727900" cy="2352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2"/>
              </a:buClr>
              <a:buSzPts val="1400"/>
              <a:buFont typeface="Noto Sans Symbols"/>
              <a:buNone/>
            </a:pPr>
            <a:r>
              <a:rPr i="0" lang="en" sz="1000" u="none" cap="none" strike="noStrike">
                <a:latin typeface="Poppins"/>
                <a:ea typeface="Poppins"/>
                <a:cs typeface="Poppins"/>
                <a:sym typeface="Poppins"/>
              </a:rPr>
              <a:t>Positive feedback</a:t>
            </a:r>
            <a:endParaRPr i="0" sz="1000" u="none" cap="none" strike="noStrike">
              <a:latin typeface="Poppins"/>
              <a:ea typeface="Poppins"/>
              <a:cs typeface="Poppins"/>
              <a:sym typeface="Poppins"/>
            </a:endParaRPr>
          </a:p>
        </p:txBody>
      </p:sp>
      <p:sp>
        <p:nvSpPr>
          <p:cNvPr id="435" name="Google Shape;435;p33"/>
          <p:cNvSpPr txBox="1"/>
          <p:nvPr/>
        </p:nvSpPr>
        <p:spPr>
          <a:xfrm>
            <a:off x="1326664" y="2611012"/>
            <a:ext cx="2727900" cy="4071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3"/>
              </a:buClr>
              <a:buSzPts val="1400"/>
              <a:buFont typeface="Noto Sans Symbols"/>
              <a:buNone/>
            </a:pPr>
            <a:r>
              <a:rPr i="0" lang="en" sz="1000" u="none" cap="none" strike="noStrike">
                <a:solidFill>
                  <a:srgbClr val="434343"/>
                </a:solidFill>
                <a:latin typeface="Poppins"/>
                <a:ea typeface="Poppins"/>
                <a:cs typeface="Poppins"/>
                <a:sym typeface="Poppins"/>
              </a:rPr>
              <a:t>Negative feedback</a:t>
            </a:r>
            <a:endParaRPr i="0" sz="1000" u="none" cap="none" strike="noStrike">
              <a:solidFill>
                <a:srgbClr val="434343"/>
              </a:solidFill>
              <a:latin typeface="Poppins"/>
              <a:ea typeface="Poppins"/>
              <a:cs typeface="Poppins"/>
              <a:sym typeface="Poppins"/>
            </a:endParaRPr>
          </a:p>
        </p:txBody>
      </p:sp>
      <p:sp>
        <p:nvSpPr>
          <p:cNvPr id="436" name="Google Shape;436;p33"/>
          <p:cNvSpPr txBox="1"/>
          <p:nvPr/>
        </p:nvSpPr>
        <p:spPr>
          <a:xfrm>
            <a:off x="1326667" y="3423688"/>
            <a:ext cx="2727900" cy="1824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6"/>
              </a:buClr>
              <a:buSzPts val="1400"/>
              <a:buFont typeface="Noto Sans Symbols"/>
              <a:buNone/>
            </a:pPr>
            <a:r>
              <a:rPr i="0" lang="en" sz="1000" u="none" cap="none" strike="noStrike">
                <a:solidFill>
                  <a:srgbClr val="666666"/>
                </a:solidFill>
                <a:latin typeface="Poppins"/>
                <a:ea typeface="Poppins"/>
                <a:cs typeface="Poppins"/>
                <a:sym typeface="Poppins"/>
              </a:rPr>
              <a:t>Completed tickets</a:t>
            </a:r>
            <a:endParaRPr i="0" sz="1000" u="none" cap="none" strike="noStrike">
              <a:solidFill>
                <a:srgbClr val="666666"/>
              </a:solidFill>
              <a:latin typeface="Poppins"/>
              <a:ea typeface="Poppins"/>
              <a:cs typeface="Poppins"/>
              <a:sym typeface="Poppins"/>
            </a:endParaRPr>
          </a:p>
        </p:txBody>
      </p:sp>
      <p:sp>
        <p:nvSpPr>
          <p:cNvPr id="437" name="Google Shape;437;p33"/>
          <p:cNvSpPr txBox="1"/>
          <p:nvPr/>
        </p:nvSpPr>
        <p:spPr>
          <a:xfrm>
            <a:off x="1323150" y="4011663"/>
            <a:ext cx="2727900" cy="2352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accent4"/>
              </a:buClr>
              <a:buSzPts val="1400"/>
              <a:buFont typeface="Noto Sans Symbols"/>
              <a:buNone/>
            </a:pPr>
            <a:r>
              <a:rPr i="0" lang="en" sz="1000" cap="none" strike="noStrike">
                <a:solidFill>
                  <a:srgbClr val="999999"/>
                </a:solidFill>
                <a:latin typeface="Poppins"/>
                <a:ea typeface="Poppins"/>
                <a:cs typeface="Poppins"/>
                <a:sym typeface="Poppins"/>
              </a:rPr>
              <a:t>Working hours</a:t>
            </a:r>
            <a:endParaRPr i="0" sz="1000" cap="none" strike="noStrike">
              <a:solidFill>
                <a:srgbClr val="999999"/>
              </a:solidFill>
              <a:latin typeface="Poppins"/>
              <a:ea typeface="Poppins"/>
              <a:cs typeface="Poppins"/>
              <a:sym typeface="Poppins"/>
            </a:endParaRPr>
          </a:p>
        </p:txBody>
      </p:sp>
      <p:sp>
        <p:nvSpPr>
          <p:cNvPr id="438" name="Google Shape;438;p33"/>
          <p:cNvSpPr txBox="1"/>
          <p:nvPr/>
        </p:nvSpPr>
        <p:spPr>
          <a:xfrm>
            <a:off x="3281298" y="4585827"/>
            <a:ext cx="2727900" cy="235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000"/>
              <a:buFont typeface="Poppins"/>
              <a:buNone/>
            </a:pPr>
            <a:r>
              <a:rPr b="0" i="0" lang="en" sz="1000" u="none" cap="none" strike="noStrike">
                <a:solidFill>
                  <a:schemeClr val="dk1"/>
                </a:solidFill>
                <a:latin typeface="Poppins"/>
                <a:ea typeface="Poppins"/>
                <a:cs typeface="Poppins"/>
                <a:sym typeface="Poppins"/>
              </a:rPr>
              <a:t>% Completed goal</a:t>
            </a:r>
            <a:endParaRPr b="0" i="0" sz="1000" u="none" cap="none" strike="noStrike">
              <a:solidFill>
                <a:schemeClr val="dk1"/>
              </a:solidFill>
              <a:latin typeface="Poppins"/>
              <a:ea typeface="Poppins"/>
              <a:cs typeface="Poppins"/>
              <a:sym typeface="Poppins"/>
            </a:endParaRPr>
          </a:p>
        </p:txBody>
      </p:sp>
      <p:sp>
        <p:nvSpPr>
          <p:cNvPr id="439" name="Google Shape;439;p33"/>
          <p:cNvSpPr/>
          <p:nvPr/>
        </p:nvSpPr>
        <p:spPr>
          <a:xfrm>
            <a:off x="3042260" y="4237023"/>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0" name="Google Shape;440;p33"/>
          <p:cNvSpPr/>
          <p:nvPr/>
        </p:nvSpPr>
        <p:spPr>
          <a:xfrm>
            <a:off x="3042260" y="3990121"/>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1" name="Google Shape;441;p33"/>
          <p:cNvSpPr/>
          <p:nvPr/>
        </p:nvSpPr>
        <p:spPr>
          <a:xfrm>
            <a:off x="3042260" y="3743221"/>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2" name="Google Shape;442;p33"/>
          <p:cNvSpPr/>
          <p:nvPr/>
        </p:nvSpPr>
        <p:spPr>
          <a:xfrm>
            <a:off x="3042260" y="3496319"/>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3" name="Google Shape;443;p33"/>
          <p:cNvSpPr/>
          <p:nvPr/>
        </p:nvSpPr>
        <p:spPr>
          <a:xfrm>
            <a:off x="3042260" y="3249417"/>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4" name="Google Shape;444;p33"/>
          <p:cNvSpPr/>
          <p:nvPr/>
        </p:nvSpPr>
        <p:spPr>
          <a:xfrm>
            <a:off x="3042260" y="3002517"/>
            <a:ext cx="560400" cy="197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5" name="Google Shape;445;p33"/>
          <p:cNvSpPr/>
          <p:nvPr/>
        </p:nvSpPr>
        <p:spPr>
          <a:xfrm>
            <a:off x="3901442" y="4237018"/>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6" name="Google Shape;446;p33"/>
          <p:cNvSpPr/>
          <p:nvPr/>
        </p:nvSpPr>
        <p:spPr>
          <a:xfrm>
            <a:off x="3901442" y="3990117"/>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7" name="Google Shape;447;p33"/>
          <p:cNvSpPr/>
          <p:nvPr/>
        </p:nvSpPr>
        <p:spPr>
          <a:xfrm>
            <a:off x="3901442" y="3743216"/>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8" name="Google Shape;448;p33"/>
          <p:cNvSpPr/>
          <p:nvPr/>
        </p:nvSpPr>
        <p:spPr>
          <a:xfrm>
            <a:off x="3901442" y="3496315"/>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49" name="Google Shape;449;p33"/>
          <p:cNvSpPr/>
          <p:nvPr/>
        </p:nvSpPr>
        <p:spPr>
          <a:xfrm>
            <a:off x="3901442" y="3249413"/>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0" name="Google Shape;450;p33"/>
          <p:cNvSpPr/>
          <p:nvPr/>
        </p:nvSpPr>
        <p:spPr>
          <a:xfrm>
            <a:off x="3901442" y="3002513"/>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1" name="Google Shape;451;p33"/>
          <p:cNvSpPr/>
          <p:nvPr/>
        </p:nvSpPr>
        <p:spPr>
          <a:xfrm>
            <a:off x="3901442" y="2755611"/>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2" name="Google Shape;452;p33"/>
          <p:cNvSpPr/>
          <p:nvPr/>
        </p:nvSpPr>
        <p:spPr>
          <a:xfrm>
            <a:off x="3901442" y="2508709"/>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3" name="Google Shape;453;p33"/>
          <p:cNvSpPr/>
          <p:nvPr/>
        </p:nvSpPr>
        <p:spPr>
          <a:xfrm>
            <a:off x="3901442" y="2261809"/>
            <a:ext cx="560100" cy="197700"/>
          </a:xfrm>
          <a:prstGeom prst="roundRect">
            <a:avLst>
              <a:gd fmla="val 16667" name="adj"/>
            </a:avLst>
          </a:prstGeom>
          <a:solidFill>
            <a:srgbClr val="43434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4" name="Google Shape;454;p33"/>
          <p:cNvSpPr/>
          <p:nvPr/>
        </p:nvSpPr>
        <p:spPr>
          <a:xfrm>
            <a:off x="4758302" y="4257344"/>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5" name="Google Shape;455;p33"/>
          <p:cNvSpPr/>
          <p:nvPr/>
        </p:nvSpPr>
        <p:spPr>
          <a:xfrm>
            <a:off x="4758302" y="4010442"/>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6" name="Google Shape;456;p33"/>
          <p:cNvSpPr/>
          <p:nvPr/>
        </p:nvSpPr>
        <p:spPr>
          <a:xfrm>
            <a:off x="4758302" y="3763542"/>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7" name="Google Shape;457;p33"/>
          <p:cNvSpPr/>
          <p:nvPr/>
        </p:nvSpPr>
        <p:spPr>
          <a:xfrm>
            <a:off x="4758302" y="3516640"/>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8" name="Google Shape;458;p33"/>
          <p:cNvSpPr/>
          <p:nvPr/>
        </p:nvSpPr>
        <p:spPr>
          <a:xfrm>
            <a:off x="4758302" y="3269738"/>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59" name="Google Shape;459;p33"/>
          <p:cNvSpPr/>
          <p:nvPr/>
        </p:nvSpPr>
        <p:spPr>
          <a:xfrm>
            <a:off x="4758302" y="3022838"/>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0" name="Google Shape;460;p33"/>
          <p:cNvSpPr/>
          <p:nvPr/>
        </p:nvSpPr>
        <p:spPr>
          <a:xfrm>
            <a:off x="4758302" y="2775936"/>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1" name="Google Shape;461;p33"/>
          <p:cNvSpPr/>
          <p:nvPr/>
        </p:nvSpPr>
        <p:spPr>
          <a:xfrm>
            <a:off x="4758302" y="2529035"/>
            <a:ext cx="560100" cy="197700"/>
          </a:xfrm>
          <a:prstGeom prst="roundRect">
            <a:avLst>
              <a:gd fmla="val 16667" name="adj"/>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2" name="Google Shape;462;p33"/>
          <p:cNvSpPr/>
          <p:nvPr/>
        </p:nvSpPr>
        <p:spPr>
          <a:xfrm>
            <a:off x="5615163" y="4253255"/>
            <a:ext cx="560100" cy="197700"/>
          </a:xfrm>
          <a:prstGeom prst="roundRect">
            <a:avLst>
              <a:gd fmla="val 16667"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3" name="Google Shape;463;p33"/>
          <p:cNvSpPr/>
          <p:nvPr/>
        </p:nvSpPr>
        <p:spPr>
          <a:xfrm>
            <a:off x="5615163" y="4006354"/>
            <a:ext cx="560100" cy="197700"/>
          </a:xfrm>
          <a:prstGeom prst="roundRect">
            <a:avLst>
              <a:gd fmla="val 16667"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4" name="Google Shape;464;p33"/>
          <p:cNvSpPr/>
          <p:nvPr/>
        </p:nvSpPr>
        <p:spPr>
          <a:xfrm>
            <a:off x="5615163" y="3759453"/>
            <a:ext cx="560100" cy="197700"/>
          </a:xfrm>
          <a:prstGeom prst="roundRect">
            <a:avLst>
              <a:gd fmla="val 16667"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5" name="Google Shape;465;p33"/>
          <p:cNvSpPr/>
          <p:nvPr/>
        </p:nvSpPr>
        <p:spPr>
          <a:xfrm>
            <a:off x="5615163" y="3512552"/>
            <a:ext cx="560100" cy="197700"/>
          </a:xfrm>
          <a:prstGeom prst="roundRect">
            <a:avLst>
              <a:gd fmla="val 16667"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lt1"/>
              </a:solidFill>
              <a:latin typeface="Poppins"/>
              <a:ea typeface="Poppins"/>
              <a:cs typeface="Poppins"/>
              <a:sym typeface="Poppins"/>
            </a:endParaRPr>
          </a:p>
        </p:txBody>
      </p:sp>
      <p:sp>
        <p:nvSpPr>
          <p:cNvPr id="466" name="Google Shape;466;p3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Measuring customer feedback</a:t>
            </a:r>
            <a:endParaRPr/>
          </a:p>
        </p:txBody>
      </p:sp>
      <p:sp>
        <p:nvSpPr>
          <p:cNvPr id="467" name="Google Shape;467;p3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p33"/>
          <p:cNvSpPr txBox="1"/>
          <p:nvPr/>
        </p:nvSpPr>
        <p:spPr>
          <a:xfrm>
            <a:off x="2923775" y="1585950"/>
            <a:ext cx="79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Poppins"/>
                <a:ea typeface="Poppins"/>
                <a:cs typeface="Poppins"/>
                <a:sym typeface="Poppins"/>
              </a:rPr>
              <a:t>60%</a:t>
            </a:r>
            <a:endParaRPr sz="1000">
              <a:latin typeface="Poppins"/>
              <a:ea typeface="Poppins"/>
              <a:cs typeface="Poppins"/>
              <a:sym typeface="Poppins"/>
            </a:endParaRPr>
          </a:p>
        </p:txBody>
      </p:sp>
      <p:sp>
        <p:nvSpPr>
          <p:cNvPr id="469" name="Google Shape;469;p33"/>
          <p:cNvSpPr txBox="1"/>
          <p:nvPr/>
        </p:nvSpPr>
        <p:spPr>
          <a:xfrm>
            <a:off x="3771917" y="1585950"/>
            <a:ext cx="79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434343"/>
                </a:solidFill>
                <a:latin typeface="Poppins"/>
                <a:ea typeface="Poppins"/>
                <a:cs typeface="Poppins"/>
                <a:sym typeface="Poppins"/>
              </a:rPr>
              <a:t>9</a:t>
            </a:r>
            <a:r>
              <a:rPr lang="en" sz="1000">
                <a:solidFill>
                  <a:srgbClr val="434343"/>
                </a:solidFill>
                <a:latin typeface="Poppins"/>
                <a:ea typeface="Poppins"/>
                <a:cs typeface="Poppins"/>
                <a:sym typeface="Poppins"/>
              </a:rPr>
              <a:t>0%</a:t>
            </a:r>
            <a:endParaRPr sz="1000">
              <a:solidFill>
                <a:srgbClr val="434343"/>
              </a:solidFill>
              <a:latin typeface="Poppins"/>
              <a:ea typeface="Poppins"/>
              <a:cs typeface="Poppins"/>
              <a:sym typeface="Poppins"/>
            </a:endParaRPr>
          </a:p>
        </p:txBody>
      </p:sp>
      <p:sp>
        <p:nvSpPr>
          <p:cNvPr id="470" name="Google Shape;470;p33"/>
          <p:cNvSpPr txBox="1"/>
          <p:nvPr/>
        </p:nvSpPr>
        <p:spPr>
          <a:xfrm>
            <a:off x="4662492" y="1585950"/>
            <a:ext cx="79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666666"/>
                </a:solidFill>
                <a:latin typeface="Poppins"/>
                <a:ea typeface="Poppins"/>
                <a:cs typeface="Poppins"/>
                <a:sym typeface="Poppins"/>
              </a:rPr>
              <a:t>8</a:t>
            </a:r>
            <a:r>
              <a:rPr lang="en" sz="1000">
                <a:solidFill>
                  <a:srgbClr val="666666"/>
                </a:solidFill>
                <a:latin typeface="Poppins"/>
                <a:ea typeface="Poppins"/>
                <a:cs typeface="Poppins"/>
                <a:sym typeface="Poppins"/>
              </a:rPr>
              <a:t>0%</a:t>
            </a:r>
            <a:endParaRPr sz="1000">
              <a:solidFill>
                <a:srgbClr val="666666"/>
              </a:solidFill>
              <a:latin typeface="Poppins"/>
              <a:ea typeface="Poppins"/>
              <a:cs typeface="Poppins"/>
              <a:sym typeface="Poppins"/>
            </a:endParaRPr>
          </a:p>
        </p:txBody>
      </p:sp>
      <p:sp>
        <p:nvSpPr>
          <p:cNvPr id="471" name="Google Shape;471;p33"/>
          <p:cNvSpPr txBox="1"/>
          <p:nvPr/>
        </p:nvSpPr>
        <p:spPr>
          <a:xfrm>
            <a:off x="5462192" y="1585950"/>
            <a:ext cx="797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999999"/>
                </a:solidFill>
                <a:latin typeface="Poppins"/>
                <a:ea typeface="Poppins"/>
                <a:cs typeface="Poppins"/>
                <a:sym typeface="Poppins"/>
              </a:rPr>
              <a:t>4</a:t>
            </a:r>
            <a:r>
              <a:rPr lang="en" sz="1000">
                <a:solidFill>
                  <a:srgbClr val="999999"/>
                </a:solidFill>
                <a:latin typeface="Poppins"/>
                <a:ea typeface="Poppins"/>
                <a:cs typeface="Poppins"/>
                <a:sym typeface="Poppins"/>
              </a:rPr>
              <a:t>0%</a:t>
            </a:r>
            <a:endParaRPr sz="1000">
              <a:solidFill>
                <a:srgbClr val="999999"/>
              </a:solidFill>
              <a:latin typeface="Poppins"/>
              <a:ea typeface="Poppins"/>
              <a:cs typeface="Poppins"/>
              <a:sym typeface="Poppins"/>
            </a:endParaRPr>
          </a:p>
        </p:txBody>
      </p:sp>
      <p:sp>
        <p:nvSpPr>
          <p:cNvPr id="472" name="Google Shape;472;p33"/>
          <p:cNvSpPr/>
          <p:nvPr/>
        </p:nvSpPr>
        <p:spPr>
          <a:xfrm>
            <a:off x="609088" y="1808525"/>
            <a:ext cx="558600" cy="558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73" name="Google Shape;473;p33"/>
          <p:cNvSpPr/>
          <p:nvPr/>
        </p:nvSpPr>
        <p:spPr>
          <a:xfrm>
            <a:off x="507468" y="1912923"/>
            <a:ext cx="797400" cy="349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2400"/>
              <a:buFont typeface="Poppins"/>
              <a:buNone/>
            </a:pPr>
            <a:r>
              <a:rPr b="1" i="0" lang="en" sz="1600" u="none" cap="none" strike="noStrike">
                <a:solidFill>
                  <a:srgbClr val="FFFFFF"/>
                </a:solidFill>
                <a:latin typeface="Poppins"/>
                <a:ea typeface="Poppins"/>
                <a:cs typeface="Poppins"/>
                <a:sym typeface="Poppins"/>
              </a:rPr>
              <a:t>930</a:t>
            </a:r>
            <a:endParaRPr b="1" i="0" sz="1600" u="none" cap="none" strike="noStrike">
              <a:solidFill>
                <a:srgbClr val="FFFFFF"/>
              </a:solidFill>
              <a:latin typeface="Poppins"/>
              <a:ea typeface="Poppins"/>
              <a:cs typeface="Poppins"/>
              <a:sym typeface="Poppins"/>
            </a:endParaRPr>
          </a:p>
        </p:txBody>
      </p:sp>
      <p:sp>
        <p:nvSpPr>
          <p:cNvPr id="474" name="Google Shape;474;p33"/>
          <p:cNvSpPr/>
          <p:nvPr/>
        </p:nvSpPr>
        <p:spPr>
          <a:xfrm>
            <a:off x="609088" y="2496055"/>
            <a:ext cx="558600" cy="5586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75" name="Google Shape;475;p33"/>
          <p:cNvSpPr/>
          <p:nvPr/>
        </p:nvSpPr>
        <p:spPr>
          <a:xfrm>
            <a:off x="507468" y="2600453"/>
            <a:ext cx="797400" cy="34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1600">
                <a:solidFill>
                  <a:srgbClr val="FFFFFF"/>
                </a:solidFill>
                <a:latin typeface="Poppins"/>
                <a:ea typeface="Poppins"/>
                <a:cs typeface="Poppins"/>
                <a:sym typeface="Poppins"/>
              </a:rPr>
              <a:t>1600</a:t>
            </a:r>
            <a:endParaRPr b="1" sz="1600">
              <a:solidFill>
                <a:srgbClr val="FFFFFF"/>
              </a:solidFill>
              <a:latin typeface="Poppins"/>
              <a:ea typeface="Poppins"/>
              <a:cs typeface="Poppins"/>
              <a:sym typeface="Poppins"/>
            </a:endParaRPr>
          </a:p>
          <a:p>
            <a:pPr indent="0" lvl="0" marL="0" rtl="0" algn="ctr">
              <a:spcBef>
                <a:spcPts val="0"/>
              </a:spcBef>
              <a:spcAft>
                <a:spcPts val="0"/>
              </a:spcAft>
              <a:buNone/>
            </a:pPr>
            <a:r>
              <a:t/>
            </a:r>
            <a:endParaRPr b="1" sz="1600">
              <a:solidFill>
                <a:srgbClr val="FFFFFF"/>
              </a:solidFill>
              <a:latin typeface="Poppins"/>
              <a:ea typeface="Poppins"/>
              <a:cs typeface="Poppins"/>
              <a:sym typeface="Poppins"/>
            </a:endParaRPr>
          </a:p>
          <a:p>
            <a:pPr indent="0" lvl="0" marL="0" marR="0" rtl="0" algn="ctr">
              <a:spcBef>
                <a:spcPts val="0"/>
              </a:spcBef>
              <a:spcAft>
                <a:spcPts val="0"/>
              </a:spcAft>
              <a:buClr>
                <a:schemeClr val="accent1"/>
              </a:buClr>
              <a:buSzPts val="2400"/>
              <a:buFont typeface="Poppins"/>
              <a:buNone/>
            </a:pPr>
            <a:r>
              <a:t/>
            </a:r>
            <a:endParaRPr b="1" sz="1600">
              <a:solidFill>
                <a:srgbClr val="FFFFFF"/>
              </a:solidFill>
              <a:latin typeface="Poppins"/>
              <a:ea typeface="Poppins"/>
              <a:cs typeface="Poppins"/>
              <a:sym typeface="Poppins"/>
            </a:endParaRPr>
          </a:p>
        </p:txBody>
      </p:sp>
      <p:sp>
        <p:nvSpPr>
          <p:cNvPr id="476" name="Google Shape;476;p33"/>
          <p:cNvSpPr/>
          <p:nvPr/>
        </p:nvSpPr>
        <p:spPr>
          <a:xfrm>
            <a:off x="609088" y="3143205"/>
            <a:ext cx="558600" cy="5586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77" name="Google Shape;477;p33"/>
          <p:cNvSpPr/>
          <p:nvPr/>
        </p:nvSpPr>
        <p:spPr>
          <a:xfrm>
            <a:off x="507468" y="3247603"/>
            <a:ext cx="797400" cy="349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2400"/>
              <a:buFont typeface="Poppins"/>
              <a:buNone/>
            </a:pPr>
            <a:r>
              <a:rPr b="1" lang="en" sz="1600">
                <a:solidFill>
                  <a:srgbClr val="FFFFFF"/>
                </a:solidFill>
                <a:latin typeface="Poppins"/>
                <a:ea typeface="Poppins"/>
                <a:cs typeface="Poppins"/>
                <a:sym typeface="Poppins"/>
              </a:rPr>
              <a:t>1240</a:t>
            </a:r>
            <a:endParaRPr b="1" i="0" sz="1600" u="none" cap="none" strike="noStrike">
              <a:solidFill>
                <a:srgbClr val="FFFFFF"/>
              </a:solidFill>
              <a:latin typeface="Poppins"/>
              <a:ea typeface="Poppins"/>
              <a:cs typeface="Poppins"/>
              <a:sym typeface="Poppins"/>
            </a:endParaRPr>
          </a:p>
        </p:txBody>
      </p:sp>
      <p:sp>
        <p:nvSpPr>
          <p:cNvPr id="478" name="Google Shape;478;p33"/>
          <p:cNvSpPr/>
          <p:nvPr/>
        </p:nvSpPr>
        <p:spPr>
          <a:xfrm>
            <a:off x="609088" y="3837880"/>
            <a:ext cx="558600" cy="5586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79" name="Google Shape;479;p33"/>
          <p:cNvSpPr/>
          <p:nvPr/>
        </p:nvSpPr>
        <p:spPr>
          <a:xfrm>
            <a:off x="507468" y="3942278"/>
            <a:ext cx="797400" cy="349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2400"/>
              <a:buFont typeface="Poppins"/>
              <a:buNone/>
            </a:pPr>
            <a:r>
              <a:rPr b="1" lang="en" sz="1600">
                <a:solidFill>
                  <a:srgbClr val="FFFFFF"/>
                </a:solidFill>
                <a:latin typeface="Poppins"/>
                <a:ea typeface="Poppins"/>
                <a:cs typeface="Poppins"/>
                <a:sym typeface="Poppins"/>
              </a:rPr>
              <a:t>160</a:t>
            </a:r>
            <a:endParaRPr b="1" i="0" sz="1600" u="none" cap="none" strike="noStrike">
              <a:solidFill>
                <a:srgbClr val="FFFFFF"/>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cxnSp>
        <p:nvCxnSpPr>
          <p:cNvPr id="484" name="Google Shape;484;p34"/>
          <p:cNvCxnSpPr/>
          <p:nvPr/>
        </p:nvCxnSpPr>
        <p:spPr>
          <a:xfrm flipH="1">
            <a:off x="1193399" y="3057129"/>
            <a:ext cx="6300" cy="443100"/>
          </a:xfrm>
          <a:prstGeom prst="straightConnector1">
            <a:avLst/>
          </a:prstGeom>
          <a:noFill/>
          <a:ln cap="flat" cmpd="sng" w="9525">
            <a:solidFill>
              <a:schemeClr val="dk2"/>
            </a:solidFill>
            <a:prstDash val="dash"/>
            <a:round/>
            <a:headEnd len="sm" w="sm" type="none"/>
            <a:tailEnd len="med" w="med" type="triangle"/>
          </a:ln>
        </p:spPr>
      </p:cxnSp>
      <p:cxnSp>
        <p:nvCxnSpPr>
          <p:cNvPr id="485" name="Google Shape;485;p34"/>
          <p:cNvCxnSpPr/>
          <p:nvPr/>
        </p:nvCxnSpPr>
        <p:spPr>
          <a:xfrm flipH="1">
            <a:off x="3091844" y="3057129"/>
            <a:ext cx="6300" cy="443100"/>
          </a:xfrm>
          <a:prstGeom prst="straightConnector1">
            <a:avLst/>
          </a:prstGeom>
          <a:noFill/>
          <a:ln cap="flat" cmpd="sng" w="9525">
            <a:solidFill>
              <a:schemeClr val="dk2"/>
            </a:solidFill>
            <a:prstDash val="dash"/>
            <a:round/>
            <a:headEnd len="sm" w="sm" type="none"/>
            <a:tailEnd len="med" w="med" type="triangle"/>
          </a:ln>
        </p:spPr>
      </p:cxnSp>
      <p:cxnSp>
        <p:nvCxnSpPr>
          <p:cNvPr id="486" name="Google Shape;486;p34"/>
          <p:cNvCxnSpPr/>
          <p:nvPr/>
        </p:nvCxnSpPr>
        <p:spPr>
          <a:xfrm flipH="1">
            <a:off x="5145616" y="3057129"/>
            <a:ext cx="6300" cy="443100"/>
          </a:xfrm>
          <a:prstGeom prst="straightConnector1">
            <a:avLst/>
          </a:prstGeom>
          <a:noFill/>
          <a:ln cap="flat" cmpd="sng" w="9525">
            <a:solidFill>
              <a:schemeClr val="dk2"/>
            </a:solidFill>
            <a:prstDash val="dash"/>
            <a:round/>
            <a:headEnd len="sm" w="sm" type="none"/>
            <a:tailEnd len="med" w="med" type="triangle"/>
          </a:ln>
        </p:spPr>
      </p:cxnSp>
      <p:cxnSp>
        <p:nvCxnSpPr>
          <p:cNvPr id="487" name="Google Shape;487;p34"/>
          <p:cNvCxnSpPr/>
          <p:nvPr/>
        </p:nvCxnSpPr>
        <p:spPr>
          <a:xfrm flipH="1">
            <a:off x="7199387" y="3057129"/>
            <a:ext cx="6300" cy="443100"/>
          </a:xfrm>
          <a:prstGeom prst="straightConnector1">
            <a:avLst/>
          </a:prstGeom>
          <a:noFill/>
          <a:ln cap="flat" cmpd="sng" w="9525">
            <a:solidFill>
              <a:schemeClr val="dk2"/>
            </a:solidFill>
            <a:prstDash val="dash"/>
            <a:round/>
            <a:headEnd len="sm" w="sm" type="none"/>
            <a:tailEnd len="med" w="med" type="triangle"/>
          </a:ln>
        </p:spPr>
      </p:cxnSp>
      <p:grpSp>
        <p:nvGrpSpPr>
          <p:cNvPr id="488" name="Google Shape;488;p34"/>
          <p:cNvGrpSpPr/>
          <p:nvPr/>
        </p:nvGrpSpPr>
        <p:grpSpPr>
          <a:xfrm>
            <a:off x="700930" y="1961657"/>
            <a:ext cx="1118071" cy="1118071"/>
            <a:chOff x="738527" y="1395244"/>
            <a:chExt cx="1249800" cy="1249800"/>
          </a:xfrm>
        </p:grpSpPr>
        <p:sp>
          <p:nvSpPr>
            <p:cNvPr id="489" name="Google Shape;489;p34"/>
            <p:cNvSpPr/>
            <p:nvPr/>
          </p:nvSpPr>
          <p:spPr>
            <a:xfrm>
              <a:off x="738527" y="1395244"/>
              <a:ext cx="1249800" cy="1249800"/>
            </a:xfrm>
            <a:prstGeom prst="ellipse">
              <a:avLst/>
            </a:prstGeom>
            <a:solidFill>
              <a:schemeClr val="accent3"/>
            </a:solidFill>
            <a:ln cap="flat" cmpd="sng" w="9525">
              <a:solidFill>
                <a:schemeClr val="accent3">
                  <a:alpha val="572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000000"/>
                </a:solidFill>
                <a:latin typeface="Poppins"/>
                <a:ea typeface="Poppins"/>
                <a:cs typeface="Poppins"/>
                <a:sym typeface="Poppins"/>
              </a:endParaRPr>
            </a:p>
          </p:txBody>
        </p:sp>
        <p:sp>
          <p:nvSpPr>
            <p:cNvPr id="490" name="Google Shape;490;p34"/>
            <p:cNvSpPr/>
            <p:nvPr/>
          </p:nvSpPr>
          <p:spPr>
            <a:xfrm>
              <a:off x="828161" y="1478872"/>
              <a:ext cx="1074000" cy="1074000"/>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grpSp>
      <p:sp>
        <p:nvSpPr>
          <p:cNvPr id="491" name="Google Shape;491;p34"/>
          <p:cNvSpPr txBox="1"/>
          <p:nvPr/>
        </p:nvSpPr>
        <p:spPr>
          <a:xfrm>
            <a:off x="985412" y="2368415"/>
            <a:ext cx="552000" cy="330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accent1"/>
              </a:buClr>
              <a:buSzPts val="2400"/>
              <a:buFont typeface="Poppins"/>
              <a:buNone/>
            </a:pPr>
            <a:r>
              <a:rPr b="1" i="0" lang="en" u="none" cap="none" strike="noStrike">
                <a:latin typeface="Poppins"/>
                <a:ea typeface="Poppins"/>
                <a:cs typeface="Poppins"/>
                <a:sym typeface="Poppins"/>
              </a:rPr>
              <a:t>35%</a:t>
            </a:r>
            <a:endParaRPr b="1" i="0" u="none" cap="none" strike="noStrike">
              <a:latin typeface="Poppins"/>
              <a:ea typeface="Poppins"/>
              <a:cs typeface="Poppins"/>
              <a:sym typeface="Poppins"/>
            </a:endParaRPr>
          </a:p>
        </p:txBody>
      </p:sp>
      <p:grpSp>
        <p:nvGrpSpPr>
          <p:cNvPr id="492" name="Google Shape;492;p34"/>
          <p:cNvGrpSpPr/>
          <p:nvPr/>
        </p:nvGrpSpPr>
        <p:grpSpPr>
          <a:xfrm>
            <a:off x="2536031" y="1974599"/>
            <a:ext cx="1118071" cy="1118071"/>
            <a:chOff x="2816548" y="1412236"/>
            <a:chExt cx="1249800" cy="1249800"/>
          </a:xfrm>
        </p:grpSpPr>
        <p:sp>
          <p:nvSpPr>
            <p:cNvPr id="493" name="Google Shape;493;p34"/>
            <p:cNvSpPr/>
            <p:nvPr/>
          </p:nvSpPr>
          <p:spPr>
            <a:xfrm>
              <a:off x="2816548" y="1412236"/>
              <a:ext cx="1249800" cy="1249800"/>
            </a:xfrm>
            <a:prstGeom prst="ellipse">
              <a:avLst/>
            </a:prstGeom>
            <a:solidFill>
              <a:schemeClr val="accent3"/>
            </a:solidFill>
            <a:ln cap="flat" cmpd="sng" w="9525">
              <a:solidFill>
                <a:schemeClr val="accent3">
                  <a:alpha val="572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000000"/>
                </a:solidFill>
                <a:latin typeface="Poppins"/>
                <a:ea typeface="Poppins"/>
                <a:cs typeface="Poppins"/>
                <a:sym typeface="Poppins"/>
              </a:endParaRPr>
            </a:p>
          </p:txBody>
        </p:sp>
        <p:sp>
          <p:nvSpPr>
            <p:cNvPr id="494" name="Google Shape;494;p34"/>
            <p:cNvSpPr/>
            <p:nvPr/>
          </p:nvSpPr>
          <p:spPr>
            <a:xfrm>
              <a:off x="2902664" y="1497637"/>
              <a:ext cx="1074000" cy="1074000"/>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grpSp>
      <p:sp>
        <p:nvSpPr>
          <p:cNvPr id="495" name="Google Shape;495;p34"/>
          <p:cNvSpPr txBox="1"/>
          <p:nvPr/>
        </p:nvSpPr>
        <p:spPr>
          <a:xfrm>
            <a:off x="2841277" y="2368416"/>
            <a:ext cx="552000" cy="330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accent2"/>
              </a:buClr>
              <a:buSzPts val="2400"/>
              <a:buFont typeface="Poppins"/>
              <a:buNone/>
            </a:pPr>
            <a:r>
              <a:rPr b="1" i="0" lang="en" u="none" cap="none" strike="noStrike">
                <a:latin typeface="Poppins"/>
                <a:ea typeface="Poppins"/>
                <a:cs typeface="Poppins"/>
                <a:sym typeface="Poppins"/>
              </a:rPr>
              <a:t>15%</a:t>
            </a:r>
            <a:endParaRPr b="1" i="0" u="none" cap="none" strike="noStrike">
              <a:latin typeface="Poppins"/>
              <a:ea typeface="Poppins"/>
              <a:cs typeface="Poppins"/>
              <a:sym typeface="Poppins"/>
            </a:endParaRPr>
          </a:p>
        </p:txBody>
      </p:sp>
      <p:grpSp>
        <p:nvGrpSpPr>
          <p:cNvPr id="496" name="Google Shape;496;p34"/>
          <p:cNvGrpSpPr/>
          <p:nvPr/>
        </p:nvGrpSpPr>
        <p:grpSpPr>
          <a:xfrm>
            <a:off x="4575002" y="1976858"/>
            <a:ext cx="1118071" cy="1118071"/>
            <a:chOff x="5069034" y="1412236"/>
            <a:chExt cx="1249800" cy="1249800"/>
          </a:xfrm>
        </p:grpSpPr>
        <p:sp>
          <p:nvSpPr>
            <p:cNvPr id="497" name="Google Shape;497;p34"/>
            <p:cNvSpPr/>
            <p:nvPr/>
          </p:nvSpPr>
          <p:spPr>
            <a:xfrm>
              <a:off x="5069034" y="1412236"/>
              <a:ext cx="1249800" cy="1249800"/>
            </a:xfrm>
            <a:prstGeom prst="ellipse">
              <a:avLst/>
            </a:prstGeom>
            <a:solidFill>
              <a:schemeClr val="accent3"/>
            </a:solidFill>
            <a:ln cap="flat" cmpd="sng" w="9525">
              <a:solidFill>
                <a:schemeClr val="accent3">
                  <a:alpha val="572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000000"/>
                </a:solidFill>
                <a:latin typeface="Poppins"/>
                <a:ea typeface="Poppins"/>
                <a:cs typeface="Poppins"/>
                <a:sym typeface="Poppins"/>
              </a:endParaRPr>
            </a:p>
          </p:txBody>
        </p:sp>
        <p:sp>
          <p:nvSpPr>
            <p:cNvPr id="498" name="Google Shape;498;p34"/>
            <p:cNvSpPr/>
            <p:nvPr/>
          </p:nvSpPr>
          <p:spPr>
            <a:xfrm>
              <a:off x="5155732" y="1497637"/>
              <a:ext cx="1074000" cy="1074000"/>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grpSp>
      <p:sp>
        <p:nvSpPr>
          <p:cNvPr id="499" name="Google Shape;499;p34"/>
          <p:cNvSpPr/>
          <p:nvPr/>
        </p:nvSpPr>
        <p:spPr>
          <a:xfrm>
            <a:off x="4652597" y="2053273"/>
            <a:ext cx="960900" cy="960900"/>
          </a:xfrm>
          <a:prstGeom prst="arc">
            <a:avLst>
              <a:gd fmla="val 16200000" name="adj1"/>
              <a:gd fmla="val 755116" name="adj2"/>
            </a:avLst>
          </a:prstGeom>
          <a:noFill/>
          <a:ln cap="flat" cmpd="sng" w="38100">
            <a:solidFill>
              <a:schemeClr val="accent6"/>
            </a:solidFill>
            <a:prstDash val="solid"/>
            <a:round/>
            <a:headEnd len="sm" w="sm" type="none"/>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sp>
        <p:nvSpPr>
          <p:cNvPr id="500" name="Google Shape;500;p34"/>
          <p:cNvSpPr txBox="1"/>
          <p:nvPr/>
        </p:nvSpPr>
        <p:spPr>
          <a:xfrm>
            <a:off x="4872777" y="2368416"/>
            <a:ext cx="552000" cy="330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accent3"/>
              </a:buClr>
              <a:buSzPts val="2400"/>
              <a:buFont typeface="Poppins"/>
              <a:buNone/>
            </a:pPr>
            <a:r>
              <a:rPr b="1" i="0" lang="en" u="none" cap="none" strike="noStrike">
                <a:latin typeface="Poppins"/>
                <a:ea typeface="Poppins"/>
                <a:cs typeface="Poppins"/>
                <a:sym typeface="Poppins"/>
              </a:rPr>
              <a:t>30%</a:t>
            </a:r>
            <a:endParaRPr b="1" i="0" u="none" cap="none" strike="noStrike">
              <a:latin typeface="Poppins"/>
              <a:ea typeface="Poppins"/>
              <a:cs typeface="Poppins"/>
              <a:sym typeface="Poppins"/>
            </a:endParaRPr>
          </a:p>
        </p:txBody>
      </p:sp>
      <p:grpSp>
        <p:nvGrpSpPr>
          <p:cNvPr id="501" name="Google Shape;501;p34"/>
          <p:cNvGrpSpPr/>
          <p:nvPr/>
        </p:nvGrpSpPr>
        <p:grpSpPr>
          <a:xfrm>
            <a:off x="6585060" y="1984471"/>
            <a:ext cx="1118071" cy="1118071"/>
            <a:chOff x="7315914" y="1420746"/>
            <a:chExt cx="1249800" cy="1249800"/>
          </a:xfrm>
        </p:grpSpPr>
        <p:sp>
          <p:nvSpPr>
            <p:cNvPr id="502" name="Google Shape;502;p34"/>
            <p:cNvSpPr/>
            <p:nvPr/>
          </p:nvSpPr>
          <p:spPr>
            <a:xfrm>
              <a:off x="7315914" y="1420746"/>
              <a:ext cx="1249800" cy="1249800"/>
            </a:xfrm>
            <a:prstGeom prst="ellipse">
              <a:avLst/>
            </a:prstGeom>
            <a:solidFill>
              <a:schemeClr val="accent3"/>
            </a:solidFill>
            <a:ln cap="flat" cmpd="sng" w="9525">
              <a:solidFill>
                <a:schemeClr val="accent3">
                  <a:alpha val="5725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000000"/>
                </a:solidFill>
                <a:latin typeface="Poppins"/>
                <a:ea typeface="Poppins"/>
                <a:cs typeface="Poppins"/>
                <a:sym typeface="Poppins"/>
              </a:endParaRPr>
            </a:p>
          </p:txBody>
        </p:sp>
        <p:sp>
          <p:nvSpPr>
            <p:cNvPr id="503" name="Google Shape;503;p34"/>
            <p:cNvSpPr/>
            <p:nvPr/>
          </p:nvSpPr>
          <p:spPr>
            <a:xfrm>
              <a:off x="7403843" y="1507037"/>
              <a:ext cx="1074000" cy="1074000"/>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grpSp>
      <p:sp>
        <p:nvSpPr>
          <p:cNvPr id="504" name="Google Shape;504;p34"/>
          <p:cNvSpPr/>
          <p:nvPr/>
        </p:nvSpPr>
        <p:spPr>
          <a:xfrm>
            <a:off x="6663773" y="2061682"/>
            <a:ext cx="960900" cy="960900"/>
          </a:xfrm>
          <a:prstGeom prst="arc">
            <a:avLst>
              <a:gd fmla="val 16200000" name="adj1"/>
              <a:gd fmla="val 17724961" name="adj2"/>
            </a:avLst>
          </a:prstGeom>
          <a:noFill/>
          <a:ln cap="flat" cmpd="sng" w="38100">
            <a:solidFill>
              <a:schemeClr val="accent6"/>
            </a:solidFill>
            <a:prstDash val="solid"/>
            <a:round/>
            <a:headEnd len="sm" w="sm" type="none"/>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sp>
        <p:nvSpPr>
          <p:cNvPr id="505" name="Google Shape;505;p34"/>
          <p:cNvSpPr txBox="1"/>
          <p:nvPr/>
        </p:nvSpPr>
        <p:spPr>
          <a:xfrm>
            <a:off x="6868062" y="2368415"/>
            <a:ext cx="552000" cy="330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chemeClr val="accent4"/>
              </a:buClr>
              <a:buSzPts val="2400"/>
              <a:buFont typeface="Poppins"/>
              <a:buNone/>
            </a:pPr>
            <a:r>
              <a:rPr b="1" i="0" lang="en" u="none" cap="none" strike="noStrike">
                <a:latin typeface="Poppins"/>
                <a:ea typeface="Poppins"/>
                <a:cs typeface="Poppins"/>
                <a:sym typeface="Poppins"/>
              </a:rPr>
              <a:t>5%</a:t>
            </a:r>
            <a:endParaRPr b="1" i="0" u="none" cap="none" strike="noStrike">
              <a:latin typeface="Poppins"/>
              <a:ea typeface="Poppins"/>
              <a:cs typeface="Poppins"/>
              <a:sym typeface="Poppins"/>
            </a:endParaRPr>
          </a:p>
        </p:txBody>
      </p:sp>
      <p:sp>
        <p:nvSpPr>
          <p:cNvPr id="506" name="Google Shape;506;p34"/>
          <p:cNvSpPr/>
          <p:nvPr/>
        </p:nvSpPr>
        <p:spPr>
          <a:xfrm>
            <a:off x="2635922" y="2054392"/>
            <a:ext cx="960900" cy="960900"/>
          </a:xfrm>
          <a:prstGeom prst="arc">
            <a:avLst>
              <a:gd fmla="val 16200000" name="adj1"/>
              <a:gd fmla="val 19003948" name="adj2"/>
            </a:avLst>
          </a:prstGeom>
          <a:noFill/>
          <a:ln cap="flat" cmpd="sng" w="38100">
            <a:solidFill>
              <a:schemeClr val="accent6"/>
            </a:solidFill>
            <a:prstDash val="solid"/>
            <a:round/>
            <a:headEnd len="sm" w="sm" type="none"/>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sp>
        <p:nvSpPr>
          <p:cNvPr id="507" name="Google Shape;507;p34"/>
          <p:cNvSpPr/>
          <p:nvPr/>
        </p:nvSpPr>
        <p:spPr>
          <a:xfrm>
            <a:off x="781122" y="2036485"/>
            <a:ext cx="960900" cy="960900"/>
          </a:xfrm>
          <a:prstGeom prst="arc">
            <a:avLst>
              <a:gd fmla="val 16200000" name="adj1"/>
              <a:gd fmla="val 3850353" name="adj2"/>
            </a:avLst>
          </a:prstGeom>
          <a:noFill/>
          <a:ln cap="flat" cmpd="sng" w="38100">
            <a:solidFill>
              <a:schemeClr val="accent6"/>
            </a:solidFill>
            <a:prstDash val="solid"/>
            <a:round/>
            <a:headEnd len="sm" w="sm" type="none"/>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sp>
        <p:nvSpPr>
          <p:cNvPr id="508" name="Google Shape;508;p34"/>
          <p:cNvSpPr txBox="1"/>
          <p:nvPr/>
        </p:nvSpPr>
        <p:spPr>
          <a:xfrm>
            <a:off x="2712669" y="3550200"/>
            <a:ext cx="596700" cy="165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accent2"/>
              </a:buClr>
              <a:buSzPts val="1200"/>
              <a:buFont typeface="Poppins"/>
              <a:buNone/>
            </a:pPr>
            <a:r>
              <a:rPr i="0" lang="en" sz="1100" u="none" cap="none" strike="noStrike">
                <a:latin typeface="Poppins"/>
                <a:ea typeface="Poppins"/>
                <a:cs typeface="Poppins"/>
                <a:sym typeface="Poppins"/>
              </a:rPr>
              <a:t>Upfront</a:t>
            </a:r>
            <a:endParaRPr i="0" sz="1100" u="none" cap="none" strike="noStrike">
              <a:latin typeface="Poppins"/>
              <a:ea typeface="Poppins"/>
              <a:cs typeface="Poppins"/>
              <a:sym typeface="Poppins"/>
            </a:endParaRPr>
          </a:p>
        </p:txBody>
      </p:sp>
      <p:sp>
        <p:nvSpPr>
          <p:cNvPr id="509" name="Google Shape;509;p34"/>
          <p:cNvSpPr txBox="1"/>
          <p:nvPr/>
        </p:nvSpPr>
        <p:spPr>
          <a:xfrm>
            <a:off x="2136549" y="3788975"/>
            <a:ext cx="1857600" cy="454500"/>
          </a:xfrm>
          <a:prstGeom prst="rect">
            <a:avLst/>
          </a:prstGeom>
          <a:noFill/>
          <a:ln>
            <a:noFill/>
          </a:ln>
        </p:spPr>
        <p:txBody>
          <a:bodyPr anchorCtr="0" anchor="t" bIns="45700" lIns="91425" spcFirstLastPara="1" rIns="91425" wrap="square" tIns="45700">
            <a:noAutofit/>
          </a:bodyPr>
          <a:lstStyle/>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Did you hit target audience?</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Did you fit into the correct market?</a:t>
            </a:r>
            <a:endParaRPr b="0" i="0" sz="800" u="none" cap="none" strike="noStrike">
              <a:latin typeface="Poppins"/>
              <a:ea typeface="Poppins"/>
              <a:cs typeface="Poppins"/>
              <a:sym typeface="Poppins"/>
            </a:endParaRPr>
          </a:p>
        </p:txBody>
      </p:sp>
      <p:sp>
        <p:nvSpPr>
          <p:cNvPr id="510" name="Google Shape;510;p34"/>
          <p:cNvSpPr txBox="1"/>
          <p:nvPr/>
        </p:nvSpPr>
        <p:spPr>
          <a:xfrm>
            <a:off x="6815296" y="3550200"/>
            <a:ext cx="657600" cy="165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accent4"/>
              </a:buClr>
              <a:buSzPts val="1200"/>
              <a:buFont typeface="Poppins"/>
              <a:buNone/>
            </a:pPr>
            <a:r>
              <a:rPr i="0" lang="en" sz="1100" u="none" cap="none" strike="noStrike">
                <a:latin typeface="Poppins"/>
                <a:ea typeface="Poppins"/>
                <a:cs typeface="Poppins"/>
                <a:sym typeface="Poppins"/>
              </a:rPr>
              <a:t>Product</a:t>
            </a:r>
            <a:endParaRPr i="0" sz="1100" u="none" cap="none" strike="noStrike">
              <a:latin typeface="Poppins"/>
              <a:ea typeface="Poppins"/>
              <a:cs typeface="Poppins"/>
              <a:sym typeface="Poppins"/>
            </a:endParaRPr>
          </a:p>
        </p:txBody>
      </p:sp>
      <p:sp>
        <p:nvSpPr>
          <p:cNvPr id="511" name="Google Shape;511;p34"/>
          <p:cNvSpPr txBox="1"/>
          <p:nvPr/>
        </p:nvSpPr>
        <p:spPr>
          <a:xfrm>
            <a:off x="6210384" y="3788975"/>
            <a:ext cx="1878900" cy="702000"/>
          </a:xfrm>
          <a:prstGeom prst="rect">
            <a:avLst/>
          </a:prstGeom>
          <a:noFill/>
          <a:ln>
            <a:noFill/>
          </a:ln>
        </p:spPr>
        <p:txBody>
          <a:bodyPr anchorCtr="0" anchor="t" bIns="45700" lIns="91425" spcFirstLastPara="1" rIns="91425" wrap="square" tIns="45700">
            <a:noAutofit/>
          </a:bodyPr>
          <a:lstStyle/>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Too expensive? Too cheap?</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Advertising?</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Crisis issues?</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Quality?</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Supply?</a:t>
            </a:r>
            <a:endParaRPr b="0" i="0" sz="800" u="none" cap="none" strike="noStrike">
              <a:latin typeface="Poppins"/>
              <a:ea typeface="Poppins"/>
              <a:cs typeface="Poppins"/>
              <a:sym typeface="Poppins"/>
            </a:endParaRPr>
          </a:p>
        </p:txBody>
      </p:sp>
      <p:sp>
        <p:nvSpPr>
          <p:cNvPr id="512" name="Google Shape;512;p34"/>
          <p:cNvSpPr txBox="1"/>
          <p:nvPr/>
        </p:nvSpPr>
        <p:spPr>
          <a:xfrm>
            <a:off x="841538" y="3550200"/>
            <a:ext cx="661800" cy="165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accent1"/>
              </a:buClr>
              <a:buSzPts val="1200"/>
              <a:buFont typeface="Poppins"/>
              <a:buNone/>
            </a:pPr>
            <a:r>
              <a:rPr i="0" lang="en" sz="1100" u="none" cap="none" strike="noStrike">
                <a:latin typeface="Poppins"/>
                <a:ea typeface="Poppins"/>
                <a:cs typeface="Poppins"/>
                <a:sym typeface="Poppins"/>
              </a:rPr>
              <a:t>Support</a:t>
            </a:r>
            <a:endParaRPr i="0" sz="1100" u="none" cap="none" strike="noStrike">
              <a:latin typeface="Poppins"/>
              <a:ea typeface="Poppins"/>
              <a:cs typeface="Poppins"/>
              <a:sym typeface="Poppins"/>
            </a:endParaRPr>
          </a:p>
        </p:txBody>
      </p:sp>
      <p:sp>
        <p:nvSpPr>
          <p:cNvPr id="513" name="Google Shape;513;p34"/>
          <p:cNvSpPr txBox="1"/>
          <p:nvPr/>
        </p:nvSpPr>
        <p:spPr>
          <a:xfrm>
            <a:off x="381800" y="3788975"/>
            <a:ext cx="1806900" cy="702000"/>
          </a:xfrm>
          <a:prstGeom prst="rect">
            <a:avLst/>
          </a:prstGeom>
          <a:noFill/>
          <a:ln>
            <a:noFill/>
          </a:ln>
        </p:spPr>
        <p:txBody>
          <a:bodyPr anchorCtr="0" anchor="t" bIns="45700" lIns="91425" spcFirstLastPara="1" rIns="91425" wrap="square" tIns="45700">
            <a:noAutofit/>
          </a:bodyPr>
          <a:lstStyle/>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What was your budget like?</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Did you have enough resources?</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Help from stakeholders?</a:t>
            </a:r>
            <a:endParaRPr b="0" i="0" sz="800" u="none" cap="none" strike="noStrike">
              <a:latin typeface="Poppins"/>
              <a:ea typeface="Poppins"/>
              <a:cs typeface="Poppins"/>
              <a:sym typeface="Poppins"/>
            </a:endParaRPr>
          </a:p>
        </p:txBody>
      </p:sp>
      <p:sp>
        <p:nvSpPr>
          <p:cNvPr id="514" name="Google Shape;514;p34"/>
          <p:cNvSpPr txBox="1"/>
          <p:nvPr/>
        </p:nvSpPr>
        <p:spPr>
          <a:xfrm>
            <a:off x="4518790" y="3550200"/>
            <a:ext cx="1087200" cy="165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accent3"/>
              </a:buClr>
              <a:buSzPts val="1200"/>
              <a:buFont typeface="Poppins"/>
              <a:buNone/>
            </a:pPr>
            <a:r>
              <a:rPr i="0" lang="en" sz="1100" u="none" cap="none" strike="noStrike">
                <a:latin typeface="Poppins"/>
                <a:ea typeface="Poppins"/>
                <a:cs typeface="Poppins"/>
                <a:sym typeface="Poppins"/>
              </a:rPr>
              <a:t>Resources</a:t>
            </a:r>
            <a:endParaRPr i="0" sz="1100" u="none" cap="none" strike="noStrike">
              <a:latin typeface="Poppins"/>
              <a:ea typeface="Poppins"/>
              <a:cs typeface="Poppins"/>
              <a:sym typeface="Poppins"/>
            </a:endParaRPr>
          </a:p>
        </p:txBody>
      </p:sp>
      <p:sp>
        <p:nvSpPr>
          <p:cNvPr id="515" name="Google Shape;515;p34"/>
          <p:cNvSpPr txBox="1"/>
          <p:nvPr/>
        </p:nvSpPr>
        <p:spPr>
          <a:xfrm>
            <a:off x="4170782" y="3788975"/>
            <a:ext cx="1878900" cy="702000"/>
          </a:xfrm>
          <a:prstGeom prst="rect">
            <a:avLst/>
          </a:prstGeom>
          <a:noFill/>
          <a:ln>
            <a:noFill/>
          </a:ln>
        </p:spPr>
        <p:txBody>
          <a:bodyPr anchorCtr="0" anchor="t" bIns="45700" lIns="91425" spcFirstLastPara="1" rIns="91425" wrap="square" tIns="45700">
            <a:noAutofit/>
          </a:bodyPr>
          <a:lstStyle/>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Were your campaigns unbiased?</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Did you have spokesperson issues?</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Sales buy- in?</a:t>
            </a:r>
            <a:endParaRPr b="0" i="0" sz="800" u="none" cap="none" strike="noStrike">
              <a:latin typeface="Poppins"/>
              <a:ea typeface="Poppins"/>
              <a:cs typeface="Poppins"/>
              <a:sym typeface="Poppins"/>
            </a:endParaRPr>
          </a:p>
          <a:p>
            <a:pPr indent="-207962" lvl="0" marL="214312"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Influencer support?</a:t>
            </a:r>
            <a:endParaRPr b="0" i="0" sz="800" u="none" cap="none" strike="noStrike">
              <a:latin typeface="Poppins"/>
              <a:ea typeface="Poppins"/>
              <a:cs typeface="Poppins"/>
              <a:sym typeface="Poppins"/>
            </a:endParaRPr>
          </a:p>
        </p:txBody>
      </p:sp>
      <p:sp>
        <p:nvSpPr>
          <p:cNvPr id="516" name="Google Shape;516;p34"/>
          <p:cNvSpPr txBox="1"/>
          <p:nvPr/>
        </p:nvSpPr>
        <p:spPr>
          <a:xfrm>
            <a:off x="3503475" y="1519075"/>
            <a:ext cx="1253700" cy="165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F7F7F"/>
              </a:buClr>
              <a:buSzPts val="1200"/>
              <a:buFont typeface="Poppins"/>
              <a:buNone/>
            </a:pPr>
            <a:r>
              <a:rPr i="0" lang="en" sz="1100" u="none" cap="none" strike="noStrike">
                <a:latin typeface="Poppins"/>
                <a:ea typeface="Poppins"/>
                <a:cs typeface="Poppins"/>
                <a:sym typeface="Poppins"/>
              </a:rPr>
              <a:t>Improvement Progress</a:t>
            </a:r>
            <a:endParaRPr i="0" sz="1100" u="none" cap="none" strike="noStrike">
              <a:latin typeface="Poppins"/>
              <a:ea typeface="Poppins"/>
              <a:cs typeface="Poppins"/>
              <a:sym typeface="Poppins"/>
            </a:endParaRPr>
          </a:p>
        </p:txBody>
      </p:sp>
      <p:cxnSp>
        <p:nvCxnSpPr>
          <p:cNvPr id="517" name="Google Shape;517;p34"/>
          <p:cNvCxnSpPr/>
          <p:nvPr/>
        </p:nvCxnSpPr>
        <p:spPr>
          <a:xfrm flipH="1">
            <a:off x="1812931" y="1739388"/>
            <a:ext cx="1766400" cy="376200"/>
          </a:xfrm>
          <a:prstGeom prst="straightConnector1">
            <a:avLst/>
          </a:prstGeom>
          <a:noFill/>
          <a:ln cap="flat" cmpd="sng" w="9525">
            <a:solidFill>
              <a:schemeClr val="dk2"/>
            </a:solidFill>
            <a:prstDash val="dash"/>
            <a:round/>
            <a:headEnd len="sm" w="sm" type="none"/>
            <a:tailEnd len="med" w="med" type="triangle"/>
          </a:ln>
        </p:spPr>
      </p:cxnSp>
      <p:cxnSp>
        <p:nvCxnSpPr>
          <p:cNvPr id="518" name="Google Shape;518;p34"/>
          <p:cNvCxnSpPr/>
          <p:nvPr/>
        </p:nvCxnSpPr>
        <p:spPr>
          <a:xfrm flipH="1">
            <a:off x="3658365" y="1970063"/>
            <a:ext cx="218400" cy="151800"/>
          </a:xfrm>
          <a:prstGeom prst="straightConnector1">
            <a:avLst/>
          </a:prstGeom>
          <a:noFill/>
          <a:ln cap="flat" cmpd="sng" w="9525">
            <a:solidFill>
              <a:schemeClr val="dk2"/>
            </a:solidFill>
            <a:prstDash val="dash"/>
            <a:round/>
            <a:headEnd len="sm" w="sm" type="none"/>
            <a:tailEnd len="med" w="med" type="triangle"/>
          </a:ln>
        </p:spPr>
      </p:cxnSp>
      <p:cxnSp>
        <p:nvCxnSpPr>
          <p:cNvPr id="519" name="Google Shape;519;p34"/>
          <p:cNvCxnSpPr/>
          <p:nvPr/>
        </p:nvCxnSpPr>
        <p:spPr>
          <a:xfrm>
            <a:off x="4344198" y="1970063"/>
            <a:ext cx="236700" cy="151800"/>
          </a:xfrm>
          <a:prstGeom prst="straightConnector1">
            <a:avLst/>
          </a:prstGeom>
          <a:noFill/>
          <a:ln cap="flat" cmpd="sng" w="9525">
            <a:solidFill>
              <a:schemeClr val="dk2"/>
            </a:solidFill>
            <a:prstDash val="dash"/>
            <a:round/>
            <a:headEnd len="sm" w="sm" type="none"/>
            <a:tailEnd len="med" w="med" type="triangle"/>
          </a:ln>
        </p:spPr>
      </p:cxnSp>
      <p:cxnSp>
        <p:nvCxnSpPr>
          <p:cNvPr id="520" name="Google Shape;520;p34"/>
          <p:cNvCxnSpPr/>
          <p:nvPr/>
        </p:nvCxnSpPr>
        <p:spPr>
          <a:xfrm>
            <a:off x="4647715" y="1769738"/>
            <a:ext cx="1857600" cy="382500"/>
          </a:xfrm>
          <a:prstGeom prst="straightConnector1">
            <a:avLst/>
          </a:prstGeom>
          <a:noFill/>
          <a:ln cap="flat" cmpd="sng" w="9525">
            <a:solidFill>
              <a:schemeClr val="dk2"/>
            </a:solidFill>
            <a:prstDash val="dash"/>
            <a:round/>
            <a:headEnd len="sm" w="sm" type="none"/>
            <a:tailEnd len="med" w="med" type="triangle"/>
          </a:ln>
        </p:spPr>
      </p:cxnSp>
      <p:sp>
        <p:nvSpPr>
          <p:cNvPr id="521" name="Google Shape;521;p3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Reflecting on past projects</a:t>
            </a:r>
            <a:endParaRPr/>
          </a:p>
        </p:txBody>
      </p:sp>
      <p:sp>
        <p:nvSpPr>
          <p:cNvPr id="522" name="Google Shape;522;p3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1000"/>
                                        <p:tgtEl>
                                          <p:spTgt spid="488"/>
                                        </p:tgtEl>
                                        <p:attrNameLst>
                                          <p:attrName>ppt_w</p:attrName>
                                        </p:attrNameLst>
                                      </p:cBhvr>
                                      <p:tavLst>
                                        <p:tav fmla="" tm="0">
                                          <p:val>
                                            <p:strVal val="0"/>
                                          </p:val>
                                        </p:tav>
                                        <p:tav fmla="" tm="100000">
                                          <p:val>
                                            <p:strVal val="#ppt_w"/>
                                          </p:val>
                                        </p:tav>
                                      </p:tavLst>
                                    </p:anim>
                                    <p:anim calcmode="lin" valueType="num">
                                      <p:cBhvr additive="base">
                                        <p:cTn dur="1000"/>
                                        <p:tgtEl>
                                          <p:spTgt spid="4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1000"/>
                                        <p:tgtEl>
                                          <p:spTgt spid="492"/>
                                        </p:tgtEl>
                                        <p:attrNameLst>
                                          <p:attrName>ppt_w</p:attrName>
                                        </p:attrNameLst>
                                      </p:cBhvr>
                                      <p:tavLst>
                                        <p:tav fmla="" tm="0">
                                          <p:val>
                                            <p:strVal val="0"/>
                                          </p:val>
                                        </p:tav>
                                        <p:tav fmla="" tm="100000">
                                          <p:val>
                                            <p:strVal val="#ppt_w"/>
                                          </p:val>
                                        </p:tav>
                                      </p:tavLst>
                                    </p:anim>
                                    <p:anim calcmode="lin" valueType="num">
                                      <p:cBhvr additive="base">
                                        <p:cTn dur="1000"/>
                                        <p:tgtEl>
                                          <p:spTgt spid="4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ppt_w</p:attrName>
                                        </p:attrNameLst>
                                      </p:cBhvr>
                                      <p:tavLst>
                                        <p:tav fmla="" tm="0">
                                          <p:val>
                                            <p:strVal val="0"/>
                                          </p:val>
                                        </p:tav>
                                        <p:tav fmla="" tm="100000">
                                          <p:val>
                                            <p:strVal val="#ppt_w"/>
                                          </p:val>
                                        </p:tav>
                                      </p:tavLst>
                                    </p:anim>
                                    <p:anim calcmode="lin" valueType="num">
                                      <p:cBhvr additive="base">
                                        <p:cTn dur="1000"/>
                                        <p:tgtEl>
                                          <p:spTgt spid="4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1000"/>
                                        <p:tgtEl>
                                          <p:spTgt spid="501"/>
                                        </p:tgtEl>
                                        <p:attrNameLst>
                                          <p:attrName>ppt_w</p:attrName>
                                        </p:attrNameLst>
                                      </p:cBhvr>
                                      <p:tavLst>
                                        <p:tav fmla="" tm="0">
                                          <p:val>
                                            <p:strVal val="0"/>
                                          </p:val>
                                        </p:tav>
                                        <p:tav fmla="" tm="100000">
                                          <p:val>
                                            <p:strVal val="#ppt_w"/>
                                          </p:val>
                                        </p:tav>
                                      </p:tavLst>
                                    </p:anim>
                                    <p:anim calcmode="lin" valueType="num">
                                      <p:cBhvr additive="base">
                                        <p:cTn dur="1000"/>
                                        <p:tgtEl>
                                          <p:spTgt spid="5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23" presetSubtype="16">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ppt_w</p:attrName>
                                        </p:attrNameLst>
                                      </p:cBhvr>
                                      <p:tavLst>
                                        <p:tav fmla="" tm="0">
                                          <p:val>
                                            <p:strVal val="0"/>
                                          </p:val>
                                        </p:tav>
                                        <p:tav fmla="" tm="100000">
                                          <p:val>
                                            <p:strVal val="#ppt_w"/>
                                          </p:val>
                                        </p:tav>
                                      </p:tavLst>
                                    </p:anim>
                                    <p:anim calcmode="lin" valueType="num">
                                      <p:cBhvr additive="base">
                                        <p:cTn dur="500"/>
                                        <p:tgtEl>
                                          <p:spTgt spid="49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23" presetSubtype="16">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ppt_w</p:attrName>
                                        </p:attrNameLst>
                                      </p:cBhvr>
                                      <p:tavLst>
                                        <p:tav fmla="" tm="0">
                                          <p:val>
                                            <p:strVal val="0"/>
                                          </p:val>
                                        </p:tav>
                                        <p:tav fmla="" tm="100000">
                                          <p:val>
                                            <p:strVal val="#ppt_w"/>
                                          </p:val>
                                        </p:tav>
                                      </p:tavLst>
                                    </p:anim>
                                    <p:anim calcmode="lin" valueType="num">
                                      <p:cBhvr additive="base">
                                        <p:cTn dur="500"/>
                                        <p:tgtEl>
                                          <p:spTgt spid="495"/>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23" presetSubtype="16">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500"/>
                                        <p:tgtEl>
                                          <p:spTgt spid="500"/>
                                        </p:tgtEl>
                                        <p:attrNameLst>
                                          <p:attrName>ppt_w</p:attrName>
                                        </p:attrNameLst>
                                      </p:cBhvr>
                                      <p:tavLst>
                                        <p:tav fmla="" tm="0">
                                          <p:val>
                                            <p:strVal val="0"/>
                                          </p:val>
                                        </p:tav>
                                        <p:tav fmla="" tm="100000">
                                          <p:val>
                                            <p:strVal val="#ppt_w"/>
                                          </p:val>
                                        </p:tav>
                                      </p:tavLst>
                                    </p:anim>
                                    <p:anim calcmode="lin" valueType="num">
                                      <p:cBhvr additive="base">
                                        <p:cTn dur="500"/>
                                        <p:tgtEl>
                                          <p:spTgt spid="500"/>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23" presetSubtype="16">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ppt_w</p:attrName>
                                        </p:attrNameLst>
                                      </p:cBhvr>
                                      <p:tavLst>
                                        <p:tav fmla="" tm="0">
                                          <p:val>
                                            <p:strVal val="0"/>
                                          </p:val>
                                        </p:tav>
                                        <p:tav fmla="" tm="100000">
                                          <p:val>
                                            <p:strVal val="#ppt_w"/>
                                          </p:val>
                                        </p:tav>
                                      </p:tavLst>
                                    </p:anim>
                                    <p:anim calcmode="lin" valueType="num">
                                      <p:cBhvr additive="base">
                                        <p:cTn dur="500"/>
                                        <p:tgtEl>
                                          <p:spTgt spid="5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5"/>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0" lvl="0" marL="0" rtl="0" algn="ctr">
              <a:spcBef>
                <a:spcPts val="0"/>
              </a:spcBef>
              <a:spcAft>
                <a:spcPts val="1000"/>
              </a:spcAft>
              <a:buNone/>
            </a:pPr>
            <a:r>
              <a:rPr lang="en"/>
              <a:t>3. </a:t>
            </a:r>
            <a:r>
              <a:rPr lang="en"/>
              <a:t>Product launch plan</a:t>
            </a:r>
            <a:endParaRPr/>
          </a:p>
        </p:txBody>
      </p:sp>
      <p:sp>
        <p:nvSpPr>
          <p:cNvPr id="528" name="Google Shape;528;p35"/>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Overview of product launch </a:t>
            </a:r>
            <a:endParaRPr/>
          </a:p>
          <a:p>
            <a:pPr indent="0" lvl="0" marL="0" rtl="0" algn="ctr">
              <a:spcBef>
                <a:spcPts val="0"/>
              </a:spcBef>
              <a:spcAft>
                <a:spcPts val="0"/>
              </a:spcAft>
              <a:buNone/>
            </a:pPr>
            <a:r>
              <a:rPr lang="en"/>
              <a:t>Product launch timeline</a:t>
            </a:r>
            <a:endParaRPr/>
          </a:p>
          <a:p>
            <a:pPr indent="0" lvl="0" marL="0" rtl="0" algn="ctr">
              <a:spcBef>
                <a:spcPts val="0"/>
              </a:spcBef>
              <a:spcAft>
                <a:spcPts val="0"/>
              </a:spcAft>
              <a:buNone/>
            </a:pPr>
            <a:r>
              <a:rPr lang="en"/>
              <a:t>Key steps and tools</a:t>
            </a:r>
            <a:endParaRPr/>
          </a:p>
        </p:txBody>
      </p:sp>
      <p:sp>
        <p:nvSpPr>
          <p:cNvPr id="529" name="Google Shape;529;p3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6"/>
          <p:cNvSpPr/>
          <p:nvPr/>
        </p:nvSpPr>
        <p:spPr>
          <a:xfrm>
            <a:off x="6276525" y="0"/>
            <a:ext cx="2867400" cy="47121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35" name="Google Shape;535;p36"/>
          <p:cNvSpPr/>
          <p:nvPr/>
        </p:nvSpPr>
        <p:spPr>
          <a:xfrm>
            <a:off x="306203" y="3266535"/>
            <a:ext cx="658800" cy="6588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36" name="Google Shape;536;p36"/>
          <p:cNvSpPr/>
          <p:nvPr/>
        </p:nvSpPr>
        <p:spPr>
          <a:xfrm>
            <a:off x="5915321" y="3266535"/>
            <a:ext cx="658800" cy="6588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grpSp>
        <p:nvGrpSpPr>
          <p:cNvPr id="537" name="Google Shape;537;p36"/>
          <p:cNvGrpSpPr/>
          <p:nvPr/>
        </p:nvGrpSpPr>
        <p:grpSpPr>
          <a:xfrm>
            <a:off x="347645" y="4045874"/>
            <a:ext cx="5652668" cy="401312"/>
            <a:chOff x="463526" y="5394499"/>
            <a:chExt cx="7536890" cy="535083"/>
          </a:xfrm>
        </p:grpSpPr>
        <p:grpSp>
          <p:nvGrpSpPr>
            <p:cNvPr id="538" name="Google Shape;538;p36"/>
            <p:cNvGrpSpPr/>
            <p:nvPr/>
          </p:nvGrpSpPr>
          <p:grpSpPr>
            <a:xfrm>
              <a:off x="2239032" y="5394499"/>
              <a:ext cx="5761384" cy="369301"/>
              <a:chOff x="2239032" y="5394499"/>
              <a:chExt cx="5761384" cy="369301"/>
            </a:xfrm>
          </p:grpSpPr>
          <p:sp>
            <p:nvSpPr>
              <p:cNvPr id="539" name="Google Shape;539;p36"/>
              <p:cNvSpPr txBox="1"/>
              <p:nvPr/>
            </p:nvSpPr>
            <p:spPr>
              <a:xfrm>
                <a:off x="2239032" y="5394500"/>
                <a:ext cx="19608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6"/>
                  </a:buClr>
                  <a:buSzPts val="1200"/>
                  <a:buFont typeface="Poppins"/>
                  <a:buNone/>
                </a:pPr>
                <a:r>
                  <a:rPr i="0" lang="en" sz="1200" u="none" cap="none" strike="noStrike">
                    <a:solidFill>
                      <a:schemeClr val="accent6"/>
                    </a:solidFill>
                    <a:latin typeface="Poppins"/>
                    <a:ea typeface="Poppins"/>
                    <a:cs typeface="Poppins"/>
                    <a:sym typeface="Poppins"/>
                  </a:rPr>
                  <a:t>Pre-launch</a:t>
                </a:r>
                <a:endParaRPr i="0" sz="1800" u="none" cap="none" strike="noStrike">
                  <a:solidFill>
                    <a:schemeClr val="dk1"/>
                  </a:solidFill>
                  <a:latin typeface="Poppins"/>
                  <a:ea typeface="Poppins"/>
                  <a:cs typeface="Poppins"/>
                  <a:sym typeface="Poppins"/>
                </a:endParaRPr>
              </a:p>
            </p:txBody>
          </p:sp>
          <p:sp>
            <p:nvSpPr>
              <p:cNvPr id="540" name="Google Shape;540;p36"/>
              <p:cNvSpPr txBox="1"/>
              <p:nvPr/>
            </p:nvSpPr>
            <p:spPr>
              <a:xfrm>
                <a:off x="5857816" y="5394499"/>
                <a:ext cx="21426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6"/>
                  </a:buClr>
                  <a:buSzPts val="1200"/>
                  <a:buFont typeface="Poppins"/>
                  <a:buNone/>
                </a:pPr>
                <a:r>
                  <a:rPr i="0" lang="en" sz="1200" u="none" cap="none" strike="noStrike">
                    <a:solidFill>
                      <a:schemeClr val="accent6"/>
                    </a:solidFill>
                    <a:latin typeface="Poppins"/>
                    <a:ea typeface="Poppins"/>
                    <a:cs typeface="Poppins"/>
                    <a:sym typeface="Poppins"/>
                  </a:rPr>
                  <a:t>Post-launch</a:t>
                </a:r>
                <a:endParaRPr i="0" sz="1800" u="none" cap="none" strike="noStrike">
                  <a:solidFill>
                    <a:schemeClr val="dk1"/>
                  </a:solidFill>
                  <a:latin typeface="Poppins"/>
                  <a:ea typeface="Poppins"/>
                  <a:cs typeface="Poppins"/>
                  <a:sym typeface="Poppins"/>
                </a:endParaRPr>
              </a:p>
            </p:txBody>
          </p:sp>
        </p:grpSp>
        <p:sp>
          <p:nvSpPr>
            <p:cNvPr id="541" name="Google Shape;541;p36"/>
            <p:cNvSpPr/>
            <p:nvPr/>
          </p:nvSpPr>
          <p:spPr>
            <a:xfrm>
              <a:off x="463526" y="5802682"/>
              <a:ext cx="126900" cy="126900"/>
            </a:xfrm>
            <a:prstGeom prst="ellipse">
              <a:avLst/>
            </a:prstGeom>
            <a:solidFill>
              <a:srgbClr val="F6F4E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000000"/>
                </a:solidFill>
                <a:latin typeface="Poppins"/>
                <a:ea typeface="Poppins"/>
                <a:cs typeface="Poppins"/>
                <a:sym typeface="Poppins"/>
              </a:endParaRPr>
            </a:p>
          </p:txBody>
        </p:sp>
      </p:grpSp>
      <p:cxnSp>
        <p:nvCxnSpPr>
          <p:cNvPr id="542" name="Google Shape;542;p36"/>
          <p:cNvCxnSpPr/>
          <p:nvPr/>
        </p:nvCxnSpPr>
        <p:spPr>
          <a:xfrm>
            <a:off x="674625" y="3974154"/>
            <a:ext cx="0" cy="738000"/>
          </a:xfrm>
          <a:prstGeom prst="straightConnector1">
            <a:avLst/>
          </a:prstGeom>
          <a:noFill/>
          <a:ln cap="flat" cmpd="sng" w="9525">
            <a:solidFill>
              <a:schemeClr val="accent6"/>
            </a:solidFill>
            <a:prstDash val="dash"/>
            <a:round/>
            <a:headEnd len="sm" w="sm" type="none"/>
            <a:tailEnd len="sm" w="sm" type="none"/>
          </a:ln>
        </p:spPr>
      </p:cxnSp>
      <p:cxnSp>
        <p:nvCxnSpPr>
          <p:cNvPr id="543" name="Google Shape;543;p36"/>
          <p:cNvCxnSpPr/>
          <p:nvPr/>
        </p:nvCxnSpPr>
        <p:spPr>
          <a:xfrm>
            <a:off x="674620" y="4447256"/>
            <a:ext cx="3510000" cy="0"/>
          </a:xfrm>
          <a:prstGeom prst="straightConnector1">
            <a:avLst/>
          </a:prstGeom>
          <a:noFill/>
          <a:ln cap="flat" cmpd="sng" w="9525">
            <a:solidFill>
              <a:schemeClr val="accent6"/>
            </a:solidFill>
            <a:prstDash val="dash"/>
            <a:round/>
            <a:headEnd len="med" w="med" type="triangle"/>
            <a:tailEnd len="med" w="med" type="triangle"/>
          </a:ln>
        </p:spPr>
      </p:cxnSp>
      <p:cxnSp>
        <p:nvCxnSpPr>
          <p:cNvPr id="544" name="Google Shape;544;p36"/>
          <p:cNvCxnSpPr/>
          <p:nvPr/>
        </p:nvCxnSpPr>
        <p:spPr>
          <a:xfrm>
            <a:off x="4184484" y="4447256"/>
            <a:ext cx="2044200" cy="0"/>
          </a:xfrm>
          <a:prstGeom prst="straightConnector1">
            <a:avLst/>
          </a:prstGeom>
          <a:noFill/>
          <a:ln cap="flat" cmpd="sng" w="9525">
            <a:solidFill>
              <a:schemeClr val="accent6"/>
            </a:solidFill>
            <a:prstDash val="dash"/>
            <a:round/>
            <a:headEnd len="med" w="med" type="triangle"/>
            <a:tailEnd len="med" w="med" type="triangle"/>
          </a:ln>
        </p:spPr>
      </p:cxnSp>
      <p:sp>
        <p:nvSpPr>
          <p:cNvPr id="545" name="Google Shape;545;p36"/>
          <p:cNvSpPr/>
          <p:nvPr/>
        </p:nvSpPr>
        <p:spPr>
          <a:xfrm>
            <a:off x="619357" y="3280769"/>
            <a:ext cx="5595000" cy="6309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46" name="Google Shape;546;p36"/>
          <p:cNvSpPr/>
          <p:nvPr/>
        </p:nvSpPr>
        <p:spPr>
          <a:xfrm>
            <a:off x="423407"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47" name="Google Shape;547;p36"/>
          <p:cNvSpPr/>
          <p:nvPr/>
        </p:nvSpPr>
        <p:spPr>
          <a:xfrm>
            <a:off x="976278"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48" name="Google Shape;548;p36"/>
          <p:cNvSpPr/>
          <p:nvPr/>
        </p:nvSpPr>
        <p:spPr>
          <a:xfrm>
            <a:off x="1538647" y="3357894"/>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49" name="Google Shape;549;p36"/>
          <p:cNvSpPr/>
          <p:nvPr/>
        </p:nvSpPr>
        <p:spPr>
          <a:xfrm>
            <a:off x="2103669"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0" name="Google Shape;550;p36"/>
          <p:cNvSpPr/>
          <p:nvPr/>
        </p:nvSpPr>
        <p:spPr>
          <a:xfrm>
            <a:off x="2666700"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1" name="Google Shape;551;p36"/>
          <p:cNvSpPr/>
          <p:nvPr/>
        </p:nvSpPr>
        <p:spPr>
          <a:xfrm>
            <a:off x="3229069" y="3357894"/>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2" name="Google Shape;552;p36"/>
          <p:cNvSpPr/>
          <p:nvPr/>
        </p:nvSpPr>
        <p:spPr>
          <a:xfrm>
            <a:off x="3788432"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3" name="Google Shape;553;p36"/>
          <p:cNvSpPr/>
          <p:nvPr/>
        </p:nvSpPr>
        <p:spPr>
          <a:xfrm>
            <a:off x="4351463"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4" name="Google Shape;554;p36"/>
          <p:cNvSpPr/>
          <p:nvPr/>
        </p:nvSpPr>
        <p:spPr>
          <a:xfrm>
            <a:off x="4913832" y="3357894"/>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5" name="Google Shape;555;p36"/>
          <p:cNvSpPr/>
          <p:nvPr/>
        </p:nvSpPr>
        <p:spPr>
          <a:xfrm>
            <a:off x="5464896" y="3360778"/>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6" name="Google Shape;556;p36"/>
          <p:cNvSpPr/>
          <p:nvPr/>
        </p:nvSpPr>
        <p:spPr>
          <a:xfrm>
            <a:off x="6014500" y="3357894"/>
            <a:ext cx="473400" cy="473400"/>
          </a:xfrm>
          <a:prstGeom prst="ellipse">
            <a:avLst/>
          </a:prstGeom>
          <a:noFill/>
          <a:ln cap="flat" cmpd="thickThin" w="9525">
            <a:solidFill>
              <a:srgbClr val="000000"/>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557" name="Google Shape;557;p36"/>
          <p:cNvSpPr/>
          <p:nvPr/>
        </p:nvSpPr>
        <p:spPr>
          <a:xfrm>
            <a:off x="362800" y="2024115"/>
            <a:ext cx="1199250" cy="1202175"/>
          </a:xfrm>
          <a:prstGeom prst="roundRect">
            <a:avLst>
              <a:gd fmla="val 12806"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58" name="Google Shape;558;p36"/>
          <p:cNvSpPr txBox="1"/>
          <p:nvPr/>
        </p:nvSpPr>
        <p:spPr>
          <a:xfrm>
            <a:off x="350225" y="2516077"/>
            <a:ext cx="1199400" cy="31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Ready to launch new solution</a:t>
            </a:r>
            <a:endParaRPr i="0" sz="800" u="none" cap="none" strike="noStrike">
              <a:latin typeface="Poppins"/>
              <a:ea typeface="Poppins"/>
              <a:cs typeface="Poppins"/>
              <a:sym typeface="Poppins"/>
            </a:endParaRPr>
          </a:p>
        </p:txBody>
      </p:sp>
      <p:sp>
        <p:nvSpPr>
          <p:cNvPr id="559" name="Google Shape;559;p36"/>
          <p:cNvSpPr/>
          <p:nvPr/>
        </p:nvSpPr>
        <p:spPr>
          <a:xfrm>
            <a:off x="1679293" y="2534477"/>
            <a:ext cx="698850" cy="691650"/>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60" name="Google Shape;560;p36"/>
          <p:cNvSpPr txBox="1"/>
          <p:nvPr/>
        </p:nvSpPr>
        <p:spPr>
          <a:xfrm>
            <a:off x="1673064" y="2695663"/>
            <a:ext cx="698850" cy="3692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800"/>
              <a:buFont typeface="Poppins"/>
              <a:buNone/>
            </a:pPr>
            <a:r>
              <a:rPr i="0" lang="en" sz="800" u="none" cap="none" strike="noStrike">
                <a:latin typeface="Poppins"/>
                <a:ea typeface="Poppins"/>
                <a:cs typeface="Poppins"/>
                <a:sym typeface="Poppins"/>
              </a:rPr>
              <a:t>Buyer personas</a:t>
            </a:r>
            <a:endParaRPr i="0" sz="800" u="none" cap="none" strike="noStrike">
              <a:latin typeface="Poppins"/>
              <a:ea typeface="Poppins"/>
              <a:cs typeface="Poppins"/>
              <a:sym typeface="Poppins"/>
            </a:endParaRPr>
          </a:p>
        </p:txBody>
      </p:sp>
      <p:grpSp>
        <p:nvGrpSpPr>
          <p:cNvPr id="561" name="Google Shape;561;p36"/>
          <p:cNvGrpSpPr/>
          <p:nvPr/>
        </p:nvGrpSpPr>
        <p:grpSpPr>
          <a:xfrm>
            <a:off x="6791219" y="-3591975"/>
            <a:ext cx="1560534" cy="5845878"/>
            <a:chOff x="6934584" y="-3064609"/>
            <a:chExt cx="1560534" cy="5845878"/>
          </a:xfrm>
        </p:grpSpPr>
        <p:sp>
          <p:nvSpPr>
            <p:cNvPr id="562" name="Google Shape;562;p36"/>
            <p:cNvSpPr/>
            <p:nvPr/>
          </p:nvSpPr>
          <p:spPr>
            <a:xfrm>
              <a:off x="7656192" y="-3064609"/>
              <a:ext cx="89944" cy="4815116"/>
            </a:xfrm>
            <a:custGeom>
              <a:rect b="b" l="l" r="r" t="t"/>
              <a:pathLst>
                <a:path extrusionOk="0" h="2159245" w="162062">
                  <a:moveTo>
                    <a:pt x="0" y="0"/>
                  </a:moveTo>
                  <a:lnTo>
                    <a:pt x="162062" y="0"/>
                  </a:lnTo>
                  <a:lnTo>
                    <a:pt x="162061" y="2078214"/>
                  </a:lnTo>
                  <a:cubicBezTo>
                    <a:pt x="162061" y="2122966"/>
                    <a:pt x="125782" y="2159245"/>
                    <a:pt x="81030" y="2159245"/>
                  </a:cubicBezTo>
                  <a:lnTo>
                    <a:pt x="81031" y="2159244"/>
                  </a:lnTo>
                  <a:cubicBezTo>
                    <a:pt x="36279" y="2159244"/>
                    <a:pt x="0" y="2122965"/>
                    <a:pt x="0" y="2078213"/>
                  </a:cubicBezTo>
                  <a:close/>
                </a:path>
              </a:pathLst>
            </a:cu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FFFFFF"/>
                </a:solidFill>
                <a:latin typeface="Poppins"/>
                <a:ea typeface="Poppins"/>
                <a:cs typeface="Poppins"/>
                <a:sym typeface="Poppins"/>
              </a:endParaRPr>
            </a:p>
          </p:txBody>
        </p:sp>
        <p:grpSp>
          <p:nvGrpSpPr>
            <p:cNvPr id="563" name="Google Shape;563;p36"/>
            <p:cNvGrpSpPr/>
            <p:nvPr/>
          </p:nvGrpSpPr>
          <p:grpSpPr>
            <a:xfrm>
              <a:off x="6934584" y="1644264"/>
              <a:ext cx="1560534" cy="1137005"/>
              <a:chOff x="6934584" y="1644264"/>
              <a:chExt cx="1560534" cy="1137005"/>
            </a:xfrm>
          </p:grpSpPr>
          <p:grpSp>
            <p:nvGrpSpPr>
              <p:cNvPr id="564" name="Google Shape;564;p36"/>
              <p:cNvGrpSpPr/>
              <p:nvPr/>
            </p:nvGrpSpPr>
            <p:grpSpPr>
              <a:xfrm>
                <a:off x="6934584" y="1644264"/>
                <a:ext cx="1560534" cy="1098147"/>
                <a:chOff x="6934584" y="1644264"/>
                <a:chExt cx="1560534" cy="1098147"/>
              </a:xfrm>
            </p:grpSpPr>
            <p:sp>
              <p:nvSpPr>
                <p:cNvPr id="565" name="Google Shape;565;p36"/>
                <p:cNvSpPr/>
                <p:nvPr/>
              </p:nvSpPr>
              <p:spPr>
                <a:xfrm flipH="1">
                  <a:off x="6934584" y="1675853"/>
                  <a:ext cx="1560534" cy="1066558"/>
                </a:xfrm>
                <a:custGeom>
                  <a:rect b="b" l="l" r="r" t="t"/>
                  <a:pathLst>
                    <a:path extrusionOk="0" h="1422077" w="2080712">
                      <a:moveTo>
                        <a:pt x="1079941" y="0"/>
                      </a:moveTo>
                      <a:lnTo>
                        <a:pt x="1040355" y="1519"/>
                      </a:lnTo>
                      <a:lnTo>
                        <a:pt x="1000771" y="0"/>
                      </a:lnTo>
                      <a:lnTo>
                        <a:pt x="1000771" y="3037"/>
                      </a:lnTo>
                      <a:lnTo>
                        <a:pt x="893227" y="7162"/>
                      </a:lnTo>
                      <a:cubicBezTo>
                        <a:pt x="328532" y="89350"/>
                        <a:pt x="-349131" y="548092"/>
                        <a:pt x="207665" y="1359113"/>
                      </a:cubicBezTo>
                      <a:lnTo>
                        <a:pt x="253647" y="1422077"/>
                      </a:lnTo>
                      <a:lnTo>
                        <a:pt x="253647" y="1293638"/>
                      </a:lnTo>
                      <a:cubicBezTo>
                        <a:pt x="253647" y="1278164"/>
                        <a:pt x="255215" y="1263056"/>
                        <a:pt x="258201" y="1248464"/>
                      </a:cubicBezTo>
                      <a:lnTo>
                        <a:pt x="259267" y="1245031"/>
                      </a:lnTo>
                      <a:lnTo>
                        <a:pt x="224278" y="1188553"/>
                      </a:lnTo>
                      <a:cubicBezTo>
                        <a:pt x="-90103" y="636254"/>
                        <a:pt x="453395" y="322665"/>
                        <a:pt x="911750" y="262982"/>
                      </a:cubicBezTo>
                      <a:lnTo>
                        <a:pt x="1005755" y="259756"/>
                      </a:lnTo>
                      <a:lnTo>
                        <a:pt x="1005755" y="257381"/>
                      </a:lnTo>
                      <a:lnTo>
                        <a:pt x="1040357" y="258569"/>
                      </a:lnTo>
                      <a:lnTo>
                        <a:pt x="1074959" y="257381"/>
                      </a:lnTo>
                      <a:lnTo>
                        <a:pt x="1074959" y="259756"/>
                      </a:lnTo>
                      <a:lnTo>
                        <a:pt x="1168964" y="262982"/>
                      </a:lnTo>
                      <a:cubicBezTo>
                        <a:pt x="1627320" y="322665"/>
                        <a:pt x="2170817" y="636254"/>
                        <a:pt x="1856437" y="1188553"/>
                      </a:cubicBezTo>
                      <a:lnTo>
                        <a:pt x="1821446" y="1245034"/>
                      </a:lnTo>
                      <a:lnTo>
                        <a:pt x="1822511" y="1248464"/>
                      </a:lnTo>
                      <a:cubicBezTo>
                        <a:pt x="1825497" y="1263056"/>
                        <a:pt x="1827065" y="1278164"/>
                        <a:pt x="1827065" y="1293638"/>
                      </a:cubicBezTo>
                      <a:lnTo>
                        <a:pt x="1827065" y="1422077"/>
                      </a:lnTo>
                      <a:lnTo>
                        <a:pt x="1873047" y="1359113"/>
                      </a:lnTo>
                      <a:cubicBezTo>
                        <a:pt x="2429843" y="548092"/>
                        <a:pt x="1752180" y="89350"/>
                        <a:pt x="1187485" y="7162"/>
                      </a:cubicBezTo>
                      <a:lnTo>
                        <a:pt x="1079941" y="3037"/>
                      </a:lnTo>
                      <a:close/>
                    </a:path>
                  </a:pathLst>
                </a:cu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FFFFFF"/>
                    </a:solidFill>
                    <a:latin typeface="Poppins"/>
                    <a:ea typeface="Poppins"/>
                    <a:cs typeface="Poppins"/>
                    <a:sym typeface="Poppins"/>
                  </a:endParaRPr>
                </a:p>
              </p:txBody>
            </p:sp>
            <p:sp>
              <p:nvSpPr>
                <p:cNvPr id="566" name="Google Shape;566;p36"/>
                <p:cNvSpPr/>
                <p:nvPr/>
              </p:nvSpPr>
              <p:spPr>
                <a:xfrm>
                  <a:off x="7596572" y="1644264"/>
                  <a:ext cx="236700" cy="236700"/>
                </a:xfrm>
                <a:prstGeom prst="ellipse">
                  <a:avLst/>
                </a:prstGeom>
                <a:solidFill>
                  <a:srgbClr val="F9F8F5"/>
                </a:solidFill>
                <a:ln cap="flat" cmpd="sng" w="9525">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FFFFFF"/>
                    </a:solidFill>
                    <a:latin typeface="Poppins"/>
                    <a:ea typeface="Poppins"/>
                    <a:cs typeface="Poppins"/>
                    <a:sym typeface="Poppins"/>
                  </a:endParaRPr>
                </a:p>
              </p:txBody>
            </p:sp>
          </p:grpSp>
          <p:sp>
            <p:nvSpPr>
              <p:cNvPr id="567" name="Google Shape;567;p36"/>
              <p:cNvSpPr/>
              <p:nvPr/>
            </p:nvSpPr>
            <p:spPr>
              <a:xfrm>
                <a:off x="8271266" y="2477969"/>
                <a:ext cx="90900" cy="303300"/>
              </a:xfrm>
              <a:prstGeom prst="roundRect">
                <a:avLst>
                  <a:gd fmla="val 50000"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FFFFFF"/>
                  </a:solidFill>
                  <a:latin typeface="Poppins"/>
                  <a:ea typeface="Poppins"/>
                  <a:cs typeface="Poppins"/>
                  <a:sym typeface="Poppins"/>
                </a:endParaRPr>
              </a:p>
            </p:txBody>
          </p:sp>
          <p:sp>
            <p:nvSpPr>
              <p:cNvPr id="568" name="Google Shape;568;p36"/>
              <p:cNvSpPr/>
              <p:nvPr/>
            </p:nvSpPr>
            <p:spPr>
              <a:xfrm>
                <a:off x="7035735" y="2477969"/>
                <a:ext cx="90900" cy="303300"/>
              </a:xfrm>
              <a:prstGeom prst="roundRect">
                <a:avLst>
                  <a:gd fmla="val 50000"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rgbClr val="FFFFFF"/>
                  </a:solidFill>
                  <a:latin typeface="Poppins"/>
                  <a:ea typeface="Poppins"/>
                  <a:cs typeface="Poppins"/>
                  <a:sym typeface="Poppins"/>
                </a:endParaRPr>
              </a:p>
            </p:txBody>
          </p:sp>
        </p:grpSp>
      </p:grpSp>
      <p:grpSp>
        <p:nvGrpSpPr>
          <p:cNvPr id="569" name="Google Shape;569;p36"/>
          <p:cNvGrpSpPr/>
          <p:nvPr/>
        </p:nvGrpSpPr>
        <p:grpSpPr>
          <a:xfrm>
            <a:off x="6982310" y="1771576"/>
            <a:ext cx="1178325" cy="1078650"/>
            <a:chOff x="9504514" y="3391881"/>
            <a:chExt cx="1571100" cy="1438200"/>
          </a:xfrm>
        </p:grpSpPr>
        <p:sp>
          <p:nvSpPr>
            <p:cNvPr id="570" name="Google Shape;570;p36"/>
            <p:cNvSpPr/>
            <p:nvPr/>
          </p:nvSpPr>
          <p:spPr>
            <a:xfrm>
              <a:off x="9523302" y="3391881"/>
              <a:ext cx="1533600" cy="1438200"/>
            </a:xfrm>
            <a:prstGeom prst="roundRect">
              <a:avLst>
                <a:gd fmla="val 14246"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i="0" sz="900" u="none" cap="none" strike="noStrike">
                <a:solidFill>
                  <a:srgbClr val="FFFFFF"/>
                </a:solidFill>
                <a:latin typeface="Poppins"/>
                <a:ea typeface="Poppins"/>
                <a:cs typeface="Poppins"/>
                <a:sym typeface="Poppins"/>
              </a:endParaRPr>
            </a:p>
          </p:txBody>
        </p:sp>
        <p:sp>
          <p:nvSpPr>
            <p:cNvPr id="571" name="Google Shape;571;p36"/>
            <p:cNvSpPr txBox="1"/>
            <p:nvPr/>
          </p:nvSpPr>
          <p:spPr>
            <a:xfrm>
              <a:off x="9504514" y="3901043"/>
              <a:ext cx="15711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200"/>
                <a:buFont typeface="Poppins"/>
                <a:buNone/>
              </a:pPr>
              <a:r>
                <a:rPr i="0" lang="en" sz="1200" u="none" cap="none" strike="noStrike">
                  <a:solidFill>
                    <a:srgbClr val="FFFFFF"/>
                  </a:solidFill>
                  <a:latin typeface="Poppins"/>
                  <a:ea typeface="Poppins"/>
                  <a:cs typeface="Poppins"/>
                  <a:sym typeface="Poppins"/>
                </a:rPr>
                <a:t>Launch</a:t>
              </a:r>
              <a:endParaRPr i="0" sz="1200" u="none" cap="none" strike="noStrike">
                <a:solidFill>
                  <a:schemeClr val="dk1"/>
                </a:solidFill>
                <a:latin typeface="Poppins"/>
                <a:ea typeface="Poppins"/>
                <a:cs typeface="Poppins"/>
                <a:sym typeface="Poppins"/>
              </a:endParaRPr>
            </a:p>
          </p:txBody>
        </p:sp>
      </p:grpSp>
      <p:sp>
        <p:nvSpPr>
          <p:cNvPr id="572" name="Google Shape;572;p36"/>
          <p:cNvSpPr/>
          <p:nvPr/>
        </p:nvSpPr>
        <p:spPr>
          <a:xfrm>
            <a:off x="2495385" y="2534477"/>
            <a:ext cx="698850" cy="691650"/>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73" name="Google Shape;573;p36"/>
          <p:cNvSpPr txBox="1"/>
          <p:nvPr/>
        </p:nvSpPr>
        <p:spPr>
          <a:xfrm>
            <a:off x="2434106" y="2695662"/>
            <a:ext cx="845550" cy="3692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Marketing plan</a:t>
            </a:r>
            <a:endParaRPr i="0" sz="800" u="none" cap="none" strike="noStrike">
              <a:latin typeface="Poppins"/>
              <a:ea typeface="Poppins"/>
              <a:cs typeface="Poppins"/>
              <a:sym typeface="Poppins"/>
            </a:endParaRPr>
          </a:p>
        </p:txBody>
      </p:sp>
      <p:sp>
        <p:nvSpPr>
          <p:cNvPr id="574" name="Google Shape;574;p36"/>
          <p:cNvSpPr/>
          <p:nvPr/>
        </p:nvSpPr>
        <p:spPr>
          <a:xfrm>
            <a:off x="3311477" y="2534477"/>
            <a:ext cx="698850" cy="691650"/>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75" name="Google Shape;575;p36"/>
          <p:cNvSpPr txBox="1"/>
          <p:nvPr/>
        </p:nvSpPr>
        <p:spPr>
          <a:xfrm>
            <a:off x="3206313" y="2764913"/>
            <a:ext cx="902475" cy="2308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Advertising</a:t>
            </a:r>
            <a:endParaRPr i="0" sz="800" u="none" cap="none" strike="noStrike">
              <a:latin typeface="Poppins"/>
              <a:ea typeface="Poppins"/>
              <a:cs typeface="Poppins"/>
              <a:sym typeface="Poppins"/>
            </a:endParaRPr>
          </a:p>
        </p:txBody>
      </p:sp>
      <p:sp>
        <p:nvSpPr>
          <p:cNvPr id="576" name="Google Shape;576;p36"/>
          <p:cNvSpPr/>
          <p:nvPr/>
        </p:nvSpPr>
        <p:spPr>
          <a:xfrm>
            <a:off x="4127573" y="2200280"/>
            <a:ext cx="1090125" cy="1026000"/>
          </a:xfrm>
          <a:prstGeom prst="roundRect">
            <a:avLst>
              <a:gd fmla="val 12154"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77" name="Google Shape;577;p36"/>
          <p:cNvSpPr txBox="1"/>
          <p:nvPr/>
        </p:nvSpPr>
        <p:spPr>
          <a:xfrm>
            <a:off x="4129416" y="2390053"/>
            <a:ext cx="1086600" cy="646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Websites, customer demo, social media strategy</a:t>
            </a:r>
            <a:endParaRPr i="0" sz="800" u="none" cap="none" strike="noStrike">
              <a:latin typeface="Poppins"/>
              <a:ea typeface="Poppins"/>
              <a:cs typeface="Poppins"/>
              <a:sym typeface="Poppins"/>
            </a:endParaRPr>
          </a:p>
        </p:txBody>
      </p:sp>
      <p:sp>
        <p:nvSpPr>
          <p:cNvPr id="578" name="Google Shape;578;p36"/>
          <p:cNvSpPr/>
          <p:nvPr/>
        </p:nvSpPr>
        <p:spPr>
          <a:xfrm>
            <a:off x="5335037" y="2534477"/>
            <a:ext cx="698850" cy="691650"/>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79" name="Google Shape;579;p36"/>
          <p:cNvSpPr txBox="1"/>
          <p:nvPr/>
        </p:nvSpPr>
        <p:spPr>
          <a:xfrm>
            <a:off x="5308954" y="2695728"/>
            <a:ext cx="735525" cy="3692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Product</a:t>
            </a:r>
            <a:endParaRPr i="0" sz="800" u="none" cap="none" strike="noStrike">
              <a:latin typeface="Poppins"/>
              <a:ea typeface="Poppins"/>
              <a:cs typeface="Poppins"/>
              <a:sym typeface="Poppins"/>
            </a:endParaRPr>
          </a:p>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manuals</a:t>
            </a:r>
            <a:endParaRPr i="0" sz="800" u="none" cap="none" strike="noStrike">
              <a:latin typeface="Poppins"/>
              <a:ea typeface="Poppins"/>
              <a:cs typeface="Poppins"/>
              <a:sym typeface="Poppins"/>
            </a:endParaRPr>
          </a:p>
        </p:txBody>
      </p:sp>
      <p:sp>
        <p:nvSpPr>
          <p:cNvPr id="580" name="Google Shape;580;p36"/>
          <p:cNvSpPr/>
          <p:nvPr/>
        </p:nvSpPr>
        <p:spPr>
          <a:xfrm rot="33996">
            <a:off x="6120587" y="2554058"/>
            <a:ext cx="698894" cy="691789"/>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800" u="none" cap="none" strike="noStrike">
              <a:solidFill>
                <a:srgbClr val="FFFFFF"/>
              </a:solidFill>
              <a:latin typeface="Poppins"/>
              <a:ea typeface="Poppins"/>
              <a:cs typeface="Poppins"/>
              <a:sym typeface="Poppins"/>
            </a:endParaRPr>
          </a:p>
        </p:txBody>
      </p:sp>
      <p:sp>
        <p:nvSpPr>
          <p:cNvPr id="581" name="Google Shape;581;p36"/>
          <p:cNvSpPr txBox="1"/>
          <p:nvPr/>
        </p:nvSpPr>
        <p:spPr>
          <a:xfrm rot="33583">
            <a:off x="6148655" y="2645953"/>
            <a:ext cx="642719" cy="5079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Sales kit and training</a:t>
            </a:r>
            <a:endParaRPr i="0" sz="800" u="none" cap="none" strike="noStrike">
              <a:latin typeface="Poppins"/>
              <a:ea typeface="Poppins"/>
              <a:cs typeface="Poppins"/>
              <a:sym typeface="Poppins"/>
            </a:endParaRPr>
          </a:p>
        </p:txBody>
      </p:sp>
      <p:sp>
        <p:nvSpPr>
          <p:cNvPr id="582" name="Google Shape;582;p36"/>
          <p:cNvSpPr/>
          <p:nvPr/>
        </p:nvSpPr>
        <p:spPr>
          <a:xfrm>
            <a:off x="7686337" y="3321790"/>
            <a:ext cx="1148400" cy="1036125"/>
          </a:xfrm>
          <a:prstGeom prst="roundRect">
            <a:avLst>
              <a:gd fmla="val 16667" name="adj"/>
            </a:avLst>
          </a:prstGeom>
          <a:solidFill>
            <a:srgbClr val="F9F8F5"/>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Open Sans"/>
              <a:buNone/>
            </a:pPr>
            <a:r>
              <a:t/>
            </a:r>
            <a:endParaRPr b="1" i="0" sz="900" u="none" cap="none" strike="noStrike">
              <a:solidFill>
                <a:srgbClr val="FFFFFF"/>
              </a:solidFill>
              <a:latin typeface="Poppins"/>
              <a:ea typeface="Poppins"/>
              <a:cs typeface="Poppins"/>
              <a:sym typeface="Poppins"/>
            </a:endParaRPr>
          </a:p>
        </p:txBody>
      </p:sp>
      <p:sp>
        <p:nvSpPr>
          <p:cNvPr id="583" name="Google Shape;583;p36"/>
          <p:cNvSpPr txBox="1"/>
          <p:nvPr/>
        </p:nvSpPr>
        <p:spPr>
          <a:xfrm>
            <a:off x="7743350" y="3515375"/>
            <a:ext cx="1010100" cy="646500"/>
          </a:xfrm>
          <a:prstGeom prst="rect">
            <a:avLst/>
          </a:prstGeom>
          <a:solidFill>
            <a:srgbClr val="F9F8F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900"/>
              <a:buFont typeface="Poppins"/>
              <a:buNone/>
            </a:pPr>
            <a:r>
              <a:rPr i="0" lang="en" sz="800" u="none" cap="none" strike="noStrike">
                <a:latin typeface="Poppins"/>
                <a:ea typeface="Poppins"/>
                <a:cs typeface="Poppins"/>
                <a:sym typeface="Poppins"/>
              </a:rPr>
              <a:t>Customer satisfaction surveys, loyalty program</a:t>
            </a:r>
            <a:endParaRPr i="0" sz="800" u="none" cap="none" strike="noStrike">
              <a:latin typeface="Poppins"/>
              <a:ea typeface="Poppins"/>
              <a:cs typeface="Poppins"/>
              <a:sym typeface="Poppins"/>
            </a:endParaRPr>
          </a:p>
        </p:txBody>
      </p:sp>
      <p:cxnSp>
        <p:nvCxnSpPr>
          <p:cNvPr id="584" name="Google Shape;584;p36"/>
          <p:cNvCxnSpPr/>
          <p:nvPr/>
        </p:nvCxnSpPr>
        <p:spPr>
          <a:xfrm>
            <a:off x="4184488" y="3961450"/>
            <a:ext cx="0" cy="738000"/>
          </a:xfrm>
          <a:prstGeom prst="straightConnector1">
            <a:avLst/>
          </a:prstGeom>
          <a:noFill/>
          <a:ln cap="flat" cmpd="sng" w="9525">
            <a:solidFill>
              <a:schemeClr val="accent6"/>
            </a:solidFill>
            <a:prstDash val="dash"/>
            <a:round/>
            <a:headEnd len="sm" w="sm" type="none"/>
            <a:tailEnd len="sm" w="sm" type="none"/>
          </a:ln>
        </p:spPr>
      </p:cxnSp>
      <p:cxnSp>
        <p:nvCxnSpPr>
          <p:cNvPr id="585" name="Google Shape;585;p36"/>
          <p:cNvCxnSpPr/>
          <p:nvPr/>
        </p:nvCxnSpPr>
        <p:spPr>
          <a:xfrm>
            <a:off x="6214350" y="3974154"/>
            <a:ext cx="0" cy="738000"/>
          </a:xfrm>
          <a:prstGeom prst="straightConnector1">
            <a:avLst/>
          </a:prstGeom>
          <a:noFill/>
          <a:ln cap="flat" cmpd="sng" w="9525">
            <a:solidFill>
              <a:schemeClr val="accent6"/>
            </a:solidFill>
            <a:prstDash val="dash"/>
            <a:round/>
            <a:headEnd len="sm" w="sm" type="none"/>
            <a:tailEnd len="sm" w="sm" type="none"/>
          </a:ln>
        </p:spPr>
      </p:cxnSp>
      <p:sp>
        <p:nvSpPr>
          <p:cNvPr id="586" name="Google Shape;586;p36"/>
          <p:cNvSpPr txBox="1"/>
          <p:nvPr>
            <p:ph type="title"/>
          </p:nvPr>
        </p:nvSpPr>
        <p:spPr>
          <a:xfrm>
            <a:off x="413650" y="833575"/>
            <a:ext cx="48282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launch overview</a:t>
            </a:r>
            <a:endParaRPr/>
          </a:p>
        </p:txBody>
      </p:sp>
      <p:sp>
        <p:nvSpPr>
          <p:cNvPr id="587" name="Google Shape;587;p3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7"/>
          <p:cNvSpPr/>
          <p:nvPr/>
        </p:nvSpPr>
        <p:spPr>
          <a:xfrm flipH="1" rot="5400000">
            <a:off x="7596550" y="2457600"/>
            <a:ext cx="364500" cy="18633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594" name="Google Shape;594;p37"/>
          <p:cNvSpPr txBox="1"/>
          <p:nvPr/>
        </p:nvSpPr>
        <p:spPr>
          <a:xfrm>
            <a:off x="7265600" y="3273675"/>
            <a:ext cx="1416900" cy="246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1000"/>
              <a:buFont typeface="Poppins"/>
              <a:buNone/>
            </a:pPr>
            <a:r>
              <a:rPr b="1" i="0" lang="en" sz="1000" u="none" cap="none" strike="noStrike">
                <a:solidFill>
                  <a:schemeClr val="lt2"/>
                </a:solidFill>
                <a:latin typeface="Poppins"/>
                <a:ea typeface="Poppins"/>
                <a:cs typeface="Poppins"/>
                <a:sym typeface="Poppins"/>
              </a:rPr>
              <a:t>Product Launch</a:t>
            </a:r>
            <a:endParaRPr b="1" i="0" sz="1800" u="none" cap="none" strike="noStrike">
              <a:solidFill>
                <a:schemeClr val="dk1"/>
              </a:solidFill>
              <a:latin typeface="Poppins"/>
              <a:ea typeface="Poppins"/>
              <a:cs typeface="Poppins"/>
              <a:sym typeface="Poppins"/>
            </a:endParaRPr>
          </a:p>
        </p:txBody>
      </p:sp>
      <p:sp>
        <p:nvSpPr>
          <p:cNvPr id="595" name="Google Shape;595;p37"/>
          <p:cNvSpPr/>
          <p:nvPr/>
        </p:nvSpPr>
        <p:spPr>
          <a:xfrm flipH="1" rot="5400000">
            <a:off x="6078469" y="2585918"/>
            <a:ext cx="362100" cy="1619700"/>
          </a:xfrm>
          <a:prstGeom prst="round2SameRect">
            <a:avLst>
              <a:gd fmla="val 50000" name="adj1"/>
              <a:gd fmla="val 0"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596" name="Google Shape;596;p37"/>
          <p:cNvSpPr/>
          <p:nvPr/>
        </p:nvSpPr>
        <p:spPr>
          <a:xfrm flipH="1" rot="5400000">
            <a:off x="4835352" y="2625818"/>
            <a:ext cx="362100" cy="15399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597" name="Google Shape;597;p37"/>
          <p:cNvSpPr/>
          <p:nvPr/>
        </p:nvSpPr>
        <p:spPr>
          <a:xfrm flipH="1" rot="5400000">
            <a:off x="3562448" y="2649368"/>
            <a:ext cx="362100" cy="1492800"/>
          </a:xfrm>
          <a:prstGeom prst="round2SameRect">
            <a:avLst>
              <a:gd fmla="val 50000" name="adj1"/>
              <a:gd fmla="val 0"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598" name="Google Shape;598;p37"/>
          <p:cNvSpPr/>
          <p:nvPr/>
        </p:nvSpPr>
        <p:spPr>
          <a:xfrm flipH="1" rot="5400000">
            <a:off x="2295503" y="2669017"/>
            <a:ext cx="362100" cy="14535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cxnSp>
        <p:nvCxnSpPr>
          <p:cNvPr id="599" name="Google Shape;599;p37"/>
          <p:cNvCxnSpPr/>
          <p:nvPr/>
        </p:nvCxnSpPr>
        <p:spPr>
          <a:xfrm rot="10800000">
            <a:off x="5591024" y="3229430"/>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600" name="Google Shape;600;p37"/>
          <p:cNvCxnSpPr/>
          <p:nvPr/>
        </p:nvCxnSpPr>
        <p:spPr>
          <a:xfrm rot="10800000">
            <a:off x="4302297" y="1777853"/>
            <a:ext cx="0" cy="1560000"/>
          </a:xfrm>
          <a:prstGeom prst="straightConnector1">
            <a:avLst/>
          </a:prstGeom>
          <a:noFill/>
          <a:ln cap="flat" cmpd="sng" w="9525">
            <a:solidFill>
              <a:srgbClr val="999999"/>
            </a:solidFill>
            <a:prstDash val="dash"/>
            <a:round/>
            <a:headEnd len="sm" w="sm" type="none"/>
            <a:tailEnd len="med" w="med" type="oval"/>
          </a:ln>
        </p:spPr>
      </p:cxnSp>
      <p:cxnSp>
        <p:nvCxnSpPr>
          <p:cNvPr id="601" name="Google Shape;601;p37"/>
          <p:cNvCxnSpPr/>
          <p:nvPr/>
        </p:nvCxnSpPr>
        <p:spPr>
          <a:xfrm rot="10800000">
            <a:off x="6882919" y="1780779"/>
            <a:ext cx="0" cy="1560000"/>
          </a:xfrm>
          <a:prstGeom prst="straightConnector1">
            <a:avLst/>
          </a:prstGeom>
          <a:noFill/>
          <a:ln cap="flat" cmpd="sng" w="9525">
            <a:solidFill>
              <a:srgbClr val="999999"/>
            </a:solidFill>
            <a:prstDash val="dash"/>
            <a:round/>
            <a:headEnd len="sm" w="sm" type="none"/>
            <a:tailEnd len="med" w="med" type="oval"/>
          </a:ln>
        </p:spPr>
      </p:cxnSp>
      <p:cxnSp>
        <p:nvCxnSpPr>
          <p:cNvPr id="602" name="Google Shape;602;p37"/>
          <p:cNvCxnSpPr/>
          <p:nvPr/>
        </p:nvCxnSpPr>
        <p:spPr>
          <a:xfrm rot="10800000">
            <a:off x="3012329" y="3215808"/>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603" name="Google Shape;603;p37"/>
          <p:cNvCxnSpPr/>
          <p:nvPr/>
        </p:nvCxnSpPr>
        <p:spPr>
          <a:xfrm rot="10800000">
            <a:off x="1731596" y="1778868"/>
            <a:ext cx="0" cy="1560000"/>
          </a:xfrm>
          <a:prstGeom prst="straightConnector1">
            <a:avLst/>
          </a:prstGeom>
          <a:noFill/>
          <a:ln cap="flat" cmpd="sng" w="9525">
            <a:solidFill>
              <a:srgbClr val="999999"/>
            </a:solidFill>
            <a:prstDash val="dash"/>
            <a:round/>
            <a:headEnd len="sm" w="sm" type="none"/>
            <a:tailEnd len="med" w="med" type="oval"/>
          </a:ln>
        </p:spPr>
      </p:cxnSp>
      <p:sp>
        <p:nvSpPr>
          <p:cNvPr id="604" name="Google Shape;604;p37"/>
          <p:cNvSpPr/>
          <p:nvPr/>
        </p:nvSpPr>
        <p:spPr>
          <a:xfrm>
            <a:off x="6983917" y="1934083"/>
            <a:ext cx="1698600" cy="900300"/>
          </a:xfrm>
          <a:prstGeom prst="rect">
            <a:avLst/>
          </a:prstGeom>
          <a:noFill/>
          <a:ln>
            <a:noFill/>
          </a:ln>
        </p:spPr>
        <p:txBody>
          <a:bodyPr anchorCtr="0" anchor="ctr" bIns="45700" lIns="91425" spcFirstLastPara="1" rIns="91425" wrap="square" tIns="45700">
            <a:noAutofit/>
          </a:bodyPr>
          <a:lstStyle/>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Launch event</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Speaking engagement</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Email announcement</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Radio commercial</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Web update</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Social media update </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Search Engine Optimization</a:t>
            </a:r>
            <a:endParaRPr b="0" i="0" sz="1800" u="none" cap="none" strike="noStrike">
              <a:solidFill>
                <a:schemeClr val="dk2"/>
              </a:solidFill>
              <a:latin typeface="Poppins"/>
              <a:ea typeface="Poppins"/>
              <a:cs typeface="Poppins"/>
              <a:sym typeface="Poppins"/>
            </a:endParaRPr>
          </a:p>
        </p:txBody>
      </p:sp>
      <p:sp>
        <p:nvSpPr>
          <p:cNvPr id="605" name="Google Shape;605;p37"/>
          <p:cNvSpPr/>
          <p:nvPr/>
        </p:nvSpPr>
        <p:spPr>
          <a:xfrm>
            <a:off x="6983916" y="1664930"/>
            <a:ext cx="1734300" cy="246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000"/>
              <a:buFont typeface="Poppins"/>
              <a:buNone/>
            </a:pPr>
            <a:r>
              <a:rPr b="1" i="0" lang="en" sz="1000" u="none" cap="none" strike="noStrike">
                <a:solidFill>
                  <a:schemeClr val="dk2"/>
                </a:solidFill>
                <a:latin typeface="Poppins"/>
                <a:ea typeface="Poppins"/>
                <a:cs typeface="Poppins"/>
                <a:sym typeface="Poppins"/>
              </a:rPr>
              <a:t>September</a:t>
            </a:r>
            <a:endParaRPr b="0" i="0" sz="1800" u="none" cap="none" strike="noStrike">
              <a:solidFill>
                <a:schemeClr val="dk2"/>
              </a:solidFill>
              <a:latin typeface="Poppins"/>
              <a:ea typeface="Poppins"/>
              <a:cs typeface="Poppins"/>
              <a:sym typeface="Poppins"/>
            </a:endParaRPr>
          </a:p>
        </p:txBody>
      </p:sp>
      <p:sp>
        <p:nvSpPr>
          <p:cNvPr id="606" name="Google Shape;606;p37"/>
          <p:cNvSpPr/>
          <p:nvPr/>
        </p:nvSpPr>
        <p:spPr>
          <a:xfrm>
            <a:off x="4398937" y="1936379"/>
            <a:ext cx="1611900" cy="10158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Sample preparation</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Presentation</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Social media set up</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E-newsletter design</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Direct mail design</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Print design </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Promotion video</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chemeClr val="dk2"/>
              </a:buClr>
              <a:buSzPts val="750"/>
              <a:buFont typeface="Poppins"/>
              <a:buChar char="•"/>
            </a:pPr>
            <a:r>
              <a:rPr b="0" i="0" lang="en" sz="750" u="none" cap="none" strike="noStrike">
                <a:solidFill>
                  <a:schemeClr val="dk2"/>
                </a:solidFill>
                <a:latin typeface="Poppins"/>
                <a:ea typeface="Poppins"/>
                <a:cs typeface="Poppins"/>
                <a:sym typeface="Poppins"/>
              </a:rPr>
              <a:t>Event staffing</a:t>
            </a:r>
            <a:endParaRPr b="0" i="0" sz="1800" u="none" cap="none" strike="noStrike">
              <a:solidFill>
                <a:schemeClr val="dk2"/>
              </a:solidFill>
              <a:latin typeface="Poppins"/>
              <a:ea typeface="Poppins"/>
              <a:cs typeface="Poppins"/>
              <a:sym typeface="Poppins"/>
            </a:endParaRPr>
          </a:p>
        </p:txBody>
      </p:sp>
      <p:sp>
        <p:nvSpPr>
          <p:cNvPr id="607" name="Google Shape;607;p37"/>
          <p:cNvSpPr/>
          <p:nvPr/>
        </p:nvSpPr>
        <p:spPr>
          <a:xfrm>
            <a:off x="4398939" y="1654499"/>
            <a:ext cx="1305000" cy="246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000"/>
              <a:buFont typeface="Poppins"/>
              <a:buNone/>
            </a:pPr>
            <a:r>
              <a:rPr b="1" i="0" lang="en" sz="1000" u="none" cap="none" strike="noStrike">
                <a:solidFill>
                  <a:schemeClr val="dk2"/>
                </a:solidFill>
                <a:latin typeface="Poppins"/>
                <a:ea typeface="Poppins"/>
                <a:cs typeface="Poppins"/>
                <a:sym typeface="Poppins"/>
              </a:rPr>
              <a:t>July</a:t>
            </a:r>
            <a:endParaRPr b="0" i="0" sz="1800" u="none" cap="none" strike="noStrike">
              <a:solidFill>
                <a:schemeClr val="dk2"/>
              </a:solidFill>
              <a:latin typeface="Poppins"/>
              <a:ea typeface="Poppins"/>
              <a:cs typeface="Poppins"/>
              <a:sym typeface="Poppins"/>
            </a:endParaRPr>
          </a:p>
        </p:txBody>
      </p:sp>
      <p:sp>
        <p:nvSpPr>
          <p:cNvPr id="608" name="Google Shape;608;p37"/>
          <p:cNvSpPr/>
          <p:nvPr/>
        </p:nvSpPr>
        <p:spPr>
          <a:xfrm>
            <a:off x="1819683" y="1950001"/>
            <a:ext cx="1818300" cy="6693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15000"/>
              </a:lnSpc>
              <a:spcBef>
                <a:spcPts val="0"/>
              </a:spcBef>
              <a:spcAft>
                <a:spcPts val="0"/>
              </a:spcAft>
              <a:buClr>
                <a:srgbClr val="2C2C2C"/>
              </a:buClr>
              <a:buSzPts val="930"/>
              <a:buFont typeface="Poppins"/>
              <a:buChar char="•"/>
            </a:pPr>
            <a:r>
              <a:rPr b="0" i="0" lang="en" sz="750" u="none" cap="none" strike="noStrike">
                <a:solidFill>
                  <a:schemeClr val="dk2"/>
                </a:solidFill>
                <a:latin typeface="Poppins"/>
                <a:ea typeface="Poppins"/>
                <a:cs typeface="Poppins"/>
                <a:sym typeface="Poppins"/>
              </a:rPr>
              <a:t>Product descriptions &amp; portfolio</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930"/>
              <a:buFont typeface="Poppins"/>
              <a:buChar char="•"/>
            </a:pPr>
            <a:r>
              <a:rPr b="0" i="0" lang="en" sz="750" u="none" cap="none" strike="noStrike">
                <a:solidFill>
                  <a:schemeClr val="dk2"/>
                </a:solidFill>
                <a:latin typeface="Poppins"/>
                <a:ea typeface="Poppins"/>
                <a:cs typeface="Poppins"/>
                <a:sym typeface="Poppins"/>
              </a:rPr>
              <a:t>Product fact sheet</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930"/>
              <a:buFont typeface="Poppins"/>
              <a:buChar char="•"/>
            </a:pPr>
            <a:r>
              <a:rPr b="0" i="0" lang="en" sz="750" u="none" cap="none" strike="noStrike">
                <a:solidFill>
                  <a:schemeClr val="dk2"/>
                </a:solidFill>
                <a:latin typeface="Poppins"/>
                <a:ea typeface="Poppins"/>
                <a:cs typeface="Poppins"/>
                <a:sym typeface="Poppins"/>
              </a:rPr>
              <a:t>Targeting and positioning</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930"/>
              <a:buFont typeface="Poppins"/>
              <a:buChar char="•"/>
            </a:pPr>
            <a:r>
              <a:rPr b="0" i="0" lang="en" sz="750" u="none" cap="none" strike="noStrike">
                <a:solidFill>
                  <a:schemeClr val="dk2"/>
                </a:solidFill>
                <a:latin typeface="Poppins"/>
                <a:ea typeface="Poppins"/>
                <a:cs typeface="Poppins"/>
                <a:sym typeface="Poppins"/>
              </a:rPr>
              <a:t>Usage test </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930"/>
              <a:buFont typeface="Poppins"/>
              <a:buChar char="•"/>
            </a:pPr>
            <a:r>
              <a:rPr b="0" i="0" lang="en" sz="750" u="none" cap="none" strike="noStrike">
                <a:solidFill>
                  <a:schemeClr val="dk2"/>
                </a:solidFill>
                <a:latin typeface="Poppins"/>
                <a:ea typeface="Poppins"/>
                <a:cs typeface="Poppins"/>
                <a:sym typeface="Poppins"/>
              </a:rPr>
              <a:t>Competitor analysis</a:t>
            </a:r>
            <a:endParaRPr b="1" i="0" sz="750" u="none" cap="none" strike="noStrike">
              <a:solidFill>
                <a:schemeClr val="dk2"/>
              </a:solidFill>
              <a:latin typeface="Poppins"/>
              <a:ea typeface="Poppins"/>
              <a:cs typeface="Poppins"/>
              <a:sym typeface="Poppins"/>
            </a:endParaRPr>
          </a:p>
        </p:txBody>
      </p:sp>
      <p:sp>
        <p:nvSpPr>
          <p:cNvPr id="609" name="Google Shape;609;p37"/>
          <p:cNvSpPr/>
          <p:nvPr/>
        </p:nvSpPr>
        <p:spPr>
          <a:xfrm>
            <a:off x="1819682" y="1657134"/>
            <a:ext cx="1503300" cy="246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000"/>
              <a:buFont typeface="Poppins"/>
              <a:buNone/>
            </a:pPr>
            <a:r>
              <a:rPr b="1" i="0" lang="en" sz="1000" u="none" cap="none" strike="noStrike">
                <a:solidFill>
                  <a:schemeClr val="dk2"/>
                </a:solidFill>
                <a:latin typeface="Poppins"/>
                <a:ea typeface="Poppins"/>
                <a:cs typeface="Poppins"/>
                <a:sym typeface="Poppins"/>
              </a:rPr>
              <a:t>May</a:t>
            </a:r>
            <a:endParaRPr b="0" i="0" sz="1800" u="none" cap="none" strike="noStrike">
              <a:solidFill>
                <a:schemeClr val="dk2"/>
              </a:solidFill>
              <a:latin typeface="Poppins"/>
              <a:ea typeface="Poppins"/>
              <a:cs typeface="Poppins"/>
              <a:sym typeface="Poppins"/>
            </a:endParaRPr>
          </a:p>
        </p:txBody>
      </p:sp>
      <p:sp>
        <p:nvSpPr>
          <p:cNvPr id="610" name="Google Shape;610;p37"/>
          <p:cNvSpPr/>
          <p:nvPr/>
        </p:nvSpPr>
        <p:spPr>
          <a:xfrm>
            <a:off x="5678673" y="3899660"/>
            <a:ext cx="1619400" cy="6693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Press release</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Sample deliver to channel buyers and target media</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Sales training</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Promotion and sales kit</a:t>
            </a:r>
            <a:endParaRPr b="0" i="0" sz="1800" u="none" cap="none" strike="noStrike">
              <a:solidFill>
                <a:schemeClr val="dk2"/>
              </a:solidFill>
              <a:latin typeface="Poppins"/>
              <a:ea typeface="Poppins"/>
              <a:cs typeface="Poppins"/>
              <a:sym typeface="Poppins"/>
            </a:endParaRPr>
          </a:p>
        </p:txBody>
      </p:sp>
      <p:sp>
        <p:nvSpPr>
          <p:cNvPr id="611" name="Google Shape;611;p37"/>
          <p:cNvSpPr/>
          <p:nvPr/>
        </p:nvSpPr>
        <p:spPr>
          <a:xfrm>
            <a:off x="5664172" y="4640874"/>
            <a:ext cx="656700" cy="246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000"/>
              <a:buFont typeface="Poppins"/>
              <a:buNone/>
            </a:pPr>
            <a:r>
              <a:rPr b="1" i="0" lang="en" sz="1000" u="none" cap="none" strike="noStrike">
                <a:solidFill>
                  <a:schemeClr val="dk2"/>
                </a:solidFill>
                <a:latin typeface="Poppins"/>
                <a:ea typeface="Poppins"/>
                <a:cs typeface="Poppins"/>
                <a:sym typeface="Poppins"/>
              </a:rPr>
              <a:t>August</a:t>
            </a:r>
            <a:endParaRPr b="0" i="0" sz="1800" u="none" cap="none" strike="noStrike">
              <a:solidFill>
                <a:schemeClr val="dk2"/>
              </a:solidFill>
              <a:latin typeface="Poppins"/>
              <a:ea typeface="Poppins"/>
              <a:cs typeface="Poppins"/>
              <a:sym typeface="Poppins"/>
            </a:endParaRPr>
          </a:p>
        </p:txBody>
      </p:sp>
      <p:sp>
        <p:nvSpPr>
          <p:cNvPr id="612" name="Google Shape;612;p37"/>
          <p:cNvSpPr/>
          <p:nvPr/>
        </p:nvSpPr>
        <p:spPr>
          <a:xfrm>
            <a:off x="3099854" y="3898202"/>
            <a:ext cx="1340400" cy="6693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Distribution strategy</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Pricing strategy</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Promotion strategy</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Web design</a:t>
            </a:r>
            <a:endParaRPr b="0" i="0" sz="1800" u="none" cap="none" strike="noStrike">
              <a:solidFill>
                <a:schemeClr val="dk2"/>
              </a:solidFill>
              <a:latin typeface="Poppins"/>
              <a:ea typeface="Poppins"/>
              <a:cs typeface="Poppins"/>
              <a:sym typeface="Poppins"/>
            </a:endParaRPr>
          </a:p>
          <a:p>
            <a:pPr indent="-128587" lvl="0" marL="128587" marR="0" rtl="0" algn="l">
              <a:lnSpc>
                <a:spcPct val="115000"/>
              </a:lnSpc>
              <a:spcBef>
                <a:spcPts val="0"/>
              </a:spcBef>
              <a:spcAft>
                <a:spcPts val="0"/>
              </a:spcAft>
              <a:buClr>
                <a:srgbClr val="2C2C2C"/>
              </a:buClr>
              <a:buSzPts val="750"/>
              <a:buFont typeface="Poppins"/>
              <a:buChar char="•"/>
            </a:pPr>
            <a:r>
              <a:rPr b="0" i="0" lang="en" sz="750" u="none" cap="none" strike="noStrike">
                <a:solidFill>
                  <a:schemeClr val="dk2"/>
                </a:solidFill>
                <a:latin typeface="Poppins"/>
                <a:ea typeface="Poppins"/>
                <a:cs typeface="Poppins"/>
                <a:sym typeface="Poppins"/>
              </a:rPr>
              <a:t>Mobile app design</a:t>
            </a:r>
            <a:endParaRPr b="0" i="0" sz="1800" u="none" cap="none" strike="noStrike">
              <a:solidFill>
                <a:schemeClr val="dk2"/>
              </a:solidFill>
              <a:latin typeface="Poppins"/>
              <a:ea typeface="Poppins"/>
              <a:cs typeface="Poppins"/>
              <a:sym typeface="Poppins"/>
            </a:endParaRPr>
          </a:p>
        </p:txBody>
      </p:sp>
      <p:sp>
        <p:nvSpPr>
          <p:cNvPr id="613" name="Google Shape;613;p37"/>
          <p:cNvSpPr/>
          <p:nvPr/>
        </p:nvSpPr>
        <p:spPr>
          <a:xfrm>
            <a:off x="3099854" y="4631450"/>
            <a:ext cx="1226100" cy="246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1000"/>
              <a:buFont typeface="Poppins"/>
              <a:buNone/>
            </a:pPr>
            <a:r>
              <a:rPr b="1" i="0" lang="en" sz="1000" u="none" cap="none" strike="noStrike">
                <a:solidFill>
                  <a:schemeClr val="dk2"/>
                </a:solidFill>
                <a:latin typeface="Poppins"/>
                <a:ea typeface="Poppins"/>
                <a:cs typeface="Poppins"/>
                <a:sym typeface="Poppins"/>
              </a:rPr>
              <a:t>June</a:t>
            </a:r>
            <a:endParaRPr b="0" i="0" sz="1800" u="none" cap="none" strike="noStrike">
              <a:solidFill>
                <a:schemeClr val="dk2"/>
              </a:solidFill>
              <a:latin typeface="Poppins"/>
              <a:ea typeface="Poppins"/>
              <a:cs typeface="Poppins"/>
              <a:sym typeface="Poppins"/>
            </a:endParaRPr>
          </a:p>
        </p:txBody>
      </p:sp>
      <p:sp>
        <p:nvSpPr>
          <p:cNvPr id="614" name="Google Shape;614;p37"/>
          <p:cNvSpPr/>
          <p:nvPr/>
        </p:nvSpPr>
        <p:spPr>
          <a:xfrm flipH="1" rot="5400000">
            <a:off x="978034" y="2525650"/>
            <a:ext cx="365400" cy="1743600"/>
          </a:xfrm>
          <a:prstGeom prst="round2SameRect">
            <a:avLst>
              <a:gd fmla="val 50000" name="adj1"/>
              <a:gd fmla="val 45941"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615" name="Google Shape;615;p37"/>
          <p:cNvSpPr txBox="1"/>
          <p:nvPr/>
        </p:nvSpPr>
        <p:spPr>
          <a:xfrm>
            <a:off x="206979" y="3267378"/>
            <a:ext cx="1524600" cy="246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2"/>
              </a:buClr>
              <a:buSzPts val="1000"/>
              <a:buFont typeface="Poppins"/>
              <a:buNone/>
            </a:pPr>
            <a:r>
              <a:rPr b="1" i="0" lang="en" sz="1000" u="none" cap="none" strike="noStrike">
                <a:solidFill>
                  <a:srgbClr val="FFFFFF"/>
                </a:solidFill>
                <a:latin typeface="Poppins"/>
                <a:ea typeface="Poppins"/>
                <a:cs typeface="Poppins"/>
                <a:sym typeface="Poppins"/>
              </a:rPr>
              <a:t>Development</a:t>
            </a:r>
            <a:endParaRPr b="1" i="0" sz="1800" u="none" cap="none" strike="noStrike">
              <a:solidFill>
                <a:srgbClr val="FFFFFF"/>
              </a:solidFill>
              <a:latin typeface="Poppins"/>
              <a:ea typeface="Poppins"/>
              <a:cs typeface="Poppins"/>
              <a:sym typeface="Poppins"/>
            </a:endParaRPr>
          </a:p>
        </p:txBody>
      </p:sp>
      <p:sp>
        <p:nvSpPr>
          <p:cNvPr id="616" name="Google Shape;616;p37"/>
          <p:cNvSpPr/>
          <p:nvPr/>
        </p:nvSpPr>
        <p:spPr>
          <a:xfrm>
            <a:off x="1699868" y="3250660"/>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617" name="Google Shape;617;p37"/>
          <p:cNvSpPr/>
          <p:nvPr/>
        </p:nvSpPr>
        <p:spPr>
          <a:xfrm>
            <a:off x="4153452" y="3250660"/>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618" name="Google Shape;618;p37"/>
          <p:cNvSpPr/>
          <p:nvPr/>
        </p:nvSpPr>
        <p:spPr>
          <a:xfrm>
            <a:off x="5449764" y="324705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619" name="Google Shape;619;p37"/>
          <p:cNvSpPr/>
          <p:nvPr/>
        </p:nvSpPr>
        <p:spPr>
          <a:xfrm>
            <a:off x="6735067" y="325056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620" name="Google Shape;620;p37"/>
          <p:cNvSpPr/>
          <p:nvPr/>
        </p:nvSpPr>
        <p:spPr>
          <a:xfrm>
            <a:off x="2866857" y="325065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621" name="Google Shape;621;p3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Launch timeline</a:t>
            </a:r>
            <a:endParaRPr/>
          </a:p>
        </p:txBody>
      </p:sp>
      <p:sp>
        <p:nvSpPr>
          <p:cNvPr id="622" name="Google Shape;622;p3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aphicFrame>
        <p:nvGraphicFramePr>
          <p:cNvPr id="628" name="Google Shape;628;p38"/>
          <p:cNvGraphicFramePr/>
          <p:nvPr/>
        </p:nvGraphicFramePr>
        <p:xfrm>
          <a:off x="457200" y="1534342"/>
          <a:ext cx="3000000" cy="3000000"/>
        </p:xfrm>
        <a:graphic>
          <a:graphicData uri="http://schemas.openxmlformats.org/drawingml/2006/table">
            <a:tbl>
              <a:tblPr bandRow="1" firstRow="1">
                <a:noFill/>
                <a:tableStyleId>{9B52D476-CBBE-4E93-8D54-1C56471AF8A7}</a:tableStyleId>
              </a:tblPr>
              <a:tblGrid>
                <a:gridCol w="2743200"/>
                <a:gridCol w="2743200"/>
                <a:gridCol w="2743200"/>
              </a:tblGrid>
              <a:tr h="383875">
                <a:tc>
                  <a:txBody>
                    <a:bodyPr/>
                    <a:lstStyle/>
                    <a:p>
                      <a:pPr indent="0" lvl="0" marL="0" marR="0" rtl="0" algn="ctr">
                        <a:lnSpc>
                          <a:spcPct val="100000"/>
                        </a:lnSpc>
                        <a:spcBef>
                          <a:spcPts val="0"/>
                        </a:spcBef>
                        <a:spcAft>
                          <a:spcPts val="0"/>
                        </a:spcAft>
                        <a:buClr>
                          <a:schemeClr val="lt2"/>
                        </a:buClr>
                        <a:buSzPts val="1200"/>
                        <a:buFont typeface="Century Gothic"/>
                        <a:buNone/>
                      </a:pPr>
                      <a:r>
                        <a:rPr lang="en" sz="1200" u="none" cap="none" strike="noStrike">
                          <a:solidFill>
                            <a:schemeClr val="lt2"/>
                          </a:solidFill>
                          <a:latin typeface="Poppins"/>
                          <a:ea typeface="Poppins"/>
                          <a:cs typeface="Poppins"/>
                          <a:sym typeface="Poppins"/>
                        </a:rPr>
                        <a:t>Action</a:t>
                      </a:r>
                      <a:endParaRPr sz="12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1200"/>
                        <a:buFont typeface="Century Gothic"/>
                        <a:buNone/>
                      </a:pPr>
                      <a:r>
                        <a:rPr lang="en" sz="1200" u="none" cap="none" strike="noStrike">
                          <a:solidFill>
                            <a:schemeClr val="lt2"/>
                          </a:solidFill>
                          <a:latin typeface="Poppins"/>
                          <a:ea typeface="Poppins"/>
                          <a:cs typeface="Poppins"/>
                          <a:sym typeface="Poppins"/>
                        </a:rPr>
                        <a:t>Objective</a:t>
                      </a:r>
                      <a:endParaRPr sz="12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1200"/>
                        <a:buFont typeface="Century Gothic"/>
                        <a:buNone/>
                      </a:pPr>
                      <a:r>
                        <a:rPr lang="en" sz="1200" u="none" cap="none" strike="noStrike">
                          <a:solidFill>
                            <a:schemeClr val="lt2"/>
                          </a:solidFill>
                          <a:latin typeface="Poppins"/>
                          <a:ea typeface="Poppins"/>
                          <a:cs typeface="Poppins"/>
                          <a:sym typeface="Poppins"/>
                        </a:rPr>
                        <a:t>Tools</a:t>
                      </a:r>
                      <a:endParaRPr sz="12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1"/>
                    </a:solidFill>
                  </a:tcPr>
                </a:tc>
              </a:tr>
              <a:tr h="607950">
                <a:tc>
                  <a:txBody>
                    <a:bodyPr/>
                    <a:lstStyle/>
                    <a:p>
                      <a:pPr indent="0" lvl="0" marL="0" marR="0" rtl="0" algn="l">
                        <a:lnSpc>
                          <a:spcPct val="100000"/>
                        </a:lnSpc>
                        <a:spcBef>
                          <a:spcPts val="0"/>
                        </a:spcBef>
                        <a:spcAft>
                          <a:spcPts val="0"/>
                        </a:spcAft>
                        <a:buClr>
                          <a:schemeClr val="dk2"/>
                        </a:buClr>
                        <a:buSzPts val="900"/>
                        <a:buFont typeface="Century Gothic"/>
                        <a:buNone/>
                      </a:pPr>
                      <a:r>
                        <a:rPr b="1" lang="en" sz="900" u="none" cap="none" strike="noStrike">
                          <a:solidFill>
                            <a:schemeClr val="dk2"/>
                          </a:solidFill>
                          <a:latin typeface="Poppins"/>
                          <a:ea typeface="Poppins"/>
                          <a:cs typeface="Poppins"/>
                          <a:sym typeface="Poppins"/>
                        </a:rPr>
                        <a:t>    Product positioning analysis</a:t>
                      </a:r>
                      <a:endParaRPr sz="9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chemeClr val="dk2"/>
                        </a:buClr>
                        <a:buSzPts val="900"/>
                        <a:buFont typeface="Century Gothic"/>
                        <a:buNone/>
                      </a:pPr>
                      <a:r>
                        <a:rPr lang="en" sz="900" u="none" cap="none" strike="noStrike">
                          <a:solidFill>
                            <a:schemeClr val="dk2"/>
                          </a:solidFill>
                          <a:latin typeface="Poppins"/>
                          <a:ea typeface="Poppins"/>
                          <a:cs typeface="Poppins"/>
                          <a:sym typeface="Poppins"/>
                        </a:rPr>
                        <a:t>Identify and explain your new </a:t>
                      </a:r>
                      <a:endParaRPr sz="900" u="none" cap="none" strike="noStrike">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chemeClr val="dk2"/>
                        </a:buClr>
                        <a:buSzPts val="900"/>
                        <a:buFont typeface="Century Gothic"/>
                        <a:buNone/>
                      </a:pPr>
                      <a:r>
                        <a:rPr lang="en" sz="900" u="none" cap="none" strike="noStrike">
                          <a:solidFill>
                            <a:schemeClr val="dk2"/>
                          </a:solidFill>
                          <a:latin typeface="Poppins"/>
                          <a:ea typeface="Poppins"/>
                          <a:cs typeface="Poppins"/>
                          <a:sym typeface="Poppins"/>
                        </a:rPr>
                        <a:t>products niche within the larger category.</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3">
                            <a:extLst>
                              <a:ext uri="{A12FA001-AC4F-418D-AE19-62706E023703}">
                                <ahyp:hlinkClr val="tx"/>
                              </a:ext>
                            </a:extLst>
                          </a:hlinkClick>
                        </a:rPr>
                        <a:t>Value proposition template  </a:t>
                      </a:r>
                      <a:endParaRPr sz="900" u="none" cap="none" strike="noStrike">
                        <a:solidFill>
                          <a:schemeClr val="dk2"/>
                        </a:solidFill>
                        <a:latin typeface="Poppins"/>
                        <a:ea typeface="Poppins"/>
                        <a:cs typeface="Poppins"/>
                        <a:sym typeface="Poppins"/>
                      </a:endParaRPr>
                    </a:p>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4">
                            <a:extLst>
                              <a:ext uri="{A12FA001-AC4F-418D-AE19-62706E023703}">
                                <ahyp:hlinkClr val="tx"/>
                              </a:ext>
                            </a:extLst>
                          </a:hlinkClick>
                        </a:rPr>
                        <a:t>Positioning template</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607950">
                <a:tc>
                  <a:txBody>
                    <a:bodyPr/>
                    <a:lstStyle/>
                    <a:p>
                      <a:pPr indent="0" lvl="0" marL="0" marR="0" rtl="0" algn="l">
                        <a:lnSpc>
                          <a:spcPct val="100000"/>
                        </a:lnSpc>
                        <a:spcBef>
                          <a:spcPts val="0"/>
                        </a:spcBef>
                        <a:spcAft>
                          <a:spcPts val="0"/>
                        </a:spcAft>
                        <a:buClr>
                          <a:schemeClr val="dk2"/>
                        </a:buClr>
                        <a:buSzPts val="900"/>
                        <a:buFont typeface="Century Gothic"/>
                        <a:buNone/>
                      </a:pPr>
                      <a:r>
                        <a:rPr b="1" lang="en" sz="900" u="none" cap="none" strike="noStrike">
                          <a:solidFill>
                            <a:schemeClr val="dk2"/>
                          </a:solidFill>
                          <a:latin typeface="Poppins"/>
                          <a:ea typeface="Poppins"/>
                          <a:cs typeface="Poppins"/>
                          <a:sym typeface="Poppins"/>
                        </a:rPr>
                        <a:t>  Campaign planning</a:t>
                      </a:r>
                      <a:endParaRPr sz="9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chemeClr val="dk2"/>
                        </a:buClr>
                        <a:buSzPts val="900"/>
                        <a:buFont typeface="Century Gothic"/>
                        <a:buNone/>
                      </a:pPr>
                      <a:r>
                        <a:rPr lang="en" sz="900" u="none" cap="none" strike="noStrike">
                          <a:solidFill>
                            <a:schemeClr val="dk2"/>
                          </a:solidFill>
                          <a:latin typeface="Poppins"/>
                          <a:ea typeface="Poppins"/>
                          <a:cs typeface="Poppins"/>
                          <a:sym typeface="Poppins"/>
                        </a:rPr>
                        <a:t>Outline a step by step, streamlined process for taking your product to market.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5">
                            <a:extLst>
                              <a:ext uri="{A12FA001-AC4F-418D-AE19-62706E023703}">
                                <ahyp:hlinkClr val="tx"/>
                              </a:ext>
                            </a:extLst>
                          </a:hlinkClick>
                        </a:rPr>
                        <a:t>Campaign planning template</a:t>
                      </a:r>
                      <a:endParaRPr sz="900" u="none" cap="none" strike="noStrike">
                        <a:solidFill>
                          <a:schemeClr val="dk2"/>
                        </a:solidFill>
                        <a:latin typeface="Poppins"/>
                        <a:ea typeface="Poppins"/>
                        <a:cs typeface="Poppins"/>
                        <a:sym typeface="Poppins"/>
                      </a:endParaRPr>
                    </a:p>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6">
                            <a:extLst>
                              <a:ext uri="{A12FA001-AC4F-418D-AE19-62706E023703}">
                                <ahyp:hlinkClr val="tx"/>
                              </a:ext>
                            </a:extLst>
                          </a:hlinkClick>
                        </a:rPr>
                        <a:t>Launch checklist</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607950">
                <a:tc>
                  <a:txBody>
                    <a:bodyPr/>
                    <a:lstStyle/>
                    <a:p>
                      <a:pPr indent="0" lvl="0" marL="0" marR="0" rtl="0" algn="l">
                        <a:lnSpc>
                          <a:spcPct val="100000"/>
                        </a:lnSpc>
                        <a:spcBef>
                          <a:spcPts val="0"/>
                        </a:spcBef>
                        <a:spcAft>
                          <a:spcPts val="0"/>
                        </a:spcAft>
                        <a:buClr>
                          <a:schemeClr val="dk2"/>
                        </a:buClr>
                        <a:buSzPts val="900"/>
                        <a:buFont typeface="Century Gothic"/>
                        <a:buNone/>
                      </a:pPr>
                      <a:r>
                        <a:rPr b="1" lang="en" sz="900" u="none" cap="none" strike="noStrike">
                          <a:solidFill>
                            <a:schemeClr val="dk2"/>
                          </a:solidFill>
                          <a:latin typeface="Poppins"/>
                          <a:ea typeface="Poppins"/>
                          <a:cs typeface="Poppins"/>
                          <a:sym typeface="Poppins"/>
                        </a:rPr>
                        <a:t>    Distribution analysis</a:t>
                      </a:r>
                      <a:endParaRPr sz="9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2"/>
                        </a:buClr>
                        <a:buSzPts val="900"/>
                        <a:buFont typeface="Poppins"/>
                        <a:buNone/>
                      </a:pPr>
                      <a:r>
                        <a:rPr lang="en" sz="900" u="none" cap="none" strike="noStrike">
                          <a:solidFill>
                            <a:schemeClr val="dk2"/>
                          </a:solidFill>
                          <a:latin typeface="Poppins"/>
                          <a:ea typeface="Poppins"/>
                          <a:cs typeface="Poppins"/>
                          <a:sym typeface="Poppins"/>
                        </a:rPr>
                        <a:t>Identify the best distribution channels </a:t>
                      </a:r>
                      <a:endParaRPr sz="900" u="none" cap="none" strike="noStrike">
                        <a:solidFill>
                          <a:schemeClr val="dk2"/>
                        </a:solidFill>
                        <a:latin typeface="Poppins"/>
                        <a:ea typeface="Poppins"/>
                        <a:cs typeface="Poppins"/>
                        <a:sym typeface="Poppins"/>
                      </a:endParaRPr>
                    </a:p>
                    <a:p>
                      <a:pPr indent="0" lvl="0" marL="0" marR="0" rtl="0" algn="l">
                        <a:spcBef>
                          <a:spcPts val="0"/>
                        </a:spcBef>
                        <a:spcAft>
                          <a:spcPts val="0"/>
                        </a:spcAft>
                        <a:buClr>
                          <a:schemeClr val="dk2"/>
                        </a:buClr>
                        <a:buSzPts val="900"/>
                        <a:buFont typeface="Poppins"/>
                        <a:buNone/>
                      </a:pPr>
                      <a:r>
                        <a:rPr lang="en" sz="900" u="none" cap="none" strike="noStrike">
                          <a:solidFill>
                            <a:schemeClr val="dk2"/>
                          </a:solidFill>
                          <a:latin typeface="Poppins"/>
                          <a:ea typeface="Poppins"/>
                          <a:cs typeface="Poppins"/>
                          <a:sym typeface="Poppins"/>
                        </a:rPr>
                        <a:t>for taking your product to market</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7">
                            <a:extLst>
                              <a:ext uri="{A12FA001-AC4F-418D-AE19-62706E023703}">
                                <ahyp:hlinkClr val="tx"/>
                              </a:ext>
                            </a:extLst>
                          </a:hlinkClick>
                        </a:rPr>
                        <a:t>Social media guidelines</a:t>
                      </a:r>
                      <a:endParaRPr sz="900" u="none" cap="none" strike="noStrike">
                        <a:solidFill>
                          <a:schemeClr val="dk2"/>
                        </a:solidFill>
                        <a:latin typeface="Poppins"/>
                        <a:ea typeface="Poppins"/>
                        <a:cs typeface="Poppins"/>
                        <a:sym typeface="Poppins"/>
                      </a:endParaRPr>
                    </a:p>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8">
                            <a:extLst>
                              <a:ext uri="{A12FA001-AC4F-418D-AE19-62706E023703}">
                                <ahyp:hlinkClr val="tx"/>
                              </a:ext>
                            </a:extLst>
                          </a:hlinkClick>
                        </a:rPr>
                        <a:t>Content mapping example</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607950">
                <a:tc>
                  <a:txBody>
                    <a:bodyPr/>
                    <a:lstStyle/>
                    <a:p>
                      <a:pPr indent="0" lvl="0" marL="0" marR="0" rtl="0" algn="l">
                        <a:lnSpc>
                          <a:spcPct val="100000"/>
                        </a:lnSpc>
                        <a:spcBef>
                          <a:spcPts val="0"/>
                        </a:spcBef>
                        <a:spcAft>
                          <a:spcPts val="0"/>
                        </a:spcAft>
                        <a:buClr>
                          <a:schemeClr val="dk2"/>
                        </a:buClr>
                        <a:buSzPts val="900"/>
                        <a:buFont typeface="Century Gothic"/>
                        <a:buNone/>
                      </a:pPr>
                      <a:r>
                        <a:rPr b="1" lang="en" sz="900" u="none" cap="none" strike="noStrike">
                          <a:solidFill>
                            <a:schemeClr val="dk2"/>
                          </a:solidFill>
                          <a:latin typeface="Poppins"/>
                          <a:ea typeface="Poppins"/>
                          <a:cs typeface="Poppins"/>
                          <a:sym typeface="Poppins"/>
                        </a:rPr>
                        <a:t>    Budget analysis</a:t>
                      </a:r>
                      <a:endParaRPr sz="90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chemeClr val="dk2"/>
                        </a:buClr>
                        <a:buSzPts val="900"/>
                        <a:buFont typeface="Century Gothic"/>
                        <a:buNone/>
                      </a:pPr>
                      <a:r>
                        <a:rPr lang="en" sz="900" u="none" cap="none" strike="noStrike">
                          <a:solidFill>
                            <a:schemeClr val="dk2"/>
                          </a:solidFill>
                          <a:latin typeface="Poppins"/>
                          <a:ea typeface="Poppins"/>
                          <a:cs typeface="Poppins"/>
                          <a:sym typeface="Poppins"/>
                        </a:rPr>
                        <a:t>Allocate resources to support the new products launch: set deadlines for taking </a:t>
                      </a:r>
                      <a:endParaRPr sz="900" u="none" cap="none" strike="noStrike">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chemeClr val="dk2"/>
                        </a:buClr>
                        <a:buSzPts val="900"/>
                        <a:buFont typeface="Century Gothic"/>
                        <a:buNone/>
                      </a:pPr>
                      <a:r>
                        <a:rPr lang="en" sz="900" u="none" cap="none" strike="noStrike">
                          <a:solidFill>
                            <a:schemeClr val="dk2"/>
                          </a:solidFill>
                          <a:latin typeface="Poppins"/>
                          <a:ea typeface="Poppins"/>
                          <a:cs typeface="Poppins"/>
                          <a:sym typeface="Poppins"/>
                        </a:rPr>
                        <a:t>the product to market.</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210312" lvl="0" marL="210312" marR="0" rtl="0" algn="l">
                        <a:spcBef>
                          <a:spcPts val="0"/>
                        </a:spcBef>
                        <a:spcAft>
                          <a:spcPts val="0"/>
                        </a:spcAft>
                        <a:buClr>
                          <a:schemeClr val="dk2"/>
                        </a:buClr>
                        <a:buSzPts val="900"/>
                        <a:buFont typeface="Poppins"/>
                        <a:buChar char="•"/>
                      </a:pPr>
                      <a:r>
                        <a:rPr lang="en" sz="900" u="sng" cap="none" strike="noStrike">
                          <a:solidFill>
                            <a:schemeClr val="dk2"/>
                          </a:solidFill>
                          <a:latin typeface="Poppins"/>
                          <a:ea typeface="Poppins"/>
                          <a:cs typeface="Poppins"/>
                          <a:sym typeface="Poppins"/>
                          <a:hlinkClick r:id="rId9">
                            <a:extLst>
                              <a:ext uri="{A12FA001-AC4F-418D-AE19-62706E023703}">
                                <ahyp:hlinkClr val="tx"/>
                              </a:ext>
                            </a:extLst>
                          </a:hlinkClick>
                        </a:rPr>
                        <a:t>Pricing strategies</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bl>
          </a:graphicData>
        </a:graphic>
      </p:graphicFrame>
      <p:sp>
        <p:nvSpPr>
          <p:cNvPr id="629" name="Google Shape;629;p3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Key steps and tools</a:t>
            </a:r>
            <a:endParaRPr/>
          </a:p>
        </p:txBody>
      </p:sp>
      <p:sp>
        <p:nvSpPr>
          <p:cNvPr id="630" name="Google Shape;630;p3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9"/>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0" lvl="0" marL="0" rtl="0" algn="ctr">
              <a:spcBef>
                <a:spcPts val="0"/>
              </a:spcBef>
              <a:spcAft>
                <a:spcPts val="1000"/>
              </a:spcAft>
              <a:buNone/>
            </a:pPr>
            <a:r>
              <a:rPr lang="en"/>
              <a:t>4. Marketing and launch tactics</a:t>
            </a:r>
            <a:endParaRPr/>
          </a:p>
        </p:txBody>
      </p:sp>
      <p:sp>
        <p:nvSpPr>
          <p:cNvPr id="637" name="Google Shape;637;p39"/>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000"/>
              <a:t>Identifying launch tactics</a:t>
            </a:r>
            <a:endParaRPr sz="2000"/>
          </a:p>
          <a:p>
            <a:pPr indent="0" lvl="0" marL="0" rtl="0" algn="ctr">
              <a:spcBef>
                <a:spcPts val="0"/>
              </a:spcBef>
              <a:spcAft>
                <a:spcPts val="0"/>
              </a:spcAft>
              <a:buNone/>
            </a:pPr>
            <a:r>
              <a:rPr lang="en" sz="2000"/>
              <a:t>Developing a marketing plan</a:t>
            </a:r>
            <a:endParaRPr sz="2000"/>
          </a:p>
          <a:p>
            <a:pPr indent="0" lvl="0" marL="0" rtl="0" algn="ctr">
              <a:spcBef>
                <a:spcPts val="0"/>
              </a:spcBef>
              <a:spcAft>
                <a:spcPts val="0"/>
              </a:spcAft>
              <a:buNone/>
            </a:pPr>
            <a:r>
              <a:rPr lang="en" sz="2000"/>
              <a:t>Lead generation</a:t>
            </a:r>
            <a:endParaRPr sz="2000"/>
          </a:p>
          <a:p>
            <a:pPr indent="0" lvl="0" marL="0" rtl="0" algn="ctr">
              <a:spcBef>
                <a:spcPts val="0"/>
              </a:spcBef>
              <a:spcAft>
                <a:spcPts val="0"/>
              </a:spcAft>
              <a:buNone/>
            </a:pPr>
            <a:r>
              <a:rPr lang="en" sz="2000"/>
              <a:t>What’s your marketing budget?</a:t>
            </a:r>
            <a:endParaRPr sz="2000"/>
          </a:p>
          <a:p>
            <a:pPr indent="0" lvl="0" marL="0" rtl="0" algn="ctr">
              <a:spcBef>
                <a:spcPts val="0"/>
              </a:spcBef>
              <a:spcAft>
                <a:spcPts val="0"/>
              </a:spcAft>
              <a:buNone/>
            </a:pPr>
            <a:r>
              <a:rPr lang="en" sz="2000"/>
              <a:t>Tracking your product launch</a:t>
            </a:r>
            <a:endParaRPr sz="2000"/>
          </a:p>
          <a:p>
            <a:pPr indent="0" lvl="0" marL="0" rtl="0" algn="ctr">
              <a:spcBef>
                <a:spcPts val="0"/>
              </a:spcBef>
              <a:spcAft>
                <a:spcPts val="0"/>
              </a:spcAft>
              <a:buNone/>
            </a:pPr>
            <a:r>
              <a:rPr lang="en" sz="2000"/>
              <a:t>Developing a Go-to-Market strategy</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p>
        </p:txBody>
      </p:sp>
      <p:sp>
        <p:nvSpPr>
          <p:cNvPr id="638" name="Google Shape;638;p3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4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Launch tactics</a:t>
            </a:r>
            <a:endParaRPr/>
          </a:p>
        </p:txBody>
      </p:sp>
      <p:sp>
        <p:nvSpPr>
          <p:cNvPr id="644" name="Google Shape;644;p4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45" name="Google Shape;645;p40"/>
          <p:cNvSpPr/>
          <p:nvPr/>
        </p:nvSpPr>
        <p:spPr>
          <a:xfrm>
            <a:off x="435400" y="2162228"/>
            <a:ext cx="1465800" cy="3243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Poppins"/>
              <a:buNone/>
            </a:pPr>
            <a:r>
              <a:rPr lang="en" sz="1000">
                <a:solidFill>
                  <a:srgbClr val="FFFFFF"/>
                </a:solidFill>
                <a:latin typeface="Poppins"/>
                <a:ea typeface="Poppins"/>
                <a:cs typeface="Poppins"/>
                <a:sym typeface="Poppins"/>
              </a:rPr>
              <a:t>Internal</a:t>
            </a:r>
            <a:endParaRPr sz="1000"/>
          </a:p>
        </p:txBody>
      </p:sp>
      <p:sp>
        <p:nvSpPr>
          <p:cNvPr id="646" name="Google Shape;646;p40"/>
          <p:cNvSpPr/>
          <p:nvPr/>
        </p:nvSpPr>
        <p:spPr>
          <a:xfrm>
            <a:off x="2033817" y="2155424"/>
            <a:ext cx="1465800" cy="3243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Poppins"/>
              <a:buNone/>
            </a:pPr>
            <a:r>
              <a:rPr lang="en" sz="1000">
                <a:solidFill>
                  <a:srgbClr val="FFFFFF"/>
                </a:solidFill>
                <a:latin typeface="Poppins"/>
                <a:ea typeface="Poppins"/>
                <a:cs typeface="Poppins"/>
                <a:sym typeface="Poppins"/>
              </a:rPr>
              <a:t>Channel</a:t>
            </a:r>
            <a:endParaRPr sz="1000"/>
          </a:p>
        </p:txBody>
      </p:sp>
      <p:sp>
        <p:nvSpPr>
          <p:cNvPr id="647" name="Google Shape;647;p40"/>
          <p:cNvSpPr/>
          <p:nvPr/>
        </p:nvSpPr>
        <p:spPr>
          <a:xfrm>
            <a:off x="3632233" y="2155424"/>
            <a:ext cx="1465800" cy="3243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Poppins"/>
              <a:buNone/>
            </a:pPr>
            <a:r>
              <a:rPr lang="en" sz="1000">
                <a:solidFill>
                  <a:srgbClr val="FFFFFF"/>
                </a:solidFill>
                <a:latin typeface="Poppins"/>
                <a:ea typeface="Poppins"/>
                <a:cs typeface="Poppins"/>
                <a:sym typeface="Poppins"/>
              </a:rPr>
              <a:t>Customers</a:t>
            </a:r>
            <a:endParaRPr sz="1000"/>
          </a:p>
        </p:txBody>
      </p:sp>
      <p:sp>
        <p:nvSpPr>
          <p:cNvPr id="648" name="Google Shape;648;p40"/>
          <p:cNvSpPr/>
          <p:nvPr/>
        </p:nvSpPr>
        <p:spPr>
          <a:xfrm>
            <a:off x="5230652" y="2155424"/>
            <a:ext cx="1465800" cy="3243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Poppins"/>
              <a:buNone/>
            </a:pPr>
            <a:r>
              <a:rPr lang="en" sz="1000">
                <a:solidFill>
                  <a:srgbClr val="FFFFFF"/>
                </a:solidFill>
                <a:latin typeface="Poppins"/>
                <a:ea typeface="Poppins"/>
                <a:cs typeface="Poppins"/>
                <a:sym typeface="Poppins"/>
              </a:rPr>
              <a:t>Prospects</a:t>
            </a:r>
            <a:endParaRPr sz="1000"/>
          </a:p>
        </p:txBody>
      </p:sp>
      <p:sp>
        <p:nvSpPr>
          <p:cNvPr id="649" name="Google Shape;649;p40"/>
          <p:cNvSpPr/>
          <p:nvPr/>
        </p:nvSpPr>
        <p:spPr>
          <a:xfrm>
            <a:off x="6829070" y="2154681"/>
            <a:ext cx="1465800" cy="3243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Poppins"/>
              <a:buNone/>
            </a:pPr>
            <a:r>
              <a:rPr lang="en" sz="1000">
                <a:solidFill>
                  <a:srgbClr val="FFFFFF"/>
                </a:solidFill>
                <a:latin typeface="Poppins"/>
                <a:ea typeface="Poppins"/>
                <a:cs typeface="Poppins"/>
                <a:sym typeface="Poppins"/>
              </a:rPr>
              <a:t>Promotional</a:t>
            </a:r>
            <a:endParaRPr sz="1000"/>
          </a:p>
        </p:txBody>
      </p:sp>
      <p:sp>
        <p:nvSpPr>
          <p:cNvPr id="650" name="Google Shape;650;p40"/>
          <p:cNvSpPr/>
          <p:nvPr/>
        </p:nvSpPr>
        <p:spPr>
          <a:xfrm>
            <a:off x="5230996" y="2562030"/>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Online marketing programs with relevant channels</a:t>
            </a:r>
            <a:endParaRPr sz="800"/>
          </a:p>
        </p:txBody>
      </p:sp>
      <p:sp>
        <p:nvSpPr>
          <p:cNvPr id="651" name="Google Shape;651;p40"/>
          <p:cNvSpPr/>
          <p:nvPr/>
        </p:nvSpPr>
        <p:spPr>
          <a:xfrm>
            <a:off x="5230996" y="3604824"/>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New offers to customers</a:t>
            </a:r>
            <a:endParaRPr sz="800"/>
          </a:p>
        </p:txBody>
      </p:sp>
      <p:sp>
        <p:nvSpPr>
          <p:cNvPr id="652" name="Google Shape;652;p40"/>
          <p:cNvSpPr/>
          <p:nvPr/>
        </p:nvSpPr>
        <p:spPr>
          <a:xfrm>
            <a:off x="5230996" y="3080953"/>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Social media </a:t>
            </a:r>
            <a:endParaRPr sz="800"/>
          </a:p>
        </p:txBody>
      </p:sp>
      <p:sp>
        <p:nvSpPr>
          <p:cNvPr id="653" name="Google Shape;653;p40"/>
          <p:cNvSpPr/>
          <p:nvPr/>
        </p:nvSpPr>
        <p:spPr>
          <a:xfrm>
            <a:off x="6829425" y="2562028"/>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Direct mail promotion</a:t>
            </a:r>
            <a:endParaRPr sz="800"/>
          </a:p>
        </p:txBody>
      </p:sp>
      <p:sp>
        <p:nvSpPr>
          <p:cNvPr id="654" name="Google Shape;654;p40"/>
          <p:cNvSpPr/>
          <p:nvPr/>
        </p:nvSpPr>
        <p:spPr>
          <a:xfrm>
            <a:off x="6829425" y="3604821"/>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Conferences</a:t>
            </a:r>
            <a:endParaRPr sz="800"/>
          </a:p>
        </p:txBody>
      </p:sp>
      <p:sp>
        <p:nvSpPr>
          <p:cNvPr id="655" name="Google Shape;655;p40"/>
          <p:cNvSpPr/>
          <p:nvPr/>
        </p:nvSpPr>
        <p:spPr>
          <a:xfrm>
            <a:off x="6829425" y="3080949"/>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Trade shows</a:t>
            </a:r>
            <a:endParaRPr sz="800"/>
          </a:p>
        </p:txBody>
      </p:sp>
      <p:sp>
        <p:nvSpPr>
          <p:cNvPr id="656" name="Google Shape;656;p40"/>
          <p:cNvSpPr/>
          <p:nvPr/>
        </p:nvSpPr>
        <p:spPr>
          <a:xfrm flipH="1">
            <a:off x="434975" y="2562028"/>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Key offers for partners and key stakeholders</a:t>
            </a:r>
            <a:endParaRPr sz="800"/>
          </a:p>
        </p:txBody>
      </p:sp>
      <p:sp>
        <p:nvSpPr>
          <p:cNvPr id="657" name="Google Shape;657;p40"/>
          <p:cNvSpPr/>
          <p:nvPr/>
        </p:nvSpPr>
        <p:spPr>
          <a:xfrm flipH="1">
            <a:off x="434975" y="3080949"/>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Sales training</a:t>
            </a:r>
            <a:endParaRPr sz="800"/>
          </a:p>
        </p:txBody>
      </p:sp>
      <p:sp>
        <p:nvSpPr>
          <p:cNvPr id="658" name="Google Shape;658;p40"/>
          <p:cNvSpPr/>
          <p:nvPr/>
        </p:nvSpPr>
        <p:spPr>
          <a:xfrm flipH="1">
            <a:off x="2033397" y="2562026"/>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Channel presentation</a:t>
            </a:r>
            <a:endParaRPr sz="800"/>
          </a:p>
        </p:txBody>
      </p:sp>
      <p:sp>
        <p:nvSpPr>
          <p:cNvPr id="659" name="Google Shape;659;p40"/>
          <p:cNvSpPr/>
          <p:nvPr/>
        </p:nvSpPr>
        <p:spPr>
          <a:xfrm flipH="1">
            <a:off x="2033397" y="3604819"/>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Press releases</a:t>
            </a:r>
            <a:endParaRPr sz="800"/>
          </a:p>
        </p:txBody>
      </p:sp>
      <p:sp>
        <p:nvSpPr>
          <p:cNvPr id="660" name="Google Shape;660;p40"/>
          <p:cNvSpPr/>
          <p:nvPr/>
        </p:nvSpPr>
        <p:spPr>
          <a:xfrm flipH="1">
            <a:off x="2033397" y="3080947"/>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Customer presentation</a:t>
            </a:r>
            <a:endParaRPr sz="800"/>
          </a:p>
        </p:txBody>
      </p:sp>
      <p:sp>
        <p:nvSpPr>
          <p:cNvPr id="661" name="Google Shape;661;p40"/>
          <p:cNvSpPr/>
          <p:nvPr/>
        </p:nvSpPr>
        <p:spPr>
          <a:xfrm>
            <a:off x="3632573" y="2562025"/>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Competitive buyback program</a:t>
            </a:r>
            <a:endParaRPr sz="800"/>
          </a:p>
        </p:txBody>
      </p:sp>
      <p:sp>
        <p:nvSpPr>
          <p:cNvPr id="662" name="Google Shape;662;p40"/>
          <p:cNvSpPr/>
          <p:nvPr/>
        </p:nvSpPr>
        <p:spPr>
          <a:xfrm>
            <a:off x="3632573" y="3080947"/>
            <a:ext cx="1465800" cy="406800"/>
          </a:xfrm>
          <a:prstGeom prst="roundRect">
            <a:avLst>
              <a:gd fmla="val 16667" name="adj"/>
            </a:avLst>
          </a:prstGeom>
          <a:solidFill>
            <a:srgbClr val="F5F1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643"/>
              </a:buClr>
              <a:buSzPts val="1000"/>
              <a:buFont typeface="Poppins"/>
              <a:buNone/>
            </a:pPr>
            <a:r>
              <a:rPr lang="en" sz="800">
                <a:latin typeface="Poppins"/>
                <a:ea typeface="Poppins"/>
                <a:cs typeface="Poppins"/>
                <a:sym typeface="Poppins"/>
              </a:rPr>
              <a:t>Beta customer referral</a:t>
            </a:r>
            <a:endParaRPr sz="800"/>
          </a:p>
        </p:txBody>
      </p:sp>
      <p:sp>
        <p:nvSpPr>
          <p:cNvPr id="663" name="Google Shape;663;p40"/>
          <p:cNvSpPr/>
          <p:nvPr/>
        </p:nvSpPr>
        <p:spPr>
          <a:xfrm>
            <a:off x="948687" y="1584344"/>
            <a:ext cx="444300" cy="4443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664" name="Google Shape;664;p40"/>
          <p:cNvSpPr/>
          <p:nvPr/>
        </p:nvSpPr>
        <p:spPr>
          <a:xfrm>
            <a:off x="2547098" y="1584344"/>
            <a:ext cx="444300" cy="4443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665" name="Google Shape;665;p40"/>
          <p:cNvSpPr/>
          <p:nvPr/>
        </p:nvSpPr>
        <p:spPr>
          <a:xfrm>
            <a:off x="4145510" y="1584344"/>
            <a:ext cx="444300" cy="4443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666" name="Google Shape;666;p40"/>
          <p:cNvSpPr/>
          <p:nvPr/>
        </p:nvSpPr>
        <p:spPr>
          <a:xfrm>
            <a:off x="5743922" y="1584344"/>
            <a:ext cx="444300" cy="4443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667" name="Google Shape;667;p40"/>
          <p:cNvSpPr/>
          <p:nvPr/>
        </p:nvSpPr>
        <p:spPr>
          <a:xfrm>
            <a:off x="7342335" y="1583601"/>
            <a:ext cx="444300" cy="4443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668" name="Google Shape;668;p40"/>
          <p:cNvSpPr txBox="1"/>
          <p:nvPr/>
        </p:nvSpPr>
        <p:spPr>
          <a:xfrm>
            <a:off x="886127" y="1641362"/>
            <a:ext cx="5778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600"/>
              <a:buFont typeface="Poppins"/>
              <a:buNone/>
            </a:pPr>
            <a:r>
              <a:rPr b="1" i="0" lang="en" sz="1600" u="none" cap="none" strike="noStrike">
                <a:solidFill>
                  <a:schemeClr val="lt1"/>
                </a:solidFill>
                <a:latin typeface="Poppins"/>
                <a:ea typeface="Poppins"/>
                <a:cs typeface="Poppins"/>
                <a:sym typeface="Poppins"/>
              </a:rPr>
              <a:t>1</a:t>
            </a:r>
            <a:endParaRPr b="1" i="0" sz="1800" u="none" cap="none" strike="noStrike">
              <a:solidFill>
                <a:schemeClr val="dk1"/>
              </a:solidFill>
              <a:latin typeface="Poppins"/>
              <a:ea typeface="Poppins"/>
              <a:cs typeface="Poppins"/>
              <a:sym typeface="Poppins"/>
            </a:endParaRPr>
          </a:p>
        </p:txBody>
      </p:sp>
      <p:sp>
        <p:nvSpPr>
          <p:cNvPr id="669" name="Google Shape;669;p40"/>
          <p:cNvSpPr txBox="1"/>
          <p:nvPr/>
        </p:nvSpPr>
        <p:spPr>
          <a:xfrm>
            <a:off x="2476027" y="1641362"/>
            <a:ext cx="5778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600"/>
              <a:buFont typeface="Poppins"/>
              <a:buNone/>
            </a:pPr>
            <a:r>
              <a:rPr b="1" lang="en" sz="1600">
                <a:solidFill>
                  <a:schemeClr val="lt1"/>
                </a:solidFill>
                <a:latin typeface="Poppins"/>
                <a:ea typeface="Poppins"/>
                <a:cs typeface="Poppins"/>
                <a:sym typeface="Poppins"/>
              </a:rPr>
              <a:t>2</a:t>
            </a:r>
            <a:endParaRPr b="1" i="0" sz="1800" u="none" cap="none" strike="noStrike">
              <a:solidFill>
                <a:schemeClr val="dk1"/>
              </a:solidFill>
              <a:latin typeface="Poppins"/>
              <a:ea typeface="Poppins"/>
              <a:cs typeface="Poppins"/>
              <a:sym typeface="Poppins"/>
            </a:endParaRPr>
          </a:p>
        </p:txBody>
      </p:sp>
      <p:sp>
        <p:nvSpPr>
          <p:cNvPr id="670" name="Google Shape;670;p40"/>
          <p:cNvSpPr txBox="1"/>
          <p:nvPr/>
        </p:nvSpPr>
        <p:spPr>
          <a:xfrm>
            <a:off x="4080225" y="1641362"/>
            <a:ext cx="5778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600"/>
              <a:buFont typeface="Poppins"/>
              <a:buNone/>
            </a:pPr>
            <a:r>
              <a:rPr b="1" lang="en" sz="1600">
                <a:solidFill>
                  <a:schemeClr val="lt1"/>
                </a:solidFill>
                <a:latin typeface="Poppins"/>
                <a:ea typeface="Poppins"/>
                <a:cs typeface="Poppins"/>
                <a:sym typeface="Poppins"/>
              </a:rPr>
              <a:t>3</a:t>
            </a:r>
            <a:endParaRPr b="1" i="0" sz="1800" u="none" cap="none" strike="noStrike">
              <a:solidFill>
                <a:schemeClr val="dk1"/>
              </a:solidFill>
              <a:latin typeface="Poppins"/>
              <a:ea typeface="Poppins"/>
              <a:cs typeface="Poppins"/>
              <a:sym typeface="Poppins"/>
            </a:endParaRPr>
          </a:p>
        </p:txBody>
      </p:sp>
      <p:sp>
        <p:nvSpPr>
          <p:cNvPr id="671" name="Google Shape;671;p40"/>
          <p:cNvSpPr txBox="1"/>
          <p:nvPr/>
        </p:nvSpPr>
        <p:spPr>
          <a:xfrm>
            <a:off x="5670117" y="1641362"/>
            <a:ext cx="5778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600"/>
              <a:buFont typeface="Poppins"/>
              <a:buNone/>
            </a:pPr>
            <a:r>
              <a:rPr b="1" lang="en" sz="1600">
                <a:solidFill>
                  <a:schemeClr val="lt1"/>
                </a:solidFill>
                <a:latin typeface="Poppins"/>
                <a:ea typeface="Poppins"/>
                <a:cs typeface="Poppins"/>
                <a:sym typeface="Poppins"/>
              </a:rPr>
              <a:t>4</a:t>
            </a:r>
            <a:endParaRPr b="1" i="0" sz="1800" u="none" cap="none" strike="noStrike">
              <a:solidFill>
                <a:schemeClr val="dk1"/>
              </a:solidFill>
              <a:latin typeface="Poppins"/>
              <a:ea typeface="Poppins"/>
              <a:cs typeface="Poppins"/>
              <a:sym typeface="Poppins"/>
            </a:endParaRPr>
          </a:p>
        </p:txBody>
      </p:sp>
      <p:sp>
        <p:nvSpPr>
          <p:cNvPr id="672" name="Google Shape;672;p40"/>
          <p:cNvSpPr txBox="1"/>
          <p:nvPr/>
        </p:nvSpPr>
        <p:spPr>
          <a:xfrm>
            <a:off x="7276917" y="1641362"/>
            <a:ext cx="5778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1600"/>
              <a:buFont typeface="Poppins"/>
              <a:buNone/>
            </a:pPr>
            <a:r>
              <a:rPr b="1" lang="en" sz="1600">
                <a:solidFill>
                  <a:schemeClr val="lt1"/>
                </a:solidFill>
                <a:latin typeface="Poppins"/>
                <a:ea typeface="Poppins"/>
                <a:cs typeface="Poppins"/>
                <a:sym typeface="Poppins"/>
              </a:rPr>
              <a:t>5</a:t>
            </a:r>
            <a:endParaRPr b="1" i="0" sz="1800" u="none" cap="none" strike="noStrike">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cxnSp>
        <p:nvCxnSpPr>
          <p:cNvPr id="677" name="Google Shape;677;p41"/>
          <p:cNvCxnSpPr/>
          <p:nvPr/>
        </p:nvCxnSpPr>
        <p:spPr>
          <a:xfrm>
            <a:off x="2052724" y="3279492"/>
            <a:ext cx="912900" cy="0"/>
          </a:xfrm>
          <a:prstGeom prst="straightConnector1">
            <a:avLst/>
          </a:prstGeom>
          <a:noFill/>
          <a:ln cap="flat" cmpd="sng" w="9525">
            <a:solidFill>
              <a:srgbClr val="000000"/>
            </a:solidFill>
            <a:prstDash val="dash"/>
            <a:round/>
            <a:headEnd len="sm" w="sm" type="none"/>
            <a:tailEnd len="med" w="med" type="triangle"/>
          </a:ln>
        </p:spPr>
      </p:cxnSp>
      <p:cxnSp>
        <p:nvCxnSpPr>
          <p:cNvPr id="678" name="Google Shape;678;p41"/>
          <p:cNvCxnSpPr/>
          <p:nvPr/>
        </p:nvCxnSpPr>
        <p:spPr>
          <a:xfrm>
            <a:off x="4701066" y="3279492"/>
            <a:ext cx="912900" cy="0"/>
          </a:xfrm>
          <a:prstGeom prst="straightConnector1">
            <a:avLst/>
          </a:prstGeom>
          <a:noFill/>
          <a:ln cap="flat" cmpd="sng" w="9525">
            <a:solidFill>
              <a:srgbClr val="434343"/>
            </a:solidFill>
            <a:prstDash val="dash"/>
            <a:round/>
            <a:headEnd len="sm" w="sm" type="none"/>
            <a:tailEnd len="med" w="med" type="triangle"/>
          </a:ln>
        </p:spPr>
      </p:cxnSp>
      <p:cxnSp>
        <p:nvCxnSpPr>
          <p:cNvPr id="679" name="Google Shape;679;p41"/>
          <p:cNvCxnSpPr/>
          <p:nvPr/>
        </p:nvCxnSpPr>
        <p:spPr>
          <a:xfrm>
            <a:off x="7310803" y="3279492"/>
            <a:ext cx="912900" cy="0"/>
          </a:xfrm>
          <a:prstGeom prst="straightConnector1">
            <a:avLst/>
          </a:prstGeom>
          <a:noFill/>
          <a:ln cap="flat" cmpd="sng" w="9525">
            <a:solidFill>
              <a:srgbClr val="666666"/>
            </a:solidFill>
            <a:prstDash val="dash"/>
            <a:round/>
            <a:headEnd len="sm" w="sm" type="none"/>
            <a:tailEnd len="med" w="med" type="triangle"/>
          </a:ln>
        </p:spPr>
      </p:cxnSp>
      <p:sp>
        <p:nvSpPr>
          <p:cNvPr id="680" name="Google Shape;680;p41"/>
          <p:cNvSpPr/>
          <p:nvPr/>
        </p:nvSpPr>
        <p:spPr>
          <a:xfrm flipH="1">
            <a:off x="5750650" y="1920125"/>
            <a:ext cx="2069400" cy="2688000"/>
          </a:xfrm>
          <a:prstGeom prst="roundRect">
            <a:avLst>
              <a:gd fmla="val 7556" name="adj"/>
            </a:avLst>
          </a:prstGeom>
          <a:solidFill>
            <a:srgbClr val="666666"/>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chemeClr val="dk1"/>
              </a:buClr>
              <a:buSzPts val="2000"/>
              <a:buFont typeface="Roboto"/>
              <a:buNone/>
            </a:pPr>
            <a:r>
              <a:t/>
            </a:r>
            <a:endParaRPr b="0" i="0" sz="2000" u="none" cap="none" strike="noStrike">
              <a:solidFill>
                <a:srgbClr val="74808C"/>
              </a:solidFill>
              <a:latin typeface="Poppins"/>
              <a:ea typeface="Poppins"/>
              <a:cs typeface="Poppins"/>
              <a:sym typeface="Poppins"/>
            </a:endParaRPr>
          </a:p>
        </p:txBody>
      </p:sp>
      <p:sp>
        <p:nvSpPr>
          <p:cNvPr id="681" name="Google Shape;681;p41"/>
          <p:cNvSpPr/>
          <p:nvPr/>
        </p:nvSpPr>
        <p:spPr>
          <a:xfrm flipH="1">
            <a:off x="3091575" y="1913800"/>
            <a:ext cx="2043600" cy="2694300"/>
          </a:xfrm>
          <a:prstGeom prst="roundRect">
            <a:avLst>
              <a:gd fmla="val 7557" name="adj"/>
            </a:avLst>
          </a:prstGeom>
          <a:solidFill>
            <a:srgbClr val="434343"/>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chemeClr val="dk1"/>
              </a:buClr>
              <a:buSzPts val="2000"/>
              <a:buFont typeface="Roboto"/>
              <a:buNone/>
            </a:pPr>
            <a:r>
              <a:t/>
            </a:r>
            <a:endParaRPr b="0" i="0" sz="2000" u="none" cap="none" strike="noStrike">
              <a:solidFill>
                <a:srgbClr val="74808C"/>
              </a:solidFill>
              <a:latin typeface="Poppins"/>
              <a:ea typeface="Poppins"/>
              <a:cs typeface="Poppins"/>
              <a:sym typeface="Poppins"/>
            </a:endParaRPr>
          </a:p>
        </p:txBody>
      </p:sp>
      <p:sp>
        <p:nvSpPr>
          <p:cNvPr id="682" name="Google Shape;682;p41"/>
          <p:cNvSpPr/>
          <p:nvPr/>
        </p:nvSpPr>
        <p:spPr>
          <a:xfrm flipH="1">
            <a:off x="432100" y="1913800"/>
            <a:ext cx="2038500" cy="2694300"/>
          </a:xfrm>
          <a:prstGeom prst="roundRect">
            <a:avLst>
              <a:gd fmla="val 6883" name="adj"/>
            </a:avLst>
          </a:prstGeom>
          <a:solidFill>
            <a:srgbClr val="000000"/>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chemeClr val="dk1"/>
              </a:buClr>
              <a:buSzPts val="2000"/>
              <a:buFont typeface="Roboto"/>
              <a:buNone/>
            </a:pPr>
            <a:r>
              <a:t/>
            </a:r>
            <a:endParaRPr b="0" i="0" sz="2000" u="none" cap="none" strike="noStrike">
              <a:solidFill>
                <a:srgbClr val="74808C"/>
              </a:solidFill>
              <a:latin typeface="Poppins"/>
              <a:ea typeface="Poppins"/>
              <a:cs typeface="Poppins"/>
              <a:sym typeface="Poppins"/>
            </a:endParaRPr>
          </a:p>
        </p:txBody>
      </p:sp>
      <p:sp>
        <p:nvSpPr>
          <p:cNvPr id="683" name="Google Shape;683;p41"/>
          <p:cNvSpPr txBox="1"/>
          <p:nvPr/>
        </p:nvSpPr>
        <p:spPr>
          <a:xfrm>
            <a:off x="784403" y="2243454"/>
            <a:ext cx="1268400" cy="274500"/>
          </a:xfrm>
          <a:prstGeom prst="rect">
            <a:avLst/>
          </a:prstGeom>
          <a:noFill/>
          <a:ln>
            <a:noFill/>
          </a:ln>
        </p:spPr>
        <p:txBody>
          <a:bodyPr anchorCtr="0" anchor="ctr" bIns="19050" lIns="19050" spcFirstLastPara="1" rIns="19050" wrap="square" tIns="19050">
            <a:noAutofit/>
          </a:bodyPr>
          <a:lstStyle/>
          <a:p>
            <a:pPr indent="0" lvl="0" marL="0" marR="0" rtl="0" algn="l">
              <a:lnSpc>
                <a:spcPct val="120000"/>
              </a:lnSpc>
              <a:spcBef>
                <a:spcPts val="0"/>
              </a:spcBef>
              <a:spcAft>
                <a:spcPts val="0"/>
              </a:spcAft>
              <a:buClr>
                <a:schemeClr val="accent1"/>
              </a:buClr>
              <a:buSzPts val="1200"/>
              <a:buFont typeface="Poppins"/>
              <a:buNone/>
            </a:pPr>
            <a:r>
              <a:rPr i="0" lang="en" sz="1000" u="none" cap="none" strike="noStrike">
                <a:solidFill>
                  <a:srgbClr val="FFFFFF"/>
                </a:solidFill>
                <a:latin typeface="Poppins"/>
                <a:ea typeface="Poppins"/>
                <a:cs typeface="Poppins"/>
                <a:sym typeface="Poppins"/>
              </a:rPr>
              <a:t>Engagement</a:t>
            </a:r>
            <a:endParaRPr i="0" sz="1000" u="none" cap="none" strike="noStrike">
              <a:solidFill>
                <a:srgbClr val="FFFFFF"/>
              </a:solidFill>
              <a:latin typeface="Poppins"/>
              <a:ea typeface="Poppins"/>
              <a:cs typeface="Poppins"/>
              <a:sym typeface="Poppins"/>
            </a:endParaRPr>
          </a:p>
        </p:txBody>
      </p:sp>
      <p:sp>
        <p:nvSpPr>
          <p:cNvPr id="684" name="Google Shape;684;p41"/>
          <p:cNvSpPr txBox="1"/>
          <p:nvPr/>
        </p:nvSpPr>
        <p:spPr>
          <a:xfrm>
            <a:off x="3508191" y="2234773"/>
            <a:ext cx="1268400" cy="274500"/>
          </a:xfrm>
          <a:prstGeom prst="rect">
            <a:avLst/>
          </a:prstGeom>
          <a:noFill/>
          <a:ln>
            <a:noFill/>
          </a:ln>
        </p:spPr>
        <p:txBody>
          <a:bodyPr anchorCtr="0" anchor="ctr" bIns="19050" lIns="19050" spcFirstLastPara="1" rIns="19050" wrap="square" tIns="19050">
            <a:noAutofit/>
          </a:bodyPr>
          <a:lstStyle/>
          <a:p>
            <a:pPr indent="0" lvl="0" marL="0" marR="0" rtl="0" algn="l">
              <a:lnSpc>
                <a:spcPct val="120000"/>
              </a:lnSpc>
              <a:spcBef>
                <a:spcPts val="0"/>
              </a:spcBef>
              <a:spcAft>
                <a:spcPts val="0"/>
              </a:spcAft>
              <a:buClr>
                <a:schemeClr val="accent2"/>
              </a:buClr>
              <a:buSzPts val="1200"/>
              <a:buFont typeface="Poppins"/>
              <a:buNone/>
            </a:pPr>
            <a:r>
              <a:rPr i="0" lang="en" sz="1000" u="none" cap="none" strike="noStrike">
                <a:solidFill>
                  <a:srgbClr val="FFFFFF"/>
                </a:solidFill>
                <a:latin typeface="Poppins"/>
                <a:ea typeface="Poppins"/>
                <a:cs typeface="Poppins"/>
                <a:sym typeface="Poppins"/>
              </a:rPr>
              <a:t>Momentum</a:t>
            </a:r>
            <a:endParaRPr i="0" sz="1000" u="none" cap="none" strike="noStrike">
              <a:solidFill>
                <a:srgbClr val="FFFFFF"/>
              </a:solidFill>
              <a:latin typeface="Poppins"/>
              <a:ea typeface="Poppins"/>
              <a:cs typeface="Poppins"/>
              <a:sym typeface="Poppins"/>
            </a:endParaRPr>
          </a:p>
        </p:txBody>
      </p:sp>
      <p:sp>
        <p:nvSpPr>
          <p:cNvPr id="685" name="Google Shape;685;p41"/>
          <p:cNvSpPr txBox="1"/>
          <p:nvPr/>
        </p:nvSpPr>
        <p:spPr>
          <a:xfrm>
            <a:off x="6110684" y="2233739"/>
            <a:ext cx="871200" cy="274500"/>
          </a:xfrm>
          <a:prstGeom prst="rect">
            <a:avLst/>
          </a:prstGeom>
          <a:noFill/>
          <a:ln>
            <a:noFill/>
          </a:ln>
        </p:spPr>
        <p:txBody>
          <a:bodyPr anchorCtr="0" anchor="ctr" bIns="19050" lIns="19050" spcFirstLastPara="1" rIns="19050" wrap="square" tIns="19050">
            <a:noAutofit/>
          </a:bodyPr>
          <a:lstStyle/>
          <a:p>
            <a:pPr indent="0" lvl="0" marL="0" marR="0" rtl="0" algn="l">
              <a:lnSpc>
                <a:spcPct val="120000"/>
              </a:lnSpc>
              <a:spcBef>
                <a:spcPts val="0"/>
              </a:spcBef>
              <a:spcAft>
                <a:spcPts val="0"/>
              </a:spcAft>
              <a:buClr>
                <a:schemeClr val="accent4"/>
              </a:buClr>
              <a:buSzPts val="1200"/>
              <a:buFont typeface="Poppins"/>
              <a:buNone/>
            </a:pPr>
            <a:r>
              <a:rPr i="0" lang="en" sz="1000" u="none" cap="none" strike="noStrike">
                <a:solidFill>
                  <a:srgbClr val="FFFFFF"/>
                </a:solidFill>
                <a:latin typeface="Poppins"/>
                <a:ea typeface="Poppins"/>
                <a:cs typeface="Poppins"/>
                <a:sym typeface="Poppins"/>
              </a:rPr>
              <a:t>Launch</a:t>
            </a:r>
            <a:endParaRPr i="0" sz="1000" u="none" cap="none" strike="noStrike">
              <a:solidFill>
                <a:srgbClr val="FFFFFF"/>
              </a:solidFill>
              <a:latin typeface="Poppins"/>
              <a:ea typeface="Poppins"/>
              <a:cs typeface="Poppins"/>
              <a:sym typeface="Poppins"/>
            </a:endParaRPr>
          </a:p>
        </p:txBody>
      </p:sp>
      <p:sp>
        <p:nvSpPr>
          <p:cNvPr id="686" name="Google Shape;686;p41"/>
          <p:cNvSpPr txBox="1"/>
          <p:nvPr/>
        </p:nvSpPr>
        <p:spPr>
          <a:xfrm>
            <a:off x="3336350" y="2594330"/>
            <a:ext cx="1729500" cy="1225500"/>
          </a:xfrm>
          <a:prstGeom prst="rect">
            <a:avLst/>
          </a:prstGeom>
          <a:noFill/>
          <a:ln>
            <a:noFill/>
          </a:ln>
        </p:spPr>
        <p:txBody>
          <a:bodyPr anchorCtr="0" anchor="t" bIns="45700" lIns="91425" spcFirstLastPara="1" rIns="91425" wrap="square" tIns="45700">
            <a:noAutofit/>
          </a:bodyPr>
          <a:lstStyle/>
          <a:p>
            <a:pPr indent="-207962" lvl="0" marL="214312" marR="0" rtl="0" algn="l">
              <a:spcBef>
                <a:spcPts val="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Traditional media </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Social media </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PR &amp; bloggers outreach</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Launch event </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100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In-store displays</a:t>
            </a:r>
            <a:endParaRPr b="0" i="0" sz="800" u="none" cap="none" strike="noStrike">
              <a:solidFill>
                <a:srgbClr val="FFFFFF"/>
              </a:solidFill>
              <a:latin typeface="Poppins"/>
              <a:ea typeface="Poppins"/>
              <a:cs typeface="Poppins"/>
              <a:sym typeface="Poppins"/>
            </a:endParaRPr>
          </a:p>
        </p:txBody>
      </p:sp>
      <p:sp>
        <p:nvSpPr>
          <p:cNvPr id="687" name="Google Shape;687;p41"/>
          <p:cNvSpPr txBox="1"/>
          <p:nvPr/>
        </p:nvSpPr>
        <p:spPr>
          <a:xfrm>
            <a:off x="6077172" y="2594330"/>
            <a:ext cx="1542900" cy="1371900"/>
          </a:xfrm>
          <a:prstGeom prst="rect">
            <a:avLst/>
          </a:prstGeom>
          <a:noFill/>
          <a:ln>
            <a:noFill/>
          </a:ln>
        </p:spPr>
        <p:txBody>
          <a:bodyPr anchorCtr="0" anchor="t" bIns="45700" lIns="91425" spcFirstLastPara="1" rIns="91425" wrap="square" tIns="45700">
            <a:noAutofit/>
          </a:bodyPr>
          <a:lstStyle/>
          <a:p>
            <a:pPr indent="-207962" lvl="0" marL="214312" marR="0" rtl="0" algn="l">
              <a:spcBef>
                <a:spcPts val="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Measure impact</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Sustain buzz and conversation</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Testimonials &amp; reviews</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100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Case studies or success stories </a:t>
            </a:r>
            <a:endParaRPr b="0" i="0" sz="800" u="none" cap="none" strike="noStrike">
              <a:solidFill>
                <a:srgbClr val="FFFFFF"/>
              </a:solidFill>
              <a:latin typeface="Poppins"/>
              <a:ea typeface="Poppins"/>
              <a:cs typeface="Poppins"/>
              <a:sym typeface="Poppins"/>
            </a:endParaRPr>
          </a:p>
        </p:txBody>
      </p:sp>
      <p:sp>
        <p:nvSpPr>
          <p:cNvPr id="688" name="Google Shape;688;p41"/>
          <p:cNvSpPr txBox="1"/>
          <p:nvPr/>
        </p:nvSpPr>
        <p:spPr>
          <a:xfrm>
            <a:off x="706398" y="2594331"/>
            <a:ext cx="1658100" cy="1917900"/>
          </a:xfrm>
          <a:prstGeom prst="rect">
            <a:avLst/>
          </a:prstGeom>
          <a:noFill/>
          <a:ln>
            <a:noFill/>
          </a:ln>
        </p:spPr>
        <p:txBody>
          <a:bodyPr anchorCtr="0" anchor="t" bIns="45700" lIns="91425" spcFirstLastPara="1" rIns="91425" wrap="square" tIns="45700">
            <a:noAutofit/>
          </a:bodyPr>
          <a:lstStyle/>
          <a:p>
            <a:pPr indent="-207962" lvl="0" marL="214312" marR="0" rtl="0" algn="l">
              <a:spcBef>
                <a:spcPts val="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Traditional media plan </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Social media plan </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Outreach plan for press/bloggers</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Advance outreach</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Create brand assets for launch (video, Images, written content)</a:t>
            </a:r>
            <a:endParaRPr b="0" i="0" sz="800" u="none" cap="none" strike="noStrike">
              <a:solidFill>
                <a:srgbClr val="FFFFFF"/>
              </a:solidFill>
              <a:latin typeface="Poppins"/>
              <a:ea typeface="Poppins"/>
              <a:cs typeface="Poppins"/>
              <a:sym typeface="Poppins"/>
            </a:endParaRPr>
          </a:p>
          <a:p>
            <a:pPr indent="-207962" lvl="0" marL="214312" marR="0" rtl="0" algn="l">
              <a:spcBef>
                <a:spcPts val="1000"/>
              </a:spcBef>
              <a:spcAft>
                <a:spcPts val="1000"/>
              </a:spcAft>
              <a:buClr>
                <a:srgbClr val="FFFFFF"/>
              </a:buClr>
              <a:buSzPts val="800"/>
              <a:buFont typeface="Poppins"/>
              <a:buChar char="•"/>
            </a:pPr>
            <a:r>
              <a:rPr b="0" i="0" lang="en" sz="800" u="none" cap="none" strike="noStrike">
                <a:solidFill>
                  <a:srgbClr val="FFFFFF"/>
                </a:solidFill>
                <a:latin typeface="Poppins"/>
                <a:ea typeface="Poppins"/>
                <a:cs typeface="Poppins"/>
                <a:sym typeface="Poppins"/>
              </a:rPr>
              <a:t>Sales/partner training </a:t>
            </a:r>
            <a:endParaRPr b="0" i="0" sz="800" u="none" cap="none" strike="noStrike">
              <a:solidFill>
                <a:srgbClr val="FFFFFF"/>
              </a:solidFill>
              <a:latin typeface="Poppins"/>
              <a:ea typeface="Poppins"/>
              <a:cs typeface="Poppins"/>
              <a:sym typeface="Poppins"/>
            </a:endParaRPr>
          </a:p>
        </p:txBody>
      </p:sp>
      <p:sp>
        <p:nvSpPr>
          <p:cNvPr id="689" name="Google Shape;689;p4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Launch Marketing Process</a:t>
            </a:r>
            <a:endParaRPr/>
          </a:p>
        </p:txBody>
      </p:sp>
      <p:sp>
        <p:nvSpPr>
          <p:cNvPr id="690" name="Google Shape;690;p4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91" name="Google Shape;691;p41"/>
          <p:cNvSpPr/>
          <p:nvPr/>
        </p:nvSpPr>
        <p:spPr>
          <a:xfrm>
            <a:off x="1086574" y="1517049"/>
            <a:ext cx="663900" cy="663900"/>
          </a:xfrm>
          <a:prstGeom prst="ellipse">
            <a:avLst/>
          </a:pr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latin typeface="Poppins"/>
                <a:ea typeface="Poppins"/>
                <a:cs typeface="Poppins"/>
                <a:sym typeface="Poppins"/>
              </a:rPr>
              <a:t>1</a:t>
            </a:r>
            <a:endParaRPr sz="2300">
              <a:latin typeface="Poppins"/>
              <a:ea typeface="Poppins"/>
              <a:cs typeface="Poppins"/>
              <a:sym typeface="Poppins"/>
            </a:endParaRPr>
          </a:p>
        </p:txBody>
      </p:sp>
      <p:sp>
        <p:nvSpPr>
          <p:cNvPr id="692" name="Google Shape;692;p41"/>
          <p:cNvSpPr/>
          <p:nvPr/>
        </p:nvSpPr>
        <p:spPr>
          <a:xfrm>
            <a:off x="3773520" y="1517049"/>
            <a:ext cx="663900" cy="663900"/>
          </a:xfrm>
          <a:prstGeom prst="ellipse">
            <a:avLst/>
          </a:prstGeom>
          <a:solidFill>
            <a:schemeClr val="lt2"/>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434343"/>
                </a:solidFill>
                <a:latin typeface="Poppins"/>
                <a:ea typeface="Poppins"/>
                <a:cs typeface="Poppins"/>
                <a:sym typeface="Poppins"/>
              </a:rPr>
              <a:t>2</a:t>
            </a:r>
            <a:endParaRPr sz="2300">
              <a:solidFill>
                <a:srgbClr val="434343"/>
              </a:solidFill>
              <a:latin typeface="Poppins"/>
              <a:ea typeface="Poppins"/>
              <a:cs typeface="Poppins"/>
              <a:sym typeface="Poppins"/>
            </a:endParaRPr>
          </a:p>
        </p:txBody>
      </p:sp>
      <p:sp>
        <p:nvSpPr>
          <p:cNvPr id="693" name="Google Shape;693;p41"/>
          <p:cNvSpPr/>
          <p:nvPr/>
        </p:nvSpPr>
        <p:spPr>
          <a:xfrm>
            <a:off x="6529959" y="1517049"/>
            <a:ext cx="663900" cy="663900"/>
          </a:xfrm>
          <a:prstGeom prst="ellipse">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666666"/>
                </a:solidFill>
                <a:latin typeface="Poppins"/>
                <a:ea typeface="Poppins"/>
                <a:cs typeface="Poppins"/>
                <a:sym typeface="Poppins"/>
              </a:rPr>
              <a:t>3</a:t>
            </a:r>
            <a:endParaRPr sz="2300">
              <a:solidFill>
                <a:srgbClr val="666666"/>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20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20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2000"/>
                                        <p:tgtEl>
                                          <p:spTgt spid="6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20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20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2000"/>
                                        <p:tgtEl>
                                          <p:spTgt spid="68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20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20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p:nvPr/>
        </p:nvSpPr>
        <p:spPr>
          <a:xfrm>
            <a:off x="419550" y="1408725"/>
            <a:ext cx="6555000" cy="3525900"/>
          </a:xfrm>
          <a:prstGeom prst="roundRect">
            <a:avLst>
              <a:gd fmla="val 5336" name="adj"/>
            </a:avLst>
          </a:prstGeom>
          <a:solidFill>
            <a:srgbClr val="F5F1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58" name="Google Shape;158;p24"/>
          <p:cNvSpPr txBox="1"/>
          <p:nvPr/>
        </p:nvSpPr>
        <p:spPr>
          <a:xfrm>
            <a:off x="1077398" y="1723936"/>
            <a:ext cx="1930800" cy="231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accent2"/>
              </a:buClr>
              <a:buSzPts val="1300"/>
              <a:buFont typeface="Noto Sans Symbols"/>
              <a:buNone/>
            </a:pPr>
            <a:r>
              <a:rPr i="0" lang="en" sz="1300" u="none" cap="none" strike="noStrike">
                <a:latin typeface="Poppins"/>
                <a:ea typeface="Poppins"/>
                <a:cs typeface="Poppins"/>
                <a:sym typeface="Poppins"/>
              </a:rPr>
              <a:t>Product overview</a:t>
            </a:r>
            <a:endParaRPr i="0" sz="1800" u="none" cap="none" strike="noStrike">
              <a:latin typeface="Poppins"/>
              <a:ea typeface="Poppins"/>
              <a:cs typeface="Poppins"/>
              <a:sym typeface="Poppins"/>
            </a:endParaRPr>
          </a:p>
        </p:txBody>
      </p:sp>
      <p:sp>
        <p:nvSpPr>
          <p:cNvPr id="159" name="Google Shape;159;p24"/>
          <p:cNvSpPr txBox="1"/>
          <p:nvPr/>
        </p:nvSpPr>
        <p:spPr>
          <a:xfrm>
            <a:off x="626030" y="1976562"/>
            <a:ext cx="2890800" cy="395100"/>
          </a:xfrm>
          <a:prstGeom prst="rect">
            <a:avLst/>
          </a:prstGeom>
          <a:noFill/>
          <a:ln>
            <a:noFill/>
          </a:ln>
        </p:spPr>
        <p:txBody>
          <a:bodyPr anchorCtr="0" anchor="t" bIns="0" lIns="0" spcFirstLastPara="1" rIns="0" wrap="square" tIns="0">
            <a:noAutofit/>
          </a:bodyPr>
          <a:lstStyle/>
          <a:p>
            <a:pPr indent="-171450" lvl="0" marL="628650" marR="0" rtl="0" algn="l">
              <a:lnSpc>
                <a:spcPct val="100000"/>
              </a:lnSpc>
              <a:spcBef>
                <a:spcPts val="0"/>
              </a:spcBef>
              <a:spcAft>
                <a:spcPts val="0"/>
              </a:spcAft>
              <a:buSzPts val="800"/>
              <a:buFont typeface="Arial"/>
              <a:buChar char="•"/>
            </a:pPr>
            <a:r>
              <a:rPr b="0" i="0" lang="en" sz="800" u="none" cap="none" strike="noStrike">
                <a:latin typeface="Poppins"/>
                <a:ea typeface="Poppins"/>
                <a:cs typeface="Poppins"/>
                <a:sym typeface="Poppins"/>
              </a:rPr>
              <a:t>Overview of project</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Targeting your preferred audience</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1000"/>
              </a:spcAft>
              <a:buSzPts val="800"/>
              <a:buFont typeface="Arial"/>
              <a:buChar char="•"/>
            </a:pPr>
            <a:r>
              <a:rPr b="0" i="0" lang="en" sz="800" u="none" cap="none" strike="noStrike">
                <a:latin typeface="Poppins"/>
                <a:ea typeface="Poppins"/>
                <a:cs typeface="Poppins"/>
                <a:sym typeface="Poppins"/>
              </a:rPr>
              <a:t>Positioning your product</a:t>
            </a:r>
            <a:endParaRPr b="0" i="0" sz="1800" u="none" cap="none" strike="noStrike">
              <a:latin typeface="Poppins"/>
              <a:ea typeface="Poppins"/>
              <a:cs typeface="Poppins"/>
              <a:sym typeface="Poppins"/>
            </a:endParaRPr>
          </a:p>
        </p:txBody>
      </p:sp>
      <p:sp>
        <p:nvSpPr>
          <p:cNvPr id="160" name="Google Shape;160;p24"/>
          <p:cNvSpPr txBox="1"/>
          <p:nvPr/>
        </p:nvSpPr>
        <p:spPr>
          <a:xfrm>
            <a:off x="1065384" y="2880251"/>
            <a:ext cx="1758300" cy="231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accent6"/>
              </a:buClr>
              <a:buSzPts val="1300"/>
              <a:buFont typeface="Noto Sans Symbols"/>
              <a:buNone/>
            </a:pPr>
            <a:r>
              <a:rPr i="0" lang="en" sz="1300" u="none" cap="none" strike="noStrike">
                <a:latin typeface="Poppins"/>
                <a:ea typeface="Poppins"/>
                <a:cs typeface="Poppins"/>
                <a:sym typeface="Poppins"/>
              </a:rPr>
              <a:t>Product testing</a:t>
            </a:r>
            <a:endParaRPr i="0" sz="1800" u="none" cap="none" strike="noStrike">
              <a:latin typeface="Poppins"/>
              <a:ea typeface="Poppins"/>
              <a:cs typeface="Poppins"/>
              <a:sym typeface="Poppins"/>
            </a:endParaRPr>
          </a:p>
        </p:txBody>
      </p:sp>
      <p:sp>
        <p:nvSpPr>
          <p:cNvPr id="161" name="Google Shape;161;p24"/>
          <p:cNvSpPr txBox="1"/>
          <p:nvPr/>
        </p:nvSpPr>
        <p:spPr>
          <a:xfrm>
            <a:off x="597398" y="3153436"/>
            <a:ext cx="2890800" cy="531000"/>
          </a:xfrm>
          <a:prstGeom prst="rect">
            <a:avLst/>
          </a:prstGeom>
          <a:noFill/>
          <a:ln>
            <a:noFill/>
          </a:ln>
        </p:spPr>
        <p:txBody>
          <a:bodyPr anchorCtr="0" anchor="t" bIns="0" lIns="0" spcFirstLastPara="1" rIns="0" wrap="square" tIns="0">
            <a:noAutofit/>
          </a:bodyPr>
          <a:lstStyle/>
          <a:p>
            <a:pPr indent="-171450" lvl="0" marL="628650" marR="0" rtl="0" algn="l">
              <a:lnSpc>
                <a:spcPct val="100000"/>
              </a:lnSpc>
              <a:spcBef>
                <a:spcPts val="0"/>
              </a:spcBef>
              <a:spcAft>
                <a:spcPts val="0"/>
              </a:spcAft>
              <a:buSzPts val="800"/>
              <a:buFont typeface="Arial"/>
              <a:buChar char="•"/>
            </a:pPr>
            <a:r>
              <a:rPr b="0" i="0" lang="en" sz="800" u="none" cap="none" strike="noStrike">
                <a:latin typeface="Poppins"/>
                <a:ea typeface="Poppins"/>
                <a:cs typeface="Poppins"/>
                <a:sym typeface="Poppins"/>
              </a:rPr>
              <a:t>Overview and timeline for beta testing</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Gathering beta customer feedback</a:t>
            </a:r>
            <a:endParaRPr b="0" i="0" sz="800" u="none" cap="none" strike="noStrike">
              <a:latin typeface="Poppins"/>
              <a:ea typeface="Poppins"/>
              <a:cs typeface="Poppins"/>
              <a:sym typeface="Poppins"/>
            </a:endParaRPr>
          </a:p>
          <a:p>
            <a:pPr indent="-171450" lvl="0" marL="628650" marR="0" rtl="0" algn="l">
              <a:lnSpc>
                <a:spcPct val="100000"/>
              </a:lnSpc>
              <a:spcBef>
                <a:spcPts val="1000"/>
              </a:spcBef>
              <a:spcAft>
                <a:spcPts val="1000"/>
              </a:spcAft>
              <a:buSzPts val="800"/>
              <a:buFont typeface="Arial"/>
              <a:buChar char="•"/>
            </a:pPr>
            <a:r>
              <a:rPr b="0" i="0" lang="en" sz="800" u="none" cap="none" strike="noStrike">
                <a:latin typeface="Poppins"/>
                <a:ea typeface="Poppins"/>
                <a:cs typeface="Poppins"/>
                <a:sym typeface="Poppins"/>
              </a:rPr>
              <a:t>Reflecting on past projects</a:t>
            </a:r>
            <a:endParaRPr b="0" i="0" sz="800" u="none" cap="none" strike="noStrike">
              <a:latin typeface="Poppins"/>
              <a:ea typeface="Poppins"/>
              <a:cs typeface="Poppins"/>
              <a:sym typeface="Poppins"/>
            </a:endParaRPr>
          </a:p>
        </p:txBody>
      </p:sp>
      <p:sp>
        <p:nvSpPr>
          <p:cNvPr id="162" name="Google Shape;162;p24"/>
          <p:cNvSpPr txBox="1"/>
          <p:nvPr/>
        </p:nvSpPr>
        <p:spPr>
          <a:xfrm>
            <a:off x="3990684" y="1716558"/>
            <a:ext cx="1930800" cy="231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accent3"/>
              </a:buClr>
              <a:buSzPts val="1300"/>
              <a:buFont typeface="Noto Sans Symbols"/>
              <a:buNone/>
            </a:pPr>
            <a:r>
              <a:rPr i="0" lang="en" sz="1300" u="none" cap="none" strike="noStrike">
                <a:latin typeface="Poppins"/>
                <a:ea typeface="Poppins"/>
                <a:cs typeface="Poppins"/>
                <a:sym typeface="Poppins"/>
              </a:rPr>
              <a:t>Product launch plan</a:t>
            </a:r>
            <a:endParaRPr i="0" sz="1800" u="none" cap="none" strike="noStrike">
              <a:latin typeface="Poppins"/>
              <a:ea typeface="Poppins"/>
              <a:cs typeface="Poppins"/>
              <a:sym typeface="Poppins"/>
            </a:endParaRPr>
          </a:p>
        </p:txBody>
      </p:sp>
      <p:sp>
        <p:nvSpPr>
          <p:cNvPr id="163" name="Google Shape;163;p24"/>
          <p:cNvSpPr txBox="1"/>
          <p:nvPr/>
        </p:nvSpPr>
        <p:spPr>
          <a:xfrm>
            <a:off x="3504311" y="2005820"/>
            <a:ext cx="3431700" cy="395100"/>
          </a:xfrm>
          <a:prstGeom prst="rect">
            <a:avLst/>
          </a:prstGeom>
          <a:noFill/>
          <a:ln>
            <a:noFill/>
          </a:ln>
        </p:spPr>
        <p:txBody>
          <a:bodyPr anchorCtr="0" anchor="t" bIns="0" lIns="0" spcFirstLastPara="1" rIns="0" wrap="square" tIns="0">
            <a:noAutofit/>
          </a:bodyPr>
          <a:lstStyle/>
          <a:p>
            <a:pPr indent="-171450" lvl="0" marL="628650" marR="0" rtl="0" algn="l">
              <a:lnSpc>
                <a:spcPct val="100000"/>
              </a:lnSpc>
              <a:spcBef>
                <a:spcPts val="0"/>
              </a:spcBef>
              <a:spcAft>
                <a:spcPts val="0"/>
              </a:spcAft>
              <a:buSzPts val="800"/>
              <a:buFont typeface="Arial"/>
              <a:buChar char="•"/>
            </a:pPr>
            <a:r>
              <a:rPr b="0" i="0" lang="en" sz="800" u="none" cap="none" strike="noStrike">
                <a:latin typeface="Poppins"/>
                <a:ea typeface="Poppins"/>
                <a:cs typeface="Poppins"/>
                <a:sym typeface="Poppins"/>
              </a:rPr>
              <a:t>Overview of product launch </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Product launch timeline</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1000"/>
              </a:spcAft>
              <a:buSzPts val="800"/>
              <a:buFont typeface="Arial"/>
              <a:buChar char="•"/>
            </a:pPr>
            <a:r>
              <a:rPr b="0" i="0" lang="en" sz="800" u="none" cap="none" strike="noStrike">
                <a:latin typeface="Poppins"/>
                <a:ea typeface="Poppins"/>
                <a:cs typeface="Poppins"/>
                <a:sym typeface="Poppins"/>
              </a:rPr>
              <a:t>Key steps and tools</a:t>
            </a:r>
            <a:endParaRPr b="0" i="0" sz="1800" u="none" cap="none" strike="noStrike">
              <a:latin typeface="Poppins"/>
              <a:ea typeface="Poppins"/>
              <a:cs typeface="Poppins"/>
              <a:sym typeface="Poppins"/>
            </a:endParaRPr>
          </a:p>
        </p:txBody>
      </p:sp>
      <p:sp>
        <p:nvSpPr>
          <p:cNvPr id="164" name="Google Shape;164;p24"/>
          <p:cNvSpPr txBox="1"/>
          <p:nvPr/>
        </p:nvSpPr>
        <p:spPr>
          <a:xfrm>
            <a:off x="4057964" y="2880251"/>
            <a:ext cx="4143900" cy="231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accent1"/>
              </a:buClr>
              <a:buSzPts val="1300"/>
              <a:buFont typeface="Noto Sans Symbols"/>
              <a:buNone/>
            </a:pPr>
            <a:r>
              <a:rPr i="0" lang="en" sz="1300" u="none" cap="none" strike="noStrike">
                <a:latin typeface="Poppins"/>
                <a:ea typeface="Poppins"/>
                <a:cs typeface="Poppins"/>
                <a:sym typeface="Poppins"/>
              </a:rPr>
              <a:t>Marketing and launch tactics</a:t>
            </a:r>
            <a:endParaRPr i="0" sz="1800" u="none" cap="none" strike="noStrike">
              <a:latin typeface="Poppins"/>
              <a:ea typeface="Poppins"/>
              <a:cs typeface="Poppins"/>
              <a:sym typeface="Poppins"/>
            </a:endParaRPr>
          </a:p>
        </p:txBody>
      </p:sp>
      <p:sp>
        <p:nvSpPr>
          <p:cNvPr id="165" name="Google Shape;165;p24"/>
          <p:cNvSpPr txBox="1"/>
          <p:nvPr/>
        </p:nvSpPr>
        <p:spPr>
          <a:xfrm>
            <a:off x="3622297" y="3153436"/>
            <a:ext cx="2922300" cy="1074600"/>
          </a:xfrm>
          <a:prstGeom prst="rect">
            <a:avLst/>
          </a:prstGeom>
          <a:noFill/>
          <a:ln>
            <a:noFill/>
          </a:ln>
        </p:spPr>
        <p:txBody>
          <a:bodyPr anchorCtr="0" anchor="t" bIns="0" lIns="0" spcFirstLastPara="1" rIns="0" wrap="square" tIns="0">
            <a:noAutofit/>
          </a:bodyPr>
          <a:lstStyle/>
          <a:p>
            <a:pPr indent="-171450" lvl="0" marL="628650" marR="0" rtl="0" algn="l">
              <a:lnSpc>
                <a:spcPct val="100000"/>
              </a:lnSpc>
              <a:spcBef>
                <a:spcPts val="0"/>
              </a:spcBef>
              <a:spcAft>
                <a:spcPts val="0"/>
              </a:spcAft>
              <a:buSzPts val="800"/>
              <a:buFont typeface="Arial"/>
              <a:buChar char="•"/>
            </a:pPr>
            <a:r>
              <a:rPr b="0" i="0" lang="en" sz="800" u="none" cap="none" strike="noStrike">
                <a:latin typeface="Poppins"/>
                <a:ea typeface="Poppins"/>
                <a:cs typeface="Poppins"/>
                <a:sym typeface="Poppins"/>
              </a:rPr>
              <a:t>Identifying launch tactics</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Developing a marketing plan</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Lead generation</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What’s your marketing budget?</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0"/>
              </a:spcAft>
              <a:buSzPts val="800"/>
              <a:buFont typeface="Arial"/>
              <a:buChar char="•"/>
            </a:pPr>
            <a:r>
              <a:rPr b="0" i="0" lang="en" sz="800" u="none" cap="none" strike="noStrike">
                <a:latin typeface="Poppins"/>
                <a:ea typeface="Poppins"/>
                <a:cs typeface="Poppins"/>
                <a:sym typeface="Poppins"/>
              </a:rPr>
              <a:t>Tracking your product launch</a:t>
            </a:r>
            <a:endParaRPr b="0" i="0" sz="1800" u="none" cap="none" strike="noStrike">
              <a:latin typeface="Poppins"/>
              <a:ea typeface="Poppins"/>
              <a:cs typeface="Poppins"/>
              <a:sym typeface="Poppins"/>
            </a:endParaRPr>
          </a:p>
          <a:p>
            <a:pPr indent="-171450" lvl="0" marL="628650" marR="0" rtl="0" algn="l">
              <a:lnSpc>
                <a:spcPct val="100000"/>
              </a:lnSpc>
              <a:spcBef>
                <a:spcPts val="1000"/>
              </a:spcBef>
              <a:spcAft>
                <a:spcPts val="1000"/>
              </a:spcAft>
              <a:buSzPts val="800"/>
              <a:buFont typeface="Arial"/>
              <a:buChar char="•"/>
            </a:pPr>
            <a:r>
              <a:rPr b="0" i="0" lang="en" sz="800" u="none" cap="none" strike="noStrike">
                <a:latin typeface="Poppins"/>
                <a:ea typeface="Poppins"/>
                <a:cs typeface="Poppins"/>
                <a:sym typeface="Poppins"/>
              </a:rPr>
              <a:t>Developing a Go-to-Market strategy</a:t>
            </a:r>
            <a:endParaRPr b="0" i="0" sz="1800" u="none" cap="none" strike="noStrike">
              <a:latin typeface="Poppins"/>
              <a:ea typeface="Poppins"/>
              <a:cs typeface="Poppins"/>
              <a:sym typeface="Poppins"/>
            </a:endParaRPr>
          </a:p>
        </p:txBody>
      </p:sp>
      <p:sp>
        <p:nvSpPr>
          <p:cNvPr id="166" name="Google Shape;166;p2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launch framework</a:t>
            </a:r>
            <a:endParaRPr/>
          </a:p>
        </p:txBody>
      </p:sp>
      <p:sp>
        <p:nvSpPr>
          <p:cNvPr id="167" name="Google Shape;167;p2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68" name="Google Shape;168;p24"/>
          <p:cNvSpPr/>
          <p:nvPr/>
        </p:nvSpPr>
        <p:spPr>
          <a:xfrm>
            <a:off x="562026" y="1665424"/>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1</a:t>
            </a:r>
            <a:endParaRPr b="1" sz="1800"/>
          </a:p>
        </p:txBody>
      </p:sp>
      <p:sp>
        <p:nvSpPr>
          <p:cNvPr id="169" name="Google Shape;169;p24"/>
          <p:cNvSpPr/>
          <p:nvPr/>
        </p:nvSpPr>
        <p:spPr>
          <a:xfrm>
            <a:off x="3494251" y="1665424"/>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3</a:t>
            </a:r>
            <a:endParaRPr b="1" sz="1800"/>
          </a:p>
        </p:txBody>
      </p:sp>
      <p:sp>
        <p:nvSpPr>
          <p:cNvPr id="170" name="Google Shape;170;p24"/>
          <p:cNvSpPr/>
          <p:nvPr/>
        </p:nvSpPr>
        <p:spPr>
          <a:xfrm>
            <a:off x="562026" y="2846799"/>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2</a:t>
            </a:r>
            <a:endParaRPr b="1" sz="1800"/>
          </a:p>
        </p:txBody>
      </p:sp>
      <p:sp>
        <p:nvSpPr>
          <p:cNvPr id="171" name="Google Shape;171;p24"/>
          <p:cNvSpPr/>
          <p:nvPr/>
        </p:nvSpPr>
        <p:spPr>
          <a:xfrm>
            <a:off x="3494251" y="2846799"/>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4</a:t>
            </a:r>
            <a:endParaRPr b="1" sz="1800"/>
          </a:p>
        </p:txBody>
      </p:sp>
      <p:cxnSp>
        <p:nvCxnSpPr>
          <p:cNvPr id="172" name="Google Shape;172;p24"/>
          <p:cNvCxnSpPr/>
          <p:nvPr/>
        </p:nvCxnSpPr>
        <p:spPr>
          <a:xfrm>
            <a:off x="3303325" y="1354200"/>
            <a:ext cx="0" cy="3659100"/>
          </a:xfrm>
          <a:prstGeom prst="straightConnector1">
            <a:avLst/>
          </a:prstGeom>
          <a:noFill/>
          <a:ln cap="flat" cmpd="sng" w="76200">
            <a:solidFill>
              <a:srgbClr val="F9F8F5"/>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42"/>
          <p:cNvSpPr txBox="1"/>
          <p:nvPr>
            <p:ph type="title"/>
          </p:nvPr>
        </p:nvSpPr>
        <p:spPr>
          <a:xfrm>
            <a:off x="413650" y="2113200"/>
            <a:ext cx="3026100" cy="917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Lead generation funnel</a:t>
            </a:r>
            <a:endParaRPr/>
          </a:p>
        </p:txBody>
      </p:sp>
      <p:sp>
        <p:nvSpPr>
          <p:cNvPr id="699" name="Google Shape;699;p4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
        <p:nvSpPr>
          <p:cNvPr id="700" name="Google Shape;700;p42"/>
          <p:cNvSpPr/>
          <p:nvPr/>
        </p:nvSpPr>
        <p:spPr>
          <a:xfrm rot="10800000">
            <a:off x="3584250" y="1253780"/>
            <a:ext cx="5089200" cy="46146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701" name="Google Shape;701;p42"/>
          <p:cNvSpPr/>
          <p:nvPr/>
        </p:nvSpPr>
        <p:spPr>
          <a:xfrm rot="10800000">
            <a:off x="3933982" y="1883640"/>
            <a:ext cx="4389000" cy="3977400"/>
          </a:xfrm>
          <a:prstGeom prst="triangle">
            <a:avLst>
              <a:gd fmla="val 50000" name="adj"/>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702" name="Google Shape;702;p42"/>
          <p:cNvSpPr/>
          <p:nvPr/>
        </p:nvSpPr>
        <p:spPr>
          <a:xfrm rot="10800000">
            <a:off x="4290921" y="2541172"/>
            <a:ext cx="3674700" cy="3330900"/>
          </a:xfrm>
          <a:prstGeom prst="triangle">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703" name="Google Shape;703;p42"/>
          <p:cNvSpPr/>
          <p:nvPr/>
        </p:nvSpPr>
        <p:spPr>
          <a:xfrm rot="10800000">
            <a:off x="4611168" y="3139666"/>
            <a:ext cx="3026100" cy="2743500"/>
          </a:xfrm>
          <a:prstGeom prst="triangle">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704" name="Google Shape;704;p42"/>
          <p:cNvSpPr/>
          <p:nvPr/>
        </p:nvSpPr>
        <p:spPr>
          <a:xfrm rot="10800000">
            <a:off x="4987158" y="3813355"/>
            <a:ext cx="2283000" cy="2069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705" name="Google Shape;705;p42"/>
          <p:cNvSpPr txBox="1"/>
          <p:nvPr/>
        </p:nvSpPr>
        <p:spPr>
          <a:xfrm>
            <a:off x="4272529" y="1347885"/>
            <a:ext cx="3703200" cy="338700"/>
          </a:xfrm>
          <a:prstGeom prst="rect">
            <a:avLst/>
          </a:prstGeom>
          <a:noFill/>
          <a:ln>
            <a:noFill/>
          </a:ln>
        </p:spPr>
        <p:txBody>
          <a:bodyPr anchorCtr="0" anchor="t" bIns="91425" lIns="91425" spcFirstLastPara="1" rIns="91425" wrap="square" tIns="91425">
            <a:spAutoFit/>
          </a:bodyPr>
          <a:lstStyle/>
          <a:p>
            <a:pPr indent="0" lvl="0" marL="0" rtl="0" algn="ctr">
              <a:lnSpc>
                <a:spcPct val="153333"/>
              </a:lnSpc>
              <a:spcBef>
                <a:spcPts val="0"/>
              </a:spcBef>
              <a:spcAft>
                <a:spcPts val="0"/>
              </a:spcAft>
              <a:buNone/>
            </a:pPr>
            <a:r>
              <a:rPr b="1" lang="en" sz="1000">
                <a:solidFill>
                  <a:srgbClr val="FFFFFF"/>
                </a:solidFill>
                <a:latin typeface="Poppins"/>
                <a:ea typeface="Poppins"/>
                <a:cs typeface="Poppins"/>
                <a:sym typeface="Poppins"/>
              </a:rPr>
              <a:t>Traffic</a:t>
            </a:r>
            <a:endParaRPr b="1" sz="1000">
              <a:solidFill>
                <a:srgbClr val="FFFFFF"/>
              </a:solidFill>
              <a:latin typeface="Poppins"/>
              <a:ea typeface="Poppins"/>
              <a:cs typeface="Poppins"/>
              <a:sym typeface="Poppins"/>
            </a:endParaRPr>
          </a:p>
        </p:txBody>
      </p:sp>
      <p:sp>
        <p:nvSpPr>
          <p:cNvPr id="706" name="Google Shape;706;p42"/>
          <p:cNvSpPr txBox="1"/>
          <p:nvPr/>
        </p:nvSpPr>
        <p:spPr>
          <a:xfrm>
            <a:off x="4272529" y="1994156"/>
            <a:ext cx="3703200" cy="338700"/>
          </a:xfrm>
          <a:prstGeom prst="rect">
            <a:avLst/>
          </a:prstGeom>
          <a:noFill/>
          <a:ln>
            <a:noFill/>
          </a:ln>
        </p:spPr>
        <p:txBody>
          <a:bodyPr anchorCtr="0" anchor="t" bIns="91425" lIns="91425" spcFirstLastPara="1" rIns="91425" wrap="square" tIns="91425">
            <a:spAutoFit/>
          </a:bodyPr>
          <a:lstStyle/>
          <a:p>
            <a:pPr indent="0" lvl="0" marL="0" rtl="0" algn="ctr">
              <a:lnSpc>
                <a:spcPct val="153333"/>
              </a:lnSpc>
              <a:spcBef>
                <a:spcPts val="0"/>
              </a:spcBef>
              <a:spcAft>
                <a:spcPts val="0"/>
              </a:spcAft>
              <a:buNone/>
            </a:pPr>
            <a:r>
              <a:rPr b="1" lang="en" sz="1000">
                <a:solidFill>
                  <a:srgbClr val="FFFFFF"/>
                </a:solidFill>
                <a:latin typeface="Poppins"/>
                <a:ea typeface="Poppins"/>
                <a:cs typeface="Poppins"/>
                <a:sym typeface="Poppins"/>
              </a:rPr>
              <a:t>Lead Capture Page</a:t>
            </a:r>
            <a:endParaRPr b="1" sz="1000">
              <a:solidFill>
                <a:srgbClr val="FFFFFF"/>
              </a:solidFill>
              <a:latin typeface="Poppins"/>
              <a:ea typeface="Poppins"/>
              <a:cs typeface="Poppins"/>
              <a:sym typeface="Poppins"/>
            </a:endParaRPr>
          </a:p>
        </p:txBody>
      </p:sp>
      <p:sp>
        <p:nvSpPr>
          <p:cNvPr id="707" name="Google Shape;707;p42"/>
          <p:cNvSpPr txBox="1"/>
          <p:nvPr/>
        </p:nvSpPr>
        <p:spPr>
          <a:xfrm>
            <a:off x="4938891" y="2624256"/>
            <a:ext cx="2370300" cy="338700"/>
          </a:xfrm>
          <a:prstGeom prst="rect">
            <a:avLst/>
          </a:prstGeom>
          <a:noFill/>
          <a:ln>
            <a:noFill/>
          </a:ln>
        </p:spPr>
        <p:txBody>
          <a:bodyPr anchorCtr="0" anchor="t" bIns="91425" lIns="91425" spcFirstLastPara="1" rIns="91425" wrap="square" tIns="91425">
            <a:spAutoFit/>
          </a:bodyPr>
          <a:lstStyle/>
          <a:p>
            <a:pPr indent="0" lvl="0" marL="0" rtl="0" algn="ctr">
              <a:lnSpc>
                <a:spcPct val="153333"/>
              </a:lnSpc>
              <a:spcBef>
                <a:spcPts val="0"/>
              </a:spcBef>
              <a:spcAft>
                <a:spcPts val="0"/>
              </a:spcAft>
              <a:buNone/>
            </a:pPr>
            <a:r>
              <a:rPr b="1" lang="en" sz="1000">
                <a:solidFill>
                  <a:srgbClr val="FFFFFF"/>
                </a:solidFill>
                <a:latin typeface="Poppins"/>
                <a:ea typeface="Poppins"/>
                <a:cs typeface="Poppins"/>
                <a:sym typeface="Poppins"/>
              </a:rPr>
              <a:t>Lead Nurturing Process</a:t>
            </a:r>
            <a:endParaRPr b="1" sz="1000">
              <a:solidFill>
                <a:srgbClr val="FFFFFF"/>
              </a:solidFill>
              <a:latin typeface="Poppins"/>
              <a:ea typeface="Poppins"/>
              <a:cs typeface="Poppins"/>
              <a:sym typeface="Poppins"/>
            </a:endParaRPr>
          </a:p>
        </p:txBody>
      </p:sp>
      <p:sp>
        <p:nvSpPr>
          <p:cNvPr id="708" name="Google Shape;708;p42"/>
          <p:cNvSpPr txBox="1"/>
          <p:nvPr/>
        </p:nvSpPr>
        <p:spPr>
          <a:xfrm>
            <a:off x="4938953" y="3277378"/>
            <a:ext cx="2370300" cy="338700"/>
          </a:xfrm>
          <a:prstGeom prst="rect">
            <a:avLst/>
          </a:prstGeom>
          <a:noFill/>
          <a:ln>
            <a:noFill/>
          </a:ln>
        </p:spPr>
        <p:txBody>
          <a:bodyPr anchorCtr="0" anchor="t" bIns="91425" lIns="91425" spcFirstLastPara="1" rIns="91425" wrap="square" tIns="91425">
            <a:spAutoFit/>
          </a:bodyPr>
          <a:lstStyle/>
          <a:p>
            <a:pPr indent="0" lvl="0" marL="0" rtl="0" algn="ctr">
              <a:lnSpc>
                <a:spcPct val="153333"/>
              </a:lnSpc>
              <a:spcBef>
                <a:spcPts val="0"/>
              </a:spcBef>
              <a:spcAft>
                <a:spcPts val="0"/>
              </a:spcAft>
              <a:buNone/>
            </a:pPr>
            <a:r>
              <a:rPr b="1" lang="en" sz="1000">
                <a:latin typeface="Poppins"/>
                <a:ea typeface="Poppins"/>
                <a:cs typeface="Poppins"/>
                <a:sym typeface="Poppins"/>
              </a:rPr>
              <a:t>Value-Adding Content</a:t>
            </a:r>
            <a:endParaRPr b="1" sz="1000">
              <a:latin typeface="Poppins"/>
              <a:ea typeface="Poppins"/>
              <a:cs typeface="Poppins"/>
              <a:sym typeface="Poppins"/>
            </a:endParaRPr>
          </a:p>
        </p:txBody>
      </p:sp>
      <p:sp>
        <p:nvSpPr>
          <p:cNvPr id="709" name="Google Shape;709;p42"/>
          <p:cNvSpPr txBox="1"/>
          <p:nvPr/>
        </p:nvSpPr>
        <p:spPr>
          <a:xfrm>
            <a:off x="5238080" y="3956978"/>
            <a:ext cx="1772100" cy="338700"/>
          </a:xfrm>
          <a:prstGeom prst="rect">
            <a:avLst/>
          </a:prstGeom>
          <a:noFill/>
          <a:ln>
            <a:noFill/>
          </a:ln>
        </p:spPr>
        <p:txBody>
          <a:bodyPr anchorCtr="0" anchor="t" bIns="91425" lIns="91425" spcFirstLastPara="1" rIns="91425" wrap="square" tIns="91425">
            <a:spAutoFit/>
          </a:bodyPr>
          <a:lstStyle/>
          <a:p>
            <a:pPr indent="0" lvl="0" marL="0" rtl="0" algn="ctr">
              <a:lnSpc>
                <a:spcPct val="153333"/>
              </a:lnSpc>
              <a:spcBef>
                <a:spcPts val="0"/>
              </a:spcBef>
              <a:spcAft>
                <a:spcPts val="0"/>
              </a:spcAft>
              <a:buNone/>
            </a:pPr>
            <a:r>
              <a:rPr b="1" lang="en" sz="1000">
                <a:latin typeface="Poppins"/>
                <a:ea typeface="Poppins"/>
                <a:cs typeface="Poppins"/>
                <a:sym typeface="Poppins"/>
              </a:rPr>
              <a:t>High Quality Leads</a:t>
            </a:r>
            <a:endParaRPr b="1" sz="1000">
              <a:latin typeface="Poppins"/>
              <a:ea typeface="Poppins"/>
              <a:cs typeface="Poppins"/>
              <a:sym typeface="Poppins"/>
            </a:endParaRPr>
          </a:p>
        </p:txBody>
      </p:sp>
      <p:sp>
        <p:nvSpPr>
          <p:cNvPr id="710" name="Google Shape;710;p42"/>
          <p:cNvSpPr/>
          <p:nvPr/>
        </p:nvSpPr>
        <p:spPr>
          <a:xfrm>
            <a:off x="3880668" y="4452590"/>
            <a:ext cx="4095000" cy="1524600"/>
          </a:xfrm>
          <a:prstGeom prst="rect">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aphicFrame>
        <p:nvGraphicFramePr>
          <p:cNvPr id="716" name="Google Shape;716;p43"/>
          <p:cNvGraphicFramePr/>
          <p:nvPr/>
        </p:nvGraphicFramePr>
        <p:xfrm>
          <a:off x="457200" y="1420368"/>
          <a:ext cx="3000000" cy="3000000"/>
        </p:xfrm>
        <a:graphic>
          <a:graphicData uri="http://schemas.openxmlformats.org/drawingml/2006/table">
            <a:tbl>
              <a:tblPr bandRow="1" firstRow="1">
                <a:noFill/>
                <a:tableStyleId>{9B52D476-CBBE-4E93-8D54-1C56471AF8A7}</a:tableStyleId>
              </a:tblPr>
              <a:tblGrid>
                <a:gridCol w="2003975"/>
                <a:gridCol w="4467625"/>
                <a:gridCol w="1758000"/>
              </a:tblGrid>
              <a:tr h="341825">
                <a:tc>
                  <a:txBody>
                    <a:bodyPr/>
                    <a:lstStyle/>
                    <a:p>
                      <a:pPr indent="0" lvl="0" marL="0" marR="0" rtl="0" algn="ctr">
                        <a:spcBef>
                          <a:spcPts val="0"/>
                        </a:spcBef>
                        <a:spcAft>
                          <a:spcPts val="0"/>
                        </a:spcAft>
                        <a:buClr>
                          <a:schemeClr val="dk1"/>
                        </a:buClr>
                        <a:buSzPts val="1200"/>
                        <a:buFont typeface="Poppins"/>
                        <a:buNone/>
                      </a:pPr>
                      <a:r>
                        <a:rPr lang="en" sz="1000" u="none" cap="none" strike="noStrike">
                          <a:latin typeface="Poppins"/>
                          <a:ea typeface="Poppins"/>
                          <a:cs typeface="Poppins"/>
                          <a:sym typeface="Poppins"/>
                        </a:rPr>
                        <a:t>Area</a:t>
                      </a:r>
                      <a:endParaRPr sz="1000" u="none" cap="none" strike="noStrike">
                        <a:solidFill>
                          <a:schemeClr val="accent5"/>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dk1"/>
                        </a:buClr>
                        <a:buSzPts val="1200"/>
                        <a:buFont typeface="Poppins"/>
                        <a:buNone/>
                      </a:pPr>
                      <a:r>
                        <a:rPr lang="en" sz="1000" u="none" cap="none" strike="noStrike">
                          <a:latin typeface="Poppins"/>
                          <a:ea typeface="Poppins"/>
                          <a:cs typeface="Poppins"/>
                          <a:sym typeface="Poppins"/>
                        </a:rPr>
                        <a:t>Remarks</a:t>
                      </a:r>
                      <a:endParaRPr sz="1000" u="none" cap="none" strike="noStrike">
                        <a:solidFill>
                          <a:schemeClr val="accent5"/>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dk1"/>
                        </a:buClr>
                        <a:buSzPts val="1200"/>
                        <a:buFont typeface="Poppins"/>
                        <a:buNone/>
                      </a:pPr>
                      <a:r>
                        <a:rPr lang="en" sz="1000" u="none" cap="none" strike="noStrike">
                          <a:latin typeface="Poppins"/>
                          <a:ea typeface="Poppins"/>
                          <a:cs typeface="Poppins"/>
                          <a:sym typeface="Poppins"/>
                        </a:rPr>
                        <a:t>Status</a:t>
                      </a:r>
                      <a:endParaRPr sz="1000" u="none" cap="none" strike="noStrike">
                        <a:solidFill>
                          <a:schemeClr val="accent5"/>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dk1"/>
                    </a:solidFill>
                  </a:tcPr>
                </a:tc>
              </a:tr>
              <a:tr h="401275">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401275">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401275">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401275">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401275">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r h="401275">
                <a:tc>
                  <a:txBody>
                    <a:bodyPr/>
                    <a:lstStyle/>
                    <a:p>
                      <a:pPr indent="0" lvl="0" marL="0" marR="0" rtl="0" algn="l">
                        <a:spcBef>
                          <a:spcPts val="0"/>
                        </a:spcBef>
                        <a:spcAft>
                          <a:spcPts val="0"/>
                        </a:spcAft>
                        <a:buClr>
                          <a:schemeClr val="dk1"/>
                        </a:buClr>
                        <a:buSzPts val="1350"/>
                        <a:buFont typeface="Open Sans"/>
                        <a:buNone/>
                      </a:pPr>
                      <a:r>
                        <a:t/>
                      </a:r>
                      <a:endParaRPr sz="1350" u="none" cap="none" strike="noStrike">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900"/>
                        <a:buFont typeface="Open Sans"/>
                        <a:buNone/>
                      </a:pPr>
                      <a:r>
                        <a:t/>
                      </a:r>
                      <a:endParaRPr sz="900" u="none" cap="none" strike="noStrike">
                        <a:solidFill>
                          <a:schemeClr val="dk2"/>
                        </a:solidFill>
                        <a:latin typeface="Poppins"/>
                        <a:ea typeface="Poppins"/>
                        <a:cs typeface="Poppins"/>
                        <a:sym typeface="Poppins"/>
                      </a:endParaRPr>
                    </a:p>
                  </a:txBody>
                  <a:tcPr marT="34300" marB="34300" marR="68575" marL="68575" anchor="ctr">
                    <a:lnL cap="flat" cmpd="sng" w="28575">
                      <a:solidFill>
                        <a:srgbClr val="F9F8F5"/>
                      </a:solidFill>
                      <a:prstDash val="solid"/>
                      <a:round/>
                      <a:headEnd len="sm" w="sm" type="none"/>
                      <a:tailEnd len="sm" w="sm" type="none"/>
                    </a:lnL>
                    <a:lnR cap="flat" cmpd="sng" w="28575">
                      <a:solidFill>
                        <a:srgbClr val="F9F8F5"/>
                      </a:solidFill>
                      <a:prstDash val="solid"/>
                      <a:round/>
                      <a:headEnd len="sm" w="sm" type="none"/>
                      <a:tailEnd len="sm" w="sm" type="none"/>
                    </a:lnR>
                    <a:lnT cap="flat" cmpd="sng" w="28575">
                      <a:solidFill>
                        <a:srgbClr val="F9F8F5"/>
                      </a:solidFill>
                      <a:prstDash val="solid"/>
                      <a:round/>
                      <a:headEnd len="sm" w="sm" type="none"/>
                      <a:tailEnd len="sm" w="sm" type="none"/>
                    </a:lnT>
                    <a:lnB cap="flat" cmpd="sng" w="28575">
                      <a:solidFill>
                        <a:srgbClr val="F9F8F5"/>
                      </a:solidFill>
                      <a:prstDash val="solid"/>
                      <a:round/>
                      <a:headEnd len="sm" w="sm" type="none"/>
                      <a:tailEnd len="sm" w="sm" type="none"/>
                    </a:lnB>
                    <a:solidFill>
                      <a:schemeClr val="accent3"/>
                    </a:solidFill>
                  </a:tcPr>
                </a:tc>
              </a:tr>
            </a:tbl>
          </a:graphicData>
        </a:graphic>
      </p:graphicFrame>
      <p:sp>
        <p:nvSpPr>
          <p:cNvPr id="717" name="Google Shape;717;p43"/>
          <p:cNvSpPr/>
          <p:nvPr/>
        </p:nvSpPr>
        <p:spPr>
          <a:xfrm>
            <a:off x="7731687" y="1812083"/>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18" name="Google Shape;718;p43"/>
          <p:cNvSpPr/>
          <p:nvPr/>
        </p:nvSpPr>
        <p:spPr>
          <a:xfrm>
            <a:off x="7734917" y="2219921"/>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19" name="Google Shape;719;p43"/>
          <p:cNvSpPr/>
          <p:nvPr/>
        </p:nvSpPr>
        <p:spPr>
          <a:xfrm>
            <a:off x="7741377" y="2627760"/>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0" name="Google Shape;720;p43"/>
          <p:cNvSpPr/>
          <p:nvPr/>
        </p:nvSpPr>
        <p:spPr>
          <a:xfrm>
            <a:off x="7741377" y="3443437"/>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1" name="Google Shape;721;p43"/>
          <p:cNvSpPr/>
          <p:nvPr/>
        </p:nvSpPr>
        <p:spPr>
          <a:xfrm>
            <a:off x="7753569" y="3851275"/>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2" name="Google Shape;722;p43"/>
          <p:cNvSpPr/>
          <p:nvPr/>
        </p:nvSpPr>
        <p:spPr>
          <a:xfrm>
            <a:off x="7738147" y="3035598"/>
            <a:ext cx="210300" cy="210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3" name="Google Shape;723;p43"/>
          <p:cNvSpPr/>
          <p:nvPr/>
        </p:nvSpPr>
        <p:spPr>
          <a:xfrm>
            <a:off x="505946" y="4391299"/>
            <a:ext cx="2321700" cy="428700"/>
          </a:xfrm>
          <a:prstGeom prst="roundRect">
            <a:avLst>
              <a:gd fmla="val 19511" name="adj"/>
            </a:avLst>
          </a:prstGeom>
          <a:solidFill>
            <a:srgbClr val="F5F1E8"/>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4" name="Google Shape;724;p43"/>
          <p:cNvSpPr txBox="1"/>
          <p:nvPr/>
        </p:nvSpPr>
        <p:spPr>
          <a:xfrm>
            <a:off x="1066334" y="4451479"/>
            <a:ext cx="16311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700"/>
              <a:buFont typeface="Poppins"/>
              <a:buNone/>
            </a:pPr>
            <a:r>
              <a:rPr b="0" i="0" lang="en" sz="700" u="none" cap="none" strike="noStrike">
                <a:latin typeface="Poppins"/>
                <a:ea typeface="Poppins"/>
                <a:cs typeface="Poppins"/>
                <a:sym typeface="Poppins"/>
              </a:rPr>
              <a:t>Alarm, critical deadlines overdue no clear actions taken</a:t>
            </a:r>
            <a:endParaRPr b="0" i="0" sz="700" u="none" cap="none" strike="noStrike">
              <a:latin typeface="Poppins"/>
              <a:ea typeface="Poppins"/>
              <a:cs typeface="Poppins"/>
              <a:sym typeface="Poppins"/>
            </a:endParaRPr>
          </a:p>
        </p:txBody>
      </p:sp>
      <p:sp>
        <p:nvSpPr>
          <p:cNvPr id="725" name="Google Shape;725;p43"/>
          <p:cNvSpPr/>
          <p:nvPr/>
        </p:nvSpPr>
        <p:spPr>
          <a:xfrm>
            <a:off x="749362" y="4487748"/>
            <a:ext cx="210300" cy="210300"/>
          </a:xfrm>
          <a:prstGeom prst="ellipse">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6" name="Google Shape;726;p43"/>
          <p:cNvSpPr/>
          <p:nvPr/>
        </p:nvSpPr>
        <p:spPr>
          <a:xfrm>
            <a:off x="3146316" y="4391299"/>
            <a:ext cx="2321700" cy="428700"/>
          </a:xfrm>
          <a:prstGeom prst="roundRect">
            <a:avLst>
              <a:gd fmla="val 19511" name="adj"/>
            </a:avLst>
          </a:prstGeom>
          <a:solidFill>
            <a:srgbClr val="F5F1E8"/>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7" name="Google Shape;727;p43"/>
          <p:cNvSpPr txBox="1"/>
          <p:nvPr/>
        </p:nvSpPr>
        <p:spPr>
          <a:xfrm>
            <a:off x="3722537" y="4451479"/>
            <a:ext cx="18189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700"/>
              <a:buFont typeface="Poppins"/>
              <a:buNone/>
            </a:pPr>
            <a:r>
              <a:rPr b="0" i="0" lang="en" sz="700" u="none" cap="none" strike="noStrike">
                <a:latin typeface="Poppins"/>
                <a:ea typeface="Poppins"/>
                <a:cs typeface="Poppins"/>
                <a:sym typeface="Poppins"/>
              </a:rPr>
              <a:t>Alarm, deadlines overdue, clear &amp; relevant actions taken/on going</a:t>
            </a:r>
            <a:endParaRPr b="0" i="0" sz="700" u="none" cap="none" strike="noStrike">
              <a:latin typeface="Poppins"/>
              <a:ea typeface="Poppins"/>
              <a:cs typeface="Poppins"/>
              <a:sym typeface="Poppins"/>
            </a:endParaRPr>
          </a:p>
        </p:txBody>
      </p:sp>
      <p:sp>
        <p:nvSpPr>
          <p:cNvPr id="728" name="Google Shape;728;p43"/>
          <p:cNvSpPr/>
          <p:nvPr/>
        </p:nvSpPr>
        <p:spPr>
          <a:xfrm>
            <a:off x="3384463" y="4496907"/>
            <a:ext cx="210300" cy="210300"/>
          </a:xfrm>
          <a:prstGeom prst="ellipse">
            <a:avLst/>
          </a:prstGeom>
          <a:solidFill>
            <a:srgbClr val="666666"/>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29" name="Google Shape;729;p43"/>
          <p:cNvSpPr/>
          <p:nvPr/>
        </p:nvSpPr>
        <p:spPr>
          <a:xfrm>
            <a:off x="5786686" y="4395280"/>
            <a:ext cx="2321700" cy="428700"/>
          </a:xfrm>
          <a:prstGeom prst="roundRect">
            <a:avLst>
              <a:gd fmla="val 19511" name="adj"/>
            </a:avLst>
          </a:prstGeom>
          <a:solidFill>
            <a:srgbClr val="F5F1E8"/>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30" name="Google Shape;730;p43"/>
          <p:cNvSpPr txBox="1"/>
          <p:nvPr/>
        </p:nvSpPr>
        <p:spPr>
          <a:xfrm>
            <a:off x="6385706" y="4451479"/>
            <a:ext cx="15639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700"/>
              <a:buFont typeface="Poppins"/>
              <a:buNone/>
            </a:pPr>
            <a:r>
              <a:rPr b="0" i="0" lang="en" sz="700" u="none" cap="none" strike="noStrike">
                <a:latin typeface="Poppins"/>
                <a:ea typeface="Poppins"/>
                <a:cs typeface="Poppins"/>
                <a:sym typeface="Poppins"/>
              </a:rPr>
              <a:t>In control, running according </a:t>
            </a:r>
            <a:endParaRPr b="0" i="0" sz="700" u="none" cap="none" strike="noStrike">
              <a:latin typeface="Poppins"/>
              <a:ea typeface="Poppins"/>
              <a:cs typeface="Poppins"/>
              <a:sym typeface="Poppins"/>
            </a:endParaRPr>
          </a:p>
          <a:p>
            <a:pPr indent="0" lvl="0" marL="0" marR="0" rtl="0" algn="l">
              <a:spcBef>
                <a:spcPts val="0"/>
              </a:spcBef>
              <a:spcAft>
                <a:spcPts val="0"/>
              </a:spcAft>
              <a:buClr>
                <a:schemeClr val="dk2"/>
              </a:buClr>
              <a:buSzPts val="700"/>
              <a:buFont typeface="Poppins"/>
              <a:buNone/>
            </a:pPr>
            <a:r>
              <a:rPr b="0" i="0" lang="en" sz="700" u="none" cap="none" strike="noStrike">
                <a:latin typeface="Poppins"/>
                <a:ea typeface="Poppins"/>
                <a:cs typeface="Poppins"/>
                <a:sym typeface="Poppins"/>
              </a:rPr>
              <a:t>to objectives &amp; timeline</a:t>
            </a:r>
            <a:endParaRPr b="0" i="0" sz="700" u="none" cap="none" strike="noStrike">
              <a:latin typeface="Poppins"/>
              <a:ea typeface="Poppins"/>
              <a:cs typeface="Poppins"/>
              <a:sym typeface="Poppins"/>
            </a:endParaRPr>
          </a:p>
        </p:txBody>
      </p:sp>
      <p:sp>
        <p:nvSpPr>
          <p:cNvPr id="731" name="Google Shape;731;p43"/>
          <p:cNvSpPr/>
          <p:nvPr/>
        </p:nvSpPr>
        <p:spPr>
          <a:xfrm>
            <a:off x="6027579" y="4504436"/>
            <a:ext cx="210300" cy="210300"/>
          </a:xfrm>
          <a:prstGeom prst="ellipse">
            <a:avLst/>
          </a:prstGeom>
          <a:solidFill>
            <a:srgbClr val="B7B7B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732" name="Google Shape;732;p4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Launch Tracking</a:t>
            </a:r>
            <a:endParaRPr/>
          </a:p>
        </p:txBody>
      </p:sp>
      <p:sp>
        <p:nvSpPr>
          <p:cNvPr id="733" name="Google Shape;733;p4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1000"/>
                                        <p:tgtEl>
                                          <p:spTgt spid="722"/>
                                        </p:tgtEl>
                                        <p:attrNameLst>
                                          <p:attrName>ppt_w</p:attrName>
                                        </p:attrNameLst>
                                      </p:cBhvr>
                                      <p:tavLst>
                                        <p:tav fmla="" tm="0">
                                          <p:val>
                                            <p:strVal val="0"/>
                                          </p:val>
                                        </p:tav>
                                        <p:tav fmla="" tm="100000">
                                          <p:val>
                                            <p:strVal val="#ppt_w"/>
                                          </p:val>
                                        </p:tav>
                                      </p:tavLst>
                                    </p:anim>
                                    <p:anim calcmode="lin" valueType="num">
                                      <p:cBhvr additive="base">
                                        <p:cTn dur="1000"/>
                                        <p:tgtEl>
                                          <p:spTgt spid="7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8"/>
                                        </p:tgtEl>
                                        <p:attrNameLst>
                                          <p:attrName>style.visibility</p:attrName>
                                        </p:attrNameLst>
                                      </p:cBhvr>
                                      <p:to>
                                        <p:strVal val="visible"/>
                                      </p:to>
                                    </p:set>
                                    <p:anim calcmode="lin" valueType="num">
                                      <p:cBhvr additive="base">
                                        <p:cTn dur="1000"/>
                                        <p:tgtEl>
                                          <p:spTgt spid="718"/>
                                        </p:tgtEl>
                                        <p:attrNameLst>
                                          <p:attrName>ppt_w</p:attrName>
                                        </p:attrNameLst>
                                      </p:cBhvr>
                                      <p:tavLst>
                                        <p:tav fmla="" tm="0">
                                          <p:val>
                                            <p:strVal val="0"/>
                                          </p:val>
                                        </p:tav>
                                        <p:tav fmla="" tm="100000">
                                          <p:val>
                                            <p:strVal val="#ppt_w"/>
                                          </p:val>
                                        </p:tav>
                                      </p:tavLst>
                                    </p:anim>
                                    <p:anim calcmode="lin" valueType="num">
                                      <p:cBhvr additive="base">
                                        <p:cTn dur="1000"/>
                                        <p:tgtEl>
                                          <p:spTgt spid="7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7"/>
                                        </p:tgtEl>
                                        <p:attrNameLst>
                                          <p:attrName>style.visibility</p:attrName>
                                        </p:attrNameLst>
                                      </p:cBhvr>
                                      <p:to>
                                        <p:strVal val="visible"/>
                                      </p:to>
                                    </p:set>
                                    <p:anim calcmode="lin" valueType="num">
                                      <p:cBhvr additive="base">
                                        <p:cTn dur="1000"/>
                                        <p:tgtEl>
                                          <p:spTgt spid="717"/>
                                        </p:tgtEl>
                                        <p:attrNameLst>
                                          <p:attrName>ppt_w</p:attrName>
                                        </p:attrNameLst>
                                      </p:cBhvr>
                                      <p:tavLst>
                                        <p:tav fmla="" tm="0">
                                          <p:val>
                                            <p:strVal val="0"/>
                                          </p:val>
                                        </p:tav>
                                        <p:tav fmla="" tm="100000">
                                          <p:val>
                                            <p:strVal val="#ppt_w"/>
                                          </p:val>
                                        </p:tav>
                                      </p:tavLst>
                                    </p:anim>
                                    <p:anim calcmode="lin" valueType="num">
                                      <p:cBhvr additive="base">
                                        <p:cTn dur="1000"/>
                                        <p:tgtEl>
                                          <p:spTgt spid="7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9"/>
                                        </p:tgtEl>
                                        <p:attrNameLst>
                                          <p:attrName>style.visibility</p:attrName>
                                        </p:attrNameLst>
                                      </p:cBhvr>
                                      <p:to>
                                        <p:strVal val="visible"/>
                                      </p:to>
                                    </p:set>
                                    <p:anim calcmode="lin" valueType="num">
                                      <p:cBhvr additive="base">
                                        <p:cTn dur="1000"/>
                                        <p:tgtEl>
                                          <p:spTgt spid="719"/>
                                        </p:tgtEl>
                                        <p:attrNameLst>
                                          <p:attrName>ppt_w</p:attrName>
                                        </p:attrNameLst>
                                      </p:cBhvr>
                                      <p:tavLst>
                                        <p:tav fmla="" tm="0">
                                          <p:val>
                                            <p:strVal val="0"/>
                                          </p:val>
                                        </p:tav>
                                        <p:tav fmla="" tm="100000">
                                          <p:val>
                                            <p:strVal val="#ppt_w"/>
                                          </p:val>
                                        </p:tav>
                                      </p:tavLst>
                                    </p:anim>
                                    <p:anim calcmode="lin" valueType="num">
                                      <p:cBhvr additive="base">
                                        <p:cTn dur="1000"/>
                                        <p:tgtEl>
                                          <p:spTgt spid="7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1000"/>
                                        <p:tgtEl>
                                          <p:spTgt spid="720"/>
                                        </p:tgtEl>
                                        <p:attrNameLst>
                                          <p:attrName>ppt_w</p:attrName>
                                        </p:attrNameLst>
                                      </p:cBhvr>
                                      <p:tavLst>
                                        <p:tav fmla="" tm="0">
                                          <p:val>
                                            <p:strVal val="0"/>
                                          </p:val>
                                        </p:tav>
                                        <p:tav fmla="" tm="100000">
                                          <p:val>
                                            <p:strVal val="#ppt_w"/>
                                          </p:val>
                                        </p:tav>
                                      </p:tavLst>
                                    </p:anim>
                                    <p:anim calcmode="lin" valueType="num">
                                      <p:cBhvr additive="base">
                                        <p:cTn dur="1000"/>
                                        <p:tgtEl>
                                          <p:spTgt spid="7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21"/>
                                        </p:tgtEl>
                                        <p:attrNameLst>
                                          <p:attrName>style.visibility</p:attrName>
                                        </p:attrNameLst>
                                      </p:cBhvr>
                                      <p:to>
                                        <p:strVal val="visible"/>
                                      </p:to>
                                    </p:set>
                                    <p:anim calcmode="lin" valueType="num">
                                      <p:cBhvr additive="base">
                                        <p:cTn dur="1000"/>
                                        <p:tgtEl>
                                          <p:spTgt spid="721"/>
                                        </p:tgtEl>
                                        <p:attrNameLst>
                                          <p:attrName>ppt_w</p:attrName>
                                        </p:attrNameLst>
                                      </p:cBhvr>
                                      <p:tavLst>
                                        <p:tav fmla="" tm="0">
                                          <p:val>
                                            <p:strVal val="0"/>
                                          </p:val>
                                        </p:tav>
                                        <p:tav fmla="" tm="100000">
                                          <p:val>
                                            <p:strVal val="#ppt_w"/>
                                          </p:val>
                                        </p:tav>
                                      </p:tavLst>
                                    </p:anim>
                                    <p:anim calcmode="lin" valueType="num">
                                      <p:cBhvr additive="base">
                                        <p:cTn dur="1000"/>
                                        <p:tgtEl>
                                          <p:spTgt spid="7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graphicFrame>
        <p:nvGraphicFramePr>
          <p:cNvPr id="738" name="Google Shape;738;p44"/>
          <p:cNvGraphicFramePr/>
          <p:nvPr/>
        </p:nvGraphicFramePr>
        <p:xfrm>
          <a:off x="410075" y="203142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bl>
          </a:graphicData>
        </a:graphic>
      </p:graphicFrame>
      <p:graphicFrame>
        <p:nvGraphicFramePr>
          <p:cNvPr id="739" name="Google Shape;739;p44"/>
          <p:cNvGraphicFramePr/>
          <p:nvPr/>
        </p:nvGraphicFramePr>
        <p:xfrm>
          <a:off x="2114925" y="203142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bl>
          </a:graphicData>
        </a:graphic>
      </p:graphicFrame>
      <p:graphicFrame>
        <p:nvGraphicFramePr>
          <p:cNvPr id="740" name="Google Shape;740;p44"/>
          <p:cNvGraphicFramePr/>
          <p:nvPr/>
        </p:nvGraphicFramePr>
        <p:xfrm>
          <a:off x="3819775" y="203142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bl>
          </a:graphicData>
        </a:graphic>
      </p:graphicFrame>
      <p:graphicFrame>
        <p:nvGraphicFramePr>
          <p:cNvPr id="741" name="Google Shape;741;p44"/>
          <p:cNvGraphicFramePr/>
          <p:nvPr/>
        </p:nvGraphicFramePr>
        <p:xfrm>
          <a:off x="5524625" y="203142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bl>
          </a:graphicData>
        </a:graphic>
      </p:graphicFrame>
      <p:graphicFrame>
        <p:nvGraphicFramePr>
          <p:cNvPr id="742" name="Google Shape;742;p44"/>
          <p:cNvGraphicFramePr/>
          <p:nvPr/>
        </p:nvGraphicFramePr>
        <p:xfrm>
          <a:off x="7229476" y="203142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nchor="ctr">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T cap="flat" cmpd="sng" w="12700">
                      <a:solidFill>
                        <a:srgbClr val="F9F8F5"/>
                      </a:solidFill>
                      <a:prstDash val="solid"/>
                      <a:round/>
                      <a:headEnd len="sm" w="sm" type="none"/>
                      <a:tailEnd len="sm" w="sm" type="none"/>
                    </a:lnT>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solidFill>
                      <a:srgbClr val="F2F2F2"/>
                    </a:solidFill>
                  </a:tcPr>
                </a:tc>
              </a:tr>
            </a:tbl>
          </a:graphicData>
        </a:graphic>
      </p:graphicFrame>
      <p:sp>
        <p:nvSpPr>
          <p:cNvPr id="743" name="Google Shape;743;p44"/>
          <p:cNvSpPr txBox="1"/>
          <p:nvPr/>
        </p:nvSpPr>
        <p:spPr>
          <a:xfrm>
            <a:off x="196479" y="3566660"/>
            <a:ext cx="19515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accent1"/>
              </a:buClr>
              <a:buSzPts val="1200"/>
              <a:buFont typeface="Poppins"/>
              <a:buNone/>
            </a:pPr>
            <a:r>
              <a:rPr i="0" lang="en" sz="1000" u="none" cap="none" strike="noStrike">
                <a:latin typeface="Poppins"/>
                <a:ea typeface="Poppins"/>
                <a:cs typeface="Poppins"/>
                <a:sym typeface="Poppins"/>
              </a:rPr>
              <a:t>Public Relations</a:t>
            </a:r>
            <a:endParaRPr i="0" sz="1000" u="none" cap="none" strike="noStrike">
              <a:latin typeface="Poppins"/>
              <a:ea typeface="Poppins"/>
              <a:cs typeface="Poppins"/>
              <a:sym typeface="Poppins"/>
            </a:endParaRPr>
          </a:p>
        </p:txBody>
      </p:sp>
      <p:sp>
        <p:nvSpPr>
          <p:cNvPr id="744" name="Google Shape;744;p44"/>
          <p:cNvSpPr txBox="1"/>
          <p:nvPr/>
        </p:nvSpPr>
        <p:spPr>
          <a:xfrm>
            <a:off x="472874" y="3800075"/>
            <a:ext cx="1306200" cy="831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Sponsorships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Press releases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Webinars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Conferences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Client events</a:t>
            </a:r>
            <a:endParaRPr b="0" i="0" sz="800" u="none" cap="none" strike="noStrike">
              <a:latin typeface="Poppins"/>
              <a:ea typeface="Poppins"/>
              <a:cs typeface="Poppins"/>
              <a:sym typeface="Poppins"/>
            </a:endParaRPr>
          </a:p>
          <a:p>
            <a:pPr indent="0" lvl="0" marL="0" marR="0" rtl="0" algn="l">
              <a:lnSpc>
                <a:spcPct val="150000"/>
              </a:lnSpc>
              <a:spcBef>
                <a:spcPts val="0"/>
              </a:spcBef>
              <a:spcAft>
                <a:spcPts val="0"/>
              </a:spcAft>
              <a:buClr>
                <a:schemeClr val="dk1"/>
              </a:buClr>
              <a:buSzPts val="800"/>
              <a:buFont typeface="Open Sans"/>
              <a:buNone/>
            </a:pPr>
            <a:r>
              <a:t/>
            </a:r>
            <a:endParaRPr b="0" i="0" sz="800" u="none" cap="none" strike="noStrike">
              <a:latin typeface="Poppins"/>
              <a:ea typeface="Poppins"/>
              <a:cs typeface="Poppins"/>
              <a:sym typeface="Poppins"/>
            </a:endParaRPr>
          </a:p>
        </p:txBody>
      </p:sp>
      <p:sp>
        <p:nvSpPr>
          <p:cNvPr id="745" name="Google Shape;745;p44"/>
          <p:cNvSpPr txBox="1"/>
          <p:nvPr/>
        </p:nvSpPr>
        <p:spPr>
          <a:xfrm>
            <a:off x="1907154" y="3566660"/>
            <a:ext cx="1951500" cy="3063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accent2"/>
              </a:buClr>
              <a:buSzPts val="1200"/>
              <a:buFont typeface="Poppins"/>
              <a:buNone/>
            </a:pPr>
            <a:r>
              <a:rPr i="0" lang="en" sz="1000" u="none" cap="none" strike="noStrike">
                <a:latin typeface="Poppins"/>
                <a:ea typeface="Poppins"/>
                <a:cs typeface="Poppins"/>
                <a:sym typeface="Poppins"/>
              </a:rPr>
              <a:t>Content Marketing</a:t>
            </a:r>
            <a:endParaRPr i="0" sz="1000" u="none" cap="none" strike="noStrike">
              <a:latin typeface="Poppins"/>
              <a:ea typeface="Poppins"/>
              <a:cs typeface="Poppins"/>
              <a:sym typeface="Poppins"/>
            </a:endParaRPr>
          </a:p>
        </p:txBody>
      </p:sp>
      <p:sp>
        <p:nvSpPr>
          <p:cNvPr id="746" name="Google Shape;746;p44"/>
          <p:cNvSpPr txBox="1"/>
          <p:nvPr/>
        </p:nvSpPr>
        <p:spPr>
          <a:xfrm>
            <a:off x="2069943" y="3796891"/>
            <a:ext cx="1543500" cy="5847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Sponsored content</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Landing page</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White papers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eBooks</a:t>
            </a:r>
            <a:endParaRPr b="0" i="0" sz="800" u="none" cap="none" strike="noStrike">
              <a:latin typeface="Poppins"/>
              <a:ea typeface="Poppins"/>
              <a:cs typeface="Poppins"/>
              <a:sym typeface="Poppins"/>
            </a:endParaRPr>
          </a:p>
        </p:txBody>
      </p:sp>
      <p:sp>
        <p:nvSpPr>
          <p:cNvPr id="747" name="Google Shape;747;p44"/>
          <p:cNvSpPr txBox="1"/>
          <p:nvPr/>
        </p:nvSpPr>
        <p:spPr>
          <a:xfrm>
            <a:off x="3801828" y="3566660"/>
            <a:ext cx="15435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accent3"/>
              </a:buClr>
              <a:buSzPts val="1200"/>
              <a:buFont typeface="Poppins"/>
              <a:buNone/>
            </a:pPr>
            <a:r>
              <a:rPr i="0" lang="en" sz="1000" u="none" cap="none" strike="noStrike">
                <a:latin typeface="Poppins"/>
                <a:ea typeface="Poppins"/>
                <a:cs typeface="Poppins"/>
                <a:sym typeface="Poppins"/>
              </a:rPr>
              <a:t>Social Media</a:t>
            </a:r>
            <a:endParaRPr i="0" sz="1000" u="none" cap="none" strike="noStrike">
              <a:latin typeface="Poppins"/>
              <a:ea typeface="Poppins"/>
              <a:cs typeface="Poppins"/>
              <a:sym typeface="Poppins"/>
            </a:endParaRPr>
          </a:p>
        </p:txBody>
      </p:sp>
      <p:sp>
        <p:nvSpPr>
          <p:cNvPr id="748" name="Google Shape;748;p44"/>
          <p:cNvSpPr txBox="1"/>
          <p:nvPr/>
        </p:nvSpPr>
        <p:spPr>
          <a:xfrm>
            <a:off x="4020646" y="3796891"/>
            <a:ext cx="1021800" cy="708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Twitter </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Facebook</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Instagram</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LinkedIn</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TikTok</a:t>
            </a:r>
            <a:endParaRPr b="0" i="0" sz="800" u="none" cap="none" strike="noStrike">
              <a:latin typeface="Poppins"/>
              <a:ea typeface="Poppins"/>
              <a:cs typeface="Poppins"/>
              <a:sym typeface="Poppins"/>
            </a:endParaRPr>
          </a:p>
        </p:txBody>
      </p:sp>
      <p:sp>
        <p:nvSpPr>
          <p:cNvPr id="749" name="Google Shape;749;p44"/>
          <p:cNvSpPr txBox="1"/>
          <p:nvPr/>
        </p:nvSpPr>
        <p:spPr>
          <a:xfrm>
            <a:off x="5507480" y="3566660"/>
            <a:ext cx="15435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accent4"/>
              </a:buClr>
              <a:buSzPts val="1200"/>
              <a:buFont typeface="Poppins"/>
              <a:buNone/>
            </a:pPr>
            <a:r>
              <a:rPr i="0" lang="en" sz="1000" u="none" cap="none" strike="noStrike">
                <a:latin typeface="Poppins"/>
                <a:ea typeface="Poppins"/>
                <a:cs typeface="Poppins"/>
                <a:sym typeface="Poppins"/>
              </a:rPr>
              <a:t>Online Marketing</a:t>
            </a:r>
            <a:endParaRPr i="0" sz="1000" u="none" cap="none" strike="noStrike">
              <a:latin typeface="Poppins"/>
              <a:ea typeface="Poppins"/>
              <a:cs typeface="Poppins"/>
              <a:sym typeface="Poppins"/>
            </a:endParaRPr>
          </a:p>
        </p:txBody>
      </p:sp>
      <p:sp>
        <p:nvSpPr>
          <p:cNvPr id="750" name="Google Shape;750;p44"/>
          <p:cNvSpPr txBox="1"/>
          <p:nvPr/>
        </p:nvSpPr>
        <p:spPr>
          <a:xfrm>
            <a:off x="5524625" y="3796891"/>
            <a:ext cx="1306200" cy="708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Blog</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Website</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Mobile app </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Mobile alerts</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Email newsletter</a:t>
            </a:r>
            <a:endParaRPr b="0" i="0" sz="800" u="none" cap="none" strike="noStrike">
              <a:latin typeface="Poppins"/>
              <a:ea typeface="Poppins"/>
              <a:cs typeface="Poppins"/>
              <a:sym typeface="Poppins"/>
            </a:endParaRPr>
          </a:p>
        </p:txBody>
      </p:sp>
      <p:sp>
        <p:nvSpPr>
          <p:cNvPr id="751" name="Google Shape;751;p44"/>
          <p:cNvSpPr txBox="1"/>
          <p:nvPr/>
        </p:nvSpPr>
        <p:spPr>
          <a:xfrm>
            <a:off x="7050906" y="3566764"/>
            <a:ext cx="1905900" cy="3075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chemeClr val="accent5"/>
              </a:buClr>
              <a:buSzPts val="1200"/>
              <a:buFont typeface="Poppins"/>
              <a:buNone/>
            </a:pPr>
            <a:r>
              <a:rPr i="0" lang="en" sz="1000" u="none" cap="none" strike="noStrike">
                <a:latin typeface="Poppins"/>
                <a:ea typeface="Poppins"/>
                <a:cs typeface="Poppins"/>
                <a:sym typeface="Poppins"/>
              </a:rPr>
              <a:t>Advertising</a:t>
            </a:r>
            <a:endParaRPr i="0" sz="1000" u="none" cap="none" strike="noStrike">
              <a:latin typeface="Poppins"/>
              <a:ea typeface="Poppins"/>
              <a:cs typeface="Poppins"/>
              <a:sym typeface="Poppins"/>
            </a:endParaRPr>
          </a:p>
        </p:txBody>
      </p:sp>
      <p:sp>
        <p:nvSpPr>
          <p:cNvPr id="752" name="Google Shape;752;p44"/>
          <p:cNvSpPr txBox="1"/>
          <p:nvPr/>
        </p:nvSpPr>
        <p:spPr>
          <a:xfrm>
            <a:off x="7465500" y="3797000"/>
            <a:ext cx="1575300" cy="708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Online</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Print</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Outdoor/billboards etc</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Radio</a:t>
            </a:r>
            <a:endParaRPr b="0" i="0" sz="800" u="none" cap="none" strike="noStrike">
              <a:latin typeface="Poppins"/>
              <a:ea typeface="Poppins"/>
              <a:cs typeface="Poppins"/>
              <a:sym typeface="Poppins"/>
            </a:endParaRPr>
          </a:p>
          <a:p>
            <a:pPr indent="-171450" lvl="0" marL="171450" marR="0" rtl="0" algn="l">
              <a:lnSpc>
                <a:spcPct val="150000"/>
              </a:lnSpc>
              <a:spcBef>
                <a:spcPts val="0"/>
              </a:spcBef>
              <a:spcAft>
                <a:spcPts val="0"/>
              </a:spcAft>
              <a:buSzPts val="800"/>
              <a:buFont typeface="Poppins"/>
              <a:buChar char="•"/>
            </a:pPr>
            <a:r>
              <a:rPr b="0" i="0" lang="en" sz="800" u="none" cap="none" strike="noStrike">
                <a:latin typeface="Poppins"/>
                <a:ea typeface="Poppins"/>
                <a:cs typeface="Poppins"/>
                <a:sym typeface="Poppins"/>
              </a:rPr>
              <a:t>Television</a:t>
            </a:r>
            <a:endParaRPr b="0" i="0" sz="800" u="none" cap="none" strike="noStrike">
              <a:latin typeface="Poppins"/>
              <a:ea typeface="Poppins"/>
              <a:cs typeface="Poppins"/>
              <a:sym typeface="Poppins"/>
            </a:endParaRPr>
          </a:p>
        </p:txBody>
      </p:sp>
      <p:graphicFrame>
        <p:nvGraphicFramePr>
          <p:cNvPr id="753" name="Google Shape;753;p44"/>
          <p:cNvGraphicFramePr/>
          <p:nvPr/>
        </p:nvGraphicFramePr>
        <p:xfrm>
          <a:off x="412028" y="273098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1"/>
                    </a:solidFill>
                  </a:tcPr>
                </a:tc>
              </a:tr>
            </a:tbl>
          </a:graphicData>
        </a:graphic>
      </p:graphicFrame>
      <p:graphicFrame>
        <p:nvGraphicFramePr>
          <p:cNvPr id="754" name="Google Shape;754;p44"/>
          <p:cNvGraphicFramePr/>
          <p:nvPr/>
        </p:nvGraphicFramePr>
        <p:xfrm>
          <a:off x="2116858" y="2311761"/>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434343"/>
                    </a:solidFill>
                  </a:tcPr>
                </a:tc>
              </a:tr>
            </a:tbl>
          </a:graphicData>
        </a:graphic>
      </p:graphicFrame>
      <p:graphicFrame>
        <p:nvGraphicFramePr>
          <p:cNvPr id="755" name="Google Shape;755;p44"/>
          <p:cNvGraphicFramePr/>
          <p:nvPr/>
        </p:nvGraphicFramePr>
        <p:xfrm>
          <a:off x="3819775" y="2993709"/>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666666"/>
                    </a:solidFill>
                  </a:tcPr>
                </a:tc>
              </a:tr>
            </a:tbl>
          </a:graphicData>
        </a:graphic>
      </p:graphicFrame>
      <p:graphicFrame>
        <p:nvGraphicFramePr>
          <p:cNvPr id="756" name="Google Shape;756;p44"/>
          <p:cNvGraphicFramePr/>
          <p:nvPr/>
        </p:nvGraphicFramePr>
        <p:xfrm>
          <a:off x="5524739" y="2451160"/>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chemeClr val="accent4"/>
                    </a:solidFill>
                  </a:tcPr>
                </a:tc>
              </a:tr>
            </a:tbl>
          </a:graphicData>
        </a:graphic>
      </p:graphicFrame>
      <p:graphicFrame>
        <p:nvGraphicFramePr>
          <p:cNvPr id="757" name="Google Shape;757;p44"/>
          <p:cNvGraphicFramePr/>
          <p:nvPr/>
        </p:nvGraphicFramePr>
        <p:xfrm>
          <a:off x="7228124" y="2317014"/>
          <a:ext cx="3000000" cy="3000000"/>
        </p:xfrm>
        <a:graphic>
          <a:graphicData uri="http://schemas.openxmlformats.org/drawingml/2006/table">
            <a:tbl>
              <a:tblPr bandRow="1">
                <a:noFill/>
                <a:tableStyleId>{9B52D476-CBBE-4E93-8D54-1C56471AF8A7}</a:tableStyleId>
              </a:tblPr>
              <a:tblGrid>
                <a:gridCol w="150450"/>
                <a:gridCol w="150450"/>
                <a:gridCol w="150450"/>
                <a:gridCol w="150450"/>
                <a:gridCol w="150450"/>
                <a:gridCol w="150450"/>
                <a:gridCol w="150450"/>
                <a:gridCol w="150450"/>
                <a:gridCol w="150450"/>
                <a:gridCol w="150450"/>
              </a:tblGrid>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r h="139075">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c>
                  <a:txBody>
                    <a:bodyPr/>
                    <a:lstStyle/>
                    <a:p>
                      <a:pPr indent="0" lvl="0" marL="0" marR="0" rtl="0" algn="l">
                        <a:spcBef>
                          <a:spcPts val="0"/>
                        </a:spcBef>
                        <a:spcAft>
                          <a:spcPts val="0"/>
                        </a:spcAft>
                        <a:buClr>
                          <a:schemeClr val="dk1"/>
                        </a:buClr>
                        <a:buSzPts val="700"/>
                        <a:buFont typeface="Open Sans"/>
                        <a:buNone/>
                      </a:pPr>
                      <a:r>
                        <a:t/>
                      </a:r>
                      <a:endParaRPr sz="700" u="none" cap="none" strike="noStrike">
                        <a:latin typeface="Poppins"/>
                        <a:ea typeface="Poppins"/>
                        <a:cs typeface="Poppins"/>
                        <a:sym typeface="Poppins"/>
                      </a:endParaRPr>
                    </a:p>
                  </a:txBody>
                  <a:tcPr marT="16625" marB="16625" marR="16625" marL="16625">
                    <a:lnL cap="flat" cmpd="sng" w="12700">
                      <a:solidFill>
                        <a:srgbClr val="F9F8F5"/>
                      </a:solidFill>
                      <a:prstDash val="solid"/>
                      <a:round/>
                      <a:headEnd len="sm" w="sm" type="none"/>
                      <a:tailEnd len="sm" w="sm" type="none"/>
                    </a:lnL>
                    <a:lnR cap="flat" cmpd="sng" w="12700">
                      <a:solidFill>
                        <a:srgbClr val="F9F8F5"/>
                      </a:solidFill>
                      <a:prstDash val="solid"/>
                      <a:round/>
                      <a:headEnd len="sm" w="sm" type="none"/>
                      <a:tailEnd len="sm" w="sm" type="none"/>
                    </a:lnR>
                    <a:lnT cap="flat" cmpd="sng" w="12700">
                      <a:solidFill>
                        <a:srgbClr val="F9F8F5"/>
                      </a:solidFill>
                      <a:prstDash val="solid"/>
                      <a:round/>
                      <a:headEnd len="sm" w="sm" type="none"/>
                      <a:tailEnd len="sm" w="sm" type="none"/>
                    </a:lnT>
                    <a:lnB cap="flat" cmpd="sng" w="12700">
                      <a:solidFill>
                        <a:srgbClr val="F9F8F5"/>
                      </a:solidFill>
                      <a:prstDash val="solid"/>
                      <a:round/>
                      <a:headEnd len="sm" w="sm" type="none"/>
                      <a:tailEnd len="sm" w="sm" type="none"/>
                    </a:lnB>
                    <a:solidFill>
                      <a:srgbClr val="B7B7B7"/>
                    </a:solidFill>
                  </a:tcPr>
                </a:tc>
              </a:tr>
            </a:tbl>
          </a:graphicData>
        </a:graphic>
      </p:graphicFrame>
      <p:sp>
        <p:nvSpPr>
          <p:cNvPr id="758" name="Google Shape;758;p4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Marketing budget – What you currently spend</a:t>
            </a:r>
            <a:endParaRPr/>
          </a:p>
        </p:txBody>
      </p:sp>
      <p:sp>
        <p:nvSpPr>
          <p:cNvPr id="759" name="Google Shape;759;p4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60" name="Google Shape;760;p44"/>
          <p:cNvSpPr txBox="1"/>
          <p:nvPr/>
        </p:nvSpPr>
        <p:spPr>
          <a:xfrm>
            <a:off x="835025" y="1571422"/>
            <a:ext cx="65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50%</a:t>
            </a:r>
            <a:endParaRPr sz="1800">
              <a:latin typeface="Poppins"/>
              <a:ea typeface="Poppins"/>
              <a:cs typeface="Poppins"/>
              <a:sym typeface="Poppins"/>
            </a:endParaRPr>
          </a:p>
        </p:txBody>
      </p:sp>
      <p:sp>
        <p:nvSpPr>
          <p:cNvPr id="761" name="Google Shape;761;p44"/>
          <p:cNvSpPr txBox="1"/>
          <p:nvPr/>
        </p:nvSpPr>
        <p:spPr>
          <a:xfrm>
            <a:off x="2555600" y="1571422"/>
            <a:ext cx="65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Poppins"/>
                <a:ea typeface="Poppins"/>
                <a:cs typeface="Poppins"/>
                <a:sym typeface="Poppins"/>
              </a:rPr>
              <a:t>75</a:t>
            </a:r>
            <a:r>
              <a:rPr lang="en">
                <a:solidFill>
                  <a:srgbClr val="434343"/>
                </a:solidFill>
                <a:latin typeface="Poppins"/>
                <a:ea typeface="Poppins"/>
                <a:cs typeface="Poppins"/>
                <a:sym typeface="Poppins"/>
              </a:rPr>
              <a:t>%</a:t>
            </a:r>
            <a:endParaRPr sz="1800">
              <a:solidFill>
                <a:srgbClr val="434343"/>
              </a:solidFill>
              <a:latin typeface="Poppins"/>
              <a:ea typeface="Poppins"/>
              <a:cs typeface="Poppins"/>
              <a:sym typeface="Poppins"/>
            </a:endParaRPr>
          </a:p>
        </p:txBody>
      </p:sp>
      <p:sp>
        <p:nvSpPr>
          <p:cNvPr id="762" name="Google Shape;762;p44"/>
          <p:cNvSpPr txBox="1"/>
          <p:nvPr/>
        </p:nvSpPr>
        <p:spPr>
          <a:xfrm>
            <a:off x="4244700" y="1571422"/>
            <a:ext cx="65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latin typeface="Poppins"/>
                <a:ea typeface="Poppins"/>
                <a:cs typeface="Poppins"/>
                <a:sym typeface="Poppins"/>
              </a:rPr>
              <a:t>30</a:t>
            </a:r>
            <a:r>
              <a:rPr lang="en">
                <a:solidFill>
                  <a:srgbClr val="666666"/>
                </a:solidFill>
                <a:latin typeface="Poppins"/>
                <a:ea typeface="Poppins"/>
                <a:cs typeface="Poppins"/>
                <a:sym typeface="Poppins"/>
              </a:rPr>
              <a:t>%</a:t>
            </a:r>
            <a:endParaRPr sz="1800">
              <a:solidFill>
                <a:srgbClr val="666666"/>
              </a:solidFill>
              <a:latin typeface="Poppins"/>
              <a:ea typeface="Poppins"/>
              <a:cs typeface="Poppins"/>
              <a:sym typeface="Poppins"/>
            </a:endParaRPr>
          </a:p>
        </p:txBody>
      </p:sp>
      <p:sp>
        <p:nvSpPr>
          <p:cNvPr id="763" name="Google Shape;763;p44"/>
          <p:cNvSpPr txBox="1"/>
          <p:nvPr/>
        </p:nvSpPr>
        <p:spPr>
          <a:xfrm>
            <a:off x="5954450" y="1571422"/>
            <a:ext cx="65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Poppins"/>
                <a:ea typeface="Poppins"/>
                <a:cs typeface="Poppins"/>
                <a:sym typeface="Poppins"/>
              </a:rPr>
              <a:t>7</a:t>
            </a:r>
            <a:r>
              <a:rPr lang="en">
                <a:solidFill>
                  <a:srgbClr val="999999"/>
                </a:solidFill>
                <a:latin typeface="Poppins"/>
                <a:ea typeface="Poppins"/>
                <a:cs typeface="Poppins"/>
                <a:sym typeface="Poppins"/>
              </a:rPr>
              <a:t>0%</a:t>
            </a:r>
            <a:endParaRPr sz="1800">
              <a:solidFill>
                <a:srgbClr val="999999"/>
              </a:solidFill>
              <a:latin typeface="Poppins"/>
              <a:ea typeface="Poppins"/>
              <a:cs typeface="Poppins"/>
              <a:sym typeface="Poppins"/>
            </a:endParaRPr>
          </a:p>
        </p:txBody>
      </p:sp>
      <p:sp>
        <p:nvSpPr>
          <p:cNvPr id="764" name="Google Shape;764;p44"/>
          <p:cNvSpPr txBox="1"/>
          <p:nvPr/>
        </p:nvSpPr>
        <p:spPr>
          <a:xfrm>
            <a:off x="7677175" y="1571422"/>
            <a:ext cx="65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B7B7B7"/>
                </a:solidFill>
                <a:latin typeface="Poppins"/>
                <a:ea typeface="Poppins"/>
                <a:cs typeface="Poppins"/>
                <a:sym typeface="Poppins"/>
              </a:rPr>
              <a:t>8</a:t>
            </a:r>
            <a:r>
              <a:rPr lang="en">
                <a:solidFill>
                  <a:srgbClr val="B7B7B7"/>
                </a:solidFill>
                <a:latin typeface="Poppins"/>
                <a:ea typeface="Poppins"/>
                <a:cs typeface="Poppins"/>
                <a:sym typeface="Poppins"/>
              </a:rPr>
              <a:t>0%</a:t>
            </a:r>
            <a:endParaRPr sz="1800">
              <a:solidFill>
                <a:srgbClr val="B7B7B7"/>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000"/>
                                        <p:tgtEl>
                                          <p:spTgt spid="7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500"/>
                                        <p:tgtEl>
                                          <p:spTgt spid="75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500"/>
                                        <p:tgtEl>
                                          <p:spTgt spid="75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500"/>
                                        <p:tgtEl>
                                          <p:spTgt spid="755"/>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500"/>
                                        <p:tgtEl>
                                          <p:spTgt spid="756"/>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5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aphicFrame>
        <p:nvGraphicFramePr>
          <p:cNvPr id="770" name="Google Shape;770;p45"/>
          <p:cNvGraphicFramePr/>
          <p:nvPr/>
        </p:nvGraphicFramePr>
        <p:xfrm>
          <a:off x="231650" y="1142521"/>
          <a:ext cx="3000000" cy="3000000"/>
        </p:xfrm>
        <a:graphic>
          <a:graphicData uri="http://schemas.openxmlformats.org/drawingml/2006/table">
            <a:tbl>
              <a:tblPr bandRow="1" firstRow="1">
                <a:noFill/>
                <a:tableStyleId>{9B52D476-CBBE-4E93-8D54-1C56471AF8A7}</a:tableStyleId>
              </a:tblPr>
              <a:tblGrid>
                <a:gridCol w="1058625"/>
                <a:gridCol w="695525"/>
                <a:gridCol w="884000"/>
                <a:gridCol w="879375"/>
                <a:gridCol w="879375"/>
              </a:tblGrid>
              <a:tr h="127775">
                <a:tc>
                  <a:txBody>
                    <a:bodyPr/>
                    <a:lstStyle/>
                    <a:p>
                      <a:pPr indent="0" lvl="0" marL="0" marR="0" rtl="0" algn="ctr">
                        <a:spcBef>
                          <a:spcPts val="0"/>
                        </a:spcBef>
                        <a:spcAft>
                          <a:spcPts val="0"/>
                        </a:spcAft>
                        <a:buClr>
                          <a:schemeClr val="lt2"/>
                        </a:buClr>
                        <a:buSzPts val="700"/>
                        <a:buFont typeface="Poppins"/>
                        <a:buNone/>
                      </a:pPr>
                      <a:r>
                        <a:rPr i="0" lang="en" sz="600" u="none" cap="none" strike="noStrike">
                          <a:solidFill>
                            <a:schemeClr val="lt2"/>
                          </a:solidFill>
                          <a:latin typeface="Poppins"/>
                          <a:ea typeface="Poppins"/>
                          <a:cs typeface="Poppins"/>
                          <a:sym typeface="Poppins"/>
                        </a:rPr>
                        <a:t>Category</a:t>
                      </a:r>
                      <a:endParaRPr sz="600" u="none" cap="none" strike="noStrike">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Clr>
                          <a:schemeClr val="lt2"/>
                        </a:buClr>
                        <a:buSzPts val="700"/>
                        <a:buFont typeface="Poppins"/>
                        <a:buNone/>
                      </a:pPr>
                      <a:r>
                        <a:rPr lang="en" sz="600" u="none" cap="none" strike="noStrike">
                          <a:solidFill>
                            <a:schemeClr val="lt2"/>
                          </a:solidFill>
                          <a:latin typeface="Poppins"/>
                          <a:ea typeface="Poppins"/>
                          <a:cs typeface="Poppins"/>
                          <a:sym typeface="Poppins"/>
                        </a:rPr>
                        <a:t>Jan</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chemeClr val="lt2"/>
                        </a:buClr>
                        <a:buSzPts val="700"/>
                        <a:buFont typeface="Century Gothic"/>
                        <a:buNone/>
                      </a:pPr>
                      <a:r>
                        <a:rPr lang="en" sz="600" u="none" cap="none" strike="noStrike">
                          <a:solidFill>
                            <a:schemeClr val="lt2"/>
                          </a:solidFill>
                          <a:latin typeface="Poppins"/>
                          <a:ea typeface="Poppins"/>
                          <a:cs typeface="Poppins"/>
                          <a:sym typeface="Poppins"/>
                        </a:rPr>
                        <a:t>Feb</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chemeClr val="lt2"/>
                        </a:buClr>
                        <a:buSzPts val="700"/>
                        <a:buFont typeface="Century Gothic"/>
                        <a:buNone/>
                      </a:pPr>
                      <a:r>
                        <a:rPr lang="en" sz="600" u="none" cap="none" strike="noStrike">
                          <a:solidFill>
                            <a:schemeClr val="lt2"/>
                          </a:solidFill>
                          <a:latin typeface="Poppins"/>
                          <a:ea typeface="Poppins"/>
                          <a:cs typeface="Poppins"/>
                          <a:sym typeface="Poppins"/>
                        </a:rPr>
                        <a:t>March</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Clr>
                          <a:schemeClr val="lt2"/>
                        </a:buClr>
                        <a:buSzPts val="700"/>
                        <a:buFont typeface="Poppins"/>
                        <a:buNone/>
                      </a:pPr>
                      <a:r>
                        <a:rPr i="0" lang="en" sz="600" u="none" cap="none" strike="noStrike">
                          <a:solidFill>
                            <a:schemeClr val="lt2"/>
                          </a:solidFill>
                          <a:latin typeface="Poppins"/>
                          <a:ea typeface="Poppins"/>
                          <a:cs typeface="Poppins"/>
                          <a:sym typeface="Poppins"/>
                        </a:rPr>
                        <a:t>Q</a:t>
                      </a:r>
                      <a:r>
                        <a:rPr lang="en" sz="600" u="none" cap="none" strike="noStrike">
                          <a:solidFill>
                            <a:schemeClr val="lt2"/>
                          </a:solidFill>
                          <a:latin typeface="Poppins"/>
                          <a:ea typeface="Poppins"/>
                          <a:cs typeface="Poppins"/>
                          <a:sym typeface="Poppins"/>
                        </a:rPr>
                        <a:t>1 </a:t>
                      </a:r>
                      <a:r>
                        <a:rPr i="0" lang="en" sz="600" u="none" cap="none" strike="noStrike">
                          <a:solidFill>
                            <a:schemeClr val="lt2"/>
                          </a:solidFill>
                          <a:latin typeface="Poppins"/>
                          <a:ea typeface="Poppins"/>
                          <a:cs typeface="Poppins"/>
                          <a:sym typeface="Poppins"/>
                        </a:rPr>
                        <a:t>Totals</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r>
              <a:tr h="132175">
                <a:tc>
                  <a:txBody>
                    <a:bodyPr/>
                    <a:lstStyle/>
                    <a:p>
                      <a:pPr indent="0" lvl="0" marL="0" marR="0" rtl="0" algn="ctr">
                        <a:spcBef>
                          <a:spcPts val="0"/>
                        </a:spcBef>
                        <a:spcAft>
                          <a:spcPts val="0"/>
                        </a:spcAft>
                        <a:buClr>
                          <a:schemeClr val="lt2"/>
                        </a:buClr>
                        <a:buSzPts val="600"/>
                        <a:buFont typeface="Poppins"/>
                        <a:buNone/>
                      </a:pPr>
                      <a:r>
                        <a:rPr b="1" i="0" lang="en" sz="600" u="none" cap="none" strike="noStrike">
                          <a:solidFill>
                            <a:srgbClr val="000000"/>
                          </a:solidFill>
                          <a:latin typeface="Poppins"/>
                          <a:ea typeface="Poppins"/>
                          <a:cs typeface="Poppins"/>
                          <a:sym typeface="Poppins"/>
                        </a:rPr>
                        <a:t>National Marketing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Banner Ads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lnSpc>
                          <a:spcPct val="100000"/>
                        </a:lnSpc>
                        <a:spcBef>
                          <a:spcPts val="0"/>
                        </a:spcBef>
                        <a:spcAft>
                          <a:spcPts val="0"/>
                        </a:spcAft>
                        <a:buClr>
                          <a:schemeClr val="lt2"/>
                        </a:buClr>
                        <a:buSzPts val="600"/>
                        <a:buFont typeface="Century Gothic"/>
                        <a:buNone/>
                      </a:pPr>
                      <a:r>
                        <a:rPr b="1" i="0" lang="en" sz="600" u="none" cap="none" strike="noStrike">
                          <a:solidFill>
                            <a:srgbClr val="000000"/>
                          </a:solidFill>
                          <a:latin typeface="Poppins"/>
                          <a:ea typeface="Poppins"/>
                          <a:cs typeface="Poppins"/>
                          <a:sym typeface="Poppins"/>
                        </a:rPr>
                        <a:t>Local Marketing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Newspaper</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In- store marketing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POP</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lt2"/>
                        </a:buClr>
                        <a:buSzPts val="600"/>
                        <a:buFont typeface="Poppins"/>
                        <a:buNone/>
                      </a:pPr>
                      <a:r>
                        <a:rPr b="1" i="0" lang="en" sz="600" u="none" cap="none" strike="noStrike">
                          <a:solidFill>
                            <a:srgbClr val="000000"/>
                          </a:solidFill>
                          <a:latin typeface="Poppins"/>
                          <a:ea typeface="Poppins"/>
                          <a:cs typeface="Poppins"/>
                          <a:sym typeface="Poppins"/>
                        </a:rPr>
                        <a:t>Public Relations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Sponsorships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1"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Press Releases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Webinars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Conferences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Client Events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lnSpc>
                          <a:spcPct val="100000"/>
                        </a:lnSpc>
                        <a:spcBef>
                          <a:spcPts val="0"/>
                        </a:spcBef>
                        <a:spcAft>
                          <a:spcPts val="0"/>
                        </a:spcAft>
                        <a:buClr>
                          <a:schemeClr val="lt2"/>
                        </a:buClr>
                        <a:buSzPts val="600"/>
                        <a:buFont typeface="Century Gothic"/>
                        <a:buNone/>
                      </a:pPr>
                      <a:r>
                        <a:rPr b="1" i="0" lang="en" sz="600" u="none" cap="none" strike="noStrike">
                          <a:solidFill>
                            <a:srgbClr val="000000"/>
                          </a:solidFill>
                          <a:latin typeface="Poppins"/>
                          <a:ea typeface="Poppins"/>
                          <a:cs typeface="Poppins"/>
                          <a:sym typeface="Poppins"/>
                        </a:rPr>
                        <a:t>Content Marketing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Sponsored Content</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Landing Page</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White Papers/ eBooks</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16650">
                <a:tc>
                  <a:txBody>
                    <a:bodyPr/>
                    <a:lstStyle/>
                    <a:p>
                      <a:pPr indent="0" lvl="0" marL="0" marR="0" rtl="0" algn="ctr">
                        <a:spcBef>
                          <a:spcPts val="0"/>
                        </a:spcBef>
                        <a:spcAft>
                          <a:spcPts val="0"/>
                        </a:spcAft>
                        <a:buClr>
                          <a:schemeClr val="lt2"/>
                        </a:buClr>
                        <a:buSzPts val="600"/>
                        <a:buFont typeface="Poppins"/>
                        <a:buNone/>
                      </a:pPr>
                      <a:r>
                        <a:rPr b="1" i="0" lang="en" sz="600" u="none" cap="none" strike="noStrike">
                          <a:solidFill>
                            <a:srgbClr val="000000"/>
                          </a:solidFill>
                          <a:latin typeface="Poppins"/>
                          <a:ea typeface="Poppins"/>
                          <a:cs typeface="Poppins"/>
                          <a:sym typeface="Poppins"/>
                        </a:rPr>
                        <a:t>Social Media</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Twitter </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Facebook</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Pinterest</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Instagram</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google+</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3255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LinkedIn</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r>
            </a:tbl>
          </a:graphicData>
        </a:graphic>
      </p:graphicFrame>
      <p:graphicFrame>
        <p:nvGraphicFramePr>
          <p:cNvPr id="771" name="Google Shape;771;p45"/>
          <p:cNvGraphicFramePr/>
          <p:nvPr/>
        </p:nvGraphicFramePr>
        <p:xfrm>
          <a:off x="4743969" y="1142516"/>
          <a:ext cx="3000000" cy="3000000"/>
        </p:xfrm>
        <a:graphic>
          <a:graphicData uri="http://schemas.openxmlformats.org/drawingml/2006/table">
            <a:tbl>
              <a:tblPr bandRow="1" firstRow="1">
                <a:noFill/>
                <a:tableStyleId>{9B52D476-CBBE-4E93-8D54-1C56471AF8A7}</a:tableStyleId>
              </a:tblPr>
              <a:tblGrid>
                <a:gridCol w="828450"/>
                <a:gridCol w="914450"/>
                <a:gridCol w="772100"/>
                <a:gridCol w="716275"/>
                <a:gridCol w="910975"/>
              </a:tblGrid>
              <a:tr h="134375">
                <a:tc>
                  <a:txBody>
                    <a:bodyPr/>
                    <a:lstStyle/>
                    <a:p>
                      <a:pPr indent="0" lvl="0" marL="0" marR="0" rtl="0" algn="ctr">
                        <a:spcBef>
                          <a:spcPts val="0"/>
                        </a:spcBef>
                        <a:spcAft>
                          <a:spcPts val="0"/>
                        </a:spcAft>
                        <a:buClr>
                          <a:schemeClr val="lt2"/>
                        </a:buClr>
                        <a:buSzPts val="700"/>
                        <a:buFont typeface="Poppins"/>
                        <a:buNone/>
                      </a:pPr>
                      <a:r>
                        <a:rPr i="0" lang="en" sz="600" u="none" cap="none" strike="noStrike">
                          <a:solidFill>
                            <a:schemeClr val="lt2"/>
                          </a:solidFill>
                          <a:latin typeface="Poppins"/>
                          <a:ea typeface="Poppins"/>
                          <a:cs typeface="Poppins"/>
                          <a:sym typeface="Poppins"/>
                        </a:rPr>
                        <a:t>Category</a:t>
                      </a:r>
                      <a:endParaRPr sz="600" u="none" cap="none" strike="noStrike">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Clr>
                          <a:schemeClr val="lt2"/>
                        </a:buClr>
                        <a:buSzPts val="700"/>
                        <a:buFont typeface="Poppins"/>
                        <a:buNone/>
                      </a:pPr>
                      <a:r>
                        <a:rPr lang="en" sz="600" u="none" cap="none" strike="noStrike">
                          <a:solidFill>
                            <a:schemeClr val="lt2"/>
                          </a:solidFill>
                          <a:latin typeface="Poppins"/>
                          <a:ea typeface="Poppins"/>
                          <a:cs typeface="Poppins"/>
                          <a:sym typeface="Poppins"/>
                        </a:rPr>
                        <a:t>Jan</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chemeClr val="lt2"/>
                        </a:buClr>
                        <a:buSzPts val="700"/>
                        <a:buFont typeface="Century Gothic"/>
                        <a:buNone/>
                      </a:pPr>
                      <a:r>
                        <a:rPr lang="en" sz="600" u="none" cap="none" strike="noStrike">
                          <a:solidFill>
                            <a:schemeClr val="lt2"/>
                          </a:solidFill>
                          <a:latin typeface="Poppins"/>
                          <a:ea typeface="Poppins"/>
                          <a:cs typeface="Poppins"/>
                          <a:sym typeface="Poppins"/>
                        </a:rPr>
                        <a:t>Feb</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chemeClr val="lt2"/>
                        </a:buClr>
                        <a:buSzPts val="700"/>
                        <a:buFont typeface="Century Gothic"/>
                        <a:buNone/>
                      </a:pPr>
                      <a:r>
                        <a:rPr lang="en" sz="600" u="none" cap="none" strike="noStrike">
                          <a:solidFill>
                            <a:schemeClr val="lt2"/>
                          </a:solidFill>
                          <a:latin typeface="Poppins"/>
                          <a:ea typeface="Poppins"/>
                          <a:cs typeface="Poppins"/>
                          <a:sym typeface="Poppins"/>
                        </a:rPr>
                        <a:t>March</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Clr>
                          <a:schemeClr val="lt2"/>
                        </a:buClr>
                        <a:buSzPts val="700"/>
                        <a:buFont typeface="Poppins"/>
                        <a:buNone/>
                      </a:pPr>
                      <a:r>
                        <a:rPr i="0" lang="en" sz="600" u="none" cap="none" strike="noStrike">
                          <a:solidFill>
                            <a:schemeClr val="lt2"/>
                          </a:solidFill>
                          <a:latin typeface="Poppins"/>
                          <a:ea typeface="Poppins"/>
                          <a:cs typeface="Poppins"/>
                          <a:sym typeface="Poppins"/>
                        </a:rPr>
                        <a:t>Q</a:t>
                      </a:r>
                      <a:r>
                        <a:rPr lang="en" sz="600" u="none" cap="none" strike="noStrike">
                          <a:solidFill>
                            <a:schemeClr val="lt2"/>
                          </a:solidFill>
                          <a:latin typeface="Poppins"/>
                          <a:ea typeface="Poppins"/>
                          <a:cs typeface="Poppins"/>
                          <a:sym typeface="Poppins"/>
                        </a:rPr>
                        <a:t>1 </a:t>
                      </a:r>
                      <a:r>
                        <a:rPr i="0" lang="en" sz="600" u="none" cap="none" strike="noStrike">
                          <a:solidFill>
                            <a:schemeClr val="lt2"/>
                          </a:solidFill>
                          <a:latin typeface="Poppins"/>
                          <a:ea typeface="Poppins"/>
                          <a:cs typeface="Poppins"/>
                          <a:sym typeface="Poppins"/>
                        </a:rPr>
                        <a:t>Totals</a:t>
                      </a:r>
                      <a:endParaRPr sz="600" u="none" cap="none" strike="noStrike">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solidFill>
                  </a:tcPr>
                </a:tc>
              </a:tr>
              <a:tr h="131500">
                <a:tc>
                  <a:txBody>
                    <a:bodyPr/>
                    <a:lstStyle/>
                    <a:p>
                      <a:pPr indent="0" lvl="0" marL="0" marR="0" rtl="0" algn="ctr">
                        <a:spcBef>
                          <a:spcPts val="0"/>
                        </a:spcBef>
                        <a:spcAft>
                          <a:spcPts val="0"/>
                        </a:spcAft>
                        <a:buClr>
                          <a:schemeClr val="lt2"/>
                        </a:buClr>
                        <a:buSzPts val="600"/>
                        <a:buFont typeface="Poppins"/>
                        <a:buNone/>
                      </a:pPr>
                      <a:r>
                        <a:rPr b="1" i="0" lang="en" sz="600" u="none" cap="none" strike="noStrike">
                          <a:solidFill>
                            <a:srgbClr val="000000"/>
                          </a:solidFill>
                          <a:latin typeface="Poppins"/>
                          <a:ea typeface="Poppins"/>
                          <a:cs typeface="Poppins"/>
                          <a:sym typeface="Poppins"/>
                        </a:rPr>
                        <a:t>Online</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Blog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lnSpc>
                          <a:spcPct val="100000"/>
                        </a:lnSpc>
                        <a:spcBef>
                          <a:spcPts val="0"/>
                        </a:spcBef>
                        <a:spcAft>
                          <a:spcPts val="0"/>
                        </a:spcAft>
                        <a:buClr>
                          <a:schemeClr val="dk1"/>
                        </a:buClr>
                        <a:buSzPts val="600"/>
                        <a:buFont typeface="Roboto"/>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lnSpc>
                          <a:spcPct val="100000"/>
                        </a:lnSpc>
                        <a:spcBef>
                          <a:spcPts val="0"/>
                        </a:spcBef>
                        <a:spcAft>
                          <a:spcPts val="0"/>
                        </a:spcAft>
                        <a:buClr>
                          <a:schemeClr val="dk1"/>
                        </a:buClr>
                        <a:buSzPts val="600"/>
                        <a:buFont typeface="Roboto"/>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Website</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Mobile App </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Mobile Alerts</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Email Newsletter</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lnSpc>
                          <a:spcPct val="100000"/>
                        </a:lnSpc>
                        <a:spcBef>
                          <a:spcPts val="0"/>
                        </a:spcBef>
                        <a:spcAft>
                          <a:spcPts val="0"/>
                        </a:spcAft>
                        <a:buClr>
                          <a:schemeClr val="lt2"/>
                        </a:buClr>
                        <a:buSzPts val="600"/>
                        <a:buFont typeface="Century Gothic"/>
                        <a:buNone/>
                      </a:pPr>
                      <a:r>
                        <a:rPr b="1" i="0" lang="en" sz="600" u="none" cap="none" strike="noStrike">
                          <a:solidFill>
                            <a:srgbClr val="000000"/>
                          </a:solidFill>
                          <a:latin typeface="Poppins"/>
                          <a:ea typeface="Poppins"/>
                          <a:cs typeface="Poppins"/>
                          <a:sym typeface="Poppins"/>
                        </a:rPr>
                        <a:t>Advertising</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Online</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Print</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Outdoor</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Radio</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9F8F5"/>
                    </a:solidFill>
                  </a:tcPr>
                </a:tc>
              </a:tr>
              <a:tr h="122700">
                <a:tc>
                  <a:txBody>
                    <a:bodyPr/>
                    <a:lstStyle/>
                    <a:p>
                      <a:pPr indent="0" lvl="0" marL="0" marR="0" rtl="0" algn="ctr">
                        <a:spcBef>
                          <a:spcPts val="0"/>
                        </a:spcBef>
                        <a:spcAft>
                          <a:spcPts val="0"/>
                        </a:spcAft>
                        <a:buClr>
                          <a:schemeClr val="dk2"/>
                        </a:buClr>
                        <a:buSzPts val="600"/>
                        <a:buFont typeface="Poppins"/>
                        <a:buNone/>
                      </a:pPr>
                      <a:r>
                        <a:rPr i="0" lang="en" sz="600" u="none" cap="none" strike="noStrike">
                          <a:solidFill>
                            <a:srgbClr val="000000"/>
                          </a:solidFill>
                          <a:latin typeface="Poppins"/>
                          <a:ea typeface="Poppins"/>
                          <a:cs typeface="Poppins"/>
                          <a:sym typeface="Poppins"/>
                        </a:rPr>
                        <a:t>Television</a:t>
                      </a:r>
                      <a:endParaRPr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c>
                  <a:txBody>
                    <a:bodyPr/>
                    <a:lstStyle/>
                    <a:p>
                      <a:pPr indent="0" lvl="0" marL="0" marR="0" rtl="0" algn="ctr">
                        <a:spcBef>
                          <a:spcPts val="0"/>
                        </a:spcBef>
                        <a:spcAft>
                          <a:spcPts val="0"/>
                        </a:spcAft>
                        <a:buClr>
                          <a:schemeClr val="dk1"/>
                        </a:buClr>
                        <a:buSzPts val="400"/>
                        <a:buFont typeface="Open Sans"/>
                        <a:buNone/>
                      </a:pPr>
                      <a:r>
                        <a:t/>
                      </a:r>
                      <a:endParaRPr b="0" i="0" sz="600" u="none" cap="none" strike="noStrike">
                        <a:solidFill>
                          <a:srgbClr val="000000"/>
                        </a:solidFill>
                        <a:latin typeface="Poppins"/>
                        <a:ea typeface="Poppins"/>
                        <a:cs typeface="Poppins"/>
                        <a:sym typeface="Poppins"/>
                      </a:endParaRPr>
                    </a:p>
                  </a:txBody>
                  <a:tcPr marT="34300" marB="34300" marR="68575" marL="68575" anchor="ctr">
                    <a:lnL cap="flat" cmpd="sng" w="9525">
                      <a:solidFill>
                        <a:schemeClr val="l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8F5"/>
                    </a:solidFill>
                  </a:tcPr>
                </a:tc>
              </a:tr>
            </a:tbl>
          </a:graphicData>
        </a:graphic>
      </p:graphicFrame>
      <p:sp>
        <p:nvSpPr>
          <p:cNvPr id="772" name="Google Shape;772;p45"/>
          <p:cNvSpPr txBox="1"/>
          <p:nvPr>
            <p:ph type="title"/>
          </p:nvPr>
        </p:nvSpPr>
        <p:spPr>
          <a:xfrm>
            <a:off x="413650" y="552294"/>
            <a:ext cx="8436900" cy="4635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Marketing budget – for Q1</a:t>
            </a:r>
            <a:endParaRPr/>
          </a:p>
        </p:txBody>
      </p:sp>
      <p:sp>
        <p:nvSpPr>
          <p:cNvPr id="773" name="Google Shape;773;p4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4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
        <p:nvSpPr>
          <p:cNvPr id="779" name="Google Shape;779;p46"/>
          <p:cNvSpPr/>
          <p:nvPr/>
        </p:nvSpPr>
        <p:spPr>
          <a:xfrm>
            <a:off x="419550" y="1408725"/>
            <a:ext cx="6555000" cy="3604500"/>
          </a:xfrm>
          <a:prstGeom prst="roundRect">
            <a:avLst>
              <a:gd fmla="val 5336" name="adj"/>
            </a:avLst>
          </a:prstGeom>
          <a:solidFill>
            <a:srgbClr val="F5F1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780" name="Google Shape;780;p4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Go-to-Market (GTM) strategy</a:t>
            </a:r>
            <a:endParaRPr/>
          </a:p>
        </p:txBody>
      </p:sp>
      <p:sp>
        <p:nvSpPr>
          <p:cNvPr id="781" name="Google Shape;781;p46"/>
          <p:cNvSpPr/>
          <p:nvPr/>
        </p:nvSpPr>
        <p:spPr>
          <a:xfrm>
            <a:off x="562026" y="1665424"/>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1</a:t>
            </a:r>
            <a:endParaRPr b="1" sz="1800"/>
          </a:p>
        </p:txBody>
      </p:sp>
      <p:sp>
        <p:nvSpPr>
          <p:cNvPr id="782" name="Google Shape;782;p46"/>
          <p:cNvSpPr/>
          <p:nvPr/>
        </p:nvSpPr>
        <p:spPr>
          <a:xfrm>
            <a:off x="3494251" y="1665424"/>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3</a:t>
            </a:r>
            <a:endParaRPr b="1" sz="1800"/>
          </a:p>
        </p:txBody>
      </p:sp>
      <p:sp>
        <p:nvSpPr>
          <p:cNvPr id="783" name="Google Shape;783;p46"/>
          <p:cNvSpPr/>
          <p:nvPr/>
        </p:nvSpPr>
        <p:spPr>
          <a:xfrm>
            <a:off x="562026" y="3227799"/>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2</a:t>
            </a:r>
            <a:endParaRPr b="1" sz="1800"/>
          </a:p>
        </p:txBody>
      </p:sp>
      <p:sp>
        <p:nvSpPr>
          <p:cNvPr id="784" name="Google Shape;784;p46"/>
          <p:cNvSpPr/>
          <p:nvPr/>
        </p:nvSpPr>
        <p:spPr>
          <a:xfrm>
            <a:off x="3494251" y="3227799"/>
            <a:ext cx="400200" cy="400200"/>
          </a:xfrm>
          <a:prstGeom prst="ellipse">
            <a:avLst/>
          </a:prstGeom>
          <a:solidFill>
            <a:srgbClr val="09100F"/>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800">
                <a:solidFill>
                  <a:srgbClr val="F9F8F5"/>
                </a:solidFill>
                <a:latin typeface="Poppins"/>
                <a:ea typeface="Poppins"/>
                <a:cs typeface="Poppins"/>
                <a:sym typeface="Poppins"/>
              </a:rPr>
              <a:t>4</a:t>
            </a:r>
            <a:endParaRPr b="1" sz="1800"/>
          </a:p>
        </p:txBody>
      </p:sp>
      <p:cxnSp>
        <p:nvCxnSpPr>
          <p:cNvPr id="785" name="Google Shape;785;p46"/>
          <p:cNvCxnSpPr/>
          <p:nvPr/>
        </p:nvCxnSpPr>
        <p:spPr>
          <a:xfrm>
            <a:off x="3303325" y="1354200"/>
            <a:ext cx="0" cy="3659100"/>
          </a:xfrm>
          <a:prstGeom prst="straightConnector1">
            <a:avLst/>
          </a:prstGeom>
          <a:noFill/>
          <a:ln cap="flat" cmpd="sng" w="76200">
            <a:solidFill>
              <a:srgbClr val="F9F8F5"/>
            </a:solidFill>
            <a:prstDash val="solid"/>
            <a:round/>
            <a:headEnd len="med" w="med" type="none"/>
            <a:tailEnd len="med" w="med" type="none"/>
          </a:ln>
        </p:spPr>
      </p:cxnSp>
      <p:sp>
        <p:nvSpPr>
          <p:cNvPr id="786" name="Google Shape;786;p46"/>
          <p:cNvSpPr txBox="1"/>
          <p:nvPr/>
        </p:nvSpPr>
        <p:spPr>
          <a:xfrm>
            <a:off x="1054550" y="1601325"/>
            <a:ext cx="2121300" cy="119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Poppins"/>
              <a:buNone/>
            </a:pPr>
            <a:r>
              <a:rPr i="0" lang="en" sz="1300" u="none" cap="none" strike="noStrike">
                <a:latin typeface="Poppins"/>
                <a:ea typeface="Poppins"/>
                <a:cs typeface="Poppins"/>
                <a:sym typeface="Poppins"/>
              </a:rPr>
              <a:t>What you’re marketing</a:t>
            </a:r>
            <a:br>
              <a:rPr i="0" lang="en" sz="1300" u="none" cap="none" strike="noStrike">
                <a:latin typeface="Poppins"/>
                <a:ea typeface="Poppins"/>
                <a:cs typeface="Poppins"/>
                <a:sym typeface="Poppins"/>
              </a:rPr>
            </a:br>
            <a:endParaRPr b="0" i="0" sz="1300" u="none" cap="none" strike="noStrike">
              <a:latin typeface="Poppins"/>
              <a:ea typeface="Poppins"/>
              <a:cs typeface="Poppins"/>
              <a:sym typeface="Poppins"/>
            </a:endParaRPr>
          </a:p>
          <a:p>
            <a:pPr indent="-184912" lvl="0" marL="210312" marR="0" rtl="0" algn="l">
              <a:spcBef>
                <a:spcPts val="0"/>
              </a:spcBef>
              <a:spcAft>
                <a:spcPts val="0"/>
              </a:spcAft>
              <a:buSzPts val="900"/>
              <a:buFont typeface="Poppins"/>
              <a:buChar char="•"/>
            </a:pPr>
            <a:r>
              <a:rPr b="0" i="0" lang="en" sz="800" u="none" cap="none" strike="noStrike">
                <a:latin typeface="Poppins"/>
                <a:ea typeface="Poppins"/>
                <a:cs typeface="Poppins"/>
                <a:sym typeface="Poppins"/>
              </a:rPr>
              <a:t>Market positioning</a:t>
            </a:r>
            <a:endParaRPr b="0" i="0" sz="800" u="none" cap="none" strike="noStrike">
              <a:latin typeface="Poppins"/>
              <a:ea typeface="Poppins"/>
              <a:cs typeface="Poppins"/>
              <a:sym typeface="Poppins"/>
            </a:endParaRPr>
          </a:p>
          <a:p>
            <a:pPr indent="-184912" lvl="0" marL="210312" marR="0" rtl="0" algn="l">
              <a:spcBef>
                <a:spcPts val="1000"/>
              </a:spcBef>
              <a:spcAft>
                <a:spcPts val="0"/>
              </a:spcAft>
              <a:buSzPts val="900"/>
              <a:buFont typeface="Poppins"/>
              <a:buChar char="•"/>
            </a:pPr>
            <a:r>
              <a:rPr b="0" i="0" lang="en" sz="800" u="none" cap="none" strike="noStrike">
                <a:latin typeface="Poppins"/>
                <a:ea typeface="Poppins"/>
                <a:cs typeface="Poppins"/>
                <a:sym typeface="Poppins"/>
              </a:rPr>
              <a:t>Key product attributes</a:t>
            </a:r>
            <a:endParaRPr b="0" i="0" sz="800" u="none" cap="none" strike="noStrike">
              <a:latin typeface="Poppins"/>
              <a:ea typeface="Poppins"/>
              <a:cs typeface="Poppins"/>
              <a:sym typeface="Poppins"/>
            </a:endParaRPr>
          </a:p>
          <a:p>
            <a:pPr indent="-184912" lvl="0" marL="210312" marR="0" rtl="0" algn="l">
              <a:spcBef>
                <a:spcPts val="1000"/>
              </a:spcBef>
              <a:spcAft>
                <a:spcPts val="0"/>
              </a:spcAft>
              <a:buSzPts val="900"/>
              <a:buFont typeface="Poppins"/>
              <a:buChar char="•"/>
            </a:pPr>
            <a:r>
              <a:rPr b="0" i="0" lang="en" sz="800" u="none" cap="none" strike="noStrike">
                <a:latin typeface="Poppins"/>
                <a:ea typeface="Poppins"/>
                <a:cs typeface="Poppins"/>
                <a:sym typeface="Poppins"/>
              </a:rPr>
              <a:t>Price positioning</a:t>
            </a:r>
            <a:endParaRPr b="0" i="0" sz="800" u="none" cap="none" strike="noStrike">
              <a:latin typeface="Poppins"/>
              <a:ea typeface="Poppins"/>
              <a:cs typeface="Poppins"/>
              <a:sym typeface="Poppins"/>
            </a:endParaRPr>
          </a:p>
          <a:p>
            <a:pPr indent="-184912" lvl="0" marL="210312" marR="0" rtl="0" algn="l">
              <a:spcBef>
                <a:spcPts val="1000"/>
              </a:spcBef>
              <a:spcAft>
                <a:spcPts val="1000"/>
              </a:spcAft>
              <a:buSzPts val="900"/>
              <a:buFont typeface="Poppins"/>
              <a:buChar char="•"/>
            </a:pPr>
            <a:r>
              <a:rPr b="0" i="0" lang="en" sz="800" u="none" cap="none" strike="noStrike">
                <a:latin typeface="Poppins"/>
                <a:ea typeface="Poppins"/>
                <a:cs typeface="Poppins"/>
                <a:sym typeface="Poppins"/>
              </a:rPr>
              <a:t>Business model</a:t>
            </a:r>
            <a:endParaRPr b="0" i="0" sz="800" u="none" cap="none" strike="noStrike">
              <a:latin typeface="Poppins"/>
              <a:ea typeface="Poppins"/>
              <a:cs typeface="Poppins"/>
              <a:sym typeface="Poppins"/>
            </a:endParaRPr>
          </a:p>
        </p:txBody>
      </p:sp>
      <p:sp>
        <p:nvSpPr>
          <p:cNvPr id="787" name="Google Shape;787;p46"/>
          <p:cNvSpPr txBox="1"/>
          <p:nvPr/>
        </p:nvSpPr>
        <p:spPr>
          <a:xfrm>
            <a:off x="3924137" y="1614826"/>
            <a:ext cx="4107000" cy="9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4"/>
              </a:buClr>
              <a:buSzPts val="1400"/>
              <a:buFont typeface="Poppins"/>
              <a:buNone/>
            </a:pPr>
            <a:r>
              <a:rPr i="0" lang="en" sz="1300" u="none" cap="none" strike="noStrike">
                <a:latin typeface="Poppins"/>
                <a:ea typeface="Poppins"/>
                <a:cs typeface="Poppins"/>
                <a:sym typeface="Poppins"/>
              </a:rPr>
              <a:t>Internal and external involvement</a:t>
            </a:r>
            <a:br>
              <a:rPr i="0" lang="en" sz="1300" u="none" cap="none" strike="noStrike">
                <a:latin typeface="Poppins"/>
                <a:ea typeface="Poppins"/>
                <a:cs typeface="Poppins"/>
                <a:sym typeface="Poppins"/>
              </a:rPr>
            </a:br>
            <a:endParaRPr i="0" sz="1300" u="none" cap="none" strike="noStrike">
              <a:latin typeface="Poppins"/>
              <a:ea typeface="Poppins"/>
              <a:cs typeface="Poppins"/>
              <a:sym typeface="Poppins"/>
            </a:endParaRPr>
          </a:p>
          <a:p>
            <a:pPr indent="-184912" lvl="0" marL="210312" marR="0" rtl="0" algn="l">
              <a:lnSpc>
                <a:spcPct val="100000"/>
              </a:lnSpc>
              <a:spcBef>
                <a:spcPts val="0"/>
              </a:spcBef>
              <a:spcAft>
                <a:spcPts val="0"/>
              </a:spcAft>
              <a:buSzPts val="900"/>
              <a:buFont typeface="Arial"/>
              <a:buChar char="•"/>
            </a:pPr>
            <a:r>
              <a:rPr b="0" i="0" lang="en" sz="800" u="none" cap="none" strike="noStrike">
                <a:latin typeface="Poppins"/>
                <a:ea typeface="Poppins"/>
                <a:cs typeface="Poppins"/>
                <a:sym typeface="Poppins"/>
              </a:rPr>
              <a:t>Launch team</a:t>
            </a:r>
            <a:endParaRPr b="0" i="0" sz="800" u="none" cap="none" strike="noStrike">
              <a:latin typeface="Poppins"/>
              <a:ea typeface="Poppins"/>
              <a:cs typeface="Poppins"/>
              <a:sym typeface="Poppins"/>
            </a:endParaRPr>
          </a:p>
          <a:p>
            <a:pPr indent="-184912" lvl="0" marL="210312" marR="0" rtl="0" algn="l">
              <a:lnSpc>
                <a:spcPct val="100000"/>
              </a:lnSpc>
              <a:spcBef>
                <a:spcPts val="1000"/>
              </a:spcBef>
              <a:spcAft>
                <a:spcPts val="0"/>
              </a:spcAft>
              <a:buSzPts val="900"/>
              <a:buFont typeface="Arial"/>
              <a:buChar char="•"/>
            </a:pPr>
            <a:r>
              <a:rPr b="0" i="0" lang="en" sz="800" u="none" cap="none" strike="noStrike">
                <a:latin typeface="Poppins"/>
                <a:ea typeface="Poppins"/>
                <a:cs typeface="Poppins"/>
                <a:sym typeface="Poppins"/>
              </a:rPr>
              <a:t>Target markets</a:t>
            </a:r>
            <a:endParaRPr b="0" i="0" sz="800" u="none" cap="none" strike="noStrike">
              <a:latin typeface="Poppins"/>
              <a:ea typeface="Poppins"/>
              <a:cs typeface="Poppins"/>
              <a:sym typeface="Poppins"/>
            </a:endParaRPr>
          </a:p>
          <a:p>
            <a:pPr indent="-184912" lvl="0" marL="210312" marR="0" rtl="0" algn="l">
              <a:lnSpc>
                <a:spcPct val="100000"/>
              </a:lnSpc>
              <a:spcBef>
                <a:spcPts val="1000"/>
              </a:spcBef>
              <a:spcAft>
                <a:spcPts val="0"/>
              </a:spcAft>
              <a:buSzPts val="900"/>
              <a:buFont typeface="Arial"/>
              <a:buChar char="•"/>
            </a:pPr>
            <a:r>
              <a:rPr b="0" i="0" lang="en" sz="800" u="none" cap="none" strike="noStrike">
                <a:latin typeface="Poppins"/>
                <a:ea typeface="Poppins"/>
                <a:cs typeface="Poppins"/>
                <a:sym typeface="Poppins"/>
              </a:rPr>
              <a:t>Channel/partners</a:t>
            </a:r>
            <a:endParaRPr b="0" i="0" sz="800" u="none" cap="none" strike="noStrike">
              <a:latin typeface="Poppins"/>
              <a:ea typeface="Poppins"/>
              <a:cs typeface="Poppins"/>
              <a:sym typeface="Poppins"/>
            </a:endParaRPr>
          </a:p>
          <a:p>
            <a:pPr indent="-184912" lvl="0" marL="210312" marR="0" rtl="0" algn="l">
              <a:lnSpc>
                <a:spcPct val="100000"/>
              </a:lnSpc>
              <a:spcBef>
                <a:spcPts val="1000"/>
              </a:spcBef>
              <a:spcAft>
                <a:spcPts val="1000"/>
              </a:spcAft>
              <a:buSzPts val="900"/>
              <a:buFont typeface="Arial"/>
              <a:buChar char="•"/>
            </a:pPr>
            <a:r>
              <a:rPr b="0" i="0" lang="en" sz="800" u="none" cap="none" strike="noStrike">
                <a:latin typeface="Poppins"/>
                <a:ea typeface="Poppins"/>
                <a:cs typeface="Poppins"/>
                <a:sym typeface="Poppins"/>
              </a:rPr>
              <a:t>Initial market penetration strategy</a:t>
            </a:r>
            <a:endParaRPr b="0" i="0" sz="800" u="none" cap="none" strike="noStrike">
              <a:latin typeface="Poppins"/>
              <a:ea typeface="Poppins"/>
              <a:cs typeface="Poppins"/>
              <a:sym typeface="Poppins"/>
            </a:endParaRPr>
          </a:p>
        </p:txBody>
      </p:sp>
      <p:sp>
        <p:nvSpPr>
          <p:cNvPr id="788" name="Google Shape;788;p46"/>
          <p:cNvSpPr txBox="1"/>
          <p:nvPr/>
        </p:nvSpPr>
        <p:spPr>
          <a:xfrm>
            <a:off x="1065300" y="3270700"/>
            <a:ext cx="2121300" cy="155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400"/>
              <a:buFont typeface="Poppins"/>
              <a:buNone/>
            </a:pPr>
            <a:r>
              <a:rPr i="0" lang="en" sz="1300" u="none" cap="none" strike="noStrike">
                <a:latin typeface="Poppins"/>
                <a:ea typeface="Poppins"/>
                <a:cs typeface="Poppins"/>
                <a:sym typeface="Poppins"/>
              </a:rPr>
              <a:t>Reason for adoption</a:t>
            </a:r>
            <a:br>
              <a:rPr i="0" lang="en" sz="1300" u="none" cap="none" strike="noStrike">
                <a:latin typeface="Poppins"/>
                <a:ea typeface="Poppins"/>
                <a:cs typeface="Poppins"/>
                <a:sym typeface="Poppins"/>
              </a:rPr>
            </a:br>
            <a:endParaRPr i="0" sz="1300" u="none" cap="none" strike="noStrike">
              <a:latin typeface="Poppins"/>
              <a:ea typeface="Poppins"/>
              <a:cs typeface="Poppins"/>
              <a:sym typeface="Poppins"/>
            </a:endParaRPr>
          </a:p>
          <a:p>
            <a:pPr indent="-146050" lvl="0" marL="171450" marR="0" rtl="0" algn="l">
              <a:spcBef>
                <a:spcPts val="0"/>
              </a:spcBef>
              <a:spcAft>
                <a:spcPts val="0"/>
              </a:spcAft>
              <a:buSzPts val="900"/>
              <a:buFont typeface="Arial"/>
              <a:buChar char="•"/>
            </a:pPr>
            <a:r>
              <a:rPr b="0" i="0" lang="en" sz="800" u="none" cap="none" strike="noStrike">
                <a:latin typeface="Poppins"/>
                <a:ea typeface="Poppins"/>
                <a:cs typeface="Poppins"/>
                <a:sym typeface="Poppins"/>
              </a:rPr>
              <a:t>Value prop and key message for customers</a:t>
            </a:r>
            <a:endParaRPr b="0" i="0" sz="800" u="none" cap="none" strike="noStrike">
              <a:latin typeface="Poppins"/>
              <a:ea typeface="Poppins"/>
              <a:cs typeface="Poppins"/>
              <a:sym typeface="Poppins"/>
            </a:endParaRPr>
          </a:p>
          <a:p>
            <a:pPr indent="-146050" lvl="0" marL="171450" marR="0" rtl="0" algn="l">
              <a:spcBef>
                <a:spcPts val="1000"/>
              </a:spcBef>
              <a:spcAft>
                <a:spcPts val="0"/>
              </a:spcAft>
              <a:buSzPts val="900"/>
              <a:buFont typeface="Arial"/>
              <a:buChar char="•"/>
            </a:pPr>
            <a:r>
              <a:rPr b="0" i="0" lang="en" sz="800" u="none" cap="none" strike="noStrike">
                <a:latin typeface="Poppins"/>
                <a:ea typeface="Poppins"/>
                <a:cs typeface="Poppins"/>
                <a:sym typeface="Poppins"/>
              </a:rPr>
              <a:t>Value prop and key message for channels</a:t>
            </a:r>
            <a:endParaRPr b="0" i="0" sz="800" u="none" cap="none" strike="noStrike">
              <a:latin typeface="Poppins"/>
              <a:ea typeface="Poppins"/>
              <a:cs typeface="Poppins"/>
              <a:sym typeface="Poppins"/>
            </a:endParaRPr>
          </a:p>
          <a:p>
            <a:pPr indent="-146050" lvl="0" marL="171450" marR="0" rtl="0" algn="l">
              <a:spcBef>
                <a:spcPts val="1000"/>
              </a:spcBef>
              <a:spcAft>
                <a:spcPts val="0"/>
              </a:spcAft>
              <a:buSzPts val="900"/>
              <a:buFont typeface="Arial"/>
              <a:buChar char="•"/>
            </a:pPr>
            <a:r>
              <a:rPr b="0" i="0" lang="en" sz="800" u="none" cap="none" strike="noStrike">
                <a:latin typeface="Poppins"/>
                <a:ea typeface="Poppins"/>
                <a:cs typeface="Poppins"/>
                <a:sym typeface="Poppins"/>
              </a:rPr>
              <a:t>Value prop and key message for other audiences</a:t>
            </a:r>
            <a:endParaRPr b="0" i="0" sz="800" u="none" cap="none" strike="noStrike">
              <a:latin typeface="Poppins"/>
              <a:ea typeface="Poppins"/>
              <a:cs typeface="Poppins"/>
              <a:sym typeface="Poppins"/>
            </a:endParaRPr>
          </a:p>
          <a:p>
            <a:pPr indent="-234950" lvl="0" marL="285750" marR="0" rtl="0" algn="l">
              <a:spcBef>
                <a:spcPts val="1000"/>
              </a:spcBef>
              <a:spcAft>
                <a:spcPts val="0"/>
              </a:spcAft>
              <a:buClr>
                <a:schemeClr val="dk1"/>
              </a:buClr>
              <a:buSzPts val="800"/>
              <a:buFont typeface="Arial"/>
              <a:buNone/>
            </a:pPr>
            <a:r>
              <a:t/>
            </a:r>
            <a:endParaRPr b="0" i="0" sz="800" u="none" cap="none" strike="noStrike">
              <a:latin typeface="Poppins"/>
              <a:ea typeface="Poppins"/>
              <a:cs typeface="Poppins"/>
              <a:sym typeface="Poppins"/>
            </a:endParaRPr>
          </a:p>
        </p:txBody>
      </p:sp>
      <p:sp>
        <p:nvSpPr>
          <p:cNvPr id="789" name="Google Shape;789;p46"/>
          <p:cNvSpPr txBox="1"/>
          <p:nvPr/>
        </p:nvSpPr>
        <p:spPr>
          <a:xfrm>
            <a:off x="3924137" y="3270701"/>
            <a:ext cx="2734500" cy="93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400"/>
              <a:buFont typeface="Poppins"/>
              <a:buNone/>
            </a:pPr>
            <a:r>
              <a:rPr i="0" lang="en" sz="1300" u="none" cap="none" strike="noStrike">
                <a:latin typeface="Poppins"/>
                <a:ea typeface="Poppins"/>
                <a:cs typeface="Poppins"/>
                <a:sym typeface="Poppins"/>
              </a:rPr>
              <a:t>How should it be done</a:t>
            </a:r>
            <a:br>
              <a:rPr i="0" lang="en" sz="1300" u="none" cap="none" strike="noStrike">
                <a:latin typeface="Poppins"/>
                <a:ea typeface="Poppins"/>
                <a:cs typeface="Poppins"/>
                <a:sym typeface="Poppins"/>
              </a:rPr>
            </a:br>
            <a:endParaRPr i="0" sz="1300" u="none" cap="none" strike="noStrike">
              <a:latin typeface="Poppins"/>
              <a:ea typeface="Poppins"/>
              <a:cs typeface="Poppins"/>
              <a:sym typeface="Poppins"/>
            </a:endParaRPr>
          </a:p>
          <a:p>
            <a:pPr indent="-184912" lvl="0" marL="210312" marR="0" rtl="0" algn="l">
              <a:spcBef>
                <a:spcPts val="0"/>
              </a:spcBef>
              <a:spcAft>
                <a:spcPts val="0"/>
              </a:spcAft>
              <a:buSzPts val="900"/>
              <a:buFont typeface="Arial"/>
              <a:buChar char="•"/>
            </a:pPr>
            <a:r>
              <a:rPr b="0" i="0" lang="en" sz="800" u="none" cap="none" strike="noStrike">
                <a:latin typeface="Poppins"/>
                <a:ea typeface="Poppins"/>
                <a:cs typeface="Poppins"/>
                <a:sym typeface="Poppins"/>
              </a:rPr>
              <a:t>Tools for customers</a:t>
            </a:r>
            <a:endParaRPr b="0" i="0" sz="800" u="none" cap="none" strike="noStrike">
              <a:latin typeface="Poppins"/>
              <a:ea typeface="Poppins"/>
              <a:cs typeface="Poppins"/>
              <a:sym typeface="Poppins"/>
            </a:endParaRPr>
          </a:p>
          <a:p>
            <a:pPr indent="-184912" lvl="0" marL="210312" marR="0" rtl="0" algn="l">
              <a:spcBef>
                <a:spcPts val="1000"/>
              </a:spcBef>
              <a:spcAft>
                <a:spcPts val="0"/>
              </a:spcAft>
              <a:buSzPts val="900"/>
              <a:buFont typeface="Arial"/>
              <a:buChar char="•"/>
            </a:pPr>
            <a:r>
              <a:rPr b="0" i="0" lang="en" sz="800" u="none" cap="none" strike="noStrike">
                <a:latin typeface="Poppins"/>
                <a:ea typeface="Poppins"/>
                <a:cs typeface="Poppins"/>
                <a:sym typeface="Poppins"/>
              </a:rPr>
              <a:t>Tools for internal audiences</a:t>
            </a:r>
            <a:endParaRPr b="0" i="0" sz="800" u="none" cap="none" strike="noStrike">
              <a:latin typeface="Poppins"/>
              <a:ea typeface="Poppins"/>
              <a:cs typeface="Poppins"/>
              <a:sym typeface="Poppins"/>
            </a:endParaRPr>
          </a:p>
          <a:p>
            <a:pPr indent="-184912" lvl="0" marL="210312" marR="0" rtl="0" algn="l">
              <a:spcBef>
                <a:spcPts val="1000"/>
              </a:spcBef>
              <a:spcAft>
                <a:spcPts val="0"/>
              </a:spcAft>
              <a:buSzPts val="900"/>
              <a:buFont typeface="Arial"/>
              <a:buChar char="•"/>
            </a:pPr>
            <a:r>
              <a:rPr b="0" i="0" lang="en" sz="800" u="none" cap="none" strike="noStrike">
                <a:latin typeface="Poppins"/>
                <a:ea typeface="Poppins"/>
                <a:cs typeface="Poppins"/>
                <a:sym typeface="Poppins"/>
              </a:rPr>
              <a:t>External activities</a:t>
            </a:r>
            <a:endParaRPr b="0" i="0" sz="800" u="none" cap="none" strike="noStrike">
              <a:latin typeface="Poppins"/>
              <a:ea typeface="Poppins"/>
              <a:cs typeface="Poppins"/>
              <a:sym typeface="Poppins"/>
            </a:endParaRPr>
          </a:p>
          <a:p>
            <a:pPr indent="-234950" lvl="0" marL="285750" marR="0" rtl="0" algn="l">
              <a:spcBef>
                <a:spcPts val="1000"/>
              </a:spcBef>
              <a:spcAft>
                <a:spcPts val="0"/>
              </a:spcAft>
              <a:buClr>
                <a:schemeClr val="accent4"/>
              </a:buClr>
              <a:buSzPts val="800"/>
              <a:buFont typeface="Arial"/>
              <a:buNone/>
            </a:pPr>
            <a:r>
              <a:t/>
            </a:r>
            <a:endParaRPr b="0" i="0" sz="1200" u="none" cap="none" strike="noStrike">
              <a:latin typeface="Poppins"/>
              <a:ea typeface="Poppins"/>
              <a:cs typeface="Poppins"/>
              <a:sym typeface="Poppins"/>
            </a:endParaRPr>
          </a:p>
          <a:p>
            <a:pPr indent="-234950" lvl="0" marL="285750" marR="0" rtl="0" algn="l">
              <a:spcBef>
                <a:spcPts val="0"/>
              </a:spcBef>
              <a:spcAft>
                <a:spcPts val="0"/>
              </a:spcAft>
              <a:buClr>
                <a:schemeClr val="dk1"/>
              </a:buClr>
              <a:buSzPts val="800"/>
              <a:buFont typeface="Arial"/>
              <a:buNone/>
            </a:pPr>
            <a:r>
              <a:t/>
            </a:r>
            <a:endParaRPr b="0" i="0" sz="800" u="none" cap="none" strike="noStrike">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Poppins"/>
              <a:buNone/>
            </a:pPr>
            <a:fld id="{00000000-1234-1234-1234-123412341234}" type="slidenum">
              <a:rPr b="0" i="0" lang="en" sz="1800" u="none" cap="none" strike="noStrike">
                <a:solidFill>
                  <a:schemeClr val="dk1"/>
                </a:solidFill>
                <a:latin typeface="Poppins"/>
                <a:ea typeface="Poppins"/>
                <a:cs typeface="Poppins"/>
                <a:sym typeface="Poppins"/>
              </a:rPr>
              <a:t>‹#›</a:t>
            </a:fld>
            <a:endParaRPr b="0" i="0" sz="1800" u="none" cap="none" strike="noStrike">
              <a:solidFill>
                <a:schemeClr val="dk1"/>
              </a:solidFill>
              <a:latin typeface="Poppins"/>
              <a:ea typeface="Poppins"/>
              <a:cs typeface="Poppins"/>
              <a:sym typeface="Poppins"/>
            </a:endParaRPr>
          </a:p>
        </p:txBody>
      </p:sp>
      <p:sp>
        <p:nvSpPr>
          <p:cNvPr id="179" name="Google Shape;179;p25"/>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482600" lvl="0" marL="457200" rtl="0" algn="ctr">
              <a:spcBef>
                <a:spcPts val="0"/>
              </a:spcBef>
              <a:spcAft>
                <a:spcPts val="0"/>
              </a:spcAft>
              <a:buSzPts val="4000"/>
              <a:buAutoNum type="arabicPeriod"/>
            </a:pPr>
            <a:r>
              <a:rPr lang="en"/>
              <a:t>Product Overview</a:t>
            </a:r>
            <a:endParaRPr/>
          </a:p>
        </p:txBody>
      </p:sp>
      <p:sp>
        <p:nvSpPr>
          <p:cNvPr id="180" name="Google Shape;180;p25"/>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Overview of project</a:t>
            </a:r>
            <a:endParaRPr/>
          </a:p>
          <a:p>
            <a:pPr indent="0" lvl="0" marL="0" rtl="0" algn="ctr">
              <a:spcBef>
                <a:spcPts val="0"/>
              </a:spcBef>
              <a:spcAft>
                <a:spcPts val="0"/>
              </a:spcAft>
              <a:buNone/>
            </a:pPr>
            <a:r>
              <a:rPr lang="en"/>
              <a:t>Targeting your preferred audience</a:t>
            </a:r>
            <a:endParaRPr/>
          </a:p>
          <a:p>
            <a:pPr indent="0" lvl="0" marL="0" rtl="0" algn="ctr">
              <a:spcBef>
                <a:spcPts val="0"/>
              </a:spcBef>
              <a:spcAft>
                <a:spcPts val="0"/>
              </a:spcAft>
              <a:buNone/>
            </a:pPr>
            <a:r>
              <a:rPr lang="en"/>
              <a:t>Positioning your product</a:t>
            </a:r>
            <a:endParaRPr/>
          </a:p>
        </p:txBody>
      </p:sp>
      <p:sp>
        <p:nvSpPr>
          <p:cNvPr id="181" name="Google Shape;181;p2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p26"/>
          <p:cNvCxnSpPr/>
          <p:nvPr/>
        </p:nvCxnSpPr>
        <p:spPr>
          <a:xfrm rot="10800000">
            <a:off x="3506730" y="3077030"/>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188" name="Google Shape;188;p26"/>
          <p:cNvCxnSpPr/>
          <p:nvPr/>
        </p:nvCxnSpPr>
        <p:spPr>
          <a:xfrm rot="10800000">
            <a:off x="5558017" y="3079308"/>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189" name="Google Shape;189;p26"/>
          <p:cNvCxnSpPr/>
          <p:nvPr/>
        </p:nvCxnSpPr>
        <p:spPr>
          <a:xfrm rot="10800000">
            <a:off x="7605402" y="3078041"/>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190" name="Google Shape;190;p26"/>
          <p:cNvCxnSpPr/>
          <p:nvPr/>
        </p:nvCxnSpPr>
        <p:spPr>
          <a:xfrm rot="10800000">
            <a:off x="2500390" y="1549253"/>
            <a:ext cx="0" cy="1560000"/>
          </a:xfrm>
          <a:prstGeom prst="straightConnector1">
            <a:avLst/>
          </a:prstGeom>
          <a:noFill/>
          <a:ln cap="flat" cmpd="sng" w="9525">
            <a:solidFill>
              <a:srgbClr val="999999"/>
            </a:solidFill>
            <a:prstDash val="dash"/>
            <a:round/>
            <a:headEnd len="sm" w="sm" type="none"/>
            <a:tailEnd len="med" w="med" type="oval"/>
          </a:ln>
        </p:spPr>
      </p:cxnSp>
      <p:cxnSp>
        <p:nvCxnSpPr>
          <p:cNvPr id="191" name="Google Shape;191;p26"/>
          <p:cNvCxnSpPr/>
          <p:nvPr/>
        </p:nvCxnSpPr>
        <p:spPr>
          <a:xfrm rot="10800000">
            <a:off x="4529682" y="1552179"/>
            <a:ext cx="0" cy="1560000"/>
          </a:xfrm>
          <a:prstGeom prst="straightConnector1">
            <a:avLst/>
          </a:prstGeom>
          <a:noFill/>
          <a:ln cap="flat" cmpd="sng" w="9525">
            <a:solidFill>
              <a:srgbClr val="999999"/>
            </a:solidFill>
            <a:prstDash val="dash"/>
            <a:round/>
            <a:headEnd len="sm" w="sm" type="none"/>
            <a:tailEnd len="med" w="med" type="oval"/>
          </a:ln>
        </p:spPr>
      </p:cxnSp>
      <p:cxnSp>
        <p:nvCxnSpPr>
          <p:cNvPr id="192" name="Google Shape;192;p26"/>
          <p:cNvCxnSpPr/>
          <p:nvPr/>
        </p:nvCxnSpPr>
        <p:spPr>
          <a:xfrm rot="10800000">
            <a:off x="6568082" y="1550268"/>
            <a:ext cx="0" cy="1560000"/>
          </a:xfrm>
          <a:prstGeom prst="straightConnector1">
            <a:avLst/>
          </a:prstGeom>
          <a:noFill/>
          <a:ln cap="flat" cmpd="sng" w="9525">
            <a:solidFill>
              <a:srgbClr val="999999"/>
            </a:solidFill>
            <a:prstDash val="dash"/>
            <a:round/>
            <a:headEnd len="sm" w="sm" type="none"/>
            <a:tailEnd len="med" w="med" type="oval"/>
          </a:ln>
        </p:spPr>
      </p:cxnSp>
      <p:cxnSp>
        <p:nvCxnSpPr>
          <p:cNvPr id="193" name="Google Shape;193;p26"/>
          <p:cNvCxnSpPr/>
          <p:nvPr/>
        </p:nvCxnSpPr>
        <p:spPr>
          <a:xfrm rot="10800000">
            <a:off x="1492813" y="3063408"/>
            <a:ext cx="0" cy="1560000"/>
          </a:xfrm>
          <a:prstGeom prst="straightConnector1">
            <a:avLst/>
          </a:prstGeom>
          <a:noFill/>
          <a:ln cap="flat" cmpd="sng" w="9525">
            <a:solidFill>
              <a:schemeClr val="accent1"/>
            </a:solidFill>
            <a:prstDash val="dash"/>
            <a:round/>
            <a:headEnd len="med" w="med" type="oval"/>
            <a:tailEnd len="sm" w="sm" type="none"/>
          </a:ln>
        </p:spPr>
      </p:cxnSp>
      <p:cxnSp>
        <p:nvCxnSpPr>
          <p:cNvPr id="194" name="Google Shape;194;p26"/>
          <p:cNvCxnSpPr/>
          <p:nvPr/>
        </p:nvCxnSpPr>
        <p:spPr>
          <a:xfrm rot="10800000">
            <a:off x="494470" y="1550268"/>
            <a:ext cx="0" cy="1560000"/>
          </a:xfrm>
          <a:prstGeom prst="straightConnector1">
            <a:avLst/>
          </a:prstGeom>
          <a:noFill/>
          <a:ln cap="flat" cmpd="sng" w="9525">
            <a:solidFill>
              <a:schemeClr val="accent1"/>
            </a:solidFill>
            <a:prstDash val="dash"/>
            <a:round/>
            <a:headEnd len="sm" w="sm" type="none"/>
            <a:tailEnd len="med" w="med" type="oval"/>
          </a:ln>
        </p:spPr>
      </p:cxnSp>
      <p:sp>
        <p:nvSpPr>
          <p:cNvPr id="195" name="Google Shape;195;p26"/>
          <p:cNvSpPr/>
          <p:nvPr/>
        </p:nvSpPr>
        <p:spPr>
          <a:xfrm>
            <a:off x="6677351" y="1887367"/>
            <a:ext cx="16245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750"/>
              <a:buFont typeface="Poppins"/>
              <a:buNone/>
            </a:pPr>
            <a:r>
              <a:rPr b="0" i="0" lang="en" sz="750" u="none" cap="none" strike="noStrike">
                <a:latin typeface="Poppins"/>
                <a:ea typeface="Poppins"/>
                <a:cs typeface="Poppins"/>
                <a:sym typeface="Poppins"/>
              </a:rPr>
              <a:t>Outline factors which are so essential to the success of the project, that it might fail in their absence.</a:t>
            </a:r>
            <a:endParaRPr b="0" i="0" sz="1800" u="none" cap="none" strike="noStrike">
              <a:latin typeface="Poppins"/>
              <a:ea typeface="Poppins"/>
              <a:cs typeface="Poppins"/>
              <a:sym typeface="Poppins"/>
            </a:endParaRPr>
          </a:p>
        </p:txBody>
      </p:sp>
      <p:sp>
        <p:nvSpPr>
          <p:cNvPr id="196" name="Google Shape;196;p26"/>
          <p:cNvSpPr/>
          <p:nvPr/>
        </p:nvSpPr>
        <p:spPr>
          <a:xfrm>
            <a:off x="6677342" y="1646756"/>
            <a:ext cx="18942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Success factors</a:t>
            </a:r>
            <a:endParaRPr b="0" i="0" sz="1800" u="none" cap="none" strike="noStrike">
              <a:latin typeface="Poppins"/>
              <a:ea typeface="Poppins"/>
              <a:cs typeface="Poppins"/>
              <a:sym typeface="Poppins"/>
            </a:endParaRPr>
          </a:p>
        </p:txBody>
      </p:sp>
      <p:sp>
        <p:nvSpPr>
          <p:cNvPr id="197" name="Google Shape;197;p26"/>
          <p:cNvSpPr/>
          <p:nvPr/>
        </p:nvSpPr>
        <p:spPr>
          <a:xfrm>
            <a:off x="4630675" y="1887367"/>
            <a:ext cx="1937400" cy="912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750"/>
              <a:buFont typeface="Poppins"/>
              <a:buNone/>
            </a:pPr>
            <a:r>
              <a:rPr b="0" i="0" lang="en" sz="750" u="none" cap="none" strike="noStrike">
                <a:latin typeface="Poppins"/>
                <a:ea typeface="Poppins"/>
                <a:cs typeface="Poppins"/>
                <a:sym typeface="Poppins"/>
              </a:rPr>
              <a:t>Define the limits of your project. Identify the product delivered by the project. Establish the boundaries of the project describe the products that are outside the project scope i.e budget, resources, team size. </a:t>
            </a:r>
            <a:endParaRPr b="0" i="0" sz="1800" u="none" cap="none" strike="noStrike">
              <a:latin typeface="Poppins"/>
              <a:ea typeface="Poppins"/>
              <a:cs typeface="Poppins"/>
              <a:sym typeface="Poppins"/>
            </a:endParaRPr>
          </a:p>
        </p:txBody>
      </p:sp>
      <p:sp>
        <p:nvSpPr>
          <p:cNvPr id="198" name="Google Shape;198;p26"/>
          <p:cNvSpPr/>
          <p:nvPr/>
        </p:nvSpPr>
        <p:spPr>
          <a:xfrm>
            <a:off x="4630681" y="1646756"/>
            <a:ext cx="17343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Scope</a:t>
            </a:r>
            <a:endParaRPr b="0" i="0" sz="1800" u="none" cap="none" strike="noStrike">
              <a:latin typeface="Poppins"/>
              <a:ea typeface="Poppins"/>
              <a:cs typeface="Poppins"/>
              <a:sym typeface="Poppins"/>
            </a:endParaRPr>
          </a:p>
        </p:txBody>
      </p:sp>
      <p:sp>
        <p:nvSpPr>
          <p:cNvPr id="199" name="Google Shape;199;p26"/>
          <p:cNvSpPr/>
          <p:nvPr/>
        </p:nvSpPr>
        <p:spPr>
          <a:xfrm>
            <a:off x="2596931" y="1887367"/>
            <a:ext cx="1667100" cy="66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750"/>
              <a:buFont typeface="Poppins"/>
              <a:buNone/>
            </a:pPr>
            <a:r>
              <a:rPr b="0" i="0" lang="en" sz="750" u="none" cap="none" strike="noStrike">
                <a:latin typeface="Poppins"/>
                <a:ea typeface="Poppins"/>
                <a:cs typeface="Poppins"/>
                <a:sym typeface="Poppins"/>
              </a:rPr>
              <a:t>Describe the goals and objectives of your organization regarding the project. </a:t>
            </a:r>
            <a:endParaRPr b="0" i="0" sz="1800" u="none" cap="none" strike="noStrike">
              <a:latin typeface="Poppins"/>
              <a:ea typeface="Poppins"/>
              <a:cs typeface="Poppins"/>
              <a:sym typeface="Poppins"/>
            </a:endParaRPr>
          </a:p>
        </p:txBody>
      </p:sp>
      <p:sp>
        <p:nvSpPr>
          <p:cNvPr id="200" name="Google Shape;200;p26"/>
          <p:cNvSpPr/>
          <p:nvPr/>
        </p:nvSpPr>
        <p:spPr>
          <a:xfrm>
            <a:off x="2596932" y="1646756"/>
            <a:ext cx="14574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OKRs</a:t>
            </a:r>
            <a:endParaRPr b="0" i="0" sz="1800" u="none" cap="none" strike="noStrike">
              <a:latin typeface="Poppins"/>
              <a:ea typeface="Poppins"/>
              <a:cs typeface="Poppins"/>
              <a:sym typeface="Poppins"/>
            </a:endParaRPr>
          </a:p>
        </p:txBody>
      </p:sp>
      <p:sp>
        <p:nvSpPr>
          <p:cNvPr id="201" name="Google Shape;201;p26"/>
          <p:cNvSpPr/>
          <p:nvPr/>
        </p:nvSpPr>
        <p:spPr>
          <a:xfrm>
            <a:off x="582558" y="1887367"/>
            <a:ext cx="1734300" cy="66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750"/>
              <a:buFont typeface="Poppins"/>
              <a:buNone/>
            </a:pPr>
            <a:r>
              <a:rPr b="0" i="0" lang="en" sz="750" u="none" cap="none" strike="noStrike">
                <a:latin typeface="Poppins"/>
                <a:ea typeface="Poppins"/>
                <a:cs typeface="Poppins"/>
                <a:sym typeface="Poppins"/>
              </a:rPr>
              <a:t>State your business problem, and describe how this caused you to create the new project.</a:t>
            </a:r>
            <a:endParaRPr b="0" i="0" sz="1800" u="none" cap="none" strike="noStrike">
              <a:latin typeface="Poppins"/>
              <a:ea typeface="Poppins"/>
              <a:cs typeface="Poppins"/>
              <a:sym typeface="Poppins"/>
            </a:endParaRPr>
          </a:p>
        </p:txBody>
      </p:sp>
      <p:sp>
        <p:nvSpPr>
          <p:cNvPr id="202" name="Google Shape;202;p26"/>
          <p:cNvSpPr/>
          <p:nvPr/>
        </p:nvSpPr>
        <p:spPr>
          <a:xfrm>
            <a:off x="582549" y="1646756"/>
            <a:ext cx="17088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Problem statement</a:t>
            </a:r>
            <a:endParaRPr b="0" i="0" sz="1800" u="none" cap="none" strike="noStrike">
              <a:latin typeface="Poppins"/>
              <a:ea typeface="Poppins"/>
              <a:cs typeface="Poppins"/>
              <a:sym typeface="Poppins"/>
            </a:endParaRPr>
          </a:p>
        </p:txBody>
      </p:sp>
      <p:sp>
        <p:nvSpPr>
          <p:cNvPr id="203" name="Google Shape;203;p26"/>
          <p:cNvSpPr/>
          <p:nvPr/>
        </p:nvSpPr>
        <p:spPr>
          <a:xfrm>
            <a:off x="7722966" y="3908683"/>
            <a:ext cx="13296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750"/>
              <a:buFont typeface="Poppins"/>
              <a:buNone/>
            </a:pPr>
            <a:r>
              <a:rPr b="0" i="0" lang="en" sz="750" u="none" cap="none" strike="noStrike">
                <a:latin typeface="Poppins"/>
                <a:ea typeface="Poppins"/>
                <a:cs typeface="Poppins"/>
                <a:sym typeface="Poppins"/>
              </a:rPr>
              <a:t>Outline tasks, items, and actions that are specifically excluded in the project scope</a:t>
            </a:r>
            <a:endParaRPr b="0" i="0" sz="750" u="none" cap="none" strike="noStrike">
              <a:latin typeface="Poppins"/>
              <a:ea typeface="Poppins"/>
              <a:cs typeface="Poppins"/>
              <a:sym typeface="Poppins"/>
            </a:endParaRPr>
          </a:p>
        </p:txBody>
      </p:sp>
      <p:sp>
        <p:nvSpPr>
          <p:cNvPr id="204" name="Google Shape;204;p26"/>
          <p:cNvSpPr/>
          <p:nvPr/>
        </p:nvSpPr>
        <p:spPr>
          <a:xfrm>
            <a:off x="7722966" y="3643352"/>
            <a:ext cx="13176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Exclusions</a:t>
            </a:r>
            <a:endParaRPr b="0" i="0" sz="1800" u="none" cap="none" strike="noStrike">
              <a:latin typeface="Poppins"/>
              <a:ea typeface="Poppins"/>
              <a:cs typeface="Poppins"/>
              <a:sym typeface="Poppins"/>
            </a:endParaRPr>
          </a:p>
        </p:txBody>
      </p:sp>
      <p:sp>
        <p:nvSpPr>
          <p:cNvPr id="205" name="Google Shape;205;p26"/>
          <p:cNvSpPr/>
          <p:nvPr/>
        </p:nvSpPr>
        <p:spPr>
          <a:xfrm>
            <a:off x="5640175" y="3908675"/>
            <a:ext cx="17343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750"/>
              <a:buFont typeface="Poppins"/>
              <a:buNone/>
            </a:pPr>
            <a:r>
              <a:rPr b="0" i="0" lang="en" sz="750" u="none" cap="none" strike="noStrike">
                <a:latin typeface="Poppins"/>
                <a:ea typeface="Poppins"/>
                <a:cs typeface="Poppins"/>
                <a:sym typeface="Poppins"/>
              </a:rPr>
              <a:t>Outline tasks, items, and actions that are specifically included in the project scope</a:t>
            </a:r>
            <a:endParaRPr b="0" i="0" sz="750" u="none" cap="none" strike="noStrike">
              <a:latin typeface="Poppins"/>
              <a:ea typeface="Poppins"/>
              <a:cs typeface="Poppins"/>
              <a:sym typeface="Poppins"/>
            </a:endParaRPr>
          </a:p>
        </p:txBody>
      </p:sp>
      <p:sp>
        <p:nvSpPr>
          <p:cNvPr id="206" name="Google Shape;206;p26"/>
          <p:cNvSpPr/>
          <p:nvPr/>
        </p:nvSpPr>
        <p:spPr>
          <a:xfrm>
            <a:off x="5653045" y="3643352"/>
            <a:ext cx="11364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Inclusions</a:t>
            </a:r>
            <a:endParaRPr b="0" i="0" sz="1800" u="none" cap="none" strike="noStrike">
              <a:latin typeface="Poppins"/>
              <a:ea typeface="Poppins"/>
              <a:cs typeface="Poppins"/>
              <a:sym typeface="Poppins"/>
            </a:endParaRPr>
          </a:p>
        </p:txBody>
      </p:sp>
      <p:sp>
        <p:nvSpPr>
          <p:cNvPr id="207" name="Google Shape;207;p26"/>
          <p:cNvSpPr/>
          <p:nvPr/>
        </p:nvSpPr>
        <p:spPr>
          <a:xfrm>
            <a:off x="3598325" y="3908675"/>
            <a:ext cx="1861800" cy="63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750"/>
              <a:buFont typeface="Poppins"/>
              <a:buNone/>
            </a:pPr>
            <a:r>
              <a:rPr b="0" i="0" lang="en" sz="750" u="none" cap="none" strike="noStrike">
                <a:latin typeface="Poppins"/>
                <a:ea typeface="Poppins"/>
                <a:cs typeface="Poppins"/>
                <a:sym typeface="Poppins"/>
              </a:rPr>
              <a:t>Outline and explain the assumptions that have been considered for this project.</a:t>
            </a:r>
            <a:endParaRPr b="0" i="0" sz="1800" u="none" cap="none" strike="noStrike">
              <a:latin typeface="Poppins"/>
              <a:ea typeface="Poppins"/>
              <a:cs typeface="Poppins"/>
              <a:sym typeface="Poppins"/>
            </a:endParaRPr>
          </a:p>
        </p:txBody>
      </p:sp>
      <p:sp>
        <p:nvSpPr>
          <p:cNvPr id="208" name="Google Shape;208;p26"/>
          <p:cNvSpPr/>
          <p:nvPr/>
        </p:nvSpPr>
        <p:spPr>
          <a:xfrm>
            <a:off x="3580053" y="3643352"/>
            <a:ext cx="11496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Assumptions</a:t>
            </a:r>
            <a:endParaRPr b="0" i="0" sz="1800" u="none" cap="none" strike="noStrike">
              <a:latin typeface="Poppins"/>
              <a:ea typeface="Poppins"/>
              <a:cs typeface="Poppins"/>
              <a:sym typeface="Poppins"/>
            </a:endParaRPr>
          </a:p>
        </p:txBody>
      </p:sp>
      <p:sp>
        <p:nvSpPr>
          <p:cNvPr id="209" name="Google Shape;209;p26"/>
          <p:cNvSpPr/>
          <p:nvPr/>
        </p:nvSpPr>
        <p:spPr>
          <a:xfrm>
            <a:off x="1580325" y="3908675"/>
            <a:ext cx="17985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750"/>
              <a:buFont typeface="Poppins"/>
              <a:buNone/>
            </a:pPr>
            <a:r>
              <a:rPr b="0" i="0" lang="en" sz="750" u="none" cap="none" strike="noStrike">
                <a:latin typeface="Poppins"/>
                <a:ea typeface="Poppins"/>
                <a:cs typeface="Poppins"/>
                <a:sym typeface="Poppins"/>
              </a:rPr>
              <a:t>Outline and explain the approach you’ll use for the project to address the business problem.</a:t>
            </a:r>
            <a:endParaRPr b="0" i="0" sz="1800" u="none" cap="none" strike="noStrike">
              <a:latin typeface="Poppins"/>
              <a:ea typeface="Poppins"/>
              <a:cs typeface="Poppins"/>
              <a:sym typeface="Poppins"/>
            </a:endParaRPr>
          </a:p>
        </p:txBody>
      </p:sp>
      <p:sp>
        <p:nvSpPr>
          <p:cNvPr id="210" name="Google Shape;210;p26"/>
          <p:cNvSpPr/>
          <p:nvPr/>
        </p:nvSpPr>
        <p:spPr>
          <a:xfrm>
            <a:off x="1580326" y="3643352"/>
            <a:ext cx="10944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1000"/>
              <a:buFont typeface="Poppins"/>
              <a:buNone/>
            </a:pPr>
            <a:r>
              <a:rPr b="1" i="0" lang="en" sz="1000" u="none" cap="none" strike="noStrike">
                <a:latin typeface="Poppins"/>
                <a:ea typeface="Poppins"/>
                <a:cs typeface="Poppins"/>
                <a:sym typeface="Poppins"/>
              </a:rPr>
              <a:t>Description</a:t>
            </a:r>
            <a:endParaRPr b="0" i="0" sz="1800" u="none" cap="none" strike="noStrike">
              <a:latin typeface="Poppins"/>
              <a:ea typeface="Poppins"/>
              <a:cs typeface="Poppins"/>
              <a:sym typeface="Poppins"/>
            </a:endParaRPr>
          </a:p>
        </p:txBody>
      </p:sp>
      <p:sp>
        <p:nvSpPr>
          <p:cNvPr id="211" name="Google Shape;211;p26"/>
          <p:cNvSpPr/>
          <p:nvPr/>
        </p:nvSpPr>
        <p:spPr>
          <a:xfrm flipH="1" rot="5400000">
            <a:off x="8006607" y="2492769"/>
            <a:ext cx="362100" cy="1196400"/>
          </a:xfrm>
          <a:prstGeom prst="round2SameRect">
            <a:avLst>
              <a:gd fmla="val 50000" name="adj1"/>
              <a:gd fmla="val 0" name="adj2"/>
            </a:avLst>
          </a:prstGeom>
          <a:solidFill>
            <a:schemeClr val="accent2"/>
          </a:solidFill>
          <a:ln cap="flat" cmpd="sng" w="9525">
            <a:solidFill>
              <a:schemeClr val="l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2" name="Google Shape;212;p26"/>
          <p:cNvSpPr/>
          <p:nvPr/>
        </p:nvSpPr>
        <p:spPr>
          <a:xfrm flipH="1" rot="5400000">
            <a:off x="7017938" y="2492769"/>
            <a:ext cx="362100" cy="11964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3" name="Google Shape;213;p26"/>
          <p:cNvSpPr/>
          <p:nvPr/>
        </p:nvSpPr>
        <p:spPr>
          <a:xfrm flipH="1" rot="5400000">
            <a:off x="5978469" y="2492769"/>
            <a:ext cx="362100" cy="1196400"/>
          </a:xfrm>
          <a:prstGeom prst="round2SameRect">
            <a:avLst>
              <a:gd fmla="val 50000" name="adj1"/>
              <a:gd fmla="val 0"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4" name="Google Shape;214;p26"/>
          <p:cNvSpPr/>
          <p:nvPr/>
        </p:nvSpPr>
        <p:spPr>
          <a:xfrm flipH="1" rot="5400000">
            <a:off x="4964399" y="2492769"/>
            <a:ext cx="362100" cy="11964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5" name="Google Shape;215;p26"/>
          <p:cNvSpPr/>
          <p:nvPr/>
        </p:nvSpPr>
        <p:spPr>
          <a:xfrm flipH="1" rot="5400000">
            <a:off x="3950330" y="2492769"/>
            <a:ext cx="362100" cy="1196400"/>
          </a:xfrm>
          <a:prstGeom prst="round2SameRect">
            <a:avLst>
              <a:gd fmla="val 50000" name="adj1"/>
              <a:gd fmla="val 0"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6" name="Google Shape;216;p26"/>
          <p:cNvSpPr/>
          <p:nvPr/>
        </p:nvSpPr>
        <p:spPr>
          <a:xfrm flipH="1" rot="5400000">
            <a:off x="2936261" y="2492769"/>
            <a:ext cx="362100" cy="1196400"/>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7" name="Google Shape;217;p26"/>
          <p:cNvSpPr/>
          <p:nvPr/>
        </p:nvSpPr>
        <p:spPr>
          <a:xfrm flipH="1" rot="5400000">
            <a:off x="1922192" y="2492769"/>
            <a:ext cx="362100" cy="1196400"/>
          </a:xfrm>
          <a:prstGeom prst="round2SameRect">
            <a:avLst>
              <a:gd fmla="val 50000" name="adj1"/>
              <a:gd fmla="val 0" name="adj2"/>
            </a:avLst>
          </a:pr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8" name="Google Shape;218;p26"/>
          <p:cNvSpPr/>
          <p:nvPr/>
        </p:nvSpPr>
        <p:spPr>
          <a:xfrm flipH="1" rot="5400000">
            <a:off x="820671" y="2405317"/>
            <a:ext cx="362100" cy="1371300"/>
          </a:xfrm>
          <a:prstGeom prst="round2SameRect">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lt1"/>
              </a:solidFill>
              <a:latin typeface="Poppins"/>
              <a:ea typeface="Poppins"/>
              <a:cs typeface="Poppins"/>
              <a:sym typeface="Poppins"/>
            </a:endParaRPr>
          </a:p>
        </p:txBody>
      </p:sp>
      <p:sp>
        <p:nvSpPr>
          <p:cNvPr id="219" name="Google Shape;219;p26"/>
          <p:cNvSpPr/>
          <p:nvPr/>
        </p:nvSpPr>
        <p:spPr>
          <a:xfrm>
            <a:off x="1355554" y="2945860"/>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0" name="Google Shape;220;p26"/>
          <p:cNvSpPr/>
          <p:nvPr/>
        </p:nvSpPr>
        <p:spPr>
          <a:xfrm>
            <a:off x="2364996" y="2945860"/>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1" name="Google Shape;221;p26"/>
          <p:cNvSpPr/>
          <p:nvPr/>
        </p:nvSpPr>
        <p:spPr>
          <a:xfrm>
            <a:off x="3378923" y="294225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2" name="Google Shape;222;p26"/>
          <p:cNvSpPr/>
          <p:nvPr/>
        </p:nvSpPr>
        <p:spPr>
          <a:xfrm>
            <a:off x="4395278" y="294576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3" name="Google Shape;223;p26"/>
          <p:cNvSpPr/>
          <p:nvPr/>
        </p:nvSpPr>
        <p:spPr>
          <a:xfrm>
            <a:off x="5414345" y="2944191"/>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4" name="Google Shape;224;p26"/>
          <p:cNvSpPr/>
          <p:nvPr/>
        </p:nvSpPr>
        <p:spPr>
          <a:xfrm>
            <a:off x="6422749" y="2942259"/>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5" name="Google Shape;225;p26"/>
          <p:cNvSpPr/>
          <p:nvPr/>
        </p:nvSpPr>
        <p:spPr>
          <a:xfrm>
            <a:off x="7462219" y="2950532"/>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6" name="Google Shape;226;p26"/>
          <p:cNvSpPr/>
          <p:nvPr/>
        </p:nvSpPr>
        <p:spPr>
          <a:xfrm>
            <a:off x="365326" y="2947233"/>
            <a:ext cx="286800" cy="2868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1"/>
              </a:solidFill>
              <a:latin typeface="Poppins"/>
              <a:ea typeface="Poppins"/>
              <a:cs typeface="Poppins"/>
              <a:sym typeface="Poppins"/>
            </a:endParaRPr>
          </a:p>
        </p:txBody>
      </p:sp>
      <p:sp>
        <p:nvSpPr>
          <p:cNvPr id="227" name="Google Shape;227;p2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Overview of your project</a:t>
            </a:r>
            <a:endParaRPr/>
          </a:p>
        </p:txBody>
      </p:sp>
      <p:sp>
        <p:nvSpPr>
          <p:cNvPr id="228" name="Google Shape;228;p2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75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750"/>
                                        <p:tgtEl>
                                          <p:spTgt spid="194"/>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750"/>
                                        <p:tgtEl>
                                          <p:spTgt spid="21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75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75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750"/>
                                        <p:tgtEl>
                                          <p:spTgt spid="193"/>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75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75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750"/>
                                        <p:tgtEl>
                                          <p:spTgt spid="19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75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75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750"/>
                                        <p:tgtEl>
                                          <p:spTgt spid="187"/>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75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75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750"/>
                                        <p:tgtEl>
                                          <p:spTgt spid="19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75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750"/>
                                        <p:tgtEl>
                                          <p:spTgt spid="188"/>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75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75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750"/>
                                        <p:tgtEl>
                                          <p:spTgt spid="192"/>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75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75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75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34" name="Google Shape;234;p27"/>
          <p:cNvSpPr/>
          <p:nvPr/>
        </p:nvSpPr>
        <p:spPr>
          <a:xfrm>
            <a:off x="413650" y="2377995"/>
            <a:ext cx="1803000" cy="462300"/>
          </a:xfrm>
          <a:prstGeom prst="rect">
            <a:avLst/>
          </a:prstGeom>
          <a:solidFill>
            <a:srgbClr val="09100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35" name="Google Shape;235;p27"/>
          <p:cNvSpPr/>
          <p:nvPr/>
        </p:nvSpPr>
        <p:spPr>
          <a:xfrm>
            <a:off x="1628413" y="2153985"/>
            <a:ext cx="2401500" cy="462300"/>
          </a:xfrm>
          <a:prstGeom prst="rect">
            <a:avLst/>
          </a:pr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36" name="Google Shape;236;p27"/>
          <p:cNvSpPr/>
          <p:nvPr/>
        </p:nvSpPr>
        <p:spPr>
          <a:xfrm>
            <a:off x="3424216" y="1927959"/>
            <a:ext cx="2401500" cy="462300"/>
          </a:xfrm>
          <a:prstGeom prst="rect">
            <a:avLst/>
          </a:pr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37" name="Google Shape;237;p27"/>
          <p:cNvSpPr/>
          <p:nvPr/>
        </p:nvSpPr>
        <p:spPr>
          <a:xfrm>
            <a:off x="5231142" y="1708097"/>
            <a:ext cx="2401500" cy="46050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38" name="Google Shape;238;p27"/>
          <p:cNvSpPr/>
          <p:nvPr/>
        </p:nvSpPr>
        <p:spPr>
          <a:xfrm>
            <a:off x="1628412" y="2616313"/>
            <a:ext cx="594896" cy="226027"/>
          </a:xfrm>
          <a:custGeom>
            <a:rect b="b" l="l" r="r" t="t"/>
            <a:pathLst>
              <a:path extrusionOk="0" h="110" w="107">
                <a:moveTo>
                  <a:pt x="107" y="110"/>
                </a:moveTo>
                <a:lnTo>
                  <a:pt x="107" y="0"/>
                </a:lnTo>
                <a:lnTo>
                  <a:pt x="0" y="0"/>
                </a:lnTo>
                <a:lnTo>
                  <a:pt x="107" y="110"/>
                </a:lnTo>
                <a:close/>
              </a:path>
            </a:pathLst>
          </a:custGeom>
          <a:solidFill>
            <a:srgbClr val="4343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39" name="Google Shape;239;p27"/>
          <p:cNvSpPr/>
          <p:nvPr/>
        </p:nvSpPr>
        <p:spPr>
          <a:xfrm>
            <a:off x="3424217" y="2390286"/>
            <a:ext cx="606016" cy="226027"/>
          </a:xfrm>
          <a:custGeom>
            <a:rect b="b" l="l" r="r" t="t"/>
            <a:pathLst>
              <a:path extrusionOk="0" h="110" w="109">
                <a:moveTo>
                  <a:pt x="109" y="110"/>
                </a:moveTo>
                <a:lnTo>
                  <a:pt x="109" y="0"/>
                </a:lnTo>
                <a:lnTo>
                  <a:pt x="0" y="0"/>
                </a:lnTo>
                <a:lnTo>
                  <a:pt x="109" y="11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40" name="Google Shape;240;p27"/>
          <p:cNvSpPr/>
          <p:nvPr/>
        </p:nvSpPr>
        <p:spPr>
          <a:xfrm>
            <a:off x="5231139" y="2168370"/>
            <a:ext cx="594896" cy="226027"/>
          </a:xfrm>
          <a:custGeom>
            <a:rect b="b" l="l" r="r" t="t"/>
            <a:pathLst>
              <a:path extrusionOk="0" h="110" w="107">
                <a:moveTo>
                  <a:pt x="107" y="110"/>
                </a:moveTo>
                <a:lnTo>
                  <a:pt x="107" y="0"/>
                </a:lnTo>
                <a:lnTo>
                  <a:pt x="0" y="0"/>
                </a:lnTo>
                <a:lnTo>
                  <a:pt x="107" y="110"/>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241" name="Google Shape;241;p27"/>
          <p:cNvSpPr txBox="1"/>
          <p:nvPr/>
        </p:nvSpPr>
        <p:spPr>
          <a:xfrm>
            <a:off x="413650" y="2373535"/>
            <a:ext cx="1215000" cy="4665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000">
                <a:solidFill>
                  <a:srgbClr val="F9F8F5"/>
                </a:solidFill>
                <a:latin typeface="Poppins"/>
                <a:ea typeface="Poppins"/>
                <a:cs typeface="Poppins"/>
                <a:sym typeface="Poppins"/>
              </a:rPr>
              <a:t>Introduction</a:t>
            </a:r>
            <a:endParaRPr b="1" sz="1000">
              <a:solidFill>
                <a:srgbClr val="F9F8F5"/>
              </a:solidFill>
              <a:latin typeface="Poppins"/>
              <a:ea typeface="Poppins"/>
              <a:cs typeface="Poppins"/>
              <a:sym typeface="Poppins"/>
            </a:endParaRPr>
          </a:p>
        </p:txBody>
      </p:sp>
      <p:sp>
        <p:nvSpPr>
          <p:cNvPr id="242" name="Google Shape;242;p27"/>
          <p:cNvSpPr txBox="1"/>
          <p:nvPr/>
        </p:nvSpPr>
        <p:spPr>
          <a:xfrm>
            <a:off x="1628643" y="2153976"/>
            <a:ext cx="2092800" cy="4623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000">
                <a:solidFill>
                  <a:srgbClr val="F9F8F5"/>
                </a:solidFill>
                <a:latin typeface="Poppins"/>
                <a:ea typeface="Poppins"/>
                <a:cs typeface="Poppins"/>
                <a:sym typeface="Poppins"/>
              </a:rPr>
              <a:t>Situation</a:t>
            </a:r>
            <a:endParaRPr b="1" sz="1000">
              <a:solidFill>
                <a:srgbClr val="F9F8F5"/>
              </a:solidFill>
              <a:latin typeface="Poppins"/>
              <a:ea typeface="Poppins"/>
              <a:cs typeface="Poppins"/>
              <a:sym typeface="Poppins"/>
            </a:endParaRPr>
          </a:p>
        </p:txBody>
      </p:sp>
      <p:sp>
        <p:nvSpPr>
          <p:cNvPr id="243" name="Google Shape;243;p27"/>
          <p:cNvSpPr txBox="1"/>
          <p:nvPr/>
        </p:nvSpPr>
        <p:spPr>
          <a:xfrm>
            <a:off x="3430060" y="1940021"/>
            <a:ext cx="2092800" cy="4503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000">
                <a:solidFill>
                  <a:srgbClr val="F9F8F5"/>
                </a:solidFill>
                <a:latin typeface="Poppins"/>
                <a:ea typeface="Poppins"/>
                <a:cs typeface="Poppins"/>
                <a:sym typeface="Poppins"/>
              </a:rPr>
              <a:t>Background</a:t>
            </a:r>
            <a:endParaRPr b="1" sz="1000">
              <a:solidFill>
                <a:srgbClr val="F9F8F5"/>
              </a:solidFill>
              <a:latin typeface="Poppins"/>
              <a:ea typeface="Poppins"/>
              <a:cs typeface="Poppins"/>
              <a:sym typeface="Poppins"/>
            </a:endParaRPr>
          </a:p>
        </p:txBody>
      </p:sp>
      <p:sp>
        <p:nvSpPr>
          <p:cNvPr id="244" name="Google Shape;244;p27"/>
          <p:cNvSpPr txBox="1"/>
          <p:nvPr/>
        </p:nvSpPr>
        <p:spPr>
          <a:xfrm>
            <a:off x="5223871" y="1693500"/>
            <a:ext cx="2092800" cy="4665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000">
                <a:solidFill>
                  <a:srgbClr val="09100F"/>
                </a:solidFill>
                <a:latin typeface="Poppins"/>
                <a:ea typeface="Poppins"/>
                <a:cs typeface="Poppins"/>
                <a:sym typeface="Poppins"/>
              </a:rPr>
              <a:t>Assessment</a:t>
            </a:r>
            <a:endParaRPr b="1" sz="1000">
              <a:solidFill>
                <a:srgbClr val="09100F"/>
              </a:solidFill>
              <a:latin typeface="Poppins"/>
              <a:ea typeface="Poppins"/>
              <a:cs typeface="Poppins"/>
              <a:sym typeface="Poppins"/>
            </a:endParaRPr>
          </a:p>
        </p:txBody>
      </p:sp>
      <p:sp>
        <p:nvSpPr>
          <p:cNvPr id="245" name="Google Shape;245;p27"/>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800">
                <a:solidFill>
                  <a:srgbClr val="09100F"/>
                </a:solidFill>
                <a:latin typeface="Poppins Light"/>
                <a:ea typeface="Poppins Light"/>
                <a:cs typeface="Poppins Light"/>
                <a:sym typeface="Poppins Light"/>
              </a:rPr>
              <a:t>Overview of project</a:t>
            </a:r>
            <a:endParaRPr sz="2800">
              <a:solidFill>
                <a:srgbClr val="09100F"/>
              </a:solidFill>
              <a:latin typeface="Poppins Light"/>
              <a:ea typeface="Poppins Light"/>
              <a:cs typeface="Poppins Light"/>
              <a:sym typeface="Poppins Light"/>
            </a:endParaRPr>
          </a:p>
          <a:p>
            <a:pPr indent="0" lvl="0" marL="0" rtl="0" algn="l">
              <a:spcBef>
                <a:spcPts val="1000"/>
              </a:spcBef>
              <a:spcAft>
                <a:spcPts val="0"/>
              </a:spcAft>
              <a:buNone/>
            </a:pPr>
            <a:r>
              <a:t/>
            </a:r>
            <a:endParaRPr sz="2800">
              <a:solidFill>
                <a:srgbClr val="09100F"/>
              </a:solidFill>
              <a:latin typeface="Poppins Light"/>
              <a:ea typeface="Poppins Light"/>
              <a:cs typeface="Poppins Light"/>
              <a:sym typeface="Poppins Light"/>
            </a:endParaRPr>
          </a:p>
          <a:p>
            <a:pPr indent="0" lvl="0" marL="0" rtl="0" algn="l">
              <a:spcBef>
                <a:spcPts val="1000"/>
              </a:spcBef>
              <a:spcAft>
                <a:spcPts val="1000"/>
              </a:spcAft>
              <a:buNone/>
            </a:pPr>
            <a:r>
              <a:t/>
            </a:r>
            <a:endParaRPr sz="2800">
              <a:solidFill>
                <a:srgbClr val="09100F"/>
              </a:solidFill>
              <a:latin typeface="Poppins Light"/>
              <a:ea typeface="Poppins Light"/>
              <a:cs typeface="Poppins Light"/>
              <a:sym typeface="Poppins Light"/>
            </a:endParaRPr>
          </a:p>
        </p:txBody>
      </p:sp>
      <p:sp>
        <p:nvSpPr>
          <p:cNvPr id="246" name="Google Shape;246;p27"/>
          <p:cNvSpPr txBox="1"/>
          <p:nvPr/>
        </p:nvSpPr>
        <p:spPr>
          <a:xfrm>
            <a:off x="486625" y="2905400"/>
            <a:ext cx="1736700" cy="166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1000"/>
              <a:buFont typeface="Poppins"/>
              <a:buNone/>
            </a:pPr>
            <a:r>
              <a:rPr b="1" i="0" lang="en" sz="800" u="none" cap="none" strike="noStrike">
                <a:solidFill>
                  <a:schemeClr val="dk2"/>
                </a:solidFill>
                <a:latin typeface="Poppins"/>
                <a:ea typeface="Poppins"/>
                <a:cs typeface="Poppins"/>
                <a:sym typeface="Poppins"/>
              </a:rPr>
              <a:t>Outline:</a:t>
            </a:r>
            <a:endParaRPr b="1" i="0" sz="800" u="none" cap="none" strike="noStrike">
              <a:solidFill>
                <a:schemeClr val="dk2"/>
              </a:solidFill>
              <a:latin typeface="Poppins"/>
              <a:ea typeface="Poppins"/>
              <a:cs typeface="Poppins"/>
              <a:sym typeface="Poppins"/>
            </a:endParaRPr>
          </a:p>
          <a:p>
            <a:pPr indent="-153670" lvl="0" marL="171450" marR="0" rtl="0" algn="l">
              <a:lnSpc>
                <a:spcPct val="115000"/>
              </a:lnSpc>
              <a:spcBef>
                <a:spcPts val="1000"/>
              </a:spcBef>
              <a:spcAft>
                <a:spcPts val="0"/>
              </a:spcAft>
              <a:buClr>
                <a:schemeClr val="dk2"/>
              </a:buClr>
              <a:buSzPts val="800"/>
              <a:buFont typeface="Arial"/>
              <a:buChar char="•"/>
            </a:pPr>
            <a:r>
              <a:rPr b="0" i="0" lang="en" sz="800" u="none" cap="none" strike="noStrike">
                <a:solidFill>
                  <a:schemeClr val="dk2"/>
                </a:solidFill>
                <a:latin typeface="Poppins"/>
                <a:ea typeface="Poppins"/>
                <a:cs typeface="Poppins"/>
                <a:sym typeface="Poppins"/>
              </a:rPr>
              <a:t>Project leader name</a:t>
            </a:r>
            <a:endParaRPr b="0" i="0" sz="800" u="none" cap="none" strike="noStrike">
              <a:solidFill>
                <a:schemeClr val="dk2"/>
              </a:solidFill>
              <a:latin typeface="Poppins"/>
              <a:ea typeface="Poppins"/>
              <a:cs typeface="Poppins"/>
              <a:sym typeface="Poppins"/>
            </a:endParaRPr>
          </a:p>
          <a:p>
            <a:pPr indent="-153670" lvl="0" marL="171450" marR="0" rtl="0" algn="l">
              <a:lnSpc>
                <a:spcPct val="115000"/>
              </a:lnSpc>
              <a:spcBef>
                <a:spcPts val="1000"/>
              </a:spcBef>
              <a:spcAft>
                <a:spcPts val="0"/>
              </a:spcAft>
              <a:buClr>
                <a:schemeClr val="dk2"/>
              </a:buClr>
              <a:buSzPts val="800"/>
              <a:buFont typeface="Arial"/>
              <a:buChar char="•"/>
            </a:pPr>
            <a:r>
              <a:rPr b="0" i="0" lang="en" sz="800" u="none" cap="none" strike="noStrike">
                <a:solidFill>
                  <a:schemeClr val="dk2"/>
                </a:solidFill>
                <a:latin typeface="Poppins"/>
                <a:ea typeface="Poppins"/>
                <a:cs typeface="Poppins"/>
                <a:sym typeface="Poppins"/>
              </a:rPr>
              <a:t>Project leader organization</a:t>
            </a:r>
            <a:endParaRPr b="0" i="0" sz="800" u="none" cap="none" strike="noStrike">
              <a:solidFill>
                <a:schemeClr val="dk2"/>
              </a:solidFill>
              <a:latin typeface="Poppins"/>
              <a:ea typeface="Poppins"/>
              <a:cs typeface="Poppins"/>
              <a:sym typeface="Poppins"/>
            </a:endParaRPr>
          </a:p>
          <a:p>
            <a:pPr indent="-153670" lvl="0" marL="171450" marR="0" rtl="0" algn="l">
              <a:lnSpc>
                <a:spcPct val="115000"/>
              </a:lnSpc>
              <a:spcBef>
                <a:spcPts val="1000"/>
              </a:spcBef>
              <a:spcAft>
                <a:spcPts val="0"/>
              </a:spcAft>
              <a:buClr>
                <a:schemeClr val="dk2"/>
              </a:buClr>
              <a:buSzPts val="800"/>
              <a:buFont typeface="Arial"/>
              <a:buChar char="•"/>
            </a:pPr>
            <a:r>
              <a:rPr b="0" i="0" lang="en" sz="800" u="none" cap="none" strike="noStrike">
                <a:solidFill>
                  <a:schemeClr val="dk2"/>
                </a:solidFill>
                <a:latin typeface="Poppins"/>
                <a:ea typeface="Poppins"/>
                <a:cs typeface="Poppins"/>
                <a:sym typeface="Poppins"/>
              </a:rPr>
              <a:t>Project leader role</a:t>
            </a:r>
            <a:endParaRPr b="0" i="0" sz="800" u="none" cap="none" strike="noStrike">
              <a:solidFill>
                <a:schemeClr val="dk1"/>
              </a:solidFill>
              <a:latin typeface="Poppins"/>
              <a:ea typeface="Poppins"/>
              <a:cs typeface="Poppins"/>
              <a:sym typeface="Poppins"/>
            </a:endParaRPr>
          </a:p>
          <a:p>
            <a:pPr indent="-153670" lvl="0" marL="171450" marR="0" rtl="0" algn="l">
              <a:lnSpc>
                <a:spcPct val="115000"/>
              </a:lnSpc>
              <a:spcBef>
                <a:spcPts val="1000"/>
              </a:spcBef>
              <a:spcAft>
                <a:spcPts val="1000"/>
              </a:spcAft>
              <a:buClr>
                <a:schemeClr val="dk2"/>
              </a:buClr>
              <a:buSzPts val="800"/>
              <a:buFont typeface="Arial"/>
              <a:buChar char="•"/>
            </a:pPr>
            <a:r>
              <a:rPr b="0" i="0" lang="en" sz="800" u="none" cap="none" strike="noStrike">
                <a:solidFill>
                  <a:schemeClr val="dk2"/>
                </a:solidFill>
                <a:latin typeface="Poppins"/>
                <a:ea typeface="Poppins"/>
                <a:cs typeface="Poppins"/>
                <a:sym typeface="Poppins"/>
              </a:rPr>
              <a:t>Project title </a:t>
            </a:r>
            <a:endParaRPr b="0" i="0" sz="800" u="none" cap="none" strike="noStrike">
              <a:solidFill>
                <a:schemeClr val="dk1"/>
              </a:solidFill>
              <a:latin typeface="Poppins"/>
              <a:ea typeface="Poppins"/>
              <a:cs typeface="Poppins"/>
              <a:sym typeface="Poppins"/>
            </a:endParaRPr>
          </a:p>
        </p:txBody>
      </p:sp>
      <p:sp>
        <p:nvSpPr>
          <p:cNvPr id="247" name="Google Shape;247;p27"/>
          <p:cNvSpPr txBox="1"/>
          <p:nvPr/>
        </p:nvSpPr>
        <p:spPr>
          <a:xfrm>
            <a:off x="2292847" y="2726725"/>
            <a:ext cx="1736700" cy="1503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1000"/>
              <a:buFont typeface="Poppins"/>
              <a:buNone/>
            </a:pPr>
            <a:r>
              <a:rPr b="1" i="0" lang="en" sz="800" u="none" cap="none" strike="noStrike">
                <a:solidFill>
                  <a:schemeClr val="dk2"/>
                </a:solidFill>
                <a:latin typeface="Poppins"/>
                <a:ea typeface="Poppins"/>
                <a:cs typeface="Poppins"/>
                <a:sym typeface="Poppins"/>
              </a:rPr>
              <a:t>Outline:</a:t>
            </a:r>
            <a:endParaRPr b="1" i="0" sz="800" u="none" cap="none" strike="noStrike">
              <a:solidFill>
                <a:schemeClr val="dk2"/>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The problem you’re trying to solve</a:t>
            </a:r>
            <a:endParaRPr b="0" i="0" sz="800" u="none" cap="none" strike="noStrike">
              <a:solidFill>
                <a:schemeClr val="dk1"/>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The improvements you’re trying to make</a:t>
            </a:r>
            <a:endParaRPr b="0" i="0" sz="800" u="none" cap="none" strike="noStrike">
              <a:solidFill>
                <a:schemeClr val="dk1"/>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What’s driving the project</a:t>
            </a:r>
            <a:endParaRPr b="0" i="0" sz="800" u="none" cap="none" strike="noStrike">
              <a:solidFill>
                <a:schemeClr val="dk1"/>
              </a:solidFill>
              <a:latin typeface="Poppins"/>
              <a:ea typeface="Poppins"/>
              <a:cs typeface="Poppins"/>
              <a:sym typeface="Poppins"/>
            </a:endParaRPr>
          </a:p>
          <a:p>
            <a:pPr indent="-184912" lvl="0" marL="210312" marR="0" rtl="0" algn="l">
              <a:lnSpc>
                <a:spcPct val="115000"/>
              </a:lnSpc>
              <a:spcBef>
                <a:spcPts val="1000"/>
              </a:spcBef>
              <a:spcAft>
                <a:spcPts val="100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The final goal of the projec</a:t>
            </a:r>
            <a:r>
              <a:rPr lang="en" sz="800">
                <a:solidFill>
                  <a:schemeClr val="dk2"/>
                </a:solidFill>
                <a:latin typeface="Poppins"/>
                <a:ea typeface="Poppins"/>
                <a:cs typeface="Poppins"/>
                <a:sym typeface="Poppins"/>
              </a:rPr>
              <a:t>t</a:t>
            </a:r>
            <a:endParaRPr b="0" i="0" sz="800" u="none" cap="none" strike="noStrike">
              <a:solidFill>
                <a:schemeClr val="dk2"/>
              </a:solidFill>
              <a:latin typeface="Poppins"/>
              <a:ea typeface="Poppins"/>
              <a:cs typeface="Poppins"/>
              <a:sym typeface="Poppins"/>
            </a:endParaRPr>
          </a:p>
        </p:txBody>
      </p:sp>
      <p:sp>
        <p:nvSpPr>
          <p:cNvPr id="248" name="Google Shape;248;p27"/>
          <p:cNvSpPr txBox="1"/>
          <p:nvPr/>
        </p:nvSpPr>
        <p:spPr>
          <a:xfrm>
            <a:off x="4099075" y="2468675"/>
            <a:ext cx="1736700" cy="1472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1000"/>
              <a:buFont typeface="Poppins"/>
              <a:buNone/>
            </a:pPr>
            <a:r>
              <a:rPr b="1" i="0" lang="en" sz="800" u="none" cap="none" strike="noStrike">
                <a:solidFill>
                  <a:schemeClr val="dk2"/>
                </a:solidFill>
                <a:latin typeface="Poppins"/>
                <a:ea typeface="Poppins"/>
                <a:cs typeface="Poppins"/>
                <a:sym typeface="Poppins"/>
              </a:rPr>
              <a:t>Outline: </a:t>
            </a:r>
            <a:endParaRPr b="1" i="0" sz="800" u="none" cap="none" strike="noStrike">
              <a:solidFill>
                <a:schemeClr val="dk2"/>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Local context</a:t>
            </a:r>
            <a:endParaRPr b="0" i="0" sz="800" u="none" cap="none" strike="noStrike">
              <a:solidFill>
                <a:schemeClr val="dk1"/>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Broader context</a:t>
            </a:r>
            <a:endParaRPr b="0" i="0" sz="800" u="none" cap="none" strike="noStrike">
              <a:solidFill>
                <a:schemeClr val="dk1"/>
              </a:solidFill>
              <a:latin typeface="Poppins"/>
              <a:ea typeface="Poppins"/>
              <a:cs typeface="Poppins"/>
              <a:sym typeface="Poppins"/>
            </a:endParaRPr>
          </a:p>
          <a:p>
            <a:pPr indent="-184912" lvl="0" marL="210312" marR="0" rtl="0" algn="l">
              <a:lnSpc>
                <a:spcPct val="115000"/>
              </a:lnSpc>
              <a:spcBef>
                <a:spcPts val="1000"/>
              </a:spcBef>
              <a:spcAft>
                <a:spcPts val="0"/>
              </a:spcAft>
              <a:buClr>
                <a:schemeClr val="dk2"/>
              </a:buClr>
              <a:buSzPts val="800"/>
              <a:buFont typeface="Poppins"/>
              <a:buChar char="•"/>
            </a:pPr>
            <a:r>
              <a:rPr b="0" i="0" lang="en" sz="800" u="none" cap="none" strike="noStrike">
                <a:solidFill>
                  <a:schemeClr val="dk2"/>
                </a:solidFill>
                <a:latin typeface="Poppins"/>
                <a:ea typeface="Poppins"/>
                <a:cs typeface="Poppins"/>
                <a:sym typeface="Poppins"/>
              </a:rPr>
              <a:t>Information and measures from others that you can use</a:t>
            </a:r>
            <a:endParaRPr b="0" i="0" sz="800" u="none" cap="none" strike="noStrike">
              <a:solidFill>
                <a:schemeClr val="dk1"/>
              </a:solidFill>
              <a:latin typeface="Poppins"/>
              <a:ea typeface="Poppins"/>
              <a:cs typeface="Poppins"/>
              <a:sym typeface="Poppins"/>
            </a:endParaRPr>
          </a:p>
          <a:p>
            <a:pPr indent="-134112" lvl="0" marL="210312" marR="0" rtl="0" algn="l">
              <a:lnSpc>
                <a:spcPct val="115000"/>
              </a:lnSpc>
              <a:spcBef>
                <a:spcPts val="1000"/>
              </a:spcBef>
              <a:spcAft>
                <a:spcPts val="1000"/>
              </a:spcAft>
              <a:buClr>
                <a:schemeClr val="dk1"/>
              </a:buClr>
              <a:buSzPts val="1200"/>
              <a:buFont typeface="Arial"/>
              <a:buNone/>
            </a:pPr>
            <a:r>
              <a:t/>
            </a:r>
            <a:endParaRPr b="0" i="0" sz="800" u="none" cap="none" strike="noStrike">
              <a:solidFill>
                <a:schemeClr val="dk2"/>
              </a:solidFill>
              <a:latin typeface="Poppins"/>
              <a:ea typeface="Poppins"/>
              <a:cs typeface="Poppins"/>
              <a:sym typeface="Poppins"/>
            </a:endParaRPr>
          </a:p>
        </p:txBody>
      </p:sp>
      <p:sp>
        <p:nvSpPr>
          <p:cNvPr id="249" name="Google Shape;249;p27"/>
          <p:cNvSpPr txBox="1"/>
          <p:nvPr/>
        </p:nvSpPr>
        <p:spPr>
          <a:xfrm>
            <a:off x="5911975" y="2289976"/>
            <a:ext cx="1804200" cy="904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1000"/>
              <a:buFont typeface="Poppins"/>
              <a:buNone/>
            </a:pPr>
            <a:r>
              <a:rPr b="1" i="0" lang="en" sz="800" u="none" cap="none" strike="noStrike">
                <a:solidFill>
                  <a:schemeClr val="dk2"/>
                </a:solidFill>
                <a:latin typeface="Poppins"/>
                <a:ea typeface="Poppins"/>
                <a:cs typeface="Poppins"/>
                <a:sym typeface="Poppins"/>
              </a:rPr>
              <a:t>Answer and outline:</a:t>
            </a:r>
            <a:endParaRPr sz="800"/>
          </a:p>
          <a:p>
            <a:pPr indent="-158750" lvl="0" marL="171450" marR="0" rtl="0" algn="l">
              <a:lnSpc>
                <a:spcPct val="115000"/>
              </a:lnSpc>
              <a:spcBef>
                <a:spcPts val="1000"/>
              </a:spcBef>
              <a:spcAft>
                <a:spcPts val="1000"/>
              </a:spcAft>
              <a:buClr>
                <a:schemeClr val="dk2"/>
              </a:buClr>
              <a:buSzPts val="800"/>
              <a:buFont typeface="Arial"/>
              <a:buChar char="•"/>
            </a:pPr>
            <a:r>
              <a:rPr b="0" i="0" lang="en" sz="800" u="none" cap="none" strike="noStrike">
                <a:solidFill>
                  <a:schemeClr val="dk2"/>
                </a:solidFill>
                <a:latin typeface="Poppins"/>
                <a:ea typeface="Poppins"/>
                <a:cs typeface="Poppins"/>
                <a:sym typeface="Poppins"/>
              </a:rPr>
              <a:t>What do you want to be different as a result of this project?</a:t>
            </a:r>
            <a:endParaRPr b="0" i="0" sz="800" u="none" cap="none" strike="noStrike">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28"/>
          <p:cNvSpPr/>
          <p:nvPr/>
        </p:nvSpPr>
        <p:spPr>
          <a:xfrm>
            <a:off x="2919598" y="1516695"/>
            <a:ext cx="1376700" cy="1410300"/>
          </a:xfrm>
          <a:prstGeom prst="ellipse">
            <a:avLst/>
          </a:prstGeom>
          <a:solidFill>
            <a:srgbClr val="2222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8"/>
          <p:cNvSpPr/>
          <p:nvPr/>
        </p:nvSpPr>
        <p:spPr>
          <a:xfrm>
            <a:off x="4665850" y="1516695"/>
            <a:ext cx="1376700" cy="1410300"/>
          </a:xfrm>
          <a:prstGeom prst="ellipse">
            <a:avLst/>
          </a:prstGeom>
          <a:solidFill>
            <a:srgbClr val="F5F1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p:nvPr/>
        </p:nvSpPr>
        <p:spPr>
          <a:xfrm>
            <a:off x="2919598" y="3313482"/>
            <a:ext cx="1376700" cy="1410300"/>
          </a:xfrm>
          <a:prstGeom prst="ellipse">
            <a:avLst/>
          </a:prstGeom>
          <a:solidFill>
            <a:srgbClr val="F5F1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8"/>
          <p:cNvSpPr/>
          <p:nvPr/>
        </p:nvSpPr>
        <p:spPr>
          <a:xfrm>
            <a:off x="4665850" y="3313482"/>
            <a:ext cx="1376700" cy="14103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9" name="Google Shape;259;p28"/>
          <p:cNvCxnSpPr/>
          <p:nvPr/>
        </p:nvCxnSpPr>
        <p:spPr>
          <a:xfrm>
            <a:off x="2730106" y="3127474"/>
            <a:ext cx="3499200" cy="300"/>
          </a:xfrm>
          <a:prstGeom prst="straightConnector1">
            <a:avLst/>
          </a:prstGeom>
          <a:noFill/>
          <a:ln cap="flat" cmpd="sng" w="9525">
            <a:solidFill>
              <a:srgbClr val="B5B7B7"/>
            </a:solidFill>
            <a:prstDash val="dot"/>
            <a:round/>
            <a:headEnd len="sm" w="sm" type="none"/>
            <a:tailEnd len="sm" w="sm" type="none"/>
          </a:ln>
        </p:spPr>
      </p:cxnSp>
      <p:cxnSp>
        <p:nvCxnSpPr>
          <p:cNvPr id="260" name="Google Shape;260;p28"/>
          <p:cNvCxnSpPr/>
          <p:nvPr/>
        </p:nvCxnSpPr>
        <p:spPr>
          <a:xfrm>
            <a:off x="4487808" y="1515313"/>
            <a:ext cx="12000" cy="3224100"/>
          </a:xfrm>
          <a:prstGeom prst="straightConnector1">
            <a:avLst/>
          </a:prstGeom>
          <a:noFill/>
          <a:ln cap="flat" cmpd="sng" w="9525">
            <a:solidFill>
              <a:srgbClr val="B5B7B7"/>
            </a:solidFill>
            <a:prstDash val="dot"/>
            <a:round/>
            <a:headEnd len="sm" w="sm" type="none"/>
            <a:tailEnd len="sm" w="sm" type="none"/>
          </a:ln>
        </p:spPr>
      </p:cxnSp>
      <p:sp>
        <p:nvSpPr>
          <p:cNvPr id="261" name="Google Shape;261;p28"/>
          <p:cNvSpPr txBox="1"/>
          <p:nvPr/>
        </p:nvSpPr>
        <p:spPr>
          <a:xfrm>
            <a:off x="2876039" y="2099900"/>
            <a:ext cx="1445700" cy="24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1100">
                <a:solidFill>
                  <a:srgbClr val="FFFFFF"/>
                </a:solidFill>
                <a:latin typeface="Poppins"/>
                <a:ea typeface="Poppins"/>
                <a:cs typeface="Poppins"/>
                <a:sym typeface="Poppins"/>
              </a:rPr>
              <a:t>Behavioral</a:t>
            </a:r>
            <a:endParaRPr b="1" i="0" sz="1100" u="none" cap="none" strike="noStrike">
              <a:solidFill>
                <a:srgbClr val="FFFFFF"/>
              </a:solidFill>
              <a:latin typeface="Poppins"/>
              <a:ea typeface="Poppins"/>
              <a:cs typeface="Poppins"/>
              <a:sym typeface="Poppins"/>
            </a:endParaRPr>
          </a:p>
        </p:txBody>
      </p:sp>
      <p:sp>
        <p:nvSpPr>
          <p:cNvPr id="262" name="Google Shape;262;p28"/>
          <p:cNvSpPr txBox="1"/>
          <p:nvPr/>
        </p:nvSpPr>
        <p:spPr>
          <a:xfrm>
            <a:off x="4615539" y="2099900"/>
            <a:ext cx="1445700" cy="24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Poppins"/>
                <a:ea typeface="Poppins"/>
                <a:cs typeface="Poppins"/>
                <a:sym typeface="Poppins"/>
              </a:rPr>
              <a:t>Demographic</a:t>
            </a:r>
            <a:endParaRPr b="1" sz="1100">
              <a:latin typeface="Poppins"/>
              <a:ea typeface="Poppins"/>
              <a:cs typeface="Poppins"/>
              <a:sym typeface="Poppins"/>
            </a:endParaRPr>
          </a:p>
        </p:txBody>
      </p:sp>
      <p:sp>
        <p:nvSpPr>
          <p:cNvPr id="263" name="Google Shape;263;p28"/>
          <p:cNvSpPr txBox="1"/>
          <p:nvPr/>
        </p:nvSpPr>
        <p:spPr>
          <a:xfrm>
            <a:off x="2876114" y="3936200"/>
            <a:ext cx="1445700" cy="24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Poppins"/>
                <a:ea typeface="Poppins"/>
                <a:cs typeface="Poppins"/>
                <a:sym typeface="Poppins"/>
              </a:rPr>
              <a:t>Geographic</a:t>
            </a:r>
            <a:endParaRPr b="1" i="0" sz="1100" u="none" cap="none" strike="noStrike">
              <a:latin typeface="Poppins"/>
              <a:ea typeface="Poppins"/>
              <a:cs typeface="Poppins"/>
              <a:sym typeface="Poppins"/>
            </a:endParaRPr>
          </a:p>
        </p:txBody>
      </p:sp>
      <p:sp>
        <p:nvSpPr>
          <p:cNvPr id="264" name="Google Shape;264;p28"/>
          <p:cNvSpPr txBox="1"/>
          <p:nvPr/>
        </p:nvSpPr>
        <p:spPr>
          <a:xfrm>
            <a:off x="4615614" y="3936200"/>
            <a:ext cx="1445700" cy="24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Poppins"/>
                <a:ea typeface="Poppins"/>
                <a:cs typeface="Poppins"/>
                <a:sym typeface="Poppins"/>
              </a:rPr>
              <a:t>Psychographic</a:t>
            </a:r>
            <a:endParaRPr b="1" sz="1100">
              <a:solidFill>
                <a:srgbClr val="FFFFFF"/>
              </a:solidFill>
              <a:latin typeface="Poppins"/>
              <a:ea typeface="Poppins"/>
              <a:cs typeface="Poppins"/>
              <a:sym typeface="Poppins"/>
            </a:endParaRPr>
          </a:p>
        </p:txBody>
      </p:sp>
      <p:sp>
        <p:nvSpPr>
          <p:cNvPr id="265" name="Google Shape;265;p28"/>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Audience segments to outline and consider</a:t>
            </a:r>
            <a:endParaRPr sz="2800">
              <a:solidFill>
                <a:srgbClr val="09100F"/>
              </a:solidFill>
              <a:latin typeface="Poppins Light"/>
              <a:ea typeface="Poppins Light"/>
              <a:cs typeface="Poppins Light"/>
              <a:sym typeface="Poppins Light"/>
            </a:endParaRPr>
          </a:p>
        </p:txBody>
      </p:sp>
      <p:sp>
        <p:nvSpPr>
          <p:cNvPr id="266" name="Google Shape;266;p28"/>
          <p:cNvSpPr/>
          <p:nvPr/>
        </p:nvSpPr>
        <p:spPr>
          <a:xfrm>
            <a:off x="1476676" y="1463022"/>
            <a:ext cx="1613400" cy="13461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400"/>
              <a:buFont typeface="Poppins"/>
              <a:buNone/>
            </a:pPr>
            <a:r>
              <a:t/>
            </a:r>
            <a:endParaRPr b="1"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Brand Loyalty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Benefits Sought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User Status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Usage Rates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Occasion</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Readiness to Buy </a:t>
            </a:r>
            <a:endParaRPr b="0" i="0" sz="800" u="none" cap="none" strike="noStrike">
              <a:solidFill>
                <a:schemeClr val="dk1"/>
              </a:solidFill>
              <a:latin typeface="Poppins"/>
              <a:ea typeface="Poppins"/>
              <a:cs typeface="Poppins"/>
              <a:sym typeface="Poppins"/>
            </a:endParaRPr>
          </a:p>
        </p:txBody>
      </p:sp>
      <p:sp>
        <p:nvSpPr>
          <p:cNvPr id="267" name="Google Shape;267;p28"/>
          <p:cNvSpPr/>
          <p:nvPr/>
        </p:nvSpPr>
        <p:spPr>
          <a:xfrm>
            <a:off x="6355122" y="3556785"/>
            <a:ext cx="1215000" cy="923700"/>
          </a:xfrm>
          <a:prstGeom prst="rect">
            <a:avLst/>
          </a:prstGeom>
          <a:noFill/>
          <a:ln>
            <a:noFill/>
          </a:ln>
        </p:spPr>
        <p:txBody>
          <a:bodyPr anchorCtr="0" anchor="ctr" bIns="45700" lIns="91425" spcFirstLastPara="1" rIns="91425" wrap="square" tIns="45700">
            <a:noAutofit/>
          </a:bodyPr>
          <a:lstStyle/>
          <a:p>
            <a:pPr indent="-201612" lvl="0" marL="214312" marR="0" rtl="0" algn="l">
              <a:lnSpc>
                <a:spcPct val="150000"/>
              </a:lnSpc>
              <a:spcBef>
                <a:spcPts val="0"/>
              </a:spcBef>
              <a:spcAft>
                <a:spcPts val="0"/>
              </a:spcAft>
              <a:buClr>
                <a:schemeClr val="dk1"/>
              </a:buClr>
              <a:buSzPts val="600"/>
              <a:buFont typeface="Poppins"/>
              <a:buChar char="•"/>
            </a:pPr>
            <a:r>
              <a:rPr b="0" i="0" lang="en" sz="800" u="none" cap="none" strike="noStrike">
                <a:solidFill>
                  <a:schemeClr val="dk1"/>
                </a:solidFill>
                <a:latin typeface="Poppins"/>
                <a:ea typeface="Poppins"/>
                <a:cs typeface="Poppins"/>
                <a:sym typeface="Poppins"/>
              </a:rPr>
              <a:t>Lifestyle </a:t>
            </a:r>
            <a:endParaRPr b="0" i="0" sz="800" u="none" cap="none" strike="noStrike">
              <a:solidFill>
                <a:schemeClr val="dk1"/>
              </a:solidFill>
              <a:latin typeface="Poppins"/>
              <a:ea typeface="Poppins"/>
              <a:cs typeface="Poppins"/>
              <a:sym typeface="Poppins"/>
            </a:endParaRPr>
          </a:p>
          <a:p>
            <a:pPr indent="-201612" lvl="0" marL="214312" marR="0" rtl="0" algn="l">
              <a:lnSpc>
                <a:spcPct val="150000"/>
              </a:lnSpc>
              <a:spcBef>
                <a:spcPts val="0"/>
              </a:spcBef>
              <a:spcAft>
                <a:spcPts val="0"/>
              </a:spcAft>
              <a:buClr>
                <a:schemeClr val="dk1"/>
              </a:buClr>
              <a:buSzPts val="600"/>
              <a:buFont typeface="Poppins"/>
              <a:buChar char="•"/>
            </a:pPr>
            <a:r>
              <a:rPr b="0" i="0" lang="en" sz="800" u="none" cap="none" strike="noStrike">
                <a:solidFill>
                  <a:schemeClr val="dk1"/>
                </a:solidFill>
                <a:latin typeface="Poppins"/>
                <a:ea typeface="Poppins"/>
                <a:cs typeface="Poppins"/>
                <a:sym typeface="Poppins"/>
              </a:rPr>
              <a:t>Personality</a:t>
            </a:r>
            <a:endParaRPr b="0" i="0" sz="800" u="none" cap="none" strike="noStrike">
              <a:solidFill>
                <a:schemeClr val="dk1"/>
              </a:solidFill>
              <a:latin typeface="Poppins"/>
              <a:ea typeface="Poppins"/>
              <a:cs typeface="Poppins"/>
              <a:sym typeface="Poppins"/>
            </a:endParaRPr>
          </a:p>
          <a:p>
            <a:pPr indent="-201612" lvl="0" marL="214312" marR="0" rtl="0" algn="l">
              <a:lnSpc>
                <a:spcPct val="150000"/>
              </a:lnSpc>
              <a:spcBef>
                <a:spcPts val="0"/>
              </a:spcBef>
              <a:spcAft>
                <a:spcPts val="0"/>
              </a:spcAft>
              <a:buClr>
                <a:schemeClr val="dk1"/>
              </a:buClr>
              <a:buSzPts val="600"/>
              <a:buFont typeface="Poppins"/>
              <a:buChar char="•"/>
            </a:pPr>
            <a:r>
              <a:rPr b="0" i="0" lang="en" sz="800" u="none" cap="none" strike="noStrike">
                <a:solidFill>
                  <a:schemeClr val="dk1"/>
                </a:solidFill>
                <a:latin typeface="Poppins"/>
                <a:ea typeface="Poppins"/>
                <a:cs typeface="Poppins"/>
                <a:sym typeface="Poppins"/>
              </a:rPr>
              <a:t>Values </a:t>
            </a:r>
            <a:endParaRPr b="0" i="0" sz="800" u="none" cap="none" strike="noStrike">
              <a:solidFill>
                <a:schemeClr val="dk1"/>
              </a:solidFill>
              <a:latin typeface="Poppins"/>
              <a:ea typeface="Poppins"/>
              <a:cs typeface="Poppins"/>
              <a:sym typeface="Poppins"/>
            </a:endParaRPr>
          </a:p>
          <a:p>
            <a:pPr indent="-201612" lvl="0" marL="214312" marR="0" rtl="0" algn="l">
              <a:lnSpc>
                <a:spcPct val="150000"/>
              </a:lnSpc>
              <a:spcBef>
                <a:spcPts val="0"/>
              </a:spcBef>
              <a:spcAft>
                <a:spcPts val="0"/>
              </a:spcAft>
              <a:buClr>
                <a:schemeClr val="dk1"/>
              </a:buClr>
              <a:buSzPts val="600"/>
              <a:buFont typeface="Poppins"/>
              <a:buChar char="•"/>
            </a:pPr>
            <a:r>
              <a:rPr b="0" i="0" lang="en" sz="800" u="none" cap="none" strike="noStrike">
                <a:solidFill>
                  <a:schemeClr val="dk1"/>
                </a:solidFill>
                <a:latin typeface="Poppins"/>
                <a:ea typeface="Poppins"/>
                <a:cs typeface="Poppins"/>
                <a:sym typeface="Poppins"/>
              </a:rPr>
              <a:t>Interest </a:t>
            </a:r>
            <a:endParaRPr b="0" i="0" sz="800" u="none" cap="none" strike="noStrike">
              <a:solidFill>
                <a:schemeClr val="dk1"/>
              </a:solidFill>
              <a:latin typeface="Poppins"/>
              <a:ea typeface="Poppins"/>
              <a:cs typeface="Poppins"/>
              <a:sym typeface="Poppins"/>
            </a:endParaRPr>
          </a:p>
        </p:txBody>
      </p:sp>
      <p:sp>
        <p:nvSpPr>
          <p:cNvPr id="268" name="Google Shape;268;p28"/>
          <p:cNvSpPr/>
          <p:nvPr/>
        </p:nvSpPr>
        <p:spPr>
          <a:xfrm>
            <a:off x="1476663" y="3436770"/>
            <a:ext cx="1113000" cy="9237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chemeClr val="accent2"/>
              </a:buClr>
              <a:buSzPts val="1400"/>
              <a:buFont typeface="Poppins"/>
              <a:buNone/>
            </a:pPr>
            <a:r>
              <a:t/>
            </a:r>
            <a:endParaRPr b="1" i="0" sz="800" u="none" cap="none" strike="noStrike">
              <a:solidFill>
                <a:schemeClr val="accent2"/>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Region</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Country</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Population</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Climate</a:t>
            </a:r>
            <a:endParaRPr b="0" i="0" sz="800" u="none" cap="none" strike="noStrike">
              <a:solidFill>
                <a:schemeClr val="dk1"/>
              </a:solidFill>
              <a:latin typeface="Poppins"/>
              <a:ea typeface="Poppins"/>
              <a:cs typeface="Poppins"/>
              <a:sym typeface="Poppins"/>
            </a:endParaRPr>
          </a:p>
        </p:txBody>
      </p:sp>
      <p:sp>
        <p:nvSpPr>
          <p:cNvPr id="269" name="Google Shape;269;p28"/>
          <p:cNvSpPr/>
          <p:nvPr/>
        </p:nvSpPr>
        <p:spPr>
          <a:xfrm>
            <a:off x="6355122" y="1253479"/>
            <a:ext cx="1803000" cy="1557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chemeClr val="accent3"/>
              </a:buClr>
              <a:buSzPts val="1400"/>
              <a:buFont typeface="Poppins"/>
              <a:buNone/>
            </a:pPr>
            <a:r>
              <a:t/>
            </a:r>
            <a:endParaRPr b="1"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Age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Gender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Nationality </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Ethnicity</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Occupation</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Income</a:t>
            </a:r>
            <a:endParaRPr b="0" i="0" sz="800" u="none" cap="none" strike="noStrike">
              <a:solidFill>
                <a:schemeClr val="dk1"/>
              </a:solidFill>
              <a:latin typeface="Poppins"/>
              <a:ea typeface="Poppins"/>
              <a:cs typeface="Poppins"/>
              <a:sym typeface="Poppins"/>
            </a:endParaRPr>
          </a:p>
          <a:p>
            <a:pPr indent="-214312" lvl="0" marL="214312" marR="0" rtl="0" algn="l">
              <a:lnSpc>
                <a:spcPct val="150000"/>
              </a:lnSpc>
              <a:spcBef>
                <a:spcPts val="0"/>
              </a:spcBef>
              <a:spcAft>
                <a:spcPts val="0"/>
              </a:spcAft>
              <a:buClr>
                <a:schemeClr val="dk1"/>
              </a:buClr>
              <a:buSzPts val="800"/>
              <a:buFont typeface="Poppins"/>
              <a:buChar char="•"/>
            </a:pPr>
            <a:r>
              <a:rPr b="0" i="0" lang="en" sz="800" u="none" cap="none" strike="noStrike">
                <a:solidFill>
                  <a:schemeClr val="dk1"/>
                </a:solidFill>
                <a:latin typeface="Poppins"/>
                <a:ea typeface="Poppins"/>
                <a:cs typeface="Poppins"/>
                <a:sym typeface="Poppins"/>
              </a:rPr>
              <a:t>Family Size</a:t>
            </a:r>
            <a:endParaRPr b="0" i="0" sz="800" u="none" cap="none" strike="noStrike">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Positioning your product</a:t>
            </a:r>
            <a:endParaRPr/>
          </a:p>
        </p:txBody>
      </p:sp>
      <p:sp>
        <p:nvSpPr>
          <p:cNvPr id="275" name="Google Shape;275;p2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76" name="Google Shape;276;p29"/>
          <p:cNvSpPr/>
          <p:nvPr/>
        </p:nvSpPr>
        <p:spPr>
          <a:xfrm>
            <a:off x="435395" y="2306932"/>
            <a:ext cx="1477200" cy="4230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Key benefits</a:t>
            </a:r>
            <a:endParaRPr sz="1000">
              <a:solidFill>
                <a:srgbClr val="FFFFFF"/>
              </a:solidFill>
              <a:latin typeface="Poppins"/>
              <a:ea typeface="Poppins"/>
              <a:cs typeface="Poppins"/>
              <a:sym typeface="Poppins"/>
            </a:endParaRPr>
          </a:p>
        </p:txBody>
      </p:sp>
      <p:sp>
        <p:nvSpPr>
          <p:cNvPr id="277" name="Google Shape;277;p29"/>
          <p:cNvSpPr/>
          <p:nvPr/>
        </p:nvSpPr>
        <p:spPr>
          <a:xfrm>
            <a:off x="2046470" y="2298059"/>
            <a:ext cx="1477200" cy="4230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Competitive alternatives</a:t>
            </a:r>
            <a:endParaRPr sz="1000">
              <a:solidFill>
                <a:srgbClr val="FFFFFF"/>
              </a:solidFill>
              <a:latin typeface="Poppins"/>
              <a:ea typeface="Poppins"/>
              <a:cs typeface="Poppins"/>
              <a:sym typeface="Poppins"/>
            </a:endParaRPr>
          </a:p>
        </p:txBody>
      </p:sp>
      <p:sp>
        <p:nvSpPr>
          <p:cNvPr id="278" name="Google Shape;278;p29"/>
          <p:cNvSpPr/>
          <p:nvPr/>
        </p:nvSpPr>
        <p:spPr>
          <a:xfrm>
            <a:off x="3657546" y="2298059"/>
            <a:ext cx="1477200" cy="4230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Target segment</a:t>
            </a:r>
            <a:endParaRPr sz="1000">
              <a:solidFill>
                <a:srgbClr val="FFFFFF"/>
              </a:solidFill>
              <a:latin typeface="Poppins"/>
              <a:ea typeface="Poppins"/>
              <a:cs typeface="Poppins"/>
              <a:sym typeface="Poppins"/>
            </a:endParaRPr>
          </a:p>
        </p:txBody>
      </p:sp>
      <p:sp>
        <p:nvSpPr>
          <p:cNvPr id="279" name="Google Shape;279;p29"/>
          <p:cNvSpPr/>
          <p:nvPr/>
        </p:nvSpPr>
        <p:spPr>
          <a:xfrm>
            <a:off x="5268623" y="2298059"/>
            <a:ext cx="1477200" cy="4230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Market category</a:t>
            </a:r>
            <a:endParaRPr sz="1000">
              <a:solidFill>
                <a:srgbClr val="FFFFFF"/>
              </a:solidFill>
              <a:latin typeface="Poppins"/>
              <a:ea typeface="Poppins"/>
              <a:cs typeface="Poppins"/>
              <a:sym typeface="Poppins"/>
            </a:endParaRPr>
          </a:p>
        </p:txBody>
      </p:sp>
      <p:sp>
        <p:nvSpPr>
          <p:cNvPr id="280" name="Google Shape;280;p29"/>
          <p:cNvSpPr/>
          <p:nvPr/>
        </p:nvSpPr>
        <p:spPr>
          <a:xfrm>
            <a:off x="6879699" y="2297090"/>
            <a:ext cx="1477200" cy="423000"/>
          </a:xfrm>
          <a:prstGeom prst="roundRect">
            <a:avLst>
              <a:gd fmla="val 16667" name="adj"/>
            </a:avLst>
          </a:prstGeom>
          <a:solidFill>
            <a:srgbClr val="000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Differentiation</a:t>
            </a:r>
            <a:endParaRPr sz="1000">
              <a:solidFill>
                <a:srgbClr val="FFFFFF"/>
              </a:solidFill>
              <a:latin typeface="Poppins"/>
              <a:ea typeface="Poppins"/>
              <a:cs typeface="Poppins"/>
              <a:sym typeface="Poppins"/>
            </a:endParaRPr>
          </a:p>
        </p:txBody>
      </p:sp>
      <p:sp>
        <p:nvSpPr>
          <p:cNvPr id="281" name="Google Shape;281;p29"/>
          <p:cNvSpPr/>
          <p:nvPr/>
        </p:nvSpPr>
        <p:spPr>
          <a:xfrm>
            <a:off x="5268898" y="2806008"/>
            <a:ext cx="1477200" cy="1244100"/>
          </a:xfrm>
          <a:prstGeom prst="roundRect">
            <a:avLst>
              <a:gd fmla="val 10722" name="adj"/>
            </a:avLst>
          </a:prstGeom>
          <a:solidFill>
            <a:srgbClr val="F5F1E8"/>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 sz="800">
                <a:latin typeface="Poppins"/>
                <a:ea typeface="Poppins"/>
                <a:cs typeface="Poppins"/>
                <a:sym typeface="Poppins"/>
              </a:rPr>
              <a:t>What market is your product currently in? </a:t>
            </a:r>
            <a:endParaRPr sz="800">
              <a:latin typeface="Poppins"/>
              <a:ea typeface="Poppins"/>
              <a:cs typeface="Poppins"/>
              <a:sym typeface="Poppins"/>
            </a:endParaRPr>
          </a:p>
        </p:txBody>
      </p:sp>
      <p:sp>
        <p:nvSpPr>
          <p:cNvPr id="282" name="Google Shape;282;p29"/>
          <p:cNvSpPr/>
          <p:nvPr/>
        </p:nvSpPr>
        <p:spPr>
          <a:xfrm>
            <a:off x="6879974" y="2806013"/>
            <a:ext cx="1477200" cy="1244100"/>
          </a:xfrm>
          <a:prstGeom prst="roundRect">
            <a:avLst>
              <a:gd fmla="val 12256" name="adj"/>
            </a:avLst>
          </a:prstGeom>
          <a:solidFill>
            <a:srgbClr val="F5F1E8"/>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 sz="800">
                <a:latin typeface="Poppins"/>
                <a:ea typeface="Poppins"/>
                <a:cs typeface="Poppins"/>
                <a:sym typeface="Poppins"/>
              </a:rPr>
              <a:t>What sets your product apart from others on the market? Why should your target audience buy this instead of others?</a:t>
            </a:r>
            <a:endParaRPr sz="800">
              <a:latin typeface="Poppins"/>
              <a:ea typeface="Poppins"/>
              <a:cs typeface="Poppins"/>
              <a:sym typeface="Poppins"/>
            </a:endParaRPr>
          </a:p>
        </p:txBody>
      </p:sp>
      <p:sp>
        <p:nvSpPr>
          <p:cNvPr id="283" name="Google Shape;283;p29"/>
          <p:cNvSpPr/>
          <p:nvPr/>
        </p:nvSpPr>
        <p:spPr>
          <a:xfrm flipH="1">
            <a:off x="435276" y="2806021"/>
            <a:ext cx="1477200" cy="1244100"/>
          </a:xfrm>
          <a:prstGeom prst="roundRect">
            <a:avLst>
              <a:gd fmla="val 10015" name="adj"/>
            </a:avLst>
          </a:prstGeom>
          <a:solidFill>
            <a:srgbClr val="F5F1E8"/>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 sz="800">
                <a:latin typeface="Poppins"/>
                <a:ea typeface="Poppins"/>
                <a:cs typeface="Poppins"/>
                <a:sym typeface="Poppins"/>
              </a:rPr>
              <a:t>Outline the biggest benefits that your product will bring </a:t>
            </a:r>
            <a:br>
              <a:rPr lang="en" sz="800">
                <a:latin typeface="Poppins"/>
                <a:ea typeface="Poppins"/>
                <a:cs typeface="Poppins"/>
                <a:sym typeface="Poppins"/>
              </a:rPr>
            </a:br>
            <a:r>
              <a:rPr lang="en" sz="800">
                <a:latin typeface="Poppins"/>
                <a:ea typeface="Poppins"/>
                <a:cs typeface="Poppins"/>
                <a:sym typeface="Poppins"/>
              </a:rPr>
              <a:t>to your target audience.</a:t>
            </a:r>
            <a:endParaRPr sz="800">
              <a:latin typeface="Poppins"/>
              <a:ea typeface="Poppins"/>
              <a:cs typeface="Poppins"/>
              <a:sym typeface="Poppins"/>
            </a:endParaRPr>
          </a:p>
        </p:txBody>
      </p:sp>
      <p:sp>
        <p:nvSpPr>
          <p:cNvPr id="284" name="Google Shape;284;p29"/>
          <p:cNvSpPr/>
          <p:nvPr/>
        </p:nvSpPr>
        <p:spPr>
          <a:xfrm flipH="1">
            <a:off x="2046352" y="2806020"/>
            <a:ext cx="1477200" cy="1244100"/>
          </a:xfrm>
          <a:prstGeom prst="roundRect">
            <a:avLst>
              <a:gd fmla="val 10258" name="adj"/>
            </a:avLst>
          </a:prstGeom>
          <a:solidFill>
            <a:srgbClr val="F5F1E8"/>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 sz="800">
                <a:latin typeface="Poppins"/>
                <a:ea typeface="Poppins"/>
                <a:cs typeface="Poppins"/>
                <a:sym typeface="Poppins"/>
              </a:rPr>
              <a:t>Identify your competitors, and who your target audience would likely use if they did not use your product. </a:t>
            </a:r>
            <a:endParaRPr sz="800">
              <a:latin typeface="Poppins"/>
              <a:ea typeface="Poppins"/>
              <a:cs typeface="Poppins"/>
              <a:sym typeface="Poppins"/>
            </a:endParaRPr>
          </a:p>
        </p:txBody>
      </p:sp>
      <p:sp>
        <p:nvSpPr>
          <p:cNvPr id="285" name="Google Shape;285;p29"/>
          <p:cNvSpPr/>
          <p:nvPr/>
        </p:nvSpPr>
        <p:spPr>
          <a:xfrm>
            <a:off x="3657822" y="2806020"/>
            <a:ext cx="1477200" cy="1244100"/>
          </a:xfrm>
          <a:prstGeom prst="roundRect">
            <a:avLst>
              <a:gd fmla="val 10965" name="adj"/>
            </a:avLst>
          </a:prstGeom>
          <a:solidFill>
            <a:srgbClr val="F5F1E8"/>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 sz="800">
                <a:latin typeface="Poppins"/>
                <a:ea typeface="Poppins"/>
                <a:cs typeface="Poppins"/>
                <a:sym typeface="Poppins"/>
              </a:rPr>
              <a:t>Who is your target audience? Outline who they are based from the research you conducted before. </a:t>
            </a:r>
            <a:endParaRPr sz="800">
              <a:latin typeface="Poppins"/>
              <a:ea typeface="Poppins"/>
              <a:cs typeface="Poppins"/>
              <a:sym typeface="Poppins"/>
            </a:endParaRPr>
          </a:p>
        </p:txBody>
      </p:sp>
      <p:sp>
        <p:nvSpPr>
          <p:cNvPr id="286" name="Google Shape;286;p29"/>
          <p:cNvSpPr/>
          <p:nvPr/>
        </p:nvSpPr>
        <p:spPr>
          <a:xfrm>
            <a:off x="952755" y="1736750"/>
            <a:ext cx="447600" cy="4476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287" name="Google Shape;287;p29"/>
          <p:cNvSpPr/>
          <p:nvPr/>
        </p:nvSpPr>
        <p:spPr>
          <a:xfrm>
            <a:off x="2563824" y="1736750"/>
            <a:ext cx="447600" cy="4476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288" name="Google Shape;288;p29"/>
          <p:cNvSpPr/>
          <p:nvPr/>
        </p:nvSpPr>
        <p:spPr>
          <a:xfrm>
            <a:off x="4174894" y="1736750"/>
            <a:ext cx="447600" cy="4476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289" name="Google Shape;289;p29"/>
          <p:cNvSpPr/>
          <p:nvPr/>
        </p:nvSpPr>
        <p:spPr>
          <a:xfrm>
            <a:off x="5785964" y="1736750"/>
            <a:ext cx="447600" cy="4476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290" name="Google Shape;290;p29"/>
          <p:cNvSpPr/>
          <p:nvPr/>
        </p:nvSpPr>
        <p:spPr>
          <a:xfrm>
            <a:off x="7397035" y="1736001"/>
            <a:ext cx="447600" cy="4476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Roboto"/>
              <a:buNone/>
            </a:pPr>
            <a:r>
              <a:t/>
            </a:r>
            <a:endParaRPr sz="1400" u="none" cap="none" strike="noStrike">
              <a:solidFill>
                <a:srgbClr val="FFFFFF"/>
              </a:solidFill>
              <a:latin typeface="Poppins"/>
              <a:ea typeface="Poppins"/>
              <a:cs typeface="Poppins"/>
              <a:sym typeface="Poppins"/>
            </a:endParaRPr>
          </a:p>
        </p:txBody>
      </p:sp>
      <p:sp>
        <p:nvSpPr>
          <p:cNvPr id="291" name="Google Shape;291;p29"/>
          <p:cNvSpPr/>
          <p:nvPr/>
        </p:nvSpPr>
        <p:spPr>
          <a:xfrm>
            <a:off x="1080405" y="1859675"/>
            <a:ext cx="187244" cy="200300"/>
          </a:xfrm>
          <a:custGeom>
            <a:rect b="b" l="l" r="r" t="t"/>
            <a:pathLst>
              <a:path extrusionOk="0" h="482650" w="462331">
                <a:moveTo>
                  <a:pt x="449595" y="280049"/>
                </a:moveTo>
                <a:lnTo>
                  <a:pt x="452613" y="280491"/>
                </a:lnTo>
                <a:lnTo>
                  <a:pt x="455558" y="281668"/>
                </a:lnTo>
                <a:lnTo>
                  <a:pt x="458209" y="283582"/>
                </a:lnTo>
                <a:lnTo>
                  <a:pt x="460270" y="286084"/>
                </a:lnTo>
                <a:lnTo>
                  <a:pt x="461595" y="289027"/>
                </a:lnTo>
                <a:lnTo>
                  <a:pt x="462331" y="291971"/>
                </a:lnTo>
                <a:lnTo>
                  <a:pt x="462184" y="295209"/>
                </a:lnTo>
                <a:lnTo>
                  <a:pt x="461448" y="298079"/>
                </a:lnTo>
                <a:lnTo>
                  <a:pt x="459828" y="301023"/>
                </a:lnTo>
                <a:lnTo>
                  <a:pt x="330405" y="477204"/>
                </a:lnTo>
                <a:lnTo>
                  <a:pt x="328343" y="479559"/>
                </a:lnTo>
                <a:lnTo>
                  <a:pt x="325767" y="481178"/>
                </a:lnTo>
                <a:lnTo>
                  <a:pt x="322969" y="482209"/>
                </a:lnTo>
                <a:lnTo>
                  <a:pt x="319877" y="482650"/>
                </a:lnTo>
                <a:lnTo>
                  <a:pt x="319730" y="482650"/>
                </a:lnTo>
                <a:lnTo>
                  <a:pt x="316638" y="482209"/>
                </a:lnTo>
                <a:lnTo>
                  <a:pt x="313693" y="481178"/>
                </a:lnTo>
                <a:lnTo>
                  <a:pt x="311190" y="479412"/>
                </a:lnTo>
                <a:lnTo>
                  <a:pt x="308981" y="477057"/>
                </a:lnTo>
                <a:lnTo>
                  <a:pt x="221668" y="353568"/>
                </a:lnTo>
                <a:lnTo>
                  <a:pt x="220270" y="350772"/>
                </a:lnTo>
                <a:lnTo>
                  <a:pt x="219533" y="347975"/>
                </a:lnTo>
                <a:lnTo>
                  <a:pt x="219386" y="345032"/>
                </a:lnTo>
                <a:lnTo>
                  <a:pt x="219828" y="342088"/>
                </a:lnTo>
                <a:lnTo>
                  <a:pt x="221006" y="339512"/>
                </a:lnTo>
                <a:lnTo>
                  <a:pt x="222846" y="337010"/>
                </a:lnTo>
                <a:lnTo>
                  <a:pt x="225202" y="334949"/>
                </a:lnTo>
                <a:lnTo>
                  <a:pt x="227853" y="333625"/>
                </a:lnTo>
                <a:lnTo>
                  <a:pt x="230650" y="332889"/>
                </a:lnTo>
                <a:lnTo>
                  <a:pt x="233595" y="332742"/>
                </a:lnTo>
                <a:lnTo>
                  <a:pt x="236540" y="333330"/>
                </a:lnTo>
                <a:lnTo>
                  <a:pt x="239337" y="334655"/>
                </a:lnTo>
                <a:lnTo>
                  <a:pt x="319877" y="382932"/>
                </a:lnTo>
                <a:lnTo>
                  <a:pt x="440761" y="282993"/>
                </a:lnTo>
                <a:lnTo>
                  <a:pt x="443558" y="281227"/>
                </a:lnTo>
                <a:lnTo>
                  <a:pt x="446503" y="280343"/>
                </a:lnTo>
                <a:close/>
                <a:moveTo>
                  <a:pt x="112123" y="250454"/>
                </a:moveTo>
                <a:lnTo>
                  <a:pt x="270258" y="250454"/>
                </a:lnTo>
                <a:lnTo>
                  <a:pt x="274969" y="250896"/>
                </a:lnTo>
                <a:lnTo>
                  <a:pt x="279534" y="252223"/>
                </a:lnTo>
                <a:lnTo>
                  <a:pt x="283657" y="254067"/>
                </a:lnTo>
                <a:lnTo>
                  <a:pt x="287264" y="256721"/>
                </a:lnTo>
                <a:lnTo>
                  <a:pt x="290356" y="259817"/>
                </a:lnTo>
                <a:lnTo>
                  <a:pt x="293006" y="263503"/>
                </a:lnTo>
                <a:lnTo>
                  <a:pt x="294920" y="267631"/>
                </a:lnTo>
                <a:lnTo>
                  <a:pt x="296246" y="272202"/>
                </a:lnTo>
                <a:lnTo>
                  <a:pt x="296687" y="276847"/>
                </a:lnTo>
                <a:lnTo>
                  <a:pt x="296246" y="281565"/>
                </a:lnTo>
                <a:lnTo>
                  <a:pt x="294920" y="286136"/>
                </a:lnTo>
                <a:lnTo>
                  <a:pt x="293006" y="290264"/>
                </a:lnTo>
                <a:lnTo>
                  <a:pt x="290356" y="293950"/>
                </a:lnTo>
                <a:lnTo>
                  <a:pt x="287264" y="296973"/>
                </a:lnTo>
                <a:lnTo>
                  <a:pt x="283657" y="299627"/>
                </a:lnTo>
                <a:lnTo>
                  <a:pt x="279534" y="301544"/>
                </a:lnTo>
                <a:lnTo>
                  <a:pt x="274969" y="302871"/>
                </a:lnTo>
                <a:lnTo>
                  <a:pt x="270258" y="303313"/>
                </a:lnTo>
                <a:lnTo>
                  <a:pt x="112123" y="303313"/>
                </a:lnTo>
                <a:lnTo>
                  <a:pt x="107411" y="302871"/>
                </a:lnTo>
                <a:lnTo>
                  <a:pt x="102847" y="301544"/>
                </a:lnTo>
                <a:lnTo>
                  <a:pt x="98724" y="299627"/>
                </a:lnTo>
                <a:lnTo>
                  <a:pt x="95043" y="296973"/>
                </a:lnTo>
                <a:lnTo>
                  <a:pt x="91877" y="293950"/>
                </a:lnTo>
                <a:lnTo>
                  <a:pt x="89374" y="290264"/>
                </a:lnTo>
                <a:lnTo>
                  <a:pt x="87313" y="286136"/>
                </a:lnTo>
                <a:lnTo>
                  <a:pt x="86135" y="281565"/>
                </a:lnTo>
                <a:lnTo>
                  <a:pt x="85693" y="276847"/>
                </a:lnTo>
                <a:lnTo>
                  <a:pt x="86135" y="272202"/>
                </a:lnTo>
                <a:lnTo>
                  <a:pt x="87313" y="267631"/>
                </a:lnTo>
                <a:lnTo>
                  <a:pt x="89374" y="263503"/>
                </a:lnTo>
                <a:lnTo>
                  <a:pt x="91877" y="259817"/>
                </a:lnTo>
                <a:lnTo>
                  <a:pt x="95043" y="256721"/>
                </a:lnTo>
                <a:lnTo>
                  <a:pt x="98724" y="254067"/>
                </a:lnTo>
                <a:lnTo>
                  <a:pt x="102847" y="252223"/>
                </a:lnTo>
                <a:lnTo>
                  <a:pt x="107411" y="250896"/>
                </a:lnTo>
                <a:close/>
                <a:moveTo>
                  <a:pt x="112123" y="171386"/>
                </a:moveTo>
                <a:lnTo>
                  <a:pt x="270258" y="171386"/>
                </a:lnTo>
                <a:lnTo>
                  <a:pt x="274969" y="171828"/>
                </a:lnTo>
                <a:lnTo>
                  <a:pt x="279534" y="173006"/>
                </a:lnTo>
                <a:lnTo>
                  <a:pt x="283657" y="175067"/>
                </a:lnTo>
                <a:lnTo>
                  <a:pt x="287264" y="177570"/>
                </a:lnTo>
                <a:lnTo>
                  <a:pt x="290356" y="180809"/>
                </a:lnTo>
                <a:lnTo>
                  <a:pt x="293006" y="184490"/>
                </a:lnTo>
                <a:lnTo>
                  <a:pt x="294920" y="188540"/>
                </a:lnTo>
                <a:lnTo>
                  <a:pt x="296246" y="193104"/>
                </a:lnTo>
                <a:lnTo>
                  <a:pt x="296687" y="197816"/>
                </a:lnTo>
                <a:lnTo>
                  <a:pt x="296246" y="202527"/>
                </a:lnTo>
                <a:lnTo>
                  <a:pt x="294920" y="207092"/>
                </a:lnTo>
                <a:lnTo>
                  <a:pt x="293006" y="211141"/>
                </a:lnTo>
                <a:lnTo>
                  <a:pt x="290356" y="214822"/>
                </a:lnTo>
                <a:lnTo>
                  <a:pt x="287264" y="217914"/>
                </a:lnTo>
                <a:lnTo>
                  <a:pt x="283657" y="220564"/>
                </a:lnTo>
                <a:lnTo>
                  <a:pt x="279534" y="222478"/>
                </a:lnTo>
                <a:lnTo>
                  <a:pt x="274969" y="223803"/>
                </a:lnTo>
                <a:lnTo>
                  <a:pt x="270258" y="224245"/>
                </a:lnTo>
                <a:lnTo>
                  <a:pt x="112123" y="224245"/>
                </a:lnTo>
                <a:lnTo>
                  <a:pt x="107411" y="223803"/>
                </a:lnTo>
                <a:lnTo>
                  <a:pt x="102847" y="222478"/>
                </a:lnTo>
                <a:lnTo>
                  <a:pt x="98724" y="220564"/>
                </a:lnTo>
                <a:lnTo>
                  <a:pt x="95043" y="217914"/>
                </a:lnTo>
                <a:lnTo>
                  <a:pt x="91877" y="214822"/>
                </a:lnTo>
                <a:lnTo>
                  <a:pt x="89374" y="211141"/>
                </a:lnTo>
                <a:lnTo>
                  <a:pt x="87313" y="207092"/>
                </a:lnTo>
                <a:lnTo>
                  <a:pt x="86135" y="202527"/>
                </a:lnTo>
                <a:lnTo>
                  <a:pt x="85693" y="197816"/>
                </a:lnTo>
                <a:lnTo>
                  <a:pt x="86135" y="193104"/>
                </a:lnTo>
                <a:lnTo>
                  <a:pt x="87313" y="188540"/>
                </a:lnTo>
                <a:lnTo>
                  <a:pt x="89374" y="184490"/>
                </a:lnTo>
                <a:lnTo>
                  <a:pt x="91877" y="180809"/>
                </a:lnTo>
                <a:lnTo>
                  <a:pt x="95043" y="177570"/>
                </a:lnTo>
                <a:lnTo>
                  <a:pt x="98724" y="175067"/>
                </a:lnTo>
                <a:lnTo>
                  <a:pt x="102847" y="173006"/>
                </a:lnTo>
                <a:lnTo>
                  <a:pt x="107411" y="171828"/>
                </a:lnTo>
                <a:close/>
                <a:moveTo>
                  <a:pt x="112123" y="92319"/>
                </a:moveTo>
                <a:lnTo>
                  <a:pt x="270258" y="92319"/>
                </a:lnTo>
                <a:lnTo>
                  <a:pt x="274969" y="92761"/>
                </a:lnTo>
                <a:lnTo>
                  <a:pt x="279534" y="93941"/>
                </a:lnTo>
                <a:lnTo>
                  <a:pt x="283657" y="96005"/>
                </a:lnTo>
                <a:lnTo>
                  <a:pt x="287264" y="98512"/>
                </a:lnTo>
                <a:lnTo>
                  <a:pt x="290356" y="101682"/>
                </a:lnTo>
                <a:lnTo>
                  <a:pt x="293006" y="105368"/>
                </a:lnTo>
                <a:lnTo>
                  <a:pt x="294920" y="109496"/>
                </a:lnTo>
                <a:lnTo>
                  <a:pt x="296246" y="114067"/>
                </a:lnTo>
                <a:lnTo>
                  <a:pt x="296687" y="118785"/>
                </a:lnTo>
                <a:lnTo>
                  <a:pt x="296246" y="123430"/>
                </a:lnTo>
                <a:lnTo>
                  <a:pt x="294920" y="128001"/>
                </a:lnTo>
                <a:lnTo>
                  <a:pt x="293006" y="132129"/>
                </a:lnTo>
                <a:lnTo>
                  <a:pt x="290356" y="135815"/>
                </a:lnTo>
                <a:lnTo>
                  <a:pt x="287264" y="138912"/>
                </a:lnTo>
                <a:lnTo>
                  <a:pt x="283657" y="141566"/>
                </a:lnTo>
                <a:lnTo>
                  <a:pt x="279534" y="143409"/>
                </a:lnTo>
                <a:lnTo>
                  <a:pt x="274969" y="144736"/>
                </a:lnTo>
                <a:lnTo>
                  <a:pt x="270258" y="145178"/>
                </a:lnTo>
                <a:lnTo>
                  <a:pt x="112123" y="145178"/>
                </a:lnTo>
                <a:lnTo>
                  <a:pt x="107411" y="144736"/>
                </a:lnTo>
                <a:lnTo>
                  <a:pt x="102847" y="143409"/>
                </a:lnTo>
                <a:lnTo>
                  <a:pt x="98724" y="141566"/>
                </a:lnTo>
                <a:lnTo>
                  <a:pt x="95043" y="138912"/>
                </a:lnTo>
                <a:lnTo>
                  <a:pt x="91877" y="135815"/>
                </a:lnTo>
                <a:lnTo>
                  <a:pt x="89374" y="132129"/>
                </a:lnTo>
                <a:lnTo>
                  <a:pt x="87313" y="128001"/>
                </a:lnTo>
                <a:lnTo>
                  <a:pt x="86135" y="123430"/>
                </a:lnTo>
                <a:lnTo>
                  <a:pt x="85693" y="118785"/>
                </a:lnTo>
                <a:lnTo>
                  <a:pt x="86135" y="114067"/>
                </a:lnTo>
                <a:lnTo>
                  <a:pt x="87313" y="109496"/>
                </a:lnTo>
                <a:lnTo>
                  <a:pt x="89374" y="105368"/>
                </a:lnTo>
                <a:lnTo>
                  <a:pt x="91877" y="101682"/>
                </a:lnTo>
                <a:lnTo>
                  <a:pt x="95043" y="98512"/>
                </a:lnTo>
                <a:lnTo>
                  <a:pt x="98724" y="96005"/>
                </a:lnTo>
                <a:lnTo>
                  <a:pt x="102847" y="93941"/>
                </a:lnTo>
                <a:lnTo>
                  <a:pt x="107411" y="92761"/>
                </a:lnTo>
                <a:close/>
                <a:moveTo>
                  <a:pt x="26430" y="0"/>
                </a:moveTo>
                <a:lnTo>
                  <a:pt x="355951" y="0"/>
                </a:lnTo>
                <a:lnTo>
                  <a:pt x="360662" y="442"/>
                </a:lnTo>
                <a:lnTo>
                  <a:pt x="365227" y="1767"/>
                </a:lnTo>
                <a:lnTo>
                  <a:pt x="369276" y="3681"/>
                </a:lnTo>
                <a:lnTo>
                  <a:pt x="372957" y="6331"/>
                </a:lnTo>
                <a:lnTo>
                  <a:pt x="376049" y="9423"/>
                </a:lnTo>
                <a:lnTo>
                  <a:pt x="378699" y="13031"/>
                </a:lnTo>
                <a:lnTo>
                  <a:pt x="380613" y="17153"/>
                </a:lnTo>
                <a:lnTo>
                  <a:pt x="381939" y="21718"/>
                </a:lnTo>
                <a:lnTo>
                  <a:pt x="382380" y="26430"/>
                </a:lnTo>
                <a:lnTo>
                  <a:pt x="382380" y="297129"/>
                </a:lnTo>
                <a:lnTo>
                  <a:pt x="329521" y="340711"/>
                </a:lnTo>
                <a:lnTo>
                  <a:pt x="329521" y="52859"/>
                </a:lnTo>
                <a:lnTo>
                  <a:pt x="52785" y="52859"/>
                </a:lnTo>
                <a:lnTo>
                  <a:pt x="52785" y="395632"/>
                </a:lnTo>
                <a:lnTo>
                  <a:pt x="219239" y="395632"/>
                </a:lnTo>
                <a:lnTo>
                  <a:pt x="256491" y="448343"/>
                </a:lnTo>
                <a:lnTo>
                  <a:pt x="26430" y="448343"/>
                </a:lnTo>
                <a:lnTo>
                  <a:pt x="21718" y="447901"/>
                </a:lnTo>
                <a:lnTo>
                  <a:pt x="17154" y="446724"/>
                </a:lnTo>
                <a:lnTo>
                  <a:pt x="13031" y="444662"/>
                </a:lnTo>
                <a:lnTo>
                  <a:pt x="9424" y="442159"/>
                </a:lnTo>
                <a:lnTo>
                  <a:pt x="6184" y="438920"/>
                </a:lnTo>
                <a:lnTo>
                  <a:pt x="3681" y="435239"/>
                </a:lnTo>
                <a:lnTo>
                  <a:pt x="1620" y="431116"/>
                </a:lnTo>
                <a:lnTo>
                  <a:pt x="442" y="426773"/>
                </a:lnTo>
                <a:lnTo>
                  <a:pt x="0" y="421914"/>
                </a:lnTo>
                <a:lnTo>
                  <a:pt x="0" y="26430"/>
                </a:lnTo>
                <a:lnTo>
                  <a:pt x="442" y="21718"/>
                </a:lnTo>
                <a:lnTo>
                  <a:pt x="1620" y="17153"/>
                </a:lnTo>
                <a:lnTo>
                  <a:pt x="3681" y="13031"/>
                </a:lnTo>
                <a:lnTo>
                  <a:pt x="6184" y="9423"/>
                </a:lnTo>
                <a:lnTo>
                  <a:pt x="9424" y="6331"/>
                </a:lnTo>
                <a:lnTo>
                  <a:pt x="13031" y="3681"/>
                </a:lnTo>
                <a:lnTo>
                  <a:pt x="17154" y="1767"/>
                </a:lnTo>
                <a:lnTo>
                  <a:pt x="21718" y="442"/>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dk1"/>
              </a:solidFill>
              <a:latin typeface="Poppins"/>
              <a:ea typeface="Poppins"/>
              <a:cs typeface="Poppins"/>
              <a:sym typeface="Poppins"/>
            </a:endParaRPr>
          </a:p>
        </p:txBody>
      </p:sp>
      <p:sp>
        <p:nvSpPr>
          <p:cNvPr id="292" name="Google Shape;292;p29"/>
          <p:cNvSpPr/>
          <p:nvPr/>
        </p:nvSpPr>
        <p:spPr>
          <a:xfrm>
            <a:off x="2669156" y="1820364"/>
            <a:ext cx="236405" cy="279722"/>
          </a:xfrm>
          <a:custGeom>
            <a:rect b="b" l="l" r="r" t="t"/>
            <a:pathLst>
              <a:path extrusionOk="0" h="1096948" w="927077">
                <a:moveTo>
                  <a:pt x="519534" y="813285"/>
                </a:moveTo>
                <a:cubicBezTo>
                  <a:pt x="529745" y="841021"/>
                  <a:pt x="533225" y="886936"/>
                  <a:pt x="537713" y="918653"/>
                </a:cubicBezTo>
                <a:lnTo>
                  <a:pt x="670342" y="917415"/>
                </a:lnTo>
                <a:lnTo>
                  <a:pt x="465674" y="1096948"/>
                </a:lnTo>
                <a:cubicBezTo>
                  <a:pt x="395656" y="1036506"/>
                  <a:pt x="325637" y="974268"/>
                  <a:pt x="255619" y="915620"/>
                </a:cubicBezTo>
                <a:lnTo>
                  <a:pt x="382659" y="916194"/>
                </a:lnTo>
                <a:lnTo>
                  <a:pt x="404633" y="815081"/>
                </a:lnTo>
                <a:close/>
                <a:moveTo>
                  <a:pt x="783450" y="703771"/>
                </a:moveTo>
                <a:lnTo>
                  <a:pt x="927077" y="789948"/>
                </a:lnTo>
                <a:cubicBezTo>
                  <a:pt x="864241" y="823461"/>
                  <a:pt x="781953" y="853084"/>
                  <a:pt x="709840" y="888691"/>
                </a:cubicBezTo>
                <a:cubicBezTo>
                  <a:pt x="720694" y="856973"/>
                  <a:pt x="726182" y="850689"/>
                  <a:pt x="733663" y="825854"/>
                </a:cubicBezTo>
                <a:lnTo>
                  <a:pt x="571599" y="825854"/>
                </a:lnTo>
                <a:lnTo>
                  <a:pt x="616483" y="743269"/>
                </a:lnTo>
                <a:lnTo>
                  <a:pt x="766594" y="744883"/>
                </a:lnTo>
                <a:close/>
                <a:moveTo>
                  <a:pt x="147028" y="701296"/>
                </a:moveTo>
                <a:lnTo>
                  <a:pt x="162204" y="741475"/>
                </a:lnTo>
                <a:lnTo>
                  <a:pt x="304094" y="741474"/>
                </a:lnTo>
                <a:lnTo>
                  <a:pt x="347182" y="825855"/>
                </a:lnTo>
                <a:lnTo>
                  <a:pt x="194624" y="827308"/>
                </a:lnTo>
                <a:lnTo>
                  <a:pt x="216803" y="886027"/>
                </a:lnTo>
                <a:cubicBezTo>
                  <a:pt x="144535" y="853692"/>
                  <a:pt x="75858" y="821357"/>
                  <a:pt x="0" y="789023"/>
                </a:cubicBezTo>
                <a:cubicBezTo>
                  <a:pt x="45418" y="756190"/>
                  <a:pt x="98019" y="730538"/>
                  <a:pt x="147028" y="701296"/>
                </a:cubicBezTo>
                <a:close/>
                <a:moveTo>
                  <a:pt x="409719" y="201077"/>
                </a:moveTo>
                <a:lnTo>
                  <a:pt x="516244" y="201077"/>
                </a:lnTo>
                <a:cubicBezTo>
                  <a:pt x="565442" y="201077"/>
                  <a:pt x="605325" y="240961"/>
                  <a:pt x="605325" y="290159"/>
                </a:cubicBezTo>
                <a:lnTo>
                  <a:pt x="605325" y="429770"/>
                </a:lnTo>
                <a:cubicBezTo>
                  <a:pt x="605325" y="454369"/>
                  <a:pt x="595355" y="476639"/>
                  <a:pt x="579234" y="492760"/>
                </a:cubicBezTo>
                <a:lnTo>
                  <a:pt x="553647" y="510011"/>
                </a:lnTo>
                <a:lnTo>
                  <a:pt x="553647" y="779175"/>
                </a:lnTo>
                <a:lnTo>
                  <a:pt x="492605" y="779175"/>
                </a:lnTo>
                <a:cubicBezTo>
                  <a:pt x="485723" y="733095"/>
                  <a:pt x="479292" y="693174"/>
                  <a:pt x="469265" y="639138"/>
                </a:cubicBezTo>
                <a:cubicBezTo>
                  <a:pt x="461785" y="588270"/>
                  <a:pt x="460887" y="605925"/>
                  <a:pt x="458493" y="635548"/>
                </a:cubicBezTo>
                <a:lnTo>
                  <a:pt x="431857" y="779175"/>
                </a:lnTo>
                <a:lnTo>
                  <a:pt x="365136" y="779175"/>
                </a:lnTo>
                <a:lnTo>
                  <a:pt x="365136" y="509874"/>
                </a:lnTo>
                <a:lnTo>
                  <a:pt x="346728" y="492760"/>
                </a:lnTo>
                <a:cubicBezTo>
                  <a:pt x="330608" y="476639"/>
                  <a:pt x="320637" y="454369"/>
                  <a:pt x="320637" y="429770"/>
                </a:cubicBezTo>
                <a:lnTo>
                  <a:pt x="320637" y="290159"/>
                </a:lnTo>
                <a:cubicBezTo>
                  <a:pt x="320637" y="240961"/>
                  <a:pt x="360520" y="201077"/>
                  <a:pt x="409719" y="201077"/>
                </a:cubicBezTo>
                <a:close/>
                <a:moveTo>
                  <a:pt x="463881" y="0"/>
                </a:moveTo>
                <a:cubicBezTo>
                  <a:pt x="515441" y="0"/>
                  <a:pt x="557239" y="41797"/>
                  <a:pt x="557239" y="93357"/>
                </a:cubicBezTo>
                <a:cubicBezTo>
                  <a:pt x="557239" y="144917"/>
                  <a:pt x="515441" y="186714"/>
                  <a:pt x="463881" y="186714"/>
                </a:cubicBezTo>
                <a:cubicBezTo>
                  <a:pt x="412321" y="186714"/>
                  <a:pt x="370523" y="144917"/>
                  <a:pt x="370523" y="93357"/>
                </a:cubicBezTo>
                <a:cubicBezTo>
                  <a:pt x="370523" y="41797"/>
                  <a:pt x="412321" y="0"/>
                  <a:pt x="46388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2"/>
              </a:solidFill>
              <a:latin typeface="Poppins"/>
              <a:ea typeface="Poppins"/>
              <a:cs typeface="Poppins"/>
              <a:sym typeface="Poppins"/>
            </a:endParaRPr>
          </a:p>
        </p:txBody>
      </p:sp>
      <p:sp>
        <p:nvSpPr>
          <p:cNvPr id="293" name="Google Shape;293;p29"/>
          <p:cNvSpPr/>
          <p:nvPr/>
        </p:nvSpPr>
        <p:spPr>
          <a:xfrm>
            <a:off x="4285211" y="1847216"/>
            <a:ext cx="227247" cy="225481"/>
          </a:xfrm>
          <a:custGeom>
            <a:rect b="b" l="l" r="r" t="t"/>
            <a:pathLst>
              <a:path extrusionOk="0" h="549954" w="554262">
                <a:moveTo>
                  <a:pt x="332559" y="329198"/>
                </a:moveTo>
                <a:lnTo>
                  <a:pt x="531232" y="402090"/>
                </a:lnTo>
                <a:lnTo>
                  <a:pt x="483998" y="440755"/>
                </a:lnTo>
                <a:lnTo>
                  <a:pt x="554262" y="515035"/>
                </a:lnTo>
                <a:lnTo>
                  <a:pt x="511750" y="549954"/>
                </a:lnTo>
                <a:lnTo>
                  <a:pt x="446469" y="476828"/>
                </a:lnTo>
                <a:lnTo>
                  <a:pt x="397723" y="522287"/>
                </a:lnTo>
                <a:close/>
                <a:moveTo>
                  <a:pt x="267373" y="202930"/>
                </a:moveTo>
                <a:cubicBezTo>
                  <a:pt x="302963" y="202930"/>
                  <a:pt x="331815" y="231781"/>
                  <a:pt x="331815" y="267371"/>
                </a:cubicBezTo>
                <a:cubicBezTo>
                  <a:pt x="331815" y="302961"/>
                  <a:pt x="302963" y="331812"/>
                  <a:pt x="267373" y="331812"/>
                </a:cubicBezTo>
                <a:cubicBezTo>
                  <a:pt x="231783" y="331812"/>
                  <a:pt x="202931" y="302961"/>
                  <a:pt x="202931" y="267371"/>
                </a:cubicBezTo>
                <a:cubicBezTo>
                  <a:pt x="202931" y="231781"/>
                  <a:pt x="231783" y="202930"/>
                  <a:pt x="267373" y="202930"/>
                </a:cubicBezTo>
                <a:close/>
                <a:moveTo>
                  <a:pt x="267373" y="104799"/>
                </a:moveTo>
                <a:cubicBezTo>
                  <a:pt x="357160" y="104799"/>
                  <a:pt x="429946" y="177585"/>
                  <a:pt x="429946" y="267372"/>
                </a:cubicBezTo>
                <a:cubicBezTo>
                  <a:pt x="429946" y="289818"/>
                  <a:pt x="425397" y="311202"/>
                  <a:pt x="417170" y="330652"/>
                </a:cubicBezTo>
                <a:lnTo>
                  <a:pt x="408173" y="347230"/>
                </a:lnTo>
                <a:lnTo>
                  <a:pt x="367870" y="333926"/>
                </a:lnTo>
                <a:lnTo>
                  <a:pt x="378511" y="314321"/>
                </a:lnTo>
                <a:cubicBezTo>
                  <a:pt x="384615" y="299891"/>
                  <a:pt x="387990" y="284025"/>
                  <a:pt x="387990" y="267371"/>
                </a:cubicBezTo>
                <a:cubicBezTo>
                  <a:pt x="387990" y="200757"/>
                  <a:pt x="333988" y="146755"/>
                  <a:pt x="267372" y="146755"/>
                </a:cubicBezTo>
                <a:cubicBezTo>
                  <a:pt x="200757" y="146755"/>
                  <a:pt x="146755" y="200757"/>
                  <a:pt x="146755" y="267371"/>
                </a:cubicBezTo>
                <a:cubicBezTo>
                  <a:pt x="146755" y="333986"/>
                  <a:pt x="200757" y="387988"/>
                  <a:pt x="267372" y="387988"/>
                </a:cubicBezTo>
                <a:cubicBezTo>
                  <a:pt x="284026" y="387988"/>
                  <a:pt x="299892" y="384613"/>
                  <a:pt x="314322" y="378509"/>
                </a:cubicBezTo>
                <a:lnTo>
                  <a:pt x="333201" y="368263"/>
                </a:lnTo>
                <a:lnTo>
                  <a:pt x="345970" y="408855"/>
                </a:lnTo>
                <a:lnTo>
                  <a:pt x="330654" y="417168"/>
                </a:lnTo>
                <a:cubicBezTo>
                  <a:pt x="311204" y="425395"/>
                  <a:pt x="289820" y="429944"/>
                  <a:pt x="267373" y="429944"/>
                </a:cubicBezTo>
                <a:cubicBezTo>
                  <a:pt x="177586" y="429944"/>
                  <a:pt x="104799" y="357158"/>
                  <a:pt x="104799" y="267372"/>
                </a:cubicBezTo>
                <a:cubicBezTo>
                  <a:pt x="104799" y="177585"/>
                  <a:pt x="177586" y="104799"/>
                  <a:pt x="267373" y="104799"/>
                </a:cubicBezTo>
                <a:close/>
                <a:moveTo>
                  <a:pt x="267373" y="0"/>
                </a:moveTo>
                <a:cubicBezTo>
                  <a:pt x="415039" y="0"/>
                  <a:pt x="534745" y="119707"/>
                  <a:pt x="534745" y="267372"/>
                </a:cubicBezTo>
                <a:cubicBezTo>
                  <a:pt x="534745" y="304288"/>
                  <a:pt x="527264" y="339457"/>
                  <a:pt x="513734" y="371445"/>
                </a:cubicBezTo>
                <a:lnTo>
                  <a:pt x="509315" y="380618"/>
                </a:lnTo>
                <a:lnTo>
                  <a:pt x="465248" y="366071"/>
                </a:lnTo>
                <a:lnTo>
                  <a:pt x="471296" y="353517"/>
                </a:lnTo>
                <a:cubicBezTo>
                  <a:pt x="482495" y="327039"/>
                  <a:pt x="488688" y="297929"/>
                  <a:pt x="488688" y="267372"/>
                </a:cubicBezTo>
                <a:cubicBezTo>
                  <a:pt x="488688" y="145143"/>
                  <a:pt x="389602" y="46057"/>
                  <a:pt x="267373" y="46057"/>
                </a:cubicBezTo>
                <a:cubicBezTo>
                  <a:pt x="145143" y="46057"/>
                  <a:pt x="46057" y="145143"/>
                  <a:pt x="46057" y="267372"/>
                </a:cubicBezTo>
                <a:cubicBezTo>
                  <a:pt x="46057" y="389600"/>
                  <a:pt x="145143" y="488686"/>
                  <a:pt x="267373" y="488686"/>
                </a:cubicBezTo>
                <a:cubicBezTo>
                  <a:pt x="297930" y="488686"/>
                  <a:pt x="327041" y="482493"/>
                  <a:pt x="353518" y="471294"/>
                </a:cubicBezTo>
                <a:lnTo>
                  <a:pt x="364021" y="466235"/>
                </a:lnTo>
                <a:lnTo>
                  <a:pt x="377973" y="510588"/>
                </a:lnTo>
                <a:lnTo>
                  <a:pt x="371446" y="513732"/>
                </a:lnTo>
                <a:cubicBezTo>
                  <a:pt x="339458" y="527262"/>
                  <a:pt x="304289" y="534743"/>
                  <a:pt x="267373" y="534743"/>
                </a:cubicBezTo>
                <a:cubicBezTo>
                  <a:pt x="119707" y="534743"/>
                  <a:pt x="0" y="415037"/>
                  <a:pt x="0" y="267372"/>
                </a:cubicBezTo>
                <a:cubicBezTo>
                  <a:pt x="0" y="119707"/>
                  <a:pt x="119707" y="0"/>
                  <a:pt x="26737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Open Sans"/>
              <a:buNone/>
            </a:pPr>
            <a:r>
              <a:t/>
            </a:r>
            <a:endParaRPr b="0" i="0" sz="1350" u="none" cap="none" strike="noStrike">
              <a:solidFill>
                <a:schemeClr val="dk2"/>
              </a:solidFill>
              <a:latin typeface="Poppins"/>
              <a:ea typeface="Poppins"/>
              <a:cs typeface="Poppins"/>
              <a:sym typeface="Poppins"/>
            </a:endParaRPr>
          </a:p>
        </p:txBody>
      </p:sp>
      <p:sp>
        <p:nvSpPr>
          <p:cNvPr id="294" name="Google Shape;294;p29"/>
          <p:cNvSpPr/>
          <p:nvPr/>
        </p:nvSpPr>
        <p:spPr>
          <a:xfrm>
            <a:off x="5916412" y="1856127"/>
            <a:ext cx="186721" cy="207380"/>
          </a:xfrm>
          <a:custGeom>
            <a:rect b="b" l="l" r="r" t="t"/>
            <a:pathLst>
              <a:path extrusionOk="0" h="499712" w="449930">
                <a:moveTo>
                  <a:pt x="52550" y="302749"/>
                </a:moveTo>
                <a:lnTo>
                  <a:pt x="151375" y="302749"/>
                </a:lnTo>
                <a:lnTo>
                  <a:pt x="151375" y="365495"/>
                </a:lnTo>
                <a:lnTo>
                  <a:pt x="151375" y="461967"/>
                </a:lnTo>
                <a:lnTo>
                  <a:pt x="52550" y="461967"/>
                </a:lnTo>
                <a:lnTo>
                  <a:pt x="52550" y="363142"/>
                </a:lnTo>
                <a:close/>
                <a:moveTo>
                  <a:pt x="185886" y="210199"/>
                </a:moveTo>
                <a:lnTo>
                  <a:pt x="283927" y="210199"/>
                </a:lnTo>
                <a:lnTo>
                  <a:pt x="283927" y="210200"/>
                </a:lnTo>
                <a:lnTo>
                  <a:pt x="283927" y="345104"/>
                </a:lnTo>
                <a:lnTo>
                  <a:pt x="283927" y="461968"/>
                </a:lnTo>
                <a:lnTo>
                  <a:pt x="185886" y="461968"/>
                </a:lnTo>
                <a:lnTo>
                  <a:pt x="185886" y="362359"/>
                </a:lnTo>
                <a:lnTo>
                  <a:pt x="185886" y="210200"/>
                </a:lnTo>
                <a:close/>
                <a:moveTo>
                  <a:pt x="318435" y="103531"/>
                </a:moveTo>
                <a:lnTo>
                  <a:pt x="417260" y="103531"/>
                </a:lnTo>
                <a:lnTo>
                  <a:pt x="417260" y="290200"/>
                </a:lnTo>
                <a:lnTo>
                  <a:pt x="417260" y="461968"/>
                </a:lnTo>
                <a:lnTo>
                  <a:pt x="318435" y="461968"/>
                </a:lnTo>
                <a:lnTo>
                  <a:pt x="318435" y="333338"/>
                </a:lnTo>
                <a:close/>
                <a:moveTo>
                  <a:pt x="14880" y="87974"/>
                </a:moveTo>
                <a:cubicBezTo>
                  <a:pt x="22180" y="88463"/>
                  <a:pt x="29357" y="92312"/>
                  <a:pt x="29020" y="98055"/>
                </a:cubicBezTo>
                <a:lnTo>
                  <a:pt x="29020" y="469811"/>
                </a:lnTo>
                <a:lnTo>
                  <a:pt x="436875" y="469811"/>
                </a:lnTo>
                <a:cubicBezTo>
                  <a:pt x="454395" y="469646"/>
                  <a:pt x="454170" y="501713"/>
                  <a:pt x="436875" y="499614"/>
                </a:cubicBezTo>
                <a:lnTo>
                  <a:pt x="14869" y="499614"/>
                </a:lnTo>
                <a:cubicBezTo>
                  <a:pt x="8984" y="499408"/>
                  <a:pt x="449" y="496650"/>
                  <a:pt x="0" y="485494"/>
                </a:cubicBezTo>
                <a:lnTo>
                  <a:pt x="0" y="98055"/>
                </a:lnTo>
                <a:cubicBezTo>
                  <a:pt x="157" y="90357"/>
                  <a:pt x="7581" y="87486"/>
                  <a:pt x="14880" y="87974"/>
                </a:cubicBezTo>
                <a:close/>
                <a:moveTo>
                  <a:pt x="314515" y="0"/>
                </a:moveTo>
                <a:cubicBezTo>
                  <a:pt x="314376" y="17385"/>
                  <a:pt x="311257" y="86923"/>
                  <a:pt x="310589" y="104308"/>
                </a:cubicBezTo>
                <a:lnTo>
                  <a:pt x="280795" y="80796"/>
                </a:lnTo>
                <a:cubicBezTo>
                  <a:pt x="267792" y="101268"/>
                  <a:pt x="246713" y="130421"/>
                  <a:pt x="215694" y="157653"/>
                </a:cubicBezTo>
                <a:cubicBezTo>
                  <a:pt x="162900" y="194829"/>
                  <a:pt x="87886" y="230717"/>
                  <a:pt x="36067" y="243141"/>
                </a:cubicBezTo>
                <a:cubicBezTo>
                  <a:pt x="107127" y="210560"/>
                  <a:pt x="160199" y="172241"/>
                  <a:pt x="195284" y="130980"/>
                </a:cubicBezTo>
                <a:cubicBezTo>
                  <a:pt x="211350" y="111140"/>
                  <a:pt x="234823" y="77124"/>
                  <a:pt x="241562" y="50209"/>
                </a:cubicBezTo>
                <a:lnTo>
                  <a:pt x="211768" y="25092"/>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350"/>
              <a:buFont typeface="Open Sans"/>
              <a:buNone/>
            </a:pPr>
            <a:r>
              <a:t/>
            </a:r>
            <a:endParaRPr b="0" i="0" sz="1350" u="none" cap="none" strike="noStrike">
              <a:solidFill>
                <a:schemeClr val="dk2"/>
              </a:solidFill>
              <a:latin typeface="Poppins"/>
              <a:ea typeface="Poppins"/>
              <a:cs typeface="Poppins"/>
              <a:sym typeface="Poppins"/>
            </a:endParaRPr>
          </a:p>
        </p:txBody>
      </p:sp>
      <p:sp>
        <p:nvSpPr>
          <p:cNvPr id="295" name="Google Shape;295;p29"/>
          <p:cNvSpPr/>
          <p:nvPr/>
        </p:nvSpPr>
        <p:spPr>
          <a:xfrm>
            <a:off x="7507361" y="1855100"/>
            <a:ext cx="225859" cy="210925"/>
          </a:xfrm>
          <a:custGeom>
            <a:rect b="b" l="l" r="r" t="t"/>
            <a:pathLst>
              <a:path extrusionOk="0" h="508252" w="544239">
                <a:moveTo>
                  <a:pt x="163865" y="337889"/>
                </a:moveTo>
                <a:cubicBezTo>
                  <a:pt x="188198" y="366960"/>
                  <a:pt x="262921" y="394092"/>
                  <a:pt x="327953" y="359208"/>
                </a:cubicBezTo>
                <a:lnTo>
                  <a:pt x="404183" y="435437"/>
                </a:lnTo>
                <a:cubicBezTo>
                  <a:pt x="327523" y="455894"/>
                  <a:pt x="219854" y="454387"/>
                  <a:pt x="137378" y="440605"/>
                </a:cubicBezTo>
                <a:cubicBezTo>
                  <a:pt x="119721" y="433499"/>
                  <a:pt x="107877" y="434791"/>
                  <a:pt x="111538" y="415411"/>
                </a:cubicBezTo>
                <a:cubicBezTo>
                  <a:pt x="120582" y="385048"/>
                  <a:pt x="125750" y="354686"/>
                  <a:pt x="163865" y="337889"/>
                </a:cubicBezTo>
                <a:close/>
                <a:moveTo>
                  <a:pt x="265101" y="135874"/>
                </a:moveTo>
                <a:cubicBezTo>
                  <a:pt x="282660" y="136278"/>
                  <a:pt x="299708" y="141608"/>
                  <a:pt x="309865" y="151621"/>
                </a:cubicBezTo>
                <a:cubicBezTo>
                  <a:pt x="328384" y="170140"/>
                  <a:pt x="326230" y="197272"/>
                  <a:pt x="326230" y="221821"/>
                </a:cubicBezTo>
                <a:cubicBezTo>
                  <a:pt x="328635" y="219632"/>
                  <a:pt x="336997" y="224189"/>
                  <a:pt x="331183" y="248523"/>
                </a:cubicBezTo>
                <a:cubicBezTo>
                  <a:pt x="327522" y="260797"/>
                  <a:pt x="319914" y="273430"/>
                  <a:pt x="314817" y="276732"/>
                </a:cubicBezTo>
                <a:cubicBezTo>
                  <a:pt x="313525" y="282331"/>
                  <a:pt x="310080" y="294174"/>
                  <a:pt x="303620" y="301496"/>
                </a:cubicBezTo>
                <a:cubicBezTo>
                  <a:pt x="278425" y="314272"/>
                  <a:pt x="252154" y="316282"/>
                  <a:pt x="219638" y="300419"/>
                </a:cubicBezTo>
                <a:cubicBezTo>
                  <a:pt x="211957" y="286925"/>
                  <a:pt x="212388" y="285274"/>
                  <a:pt x="209302" y="276732"/>
                </a:cubicBezTo>
                <a:cubicBezTo>
                  <a:pt x="205390" y="272676"/>
                  <a:pt x="199683" y="264601"/>
                  <a:pt x="194659" y="252614"/>
                </a:cubicBezTo>
                <a:cubicBezTo>
                  <a:pt x="188988" y="237612"/>
                  <a:pt x="191572" y="217263"/>
                  <a:pt x="198535" y="221605"/>
                </a:cubicBezTo>
                <a:cubicBezTo>
                  <a:pt x="197099" y="181983"/>
                  <a:pt x="199755" y="166910"/>
                  <a:pt x="217269" y="149683"/>
                </a:cubicBezTo>
                <a:cubicBezTo>
                  <a:pt x="229472" y="139993"/>
                  <a:pt x="247542" y="135470"/>
                  <a:pt x="265101" y="135874"/>
                </a:cubicBezTo>
                <a:close/>
                <a:moveTo>
                  <a:pt x="261834" y="123065"/>
                </a:moveTo>
                <a:cubicBezTo>
                  <a:pt x="204343" y="123065"/>
                  <a:pt x="157736" y="169698"/>
                  <a:pt x="157736" y="227221"/>
                </a:cubicBezTo>
                <a:cubicBezTo>
                  <a:pt x="157736" y="284745"/>
                  <a:pt x="204343" y="331377"/>
                  <a:pt x="261834" y="331377"/>
                </a:cubicBezTo>
                <a:cubicBezTo>
                  <a:pt x="319325" y="331377"/>
                  <a:pt x="365931" y="284745"/>
                  <a:pt x="365931" y="227221"/>
                </a:cubicBezTo>
                <a:cubicBezTo>
                  <a:pt x="365931" y="169698"/>
                  <a:pt x="319325" y="123065"/>
                  <a:pt x="261834" y="123065"/>
                </a:cubicBezTo>
                <a:close/>
                <a:moveTo>
                  <a:pt x="261834" y="95796"/>
                </a:moveTo>
                <a:cubicBezTo>
                  <a:pt x="334385" y="95796"/>
                  <a:pt x="393199" y="154638"/>
                  <a:pt x="393200" y="227221"/>
                </a:cubicBezTo>
                <a:cubicBezTo>
                  <a:pt x="393200" y="249904"/>
                  <a:pt x="387456" y="271244"/>
                  <a:pt x="377344" y="289866"/>
                </a:cubicBezTo>
                <a:lnTo>
                  <a:pt x="374273" y="294925"/>
                </a:lnTo>
                <a:lnTo>
                  <a:pt x="376348" y="296619"/>
                </a:lnTo>
                <a:lnTo>
                  <a:pt x="538852" y="459006"/>
                </a:lnTo>
                <a:cubicBezTo>
                  <a:pt x="546031" y="466180"/>
                  <a:pt x="546035" y="477815"/>
                  <a:pt x="538862" y="484993"/>
                </a:cubicBezTo>
                <a:lnTo>
                  <a:pt x="521003" y="502865"/>
                </a:lnTo>
                <a:cubicBezTo>
                  <a:pt x="513829" y="510044"/>
                  <a:pt x="502194" y="510048"/>
                  <a:pt x="495015" y="502875"/>
                </a:cubicBezTo>
                <a:lnTo>
                  <a:pt x="332511" y="340488"/>
                </a:lnTo>
                <a:lnTo>
                  <a:pt x="331090" y="338748"/>
                </a:lnTo>
                <a:lnTo>
                  <a:pt x="324451" y="342784"/>
                </a:lnTo>
                <a:cubicBezTo>
                  <a:pt x="305837" y="352900"/>
                  <a:pt x="284506" y="358646"/>
                  <a:pt x="261834" y="358646"/>
                </a:cubicBezTo>
                <a:cubicBezTo>
                  <a:pt x="189282" y="358646"/>
                  <a:pt x="130467" y="299805"/>
                  <a:pt x="130467" y="227221"/>
                </a:cubicBezTo>
                <a:cubicBezTo>
                  <a:pt x="130467" y="154637"/>
                  <a:pt x="189282" y="95796"/>
                  <a:pt x="261834" y="95796"/>
                </a:cubicBezTo>
                <a:close/>
                <a:moveTo>
                  <a:pt x="385069" y="22"/>
                </a:moveTo>
                <a:cubicBezTo>
                  <a:pt x="400708" y="-338"/>
                  <a:pt x="416803" y="3690"/>
                  <a:pt x="427671" y="12320"/>
                </a:cubicBezTo>
                <a:cubicBezTo>
                  <a:pt x="443269" y="27664"/>
                  <a:pt x="445635" y="41089"/>
                  <a:pt x="444356" y="76378"/>
                </a:cubicBezTo>
                <a:cubicBezTo>
                  <a:pt x="450557" y="72510"/>
                  <a:pt x="452859" y="90635"/>
                  <a:pt x="447808" y="103996"/>
                </a:cubicBezTo>
                <a:cubicBezTo>
                  <a:pt x="443333" y="114672"/>
                  <a:pt x="438251" y="121864"/>
                  <a:pt x="434767" y="125476"/>
                </a:cubicBezTo>
                <a:cubicBezTo>
                  <a:pt x="432361" y="132133"/>
                  <a:pt x="432354" y="134091"/>
                  <a:pt x="427808" y="142529"/>
                </a:cubicBezTo>
                <a:cubicBezTo>
                  <a:pt x="425400" y="147105"/>
                  <a:pt x="423358" y="149005"/>
                  <a:pt x="420318" y="152935"/>
                </a:cubicBezTo>
                <a:cubicBezTo>
                  <a:pt x="448226" y="168116"/>
                  <a:pt x="448230" y="167282"/>
                  <a:pt x="461894" y="173860"/>
                </a:cubicBezTo>
                <a:cubicBezTo>
                  <a:pt x="484321" y="183044"/>
                  <a:pt x="500456" y="188530"/>
                  <a:pt x="510953" y="212239"/>
                </a:cubicBezTo>
                <a:cubicBezTo>
                  <a:pt x="518059" y="225288"/>
                  <a:pt x="519813" y="238182"/>
                  <a:pt x="521488" y="247473"/>
                </a:cubicBezTo>
                <a:cubicBezTo>
                  <a:pt x="526118" y="265400"/>
                  <a:pt x="514759" y="266531"/>
                  <a:pt x="495648" y="270568"/>
                </a:cubicBezTo>
                <a:cubicBezTo>
                  <a:pt x="475029" y="274014"/>
                  <a:pt x="452866" y="276752"/>
                  <a:pt x="430022" y="278603"/>
                </a:cubicBezTo>
                <a:lnTo>
                  <a:pt x="398820" y="280481"/>
                </a:lnTo>
                <a:lnTo>
                  <a:pt x="402188" y="271279"/>
                </a:lnTo>
                <a:cubicBezTo>
                  <a:pt x="406517" y="257361"/>
                  <a:pt x="408849" y="242563"/>
                  <a:pt x="408849" y="227220"/>
                </a:cubicBezTo>
                <a:cubicBezTo>
                  <a:pt x="408849" y="170964"/>
                  <a:pt x="377495" y="122030"/>
                  <a:pt x="331310" y="96940"/>
                </a:cubicBezTo>
                <a:lnTo>
                  <a:pt x="324993" y="93898"/>
                </a:lnTo>
                <a:lnTo>
                  <a:pt x="324829" y="93028"/>
                </a:lnTo>
                <a:cubicBezTo>
                  <a:pt x="322815" y="77759"/>
                  <a:pt x="328751" y="74864"/>
                  <a:pt x="330625" y="76570"/>
                </a:cubicBezTo>
                <a:cubicBezTo>
                  <a:pt x="330625" y="54706"/>
                  <a:pt x="328707" y="30540"/>
                  <a:pt x="345201" y="14046"/>
                </a:cubicBezTo>
                <a:cubicBezTo>
                  <a:pt x="354247" y="5128"/>
                  <a:pt x="369430" y="381"/>
                  <a:pt x="385069" y="22"/>
                </a:cubicBezTo>
                <a:close/>
                <a:moveTo>
                  <a:pt x="137451" y="22"/>
                </a:moveTo>
                <a:cubicBezTo>
                  <a:pt x="153090" y="381"/>
                  <a:pt x="168273" y="5128"/>
                  <a:pt x="177319" y="14046"/>
                </a:cubicBezTo>
                <a:cubicBezTo>
                  <a:pt x="193813" y="30540"/>
                  <a:pt x="191896" y="54706"/>
                  <a:pt x="191896" y="76570"/>
                </a:cubicBezTo>
                <a:cubicBezTo>
                  <a:pt x="193769" y="74864"/>
                  <a:pt x="199706" y="77759"/>
                  <a:pt x="197692" y="93028"/>
                </a:cubicBezTo>
                <a:lnTo>
                  <a:pt x="197527" y="93898"/>
                </a:lnTo>
                <a:lnTo>
                  <a:pt x="191210" y="96940"/>
                </a:lnTo>
                <a:cubicBezTo>
                  <a:pt x="145025" y="122030"/>
                  <a:pt x="113671" y="170964"/>
                  <a:pt x="113671" y="227220"/>
                </a:cubicBezTo>
                <a:cubicBezTo>
                  <a:pt x="113671" y="242563"/>
                  <a:pt x="116003" y="257361"/>
                  <a:pt x="120332" y="271279"/>
                </a:cubicBezTo>
                <a:lnTo>
                  <a:pt x="123700" y="280481"/>
                </a:lnTo>
                <a:lnTo>
                  <a:pt x="92498" y="278603"/>
                </a:lnTo>
                <a:cubicBezTo>
                  <a:pt x="69654" y="276752"/>
                  <a:pt x="47491" y="274014"/>
                  <a:pt x="26872" y="270568"/>
                </a:cubicBezTo>
                <a:cubicBezTo>
                  <a:pt x="7761" y="266531"/>
                  <a:pt x="-3598" y="265400"/>
                  <a:pt x="1032" y="247473"/>
                </a:cubicBezTo>
                <a:cubicBezTo>
                  <a:pt x="2707" y="238182"/>
                  <a:pt x="4461" y="225288"/>
                  <a:pt x="11567" y="212239"/>
                </a:cubicBezTo>
                <a:cubicBezTo>
                  <a:pt x="22064" y="188530"/>
                  <a:pt x="38199" y="183044"/>
                  <a:pt x="60626" y="173860"/>
                </a:cubicBezTo>
                <a:cubicBezTo>
                  <a:pt x="74290" y="167282"/>
                  <a:pt x="74294" y="168116"/>
                  <a:pt x="102202" y="152935"/>
                </a:cubicBezTo>
                <a:cubicBezTo>
                  <a:pt x="99162" y="149005"/>
                  <a:pt x="97120" y="147105"/>
                  <a:pt x="94712" y="142529"/>
                </a:cubicBezTo>
                <a:cubicBezTo>
                  <a:pt x="90166" y="134091"/>
                  <a:pt x="90159" y="132133"/>
                  <a:pt x="87753" y="125476"/>
                </a:cubicBezTo>
                <a:cubicBezTo>
                  <a:pt x="84269" y="121864"/>
                  <a:pt x="79187" y="114672"/>
                  <a:pt x="74712" y="103996"/>
                </a:cubicBezTo>
                <a:cubicBezTo>
                  <a:pt x="69661" y="90635"/>
                  <a:pt x="71963" y="72510"/>
                  <a:pt x="78164" y="76378"/>
                </a:cubicBezTo>
                <a:cubicBezTo>
                  <a:pt x="76885" y="41089"/>
                  <a:pt x="79251" y="27664"/>
                  <a:pt x="94849" y="12320"/>
                </a:cubicBezTo>
                <a:cubicBezTo>
                  <a:pt x="105717" y="3690"/>
                  <a:pt x="121812" y="-338"/>
                  <a:pt x="137451" y="22"/>
                </a:cubicBezTo>
                <a:close/>
              </a:path>
            </a:pathLst>
          </a:custGeom>
          <a:solidFill>
            <a:schemeClr val="lt1"/>
          </a:solidFill>
          <a:ln>
            <a:noFill/>
          </a:ln>
        </p:spPr>
        <p:txBody>
          <a:bodyPr anchorCtr="0" anchor="ctr" bIns="34275" lIns="34275" spcFirstLastPara="1" rIns="34275" wrap="square" tIns="34275">
            <a:noAutofit/>
          </a:bodyPr>
          <a:lstStyle/>
          <a:p>
            <a:pPr indent="0" lvl="0" marL="0" marR="0" rtl="0" algn="l">
              <a:spcBef>
                <a:spcPts val="0"/>
              </a:spcBef>
              <a:spcAft>
                <a:spcPts val="0"/>
              </a:spcAft>
              <a:buClr>
                <a:schemeClr val="dk1"/>
              </a:buClr>
              <a:buSzPts val="2175"/>
              <a:buFont typeface="Open Sans"/>
              <a:buNone/>
            </a:pPr>
            <a:r>
              <a:t/>
            </a:r>
            <a:endParaRPr b="0" i="0" sz="2175" u="none" cap="none" strike="noStrike">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0" lvl="0" marL="0" rtl="0" algn="ctr">
              <a:spcBef>
                <a:spcPts val="0"/>
              </a:spcBef>
              <a:spcAft>
                <a:spcPts val="1000"/>
              </a:spcAft>
              <a:buNone/>
            </a:pPr>
            <a:r>
              <a:rPr lang="en"/>
              <a:t>2. Product Testing</a:t>
            </a:r>
            <a:endParaRPr/>
          </a:p>
        </p:txBody>
      </p:sp>
      <p:sp>
        <p:nvSpPr>
          <p:cNvPr id="302" name="Google Shape;302;p30"/>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Overview and timeline for beta testing</a:t>
            </a:r>
            <a:endParaRPr/>
          </a:p>
          <a:p>
            <a:pPr indent="0" lvl="0" marL="0" rtl="0" algn="ctr">
              <a:spcBef>
                <a:spcPts val="0"/>
              </a:spcBef>
              <a:spcAft>
                <a:spcPts val="0"/>
              </a:spcAft>
              <a:buNone/>
            </a:pPr>
            <a:r>
              <a:rPr lang="en"/>
              <a:t>Gathering beta customer feedback</a:t>
            </a:r>
            <a:endParaRPr/>
          </a:p>
          <a:p>
            <a:pPr indent="0" lvl="0" marL="0" rtl="0" algn="ctr">
              <a:spcBef>
                <a:spcPts val="0"/>
              </a:spcBef>
              <a:spcAft>
                <a:spcPts val="0"/>
              </a:spcAft>
              <a:buNone/>
            </a:pPr>
            <a:r>
              <a:rPr lang="en"/>
              <a:t>Reflecting on past projects</a:t>
            </a:r>
            <a:endParaRPr/>
          </a:p>
        </p:txBody>
      </p:sp>
      <p:sp>
        <p:nvSpPr>
          <p:cNvPr id="303" name="Google Shape;303;p3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31"/>
          <p:cNvGrpSpPr/>
          <p:nvPr/>
        </p:nvGrpSpPr>
        <p:grpSpPr>
          <a:xfrm>
            <a:off x="6164217" y="1706861"/>
            <a:ext cx="2225402" cy="1919808"/>
            <a:chOff x="6324146" y="3240243"/>
            <a:chExt cx="2225402" cy="1426942"/>
          </a:xfrm>
        </p:grpSpPr>
        <p:sp>
          <p:nvSpPr>
            <p:cNvPr id="310" name="Google Shape;310;p31"/>
            <p:cNvSpPr/>
            <p:nvPr/>
          </p:nvSpPr>
          <p:spPr>
            <a:xfrm>
              <a:off x="6324146" y="3240243"/>
              <a:ext cx="2225400" cy="412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sp>
          <p:nvSpPr>
            <p:cNvPr id="311" name="Google Shape;311;p31"/>
            <p:cNvSpPr/>
            <p:nvPr/>
          </p:nvSpPr>
          <p:spPr>
            <a:xfrm>
              <a:off x="6324148" y="3676585"/>
              <a:ext cx="2225400" cy="9906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sp>
          <p:nvSpPr>
            <p:cNvPr id="312" name="Google Shape;312;p31"/>
            <p:cNvSpPr txBox="1"/>
            <p:nvPr/>
          </p:nvSpPr>
          <p:spPr>
            <a:xfrm>
              <a:off x="6514200" y="3282000"/>
              <a:ext cx="1839000" cy="338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Poppins"/>
                <a:buNone/>
              </a:pPr>
              <a:r>
                <a:rPr b="1" i="0" lang="en" sz="1000" u="none" cap="none" strike="noStrike">
                  <a:solidFill>
                    <a:schemeClr val="dk1"/>
                  </a:solidFill>
                  <a:latin typeface="Poppins"/>
                  <a:ea typeface="Poppins"/>
                  <a:cs typeface="Poppins"/>
                  <a:sym typeface="Poppins"/>
                </a:rPr>
                <a:t>Goal 3</a:t>
              </a:r>
              <a:r>
                <a:rPr b="0" i="0" lang="en" sz="1000" u="none" cap="none" strike="noStrike">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e.g. g</a:t>
              </a:r>
              <a:r>
                <a:rPr b="0" i="0" lang="en" sz="800" u="none" cap="none" strike="noStrike">
                  <a:solidFill>
                    <a:srgbClr val="000000"/>
                  </a:solidFill>
                  <a:latin typeface="Poppins"/>
                  <a:ea typeface="Poppins"/>
                  <a:cs typeface="Poppins"/>
                  <a:sym typeface="Poppins"/>
                </a:rPr>
                <a:t>enerate more </a:t>
              </a:r>
              <a:r>
                <a:rPr b="0" i="0" lang="en" sz="800" u="none" cap="none" strike="noStrike">
                  <a:solidFill>
                    <a:schemeClr val="dk1"/>
                  </a:solidFill>
                  <a:latin typeface="Poppins"/>
                  <a:ea typeface="Poppins"/>
                  <a:cs typeface="Poppins"/>
                  <a:sym typeface="Poppins"/>
                </a:rPr>
                <a:t>b</a:t>
              </a:r>
              <a:r>
                <a:rPr b="0" i="0" lang="en" sz="800" u="none" cap="none" strike="noStrike">
                  <a:solidFill>
                    <a:srgbClr val="000000"/>
                  </a:solidFill>
                  <a:latin typeface="Poppins"/>
                  <a:ea typeface="Poppins"/>
                  <a:cs typeface="Poppins"/>
                  <a:sym typeface="Poppins"/>
                </a:rPr>
                <a:t>ookings and </a:t>
              </a:r>
              <a:r>
                <a:rPr b="0" i="0" lang="en" sz="800" u="none" cap="none" strike="noStrike">
                  <a:solidFill>
                    <a:schemeClr val="dk1"/>
                  </a:solidFill>
                  <a:latin typeface="Poppins"/>
                  <a:ea typeface="Poppins"/>
                  <a:cs typeface="Poppins"/>
                  <a:sym typeface="Poppins"/>
                </a:rPr>
                <a:t>r</a:t>
              </a:r>
              <a:r>
                <a:rPr b="0" i="0" lang="en" sz="800" u="none" cap="none" strike="noStrike">
                  <a:solidFill>
                    <a:srgbClr val="000000"/>
                  </a:solidFill>
                  <a:latin typeface="Poppins"/>
                  <a:ea typeface="Poppins"/>
                  <a:cs typeface="Poppins"/>
                  <a:sym typeface="Poppins"/>
                </a:rPr>
                <a:t>evenue  </a:t>
              </a:r>
              <a:endParaRPr b="0" i="0" sz="800" u="none" cap="none" strike="noStrike">
                <a:solidFill>
                  <a:schemeClr val="dk1"/>
                </a:solidFill>
                <a:latin typeface="Poppins"/>
                <a:ea typeface="Poppins"/>
                <a:cs typeface="Poppins"/>
                <a:sym typeface="Poppins"/>
              </a:endParaRPr>
            </a:p>
          </p:txBody>
        </p:sp>
      </p:grpSp>
      <p:sp>
        <p:nvSpPr>
          <p:cNvPr id="313" name="Google Shape;313;p31"/>
          <p:cNvSpPr/>
          <p:nvPr/>
        </p:nvSpPr>
        <p:spPr>
          <a:xfrm>
            <a:off x="6726715" y="2723972"/>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sp>
        <p:nvSpPr>
          <p:cNvPr id="314" name="Google Shape;314;p31"/>
          <p:cNvSpPr/>
          <p:nvPr/>
        </p:nvSpPr>
        <p:spPr>
          <a:xfrm>
            <a:off x="6726715" y="3132404"/>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grpSp>
        <p:nvGrpSpPr>
          <p:cNvPr id="315" name="Google Shape;315;p31"/>
          <p:cNvGrpSpPr/>
          <p:nvPr/>
        </p:nvGrpSpPr>
        <p:grpSpPr>
          <a:xfrm>
            <a:off x="3917996" y="1706861"/>
            <a:ext cx="2225401" cy="1919808"/>
            <a:chOff x="4077925" y="3240243"/>
            <a:chExt cx="2225401" cy="1426942"/>
          </a:xfrm>
        </p:grpSpPr>
        <p:sp>
          <p:nvSpPr>
            <p:cNvPr id="316" name="Google Shape;316;p31"/>
            <p:cNvSpPr/>
            <p:nvPr/>
          </p:nvSpPr>
          <p:spPr>
            <a:xfrm>
              <a:off x="4077925" y="3240243"/>
              <a:ext cx="2225400" cy="412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sp>
          <p:nvSpPr>
            <p:cNvPr id="317" name="Google Shape;317;p31"/>
            <p:cNvSpPr/>
            <p:nvPr/>
          </p:nvSpPr>
          <p:spPr>
            <a:xfrm>
              <a:off x="4077926" y="3676585"/>
              <a:ext cx="2225400" cy="9906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sp>
          <p:nvSpPr>
            <p:cNvPr id="318" name="Google Shape;318;p31"/>
            <p:cNvSpPr txBox="1"/>
            <p:nvPr/>
          </p:nvSpPr>
          <p:spPr>
            <a:xfrm>
              <a:off x="4174950" y="3284705"/>
              <a:ext cx="2007900" cy="338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Poppins"/>
                <a:buNone/>
              </a:pPr>
              <a:r>
                <a:rPr b="1" i="0" lang="en" sz="1000" u="none" cap="none" strike="noStrike">
                  <a:solidFill>
                    <a:schemeClr val="dk1"/>
                  </a:solidFill>
                  <a:latin typeface="Poppins"/>
                  <a:ea typeface="Poppins"/>
                  <a:cs typeface="Poppins"/>
                  <a:sym typeface="Poppins"/>
                </a:rPr>
                <a:t>Goal 2 </a:t>
              </a:r>
              <a:endParaRPr b="1" i="0" sz="10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e.g. e</a:t>
              </a:r>
              <a:r>
                <a:rPr b="0" i="0" lang="en" sz="800" u="none" cap="none" strike="noStrike">
                  <a:solidFill>
                    <a:srgbClr val="000000"/>
                  </a:solidFill>
                  <a:latin typeface="Poppins"/>
                  <a:ea typeface="Poppins"/>
                  <a:cs typeface="Poppins"/>
                  <a:sym typeface="Poppins"/>
                </a:rPr>
                <a:t>arly customer references and testimonials</a:t>
              </a:r>
              <a:endParaRPr b="0" i="0" sz="800" u="none" cap="none" strike="noStrike">
                <a:solidFill>
                  <a:schemeClr val="dk1"/>
                </a:solidFill>
                <a:latin typeface="Poppins"/>
                <a:ea typeface="Poppins"/>
                <a:cs typeface="Poppins"/>
                <a:sym typeface="Poppins"/>
              </a:endParaRPr>
            </a:p>
          </p:txBody>
        </p:sp>
      </p:grpSp>
      <p:sp>
        <p:nvSpPr>
          <p:cNvPr id="319" name="Google Shape;319;p31"/>
          <p:cNvSpPr/>
          <p:nvPr/>
        </p:nvSpPr>
        <p:spPr>
          <a:xfrm>
            <a:off x="4505689" y="2716181"/>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sp>
        <p:nvSpPr>
          <p:cNvPr id="320" name="Google Shape;320;p31"/>
          <p:cNvSpPr/>
          <p:nvPr/>
        </p:nvSpPr>
        <p:spPr>
          <a:xfrm>
            <a:off x="4505689" y="3124613"/>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grpSp>
        <p:nvGrpSpPr>
          <p:cNvPr id="321" name="Google Shape;321;p31"/>
          <p:cNvGrpSpPr/>
          <p:nvPr/>
        </p:nvGrpSpPr>
        <p:grpSpPr>
          <a:xfrm>
            <a:off x="1668454" y="1706861"/>
            <a:ext cx="2228700" cy="1919808"/>
            <a:chOff x="1827383" y="3240243"/>
            <a:chExt cx="2228700" cy="1426942"/>
          </a:xfrm>
        </p:grpSpPr>
        <p:sp>
          <p:nvSpPr>
            <p:cNvPr id="322" name="Google Shape;322;p31"/>
            <p:cNvSpPr/>
            <p:nvPr/>
          </p:nvSpPr>
          <p:spPr>
            <a:xfrm>
              <a:off x="1827386" y="3676585"/>
              <a:ext cx="2225400" cy="9906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grpSp>
          <p:nvGrpSpPr>
            <p:cNvPr id="323" name="Google Shape;323;p31"/>
            <p:cNvGrpSpPr/>
            <p:nvPr/>
          </p:nvGrpSpPr>
          <p:grpSpPr>
            <a:xfrm>
              <a:off x="1827383" y="3240243"/>
              <a:ext cx="2228700" cy="412500"/>
              <a:chOff x="1827383" y="3240243"/>
              <a:chExt cx="2228700" cy="412500"/>
            </a:xfrm>
          </p:grpSpPr>
          <p:sp>
            <p:nvSpPr>
              <p:cNvPr id="324" name="Google Shape;324;p31"/>
              <p:cNvSpPr/>
              <p:nvPr/>
            </p:nvSpPr>
            <p:spPr>
              <a:xfrm>
                <a:off x="1827383" y="3240243"/>
                <a:ext cx="2228700" cy="4125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1"/>
                  </a:solidFill>
                  <a:latin typeface="Poppins"/>
                  <a:ea typeface="Poppins"/>
                  <a:cs typeface="Poppins"/>
                  <a:sym typeface="Poppins"/>
                </a:endParaRPr>
              </a:p>
            </p:txBody>
          </p:sp>
          <p:sp>
            <p:nvSpPr>
              <p:cNvPr id="325" name="Google Shape;325;p31"/>
              <p:cNvSpPr txBox="1"/>
              <p:nvPr/>
            </p:nvSpPr>
            <p:spPr>
              <a:xfrm>
                <a:off x="1942175" y="3278725"/>
                <a:ext cx="2040000" cy="338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800"/>
                  <a:buFont typeface="Poppins"/>
                  <a:buNone/>
                </a:pPr>
                <a:r>
                  <a:rPr b="1" i="0" lang="en" sz="1000" u="none" cap="none" strike="noStrike">
                    <a:solidFill>
                      <a:schemeClr val="dk1"/>
                    </a:solidFill>
                    <a:latin typeface="Poppins"/>
                    <a:ea typeface="Poppins"/>
                    <a:cs typeface="Poppins"/>
                    <a:sym typeface="Poppins"/>
                  </a:rPr>
                  <a:t>Goal 1 </a:t>
                </a:r>
                <a:endParaRPr b="1" i="0" sz="1000" u="none" cap="none" strike="noStrike">
                  <a:solidFill>
                    <a:schemeClr val="dk1"/>
                  </a:solidFill>
                  <a:latin typeface="Poppins"/>
                  <a:ea typeface="Poppins"/>
                  <a:cs typeface="Poppins"/>
                  <a:sym typeface="Poppins"/>
                </a:endParaRPr>
              </a:p>
              <a:p>
                <a:pPr indent="0" lvl="0" marL="0" marR="0" rtl="0" algn="ctr">
                  <a:spcBef>
                    <a:spcPts val="0"/>
                  </a:spcBef>
                  <a:spcAft>
                    <a:spcPts val="0"/>
                  </a:spcAft>
                  <a:buClr>
                    <a:schemeClr val="dk1"/>
                  </a:buClr>
                  <a:buSzPts val="800"/>
                  <a:buFont typeface="Poppins"/>
                  <a:buNone/>
                </a:pPr>
                <a:r>
                  <a:rPr b="0" i="0" lang="en" sz="800" u="none" cap="none" strike="noStrike">
                    <a:solidFill>
                      <a:schemeClr val="dk1"/>
                    </a:solidFill>
                    <a:latin typeface="Poppins"/>
                    <a:ea typeface="Poppins"/>
                    <a:cs typeface="Poppins"/>
                    <a:sym typeface="Poppins"/>
                  </a:rPr>
                  <a:t>e.g. h</a:t>
                </a:r>
                <a:r>
                  <a:rPr b="0" i="0" lang="en" sz="800" u="none" cap="none" strike="noStrike">
                    <a:solidFill>
                      <a:srgbClr val="000000"/>
                    </a:solidFill>
                    <a:latin typeface="Poppins"/>
                    <a:ea typeface="Poppins"/>
                    <a:cs typeface="Poppins"/>
                    <a:sym typeface="Poppins"/>
                  </a:rPr>
                  <a:t>igh </a:t>
                </a:r>
                <a:r>
                  <a:rPr b="0" i="0" lang="en" sz="800" u="none" cap="none" strike="noStrike">
                    <a:solidFill>
                      <a:schemeClr val="dk1"/>
                    </a:solidFill>
                    <a:latin typeface="Poppins"/>
                    <a:ea typeface="Poppins"/>
                    <a:cs typeface="Poppins"/>
                    <a:sym typeface="Poppins"/>
                  </a:rPr>
                  <a:t>i</a:t>
                </a:r>
                <a:r>
                  <a:rPr b="0" i="0" lang="en" sz="800" u="none" cap="none" strike="noStrike">
                    <a:solidFill>
                      <a:srgbClr val="000000"/>
                    </a:solidFill>
                    <a:latin typeface="Poppins"/>
                    <a:ea typeface="Poppins"/>
                    <a:cs typeface="Poppins"/>
                    <a:sym typeface="Poppins"/>
                  </a:rPr>
                  <a:t>nitial product quality &amp; early customer engagement</a:t>
                </a:r>
                <a:endParaRPr b="0" i="0" sz="800" u="none" cap="none" strike="noStrike">
                  <a:solidFill>
                    <a:schemeClr val="dk1"/>
                  </a:solidFill>
                  <a:latin typeface="Poppins"/>
                  <a:ea typeface="Poppins"/>
                  <a:cs typeface="Poppins"/>
                  <a:sym typeface="Poppins"/>
                </a:endParaRPr>
              </a:p>
            </p:txBody>
          </p:sp>
        </p:grpSp>
      </p:grpSp>
      <p:sp>
        <p:nvSpPr>
          <p:cNvPr id="326" name="Google Shape;326;p31"/>
          <p:cNvSpPr/>
          <p:nvPr/>
        </p:nvSpPr>
        <p:spPr>
          <a:xfrm>
            <a:off x="2264288" y="2716181"/>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sp>
        <p:nvSpPr>
          <p:cNvPr id="327" name="Google Shape;327;p31"/>
          <p:cNvSpPr/>
          <p:nvPr/>
        </p:nvSpPr>
        <p:spPr>
          <a:xfrm>
            <a:off x="2264288" y="3124613"/>
            <a:ext cx="1197300" cy="145200"/>
          </a:xfrm>
          <a:prstGeom prst="roundRect">
            <a:avLst>
              <a:gd fmla="val 38488" name="adj"/>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900" u="none" cap="none" strike="noStrike">
              <a:solidFill>
                <a:schemeClr val="dk2"/>
              </a:solidFill>
              <a:latin typeface="Poppins"/>
              <a:ea typeface="Poppins"/>
              <a:cs typeface="Poppins"/>
              <a:sym typeface="Poppins"/>
            </a:endParaRPr>
          </a:p>
        </p:txBody>
      </p:sp>
      <p:grpSp>
        <p:nvGrpSpPr>
          <p:cNvPr id="328" name="Google Shape;328;p31"/>
          <p:cNvGrpSpPr/>
          <p:nvPr/>
        </p:nvGrpSpPr>
        <p:grpSpPr>
          <a:xfrm>
            <a:off x="413650" y="1704824"/>
            <a:ext cx="1241100" cy="1919858"/>
            <a:chOff x="573586" y="3237975"/>
            <a:chExt cx="1241100" cy="1429210"/>
          </a:xfrm>
        </p:grpSpPr>
        <p:grpSp>
          <p:nvGrpSpPr>
            <p:cNvPr id="329" name="Google Shape;329;p31"/>
            <p:cNvGrpSpPr/>
            <p:nvPr/>
          </p:nvGrpSpPr>
          <p:grpSpPr>
            <a:xfrm>
              <a:off x="573586" y="3237975"/>
              <a:ext cx="1241100" cy="1429210"/>
              <a:chOff x="573586" y="3237975"/>
              <a:chExt cx="1241100" cy="1429210"/>
            </a:xfrm>
          </p:grpSpPr>
          <p:sp>
            <p:nvSpPr>
              <p:cNvPr id="330" name="Google Shape;330;p31"/>
              <p:cNvSpPr/>
              <p:nvPr/>
            </p:nvSpPr>
            <p:spPr>
              <a:xfrm>
                <a:off x="573586" y="3676585"/>
                <a:ext cx="1241100" cy="9906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31" name="Google Shape;331;p31"/>
              <p:cNvSpPr/>
              <p:nvPr/>
            </p:nvSpPr>
            <p:spPr>
              <a:xfrm>
                <a:off x="573586" y="3237975"/>
                <a:ext cx="1241100" cy="4149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grpSp>
        <p:sp>
          <p:nvSpPr>
            <p:cNvPr id="332" name="Google Shape;332;p31"/>
            <p:cNvSpPr txBox="1"/>
            <p:nvPr/>
          </p:nvSpPr>
          <p:spPr>
            <a:xfrm>
              <a:off x="573586" y="3345443"/>
              <a:ext cx="1241100" cy="2154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800"/>
                <a:buFont typeface="Poppins"/>
                <a:buNone/>
              </a:pPr>
              <a:r>
                <a:rPr b="1" i="0" lang="en" sz="1000" u="none" cap="none" strike="noStrike">
                  <a:solidFill>
                    <a:schemeClr val="lt1"/>
                  </a:solidFill>
                  <a:latin typeface="Poppins"/>
                  <a:ea typeface="Poppins"/>
                  <a:cs typeface="Poppins"/>
                  <a:sym typeface="Poppins"/>
                </a:rPr>
                <a:t>Goals</a:t>
              </a:r>
              <a:endParaRPr b="1" i="0" sz="1000" u="none" cap="none" strike="noStrike">
                <a:solidFill>
                  <a:schemeClr val="lt1"/>
                </a:solidFill>
                <a:latin typeface="Poppins"/>
                <a:ea typeface="Poppins"/>
                <a:cs typeface="Poppins"/>
                <a:sym typeface="Poppins"/>
              </a:endParaRPr>
            </a:p>
          </p:txBody>
        </p:sp>
      </p:grpSp>
      <p:sp>
        <p:nvSpPr>
          <p:cNvPr id="333" name="Google Shape;333;p31"/>
          <p:cNvSpPr txBox="1"/>
          <p:nvPr/>
        </p:nvSpPr>
        <p:spPr>
          <a:xfrm>
            <a:off x="537833" y="2542704"/>
            <a:ext cx="1241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800"/>
              <a:buFont typeface="Poppins"/>
              <a:buNone/>
            </a:pPr>
            <a:r>
              <a:rPr i="0" lang="en" sz="1000" u="none" cap="none" strike="noStrike">
                <a:solidFill>
                  <a:schemeClr val="lt1"/>
                </a:solidFill>
                <a:latin typeface="Poppins"/>
                <a:ea typeface="Poppins"/>
                <a:cs typeface="Poppins"/>
                <a:sym typeface="Poppins"/>
              </a:rPr>
              <a:t>% Current completion</a:t>
            </a:r>
            <a:endParaRPr i="0" sz="1000" u="none" cap="none" strike="noStrike">
              <a:solidFill>
                <a:schemeClr val="lt1"/>
              </a:solidFill>
              <a:latin typeface="Poppins"/>
              <a:ea typeface="Poppins"/>
              <a:cs typeface="Poppins"/>
              <a:sym typeface="Poppins"/>
            </a:endParaRPr>
          </a:p>
        </p:txBody>
      </p:sp>
      <p:sp>
        <p:nvSpPr>
          <p:cNvPr id="334" name="Google Shape;334;p31"/>
          <p:cNvSpPr txBox="1"/>
          <p:nvPr/>
        </p:nvSpPr>
        <p:spPr>
          <a:xfrm>
            <a:off x="532135" y="3039341"/>
            <a:ext cx="1241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800"/>
              <a:buFont typeface="Poppins"/>
              <a:buNone/>
            </a:pPr>
            <a:r>
              <a:rPr i="0" lang="en" sz="1000" u="none" cap="none" strike="noStrike">
                <a:solidFill>
                  <a:schemeClr val="lt1"/>
                </a:solidFill>
                <a:latin typeface="Poppins"/>
                <a:ea typeface="Poppins"/>
                <a:cs typeface="Poppins"/>
                <a:sym typeface="Poppins"/>
              </a:rPr>
              <a:t>% Anticipated completion</a:t>
            </a:r>
            <a:endParaRPr i="0" sz="1000" u="none" cap="none" strike="noStrike">
              <a:solidFill>
                <a:schemeClr val="lt1"/>
              </a:solidFill>
              <a:latin typeface="Poppins"/>
              <a:ea typeface="Poppins"/>
              <a:cs typeface="Poppins"/>
              <a:sym typeface="Poppins"/>
            </a:endParaRPr>
          </a:p>
        </p:txBody>
      </p:sp>
      <p:sp>
        <p:nvSpPr>
          <p:cNvPr id="335" name="Google Shape;335;p31"/>
          <p:cNvSpPr/>
          <p:nvPr/>
        </p:nvSpPr>
        <p:spPr>
          <a:xfrm>
            <a:off x="2263289" y="2716181"/>
            <a:ext cx="10023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36" name="Google Shape;336;p31"/>
          <p:cNvSpPr txBox="1"/>
          <p:nvPr/>
        </p:nvSpPr>
        <p:spPr>
          <a:xfrm>
            <a:off x="1783238" y="2681619"/>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85</a:t>
            </a:r>
            <a:endParaRPr b="1" i="0" sz="1800" u="none" cap="none" strike="noStrike">
              <a:solidFill>
                <a:schemeClr val="dk1"/>
              </a:solidFill>
              <a:latin typeface="Poppins"/>
              <a:ea typeface="Poppins"/>
              <a:cs typeface="Poppins"/>
              <a:sym typeface="Poppins"/>
            </a:endParaRPr>
          </a:p>
        </p:txBody>
      </p:sp>
      <p:sp>
        <p:nvSpPr>
          <p:cNvPr id="337" name="Google Shape;337;p31"/>
          <p:cNvSpPr/>
          <p:nvPr/>
        </p:nvSpPr>
        <p:spPr>
          <a:xfrm>
            <a:off x="2263289" y="3124612"/>
            <a:ext cx="7746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38" name="Google Shape;338;p31"/>
          <p:cNvSpPr txBox="1"/>
          <p:nvPr/>
        </p:nvSpPr>
        <p:spPr>
          <a:xfrm>
            <a:off x="1781157" y="3089426"/>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70</a:t>
            </a:r>
            <a:endParaRPr b="1" i="0" sz="1800" u="none" cap="none" strike="noStrike">
              <a:solidFill>
                <a:schemeClr val="dk1"/>
              </a:solidFill>
              <a:latin typeface="Poppins"/>
              <a:ea typeface="Poppins"/>
              <a:cs typeface="Poppins"/>
              <a:sym typeface="Poppins"/>
            </a:endParaRPr>
          </a:p>
        </p:txBody>
      </p:sp>
      <p:sp>
        <p:nvSpPr>
          <p:cNvPr id="339" name="Google Shape;339;p31"/>
          <p:cNvSpPr/>
          <p:nvPr/>
        </p:nvSpPr>
        <p:spPr>
          <a:xfrm>
            <a:off x="4505689" y="2716181"/>
            <a:ext cx="5865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40" name="Google Shape;340;p31"/>
          <p:cNvSpPr txBox="1"/>
          <p:nvPr/>
        </p:nvSpPr>
        <p:spPr>
          <a:xfrm>
            <a:off x="4028950" y="2676779"/>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45</a:t>
            </a:r>
            <a:endParaRPr b="1" i="0" sz="1800" u="none" cap="none" strike="noStrike">
              <a:solidFill>
                <a:schemeClr val="dk1"/>
              </a:solidFill>
              <a:latin typeface="Poppins"/>
              <a:ea typeface="Poppins"/>
              <a:cs typeface="Poppins"/>
              <a:sym typeface="Poppins"/>
            </a:endParaRPr>
          </a:p>
        </p:txBody>
      </p:sp>
      <p:sp>
        <p:nvSpPr>
          <p:cNvPr id="341" name="Google Shape;341;p31"/>
          <p:cNvSpPr/>
          <p:nvPr/>
        </p:nvSpPr>
        <p:spPr>
          <a:xfrm>
            <a:off x="4505690" y="3124612"/>
            <a:ext cx="7581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42" name="Google Shape;342;p31"/>
          <p:cNvSpPr txBox="1"/>
          <p:nvPr/>
        </p:nvSpPr>
        <p:spPr>
          <a:xfrm>
            <a:off x="4026869" y="3084586"/>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65</a:t>
            </a:r>
            <a:endParaRPr b="1" i="0" sz="1800" u="none" cap="none" strike="noStrike">
              <a:solidFill>
                <a:schemeClr val="dk1"/>
              </a:solidFill>
              <a:latin typeface="Poppins"/>
              <a:ea typeface="Poppins"/>
              <a:cs typeface="Poppins"/>
              <a:sym typeface="Poppins"/>
            </a:endParaRPr>
          </a:p>
        </p:txBody>
      </p:sp>
      <p:sp>
        <p:nvSpPr>
          <p:cNvPr id="343" name="Google Shape;343;p31"/>
          <p:cNvSpPr/>
          <p:nvPr/>
        </p:nvSpPr>
        <p:spPr>
          <a:xfrm>
            <a:off x="6726715" y="2723973"/>
            <a:ext cx="10200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44" name="Google Shape;344;p31"/>
          <p:cNvSpPr txBox="1"/>
          <p:nvPr/>
        </p:nvSpPr>
        <p:spPr>
          <a:xfrm>
            <a:off x="6239123" y="2688365"/>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90</a:t>
            </a:r>
            <a:endParaRPr b="1" i="0" sz="1800" u="none" cap="none" strike="noStrike">
              <a:solidFill>
                <a:schemeClr val="dk1"/>
              </a:solidFill>
              <a:latin typeface="Poppins"/>
              <a:ea typeface="Poppins"/>
              <a:cs typeface="Poppins"/>
              <a:sym typeface="Poppins"/>
            </a:endParaRPr>
          </a:p>
        </p:txBody>
      </p:sp>
      <p:sp>
        <p:nvSpPr>
          <p:cNvPr id="345" name="Google Shape;345;p31"/>
          <p:cNvSpPr/>
          <p:nvPr/>
        </p:nvSpPr>
        <p:spPr>
          <a:xfrm>
            <a:off x="6726716" y="3132404"/>
            <a:ext cx="1020000" cy="145200"/>
          </a:xfrm>
          <a:prstGeom prst="roundRect">
            <a:avLst>
              <a:gd fmla="val 38488" name="adj"/>
            </a:avLst>
          </a:prstGeom>
          <a:solidFill>
            <a:srgbClr val="000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Open Sans"/>
              <a:buNone/>
            </a:pPr>
            <a:r>
              <a:t/>
            </a:r>
            <a:endParaRPr b="0" i="0" sz="1800" u="none" cap="none" strike="noStrike">
              <a:solidFill>
                <a:schemeClr val="dk2"/>
              </a:solidFill>
              <a:latin typeface="Poppins"/>
              <a:ea typeface="Poppins"/>
              <a:cs typeface="Poppins"/>
              <a:sym typeface="Poppins"/>
            </a:endParaRPr>
          </a:p>
        </p:txBody>
      </p:sp>
      <p:sp>
        <p:nvSpPr>
          <p:cNvPr id="346" name="Google Shape;346;p31"/>
          <p:cNvSpPr txBox="1"/>
          <p:nvPr/>
        </p:nvSpPr>
        <p:spPr>
          <a:xfrm>
            <a:off x="6237042" y="3096172"/>
            <a:ext cx="533400" cy="215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2"/>
              </a:buClr>
              <a:buSzPts val="800"/>
              <a:buFont typeface="Poppins"/>
              <a:buNone/>
            </a:pPr>
            <a:r>
              <a:rPr b="1" i="0" lang="en" sz="800" u="none" cap="none" strike="noStrike">
                <a:solidFill>
                  <a:schemeClr val="dk2"/>
                </a:solidFill>
                <a:latin typeface="Poppins"/>
                <a:ea typeface="Poppins"/>
                <a:cs typeface="Poppins"/>
                <a:sym typeface="Poppins"/>
              </a:rPr>
              <a:t>90</a:t>
            </a:r>
            <a:endParaRPr b="1" i="0" sz="1800" u="none" cap="none" strike="noStrike">
              <a:solidFill>
                <a:schemeClr val="dk1"/>
              </a:solidFill>
              <a:latin typeface="Poppins"/>
              <a:ea typeface="Poppins"/>
              <a:cs typeface="Poppins"/>
              <a:sym typeface="Poppins"/>
            </a:endParaRPr>
          </a:p>
        </p:txBody>
      </p:sp>
      <p:sp>
        <p:nvSpPr>
          <p:cNvPr id="347" name="Google Shape;347;p3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Overview for beta testing </a:t>
            </a:r>
            <a:endParaRPr/>
          </a:p>
        </p:txBody>
      </p:sp>
      <p:sp>
        <p:nvSpPr>
          <p:cNvPr id="348" name="Google Shape;348;p3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