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oppins"/>
      <p:regular r:id="rId12"/>
      <p:bold r:id="rId13"/>
      <p:italic r:id="rId14"/>
      <p:boldItalic r:id="rId15"/>
    </p:embeddedFont>
    <p:embeddedFont>
      <p:font typeface="Poppins Light"/>
      <p:regular r:id="rId16"/>
      <p:bold r:id="rId17"/>
      <p:italic r:id="rId18"/>
      <p:boldItalic r:id="rId19"/>
    </p:embeddedFont>
    <p:embeddedFont>
      <p:font typeface="Poppins SemiBold"/>
      <p:regular r:id="rId20"/>
      <p:bold r:id="rId21"/>
      <p:italic r:id="rId22"/>
      <p:boldItalic r:id="rId23"/>
    </p:embeddedFont>
    <p:embeddedFont>
      <p:font typeface="Spectral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5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5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SemiBold-regular.fntdata"/><Relationship Id="rId22" Type="http://schemas.openxmlformats.org/officeDocument/2006/relationships/font" Target="fonts/PoppinsSemiBold-italic.fntdata"/><Relationship Id="rId21" Type="http://schemas.openxmlformats.org/officeDocument/2006/relationships/font" Target="fonts/PoppinsSemiBold-bold.fntdata"/><Relationship Id="rId24" Type="http://schemas.openxmlformats.org/officeDocument/2006/relationships/font" Target="fonts/SpectralLight-regular.fntdata"/><Relationship Id="rId23" Type="http://schemas.openxmlformats.org/officeDocument/2006/relationships/font" Target="fonts/Poppins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ectralLight-italic.fntdata"/><Relationship Id="rId25" Type="http://schemas.openxmlformats.org/officeDocument/2006/relationships/font" Target="fonts/SpectralLight-bold.fntdata"/><Relationship Id="rId27" Type="http://schemas.openxmlformats.org/officeDocument/2006/relationships/font" Target="fonts/Spectral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bold.fntdata"/><Relationship Id="rId12" Type="http://schemas.openxmlformats.org/officeDocument/2006/relationships/font" Target="fonts/Poppins-regular.fntdata"/><Relationship Id="rId15" Type="http://schemas.openxmlformats.org/officeDocument/2006/relationships/font" Target="fonts/Poppins-boldItalic.fntdata"/><Relationship Id="rId14" Type="http://schemas.openxmlformats.org/officeDocument/2006/relationships/font" Target="fonts/Poppins-italic.fntdata"/><Relationship Id="rId17" Type="http://schemas.openxmlformats.org/officeDocument/2006/relationships/font" Target="fonts/PoppinsLight-bold.fntdata"/><Relationship Id="rId16" Type="http://schemas.openxmlformats.org/officeDocument/2006/relationships/font" Target="fonts/PoppinsLight-regular.fntdata"/><Relationship Id="rId19" Type="http://schemas.openxmlformats.org/officeDocument/2006/relationships/font" Target="fonts/PoppinsLight-boldItalic.fntdata"/><Relationship Id="rId18" Type="http://schemas.openxmlformats.org/officeDocument/2006/relationships/font" Target="fonts/PoppinsLigh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267bb928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267bb92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267bb9284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f267bb9284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267bb9284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267bb9284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f267bb9284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f267bb9284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f267bb9284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f267bb9284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267bb9284_1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267bb9284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09100F"/>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413650" y="1814650"/>
            <a:ext cx="8520600" cy="596400"/>
          </a:xfrm>
          <a:prstGeom prst="rect">
            <a:avLst/>
          </a:prstGeom>
        </p:spPr>
        <p:txBody>
          <a:bodyPr anchorCtr="0" anchor="b" bIns="0" lIns="0" spcFirstLastPara="1" rIns="0" wrap="square" tIns="0">
            <a:noAutofit/>
          </a:bodyPr>
          <a:lstStyle>
            <a:lvl1pPr lvl="0" rtl="0">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1" name="Google Shape;11;p2"/>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60288" r="5778" t="29473"/>
          <a:stretch/>
        </p:blipFill>
        <p:spPr>
          <a:xfrm>
            <a:off x="6879924" y="4357150"/>
            <a:ext cx="1952998" cy="485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4">
  <p:cSld name="SECTION_HEADER_1_1_2">
    <p:bg>
      <p:bgPr>
        <a:solidFill>
          <a:srgbClr val="F9F8F5"/>
        </a:solidFill>
      </p:bgPr>
    </p:bg>
    <p:spTree>
      <p:nvGrpSpPr>
        <p:cNvPr id="72" name="Shape 72"/>
        <p:cNvGrpSpPr/>
        <p:nvPr/>
      </p:nvGrpSpPr>
      <p:grpSpPr>
        <a:xfrm>
          <a:off x="0" y="0"/>
          <a:ext cx="0" cy="0"/>
          <a:chOff x="0" y="0"/>
          <a:chExt cx="0" cy="0"/>
        </a:xfrm>
      </p:grpSpPr>
      <p:sp>
        <p:nvSpPr>
          <p:cNvPr id="73" name="Google Shape;73;p11"/>
          <p:cNvSpPr txBox="1"/>
          <p:nvPr>
            <p:ph type="title"/>
          </p:nvPr>
        </p:nvSpPr>
        <p:spPr>
          <a:xfrm>
            <a:off x="413650" y="833575"/>
            <a:ext cx="4885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74" name="Google Shape;74;p11"/>
          <p:cNvSpPr txBox="1"/>
          <p:nvPr>
            <p:ph idx="1" type="body"/>
          </p:nvPr>
        </p:nvSpPr>
        <p:spPr>
          <a:xfrm>
            <a:off x="413650" y="1876650"/>
            <a:ext cx="43488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75" name="Google Shape;75;p1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1"/>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7" name="Google Shape;77;p1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
        <p:nvSpPr>
          <p:cNvPr id="78" name="Google Shape;78;p11"/>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79" name="Google Shape;79;p11"/>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hor Slide">
  <p:cSld name="SECTION_HEADER_1_1_1">
    <p:bg>
      <p:bgPr>
        <a:solidFill>
          <a:srgbClr val="F9F8F5"/>
        </a:solidFill>
      </p:bgPr>
    </p:bg>
    <p:spTree>
      <p:nvGrpSpPr>
        <p:cNvPr id="80" name="Shape 80"/>
        <p:cNvGrpSpPr/>
        <p:nvPr/>
      </p:nvGrpSpPr>
      <p:grpSpPr>
        <a:xfrm>
          <a:off x="0" y="0"/>
          <a:ext cx="0" cy="0"/>
          <a:chOff x="0" y="0"/>
          <a:chExt cx="0" cy="0"/>
        </a:xfrm>
      </p:grpSpPr>
      <p:sp>
        <p:nvSpPr>
          <p:cNvPr id="81" name="Google Shape;81;p12"/>
          <p:cNvSpPr/>
          <p:nvPr/>
        </p:nvSpPr>
        <p:spPr>
          <a:xfrm>
            <a:off x="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 name="Google Shape;82;p12"/>
          <p:cNvSpPr txBox="1"/>
          <p:nvPr>
            <p:ph type="title"/>
          </p:nvPr>
        </p:nvSpPr>
        <p:spPr>
          <a:xfrm>
            <a:off x="37517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83" name="Google Shape;83;p12"/>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2"/>
          <p:cNvSpPr txBox="1"/>
          <p:nvPr>
            <p:ph idx="1" type="body"/>
          </p:nvPr>
        </p:nvSpPr>
        <p:spPr>
          <a:xfrm>
            <a:off x="3751750" y="1876650"/>
            <a:ext cx="4550100" cy="25239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5" name="Google Shape;85;p12"/>
          <p:cNvSpPr txBox="1"/>
          <p:nvPr>
            <p:ph idx="2" type="subTitle"/>
          </p:nvPr>
        </p:nvSpPr>
        <p:spPr>
          <a:xfrm>
            <a:off x="491700" y="3631288"/>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500"/>
              <a:buFont typeface="Spectral Light"/>
              <a:buNone/>
              <a:defRPr i="1" sz="15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500"/>
              <a:buFont typeface="Poppins"/>
              <a:buNone/>
              <a:defRPr sz="1500">
                <a:solidFill>
                  <a:srgbClr val="F9F8F5"/>
                </a:solidFill>
                <a:latin typeface="Poppins"/>
                <a:ea typeface="Poppins"/>
                <a:cs typeface="Poppins"/>
                <a:sym typeface="Poppins"/>
              </a:defRPr>
            </a:lvl9pPr>
          </a:lstStyle>
          <a:p/>
        </p:txBody>
      </p:sp>
      <p:sp>
        <p:nvSpPr>
          <p:cNvPr id="86" name="Google Shape;86;p12"/>
          <p:cNvSpPr txBox="1"/>
          <p:nvPr>
            <p:ph idx="3" type="subTitle"/>
          </p:nvPr>
        </p:nvSpPr>
        <p:spPr>
          <a:xfrm>
            <a:off x="491700" y="3915013"/>
            <a:ext cx="22086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900"/>
              <a:buFont typeface="Poppins Light"/>
              <a:buNone/>
              <a:defRPr sz="900">
                <a:solidFill>
                  <a:srgbClr val="F9F8F5"/>
                </a:solidFill>
                <a:latin typeface="Poppins Light"/>
                <a:ea typeface="Poppins Light"/>
                <a:cs typeface="Poppins Light"/>
                <a:sym typeface="Poppins Light"/>
              </a:defRPr>
            </a:lvl9pPr>
          </a:lstStyle>
          <a:p/>
        </p:txBody>
      </p:sp>
      <p:sp>
        <p:nvSpPr>
          <p:cNvPr id="87" name="Google Shape;87;p12"/>
          <p:cNvSpPr txBox="1"/>
          <p:nvPr>
            <p:ph idx="4"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2"/>
          <p:cNvSpPr/>
          <p:nvPr>
            <p:ph idx="5" type="pic"/>
          </p:nvPr>
        </p:nvSpPr>
        <p:spPr>
          <a:xfrm>
            <a:off x="491700" y="1089988"/>
            <a:ext cx="2208600" cy="2208600"/>
          </a:xfrm>
          <a:prstGeom prst="ellipse">
            <a:avLst/>
          </a:prstGeom>
          <a:solidFill>
            <a:srgbClr val="FFFFFF"/>
          </a:solidFill>
          <a:ln>
            <a:noFill/>
          </a:ln>
        </p:spPr>
      </p:sp>
      <p:cxnSp>
        <p:nvCxnSpPr>
          <p:cNvPr id="89" name="Google Shape;89;p12"/>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90" name="Google Shape;90;p12"/>
          <p:cNvSpPr txBox="1"/>
          <p:nvPr>
            <p:ph idx="6"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5" type="tx">
  <p:cSld name="TITLE_AND_BODY">
    <p:spTree>
      <p:nvGrpSpPr>
        <p:cNvPr id="91" name="Shape 91"/>
        <p:cNvGrpSpPr/>
        <p:nvPr/>
      </p:nvGrpSpPr>
      <p:grpSpPr>
        <a:xfrm>
          <a:off x="0" y="0"/>
          <a:ext cx="0" cy="0"/>
          <a:chOff x="0" y="0"/>
          <a:chExt cx="0" cy="0"/>
        </a:xfrm>
      </p:grpSpPr>
      <p:sp>
        <p:nvSpPr>
          <p:cNvPr id="92" name="Google Shape;92;p13"/>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93" name="Google Shape;93;p13"/>
          <p:cNvSpPr txBox="1"/>
          <p:nvPr>
            <p:ph idx="1" type="subTitle"/>
          </p:nvPr>
        </p:nvSpPr>
        <p:spPr>
          <a:xfrm>
            <a:off x="413650"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4" name="Google Shape;94;p13"/>
          <p:cNvSpPr/>
          <p:nvPr/>
        </p:nvSpPr>
        <p:spPr>
          <a:xfrm>
            <a:off x="413650"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ph idx="2" type="body"/>
          </p:nvPr>
        </p:nvSpPr>
        <p:spPr>
          <a:xfrm>
            <a:off x="656850"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6" name="Google Shape;96;p13"/>
          <p:cNvSpPr txBox="1"/>
          <p:nvPr>
            <p:ph idx="3" type="subTitle"/>
          </p:nvPr>
        </p:nvSpPr>
        <p:spPr>
          <a:xfrm>
            <a:off x="3319663"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97" name="Google Shape;97;p13"/>
          <p:cNvSpPr/>
          <p:nvPr/>
        </p:nvSpPr>
        <p:spPr>
          <a:xfrm>
            <a:off x="3319667"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ph idx="4" type="body"/>
          </p:nvPr>
        </p:nvSpPr>
        <p:spPr>
          <a:xfrm>
            <a:off x="356286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99" name="Google Shape;99;p13"/>
          <p:cNvSpPr txBox="1"/>
          <p:nvPr>
            <p:ph idx="5" type="subTitle"/>
          </p:nvPr>
        </p:nvSpPr>
        <p:spPr>
          <a:xfrm>
            <a:off x="6225688" y="1666625"/>
            <a:ext cx="24522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0" name="Google Shape;100;p13"/>
          <p:cNvSpPr/>
          <p:nvPr/>
        </p:nvSpPr>
        <p:spPr>
          <a:xfrm>
            <a:off x="6225696" y="2290050"/>
            <a:ext cx="2452200" cy="2168400"/>
          </a:xfrm>
          <a:prstGeom prst="roundRect">
            <a:avLst>
              <a:gd fmla="val 3719"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ph idx="6" type="body"/>
          </p:nvPr>
        </p:nvSpPr>
        <p:spPr>
          <a:xfrm>
            <a:off x="6468897" y="2459550"/>
            <a:ext cx="2099400" cy="18165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102" name="Google Shape;102;p1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04" name="Google Shape;104;p13"/>
          <p:cNvSpPr txBox="1"/>
          <p:nvPr>
            <p:ph idx="7"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6">
  <p:cSld name="TITLE_AND_BODY_1">
    <p:spTree>
      <p:nvGrpSpPr>
        <p:cNvPr id="105" name="Shape 105"/>
        <p:cNvGrpSpPr/>
        <p:nvPr/>
      </p:nvGrpSpPr>
      <p:grpSpPr>
        <a:xfrm>
          <a:off x="0" y="0"/>
          <a:ext cx="0" cy="0"/>
          <a:chOff x="0" y="0"/>
          <a:chExt cx="0" cy="0"/>
        </a:xfrm>
      </p:grpSpPr>
      <p:sp>
        <p:nvSpPr>
          <p:cNvPr id="106" name="Google Shape;106;p14"/>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107" name="Google Shape;107;p14"/>
          <p:cNvSpPr txBox="1"/>
          <p:nvPr>
            <p:ph idx="1" type="subTitle"/>
          </p:nvPr>
        </p:nvSpPr>
        <p:spPr>
          <a:xfrm>
            <a:off x="413650" y="1666625"/>
            <a:ext cx="7743300" cy="2386500"/>
          </a:xfrm>
          <a:prstGeom prst="rect">
            <a:avLst/>
          </a:prstGeom>
        </p:spPr>
        <p:txBody>
          <a:bodyPr anchorCtr="0" anchor="t" bIns="0" lIns="0" spcFirstLastPara="1" rIns="0" wrap="square" tIns="0">
            <a:noAutofit/>
          </a:bodyPr>
          <a:lstStyle>
            <a:lvl1pPr lvl="0"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2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108" name="Google Shape;108;p14"/>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1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10" name="Google Shape;110;p14"/>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ulations">
  <p:cSld name="CUSTOM">
    <p:bg>
      <p:bgPr>
        <a:solidFill>
          <a:schemeClr val="dk1"/>
        </a:solidFill>
      </p:bgPr>
    </p:bg>
    <p:spTree>
      <p:nvGrpSpPr>
        <p:cNvPr id="111" name="Shape 111"/>
        <p:cNvGrpSpPr/>
        <p:nvPr/>
      </p:nvGrpSpPr>
      <p:grpSpPr>
        <a:xfrm>
          <a:off x="0" y="0"/>
          <a:ext cx="0" cy="0"/>
          <a:chOff x="0" y="0"/>
          <a:chExt cx="0" cy="0"/>
        </a:xfrm>
      </p:grpSpPr>
      <p:sp>
        <p:nvSpPr>
          <p:cNvPr id="112" name="Google Shape;11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15"/>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pic>
        <p:nvPicPr>
          <p:cNvPr id="114" name="Google Shape;114;p15"/>
          <p:cNvPicPr preferRelativeResize="0"/>
          <p:nvPr/>
        </p:nvPicPr>
        <p:blipFill rotWithShape="1">
          <a:blip r:embed="rId2">
            <a:alphaModFix/>
          </a:blip>
          <a:srcRect b="0" l="33932" r="0" t="42109"/>
          <a:stretch/>
        </p:blipFill>
        <p:spPr>
          <a:xfrm>
            <a:off x="4134550" y="2582150"/>
            <a:ext cx="5009449" cy="2561351"/>
          </a:xfrm>
          <a:prstGeom prst="rect">
            <a:avLst/>
          </a:prstGeom>
          <a:noFill/>
          <a:ln>
            <a:noFill/>
          </a:ln>
        </p:spPr>
      </p:pic>
      <p:sp>
        <p:nvSpPr>
          <p:cNvPr id="115" name="Google Shape;115;p15"/>
          <p:cNvSpPr txBox="1"/>
          <p:nvPr>
            <p:ph idx="1" type="subTitle"/>
          </p:nvPr>
        </p:nvSpPr>
        <p:spPr>
          <a:xfrm>
            <a:off x="413650" y="2582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2pPr>
            <a:lvl3pPr lvl="2"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3pPr>
            <a:lvl4pPr lvl="3"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4pPr>
            <a:lvl5pPr lvl="4"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5pPr>
            <a:lvl6pPr lvl="5"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6pPr>
            <a:lvl7pPr lvl="6"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7pPr>
            <a:lvl8pPr lvl="7"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8pPr>
            <a:lvl9pPr lvl="8" rtl="0" algn="ctr">
              <a:lnSpc>
                <a:spcPct val="100000"/>
              </a:lnSpc>
              <a:spcBef>
                <a:spcPts val="0"/>
              </a:spcBef>
              <a:spcAft>
                <a:spcPts val="0"/>
              </a:spcAft>
              <a:buClr>
                <a:srgbClr val="F9F8F5"/>
              </a:buClr>
              <a:buSzPts val="2800"/>
              <a:buFont typeface="Spectral Light"/>
              <a:buNone/>
              <a:defRPr i="1" sz="2800">
                <a:solidFill>
                  <a:srgbClr val="F9F8F5"/>
                </a:solidFill>
                <a:latin typeface="Spectral Light"/>
                <a:ea typeface="Spectral Light"/>
                <a:cs typeface="Spectral Light"/>
                <a:sym typeface="Spectral Light"/>
              </a:defRPr>
            </a:lvl9pPr>
          </a:lstStyle>
          <a:p/>
        </p:txBody>
      </p:sp>
      <p:pic>
        <p:nvPicPr>
          <p:cNvPr id="116" name="Google Shape;116;p15"/>
          <p:cNvPicPr preferRelativeResize="0"/>
          <p:nvPr/>
        </p:nvPicPr>
        <p:blipFill rotWithShape="1">
          <a:blip r:embed="rId2">
            <a:alphaModFix/>
          </a:blip>
          <a:srcRect b="40465" l="0" r="36191" t="0"/>
          <a:stretch/>
        </p:blipFill>
        <p:spPr>
          <a:xfrm>
            <a:off x="0" y="0"/>
            <a:ext cx="4838252" cy="26340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lide">
  <p:cSld name="TITLE_1">
    <p:bg>
      <p:bgPr>
        <a:solidFill>
          <a:srgbClr val="09100F"/>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1pPr>
            <a:lvl2pPr lvl="1"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2pPr>
            <a:lvl3pPr lvl="2"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3pPr>
            <a:lvl4pPr lvl="3"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4pPr>
            <a:lvl5pPr lvl="4"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5pPr>
            <a:lvl6pPr lvl="5"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6pPr>
            <a:lvl7pPr lvl="6"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7pPr>
            <a:lvl8pPr lvl="7" rtl="0" algn="ctr">
              <a:spcBef>
                <a:spcPts val="1000"/>
              </a:spcBef>
              <a:spcAft>
                <a:spcPts val="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8pPr>
            <a:lvl9pPr lvl="8" rtl="0" algn="ctr">
              <a:spcBef>
                <a:spcPts val="1000"/>
              </a:spcBef>
              <a:spcAft>
                <a:spcPts val="1000"/>
              </a:spcAft>
              <a:buClr>
                <a:srgbClr val="F9F8F5"/>
              </a:buClr>
              <a:buSzPts val="4000"/>
              <a:buFont typeface="Poppins SemiBold"/>
              <a:buNone/>
              <a:defRPr sz="4000">
                <a:solidFill>
                  <a:srgbClr val="F9F8F5"/>
                </a:solidFill>
                <a:latin typeface="Poppins SemiBold"/>
                <a:ea typeface="Poppins SemiBold"/>
                <a:cs typeface="Poppins SemiBold"/>
                <a:sym typeface="Poppins SemiBold"/>
              </a:defRPr>
            </a:lvl9pPr>
          </a:lstStyle>
          <a:p/>
        </p:txBody>
      </p:sp>
      <p:sp>
        <p:nvSpPr>
          <p:cNvPr id="16" name="Google Shape;16;p3"/>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1pPr>
            <a:lvl2pPr lvl="1"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2pPr>
            <a:lvl3pPr lvl="2"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3pPr>
            <a:lvl4pPr lvl="3"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4pPr>
            <a:lvl5pPr lvl="4"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5pPr>
            <a:lvl6pPr lvl="5"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6pPr>
            <a:lvl7pPr lvl="6"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7pPr>
            <a:lvl8pPr lvl="7"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8pPr>
            <a:lvl9pPr lvl="8" rtl="0" algn="ctr">
              <a:lnSpc>
                <a:spcPct val="100000"/>
              </a:lnSpc>
              <a:spcBef>
                <a:spcPts val="0"/>
              </a:spcBef>
              <a:spcAft>
                <a:spcPts val="0"/>
              </a:spcAft>
              <a:buClr>
                <a:srgbClr val="F9F8F5"/>
              </a:buClr>
              <a:buSzPts val="2800"/>
              <a:buFont typeface="Poppins Light"/>
              <a:buNone/>
              <a:defRPr sz="2800">
                <a:solidFill>
                  <a:srgbClr val="F9F8F5"/>
                </a:solidFill>
                <a:latin typeface="Poppins Light"/>
                <a:ea typeface="Poppins Light"/>
                <a:cs typeface="Poppins Light"/>
                <a:sym typeface="Poppins Light"/>
              </a:defRPr>
            </a:lvl9pPr>
          </a:lstStyle>
          <a:p/>
        </p:txBody>
      </p:sp>
      <p:sp>
        <p:nvSpPr>
          <p:cNvPr id="17" name="Google Shape;17;p3"/>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ct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cxnSp>
        <p:nvCxnSpPr>
          <p:cNvPr id="18" name="Google Shape;18;p3"/>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19" name="Google Shape;19;p3"/>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TITLE_1_2">
    <p:bg>
      <p:bgPr>
        <a:solidFill>
          <a:srgbClr val="F9F8F5"/>
        </a:solidFill>
      </p:bgPr>
    </p:bg>
    <p:spTree>
      <p:nvGrpSpPr>
        <p:cNvPr id="20" name="Shape 20"/>
        <p:cNvGrpSpPr/>
        <p:nvPr/>
      </p:nvGrpSpPr>
      <p:grpSpPr>
        <a:xfrm>
          <a:off x="0" y="0"/>
          <a:ext cx="0" cy="0"/>
          <a:chOff x="0" y="0"/>
          <a:chExt cx="0" cy="0"/>
        </a:xfrm>
      </p:grpSpPr>
      <p:sp>
        <p:nvSpPr>
          <p:cNvPr id="21" name="Google Shape;21;p4"/>
          <p:cNvSpPr txBox="1"/>
          <p:nvPr>
            <p:ph type="ctrTitle"/>
          </p:nvPr>
        </p:nvSpPr>
        <p:spPr>
          <a:xfrm>
            <a:off x="413650" y="1967050"/>
            <a:ext cx="8436900" cy="596400"/>
          </a:xfrm>
          <a:prstGeom prst="rect">
            <a:avLst/>
          </a:prstGeom>
        </p:spPr>
        <p:txBody>
          <a:bodyPr anchorCtr="0" anchor="b" bIns="0" lIns="0" spcFirstLastPara="1" rIns="0" wrap="square" tIns="0">
            <a:noAutofit/>
          </a:bodyPr>
          <a:lstStyle>
            <a:lvl1pPr lvl="0" rtl="0" algn="ctr">
              <a:spcBef>
                <a:spcPts val="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4000"/>
              <a:buFont typeface="Poppins SemiBold"/>
              <a:buNone/>
              <a:defRPr sz="4000">
                <a:solidFill>
                  <a:srgbClr val="09100F"/>
                </a:solidFill>
                <a:latin typeface="Poppins SemiBold"/>
                <a:ea typeface="Poppins SemiBold"/>
                <a:cs typeface="Poppins SemiBold"/>
                <a:sym typeface="Poppins SemiBold"/>
              </a:defRPr>
            </a:lvl9pPr>
          </a:lstStyle>
          <a:p/>
        </p:txBody>
      </p:sp>
      <p:sp>
        <p:nvSpPr>
          <p:cNvPr id="22" name="Google Shape;22;p4"/>
          <p:cNvSpPr txBox="1"/>
          <p:nvPr>
            <p:ph idx="1" type="subTitle"/>
          </p:nvPr>
        </p:nvSpPr>
        <p:spPr>
          <a:xfrm>
            <a:off x="413650" y="27828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rgbClr val="F9F8F5"/>
                </a:solidFill>
              </a:defRPr>
            </a:lvl1pPr>
            <a:lvl2pPr lvl="1" rtl="0">
              <a:buNone/>
              <a:defRPr>
                <a:solidFill>
                  <a:srgbClr val="F9F8F5"/>
                </a:solidFill>
              </a:defRPr>
            </a:lvl2pPr>
            <a:lvl3pPr lvl="2" rtl="0">
              <a:buNone/>
              <a:defRPr>
                <a:solidFill>
                  <a:srgbClr val="F9F8F5"/>
                </a:solidFill>
              </a:defRPr>
            </a:lvl3pPr>
            <a:lvl4pPr lvl="3" rtl="0">
              <a:buNone/>
              <a:defRPr>
                <a:solidFill>
                  <a:srgbClr val="F9F8F5"/>
                </a:solidFill>
              </a:defRPr>
            </a:lvl4pPr>
            <a:lvl5pPr lvl="4" rtl="0">
              <a:buNone/>
              <a:defRPr>
                <a:solidFill>
                  <a:srgbClr val="F9F8F5"/>
                </a:solidFill>
              </a:defRPr>
            </a:lvl5pPr>
            <a:lvl6pPr lvl="5" rtl="0">
              <a:buNone/>
              <a:defRPr>
                <a:solidFill>
                  <a:srgbClr val="F9F8F5"/>
                </a:solidFill>
              </a:defRPr>
            </a:lvl6pPr>
            <a:lvl7pPr lvl="6" rtl="0">
              <a:buNone/>
              <a:defRPr>
                <a:solidFill>
                  <a:srgbClr val="F9F8F5"/>
                </a:solidFill>
              </a:defRPr>
            </a:lvl7pPr>
            <a:lvl8pPr lvl="7" rtl="0">
              <a:buNone/>
              <a:defRPr>
                <a:solidFill>
                  <a:srgbClr val="F9F8F5"/>
                </a:solidFill>
              </a:defRPr>
            </a:lvl8pPr>
            <a:lvl9pPr lvl="8" rtl="0">
              <a:buNone/>
              <a:defRPr>
                <a:solidFill>
                  <a:srgbClr val="F9F8F5"/>
                </a:solidFill>
              </a:defRPr>
            </a:lvl9pPr>
          </a:lstStyle>
          <a:p>
            <a:pPr indent="0" lvl="0" marL="0" rtl="0" algn="r">
              <a:spcBef>
                <a:spcPts val="0"/>
              </a:spcBef>
              <a:spcAft>
                <a:spcPts val="0"/>
              </a:spcAft>
              <a:buNone/>
            </a:pPr>
            <a:fld id="{00000000-1234-1234-1234-123412341234}" type="slidenum">
              <a:rPr lang="en"/>
              <a:t>‹#›</a:t>
            </a:fld>
            <a:endParaRPr/>
          </a:p>
        </p:txBody>
      </p:sp>
      <p:cxnSp>
        <p:nvCxnSpPr>
          <p:cNvPr id="24" name="Google Shape;24;p4"/>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25" name="Google Shape;25;p4"/>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26" name="Google Shape;26;p4"/>
          <p:cNvSpPr txBox="1"/>
          <p:nvPr>
            <p:ph idx="3"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pullout">
  <p:cSld name="TITLE_1_1">
    <p:bg>
      <p:bgPr>
        <a:solidFill>
          <a:srgbClr val="F9F8F5"/>
        </a:solidFill>
      </p:bgPr>
    </p:bg>
    <p:spTree>
      <p:nvGrpSpPr>
        <p:cNvPr id="27" name="Shape 27"/>
        <p:cNvGrpSpPr/>
        <p:nvPr/>
      </p:nvGrpSpPr>
      <p:grpSpPr>
        <a:xfrm>
          <a:off x="0" y="0"/>
          <a:ext cx="0" cy="0"/>
          <a:chOff x="0" y="0"/>
          <a:chExt cx="0" cy="0"/>
        </a:xfrm>
      </p:grpSpPr>
      <p:sp>
        <p:nvSpPr>
          <p:cNvPr id="28" name="Google Shape;28;p5"/>
          <p:cNvSpPr txBox="1"/>
          <p:nvPr>
            <p:ph type="ctrTitle"/>
          </p:nvPr>
        </p:nvSpPr>
        <p:spPr>
          <a:xfrm>
            <a:off x="413650" y="22735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29" name="Google Shape;29;p5"/>
          <p:cNvSpPr txBox="1"/>
          <p:nvPr>
            <p:ph idx="1"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30" name="Google Shape;30;p5"/>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1" name="Google Shape;31;p5"/>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bg>
      <p:bgPr>
        <a:solidFill>
          <a:srgbClr val="F9F8F5"/>
        </a:solidFill>
      </p:bgPr>
    </p:bg>
    <p:spTree>
      <p:nvGrpSpPr>
        <p:cNvPr id="32" name="Shape 32"/>
        <p:cNvGrpSpPr/>
        <p:nvPr/>
      </p:nvGrpSpPr>
      <p:grpSpPr>
        <a:xfrm>
          <a:off x="0" y="0"/>
          <a:ext cx="0" cy="0"/>
          <a:chOff x="0" y="0"/>
          <a:chExt cx="0" cy="0"/>
        </a:xfrm>
      </p:grpSpPr>
      <p:sp>
        <p:nvSpPr>
          <p:cNvPr id="33" name="Google Shape;33;p6"/>
          <p:cNvSpPr txBox="1"/>
          <p:nvPr>
            <p:ph type="ctrTitle"/>
          </p:nvPr>
        </p:nvSpPr>
        <p:spPr>
          <a:xfrm>
            <a:off x="413650" y="2030150"/>
            <a:ext cx="8436900" cy="596400"/>
          </a:xfrm>
          <a:prstGeom prst="rect">
            <a:avLst/>
          </a:prstGeom>
        </p:spPr>
        <p:txBody>
          <a:bodyPr anchorCtr="0" anchor="ctr" bIns="0" lIns="0" spcFirstLastPara="1" rIns="0" wrap="square" tIns="0">
            <a:noAutofit/>
          </a:bodyPr>
          <a:lstStyle>
            <a:lvl1pPr lvl="0" rtl="0" algn="ctr">
              <a:spcBef>
                <a:spcPts val="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1pPr>
            <a:lvl2pPr lvl="1"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2pPr>
            <a:lvl3pPr lvl="2"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3pPr>
            <a:lvl4pPr lvl="3"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4pPr>
            <a:lvl5pPr lvl="4"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5pPr>
            <a:lvl6pPr lvl="5"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6pPr>
            <a:lvl7pPr lvl="6"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7pPr>
            <a:lvl8pPr lvl="7" rtl="0" algn="ctr">
              <a:spcBef>
                <a:spcPts val="1000"/>
              </a:spcBef>
              <a:spcAft>
                <a:spcPts val="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8pPr>
            <a:lvl9pPr lvl="8" rtl="0" algn="ctr">
              <a:spcBef>
                <a:spcPts val="1000"/>
              </a:spcBef>
              <a:spcAft>
                <a:spcPts val="1000"/>
              </a:spcAft>
              <a:buClr>
                <a:srgbClr val="09100F"/>
              </a:buClr>
              <a:buSzPts val="2800"/>
              <a:buFont typeface="Poppins SemiBold"/>
              <a:buNone/>
              <a:defRPr>
                <a:solidFill>
                  <a:srgbClr val="09100F"/>
                </a:solidFill>
                <a:latin typeface="Poppins SemiBold"/>
                <a:ea typeface="Poppins SemiBold"/>
                <a:cs typeface="Poppins SemiBold"/>
                <a:sym typeface="Poppins SemiBold"/>
              </a:defRPr>
            </a:lvl9pPr>
          </a:lstStyle>
          <a:p/>
        </p:txBody>
      </p:sp>
      <p:sp>
        <p:nvSpPr>
          <p:cNvPr id="34" name="Google Shape;34;p6"/>
          <p:cNvSpPr txBox="1"/>
          <p:nvPr>
            <p:ph idx="1" type="subTitle"/>
          </p:nvPr>
        </p:nvSpPr>
        <p:spPr>
          <a:xfrm>
            <a:off x="413650" y="4183150"/>
            <a:ext cx="8520600" cy="393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09100F"/>
              </a:buClr>
              <a:buSzPts val="1400"/>
              <a:buFont typeface="Poppins Light"/>
              <a:buNone/>
              <a:defRPr sz="1400">
                <a:solidFill>
                  <a:srgbClr val="09100F"/>
                </a:solidFill>
                <a:latin typeface="Poppins Light"/>
                <a:ea typeface="Poppins Light"/>
                <a:cs typeface="Poppins Light"/>
                <a:sym typeface="Poppins Light"/>
              </a:defRPr>
            </a:lvl1pPr>
            <a:lvl2pPr lvl="1"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2pPr>
            <a:lvl3pPr lvl="2"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3pPr>
            <a:lvl4pPr lvl="3"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4pPr>
            <a:lvl5pPr lvl="4"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5pPr>
            <a:lvl6pPr lvl="5"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6pPr>
            <a:lvl7pPr lvl="6"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7pPr>
            <a:lvl8pPr lvl="7"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8pPr>
            <a:lvl9pPr lvl="8" rtl="0" algn="ctr">
              <a:lnSpc>
                <a:spcPct val="100000"/>
              </a:lnSpc>
              <a:spcBef>
                <a:spcPts val="0"/>
              </a:spcBef>
              <a:spcAft>
                <a:spcPts val="0"/>
              </a:spcAft>
              <a:buClr>
                <a:srgbClr val="09100F"/>
              </a:buClr>
              <a:buSzPts val="1400"/>
              <a:buFont typeface="Poppins Light"/>
              <a:buNone/>
              <a:defRPr>
                <a:solidFill>
                  <a:srgbClr val="09100F"/>
                </a:solidFill>
                <a:latin typeface="Poppins Light"/>
                <a:ea typeface="Poppins Light"/>
                <a:cs typeface="Poppins Light"/>
                <a:sym typeface="Poppins Light"/>
              </a:defRPr>
            </a:lvl9pPr>
          </a:lstStyle>
          <a:p/>
        </p:txBody>
      </p:sp>
      <p:sp>
        <p:nvSpPr>
          <p:cNvPr id="35" name="Google Shape;35;p6"/>
          <p:cNvSpPr txBox="1"/>
          <p:nvPr>
            <p:ph idx="2" type="subTitle"/>
          </p:nvPr>
        </p:nvSpPr>
        <p:spPr>
          <a:xfrm>
            <a:off x="2370900" y="184450"/>
            <a:ext cx="4402200" cy="1629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ct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36" name="Google Shape;36;p6"/>
          <p:cNvSpPr txBox="1"/>
          <p:nvPr/>
        </p:nvSpPr>
        <p:spPr>
          <a:xfrm>
            <a:off x="413650" y="5067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7" name="Google Shape;37;p6"/>
          <p:cNvSpPr txBox="1"/>
          <p:nvPr/>
        </p:nvSpPr>
        <p:spPr>
          <a:xfrm rot="10800000">
            <a:off x="7297150" y="3688425"/>
            <a:ext cx="1553400" cy="15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0">
                <a:solidFill>
                  <a:srgbClr val="F5F1E8"/>
                </a:solidFill>
                <a:latin typeface="Times New Roman"/>
                <a:ea typeface="Times New Roman"/>
                <a:cs typeface="Times New Roman"/>
                <a:sym typeface="Times New Roman"/>
              </a:rPr>
              <a:t>“</a:t>
            </a:r>
            <a:endParaRPr b="1" sz="20000">
              <a:solidFill>
                <a:srgbClr val="F5F1E8"/>
              </a:solidFill>
              <a:latin typeface="Times New Roman"/>
              <a:ea typeface="Times New Roman"/>
              <a:cs typeface="Times New Roman"/>
              <a:sym typeface="Times New Roman"/>
            </a:endParaRPr>
          </a:p>
        </p:txBody>
      </p:sp>
      <p:sp>
        <p:nvSpPr>
          <p:cNvPr id="38" name="Google Shape;38;p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39" name="Google Shape;39;p6"/>
          <p:cNvCxnSpPr/>
          <p:nvPr/>
        </p:nvCxnSpPr>
        <p:spPr>
          <a:xfrm rot="10800000">
            <a:off x="353550" y="473550"/>
            <a:ext cx="84369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1" type="secHead">
  <p:cSld name="SECTION_HEADER">
    <p:bg>
      <p:bgPr>
        <a:solidFill>
          <a:srgbClr val="F9F8F5"/>
        </a:solidFill>
      </p:bgPr>
    </p:bg>
    <p:spTree>
      <p:nvGrpSpPr>
        <p:cNvPr id="40" name="Shape 40"/>
        <p:cNvGrpSpPr/>
        <p:nvPr/>
      </p:nvGrpSpPr>
      <p:grpSpPr>
        <a:xfrm>
          <a:off x="0" y="0"/>
          <a:ext cx="0" cy="0"/>
          <a:chOff x="0" y="0"/>
          <a:chExt cx="0" cy="0"/>
        </a:xfrm>
      </p:grpSpPr>
      <p:sp>
        <p:nvSpPr>
          <p:cNvPr id="41" name="Google Shape;41;p7"/>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a:spcBef>
                <a:spcPts val="0"/>
              </a:spcBef>
              <a:spcAft>
                <a:spcPts val="0"/>
              </a:spcAft>
              <a:buSzPts val="2800"/>
              <a:buFont typeface="Poppins Light"/>
              <a:buNone/>
              <a:defRPr>
                <a:latin typeface="Poppins Light"/>
                <a:ea typeface="Poppins Light"/>
                <a:cs typeface="Poppins Light"/>
                <a:sym typeface="Poppins Light"/>
              </a:defRPr>
            </a:lvl1pPr>
            <a:lvl2pPr lvl="1">
              <a:spcBef>
                <a:spcPts val="1000"/>
              </a:spcBef>
              <a:spcAft>
                <a:spcPts val="0"/>
              </a:spcAft>
              <a:buSzPts val="2800"/>
              <a:buFont typeface="Poppins Light"/>
              <a:buNone/>
              <a:defRPr>
                <a:latin typeface="Poppins Light"/>
                <a:ea typeface="Poppins Light"/>
                <a:cs typeface="Poppins Light"/>
                <a:sym typeface="Poppins Light"/>
              </a:defRPr>
            </a:lvl2pPr>
            <a:lvl3pPr lvl="2">
              <a:spcBef>
                <a:spcPts val="1000"/>
              </a:spcBef>
              <a:spcAft>
                <a:spcPts val="0"/>
              </a:spcAft>
              <a:buSzPts val="2800"/>
              <a:buFont typeface="Poppins Light"/>
              <a:buNone/>
              <a:defRPr>
                <a:latin typeface="Poppins Light"/>
                <a:ea typeface="Poppins Light"/>
                <a:cs typeface="Poppins Light"/>
                <a:sym typeface="Poppins Light"/>
              </a:defRPr>
            </a:lvl3pPr>
            <a:lvl4pPr lvl="3">
              <a:spcBef>
                <a:spcPts val="1000"/>
              </a:spcBef>
              <a:spcAft>
                <a:spcPts val="0"/>
              </a:spcAft>
              <a:buSzPts val="2800"/>
              <a:buFont typeface="Poppins Light"/>
              <a:buNone/>
              <a:defRPr>
                <a:latin typeface="Poppins Light"/>
                <a:ea typeface="Poppins Light"/>
                <a:cs typeface="Poppins Light"/>
                <a:sym typeface="Poppins Light"/>
              </a:defRPr>
            </a:lvl4pPr>
            <a:lvl5pPr lvl="4">
              <a:spcBef>
                <a:spcPts val="1000"/>
              </a:spcBef>
              <a:spcAft>
                <a:spcPts val="0"/>
              </a:spcAft>
              <a:buSzPts val="2800"/>
              <a:buFont typeface="Poppins Light"/>
              <a:buNone/>
              <a:defRPr>
                <a:latin typeface="Poppins Light"/>
                <a:ea typeface="Poppins Light"/>
                <a:cs typeface="Poppins Light"/>
                <a:sym typeface="Poppins Light"/>
              </a:defRPr>
            </a:lvl5pPr>
            <a:lvl6pPr lvl="5">
              <a:spcBef>
                <a:spcPts val="1000"/>
              </a:spcBef>
              <a:spcAft>
                <a:spcPts val="0"/>
              </a:spcAft>
              <a:buSzPts val="2800"/>
              <a:buFont typeface="Poppins Light"/>
              <a:buNone/>
              <a:defRPr>
                <a:latin typeface="Poppins Light"/>
                <a:ea typeface="Poppins Light"/>
                <a:cs typeface="Poppins Light"/>
                <a:sym typeface="Poppins Light"/>
              </a:defRPr>
            </a:lvl6pPr>
            <a:lvl7pPr lvl="6">
              <a:spcBef>
                <a:spcPts val="1000"/>
              </a:spcBef>
              <a:spcAft>
                <a:spcPts val="0"/>
              </a:spcAft>
              <a:buSzPts val="2800"/>
              <a:buFont typeface="Poppins Light"/>
              <a:buNone/>
              <a:defRPr>
                <a:latin typeface="Poppins Light"/>
                <a:ea typeface="Poppins Light"/>
                <a:cs typeface="Poppins Light"/>
                <a:sym typeface="Poppins Light"/>
              </a:defRPr>
            </a:lvl7pPr>
            <a:lvl8pPr lvl="7">
              <a:spcBef>
                <a:spcPts val="1000"/>
              </a:spcBef>
              <a:spcAft>
                <a:spcPts val="0"/>
              </a:spcAft>
              <a:buSzPts val="2800"/>
              <a:buFont typeface="Poppins Light"/>
              <a:buNone/>
              <a:defRPr>
                <a:latin typeface="Poppins Light"/>
                <a:ea typeface="Poppins Light"/>
                <a:cs typeface="Poppins Light"/>
                <a:sym typeface="Poppins Light"/>
              </a:defRPr>
            </a:lvl8pPr>
            <a:lvl9pPr lvl="8">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42" name="Google Shape;42;p7"/>
          <p:cNvSpPr txBox="1"/>
          <p:nvPr>
            <p:ph idx="1" type="subTitle"/>
          </p:nvPr>
        </p:nvSpPr>
        <p:spPr>
          <a:xfrm>
            <a:off x="413650" y="1461200"/>
            <a:ext cx="5068200" cy="2310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43" name="Google Shape;43;p7"/>
          <p:cNvSpPr txBox="1"/>
          <p:nvPr>
            <p:ph idx="2" type="body"/>
          </p:nvPr>
        </p:nvSpPr>
        <p:spPr>
          <a:xfrm>
            <a:off x="413650" y="2256975"/>
            <a:ext cx="84369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44" name="Google Shape;44;p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45" name="Google Shape;45;p7"/>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46" name="Google Shape;46;p7"/>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2">
  <p:cSld name="SECTION_HEADER_1">
    <p:bg>
      <p:bgPr>
        <a:solidFill>
          <a:srgbClr val="F9F8F5"/>
        </a:solidFill>
      </p:bgPr>
    </p:bg>
    <p:spTree>
      <p:nvGrpSpPr>
        <p:cNvPr id="47" name="Shape 47"/>
        <p:cNvGrpSpPr/>
        <p:nvPr/>
      </p:nvGrpSpPr>
      <p:grpSpPr>
        <a:xfrm>
          <a:off x="0" y="0"/>
          <a:ext cx="0" cy="0"/>
          <a:chOff x="0" y="0"/>
          <a:chExt cx="0" cy="0"/>
        </a:xfrm>
      </p:grpSpPr>
      <p:sp>
        <p:nvSpPr>
          <p:cNvPr id="48" name="Google Shape;48;p8"/>
          <p:cNvSpPr txBox="1"/>
          <p:nvPr>
            <p:ph type="title"/>
          </p:nvPr>
        </p:nvSpPr>
        <p:spPr>
          <a:xfrm>
            <a:off x="413650" y="833575"/>
            <a:ext cx="84369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cxnSp>
        <p:nvCxnSpPr>
          <p:cNvPr id="49" name="Google Shape;49;p8"/>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50" name="Google Shape;50;p8"/>
          <p:cNvSpPr txBox="1"/>
          <p:nvPr>
            <p:ph idx="1"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6C706F"/>
              </a:buClr>
              <a:buSzPts val="1200"/>
              <a:buFont typeface="Spectral Light"/>
              <a:buNone/>
              <a:defRPr i="1" sz="1200">
                <a:solidFill>
                  <a:srgbClr val="6C706F"/>
                </a:solidFill>
                <a:latin typeface="Spectral Light"/>
                <a:ea typeface="Spectral Light"/>
                <a:cs typeface="Spectral Light"/>
                <a:sym typeface="Spectral Light"/>
              </a:defRPr>
            </a:lvl1pPr>
            <a:lvl2pPr lvl="1"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2pPr>
            <a:lvl3pPr lvl="2"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3pPr>
            <a:lvl4pPr lvl="3"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4pPr>
            <a:lvl5pPr lvl="4"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5pPr>
            <a:lvl6pPr lvl="5"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6pPr>
            <a:lvl7pPr lvl="6"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7pPr>
            <a:lvl8pPr lvl="7"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8pPr>
            <a:lvl9pPr lvl="8" rtl="0" algn="r">
              <a:lnSpc>
                <a:spcPct val="100000"/>
              </a:lnSpc>
              <a:spcBef>
                <a:spcPts val="0"/>
              </a:spcBef>
              <a:spcAft>
                <a:spcPts val="0"/>
              </a:spcAft>
              <a:buClr>
                <a:srgbClr val="6C706F"/>
              </a:buClr>
              <a:buSzPts val="1200"/>
              <a:buFont typeface="Poppins"/>
              <a:buNone/>
              <a:defRPr sz="1200">
                <a:solidFill>
                  <a:srgbClr val="6C706F"/>
                </a:solidFill>
                <a:latin typeface="Poppins"/>
                <a:ea typeface="Poppins"/>
                <a:cs typeface="Poppins"/>
                <a:sym typeface="Poppins"/>
              </a:defRPr>
            </a:lvl9pPr>
          </a:lstStyle>
          <a:p/>
        </p:txBody>
      </p:sp>
      <p:sp>
        <p:nvSpPr>
          <p:cNvPr id="51" name="Google Shape;51;p8"/>
          <p:cNvSpPr txBox="1"/>
          <p:nvPr>
            <p:ph idx="2" type="subTitle"/>
          </p:nvPr>
        </p:nvSpPr>
        <p:spPr>
          <a:xfrm>
            <a:off x="413650"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2" name="Google Shape;52;p8"/>
          <p:cNvSpPr txBox="1"/>
          <p:nvPr>
            <p:ph idx="3" type="body"/>
          </p:nvPr>
        </p:nvSpPr>
        <p:spPr>
          <a:xfrm>
            <a:off x="413650"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53" name="Google Shape;53;p8"/>
          <p:cNvSpPr txBox="1"/>
          <p:nvPr>
            <p:ph idx="4" type="subTitle"/>
          </p:nvPr>
        </p:nvSpPr>
        <p:spPr>
          <a:xfrm>
            <a:off x="4983625" y="1876650"/>
            <a:ext cx="3578700" cy="220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1pPr>
            <a:lvl2pPr lvl="1"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2pPr>
            <a:lvl3pPr lvl="2"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3pPr>
            <a:lvl4pPr lvl="3"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4pPr>
            <a:lvl5pPr lvl="4"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5pPr>
            <a:lvl6pPr lvl="5"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6pPr>
            <a:lvl7pPr lvl="6"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7pPr>
            <a:lvl8pPr lvl="7"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8pPr>
            <a:lvl9pPr lvl="8" rtl="0">
              <a:lnSpc>
                <a:spcPct val="100000"/>
              </a:lnSpc>
              <a:spcBef>
                <a:spcPts val="0"/>
              </a:spcBef>
              <a:spcAft>
                <a:spcPts val="0"/>
              </a:spcAft>
              <a:buClr>
                <a:srgbClr val="09100F"/>
              </a:buClr>
              <a:buSzPts val="1600"/>
              <a:buFont typeface="Poppins SemiBold"/>
              <a:buNone/>
              <a:defRPr sz="1600">
                <a:solidFill>
                  <a:srgbClr val="09100F"/>
                </a:solidFill>
                <a:latin typeface="Poppins SemiBold"/>
                <a:ea typeface="Poppins SemiBold"/>
                <a:cs typeface="Poppins SemiBold"/>
                <a:sym typeface="Poppins SemiBold"/>
              </a:defRPr>
            </a:lvl9pPr>
          </a:lstStyle>
          <a:p/>
        </p:txBody>
      </p:sp>
      <p:sp>
        <p:nvSpPr>
          <p:cNvPr id="54" name="Google Shape;54;p8"/>
          <p:cNvSpPr txBox="1"/>
          <p:nvPr>
            <p:ph idx="5" type="body"/>
          </p:nvPr>
        </p:nvSpPr>
        <p:spPr>
          <a:xfrm>
            <a:off x="4983625" y="2256975"/>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cxnSp>
        <p:nvCxnSpPr>
          <p:cNvPr id="55" name="Google Shape;55;p8"/>
          <p:cNvCxnSpPr/>
          <p:nvPr/>
        </p:nvCxnSpPr>
        <p:spPr>
          <a:xfrm>
            <a:off x="4632100" y="1876650"/>
            <a:ext cx="0" cy="2614200"/>
          </a:xfrm>
          <a:prstGeom prst="straightConnector1">
            <a:avLst/>
          </a:prstGeom>
          <a:noFill/>
          <a:ln cap="flat" cmpd="sng" w="9525">
            <a:solidFill>
              <a:srgbClr val="EFEFEF"/>
            </a:solidFill>
            <a:prstDash val="solid"/>
            <a:round/>
            <a:headEnd len="med" w="med" type="none"/>
            <a:tailEnd len="med" w="med" type="none"/>
          </a:ln>
        </p:spPr>
      </p:cxnSp>
      <p:sp>
        <p:nvSpPr>
          <p:cNvPr id="56" name="Google Shape;56;p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6C706F"/>
                </a:solidFill>
                <a:latin typeface="Spectral Light"/>
                <a:ea typeface="Spectral Light"/>
                <a:cs typeface="Spectral Light"/>
                <a:sym typeface="Spectral Light"/>
              </a:defRPr>
            </a:lvl1pPr>
            <a:lvl2pPr lvl="1" rtl="0">
              <a:buNone/>
              <a:defRPr i="1" sz="1200">
                <a:solidFill>
                  <a:srgbClr val="6C706F"/>
                </a:solidFill>
                <a:latin typeface="Spectral Light"/>
                <a:ea typeface="Spectral Light"/>
                <a:cs typeface="Spectral Light"/>
                <a:sym typeface="Spectral Light"/>
              </a:defRPr>
            </a:lvl2pPr>
            <a:lvl3pPr lvl="2" rtl="0">
              <a:buNone/>
              <a:defRPr i="1" sz="1200">
                <a:solidFill>
                  <a:srgbClr val="6C706F"/>
                </a:solidFill>
                <a:latin typeface="Spectral Light"/>
                <a:ea typeface="Spectral Light"/>
                <a:cs typeface="Spectral Light"/>
                <a:sym typeface="Spectral Light"/>
              </a:defRPr>
            </a:lvl3pPr>
            <a:lvl4pPr lvl="3" rtl="0">
              <a:buNone/>
              <a:defRPr i="1" sz="1200">
                <a:solidFill>
                  <a:srgbClr val="6C706F"/>
                </a:solidFill>
                <a:latin typeface="Spectral Light"/>
                <a:ea typeface="Spectral Light"/>
                <a:cs typeface="Spectral Light"/>
                <a:sym typeface="Spectral Light"/>
              </a:defRPr>
            </a:lvl4pPr>
            <a:lvl5pPr lvl="4" rtl="0">
              <a:buNone/>
              <a:defRPr i="1" sz="1200">
                <a:solidFill>
                  <a:srgbClr val="6C706F"/>
                </a:solidFill>
                <a:latin typeface="Spectral Light"/>
                <a:ea typeface="Spectral Light"/>
                <a:cs typeface="Spectral Light"/>
                <a:sym typeface="Spectral Light"/>
              </a:defRPr>
            </a:lvl5pPr>
            <a:lvl6pPr lvl="5" rtl="0">
              <a:buNone/>
              <a:defRPr i="1" sz="1200">
                <a:solidFill>
                  <a:srgbClr val="6C706F"/>
                </a:solidFill>
                <a:latin typeface="Spectral Light"/>
                <a:ea typeface="Spectral Light"/>
                <a:cs typeface="Spectral Light"/>
                <a:sym typeface="Spectral Light"/>
              </a:defRPr>
            </a:lvl6pPr>
            <a:lvl7pPr lvl="6" rtl="0">
              <a:buNone/>
              <a:defRPr i="1" sz="1200">
                <a:solidFill>
                  <a:srgbClr val="6C706F"/>
                </a:solidFill>
                <a:latin typeface="Spectral Light"/>
                <a:ea typeface="Spectral Light"/>
                <a:cs typeface="Spectral Light"/>
                <a:sym typeface="Spectral Light"/>
              </a:defRPr>
            </a:lvl7pPr>
            <a:lvl8pPr lvl="7" rtl="0">
              <a:buNone/>
              <a:defRPr i="1" sz="1200">
                <a:solidFill>
                  <a:srgbClr val="6C706F"/>
                </a:solidFill>
                <a:latin typeface="Spectral Light"/>
                <a:ea typeface="Spectral Light"/>
                <a:cs typeface="Spectral Light"/>
                <a:sym typeface="Spectral Light"/>
              </a:defRPr>
            </a:lvl8pPr>
            <a:lvl9pPr lvl="8" rtl="0">
              <a:buNone/>
              <a:defRPr i="1" sz="12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ext Page 3">
  <p:cSld name="SECTION_HEADER_1_1">
    <p:bg>
      <p:bgPr>
        <a:solidFill>
          <a:srgbClr val="F9F8F5"/>
        </a:solidFill>
      </p:bgPr>
    </p:bg>
    <p:spTree>
      <p:nvGrpSpPr>
        <p:cNvPr id="57" name="Shape 57"/>
        <p:cNvGrpSpPr/>
        <p:nvPr/>
      </p:nvGrpSpPr>
      <p:grpSpPr>
        <a:xfrm>
          <a:off x="0" y="0"/>
          <a:ext cx="0" cy="0"/>
          <a:chOff x="0" y="0"/>
          <a:chExt cx="0" cy="0"/>
        </a:xfrm>
      </p:grpSpPr>
      <p:sp>
        <p:nvSpPr>
          <p:cNvPr id="58" name="Google Shape;58;p9"/>
          <p:cNvSpPr/>
          <p:nvPr/>
        </p:nvSpPr>
        <p:spPr>
          <a:xfrm>
            <a:off x="5958200" y="-22350"/>
            <a:ext cx="31920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9"/>
          <p:cNvSpPr txBox="1"/>
          <p:nvPr>
            <p:ph type="title"/>
          </p:nvPr>
        </p:nvSpPr>
        <p:spPr>
          <a:xfrm>
            <a:off x="413650" y="833575"/>
            <a:ext cx="5098800" cy="463500"/>
          </a:xfrm>
          <a:prstGeom prst="rect">
            <a:avLst/>
          </a:prstGeom>
        </p:spPr>
        <p:txBody>
          <a:bodyPr anchorCtr="0" anchor="t"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0" name="Google Shape;60;p9"/>
          <p:cNvSpPr txBox="1"/>
          <p:nvPr>
            <p:ph idx="1" type="subTitle"/>
          </p:nvPr>
        </p:nvSpPr>
        <p:spPr>
          <a:xfrm>
            <a:off x="6404050" y="1469950"/>
            <a:ext cx="2300100" cy="2196900"/>
          </a:xfrm>
          <a:prstGeom prst="rect">
            <a:avLst/>
          </a:prstGeom>
        </p:spPr>
        <p:txBody>
          <a:bodyPr anchorCtr="0" anchor="ctr" bIns="0" lIns="0" spcFirstLastPara="1" rIns="0" wrap="square" tIns="0">
            <a:noAutofit/>
          </a:bodyPr>
          <a:lstStyle>
            <a:lvl1pPr lvl="0"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1pPr>
            <a:lvl2pPr lvl="1"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2pPr>
            <a:lvl3pPr lvl="2"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3pPr>
            <a:lvl4pPr lvl="3"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4pPr>
            <a:lvl5pPr lvl="4"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5pPr>
            <a:lvl6pPr lvl="5"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6pPr>
            <a:lvl7pPr lvl="6"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7pPr>
            <a:lvl8pPr lvl="7"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8pPr>
            <a:lvl9pPr lvl="8" rtl="0" algn="ctr">
              <a:lnSpc>
                <a:spcPct val="100000"/>
              </a:lnSpc>
              <a:spcBef>
                <a:spcPts val="0"/>
              </a:spcBef>
              <a:spcAft>
                <a:spcPts val="0"/>
              </a:spcAft>
              <a:buClr>
                <a:srgbClr val="F9F8F5"/>
              </a:buClr>
              <a:buSzPts val="1600"/>
              <a:buFont typeface="Poppins SemiBold"/>
              <a:buNone/>
              <a:defRPr sz="1600">
                <a:solidFill>
                  <a:srgbClr val="F9F8F5"/>
                </a:solidFill>
                <a:latin typeface="Poppins SemiBold"/>
                <a:ea typeface="Poppins SemiBold"/>
                <a:cs typeface="Poppins SemiBold"/>
                <a:sym typeface="Poppins SemiBold"/>
              </a:defRPr>
            </a:lvl9pPr>
          </a:lstStyle>
          <a:p/>
        </p:txBody>
      </p:sp>
      <p:sp>
        <p:nvSpPr>
          <p:cNvPr id="61" name="Google Shape;61;p9"/>
          <p:cNvSpPr txBox="1"/>
          <p:nvPr>
            <p:ph idx="2" type="body"/>
          </p:nvPr>
        </p:nvSpPr>
        <p:spPr>
          <a:xfrm>
            <a:off x="413650" y="1876650"/>
            <a:ext cx="3659700" cy="2282700"/>
          </a:xfrm>
          <a:prstGeom prst="rect">
            <a:avLst/>
          </a:prstGeom>
        </p:spPr>
        <p:txBody>
          <a:bodyPr anchorCtr="0" anchor="t" bIns="0" lIns="0" spcFirstLastPara="1" rIns="0" wrap="square" tIns="0">
            <a:noAutofit/>
          </a:bodyPr>
          <a:lstStyle>
            <a:lvl1pPr indent="-317500" lvl="0" marL="457200" rtl="0">
              <a:spcBef>
                <a:spcPts val="0"/>
              </a:spcBef>
              <a:spcAft>
                <a:spcPts val="0"/>
              </a:spcAft>
              <a:buClr>
                <a:srgbClr val="09100F"/>
              </a:buClr>
              <a:buSzPts val="1400"/>
              <a:buFont typeface="Poppins"/>
              <a:buChar char="●"/>
              <a:defRPr sz="1400">
                <a:solidFill>
                  <a:srgbClr val="09100F"/>
                </a:solidFill>
                <a:latin typeface="Poppins"/>
                <a:ea typeface="Poppins"/>
                <a:cs typeface="Poppins"/>
                <a:sym typeface="Poppins"/>
              </a:defRPr>
            </a:lvl1pPr>
            <a:lvl2pPr indent="-317500" lvl="1" marL="914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rtl="0">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rtl="0">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62" name="Google Shape;62;p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63" name="Google Shape;63;p9"/>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64" name="Google Shape;64;p9"/>
          <p:cNvSpPr txBox="1"/>
          <p:nvPr>
            <p:ph idx="3"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65" name="Shape 65"/>
        <p:cNvGrpSpPr/>
        <p:nvPr/>
      </p:nvGrpSpPr>
      <p:grpSpPr>
        <a:xfrm>
          <a:off x="0" y="0"/>
          <a:ext cx="0" cy="0"/>
          <a:chOff x="0" y="0"/>
          <a:chExt cx="0" cy="0"/>
        </a:xfrm>
      </p:grpSpPr>
      <p:sp>
        <p:nvSpPr>
          <p:cNvPr id="66" name="Google Shape;66;p10"/>
          <p:cNvSpPr/>
          <p:nvPr/>
        </p:nvSpPr>
        <p:spPr>
          <a:xfrm>
            <a:off x="4073350" y="-22350"/>
            <a:ext cx="5076900" cy="5188200"/>
          </a:xfrm>
          <a:prstGeom prst="rect">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0"/>
          <p:cNvSpPr txBox="1"/>
          <p:nvPr>
            <p:ph type="title"/>
          </p:nvPr>
        </p:nvSpPr>
        <p:spPr>
          <a:xfrm>
            <a:off x="413650" y="2004600"/>
            <a:ext cx="2712600" cy="1134300"/>
          </a:xfrm>
          <a:prstGeom prst="rect">
            <a:avLst/>
          </a:prstGeom>
        </p:spPr>
        <p:txBody>
          <a:bodyPr anchorCtr="0" anchor="ctr" bIns="0" lIns="0" spcFirstLastPara="1" rIns="0" wrap="square" tIns="0">
            <a:noAutofit/>
          </a:bodyPr>
          <a:lstStyle>
            <a:lvl1pPr lvl="0" rtl="0">
              <a:spcBef>
                <a:spcPts val="0"/>
              </a:spcBef>
              <a:spcAft>
                <a:spcPts val="0"/>
              </a:spcAft>
              <a:buSzPts val="2800"/>
              <a:buFont typeface="Poppins Light"/>
              <a:buNone/>
              <a:defRPr>
                <a:latin typeface="Poppins Light"/>
                <a:ea typeface="Poppins Light"/>
                <a:cs typeface="Poppins Light"/>
                <a:sym typeface="Poppins Light"/>
              </a:defRPr>
            </a:lvl1pPr>
            <a:lvl2pPr lvl="1" rtl="0">
              <a:spcBef>
                <a:spcPts val="1000"/>
              </a:spcBef>
              <a:spcAft>
                <a:spcPts val="0"/>
              </a:spcAft>
              <a:buSzPts val="2800"/>
              <a:buFont typeface="Poppins Light"/>
              <a:buNone/>
              <a:defRPr>
                <a:latin typeface="Poppins Light"/>
                <a:ea typeface="Poppins Light"/>
                <a:cs typeface="Poppins Light"/>
                <a:sym typeface="Poppins Light"/>
              </a:defRPr>
            </a:lvl2pPr>
            <a:lvl3pPr lvl="2" rtl="0">
              <a:spcBef>
                <a:spcPts val="1000"/>
              </a:spcBef>
              <a:spcAft>
                <a:spcPts val="0"/>
              </a:spcAft>
              <a:buSzPts val="2800"/>
              <a:buFont typeface="Poppins Light"/>
              <a:buNone/>
              <a:defRPr>
                <a:latin typeface="Poppins Light"/>
                <a:ea typeface="Poppins Light"/>
                <a:cs typeface="Poppins Light"/>
                <a:sym typeface="Poppins Light"/>
              </a:defRPr>
            </a:lvl3pPr>
            <a:lvl4pPr lvl="3" rtl="0">
              <a:spcBef>
                <a:spcPts val="1000"/>
              </a:spcBef>
              <a:spcAft>
                <a:spcPts val="0"/>
              </a:spcAft>
              <a:buSzPts val="2800"/>
              <a:buFont typeface="Poppins Light"/>
              <a:buNone/>
              <a:defRPr>
                <a:latin typeface="Poppins Light"/>
                <a:ea typeface="Poppins Light"/>
                <a:cs typeface="Poppins Light"/>
                <a:sym typeface="Poppins Light"/>
              </a:defRPr>
            </a:lvl4pPr>
            <a:lvl5pPr lvl="4" rtl="0">
              <a:spcBef>
                <a:spcPts val="1000"/>
              </a:spcBef>
              <a:spcAft>
                <a:spcPts val="0"/>
              </a:spcAft>
              <a:buSzPts val="2800"/>
              <a:buFont typeface="Poppins Light"/>
              <a:buNone/>
              <a:defRPr>
                <a:latin typeface="Poppins Light"/>
                <a:ea typeface="Poppins Light"/>
                <a:cs typeface="Poppins Light"/>
                <a:sym typeface="Poppins Light"/>
              </a:defRPr>
            </a:lvl5pPr>
            <a:lvl6pPr lvl="5" rtl="0">
              <a:spcBef>
                <a:spcPts val="1000"/>
              </a:spcBef>
              <a:spcAft>
                <a:spcPts val="0"/>
              </a:spcAft>
              <a:buSzPts val="2800"/>
              <a:buFont typeface="Poppins Light"/>
              <a:buNone/>
              <a:defRPr>
                <a:latin typeface="Poppins Light"/>
                <a:ea typeface="Poppins Light"/>
                <a:cs typeface="Poppins Light"/>
                <a:sym typeface="Poppins Light"/>
              </a:defRPr>
            </a:lvl6pPr>
            <a:lvl7pPr lvl="6" rtl="0">
              <a:spcBef>
                <a:spcPts val="1000"/>
              </a:spcBef>
              <a:spcAft>
                <a:spcPts val="0"/>
              </a:spcAft>
              <a:buSzPts val="2800"/>
              <a:buFont typeface="Poppins Light"/>
              <a:buNone/>
              <a:defRPr>
                <a:latin typeface="Poppins Light"/>
                <a:ea typeface="Poppins Light"/>
                <a:cs typeface="Poppins Light"/>
                <a:sym typeface="Poppins Light"/>
              </a:defRPr>
            </a:lvl7pPr>
            <a:lvl8pPr lvl="7" rtl="0">
              <a:spcBef>
                <a:spcPts val="1000"/>
              </a:spcBef>
              <a:spcAft>
                <a:spcPts val="0"/>
              </a:spcAft>
              <a:buSzPts val="2800"/>
              <a:buFont typeface="Poppins Light"/>
              <a:buNone/>
              <a:defRPr>
                <a:latin typeface="Poppins Light"/>
                <a:ea typeface="Poppins Light"/>
                <a:cs typeface="Poppins Light"/>
                <a:sym typeface="Poppins Light"/>
              </a:defRPr>
            </a:lvl8pPr>
            <a:lvl9pPr lvl="8" rtl="0">
              <a:spcBef>
                <a:spcPts val="1000"/>
              </a:spcBef>
              <a:spcAft>
                <a:spcPts val="1000"/>
              </a:spcAft>
              <a:buSzPts val="2800"/>
              <a:buFont typeface="Poppins Light"/>
              <a:buNone/>
              <a:defRPr>
                <a:latin typeface="Poppins Light"/>
                <a:ea typeface="Poppins Light"/>
                <a:cs typeface="Poppins Light"/>
                <a:sym typeface="Poppins Light"/>
              </a:defRPr>
            </a:lvl9pPr>
          </a:lstStyle>
          <a:p/>
        </p:txBody>
      </p:sp>
      <p:sp>
        <p:nvSpPr>
          <p:cNvPr id="68" name="Google Shape;68;p10"/>
          <p:cNvSpPr txBox="1"/>
          <p:nvPr>
            <p:ph idx="1" type="body"/>
          </p:nvPr>
        </p:nvSpPr>
        <p:spPr>
          <a:xfrm>
            <a:off x="4642150" y="1538825"/>
            <a:ext cx="4148400" cy="2282700"/>
          </a:xfrm>
          <a:prstGeom prst="rect">
            <a:avLst/>
          </a:prstGeom>
        </p:spPr>
        <p:txBody>
          <a:bodyPr anchorCtr="0" anchor="ctr" bIns="0" lIns="0" spcFirstLastPara="1" rIns="0" wrap="square" tIns="0">
            <a:noAutofit/>
          </a:bodyPr>
          <a:lstStyle>
            <a:lvl1pPr indent="-317500" lvl="0" marL="457200" rtl="0">
              <a:spcBef>
                <a:spcPts val="0"/>
              </a:spcBef>
              <a:spcAft>
                <a:spcPts val="0"/>
              </a:spcAft>
              <a:buClr>
                <a:srgbClr val="F9F8F5"/>
              </a:buClr>
              <a:buSzPts val="1400"/>
              <a:buFont typeface="Poppins"/>
              <a:buChar char="●"/>
              <a:defRPr sz="1400">
                <a:solidFill>
                  <a:srgbClr val="F9F8F5"/>
                </a:solidFill>
                <a:latin typeface="Poppins"/>
                <a:ea typeface="Poppins"/>
                <a:cs typeface="Poppins"/>
                <a:sym typeface="Poppins"/>
              </a:defRPr>
            </a:lvl1pPr>
            <a:lvl2pPr indent="-317500" lvl="1" marL="914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2pPr>
            <a:lvl3pPr indent="-317500" lvl="2" marL="1371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3pPr>
            <a:lvl4pPr indent="-317500" lvl="3" marL="18288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4pPr>
            <a:lvl5pPr indent="-317500" lvl="4" marL="22860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5pPr>
            <a:lvl6pPr indent="-317500" lvl="5" marL="27432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6pPr>
            <a:lvl7pPr indent="-317500" lvl="6" marL="32004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7pPr>
            <a:lvl8pPr indent="-317500" lvl="7" marL="3657600" rtl="0">
              <a:spcBef>
                <a:spcPts val="1000"/>
              </a:spcBef>
              <a:spcAft>
                <a:spcPts val="0"/>
              </a:spcAft>
              <a:buClr>
                <a:srgbClr val="F9F8F5"/>
              </a:buClr>
              <a:buSzPts val="1400"/>
              <a:buFont typeface="Poppins"/>
              <a:buChar char="○"/>
              <a:defRPr>
                <a:solidFill>
                  <a:srgbClr val="F9F8F5"/>
                </a:solidFill>
                <a:latin typeface="Poppins"/>
                <a:ea typeface="Poppins"/>
                <a:cs typeface="Poppins"/>
                <a:sym typeface="Poppins"/>
              </a:defRPr>
            </a:lvl8pPr>
            <a:lvl9pPr indent="-317500" lvl="8" marL="4114800" rtl="0">
              <a:spcBef>
                <a:spcPts val="1000"/>
              </a:spcBef>
              <a:spcAft>
                <a:spcPts val="1000"/>
              </a:spcAft>
              <a:buClr>
                <a:srgbClr val="F9F8F5"/>
              </a:buClr>
              <a:buSzPts val="1400"/>
              <a:buFont typeface="Poppins"/>
              <a:buChar char="■"/>
              <a:defRPr>
                <a:solidFill>
                  <a:srgbClr val="F9F8F5"/>
                </a:solidFill>
                <a:latin typeface="Poppins"/>
                <a:ea typeface="Poppins"/>
                <a:cs typeface="Poppins"/>
                <a:sym typeface="Poppins"/>
              </a:defRPr>
            </a:lvl9pPr>
          </a:lstStyle>
          <a:p/>
        </p:txBody>
      </p:sp>
      <p:sp>
        <p:nvSpPr>
          <p:cNvPr id="69" name="Google Shape;69;p1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lvl1pPr lvl="0" rtl="0">
              <a:buNone/>
              <a:defRPr i="1" sz="1200">
                <a:solidFill>
                  <a:srgbClr val="F9F8F5"/>
                </a:solidFill>
                <a:latin typeface="Spectral Light"/>
                <a:ea typeface="Spectral Light"/>
                <a:cs typeface="Spectral Light"/>
                <a:sym typeface="Spectral Light"/>
              </a:defRPr>
            </a:lvl1pPr>
            <a:lvl2pPr lvl="1" rtl="0">
              <a:buNone/>
              <a:defRPr i="1" sz="1200">
                <a:solidFill>
                  <a:srgbClr val="F9F8F5"/>
                </a:solidFill>
                <a:latin typeface="Spectral Light"/>
                <a:ea typeface="Spectral Light"/>
                <a:cs typeface="Spectral Light"/>
                <a:sym typeface="Spectral Light"/>
              </a:defRPr>
            </a:lvl2pPr>
            <a:lvl3pPr lvl="2" rtl="0">
              <a:buNone/>
              <a:defRPr i="1" sz="1200">
                <a:solidFill>
                  <a:srgbClr val="F9F8F5"/>
                </a:solidFill>
                <a:latin typeface="Spectral Light"/>
                <a:ea typeface="Spectral Light"/>
                <a:cs typeface="Spectral Light"/>
                <a:sym typeface="Spectral Light"/>
              </a:defRPr>
            </a:lvl3pPr>
            <a:lvl4pPr lvl="3" rtl="0">
              <a:buNone/>
              <a:defRPr i="1" sz="1200">
                <a:solidFill>
                  <a:srgbClr val="F9F8F5"/>
                </a:solidFill>
                <a:latin typeface="Spectral Light"/>
                <a:ea typeface="Spectral Light"/>
                <a:cs typeface="Spectral Light"/>
                <a:sym typeface="Spectral Light"/>
              </a:defRPr>
            </a:lvl4pPr>
            <a:lvl5pPr lvl="4" rtl="0">
              <a:buNone/>
              <a:defRPr i="1" sz="1200">
                <a:solidFill>
                  <a:srgbClr val="F9F8F5"/>
                </a:solidFill>
                <a:latin typeface="Spectral Light"/>
                <a:ea typeface="Spectral Light"/>
                <a:cs typeface="Spectral Light"/>
                <a:sym typeface="Spectral Light"/>
              </a:defRPr>
            </a:lvl5pPr>
            <a:lvl6pPr lvl="5" rtl="0">
              <a:buNone/>
              <a:defRPr i="1" sz="1200">
                <a:solidFill>
                  <a:srgbClr val="F9F8F5"/>
                </a:solidFill>
                <a:latin typeface="Spectral Light"/>
                <a:ea typeface="Spectral Light"/>
                <a:cs typeface="Spectral Light"/>
                <a:sym typeface="Spectral Light"/>
              </a:defRPr>
            </a:lvl6pPr>
            <a:lvl7pPr lvl="6" rtl="0">
              <a:buNone/>
              <a:defRPr i="1" sz="1200">
                <a:solidFill>
                  <a:srgbClr val="F9F8F5"/>
                </a:solidFill>
                <a:latin typeface="Spectral Light"/>
                <a:ea typeface="Spectral Light"/>
                <a:cs typeface="Spectral Light"/>
                <a:sym typeface="Spectral Light"/>
              </a:defRPr>
            </a:lvl7pPr>
            <a:lvl8pPr lvl="7" rtl="0">
              <a:buNone/>
              <a:defRPr i="1" sz="1200">
                <a:solidFill>
                  <a:srgbClr val="F9F8F5"/>
                </a:solidFill>
                <a:latin typeface="Spectral Light"/>
                <a:ea typeface="Spectral Light"/>
                <a:cs typeface="Spectral Light"/>
                <a:sym typeface="Spectral Light"/>
              </a:defRPr>
            </a:lvl8pPr>
            <a:lvl9pPr lvl="8" rtl="0">
              <a:buNone/>
              <a:defRPr i="1" sz="12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0"/>
          <p:cNvCxnSpPr/>
          <p:nvPr/>
        </p:nvCxnSpPr>
        <p:spPr>
          <a:xfrm rot="10800000">
            <a:off x="353550" y="473550"/>
            <a:ext cx="8436900" cy="0"/>
          </a:xfrm>
          <a:prstGeom prst="straightConnector1">
            <a:avLst/>
          </a:prstGeom>
          <a:noFill/>
          <a:ln cap="flat" cmpd="sng" w="9525">
            <a:solidFill>
              <a:srgbClr val="EFEFEF"/>
            </a:solidFill>
            <a:prstDash val="solid"/>
            <a:round/>
            <a:headEnd len="med" w="med" type="none"/>
            <a:tailEnd len="med" w="med" type="none"/>
          </a:ln>
        </p:spPr>
      </p:cxnSp>
      <p:sp>
        <p:nvSpPr>
          <p:cNvPr id="71" name="Google Shape;71;p10"/>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rgbClr val="F9F8F5"/>
              </a:buClr>
              <a:buSzPts val="1200"/>
              <a:buFont typeface="Spectral Light"/>
              <a:buNone/>
              <a:defRPr i="1" sz="1200">
                <a:solidFill>
                  <a:srgbClr val="F9F8F5"/>
                </a:solidFill>
                <a:latin typeface="Spectral Light"/>
                <a:ea typeface="Spectral Light"/>
                <a:cs typeface="Spectral Light"/>
                <a:sym typeface="Spectral Light"/>
              </a:defRPr>
            </a:lvl1pPr>
            <a:lvl2pPr lvl="1"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2pPr>
            <a:lvl3pPr lvl="2"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3pPr>
            <a:lvl4pPr lvl="3"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4pPr>
            <a:lvl5pPr lvl="4"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5pPr>
            <a:lvl6pPr lvl="5"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6pPr>
            <a:lvl7pPr lvl="6"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7pPr>
            <a:lvl8pPr lvl="7"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8pPr>
            <a:lvl9pPr lvl="8" rtl="0" algn="r">
              <a:lnSpc>
                <a:spcPct val="100000"/>
              </a:lnSpc>
              <a:spcBef>
                <a:spcPts val="0"/>
              </a:spcBef>
              <a:spcAft>
                <a:spcPts val="0"/>
              </a:spcAft>
              <a:buClr>
                <a:srgbClr val="F9F8F5"/>
              </a:buClr>
              <a:buSzPts val="1200"/>
              <a:buFont typeface="Poppins"/>
              <a:buNone/>
              <a:defRPr sz="1200">
                <a:solidFill>
                  <a:srgbClr val="F9F8F5"/>
                </a:solidFill>
                <a:latin typeface="Poppins"/>
                <a:ea typeface="Poppins"/>
                <a:cs typeface="Poppins"/>
                <a:sym typeface="Poppi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1pPr>
            <a:lvl2pPr lvl="1">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2pPr>
            <a:lvl3pPr lvl="2">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3pPr>
            <a:lvl4pPr lvl="3">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4pPr>
            <a:lvl5pPr lvl="4">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5pPr>
            <a:lvl6pPr lvl="5">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6pPr>
            <a:lvl7pPr lvl="6">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7pPr>
            <a:lvl8pPr lvl="7">
              <a:spcBef>
                <a:spcPts val="1000"/>
              </a:spcBef>
              <a:spcAft>
                <a:spcPts val="0"/>
              </a:spcAft>
              <a:buClr>
                <a:srgbClr val="09100F"/>
              </a:buClr>
              <a:buSzPts val="2800"/>
              <a:buFont typeface="Poppins Light"/>
              <a:buNone/>
              <a:defRPr sz="2800">
                <a:solidFill>
                  <a:srgbClr val="09100F"/>
                </a:solidFill>
                <a:latin typeface="Poppins Light"/>
                <a:ea typeface="Poppins Light"/>
                <a:cs typeface="Poppins Light"/>
                <a:sym typeface="Poppins Light"/>
              </a:defRPr>
            </a:lvl8pPr>
            <a:lvl9pPr lvl="8">
              <a:spcBef>
                <a:spcPts val="1000"/>
              </a:spcBef>
              <a:spcAft>
                <a:spcPts val="1000"/>
              </a:spcAft>
              <a:buClr>
                <a:srgbClr val="09100F"/>
              </a:buClr>
              <a:buSzPts val="2800"/>
              <a:buFont typeface="Poppins Light"/>
              <a:buNone/>
              <a:defRPr sz="2800">
                <a:solidFill>
                  <a:srgbClr val="09100F"/>
                </a:solidFill>
                <a:latin typeface="Poppins Light"/>
                <a:ea typeface="Poppins Light"/>
                <a:cs typeface="Poppins Light"/>
                <a:sym typeface="Poppins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17500" lvl="0" marL="457200">
              <a:lnSpc>
                <a:spcPct val="115000"/>
              </a:lnSpc>
              <a:spcBef>
                <a:spcPts val="0"/>
              </a:spcBef>
              <a:spcAft>
                <a:spcPts val="0"/>
              </a:spcAft>
              <a:buClr>
                <a:srgbClr val="09100F"/>
              </a:buClr>
              <a:buSzPts val="1400"/>
              <a:buFont typeface="Poppins"/>
              <a:buChar char="●"/>
              <a:defRPr>
                <a:solidFill>
                  <a:srgbClr val="09100F"/>
                </a:solidFill>
                <a:latin typeface="Poppins"/>
                <a:ea typeface="Poppins"/>
                <a:cs typeface="Poppins"/>
                <a:sym typeface="Poppins"/>
              </a:defRPr>
            </a:lvl1pPr>
            <a:lvl2pPr indent="-317500" lvl="1" marL="914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2pPr>
            <a:lvl3pPr indent="-317500" lvl="2" marL="1371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3pPr>
            <a:lvl4pPr indent="-317500" lvl="3" marL="18288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4pPr>
            <a:lvl5pPr indent="-317500" lvl="4" marL="22860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5pPr>
            <a:lvl6pPr indent="-317500" lvl="5" marL="27432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6pPr>
            <a:lvl7pPr indent="-317500" lvl="6" marL="32004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7pPr>
            <a:lvl8pPr indent="-317500" lvl="7" marL="3657600">
              <a:lnSpc>
                <a:spcPct val="115000"/>
              </a:lnSpc>
              <a:spcBef>
                <a:spcPts val="1000"/>
              </a:spcBef>
              <a:spcAft>
                <a:spcPts val="0"/>
              </a:spcAft>
              <a:buClr>
                <a:srgbClr val="09100F"/>
              </a:buClr>
              <a:buSzPts val="1400"/>
              <a:buFont typeface="Poppins"/>
              <a:buChar char="○"/>
              <a:defRPr>
                <a:solidFill>
                  <a:srgbClr val="09100F"/>
                </a:solidFill>
                <a:latin typeface="Poppins"/>
                <a:ea typeface="Poppins"/>
                <a:cs typeface="Poppins"/>
                <a:sym typeface="Poppins"/>
              </a:defRPr>
            </a:lvl8pPr>
            <a:lvl9pPr indent="-317500" lvl="8" marL="4114800">
              <a:lnSpc>
                <a:spcPct val="115000"/>
              </a:lnSpc>
              <a:spcBef>
                <a:spcPts val="1000"/>
              </a:spcBef>
              <a:spcAft>
                <a:spcPts val="1000"/>
              </a:spcAft>
              <a:buClr>
                <a:srgbClr val="09100F"/>
              </a:buClr>
              <a:buSzPts val="1400"/>
              <a:buFont typeface="Poppins"/>
              <a:buChar char="■"/>
              <a:defRPr>
                <a:solidFill>
                  <a:srgbClr val="09100F"/>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16"/>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23" name="Google Shape;123;p16"/>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4" name="Google Shape;124;p16"/>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5" name="Google Shape;125;p16"/>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126" name="Google Shape;126;p16"/>
          <p:cNvSpPr/>
          <p:nvPr/>
        </p:nvSpPr>
        <p:spPr>
          <a:xfrm rot="10800000">
            <a:off x="3396529" y="3434310"/>
            <a:ext cx="1395900" cy="1265100"/>
          </a:xfrm>
          <a:prstGeom prst="triangle">
            <a:avLst>
              <a:gd fmla="val 50000" name="adj"/>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127" name="Google Shape;127;p16"/>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28" name="Google Shape;128;p16"/>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29" name="Google Shape;129;p16"/>
          <p:cNvSpPr/>
          <p:nvPr/>
        </p:nvSpPr>
        <p:spPr>
          <a:xfrm>
            <a:off x="3679035" y="4026933"/>
            <a:ext cx="830400" cy="680700"/>
          </a:xfrm>
          <a:prstGeom prst="rect">
            <a:avLst/>
          </a:prstGeom>
          <a:solidFill>
            <a:srgbClr val="F9F8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30" name="Google Shape;130;p16"/>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31" name="Google Shape;131;p16"/>
          <p:cNvSpPr txBox="1"/>
          <p:nvPr/>
        </p:nvSpPr>
        <p:spPr>
          <a:xfrm>
            <a:off x="413650" y="18282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1: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Acquisition</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cxnSp>
        <p:nvCxnSpPr>
          <p:cNvPr id="132" name="Google Shape;132;p16"/>
          <p:cNvCxnSpPr/>
          <p:nvPr/>
        </p:nvCxnSpPr>
        <p:spPr>
          <a:xfrm>
            <a:off x="1552200" y="1971475"/>
            <a:ext cx="2385900" cy="0"/>
          </a:xfrm>
          <a:prstGeom prst="straightConnector1">
            <a:avLst/>
          </a:prstGeom>
          <a:noFill/>
          <a:ln cap="flat" cmpd="sng" w="9525">
            <a:solidFill>
              <a:schemeClr val="dk1"/>
            </a:solidFill>
            <a:prstDash val="solid"/>
            <a:round/>
            <a:headEnd len="med" w="med" type="none"/>
            <a:tailEnd len="med" w="med" type="none"/>
          </a:ln>
        </p:spPr>
      </p:cxnSp>
      <p:cxnSp>
        <p:nvCxnSpPr>
          <p:cNvPr id="133" name="Google Shape;133;p16"/>
          <p:cNvCxnSpPr/>
          <p:nvPr/>
        </p:nvCxnSpPr>
        <p:spPr>
          <a:xfrm>
            <a:off x="1564275" y="2565050"/>
            <a:ext cx="1624800" cy="0"/>
          </a:xfrm>
          <a:prstGeom prst="straightConnector1">
            <a:avLst/>
          </a:prstGeom>
          <a:noFill/>
          <a:ln cap="flat" cmpd="sng" w="9525">
            <a:solidFill>
              <a:srgbClr val="464646"/>
            </a:solidFill>
            <a:prstDash val="solid"/>
            <a:round/>
            <a:headEnd len="med" w="med" type="none"/>
            <a:tailEnd len="med" w="med" type="none"/>
          </a:ln>
        </p:spPr>
      </p:cxnSp>
      <p:cxnSp>
        <p:nvCxnSpPr>
          <p:cNvPr id="134" name="Google Shape;134;p16"/>
          <p:cNvCxnSpPr/>
          <p:nvPr/>
        </p:nvCxnSpPr>
        <p:spPr>
          <a:xfrm>
            <a:off x="1583125" y="3158350"/>
            <a:ext cx="2921700" cy="0"/>
          </a:xfrm>
          <a:prstGeom prst="straightConnector1">
            <a:avLst/>
          </a:prstGeom>
          <a:noFill/>
          <a:ln cap="flat" cmpd="sng" w="9525">
            <a:solidFill>
              <a:srgbClr val="838788"/>
            </a:solidFill>
            <a:prstDash val="solid"/>
            <a:round/>
            <a:headEnd len="med" w="med" type="none"/>
            <a:tailEnd len="med" w="med" type="none"/>
          </a:ln>
        </p:spPr>
      </p:cxnSp>
      <p:cxnSp>
        <p:nvCxnSpPr>
          <p:cNvPr id="135" name="Google Shape;135;p16"/>
          <p:cNvCxnSpPr/>
          <p:nvPr/>
        </p:nvCxnSpPr>
        <p:spPr>
          <a:xfrm>
            <a:off x="1613250" y="3718875"/>
            <a:ext cx="2118300" cy="0"/>
          </a:xfrm>
          <a:prstGeom prst="straightConnector1">
            <a:avLst/>
          </a:prstGeom>
          <a:noFill/>
          <a:ln cap="flat" cmpd="sng" w="9525">
            <a:solidFill>
              <a:srgbClr val="C2C2C2"/>
            </a:solidFill>
            <a:prstDash val="solid"/>
            <a:round/>
            <a:headEnd len="med" w="med" type="none"/>
            <a:tailEnd len="med" w="med" type="none"/>
          </a:ln>
        </p:spPr>
      </p:cxnSp>
      <p:sp>
        <p:nvSpPr>
          <p:cNvPr id="136" name="Google Shape;136;p16"/>
          <p:cNvSpPr txBox="1"/>
          <p:nvPr/>
        </p:nvSpPr>
        <p:spPr>
          <a:xfrm>
            <a:off x="413650" y="245027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2: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Activation</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sp>
        <p:nvSpPr>
          <p:cNvPr id="137" name="Google Shape;137;p16"/>
          <p:cNvSpPr txBox="1"/>
          <p:nvPr/>
        </p:nvSpPr>
        <p:spPr>
          <a:xfrm>
            <a:off x="413650" y="30007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3: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Retention</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sp>
        <p:nvSpPr>
          <p:cNvPr id="138" name="Google Shape;138;p16"/>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139" name="Google Shape;139;p16"/>
          <p:cNvSpPr/>
          <p:nvPr/>
        </p:nvSpPr>
        <p:spPr>
          <a:xfrm>
            <a:off x="3899097" y="3983433"/>
            <a:ext cx="390300" cy="103800"/>
          </a:xfrm>
          <a:prstGeom prst="rect">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40" name="Google Shape;140;p16"/>
          <p:cNvSpPr/>
          <p:nvPr/>
        </p:nvSpPr>
        <p:spPr>
          <a:xfrm>
            <a:off x="3899097" y="4087230"/>
            <a:ext cx="390300" cy="3711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41" name="Google Shape;141;p16"/>
          <p:cNvSpPr/>
          <p:nvPr/>
        </p:nvSpPr>
        <p:spPr>
          <a:xfrm flipH="1" rot="10800000">
            <a:off x="3898973" y="4454675"/>
            <a:ext cx="390600" cy="4707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42" name="Google Shape;142;p16"/>
          <p:cNvSpPr txBox="1"/>
          <p:nvPr/>
        </p:nvSpPr>
        <p:spPr>
          <a:xfrm>
            <a:off x="3475269" y="4087233"/>
            <a:ext cx="1238100" cy="518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09100F"/>
                </a:solidFill>
                <a:latin typeface="Poppins"/>
                <a:ea typeface="Poppins"/>
                <a:cs typeface="Poppins"/>
                <a:sym typeface="Poppins"/>
              </a:rPr>
              <a:t>R</a:t>
            </a:r>
            <a:endParaRPr b="1" sz="1600">
              <a:solidFill>
                <a:srgbClr val="09100F"/>
              </a:solidFill>
              <a:latin typeface="Poppins"/>
              <a:ea typeface="Poppins"/>
              <a:cs typeface="Poppins"/>
              <a:sym typeface="Poppins"/>
            </a:endParaRPr>
          </a:p>
        </p:txBody>
      </p:sp>
      <p:sp>
        <p:nvSpPr>
          <p:cNvPr id="143" name="Google Shape;143;p16"/>
          <p:cNvSpPr txBox="1"/>
          <p:nvPr/>
        </p:nvSpPr>
        <p:spPr>
          <a:xfrm>
            <a:off x="3475269" y="3433281"/>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144" name="Google Shape;144;p16"/>
          <p:cNvSpPr txBox="1"/>
          <p:nvPr/>
        </p:nvSpPr>
        <p:spPr>
          <a:xfrm>
            <a:off x="413650" y="355112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4: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Referral</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cxnSp>
        <p:nvCxnSpPr>
          <p:cNvPr id="145" name="Google Shape;145;p16"/>
          <p:cNvCxnSpPr/>
          <p:nvPr/>
        </p:nvCxnSpPr>
        <p:spPr>
          <a:xfrm>
            <a:off x="1613250" y="4272775"/>
            <a:ext cx="2655300" cy="0"/>
          </a:xfrm>
          <a:prstGeom prst="straightConnector1">
            <a:avLst/>
          </a:prstGeom>
          <a:noFill/>
          <a:ln cap="flat" cmpd="sng" w="9525">
            <a:solidFill>
              <a:srgbClr val="D9D9D9"/>
            </a:solidFill>
            <a:prstDash val="solid"/>
            <a:round/>
            <a:headEnd len="med" w="med" type="none"/>
            <a:tailEnd len="med" w="med" type="none"/>
          </a:ln>
        </p:spPr>
      </p:cxnSp>
      <p:sp>
        <p:nvSpPr>
          <p:cNvPr id="146" name="Google Shape;146;p16"/>
          <p:cNvSpPr txBox="1"/>
          <p:nvPr/>
        </p:nvSpPr>
        <p:spPr>
          <a:xfrm>
            <a:off x="413650" y="410155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5: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Revenue</a:t>
            </a:r>
            <a:r>
              <a:rPr lang="en" sz="1100">
                <a:solidFill>
                  <a:srgbClr val="09100F"/>
                </a:solidFill>
                <a:latin typeface="Poppins"/>
                <a:ea typeface="Poppins"/>
                <a:cs typeface="Poppins"/>
                <a:sym typeface="Poppins"/>
              </a:rPr>
              <a:t> </a:t>
            </a:r>
            <a:endParaRPr sz="1100">
              <a:solidFill>
                <a:srgbClr val="09100F"/>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17"/>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53" name="Google Shape;153;p17"/>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54" name="Google Shape;154;p17"/>
          <p:cNvSpPr txBox="1"/>
          <p:nvPr/>
        </p:nvSpPr>
        <p:spPr>
          <a:xfrm>
            <a:off x="413650" y="18282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1: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Acquisition </a:t>
            </a:r>
            <a:endParaRPr sz="1100">
              <a:solidFill>
                <a:srgbClr val="09100F"/>
              </a:solidFill>
              <a:latin typeface="Poppins"/>
              <a:ea typeface="Poppins"/>
              <a:cs typeface="Poppins"/>
              <a:sym typeface="Poppins"/>
            </a:endParaRPr>
          </a:p>
        </p:txBody>
      </p:sp>
      <p:cxnSp>
        <p:nvCxnSpPr>
          <p:cNvPr id="155" name="Google Shape;155;p17"/>
          <p:cNvCxnSpPr/>
          <p:nvPr/>
        </p:nvCxnSpPr>
        <p:spPr>
          <a:xfrm>
            <a:off x="1552200" y="1971475"/>
            <a:ext cx="2385900" cy="0"/>
          </a:xfrm>
          <a:prstGeom prst="straightConnector1">
            <a:avLst/>
          </a:prstGeom>
          <a:noFill/>
          <a:ln cap="flat" cmpd="sng" w="9525">
            <a:solidFill>
              <a:schemeClr val="dk1"/>
            </a:solidFill>
            <a:prstDash val="solid"/>
            <a:round/>
            <a:headEnd len="med" w="med" type="none"/>
            <a:tailEnd len="med" w="med" type="none"/>
          </a:ln>
        </p:spPr>
      </p:cxnSp>
      <p:sp>
        <p:nvSpPr>
          <p:cNvPr id="156" name="Google Shape;156;p17"/>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57" name="Google Shape;157;p17"/>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58" name="Google Shape;158;p17"/>
          <p:cNvSpPr/>
          <p:nvPr/>
        </p:nvSpPr>
        <p:spPr>
          <a:xfrm>
            <a:off x="2390875" y="2265325"/>
            <a:ext cx="3365400" cy="24423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cxnSp>
        <p:nvCxnSpPr>
          <p:cNvPr id="159" name="Google Shape;159;p17"/>
          <p:cNvCxnSpPr>
            <a:endCxn id="160" idx="0"/>
          </p:cNvCxnSpPr>
          <p:nvPr/>
        </p:nvCxnSpPr>
        <p:spPr>
          <a:xfrm>
            <a:off x="5378100" y="1954525"/>
            <a:ext cx="1938000" cy="310800"/>
          </a:xfrm>
          <a:prstGeom prst="bentConnector2">
            <a:avLst/>
          </a:prstGeom>
          <a:noFill/>
          <a:ln cap="flat" cmpd="sng" w="9525">
            <a:solidFill>
              <a:schemeClr val="dk1"/>
            </a:solidFill>
            <a:prstDash val="solid"/>
            <a:round/>
            <a:headEnd len="med" w="med" type="none"/>
            <a:tailEnd len="med" w="med" type="triangle"/>
          </a:ln>
        </p:spPr>
      </p:cxnSp>
      <p:sp>
        <p:nvSpPr>
          <p:cNvPr id="160" name="Google Shape;160;p17"/>
          <p:cNvSpPr txBox="1"/>
          <p:nvPr/>
        </p:nvSpPr>
        <p:spPr>
          <a:xfrm>
            <a:off x="5841600" y="2265325"/>
            <a:ext cx="2949000" cy="18342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How potential customers can find your product. This needs to start with your total market. Focus on the users who can really benefit the most from your product. These will be the subset that represents your reachable market.</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Don’t just look at site visitors, track conversion rates and how they convert. Prioritize tracking every step of the customer journey in the funnel. Every micro-conversion is important.</a:t>
            </a:r>
            <a:endParaRPr sz="900">
              <a:latin typeface="Poppins"/>
              <a:ea typeface="Poppins"/>
              <a:cs typeface="Poppins"/>
              <a:sym typeface="Poppins"/>
            </a:endParaRPr>
          </a:p>
          <a:p>
            <a:pPr indent="0" lvl="0" marL="0" rtl="0" algn="l">
              <a:spcBef>
                <a:spcPts val="0"/>
              </a:spcBef>
              <a:spcAft>
                <a:spcPts val="0"/>
              </a:spcAft>
              <a:buNone/>
            </a:pPr>
            <a:r>
              <a:t/>
            </a:r>
            <a:endParaRPr sz="900">
              <a:solidFill>
                <a:srgbClr val="09100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18"/>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67" name="Google Shape;167;p18"/>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68" name="Google Shape;168;p18"/>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69" name="Google Shape;169;p18"/>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70" name="Google Shape;170;p18"/>
          <p:cNvSpPr txBox="1"/>
          <p:nvPr/>
        </p:nvSpPr>
        <p:spPr>
          <a:xfrm>
            <a:off x="5841600" y="2265325"/>
            <a:ext cx="29490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At this stage, you need to hone in on the experience you want to deliver to your users. It’s vital users quickly understand the value proposition and realize how the product might be able to help them.</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Prioritize getting users to the “Aha Moment” as quickly as possible through a seamless onboarding process. Be sure to test, and test some more until you find your magic metric and build your onboarding process around it.</a:t>
            </a:r>
            <a:endParaRPr b="1" sz="900">
              <a:latin typeface="Poppins"/>
              <a:ea typeface="Poppins"/>
              <a:cs typeface="Poppins"/>
              <a:sym typeface="Poppins"/>
            </a:endParaRPr>
          </a:p>
          <a:p>
            <a:pPr indent="0" lvl="0" marL="0" rtl="0" algn="l">
              <a:spcBef>
                <a:spcPts val="0"/>
              </a:spcBef>
              <a:spcAft>
                <a:spcPts val="0"/>
              </a:spcAft>
              <a:buNone/>
            </a:pPr>
            <a:r>
              <a:t/>
            </a:r>
            <a:endParaRPr sz="900">
              <a:solidFill>
                <a:srgbClr val="09100F"/>
              </a:solidFill>
              <a:latin typeface="Poppins"/>
              <a:ea typeface="Poppins"/>
              <a:cs typeface="Poppins"/>
              <a:sym typeface="Poppins"/>
            </a:endParaRPr>
          </a:p>
        </p:txBody>
      </p:sp>
      <p:sp>
        <p:nvSpPr>
          <p:cNvPr id="171" name="Google Shape;171;p18"/>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72" name="Google Shape;172;p18"/>
          <p:cNvSpPr/>
          <p:nvPr/>
        </p:nvSpPr>
        <p:spPr>
          <a:xfrm>
            <a:off x="2390875" y="2873000"/>
            <a:ext cx="3365400" cy="18348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sp>
        <p:nvSpPr>
          <p:cNvPr id="173" name="Google Shape;173;p18"/>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174" name="Google Shape;174;p18"/>
          <p:cNvCxnSpPr/>
          <p:nvPr/>
        </p:nvCxnSpPr>
        <p:spPr>
          <a:xfrm>
            <a:off x="1564275" y="2565050"/>
            <a:ext cx="1624800" cy="0"/>
          </a:xfrm>
          <a:prstGeom prst="straightConnector1">
            <a:avLst/>
          </a:prstGeom>
          <a:noFill/>
          <a:ln cap="flat" cmpd="sng" w="9525">
            <a:solidFill>
              <a:srgbClr val="464646"/>
            </a:solidFill>
            <a:prstDash val="solid"/>
            <a:round/>
            <a:headEnd len="med" w="med" type="none"/>
            <a:tailEnd len="med" w="med" type="none"/>
          </a:ln>
        </p:spPr>
      </p:cxnSp>
      <p:sp>
        <p:nvSpPr>
          <p:cNvPr id="175" name="Google Shape;175;p18"/>
          <p:cNvSpPr txBox="1"/>
          <p:nvPr/>
        </p:nvSpPr>
        <p:spPr>
          <a:xfrm>
            <a:off x="413650" y="245027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2: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Activation </a:t>
            </a:r>
            <a:endParaRPr sz="1100">
              <a:solidFill>
                <a:srgbClr val="09100F"/>
              </a:solidFill>
              <a:latin typeface="Poppins"/>
              <a:ea typeface="Poppins"/>
              <a:cs typeface="Poppins"/>
              <a:sym typeface="Poppins"/>
            </a:endParaRPr>
          </a:p>
        </p:txBody>
      </p:sp>
      <p:cxnSp>
        <p:nvCxnSpPr>
          <p:cNvPr id="176" name="Google Shape;176;p18"/>
          <p:cNvCxnSpPr/>
          <p:nvPr/>
        </p:nvCxnSpPr>
        <p:spPr>
          <a:xfrm>
            <a:off x="4563575" y="2562100"/>
            <a:ext cx="1109100" cy="0"/>
          </a:xfrm>
          <a:prstGeom prst="straightConnector1">
            <a:avLst/>
          </a:prstGeom>
          <a:noFill/>
          <a:ln cap="flat" cmpd="sng" w="9525">
            <a:solidFill>
              <a:srgbClr val="464646"/>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9"/>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19"/>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183" name="Google Shape;183;p19"/>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184" name="Google Shape;184;p19"/>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85" name="Google Shape;185;p19"/>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186" name="Google Shape;186;p19"/>
          <p:cNvSpPr txBox="1"/>
          <p:nvPr/>
        </p:nvSpPr>
        <p:spPr>
          <a:xfrm>
            <a:off x="5841600" y="2150950"/>
            <a:ext cx="26946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During this phase, it’s important to think about how you can keep users coming back. If a user has subscribed to the product, how do you prevent them from churning?</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Keeping your users engaged is critical to ensuring your churn rate is lower than your user acquisition rate.</a:t>
            </a:r>
            <a:endParaRPr sz="900">
              <a:solidFill>
                <a:srgbClr val="09100F"/>
              </a:solidFill>
              <a:latin typeface="Poppins"/>
              <a:ea typeface="Poppins"/>
              <a:cs typeface="Poppins"/>
              <a:sym typeface="Poppins"/>
            </a:endParaRPr>
          </a:p>
        </p:txBody>
      </p:sp>
      <p:sp>
        <p:nvSpPr>
          <p:cNvPr id="187" name="Google Shape;187;p19"/>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88" name="Google Shape;188;p19"/>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189" name="Google Shape;189;p19"/>
          <p:cNvCxnSpPr/>
          <p:nvPr/>
        </p:nvCxnSpPr>
        <p:spPr>
          <a:xfrm>
            <a:off x="4563575" y="3158350"/>
            <a:ext cx="1109100" cy="0"/>
          </a:xfrm>
          <a:prstGeom prst="straightConnector1">
            <a:avLst/>
          </a:prstGeom>
          <a:noFill/>
          <a:ln cap="flat" cmpd="sng" w="9525">
            <a:solidFill>
              <a:srgbClr val="838788"/>
            </a:solidFill>
            <a:prstDash val="solid"/>
            <a:round/>
            <a:headEnd len="med" w="med" type="none"/>
            <a:tailEnd len="med" w="med" type="triangle"/>
          </a:ln>
        </p:spPr>
      </p:cxnSp>
      <p:sp>
        <p:nvSpPr>
          <p:cNvPr id="190" name="Google Shape;190;p19"/>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191" name="Google Shape;191;p19"/>
          <p:cNvSpPr/>
          <p:nvPr/>
        </p:nvSpPr>
        <p:spPr>
          <a:xfrm>
            <a:off x="2390875" y="3443950"/>
            <a:ext cx="3365400" cy="12639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cxnSp>
        <p:nvCxnSpPr>
          <p:cNvPr id="192" name="Google Shape;192;p19"/>
          <p:cNvCxnSpPr/>
          <p:nvPr/>
        </p:nvCxnSpPr>
        <p:spPr>
          <a:xfrm>
            <a:off x="1583125" y="3158350"/>
            <a:ext cx="2921700" cy="0"/>
          </a:xfrm>
          <a:prstGeom prst="straightConnector1">
            <a:avLst/>
          </a:prstGeom>
          <a:noFill/>
          <a:ln cap="flat" cmpd="sng" w="9525">
            <a:solidFill>
              <a:srgbClr val="838788"/>
            </a:solidFill>
            <a:prstDash val="solid"/>
            <a:round/>
            <a:headEnd len="med" w="med" type="none"/>
            <a:tailEnd len="med" w="med" type="none"/>
          </a:ln>
        </p:spPr>
      </p:cxnSp>
      <p:sp>
        <p:nvSpPr>
          <p:cNvPr id="193" name="Google Shape;193;p19"/>
          <p:cNvSpPr txBox="1"/>
          <p:nvPr/>
        </p:nvSpPr>
        <p:spPr>
          <a:xfrm>
            <a:off x="413650" y="300070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3: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Retention </a:t>
            </a:r>
            <a:endParaRPr sz="1100">
              <a:solidFill>
                <a:srgbClr val="09100F"/>
              </a:solidFill>
              <a:latin typeface="Poppins"/>
              <a:ea typeface="Poppins"/>
              <a:cs typeface="Poppins"/>
              <a:sym typeface="Poppins"/>
            </a:endParaRPr>
          </a:p>
        </p:txBody>
      </p:sp>
      <p:sp>
        <p:nvSpPr>
          <p:cNvPr id="194" name="Google Shape;194;p19"/>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0"/>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20"/>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201" name="Google Shape;201;p20"/>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202" name="Google Shape;202;p20"/>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03" name="Google Shape;203;p20"/>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204" name="Google Shape;204;p20"/>
          <p:cNvSpPr txBox="1"/>
          <p:nvPr/>
        </p:nvSpPr>
        <p:spPr>
          <a:xfrm>
            <a:off x="5841600" y="2701375"/>
            <a:ext cx="26946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Turning your users into advocates for your product and org is the absolute best way to drive growth.</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Have a systematic process in place that incentivizes both the referrer and referee. </a:t>
            </a:r>
            <a:endParaRPr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A strategy to get users to recommend the product to others is essential for driving </a:t>
            </a:r>
            <a:endParaRPr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viral growth.</a:t>
            </a:r>
            <a:endParaRPr sz="900">
              <a:solidFill>
                <a:srgbClr val="09100F"/>
              </a:solidFill>
              <a:latin typeface="Poppins"/>
              <a:ea typeface="Poppins"/>
              <a:cs typeface="Poppins"/>
              <a:sym typeface="Poppins"/>
            </a:endParaRPr>
          </a:p>
        </p:txBody>
      </p:sp>
      <p:sp>
        <p:nvSpPr>
          <p:cNvPr id="205" name="Google Shape;205;p20"/>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06" name="Google Shape;206;p20"/>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207" name="Google Shape;207;p20"/>
          <p:cNvCxnSpPr/>
          <p:nvPr/>
        </p:nvCxnSpPr>
        <p:spPr>
          <a:xfrm>
            <a:off x="4563575" y="3718875"/>
            <a:ext cx="1109100" cy="0"/>
          </a:xfrm>
          <a:prstGeom prst="straightConnector1">
            <a:avLst/>
          </a:prstGeom>
          <a:noFill/>
          <a:ln cap="flat" cmpd="sng" w="9525">
            <a:solidFill>
              <a:srgbClr val="C2C2C2"/>
            </a:solidFill>
            <a:prstDash val="solid"/>
            <a:round/>
            <a:headEnd len="med" w="med" type="none"/>
            <a:tailEnd len="med" w="med" type="triangle"/>
          </a:ln>
        </p:spPr>
      </p:cxnSp>
      <p:sp>
        <p:nvSpPr>
          <p:cNvPr id="208" name="Google Shape;208;p20"/>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209" name="Google Shape;209;p20"/>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10" name="Google Shape;210;p20"/>
          <p:cNvSpPr/>
          <p:nvPr/>
        </p:nvSpPr>
        <p:spPr>
          <a:xfrm rot="10800000">
            <a:off x="3396529" y="3434310"/>
            <a:ext cx="1395900" cy="1265100"/>
          </a:xfrm>
          <a:prstGeom prst="triangle">
            <a:avLst>
              <a:gd fmla="val 50000" name="adj"/>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cxnSp>
        <p:nvCxnSpPr>
          <p:cNvPr id="211" name="Google Shape;211;p20"/>
          <p:cNvCxnSpPr/>
          <p:nvPr/>
        </p:nvCxnSpPr>
        <p:spPr>
          <a:xfrm>
            <a:off x="1613250" y="3718875"/>
            <a:ext cx="2118300" cy="0"/>
          </a:xfrm>
          <a:prstGeom prst="straightConnector1">
            <a:avLst/>
          </a:prstGeom>
          <a:noFill/>
          <a:ln cap="flat" cmpd="sng" w="9525">
            <a:solidFill>
              <a:srgbClr val="C2C2C2"/>
            </a:solidFill>
            <a:prstDash val="solid"/>
            <a:round/>
            <a:headEnd len="med" w="med" type="none"/>
            <a:tailEnd len="med" w="med" type="none"/>
          </a:ln>
        </p:spPr>
      </p:cxnSp>
      <p:sp>
        <p:nvSpPr>
          <p:cNvPr id="212" name="Google Shape;212;p20"/>
          <p:cNvSpPr/>
          <p:nvPr/>
        </p:nvSpPr>
        <p:spPr>
          <a:xfrm>
            <a:off x="2781800" y="3989453"/>
            <a:ext cx="2583600" cy="724500"/>
          </a:xfrm>
          <a:prstGeom prst="rect">
            <a:avLst/>
          </a:prstGeom>
          <a:solidFill>
            <a:srgbClr val="F9F8F5"/>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t/>
            </a:r>
            <a:endParaRPr>
              <a:latin typeface="Poppins"/>
              <a:ea typeface="Poppins"/>
              <a:cs typeface="Poppins"/>
              <a:sym typeface="Poppins"/>
            </a:endParaRPr>
          </a:p>
        </p:txBody>
      </p:sp>
      <p:sp>
        <p:nvSpPr>
          <p:cNvPr id="213" name="Google Shape;213;p20"/>
          <p:cNvSpPr/>
          <p:nvPr/>
        </p:nvSpPr>
        <p:spPr>
          <a:xfrm>
            <a:off x="3899097" y="3983433"/>
            <a:ext cx="390300" cy="103800"/>
          </a:xfrm>
          <a:prstGeom prst="rect">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14" name="Google Shape;214;p20"/>
          <p:cNvSpPr txBox="1"/>
          <p:nvPr/>
        </p:nvSpPr>
        <p:spPr>
          <a:xfrm>
            <a:off x="3475269" y="3433281"/>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15" name="Google Shape;215;p20"/>
          <p:cNvSpPr txBox="1"/>
          <p:nvPr/>
        </p:nvSpPr>
        <p:spPr>
          <a:xfrm>
            <a:off x="413650" y="3551125"/>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4: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Referral </a:t>
            </a:r>
            <a:endParaRPr sz="1100">
              <a:solidFill>
                <a:srgbClr val="09100F"/>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1"/>
          <p:cNvSpPr/>
          <p:nvPr/>
        </p:nvSpPr>
        <p:spPr>
          <a:xfrm rot="10800000">
            <a:off x="2432575" y="1685910"/>
            <a:ext cx="3323700" cy="3013500"/>
          </a:xfrm>
          <a:prstGeom prst="triangle">
            <a:avLst>
              <a:gd fmla="val 50000" name="adj"/>
            </a:avLst>
          </a:prstGeom>
          <a:solidFill>
            <a:srgbClr val="0910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1" name="Google Shape;221;p21"/>
          <p:cNvSpPr/>
          <p:nvPr/>
        </p:nvSpPr>
        <p:spPr>
          <a:xfrm rot="10800000">
            <a:off x="2747069" y="2257110"/>
            <a:ext cx="2694600" cy="2442300"/>
          </a:xfrm>
          <a:prstGeom prst="triangle">
            <a:avLst>
              <a:gd fmla="val 50000" name="adj"/>
            </a:avLst>
          </a:prstGeom>
          <a:solidFill>
            <a:srgbClr val="46464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2" name="Google Shape;222;p21"/>
          <p:cNvSpPr/>
          <p:nvPr/>
        </p:nvSpPr>
        <p:spPr>
          <a:xfrm rot="10800000">
            <a:off x="3086690" y="2873010"/>
            <a:ext cx="2015100" cy="1826400"/>
          </a:xfrm>
          <a:prstGeom prst="triangle">
            <a:avLst>
              <a:gd fmla="val 50000" name="adj"/>
            </a:avLst>
          </a:prstGeom>
          <a:solidFill>
            <a:srgbClr val="8387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223" name="Google Shape;223;p21"/>
          <p:cNvSpPr/>
          <p:nvPr/>
        </p:nvSpPr>
        <p:spPr>
          <a:xfrm rot="10800000">
            <a:off x="3396529" y="3434310"/>
            <a:ext cx="1395900" cy="1265100"/>
          </a:xfrm>
          <a:prstGeom prst="triangle">
            <a:avLst>
              <a:gd fmla="val 50000" name="adj"/>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838788"/>
              </a:solidFill>
              <a:latin typeface="Poppins"/>
              <a:ea typeface="Poppins"/>
              <a:cs typeface="Poppins"/>
              <a:sym typeface="Poppins"/>
            </a:endParaRPr>
          </a:p>
        </p:txBody>
      </p:sp>
      <p:sp>
        <p:nvSpPr>
          <p:cNvPr id="224" name="Google Shape;224;p21"/>
          <p:cNvSpPr/>
          <p:nvPr/>
        </p:nvSpPr>
        <p:spPr>
          <a:xfrm>
            <a:off x="3679035" y="4026933"/>
            <a:ext cx="830400" cy="680700"/>
          </a:xfrm>
          <a:prstGeom prst="rect">
            <a:avLst/>
          </a:prstGeom>
          <a:solidFill>
            <a:srgbClr val="F9F8F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5" name="Google Shape;225;p21"/>
          <p:cNvSpPr/>
          <p:nvPr/>
        </p:nvSpPr>
        <p:spPr>
          <a:xfrm>
            <a:off x="3899097" y="4087230"/>
            <a:ext cx="390300" cy="3711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6" name="Google Shape;226;p21"/>
          <p:cNvSpPr/>
          <p:nvPr/>
        </p:nvSpPr>
        <p:spPr>
          <a:xfrm flipH="1" rot="10800000">
            <a:off x="3898973" y="4454675"/>
            <a:ext cx="390600" cy="4707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27" name="Google Shape;227;p21"/>
          <p:cNvSpPr txBox="1"/>
          <p:nvPr/>
        </p:nvSpPr>
        <p:spPr>
          <a:xfrm>
            <a:off x="3475269" y="4087233"/>
            <a:ext cx="1238100" cy="5187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09100F"/>
                </a:solidFill>
                <a:latin typeface="Poppins"/>
                <a:ea typeface="Poppins"/>
                <a:cs typeface="Poppins"/>
                <a:sym typeface="Poppins"/>
              </a:rPr>
              <a:t>R</a:t>
            </a:r>
            <a:endParaRPr b="1" sz="1600">
              <a:solidFill>
                <a:srgbClr val="09100F"/>
              </a:solidFill>
              <a:latin typeface="Poppins"/>
              <a:ea typeface="Poppins"/>
              <a:cs typeface="Poppins"/>
              <a:sym typeface="Poppins"/>
            </a:endParaRPr>
          </a:p>
        </p:txBody>
      </p:sp>
      <p:cxnSp>
        <p:nvCxnSpPr>
          <p:cNvPr id="228" name="Google Shape;228;p21"/>
          <p:cNvCxnSpPr/>
          <p:nvPr/>
        </p:nvCxnSpPr>
        <p:spPr>
          <a:xfrm>
            <a:off x="1613250" y="4272775"/>
            <a:ext cx="2655300" cy="0"/>
          </a:xfrm>
          <a:prstGeom prst="straightConnector1">
            <a:avLst/>
          </a:prstGeom>
          <a:noFill/>
          <a:ln cap="flat" cmpd="sng" w="9525">
            <a:solidFill>
              <a:srgbClr val="D9D9D9"/>
            </a:solidFill>
            <a:prstDash val="solid"/>
            <a:round/>
            <a:headEnd len="med" w="med" type="none"/>
            <a:tailEnd len="med" w="med" type="none"/>
          </a:ln>
        </p:spPr>
      </p:cxnSp>
      <p:sp>
        <p:nvSpPr>
          <p:cNvPr id="229" name="Google Shape;229;p21"/>
          <p:cNvSpPr txBox="1"/>
          <p:nvPr/>
        </p:nvSpPr>
        <p:spPr>
          <a:xfrm>
            <a:off x="413650" y="4101550"/>
            <a:ext cx="1138500" cy="315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100">
                <a:solidFill>
                  <a:srgbClr val="09100F"/>
                </a:solidFill>
                <a:latin typeface="Poppins"/>
                <a:ea typeface="Poppins"/>
                <a:cs typeface="Poppins"/>
                <a:sym typeface="Poppins"/>
              </a:rPr>
              <a:t>Step 5: </a:t>
            </a:r>
            <a:endParaRPr b="1" sz="1100">
              <a:solidFill>
                <a:srgbClr val="09100F"/>
              </a:solidFill>
              <a:latin typeface="Poppins"/>
              <a:ea typeface="Poppins"/>
              <a:cs typeface="Poppins"/>
              <a:sym typeface="Poppins"/>
            </a:endParaRPr>
          </a:p>
          <a:p>
            <a:pPr indent="0" lvl="0" marL="0" rtl="0" algn="l">
              <a:spcBef>
                <a:spcPts val="0"/>
              </a:spcBef>
              <a:spcAft>
                <a:spcPts val="0"/>
              </a:spcAft>
              <a:buNone/>
            </a:pPr>
            <a:r>
              <a:rPr lang="en" sz="1100">
                <a:solidFill>
                  <a:srgbClr val="09100F"/>
                </a:solidFill>
                <a:latin typeface="Poppins"/>
                <a:ea typeface="Poppins"/>
                <a:cs typeface="Poppins"/>
                <a:sym typeface="Poppins"/>
              </a:rPr>
              <a:t>Revenue </a:t>
            </a:r>
            <a:endParaRPr sz="1100">
              <a:solidFill>
                <a:srgbClr val="09100F"/>
              </a:solidFill>
              <a:latin typeface="Poppins"/>
              <a:ea typeface="Poppins"/>
              <a:cs typeface="Poppins"/>
              <a:sym typeface="Poppins"/>
            </a:endParaRPr>
          </a:p>
        </p:txBody>
      </p:sp>
      <p:sp>
        <p:nvSpPr>
          <p:cNvPr id="230" name="Google Shape;230;p21"/>
          <p:cNvSpPr txBox="1"/>
          <p:nvPr>
            <p:ph idx="12" type="sldNum"/>
          </p:nvPr>
        </p:nvSpPr>
        <p:spPr>
          <a:xfrm>
            <a:off x="8301858" y="4663217"/>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21"/>
          <p:cNvSpPr txBox="1"/>
          <p:nvPr>
            <p:ph idx="2" type="subTitle"/>
          </p:nvPr>
        </p:nvSpPr>
        <p:spPr>
          <a:xfrm>
            <a:off x="4499550" y="184450"/>
            <a:ext cx="4290900" cy="162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232" name="Google Shape;232;p21"/>
          <p:cNvSpPr txBox="1"/>
          <p:nvPr/>
        </p:nvSpPr>
        <p:spPr>
          <a:xfrm>
            <a:off x="413650" y="833575"/>
            <a:ext cx="8436900" cy="46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1000"/>
              </a:spcAft>
              <a:buNone/>
            </a:pPr>
            <a:r>
              <a:rPr lang="en" sz="2800">
                <a:solidFill>
                  <a:srgbClr val="09100F"/>
                </a:solidFill>
                <a:latin typeface="Poppins Light"/>
                <a:ea typeface="Poppins Light"/>
                <a:cs typeface="Poppins Light"/>
                <a:sym typeface="Poppins Light"/>
              </a:rPr>
              <a:t>AARRR Model</a:t>
            </a:r>
            <a:endParaRPr sz="2800">
              <a:solidFill>
                <a:srgbClr val="09100F"/>
              </a:solidFill>
              <a:latin typeface="Poppins Light"/>
              <a:ea typeface="Poppins Light"/>
              <a:cs typeface="Poppins Light"/>
              <a:sym typeface="Poppins Light"/>
            </a:endParaRPr>
          </a:p>
        </p:txBody>
      </p:sp>
      <p:sp>
        <p:nvSpPr>
          <p:cNvPr id="233" name="Google Shape;233;p21"/>
          <p:cNvSpPr txBox="1"/>
          <p:nvPr/>
        </p:nvSpPr>
        <p:spPr>
          <a:xfrm>
            <a:off x="3475269" y="1685875"/>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sp>
        <p:nvSpPr>
          <p:cNvPr id="234" name="Google Shape;234;p21"/>
          <p:cNvSpPr txBox="1"/>
          <p:nvPr/>
        </p:nvSpPr>
        <p:spPr>
          <a:xfrm>
            <a:off x="5841600" y="3084500"/>
            <a:ext cx="2460300" cy="20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b="1" lang="en" sz="900">
                <a:latin typeface="Poppins"/>
                <a:ea typeface="Poppins"/>
                <a:cs typeface="Poppins"/>
                <a:sym typeface="Poppins"/>
              </a:rPr>
              <a:t>If you’re successfully optimizing the four metrics above, revenue should already be flowing in.</a:t>
            </a:r>
            <a:endParaRPr b="1" sz="900">
              <a:latin typeface="Poppins"/>
              <a:ea typeface="Poppins"/>
              <a:cs typeface="Poppins"/>
              <a:sym typeface="Poppins"/>
            </a:endParaRPr>
          </a:p>
          <a:p>
            <a:pPr indent="0" lvl="0" marL="0" rtl="0" algn="l">
              <a:lnSpc>
                <a:spcPct val="115000"/>
              </a:lnSpc>
              <a:spcBef>
                <a:spcPts val="0"/>
              </a:spcBef>
              <a:spcAft>
                <a:spcPts val="0"/>
              </a:spcAft>
              <a:buNone/>
            </a:pPr>
            <a:r>
              <a:t/>
            </a:r>
            <a:endParaRPr b="1" sz="900">
              <a:latin typeface="Poppins"/>
              <a:ea typeface="Poppins"/>
              <a:cs typeface="Poppins"/>
              <a:sym typeface="Poppins"/>
            </a:endParaRPr>
          </a:p>
          <a:p>
            <a:pPr indent="0" lvl="0" marL="0" rtl="0" algn="l">
              <a:lnSpc>
                <a:spcPct val="115000"/>
              </a:lnSpc>
              <a:spcBef>
                <a:spcPts val="0"/>
              </a:spcBef>
              <a:spcAft>
                <a:spcPts val="0"/>
              </a:spcAft>
              <a:buNone/>
            </a:pPr>
            <a:r>
              <a:rPr lang="en" sz="900">
                <a:latin typeface="Poppins"/>
                <a:ea typeface="Poppins"/>
                <a:cs typeface="Poppins"/>
                <a:sym typeface="Poppins"/>
              </a:rPr>
              <a:t>Now people are using the product, understanding the value, and paying for it. Start calculating your pricing and whether your business model is sustainable.</a:t>
            </a:r>
            <a:endParaRPr sz="900">
              <a:latin typeface="Poppins"/>
              <a:ea typeface="Poppins"/>
              <a:cs typeface="Poppins"/>
              <a:sym typeface="Poppins"/>
            </a:endParaRPr>
          </a:p>
        </p:txBody>
      </p:sp>
      <p:sp>
        <p:nvSpPr>
          <p:cNvPr id="235" name="Google Shape;235;p21"/>
          <p:cNvSpPr txBox="1"/>
          <p:nvPr/>
        </p:nvSpPr>
        <p:spPr>
          <a:xfrm>
            <a:off x="3475269" y="2257102"/>
            <a:ext cx="1238100" cy="6159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A</a:t>
            </a:r>
            <a:endParaRPr b="1" sz="1600">
              <a:solidFill>
                <a:srgbClr val="F9F8F5"/>
              </a:solidFill>
              <a:latin typeface="Poppins"/>
              <a:ea typeface="Poppins"/>
              <a:cs typeface="Poppins"/>
              <a:sym typeface="Poppins"/>
            </a:endParaRPr>
          </a:p>
        </p:txBody>
      </p:sp>
      <p:cxnSp>
        <p:nvCxnSpPr>
          <p:cNvPr id="236" name="Google Shape;236;p21"/>
          <p:cNvCxnSpPr/>
          <p:nvPr/>
        </p:nvCxnSpPr>
        <p:spPr>
          <a:xfrm>
            <a:off x="4177725" y="4272775"/>
            <a:ext cx="1494900" cy="0"/>
          </a:xfrm>
          <a:prstGeom prst="straightConnector1">
            <a:avLst/>
          </a:prstGeom>
          <a:noFill/>
          <a:ln cap="flat" cmpd="sng" w="9525">
            <a:solidFill>
              <a:srgbClr val="D9D9D9"/>
            </a:solidFill>
            <a:prstDash val="solid"/>
            <a:round/>
            <a:headEnd len="med" w="med" type="none"/>
            <a:tailEnd len="med" w="med" type="triangle"/>
          </a:ln>
        </p:spPr>
      </p:cxnSp>
      <p:sp>
        <p:nvSpPr>
          <p:cNvPr id="237" name="Google Shape;237;p21"/>
          <p:cNvSpPr txBox="1"/>
          <p:nvPr/>
        </p:nvSpPr>
        <p:spPr>
          <a:xfrm>
            <a:off x="3475269" y="2872742"/>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38" name="Google Shape;238;p21"/>
          <p:cNvSpPr txBox="1"/>
          <p:nvPr/>
        </p:nvSpPr>
        <p:spPr>
          <a:xfrm>
            <a:off x="3475269" y="3433281"/>
            <a:ext cx="1238100" cy="5712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1600">
                <a:solidFill>
                  <a:srgbClr val="F9F8F5"/>
                </a:solidFill>
                <a:latin typeface="Poppins"/>
                <a:ea typeface="Poppins"/>
                <a:cs typeface="Poppins"/>
                <a:sym typeface="Poppins"/>
              </a:rPr>
              <a:t>R</a:t>
            </a:r>
            <a:endParaRPr b="1" sz="1600">
              <a:solidFill>
                <a:srgbClr val="F9F8F5"/>
              </a:solidFill>
              <a:latin typeface="Poppins"/>
              <a:ea typeface="Poppins"/>
              <a:cs typeface="Poppins"/>
              <a:sym typeface="Poppins"/>
            </a:endParaRPr>
          </a:p>
        </p:txBody>
      </p:sp>
      <p:sp>
        <p:nvSpPr>
          <p:cNvPr id="239" name="Google Shape;239;p21"/>
          <p:cNvSpPr/>
          <p:nvPr/>
        </p:nvSpPr>
        <p:spPr>
          <a:xfrm>
            <a:off x="3899097" y="3983433"/>
            <a:ext cx="390300" cy="103800"/>
          </a:xfrm>
          <a:prstGeom prst="rect">
            <a:avLst/>
          </a:prstGeom>
          <a:solidFill>
            <a:srgbClr val="C2C2C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