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Poppins Light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  <p:embeddedFont>
      <p:font typeface="Spectral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22" Type="http://schemas.openxmlformats.org/officeDocument/2006/relationships/font" Target="fonts/PoppinsSemiBold-boldItalic.fntdata"/><Relationship Id="rId21" Type="http://schemas.openxmlformats.org/officeDocument/2006/relationships/font" Target="fonts/PoppinsSemiBold-italic.fntdata"/><Relationship Id="rId24" Type="http://schemas.openxmlformats.org/officeDocument/2006/relationships/font" Target="fonts/SpectralLight-bold.fntdata"/><Relationship Id="rId23" Type="http://schemas.openxmlformats.org/officeDocument/2006/relationships/font" Target="fonts/Spectral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Light-boldItalic.fntdata"/><Relationship Id="rId25" Type="http://schemas.openxmlformats.org/officeDocument/2006/relationships/font" Target="fonts/Spectral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regular.fntdata"/><Relationship Id="rId10" Type="http://schemas.openxmlformats.org/officeDocument/2006/relationships/slide" Target="slides/slide5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PoppinsLigh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Light-italic.fntdata"/><Relationship Id="rId16" Type="http://schemas.openxmlformats.org/officeDocument/2006/relationships/font" Target="fonts/PoppinsLight-bold.fntdata"/><Relationship Id="rId19" Type="http://schemas.openxmlformats.org/officeDocument/2006/relationships/font" Target="fonts/PoppinsSemiBold-regular.fntdata"/><Relationship Id="rId18" Type="http://schemas.openxmlformats.org/officeDocument/2006/relationships/font" Target="fonts/Poppi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22663bc3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22663bc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226bf619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226bf619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226bf619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226bf619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226bf619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f226bf619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ctrTitle"/>
          </p:nvPr>
        </p:nvSpPr>
        <p:spPr>
          <a:xfrm>
            <a:off x="413650" y="1814650"/>
            <a:ext cx="70455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</a:t>
            </a:r>
            <a:endParaRPr/>
          </a:p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</a:t>
            </a:r>
            <a:endParaRPr/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252" y="152083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85" y="2361507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7" y="319768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934150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</a:t>
            </a:r>
            <a:r>
              <a:rPr lang="en"/>
              <a:t> template</a:t>
            </a:r>
            <a:r>
              <a:rPr lang="en"/>
              <a:t>	</a:t>
            </a:r>
            <a:endParaRPr/>
          </a:p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916413" y="1580636"/>
            <a:ext cx="272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John Smith</a:t>
            </a:r>
            <a:endParaRPr sz="12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 Manager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52672" y="1605414"/>
            <a:ext cx="1102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35 Years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West London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2669952" y="3378467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68-88k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427632" y="329716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Income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&gt;GBP 50,000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4919585" y="2463718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Daily Job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4621076" y="1630250"/>
            <a:ext cx="12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100-200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3883234" y="4005858"/>
            <a:ext cx="3050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Benefits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Mention how your product will benefit them by resolving their pain points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872656" y="3272350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Industry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Real Estate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8723" y="2139843"/>
            <a:ext cx="558721" cy="6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Carefully mention their pain points in detail, especially ones that your product or service will directly resolve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30" y="1549721"/>
            <a:ext cx="1627551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74" y="2361500"/>
            <a:ext cx="1550999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5" y="3188043"/>
            <a:ext cx="149700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776934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 template</a:t>
            </a:r>
            <a:endParaRPr/>
          </a:p>
        </p:txBody>
      </p:sp>
      <p:sp>
        <p:nvSpPr>
          <p:cNvPr id="179" name="Google Shape;179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414726" y="1624689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1,000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New York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2586437" y="3402555"/>
            <a:ext cx="1374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Type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Public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4252277" y="3326071"/>
            <a:ext cx="1710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Annual Revenue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$600m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4850901" y="2502253"/>
            <a:ext cx="1497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 Makers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CTO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4489550" y="1630250"/>
            <a:ext cx="155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Stack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Slack, Google, Cisco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Additional Information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Looking to expand into new geos and about to launch an AI-powered product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786999" y="3291614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 Niche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B2B SaaS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Increased privacy concerns after recent data leaks in Europe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098" y="1992137"/>
            <a:ext cx="804249" cy="8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252" y="152083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85" y="2361507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7" y="319768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934150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 template</a:t>
            </a:r>
            <a:endParaRPr/>
          </a:p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" name="Google Shape;2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/>
        </p:nvSpPr>
        <p:spPr>
          <a:xfrm>
            <a:off x="1916413" y="1580636"/>
            <a:ext cx="272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Ideal Customer Name</a:t>
            </a:r>
            <a:endParaRPr sz="12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552672" y="1605414"/>
            <a:ext cx="1102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2669952" y="3378467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4427632" y="329716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Income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4919585" y="2463718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Daily Job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4621076" y="1630250"/>
            <a:ext cx="12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Benefits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872656" y="3272350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Industry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8723" y="2139843"/>
            <a:ext cx="558721" cy="6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30" y="1549721"/>
            <a:ext cx="1627551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74" y="2361500"/>
            <a:ext cx="1550999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5" y="3188043"/>
            <a:ext cx="149700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776934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 template</a:t>
            </a:r>
            <a:endParaRPr/>
          </a:p>
        </p:txBody>
      </p:sp>
      <p:sp>
        <p:nvSpPr>
          <p:cNvPr id="250" name="Google Shape;250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414726" y="1624689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2586437" y="3402555"/>
            <a:ext cx="1374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Type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4252277" y="3326071"/>
            <a:ext cx="1710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Annual Revenue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4850901" y="2502253"/>
            <a:ext cx="1497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 Makers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4489550" y="1630250"/>
            <a:ext cx="155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Stack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Additional Information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786999" y="3291614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 Niche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4" name="Google Shape;264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0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098" y="1992137"/>
            <a:ext cx="804249" cy="8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