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Poppins SemiBold"/>
      <p:regular r:id="rId20"/>
      <p:bold r:id="rId21"/>
      <p:italic r:id="rId22"/>
      <p:boldItalic r:id="rId23"/>
    </p:embeddedFont>
    <p:embeddedFont>
      <p:font typeface="Spectral Light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A69729-7ECC-4FC2-A4A6-9E1A6FF0BD2F}">
  <a:tblStyle styleId="{13A69729-7ECC-4FC2-A4A6-9E1A6FF0BD2F}" styleName="Table_0">
    <a:wholeTbl>
      <a:tcTxStyle b="off" i="off">
        <a:font>
          <a:latin typeface="Calibri"/>
          <a:ea typeface="Calibri"/>
          <a:cs typeface="Calibri"/>
        </a:font>
        <a:srgbClr val="302F31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2F7"/>
          </a:solidFill>
        </a:fill>
      </a:tcStyle>
    </a:wholeTbl>
    <a:band1H>
      <a:tcTxStyle/>
      <a:tcStyle>
        <a:fill>
          <a:solidFill>
            <a:srgbClr val="CAE4EF"/>
          </a:solidFill>
        </a:fill>
      </a:tcStyle>
    </a:band1H>
    <a:band2H>
      <a:tcTxStyle/>
    </a:band2H>
    <a:band1V>
      <a:tcTxStyle/>
      <a:tcStyle>
        <a:fill>
          <a:solidFill>
            <a:srgbClr val="CAE4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08B1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08B1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08B1D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08B1D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22" Type="http://schemas.openxmlformats.org/officeDocument/2006/relationships/font" Target="fonts/PoppinsSemiBold-italic.fntdata"/><Relationship Id="rId21" Type="http://schemas.openxmlformats.org/officeDocument/2006/relationships/font" Target="fonts/PoppinsSemiBold-bold.fntdata"/><Relationship Id="rId24" Type="http://schemas.openxmlformats.org/officeDocument/2006/relationships/font" Target="fonts/SpectralLight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pectralLight-italic.fntdata"/><Relationship Id="rId25" Type="http://schemas.openxmlformats.org/officeDocument/2006/relationships/font" Target="fonts/SpectralLight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Spectral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e888c75e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e888c75e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01f8fb2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01f8fb2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01f8fb27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01f8fb27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701f8fb27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701f8fb27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launch team charter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launch team charter</a:t>
            </a:r>
            <a:endParaRPr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launch team</a:t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42" name="Google Shape;142;p19"/>
          <p:cNvGraphicFramePr/>
          <p:nvPr/>
        </p:nvGraphicFramePr>
        <p:xfrm>
          <a:off x="413650" y="14005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{13A69729-7ECC-4FC2-A4A6-9E1A6FF0BD2F}</a:tableStyleId>
              </a:tblPr>
              <a:tblGrid>
                <a:gridCol w="2549925"/>
                <a:gridCol w="2549925"/>
                <a:gridCol w="2549925"/>
              </a:tblGrid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Department / </a:t>
                      </a: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</a:t>
                      </a:r>
                      <a:r>
                        <a:rPr lang="en" sz="1200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eam 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Role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Contact </a:t>
                      </a: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</a:t>
                      </a:r>
                      <a:r>
                        <a:rPr lang="en" sz="1200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erson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09100F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Executive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Marketing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CSM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CPM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launch goals and progress</a:t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9" name="Google Shape;149;p20"/>
          <p:cNvGrpSpPr/>
          <p:nvPr/>
        </p:nvGrpSpPr>
        <p:grpSpPr>
          <a:xfrm>
            <a:off x="457221" y="4333680"/>
            <a:ext cx="7587128" cy="566406"/>
            <a:chOff x="1735666" y="10383745"/>
            <a:chExt cx="20912700" cy="1384516"/>
          </a:xfrm>
        </p:grpSpPr>
        <p:sp>
          <p:nvSpPr>
            <p:cNvPr id="150" name="Google Shape;150;p20"/>
            <p:cNvSpPr/>
            <p:nvPr/>
          </p:nvSpPr>
          <p:spPr>
            <a:xfrm>
              <a:off x="1735666" y="10383745"/>
              <a:ext cx="20912700" cy="1384500"/>
            </a:xfrm>
            <a:prstGeom prst="roundRect">
              <a:avLst>
                <a:gd fmla="val 241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42900" rotWithShape="0" dir="5400000" dist="25400">
                <a:srgbClr val="000000">
                  <a:alpha val="149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51" name="Google Shape;151;p20"/>
            <p:cNvCxnSpPr/>
            <p:nvPr/>
          </p:nvCxnSpPr>
          <p:spPr>
            <a:xfrm rot="10800000">
              <a:off x="17724969" y="10589562"/>
              <a:ext cx="0" cy="1178700"/>
            </a:xfrm>
            <a:prstGeom prst="straightConnector1">
              <a:avLst/>
            </a:prstGeom>
            <a:noFill/>
            <a:ln cap="rnd" cmpd="sng" w="25400">
              <a:solidFill>
                <a:srgbClr val="ADACB4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2" name="Google Shape;152;p20"/>
          <p:cNvGrpSpPr/>
          <p:nvPr/>
        </p:nvGrpSpPr>
        <p:grpSpPr>
          <a:xfrm>
            <a:off x="457221" y="3615581"/>
            <a:ext cx="7587128" cy="566652"/>
            <a:chOff x="1735666" y="8688777"/>
            <a:chExt cx="20912700" cy="1958700"/>
          </a:xfrm>
        </p:grpSpPr>
        <p:sp>
          <p:nvSpPr>
            <p:cNvPr id="153" name="Google Shape;153;p20"/>
            <p:cNvSpPr/>
            <p:nvPr/>
          </p:nvSpPr>
          <p:spPr>
            <a:xfrm>
              <a:off x="1735666" y="8688777"/>
              <a:ext cx="20912700" cy="1958700"/>
            </a:xfrm>
            <a:prstGeom prst="roundRect">
              <a:avLst>
                <a:gd fmla="val 241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42900" rotWithShape="0" dir="5400000" dist="25400">
                <a:srgbClr val="000000">
                  <a:alpha val="149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54" name="Google Shape;154;p20"/>
            <p:cNvCxnSpPr/>
            <p:nvPr/>
          </p:nvCxnSpPr>
          <p:spPr>
            <a:xfrm rot="10800000">
              <a:off x="17724969" y="8894594"/>
              <a:ext cx="0" cy="1178700"/>
            </a:xfrm>
            <a:prstGeom prst="straightConnector1">
              <a:avLst/>
            </a:prstGeom>
            <a:noFill/>
            <a:ln cap="rnd" cmpd="sng" w="25400">
              <a:solidFill>
                <a:srgbClr val="ADACB4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5" name="Google Shape;155;p20"/>
          <p:cNvGrpSpPr/>
          <p:nvPr/>
        </p:nvGrpSpPr>
        <p:grpSpPr>
          <a:xfrm>
            <a:off x="457221" y="2885426"/>
            <a:ext cx="7587128" cy="560581"/>
            <a:chOff x="1735666" y="6993810"/>
            <a:chExt cx="20912700" cy="1590300"/>
          </a:xfrm>
        </p:grpSpPr>
        <p:sp>
          <p:nvSpPr>
            <p:cNvPr id="156" name="Google Shape;156;p20"/>
            <p:cNvSpPr/>
            <p:nvPr/>
          </p:nvSpPr>
          <p:spPr>
            <a:xfrm>
              <a:off x="1735666" y="6993810"/>
              <a:ext cx="20912700" cy="1590300"/>
            </a:xfrm>
            <a:prstGeom prst="roundRect">
              <a:avLst>
                <a:gd fmla="val 241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42900" rotWithShape="0" dir="5400000" dist="25400">
                <a:srgbClr val="000000">
                  <a:alpha val="149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57" name="Google Shape;157;p20"/>
            <p:cNvCxnSpPr/>
            <p:nvPr/>
          </p:nvCxnSpPr>
          <p:spPr>
            <a:xfrm rot="10800000">
              <a:off x="17724969" y="7199627"/>
              <a:ext cx="0" cy="1178700"/>
            </a:xfrm>
            <a:prstGeom prst="straightConnector1">
              <a:avLst/>
            </a:prstGeom>
            <a:noFill/>
            <a:ln cap="rnd" cmpd="sng" w="25400">
              <a:solidFill>
                <a:srgbClr val="ADACB4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8" name="Google Shape;158;p20"/>
          <p:cNvGrpSpPr/>
          <p:nvPr/>
        </p:nvGrpSpPr>
        <p:grpSpPr>
          <a:xfrm>
            <a:off x="457221" y="2176111"/>
            <a:ext cx="7587128" cy="560581"/>
            <a:chOff x="1735666" y="5298842"/>
            <a:chExt cx="20912700" cy="1590300"/>
          </a:xfrm>
        </p:grpSpPr>
        <p:sp>
          <p:nvSpPr>
            <p:cNvPr id="159" name="Google Shape;159;p20"/>
            <p:cNvSpPr/>
            <p:nvPr/>
          </p:nvSpPr>
          <p:spPr>
            <a:xfrm>
              <a:off x="1735666" y="5298842"/>
              <a:ext cx="20912700" cy="1590300"/>
            </a:xfrm>
            <a:prstGeom prst="roundRect">
              <a:avLst>
                <a:gd fmla="val 241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42900" rotWithShape="0" dir="5400000" dist="25400">
                <a:srgbClr val="000000">
                  <a:alpha val="149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60" name="Google Shape;160;p20"/>
            <p:cNvCxnSpPr/>
            <p:nvPr/>
          </p:nvCxnSpPr>
          <p:spPr>
            <a:xfrm rot="10800000">
              <a:off x="17724969" y="5504658"/>
              <a:ext cx="0" cy="1178700"/>
            </a:xfrm>
            <a:prstGeom prst="straightConnector1">
              <a:avLst/>
            </a:prstGeom>
            <a:noFill/>
            <a:ln cap="rnd" cmpd="sng" w="25400">
              <a:solidFill>
                <a:srgbClr val="ADACB4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1" name="Google Shape;161;p20"/>
          <p:cNvGrpSpPr/>
          <p:nvPr/>
        </p:nvGrpSpPr>
        <p:grpSpPr>
          <a:xfrm>
            <a:off x="457221" y="1453735"/>
            <a:ext cx="7587128" cy="560581"/>
            <a:chOff x="1735666" y="3603875"/>
            <a:chExt cx="20912700" cy="1590300"/>
          </a:xfrm>
        </p:grpSpPr>
        <p:sp>
          <p:nvSpPr>
            <p:cNvPr id="162" name="Google Shape;162;p20"/>
            <p:cNvSpPr/>
            <p:nvPr/>
          </p:nvSpPr>
          <p:spPr>
            <a:xfrm>
              <a:off x="1735666" y="3603875"/>
              <a:ext cx="20912700" cy="1590300"/>
            </a:xfrm>
            <a:prstGeom prst="roundRect">
              <a:avLst>
                <a:gd fmla="val 241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42900" rotWithShape="0" dir="5400000" dist="25400">
                <a:srgbClr val="000000">
                  <a:alpha val="149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63" name="Google Shape;163;p20"/>
            <p:cNvCxnSpPr/>
            <p:nvPr/>
          </p:nvCxnSpPr>
          <p:spPr>
            <a:xfrm rot="10800000">
              <a:off x="17724969" y="3809691"/>
              <a:ext cx="0" cy="1178700"/>
            </a:xfrm>
            <a:prstGeom prst="straightConnector1">
              <a:avLst/>
            </a:prstGeom>
            <a:noFill/>
            <a:ln cap="rnd" cmpd="sng" w="25400">
              <a:solidFill>
                <a:srgbClr val="ADACB4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4" name="Google Shape;164;p20"/>
          <p:cNvGrpSpPr/>
          <p:nvPr/>
        </p:nvGrpSpPr>
        <p:grpSpPr>
          <a:xfrm>
            <a:off x="541117" y="1539940"/>
            <a:ext cx="412939" cy="388208"/>
            <a:chOff x="1966911" y="3848429"/>
            <a:chExt cx="1138200" cy="1101300"/>
          </a:xfrm>
        </p:grpSpPr>
        <p:sp>
          <p:nvSpPr>
            <p:cNvPr id="165" name="Google Shape;165;p20"/>
            <p:cNvSpPr/>
            <p:nvPr/>
          </p:nvSpPr>
          <p:spPr>
            <a:xfrm>
              <a:off x="1966911" y="3848429"/>
              <a:ext cx="1138200" cy="1101300"/>
            </a:xfrm>
            <a:prstGeom prst="roundRect">
              <a:avLst>
                <a:gd fmla="val 21531" name="adj"/>
              </a:avLst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2137071" y="4060485"/>
              <a:ext cx="798000" cy="677100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FEFC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</p:grpSp>
      <p:sp>
        <p:nvSpPr>
          <p:cNvPr id="167" name="Google Shape;167;p20"/>
          <p:cNvSpPr txBox="1"/>
          <p:nvPr/>
        </p:nvSpPr>
        <p:spPr>
          <a:xfrm>
            <a:off x="6427308" y="1579528"/>
            <a:ext cx="7749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67%</a:t>
            </a:r>
            <a:endParaRPr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8" name="Google Shape;168;p20"/>
          <p:cNvGrpSpPr/>
          <p:nvPr/>
        </p:nvGrpSpPr>
        <p:grpSpPr>
          <a:xfrm>
            <a:off x="7739820" y="1608620"/>
            <a:ext cx="99806" cy="96973"/>
            <a:chOff x="21808956" y="4043257"/>
            <a:chExt cx="275100" cy="275100"/>
          </a:xfrm>
        </p:grpSpPr>
        <p:sp>
          <p:nvSpPr>
            <p:cNvPr id="169" name="Google Shape;169;p20"/>
            <p:cNvSpPr/>
            <p:nvPr/>
          </p:nvSpPr>
          <p:spPr>
            <a:xfrm>
              <a:off x="21808956" y="4043257"/>
              <a:ext cx="275100" cy="275100"/>
            </a:xfrm>
            <a:prstGeom prst="ellipse">
              <a:avLst/>
            </a:prstGeom>
            <a:solidFill>
              <a:srgbClr val="E3E4E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21889231" y="4142159"/>
              <a:ext cx="123201" cy="80593"/>
            </a:xfrm>
            <a:custGeom>
              <a:rect b="b" l="l" r="r" t="t"/>
              <a:pathLst>
                <a:path extrusionOk="0" h="21167" w="21315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solidFill>
              <a:srgbClr val="B1B9C2"/>
            </a:solidFill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5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1" name="Google Shape;171;p20"/>
          <p:cNvSpPr/>
          <p:nvPr/>
        </p:nvSpPr>
        <p:spPr>
          <a:xfrm>
            <a:off x="6445095" y="1751343"/>
            <a:ext cx="1393200" cy="96900"/>
          </a:xfrm>
          <a:prstGeom prst="roundRect">
            <a:avLst>
              <a:gd fmla="val 50000" name="adj"/>
            </a:avLst>
          </a:prstGeom>
          <a:solidFill>
            <a:srgbClr val="E3E4E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52A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6445096" y="1751343"/>
            <a:ext cx="843600" cy="96900"/>
          </a:xfrm>
          <a:prstGeom prst="roundRect">
            <a:avLst>
              <a:gd fmla="val 5000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3" name="Google Shape;173;p20"/>
          <p:cNvGrpSpPr/>
          <p:nvPr/>
        </p:nvGrpSpPr>
        <p:grpSpPr>
          <a:xfrm>
            <a:off x="541117" y="2262315"/>
            <a:ext cx="412939" cy="388208"/>
            <a:chOff x="1966911" y="5543393"/>
            <a:chExt cx="1138200" cy="1101300"/>
          </a:xfrm>
        </p:grpSpPr>
        <p:sp>
          <p:nvSpPr>
            <p:cNvPr id="174" name="Google Shape;174;p20"/>
            <p:cNvSpPr/>
            <p:nvPr/>
          </p:nvSpPr>
          <p:spPr>
            <a:xfrm>
              <a:off x="1966911" y="5543393"/>
              <a:ext cx="1138200" cy="1101300"/>
            </a:xfrm>
            <a:prstGeom prst="roundRect">
              <a:avLst>
                <a:gd fmla="val 21531" name="adj"/>
              </a:avLst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2137071" y="5755444"/>
              <a:ext cx="798000" cy="677100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FEFC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grpSp>
        <p:nvGrpSpPr>
          <p:cNvPr id="176" name="Google Shape;176;p20"/>
          <p:cNvGrpSpPr/>
          <p:nvPr/>
        </p:nvGrpSpPr>
        <p:grpSpPr>
          <a:xfrm>
            <a:off x="7739820" y="2330998"/>
            <a:ext cx="99806" cy="96973"/>
            <a:chOff x="21808956" y="5738225"/>
            <a:chExt cx="275100" cy="275100"/>
          </a:xfrm>
        </p:grpSpPr>
        <p:sp>
          <p:nvSpPr>
            <p:cNvPr id="177" name="Google Shape;177;p20"/>
            <p:cNvSpPr/>
            <p:nvPr/>
          </p:nvSpPr>
          <p:spPr>
            <a:xfrm>
              <a:off x="21808956" y="5738225"/>
              <a:ext cx="275100" cy="275100"/>
            </a:xfrm>
            <a:prstGeom prst="ellipse">
              <a:avLst/>
            </a:prstGeom>
            <a:solidFill>
              <a:srgbClr val="6C706F"/>
            </a:solidFill>
            <a:ln>
              <a:noFill/>
            </a:ln>
            <a:effectLst>
              <a:outerShdw blurRad="342900" rotWithShape="0" dir="5400000" dist="25400">
                <a:srgbClr val="000000">
                  <a:alpha val="2471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1889231" y="5837127"/>
              <a:ext cx="123201" cy="80593"/>
            </a:xfrm>
            <a:custGeom>
              <a:rect b="b" l="l" r="r" t="t"/>
              <a:pathLst>
                <a:path extrusionOk="0" h="21167" w="21315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solidFill>
              <a:srgbClr val="6C706F"/>
            </a:solidFill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5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20"/>
          <p:cNvSpPr txBox="1"/>
          <p:nvPr/>
        </p:nvSpPr>
        <p:spPr>
          <a:xfrm>
            <a:off x="6427308" y="2301968"/>
            <a:ext cx="7749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25%</a:t>
            </a:r>
            <a:endParaRPr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6445095" y="2473786"/>
            <a:ext cx="1393200" cy="96900"/>
          </a:xfrm>
          <a:prstGeom prst="roundRect">
            <a:avLst>
              <a:gd fmla="val 50000" name="adj"/>
            </a:avLst>
          </a:prstGeom>
          <a:solidFill>
            <a:srgbClr val="E3E4E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2F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6445095" y="2473786"/>
            <a:ext cx="479700" cy="96900"/>
          </a:xfrm>
          <a:prstGeom prst="roundRect">
            <a:avLst>
              <a:gd fmla="val 5000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2" name="Google Shape;182;p20"/>
          <p:cNvGrpSpPr/>
          <p:nvPr/>
        </p:nvGrpSpPr>
        <p:grpSpPr>
          <a:xfrm>
            <a:off x="541117" y="2971635"/>
            <a:ext cx="412939" cy="388208"/>
            <a:chOff x="1966911" y="7238365"/>
            <a:chExt cx="1138200" cy="1101300"/>
          </a:xfrm>
        </p:grpSpPr>
        <p:sp>
          <p:nvSpPr>
            <p:cNvPr id="183" name="Google Shape;183;p20"/>
            <p:cNvSpPr/>
            <p:nvPr/>
          </p:nvSpPr>
          <p:spPr>
            <a:xfrm>
              <a:off x="1966911" y="7238365"/>
              <a:ext cx="1138200" cy="1101300"/>
            </a:xfrm>
            <a:prstGeom prst="roundRect">
              <a:avLst>
                <a:gd fmla="val 21531" name="adj"/>
              </a:avLst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20"/>
            <p:cNvSpPr txBox="1"/>
            <p:nvPr/>
          </p:nvSpPr>
          <p:spPr>
            <a:xfrm>
              <a:off x="2137071" y="7450411"/>
              <a:ext cx="798000" cy="677100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FEFC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185" name="Google Shape;185;p20"/>
          <p:cNvGrpSpPr/>
          <p:nvPr/>
        </p:nvGrpSpPr>
        <p:grpSpPr>
          <a:xfrm>
            <a:off x="7739820" y="3040303"/>
            <a:ext cx="99806" cy="96973"/>
            <a:chOff x="21808956" y="7433193"/>
            <a:chExt cx="275100" cy="275100"/>
          </a:xfrm>
        </p:grpSpPr>
        <p:sp>
          <p:nvSpPr>
            <p:cNvPr id="186" name="Google Shape;186;p20"/>
            <p:cNvSpPr/>
            <p:nvPr/>
          </p:nvSpPr>
          <p:spPr>
            <a:xfrm>
              <a:off x="21808956" y="7433193"/>
              <a:ext cx="275100" cy="275100"/>
            </a:xfrm>
            <a:prstGeom prst="ellipse">
              <a:avLst/>
            </a:prstGeom>
            <a:solidFill>
              <a:srgbClr val="E3E4E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1889231" y="7532093"/>
              <a:ext cx="123201" cy="80593"/>
            </a:xfrm>
            <a:custGeom>
              <a:rect b="b" l="l" r="r" t="t"/>
              <a:pathLst>
                <a:path extrusionOk="0" h="21167" w="21315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solidFill>
              <a:srgbClr val="B1B9C2"/>
            </a:solidFill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5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8" name="Google Shape;188;p20"/>
          <p:cNvSpPr txBox="1"/>
          <p:nvPr/>
        </p:nvSpPr>
        <p:spPr>
          <a:xfrm>
            <a:off x="6427308" y="3011349"/>
            <a:ext cx="7749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78%</a:t>
            </a:r>
            <a:endParaRPr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6445095" y="3183166"/>
            <a:ext cx="1393200" cy="96900"/>
          </a:xfrm>
          <a:prstGeom prst="roundRect">
            <a:avLst>
              <a:gd fmla="val 50000" name="adj"/>
            </a:avLst>
          </a:prstGeom>
          <a:solidFill>
            <a:srgbClr val="E3E4E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2F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6445096" y="3183166"/>
            <a:ext cx="968100" cy="96900"/>
          </a:xfrm>
          <a:prstGeom prst="roundRect">
            <a:avLst>
              <a:gd fmla="val 5000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541117" y="3700987"/>
            <a:ext cx="412939" cy="388208"/>
            <a:chOff x="1966911" y="8933332"/>
            <a:chExt cx="1138200" cy="1101300"/>
          </a:xfrm>
        </p:grpSpPr>
        <p:sp>
          <p:nvSpPr>
            <p:cNvPr id="192" name="Google Shape;192;p20"/>
            <p:cNvSpPr/>
            <p:nvPr/>
          </p:nvSpPr>
          <p:spPr>
            <a:xfrm>
              <a:off x="1966911" y="8933332"/>
              <a:ext cx="1138200" cy="1101300"/>
            </a:xfrm>
            <a:prstGeom prst="roundRect">
              <a:avLst>
                <a:gd fmla="val 21531" name="adj"/>
              </a:avLst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2137071" y="9145378"/>
              <a:ext cx="798000" cy="677100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FEFC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/>
            </a:p>
          </p:txBody>
        </p:sp>
      </p:grpSp>
      <p:grpSp>
        <p:nvGrpSpPr>
          <p:cNvPr id="194" name="Google Shape;194;p20"/>
          <p:cNvGrpSpPr/>
          <p:nvPr/>
        </p:nvGrpSpPr>
        <p:grpSpPr>
          <a:xfrm>
            <a:off x="7739820" y="3769652"/>
            <a:ext cx="99806" cy="96973"/>
            <a:chOff x="21808956" y="9128160"/>
            <a:chExt cx="275100" cy="275100"/>
          </a:xfrm>
        </p:grpSpPr>
        <p:sp>
          <p:nvSpPr>
            <p:cNvPr id="195" name="Google Shape;195;p20"/>
            <p:cNvSpPr/>
            <p:nvPr/>
          </p:nvSpPr>
          <p:spPr>
            <a:xfrm>
              <a:off x="21808956" y="9128160"/>
              <a:ext cx="275100" cy="275100"/>
            </a:xfrm>
            <a:prstGeom prst="ellipse">
              <a:avLst/>
            </a:prstGeom>
            <a:solidFill>
              <a:srgbClr val="E3E4E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21889231" y="9227061"/>
              <a:ext cx="123201" cy="80593"/>
            </a:xfrm>
            <a:custGeom>
              <a:rect b="b" l="l" r="r" t="t"/>
              <a:pathLst>
                <a:path extrusionOk="0" h="21167" w="21315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solidFill>
              <a:srgbClr val="B1B9C2"/>
            </a:solidFill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5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7" name="Google Shape;197;p20"/>
          <p:cNvSpPr txBox="1"/>
          <p:nvPr/>
        </p:nvSpPr>
        <p:spPr>
          <a:xfrm>
            <a:off x="6427308" y="3740768"/>
            <a:ext cx="7749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35%</a:t>
            </a:r>
            <a:endParaRPr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6445095" y="3912582"/>
            <a:ext cx="1393200" cy="96900"/>
          </a:xfrm>
          <a:prstGeom prst="roundRect">
            <a:avLst>
              <a:gd fmla="val 50000" name="adj"/>
            </a:avLst>
          </a:prstGeom>
          <a:solidFill>
            <a:srgbClr val="E3E4E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2F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6445095" y="3912582"/>
            <a:ext cx="619200" cy="96900"/>
          </a:xfrm>
          <a:prstGeom prst="roundRect">
            <a:avLst>
              <a:gd fmla="val 5000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0" name="Google Shape;200;p20"/>
          <p:cNvGrpSpPr/>
          <p:nvPr/>
        </p:nvGrpSpPr>
        <p:grpSpPr>
          <a:xfrm>
            <a:off x="541117" y="4420296"/>
            <a:ext cx="412939" cy="388208"/>
            <a:chOff x="1966911" y="10628300"/>
            <a:chExt cx="1138200" cy="1101300"/>
          </a:xfrm>
        </p:grpSpPr>
        <p:sp>
          <p:nvSpPr>
            <p:cNvPr id="201" name="Google Shape;201;p20"/>
            <p:cNvSpPr/>
            <p:nvPr/>
          </p:nvSpPr>
          <p:spPr>
            <a:xfrm>
              <a:off x="1966911" y="10628300"/>
              <a:ext cx="1138200" cy="1101300"/>
            </a:xfrm>
            <a:prstGeom prst="roundRect">
              <a:avLst>
                <a:gd fmla="val 21531" name="adj"/>
              </a:avLst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20"/>
            <p:cNvSpPr txBox="1"/>
            <p:nvPr/>
          </p:nvSpPr>
          <p:spPr>
            <a:xfrm>
              <a:off x="2137071" y="10840348"/>
              <a:ext cx="798000" cy="677100"/>
            </a:xfrm>
            <a:prstGeom prst="rect">
              <a:avLst/>
            </a:prstGeom>
            <a:solidFill>
              <a:srgbClr val="6C706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FEFC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/>
            </a:p>
          </p:txBody>
        </p:sp>
      </p:grpSp>
      <p:grpSp>
        <p:nvGrpSpPr>
          <p:cNvPr id="203" name="Google Shape;203;p20"/>
          <p:cNvGrpSpPr/>
          <p:nvPr/>
        </p:nvGrpSpPr>
        <p:grpSpPr>
          <a:xfrm>
            <a:off x="7739820" y="4488980"/>
            <a:ext cx="99806" cy="96973"/>
            <a:chOff x="21808956" y="10823127"/>
            <a:chExt cx="275100" cy="275100"/>
          </a:xfrm>
        </p:grpSpPr>
        <p:sp>
          <p:nvSpPr>
            <p:cNvPr id="204" name="Google Shape;204;p20"/>
            <p:cNvSpPr/>
            <p:nvPr/>
          </p:nvSpPr>
          <p:spPr>
            <a:xfrm>
              <a:off x="21808956" y="10823127"/>
              <a:ext cx="275100" cy="275100"/>
            </a:xfrm>
            <a:prstGeom prst="ellipse">
              <a:avLst/>
            </a:prstGeom>
            <a:solidFill>
              <a:srgbClr val="E3E4E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21889231" y="10922028"/>
              <a:ext cx="123201" cy="80593"/>
            </a:xfrm>
            <a:custGeom>
              <a:rect b="b" l="l" r="r" t="t"/>
              <a:pathLst>
                <a:path extrusionOk="0" h="21167" w="21315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solidFill>
              <a:srgbClr val="B1B9C2"/>
            </a:solidFill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5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6" name="Google Shape;206;p20"/>
          <p:cNvGrpSpPr/>
          <p:nvPr/>
        </p:nvGrpSpPr>
        <p:grpSpPr>
          <a:xfrm>
            <a:off x="1123450" y="4374014"/>
            <a:ext cx="6079128" cy="241157"/>
            <a:chOff x="3572020" y="10497030"/>
            <a:chExt cx="16756141" cy="684134"/>
          </a:xfrm>
        </p:grpSpPr>
        <p:sp>
          <p:nvSpPr>
            <p:cNvPr id="207" name="Google Shape;207;p20"/>
            <p:cNvSpPr txBox="1"/>
            <p:nvPr/>
          </p:nvSpPr>
          <p:spPr>
            <a:xfrm>
              <a:off x="3572020" y="10497030"/>
              <a:ext cx="13982700" cy="68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6C706F"/>
                  </a:solidFill>
                  <a:latin typeface="Poppins"/>
                  <a:ea typeface="Poppins"/>
                  <a:cs typeface="Poppins"/>
                  <a:sym typeface="Poppins"/>
                </a:rPr>
                <a:t>Goal Description</a:t>
              </a:r>
              <a:endParaRPr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8" name="Google Shape;208;p20"/>
            <p:cNvSpPr txBox="1"/>
            <p:nvPr/>
          </p:nvSpPr>
          <p:spPr>
            <a:xfrm>
              <a:off x="18191861" y="10740163"/>
              <a:ext cx="2136300" cy="44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25">
                  <a:solidFill>
                    <a:srgbClr val="6C706F"/>
                  </a:solidFill>
                  <a:latin typeface="Poppins"/>
                  <a:ea typeface="Poppins"/>
                  <a:cs typeface="Poppins"/>
                  <a:sym typeface="Poppins"/>
                </a:rPr>
                <a:t>10%</a:t>
              </a:r>
              <a:endParaRPr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09" name="Google Shape;209;p20"/>
          <p:cNvSpPr/>
          <p:nvPr/>
        </p:nvSpPr>
        <p:spPr>
          <a:xfrm>
            <a:off x="6445095" y="4631965"/>
            <a:ext cx="1393200" cy="96900"/>
          </a:xfrm>
          <a:prstGeom prst="roundRect">
            <a:avLst>
              <a:gd fmla="val 50000" name="adj"/>
            </a:avLst>
          </a:prstGeom>
          <a:solidFill>
            <a:srgbClr val="E3E4E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2F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6445095" y="4631965"/>
            <a:ext cx="156600" cy="96900"/>
          </a:xfrm>
          <a:prstGeom prst="roundRect">
            <a:avLst>
              <a:gd fmla="val 50000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1037918" y="4555343"/>
            <a:ext cx="5183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Short Updated Status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1116599" y="3672127"/>
            <a:ext cx="5072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Goal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1031109" y="3853036"/>
            <a:ext cx="5183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Short Updated Status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1098025" y="2922973"/>
            <a:ext cx="5072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Goal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1012535" y="3103883"/>
            <a:ext cx="5183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Short Updated Status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1103802" y="2253978"/>
            <a:ext cx="5072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Goal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1018313" y="2434888"/>
            <a:ext cx="5183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Short Updated Status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1123407" y="1519600"/>
            <a:ext cx="5072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Goal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1037918" y="1700510"/>
            <a:ext cx="51834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Short Updated Status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launch timeline</a:t>
            </a:r>
            <a:endParaRPr/>
          </a:p>
        </p:txBody>
      </p:sp>
      <p:sp>
        <p:nvSpPr>
          <p:cNvPr id="225" name="Google Shape;225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530173" y="3987530"/>
            <a:ext cx="8046600" cy="325800"/>
          </a:xfrm>
          <a:prstGeom prst="roundRect">
            <a:avLst>
              <a:gd fmla="val 30272" name="adj"/>
            </a:avLst>
          </a:prstGeom>
          <a:solidFill>
            <a:srgbClr val="6C706F"/>
          </a:solidFill>
          <a:ln>
            <a:noFill/>
          </a:ln>
          <a:effectLst>
            <a:outerShdw blurRad="342900" rotWithShape="0" dir="5400000" dist="25400">
              <a:srgbClr val="000000">
                <a:alpha val="149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7" name="Google Shape;227;p21"/>
          <p:cNvGrpSpPr/>
          <p:nvPr/>
        </p:nvGrpSpPr>
        <p:grpSpPr>
          <a:xfrm>
            <a:off x="1038979" y="4042976"/>
            <a:ext cx="203282" cy="214957"/>
            <a:chOff x="0" y="0"/>
            <a:chExt cx="516600" cy="516600"/>
          </a:xfrm>
        </p:grpSpPr>
        <p:sp>
          <p:nvSpPr>
            <p:cNvPr id="228" name="Google Shape;228;p21"/>
            <p:cNvSpPr/>
            <p:nvPr/>
          </p:nvSpPr>
          <p:spPr>
            <a:xfrm>
              <a:off x="0" y="0"/>
              <a:ext cx="516600" cy="516600"/>
            </a:xfrm>
            <a:prstGeom prst="ellipse">
              <a:avLst/>
            </a:prstGeom>
            <a:solidFill>
              <a:srgbClr val="F6F6F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178142" y="178143"/>
              <a:ext cx="160500" cy="160500"/>
            </a:xfrm>
            <a:prstGeom prst="ellipse">
              <a:avLst/>
            </a:prstGeom>
            <a:solidFill>
              <a:srgbClr val="D2D4D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0" name="Google Shape;230;p21"/>
          <p:cNvGrpSpPr/>
          <p:nvPr/>
        </p:nvGrpSpPr>
        <p:grpSpPr>
          <a:xfrm>
            <a:off x="2165096" y="4042976"/>
            <a:ext cx="203282" cy="214957"/>
            <a:chOff x="0" y="0"/>
            <a:chExt cx="516600" cy="516600"/>
          </a:xfrm>
        </p:grpSpPr>
        <p:sp>
          <p:nvSpPr>
            <p:cNvPr id="231" name="Google Shape;231;p21"/>
            <p:cNvSpPr/>
            <p:nvPr/>
          </p:nvSpPr>
          <p:spPr>
            <a:xfrm>
              <a:off x="0" y="0"/>
              <a:ext cx="516600" cy="516600"/>
            </a:xfrm>
            <a:prstGeom prst="ellipse">
              <a:avLst/>
            </a:prstGeom>
            <a:solidFill>
              <a:srgbClr val="F6F6F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178142" y="178143"/>
              <a:ext cx="160500" cy="160500"/>
            </a:xfrm>
            <a:prstGeom prst="ellipse">
              <a:avLst/>
            </a:prstGeom>
            <a:solidFill>
              <a:srgbClr val="D2D4D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3" name="Google Shape;233;p21"/>
          <p:cNvGrpSpPr/>
          <p:nvPr/>
        </p:nvGrpSpPr>
        <p:grpSpPr>
          <a:xfrm>
            <a:off x="3291215" y="4042976"/>
            <a:ext cx="203282" cy="214957"/>
            <a:chOff x="0" y="0"/>
            <a:chExt cx="516600" cy="516600"/>
          </a:xfrm>
        </p:grpSpPr>
        <p:sp>
          <p:nvSpPr>
            <p:cNvPr id="234" name="Google Shape;234;p21"/>
            <p:cNvSpPr/>
            <p:nvPr/>
          </p:nvSpPr>
          <p:spPr>
            <a:xfrm>
              <a:off x="0" y="0"/>
              <a:ext cx="516600" cy="516600"/>
            </a:xfrm>
            <a:prstGeom prst="ellipse">
              <a:avLst/>
            </a:prstGeom>
            <a:solidFill>
              <a:srgbClr val="F6F6F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178142" y="178143"/>
              <a:ext cx="160500" cy="160500"/>
            </a:xfrm>
            <a:prstGeom prst="ellipse">
              <a:avLst/>
            </a:prstGeom>
            <a:solidFill>
              <a:srgbClr val="D2D4D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6" name="Google Shape;236;p21"/>
          <p:cNvGrpSpPr/>
          <p:nvPr/>
        </p:nvGrpSpPr>
        <p:grpSpPr>
          <a:xfrm>
            <a:off x="4417333" y="4042976"/>
            <a:ext cx="203282" cy="214957"/>
            <a:chOff x="0" y="0"/>
            <a:chExt cx="516600" cy="516600"/>
          </a:xfrm>
        </p:grpSpPr>
        <p:sp>
          <p:nvSpPr>
            <p:cNvPr id="237" name="Google Shape;237;p21"/>
            <p:cNvSpPr/>
            <p:nvPr/>
          </p:nvSpPr>
          <p:spPr>
            <a:xfrm>
              <a:off x="0" y="0"/>
              <a:ext cx="516600" cy="516600"/>
            </a:xfrm>
            <a:prstGeom prst="ellipse">
              <a:avLst/>
            </a:prstGeom>
            <a:solidFill>
              <a:srgbClr val="F6F6F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178142" y="178143"/>
              <a:ext cx="160500" cy="160500"/>
            </a:xfrm>
            <a:prstGeom prst="ellipse">
              <a:avLst/>
            </a:prstGeom>
            <a:solidFill>
              <a:srgbClr val="D2D4D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9" name="Google Shape;239;p21"/>
          <p:cNvGrpSpPr/>
          <p:nvPr/>
        </p:nvGrpSpPr>
        <p:grpSpPr>
          <a:xfrm>
            <a:off x="5543451" y="4042976"/>
            <a:ext cx="203282" cy="214957"/>
            <a:chOff x="0" y="0"/>
            <a:chExt cx="516600" cy="516600"/>
          </a:xfrm>
        </p:grpSpPr>
        <p:sp>
          <p:nvSpPr>
            <p:cNvPr id="240" name="Google Shape;240;p21"/>
            <p:cNvSpPr/>
            <p:nvPr/>
          </p:nvSpPr>
          <p:spPr>
            <a:xfrm>
              <a:off x="0" y="0"/>
              <a:ext cx="516600" cy="516600"/>
            </a:xfrm>
            <a:prstGeom prst="ellipse">
              <a:avLst/>
            </a:prstGeom>
            <a:solidFill>
              <a:srgbClr val="F6F6F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178142" y="178143"/>
              <a:ext cx="160500" cy="160500"/>
            </a:xfrm>
            <a:prstGeom prst="ellipse">
              <a:avLst/>
            </a:prstGeom>
            <a:solidFill>
              <a:srgbClr val="D2D4D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2" name="Google Shape;242;p21"/>
          <p:cNvGrpSpPr/>
          <p:nvPr/>
        </p:nvGrpSpPr>
        <p:grpSpPr>
          <a:xfrm>
            <a:off x="6669570" y="4042976"/>
            <a:ext cx="203282" cy="214957"/>
            <a:chOff x="0" y="0"/>
            <a:chExt cx="516600" cy="516600"/>
          </a:xfrm>
        </p:grpSpPr>
        <p:sp>
          <p:nvSpPr>
            <p:cNvPr id="243" name="Google Shape;243;p21"/>
            <p:cNvSpPr/>
            <p:nvPr/>
          </p:nvSpPr>
          <p:spPr>
            <a:xfrm>
              <a:off x="0" y="0"/>
              <a:ext cx="516600" cy="516600"/>
            </a:xfrm>
            <a:prstGeom prst="ellipse">
              <a:avLst/>
            </a:prstGeom>
            <a:solidFill>
              <a:srgbClr val="F6F6F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178142" y="178143"/>
              <a:ext cx="160500" cy="160500"/>
            </a:xfrm>
            <a:prstGeom prst="ellipse">
              <a:avLst/>
            </a:prstGeom>
            <a:solidFill>
              <a:srgbClr val="D2D4D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7795687" y="4042976"/>
            <a:ext cx="203282" cy="214957"/>
            <a:chOff x="0" y="0"/>
            <a:chExt cx="516600" cy="516600"/>
          </a:xfrm>
        </p:grpSpPr>
        <p:sp>
          <p:nvSpPr>
            <p:cNvPr id="246" name="Google Shape;246;p21"/>
            <p:cNvSpPr/>
            <p:nvPr/>
          </p:nvSpPr>
          <p:spPr>
            <a:xfrm>
              <a:off x="0" y="0"/>
              <a:ext cx="516600" cy="516600"/>
            </a:xfrm>
            <a:prstGeom prst="ellipse">
              <a:avLst/>
            </a:prstGeom>
            <a:solidFill>
              <a:srgbClr val="F6F6F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178142" y="178143"/>
              <a:ext cx="160500" cy="160500"/>
            </a:xfrm>
            <a:prstGeom prst="ellipse">
              <a:avLst/>
            </a:prstGeom>
            <a:solidFill>
              <a:srgbClr val="D2D4D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8" name="Google Shape;248;p21"/>
          <p:cNvSpPr/>
          <p:nvPr/>
        </p:nvSpPr>
        <p:spPr>
          <a:xfrm>
            <a:off x="1026410" y="4382932"/>
            <a:ext cx="311904" cy="1833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T-60</a:t>
            </a:r>
            <a:endParaRPr b="1" sz="825"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2108041" y="4387545"/>
            <a:ext cx="316440" cy="1833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T-45</a:t>
            </a:r>
            <a:endParaRPr b="1" sz="825"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3250468" y="4387545"/>
            <a:ext cx="316440" cy="1833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T-30</a:t>
            </a:r>
            <a:endParaRPr b="1" sz="825"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4376510" y="4387545"/>
            <a:ext cx="329022" cy="1833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T-15</a:t>
            </a:r>
            <a:endParaRPr b="1" sz="825"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5488082" y="4387545"/>
            <a:ext cx="329022" cy="1833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T-10</a:t>
            </a:r>
            <a:endParaRPr b="1" sz="825"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6412251" y="4387545"/>
            <a:ext cx="781110" cy="1833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Launch Date</a:t>
            </a:r>
            <a:endParaRPr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7302675" y="4338678"/>
            <a:ext cx="1252422" cy="3246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T +10</a:t>
            </a:r>
            <a:b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825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Post Launch Activities</a:t>
            </a:r>
            <a:endParaRPr b="1" sz="825">
              <a:solidFill>
                <a:srgbClr val="6C7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5" name="Google Shape;255;p21"/>
          <p:cNvCxnSpPr/>
          <p:nvPr/>
        </p:nvCxnSpPr>
        <p:spPr>
          <a:xfrm>
            <a:off x="1147265" y="2226622"/>
            <a:ext cx="0" cy="1513689"/>
          </a:xfrm>
          <a:prstGeom prst="straightConnector1">
            <a:avLst/>
          </a:prstGeom>
          <a:noFill/>
          <a:ln cap="rnd" cmpd="sng" w="19050">
            <a:solidFill>
              <a:srgbClr val="6C706F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256" name="Google Shape;256;p21"/>
          <p:cNvSpPr txBox="1"/>
          <p:nvPr/>
        </p:nvSpPr>
        <p:spPr>
          <a:xfrm>
            <a:off x="413710" y="1498237"/>
            <a:ext cx="1581398" cy="315945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HL Goal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413709" y="1858811"/>
            <a:ext cx="1581398" cy="196358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Short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8" name="Google Shape;258;p21"/>
          <p:cNvCxnSpPr/>
          <p:nvPr/>
        </p:nvCxnSpPr>
        <p:spPr>
          <a:xfrm>
            <a:off x="3392872" y="2234005"/>
            <a:ext cx="0" cy="1513500"/>
          </a:xfrm>
          <a:prstGeom prst="straightConnector1">
            <a:avLst/>
          </a:prstGeom>
          <a:noFill/>
          <a:ln cap="rnd" cmpd="sng" w="19050">
            <a:solidFill>
              <a:srgbClr val="6C706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259" name="Google Shape;259;p21"/>
          <p:cNvCxnSpPr/>
          <p:nvPr/>
        </p:nvCxnSpPr>
        <p:spPr>
          <a:xfrm>
            <a:off x="5638603" y="2234005"/>
            <a:ext cx="0" cy="1513500"/>
          </a:xfrm>
          <a:prstGeom prst="straightConnector1">
            <a:avLst/>
          </a:prstGeom>
          <a:noFill/>
          <a:ln cap="rnd" cmpd="sng" w="19050">
            <a:solidFill>
              <a:srgbClr val="6C706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7897345" y="2234005"/>
            <a:ext cx="0" cy="1513500"/>
          </a:xfrm>
          <a:prstGeom prst="straightConnector1">
            <a:avLst/>
          </a:prstGeom>
          <a:noFill/>
          <a:ln cap="rnd" cmpd="sng" w="19050">
            <a:solidFill>
              <a:srgbClr val="6C706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261" name="Google Shape;261;p21"/>
          <p:cNvCxnSpPr/>
          <p:nvPr/>
        </p:nvCxnSpPr>
        <p:spPr>
          <a:xfrm>
            <a:off x="2266752" y="3191608"/>
            <a:ext cx="0" cy="547200"/>
          </a:xfrm>
          <a:prstGeom prst="straightConnector1">
            <a:avLst/>
          </a:prstGeom>
          <a:noFill/>
          <a:ln cap="rnd" cmpd="sng" w="19050">
            <a:solidFill>
              <a:srgbClr val="6C706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262" name="Google Shape;262;p21"/>
          <p:cNvCxnSpPr/>
          <p:nvPr/>
        </p:nvCxnSpPr>
        <p:spPr>
          <a:xfrm>
            <a:off x="4518989" y="3191608"/>
            <a:ext cx="0" cy="547200"/>
          </a:xfrm>
          <a:prstGeom prst="straightConnector1">
            <a:avLst/>
          </a:prstGeom>
          <a:noFill/>
          <a:ln cap="rnd" cmpd="sng" w="19050">
            <a:solidFill>
              <a:srgbClr val="6C706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263" name="Google Shape;263;p21"/>
          <p:cNvCxnSpPr/>
          <p:nvPr/>
        </p:nvCxnSpPr>
        <p:spPr>
          <a:xfrm>
            <a:off x="6771223" y="3191608"/>
            <a:ext cx="0" cy="547200"/>
          </a:xfrm>
          <a:prstGeom prst="straightConnector1">
            <a:avLst/>
          </a:prstGeom>
          <a:noFill/>
          <a:ln cap="rnd" cmpd="sng" w="19050">
            <a:solidFill>
              <a:srgbClr val="6C706F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264" name="Google Shape;264;p21"/>
          <p:cNvSpPr txBox="1"/>
          <p:nvPr/>
        </p:nvSpPr>
        <p:spPr>
          <a:xfrm>
            <a:off x="1444558" y="2597284"/>
            <a:ext cx="1581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HL Goal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1444557" y="2957845"/>
            <a:ext cx="15813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Short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2500584" y="1586278"/>
            <a:ext cx="1581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HL Goal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2500583" y="1946839"/>
            <a:ext cx="15813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Short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3690289" y="2496486"/>
            <a:ext cx="1581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HL Goal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3690288" y="2857047"/>
            <a:ext cx="15813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Short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4752820" y="1584680"/>
            <a:ext cx="1581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HL Goal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4752819" y="1945241"/>
            <a:ext cx="15813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Short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878938" y="2524937"/>
            <a:ext cx="1581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HL Goal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5878938" y="2885498"/>
            <a:ext cx="15813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Short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6948524" y="1613125"/>
            <a:ext cx="1581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HL Goal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6948524" y="1973687"/>
            <a:ext cx="15813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Short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T-60 milestone details</a:t>
            </a:r>
            <a:endParaRPr/>
          </a:p>
        </p:txBody>
      </p:sp>
      <p:sp>
        <p:nvSpPr>
          <p:cNvPr id="281" name="Google Shape;281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2019458" y="1475125"/>
            <a:ext cx="5757300" cy="3188100"/>
          </a:xfrm>
          <a:prstGeom prst="roundRect">
            <a:avLst>
              <a:gd fmla="val 4221" name="adj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dir="5400000" dist="25400">
              <a:srgbClr val="000000">
                <a:alpha val="149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2412469" y="1546572"/>
            <a:ext cx="5139600" cy="298800"/>
          </a:xfrm>
          <a:prstGeom prst="roundRect">
            <a:avLst>
              <a:gd fmla="val 30272" name="adj"/>
            </a:avLst>
          </a:prstGeom>
          <a:solidFill>
            <a:srgbClr val="6C70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2F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13651" y="1865112"/>
            <a:ext cx="2077500" cy="2024700"/>
          </a:xfrm>
          <a:prstGeom prst="roundRect">
            <a:avLst>
              <a:gd fmla="val 5249" name="adj"/>
            </a:avLst>
          </a:prstGeom>
          <a:solidFill>
            <a:srgbClr val="6C706F"/>
          </a:solidFill>
          <a:ln>
            <a:noFill/>
          </a:ln>
          <a:effectLst>
            <a:outerShdw blurRad="342900" rotWithShape="0" dir="5400000" dist="25400">
              <a:srgbClr val="000000">
                <a:alpha val="247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5" name="Google Shape;285;p22"/>
          <p:cNvGrpSpPr/>
          <p:nvPr/>
        </p:nvGrpSpPr>
        <p:grpSpPr>
          <a:xfrm>
            <a:off x="2680001" y="1573760"/>
            <a:ext cx="4861474" cy="2979219"/>
            <a:chOff x="9637718" y="2635386"/>
            <a:chExt cx="12646914" cy="8504763"/>
          </a:xfrm>
        </p:grpSpPr>
        <p:grpSp>
          <p:nvGrpSpPr>
            <p:cNvPr id="286" name="Google Shape;286;p22"/>
            <p:cNvGrpSpPr/>
            <p:nvPr/>
          </p:nvGrpSpPr>
          <p:grpSpPr>
            <a:xfrm>
              <a:off x="9643532" y="4255226"/>
              <a:ext cx="12641100" cy="6200832"/>
              <a:chOff x="9643532" y="4255226"/>
              <a:chExt cx="12641100" cy="6200832"/>
            </a:xfrm>
          </p:grpSpPr>
          <p:cxnSp>
            <p:nvCxnSpPr>
              <p:cNvPr id="287" name="Google Shape;287;p22"/>
              <p:cNvCxnSpPr/>
              <p:nvPr/>
            </p:nvCxnSpPr>
            <p:spPr>
              <a:xfrm>
                <a:off x="9643532" y="4255226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22"/>
              <p:cNvCxnSpPr/>
              <p:nvPr/>
            </p:nvCxnSpPr>
            <p:spPr>
              <a:xfrm>
                <a:off x="9643532" y="5141060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9" name="Google Shape;289;p22"/>
              <p:cNvCxnSpPr/>
              <p:nvPr/>
            </p:nvCxnSpPr>
            <p:spPr>
              <a:xfrm>
                <a:off x="9643532" y="6026892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p22"/>
              <p:cNvCxnSpPr/>
              <p:nvPr/>
            </p:nvCxnSpPr>
            <p:spPr>
              <a:xfrm>
                <a:off x="9643532" y="6912725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22"/>
              <p:cNvCxnSpPr/>
              <p:nvPr/>
            </p:nvCxnSpPr>
            <p:spPr>
              <a:xfrm>
                <a:off x="9643532" y="7798558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p22"/>
              <p:cNvCxnSpPr/>
              <p:nvPr/>
            </p:nvCxnSpPr>
            <p:spPr>
              <a:xfrm>
                <a:off x="9643532" y="8684391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22"/>
              <p:cNvCxnSpPr/>
              <p:nvPr/>
            </p:nvCxnSpPr>
            <p:spPr>
              <a:xfrm>
                <a:off x="9643532" y="9570226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22"/>
              <p:cNvCxnSpPr/>
              <p:nvPr/>
            </p:nvCxnSpPr>
            <p:spPr>
              <a:xfrm>
                <a:off x="9643532" y="10456058"/>
                <a:ext cx="12641100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ADACB4"/>
                </a:solidFill>
                <a:prstDash val="dash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95" name="Google Shape;295;p22"/>
            <p:cNvGrpSpPr/>
            <p:nvPr/>
          </p:nvGrpSpPr>
          <p:grpSpPr>
            <a:xfrm>
              <a:off x="9637718" y="2635386"/>
              <a:ext cx="12532976" cy="8504763"/>
              <a:chOff x="9637718" y="2635386"/>
              <a:chExt cx="12532976" cy="8504763"/>
            </a:xfrm>
          </p:grpSpPr>
          <p:sp>
            <p:nvSpPr>
              <p:cNvPr id="296" name="Google Shape;296;p22"/>
              <p:cNvSpPr txBox="1"/>
              <p:nvPr/>
            </p:nvSpPr>
            <p:spPr>
              <a:xfrm>
                <a:off x="11894196" y="2651270"/>
                <a:ext cx="4109400" cy="67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Task to complete</a:t>
                </a:r>
                <a:endParaRPr b="1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7" name="Google Shape;297;p22"/>
              <p:cNvSpPr txBox="1"/>
              <p:nvPr/>
            </p:nvSpPr>
            <p:spPr>
              <a:xfrm>
                <a:off x="17425708" y="2635386"/>
                <a:ext cx="3851100" cy="67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Notes</a:t>
                </a:r>
                <a:endParaRPr b="1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8" name="Google Shape;298;p22"/>
              <p:cNvSpPr txBox="1"/>
              <p:nvPr/>
            </p:nvSpPr>
            <p:spPr>
              <a:xfrm>
                <a:off x="11894196" y="3620975"/>
                <a:ext cx="50991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ADACB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Short HL Description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9" name="Google Shape;299;p22"/>
              <p:cNvSpPr txBox="1"/>
              <p:nvPr/>
            </p:nvSpPr>
            <p:spPr>
              <a:xfrm>
                <a:off x="9726208" y="3620975"/>
                <a:ext cx="13944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302F3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Product </a:t>
                </a:r>
                <a:endParaRPr sz="1000">
                  <a:solidFill>
                    <a:srgbClr val="302F3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0" name="Google Shape;300;p22"/>
              <p:cNvSpPr txBox="1"/>
              <p:nvPr/>
            </p:nvSpPr>
            <p:spPr>
              <a:xfrm>
                <a:off x="17418092" y="3620975"/>
                <a:ext cx="47526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ADACB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Free Text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1" name="Google Shape;301;p22"/>
              <p:cNvSpPr txBox="1"/>
              <p:nvPr/>
            </p:nvSpPr>
            <p:spPr>
              <a:xfrm>
                <a:off x="9726208" y="4506808"/>
                <a:ext cx="13944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50">
                    <a:solidFill>
                      <a:srgbClr val="302F3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r>
                  <a:rPr lang="en" sz="1000">
                    <a:solidFill>
                      <a:srgbClr val="302F3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PMM</a:t>
                </a:r>
                <a:endParaRPr sz="1000">
                  <a:solidFill>
                    <a:srgbClr val="302F3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2" name="Google Shape;302;p22"/>
              <p:cNvSpPr txBox="1"/>
              <p:nvPr/>
            </p:nvSpPr>
            <p:spPr>
              <a:xfrm>
                <a:off x="17418094" y="4506810"/>
                <a:ext cx="47526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ADACB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Free Text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3" name="Google Shape;303;p22"/>
              <p:cNvSpPr txBox="1"/>
              <p:nvPr/>
            </p:nvSpPr>
            <p:spPr>
              <a:xfrm>
                <a:off x="9637718" y="5392636"/>
                <a:ext cx="21543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750">
                    <a:solidFill>
                      <a:srgbClr val="302F3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" sz="1000">
                    <a:solidFill>
                      <a:srgbClr val="302F3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Marketing</a:t>
                </a:r>
                <a:endParaRPr sz="1000">
                  <a:solidFill>
                    <a:srgbClr val="302F3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4" name="Google Shape;304;p22"/>
              <p:cNvSpPr txBox="1"/>
              <p:nvPr/>
            </p:nvSpPr>
            <p:spPr>
              <a:xfrm>
                <a:off x="9726208" y="6278474"/>
                <a:ext cx="13944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750">
                    <a:solidFill>
                      <a:srgbClr val="302F3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" sz="1000">
                    <a:solidFill>
                      <a:srgbClr val="302F3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SA</a:t>
                </a:r>
                <a:endParaRPr sz="1000">
                  <a:solidFill>
                    <a:srgbClr val="302F3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5" name="Google Shape;305;p22"/>
              <p:cNvSpPr txBox="1"/>
              <p:nvPr/>
            </p:nvSpPr>
            <p:spPr>
              <a:xfrm>
                <a:off x="9726208" y="7164305"/>
                <a:ext cx="13944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750">
                    <a:solidFill>
                      <a:srgbClr val="302F3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" sz="1000">
                    <a:solidFill>
                      <a:srgbClr val="302F3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CSM</a:t>
                </a:r>
                <a:endParaRPr sz="1000">
                  <a:solidFill>
                    <a:srgbClr val="302F3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6" name="Google Shape;306;p22"/>
              <p:cNvSpPr txBox="1"/>
              <p:nvPr/>
            </p:nvSpPr>
            <p:spPr>
              <a:xfrm>
                <a:off x="9814708" y="8072251"/>
                <a:ext cx="13944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750">
                    <a:solidFill>
                      <a:srgbClr val="302F3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b="0" sz="750">
                  <a:solidFill>
                    <a:srgbClr val="302F3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7" name="Google Shape;307;p22"/>
              <p:cNvSpPr txBox="1"/>
              <p:nvPr/>
            </p:nvSpPr>
            <p:spPr>
              <a:xfrm>
                <a:off x="9814708" y="8958083"/>
                <a:ext cx="13944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750">
                    <a:solidFill>
                      <a:srgbClr val="302F3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b="0" sz="750">
                  <a:solidFill>
                    <a:srgbClr val="302F3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8" name="Google Shape;308;p22"/>
              <p:cNvSpPr txBox="1"/>
              <p:nvPr/>
            </p:nvSpPr>
            <p:spPr>
              <a:xfrm>
                <a:off x="9814708" y="9843917"/>
                <a:ext cx="13944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750">
                    <a:solidFill>
                      <a:srgbClr val="302F3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b="0" sz="750">
                  <a:solidFill>
                    <a:srgbClr val="302F3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9" name="Google Shape;309;p22"/>
              <p:cNvSpPr txBox="1"/>
              <p:nvPr/>
            </p:nvSpPr>
            <p:spPr>
              <a:xfrm>
                <a:off x="9814708" y="10729749"/>
                <a:ext cx="13944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750">
                    <a:solidFill>
                      <a:srgbClr val="302F3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b="0" sz="750">
                  <a:solidFill>
                    <a:srgbClr val="302F3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10" name="Google Shape;310;p22"/>
          <p:cNvSpPr txBox="1"/>
          <p:nvPr/>
        </p:nvSpPr>
        <p:spPr>
          <a:xfrm>
            <a:off x="413650" y="2155463"/>
            <a:ext cx="2073000" cy="14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7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r>
            <a:endParaRPr sz="100"/>
          </a:p>
        </p:txBody>
      </p:sp>
      <p:sp>
        <p:nvSpPr>
          <p:cNvPr id="311" name="Google Shape;311;p22"/>
          <p:cNvSpPr txBox="1"/>
          <p:nvPr/>
        </p:nvSpPr>
        <p:spPr>
          <a:xfrm>
            <a:off x="457347" y="3503549"/>
            <a:ext cx="19551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THURSDAY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457347" y="1944644"/>
            <a:ext cx="19827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2722480" y="1579079"/>
            <a:ext cx="629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</a:t>
            </a: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</a:t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2744103" y="3484733"/>
            <a:ext cx="5361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50">
                <a:solidFill>
                  <a:srgbClr val="302F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02F31"/>
                </a:solidFill>
                <a:latin typeface="Poppins"/>
                <a:ea typeface="Poppins"/>
                <a:cs typeface="Poppins"/>
                <a:sym typeface="Poppins"/>
              </a:rPr>
              <a:t>CSM</a:t>
            </a:r>
            <a:endParaRPr sz="1000">
              <a:solidFill>
                <a:srgbClr val="302F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3548109" y="2216887"/>
            <a:ext cx="19605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CB4"/>
                </a:solidFill>
                <a:latin typeface="Poppins"/>
                <a:ea typeface="Poppins"/>
                <a:cs typeface="Poppins"/>
                <a:sym typeface="Poppins"/>
              </a:rPr>
              <a:t>Short HL Description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