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2405" r:id="rId3"/>
    <p:sldId id="2406" r:id="rId4"/>
    <p:sldId id="2378" r:id="rId5"/>
    <p:sldId id="2379" r:id="rId6"/>
    <p:sldId id="2381" r:id="rId7"/>
    <p:sldId id="2391" r:id="rId8"/>
    <p:sldId id="2414" r:id="rId9"/>
    <p:sldId id="2358" r:id="rId10"/>
    <p:sldId id="2389" r:id="rId11"/>
    <p:sldId id="2390" r:id="rId12"/>
    <p:sldId id="2449" r:id="rId13"/>
    <p:sldId id="2409" r:id="rId14"/>
    <p:sldId id="2366" r:id="rId15"/>
    <p:sldId id="2423" r:id="rId16"/>
    <p:sldId id="2448" r:id="rId17"/>
    <p:sldId id="357" r:id="rId18"/>
    <p:sldId id="2442" r:id="rId19"/>
    <p:sldId id="245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76"/>
    <p:restoredTop sz="96132"/>
  </p:normalViewPr>
  <p:slideViewPr>
    <p:cSldViewPr snapToGrid="0">
      <p:cViewPr varScale="1">
        <p:scale>
          <a:sx n="121" d="100"/>
          <a:sy n="121" d="100"/>
        </p:scale>
        <p:origin x="4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95D64-F0AA-4652-8A51-B1A69CB4B24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C2214C1-FD98-404C-B4E6-80BCA490ADCD}">
      <dgm:prSet/>
      <dgm:spPr/>
      <dgm:t>
        <a:bodyPr/>
        <a:lstStyle/>
        <a:p>
          <a:r>
            <a:rPr lang="en-GB" dirty="0"/>
            <a:t>1. Really hungry</a:t>
          </a:r>
          <a:endParaRPr lang="en-US" dirty="0"/>
        </a:p>
      </dgm:t>
    </dgm:pt>
    <dgm:pt modelId="{D0F1B6D5-DC10-4C6E-9F8A-BC930E744183}" type="parTrans" cxnId="{FC47248C-D100-4416-BAE8-6EB72A5EE315}">
      <dgm:prSet/>
      <dgm:spPr/>
      <dgm:t>
        <a:bodyPr/>
        <a:lstStyle/>
        <a:p>
          <a:endParaRPr lang="en-US"/>
        </a:p>
      </dgm:t>
    </dgm:pt>
    <dgm:pt modelId="{8C912451-F8E5-4368-9B08-BA09F150F1BB}" type="sibTrans" cxnId="{FC47248C-D100-4416-BAE8-6EB72A5EE315}">
      <dgm:prSet/>
      <dgm:spPr/>
      <dgm:t>
        <a:bodyPr/>
        <a:lstStyle/>
        <a:p>
          <a:endParaRPr lang="en-US"/>
        </a:p>
      </dgm:t>
    </dgm:pt>
    <dgm:pt modelId="{65BA278B-E9AF-4895-BDDA-D04AB015D877}">
      <dgm:prSet/>
      <dgm:spPr/>
      <dgm:t>
        <a:bodyPr/>
        <a:lstStyle/>
        <a:p>
          <a:r>
            <a:rPr lang="en-GB"/>
            <a:t>2. Quite hungry</a:t>
          </a:r>
          <a:endParaRPr lang="en-US"/>
        </a:p>
      </dgm:t>
    </dgm:pt>
    <dgm:pt modelId="{819D7008-48DC-40C0-8B8A-E84CE46C42FC}" type="parTrans" cxnId="{D1FB8F04-1175-46F1-BB2B-D9EBD48051DE}">
      <dgm:prSet/>
      <dgm:spPr/>
      <dgm:t>
        <a:bodyPr/>
        <a:lstStyle/>
        <a:p>
          <a:endParaRPr lang="en-US"/>
        </a:p>
      </dgm:t>
    </dgm:pt>
    <dgm:pt modelId="{DDE920B1-0195-4E56-BF82-DA48112A6016}" type="sibTrans" cxnId="{D1FB8F04-1175-46F1-BB2B-D9EBD48051DE}">
      <dgm:prSet/>
      <dgm:spPr/>
      <dgm:t>
        <a:bodyPr/>
        <a:lstStyle/>
        <a:p>
          <a:endParaRPr lang="en-US"/>
        </a:p>
      </dgm:t>
    </dgm:pt>
    <dgm:pt modelId="{B0666455-44B0-4BFF-8787-53681CDB46CA}">
      <dgm:prSet/>
      <dgm:spPr/>
      <dgm:t>
        <a:bodyPr/>
        <a:lstStyle/>
        <a:p>
          <a:r>
            <a:rPr lang="en-GB"/>
            <a:t>3. A bit hungry</a:t>
          </a:r>
          <a:endParaRPr lang="en-US"/>
        </a:p>
      </dgm:t>
    </dgm:pt>
    <dgm:pt modelId="{415AA995-20D6-4AE1-A541-4A4F768F52EC}" type="parTrans" cxnId="{CC17EF04-4BA8-44E9-B088-02CB8054B21F}">
      <dgm:prSet/>
      <dgm:spPr/>
      <dgm:t>
        <a:bodyPr/>
        <a:lstStyle/>
        <a:p>
          <a:endParaRPr lang="en-US"/>
        </a:p>
      </dgm:t>
    </dgm:pt>
    <dgm:pt modelId="{25EDAE84-79ED-4DC3-A9AA-954BA593609E}" type="sibTrans" cxnId="{CC17EF04-4BA8-44E9-B088-02CB8054B21F}">
      <dgm:prSet/>
      <dgm:spPr/>
      <dgm:t>
        <a:bodyPr/>
        <a:lstStyle/>
        <a:p>
          <a:endParaRPr lang="en-US"/>
        </a:p>
      </dgm:t>
    </dgm:pt>
    <dgm:pt modelId="{DE22B1BD-DC10-4BF6-A8DD-CA77FA73A886}">
      <dgm:prSet/>
      <dgm:spPr/>
      <dgm:t>
        <a:bodyPr/>
        <a:lstStyle/>
        <a:p>
          <a:r>
            <a:rPr lang="en-GB"/>
            <a:t>4. Not hungry and not full</a:t>
          </a:r>
          <a:endParaRPr lang="en-US"/>
        </a:p>
      </dgm:t>
    </dgm:pt>
    <dgm:pt modelId="{F36AD9EA-8A00-4E2A-9485-947C3C08A5E5}" type="parTrans" cxnId="{BA2EEFDE-397F-43B9-9BFC-43A34D48FCF2}">
      <dgm:prSet/>
      <dgm:spPr/>
      <dgm:t>
        <a:bodyPr/>
        <a:lstStyle/>
        <a:p>
          <a:endParaRPr lang="en-US"/>
        </a:p>
      </dgm:t>
    </dgm:pt>
    <dgm:pt modelId="{7D666616-546D-4242-B9A6-894EC7309129}" type="sibTrans" cxnId="{BA2EEFDE-397F-43B9-9BFC-43A34D48FCF2}">
      <dgm:prSet/>
      <dgm:spPr/>
      <dgm:t>
        <a:bodyPr/>
        <a:lstStyle/>
        <a:p>
          <a:endParaRPr lang="en-US"/>
        </a:p>
      </dgm:t>
    </dgm:pt>
    <dgm:pt modelId="{FC8E9BBF-7E7B-4C8D-AE50-A89E13BEC66D}">
      <dgm:prSet/>
      <dgm:spPr/>
      <dgm:t>
        <a:bodyPr/>
        <a:lstStyle/>
        <a:p>
          <a:r>
            <a:rPr lang="en-GB"/>
            <a:t>5. A little full</a:t>
          </a:r>
          <a:endParaRPr lang="en-US"/>
        </a:p>
      </dgm:t>
    </dgm:pt>
    <dgm:pt modelId="{32EE9B92-BDF4-41DF-BFE7-A3353584D474}" type="parTrans" cxnId="{730EC261-15A1-4B6F-B623-A9A060B0AD16}">
      <dgm:prSet/>
      <dgm:spPr/>
      <dgm:t>
        <a:bodyPr/>
        <a:lstStyle/>
        <a:p>
          <a:endParaRPr lang="en-US"/>
        </a:p>
      </dgm:t>
    </dgm:pt>
    <dgm:pt modelId="{D9427571-F42C-4056-AA96-D034D1BA02F7}" type="sibTrans" cxnId="{730EC261-15A1-4B6F-B623-A9A060B0AD16}">
      <dgm:prSet/>
      <dgm:spPr/>
      <dgm:t>
        <a:bodyPr/>
        <a:lstStyle/>
        <a:p>
          <a:endParaRPr lang="en-US"/>
        </a:p>
      </dgm:t>
    </dgm:pt>
    <dgm:pt modelId="{5A2FD0F2-A529-4EA2-A636-F7C42A044B72}">
      <dgm:prSet/>
      <dgm:spPr/>
      <dgm:t>
        <a:bodyPr/>
        <a:lstStyle/>
        <a:p>
          <a:r>
            <a:rPr lang="en-GB"/>
            <a:t>6. Almost full</a:t>
          </a:r>
          <a:endParaRPr lang="en-US"/>
        </a:p>
      </dgm:t>
    </dgm:pt>
    <dgm:pt modelId="{36EFB541-9B6E-493B-A6F2-6BCC1CCB2DF7}" type="parTrans" cxnId="{BD549177-F055-4F60-A97C-C95065D99486}">
      <dgm:prSet/>
      <dgm:spPr/>
      <dgm:t>
        <a:bodyPr/>
        <a:lstStyle/>
        <a:p>
          <a:endParaRPr lang="en-US"/>
        </a:p>
      </dgm:t>
    </dgm:pt>
    <dgm:pt modelId="{3BD7FD4B-BF6A-4115-AC03-A3CEA5C7339F}" type="sibTrans" cxnId="{BD549177-F055-4F60-A97C-C95065D99486}">
      <dgm:prSet/>
      <dgm:spPr/>
      <dgm:t>
        <a:bodyPr/>
        <a:lstStyle/>
        <a:p>
          <a:endParaRPr lang="en-US"/>
        </a:p>
      </dgm:t>
    </dgm:pt>
    <dgm:pt modelId="{0944D053-1E74-4029-8E22-DA3EEB5CEC0E}">
      <dgm:prSet/>
      <dgm:spPr/>
      <dgm:t>
        <a:bodyPr/>
        <a:lstStyle/>
        <a:p>
          <a:r>
            <a:rPr lang="en-GB" dirty="0"/>
            <a:t>7. Really full</a:t>
          </a:r>
          <a:endParaRPr lang="en-US" dirty="0"/>
        </a:p>
      </dgm:t>
    </dgm:pt>
    <dgm:pt modelId="{228DB5F0-85EA-43AC-A1A6-7E697502CB30}" type="parTrans" cxnId="{4E6FCB8E-2699-4E17-9BE8-AD4C819F94C6}">
      <dgm:prSet/>
      <dgm:spPr/>
      <dgm:t>
        <a:bodyPr/>
        <a:lstStyle/>
        <a:p>
          <a:endParaRPr lang="en-US"/>
        </a:p>
      </dgm:t>
    </dgm:pt>
    <dgm:pt modelId="{8D1A2B36-D77E-4DEE-98A9-11D456082A9E}" type="sibTrans" cxnId="{4E6FCB8E-2699-4E17-9BE8-AD4C819F94C6}">
      <dgm:prSet/>
      <dgm:spPr/>
      <dgm:t>
        <a:bodyPr/>
        <a:lstStyle/>
        <a:p>
          <a:endParaRPr lang="en-US"/>
        </a:p>
      </dgm:t>
    </dgm:pt>
    <dgm:pt modelId="{66BF15F2-C5C0-A643-8C2F-BCCD962F7940}" type="pres">
      <dgm:prSet presAssocID="{B1F95D64-F0AA-4652-8A51-B1A69CB4B248}" presName="linear" presStyleCnt="0">
        <dgm:presLayoutVars>
          <dgm:animLvl val="lvl"/>
          <dgm:resizeHandles val="exact"/>
        </dgm:presLayoutVars>
      </dgm:prSet>
      <dgm:spPr/>
    </dgm:pt>
    <dgm:pt modelId="{08EBF638-B801-7B4C-8D8E-02B35587694E}" type="pres">
      <dgm:prSet presAssocID="{5C2214C1-FD98-404C-B4E6-80BCA490ADCD}" presName="parentText" presStyleLbl="node1" presStyleIdx="0" presStyleCnt="7">
        <dgm:presLayoutVars>
          <dgm:chMax val="0"/>
          <dgm:bulletEnabled val="1"/>
        </dgm:presLayoutVars>
      </dgm:prSet>
      <dgm:spPr/>
    </dgm:pt>
    <dgm:pt modelId="{C09BC2DC-4597-9643-8C9B-276E831F975E}" type="pres">
      <dgm:prSet presAssocID="{8C912451-F8E5-4368-9B08-BA09F150F1BB}" presName="spacer" presStyleCnt="0"/>
      <dgm:spPr/>
    </dgm:pt>
    <dgm:pt modelId="{44FFB2A2-B69C-DA47-B32F-930372475D84}" type="pres">
      <dgm:prSet presAssocID="{65BA278B-E9AF-4895-BDDA-D04AB015D877}" presName="parentText" presStyleLbl="node1" presStyleIdx="1" presStyleCnt="7">
        <dgm:presLayoutVars>
          <dgm:chMax val="0"/>
          <dgm:bulletEnabled val="1"/>
        </dgm:presLayoutVars>
      </dgm:prSet>
      <dgm:spPr/>
    </dgm:pt>
    <dgm:pt modelId="{37916393-65B5-594C-BD06-9264B230BEC1}" type="pres">
      <dgm:prSet presAssocID="{DDE920B1-0195-4E56-BF82-DA48112A6016}" presName="spacer" presStyleCnt="0"/>
      <dgm:spPr/>
    </dgm:pt>
    <dgm:pt modelId="{1D7451DE-C2FE-A843-8A2A-74961B584E33}" type="pres">
      <dgm:prSet presAssocID="{B0666455-44B0-4BFF-8787-53681CDB46CA}" presName="parentText" presStyleLbl="node1" presStyleIdx="2" presStyleCnt="7">
        <dgm:presLayoutVars>
          <dgm:chMax val="0"/>
          <dgm:bulletEnabled val="1"/>
        </dgm:presLayoutVars>
      </dgm:prSet>
      <dgm:spPr/>
    </dgm:pt>
    <dgm:pt modelId="{9F176E5E-E57C-534E-8B53-B79C18A9FDF0}" type="pres">
      <dgm:prSet presAssocID="{25EDAE84-79ED-4DC3-A9AA-954BA593609E}" presName="spacer" presStyleCnt="0"/>
      <dgm:spPr/>
    </dgm:pt>
    <dgm:pt modelId="{436CEC28-CBC9-4940-9B3C-CF01EA8DD260}" type="pres">
      <dgm:prSet presAssocID="{DE22B1BD-DC10-4BF6-A8DD-CA77FA73A886}" presName="parentText" presStyleLbl="node1" presStyleIdx="3" presStyleCnt="7">
        <dgm:presLayoutVars>
          <dgm:chMax val="0"/>
          <dgm:bulletEnabled val="1"/>
        </dgm:presLayoutVars>
      </dgm:prSet>
      <dgm:spPr/>
    </dgm:pt>
    <dgm:pt modelId="{F6D4CF94-7752-0E46-94F9-9EEAE6670B4A}" type="pres">
      <dgm:prSet presAssocID="{7D666616-546D-4242-B9A6-894EC7309129}" presName="spacer" presStyleCnt="0"/>
      <dgm:spPr/>
    </dgm:pt>
    <dgm:pt modelId="{5F195CD2-817F-D84B-A3E2-29954055138F}" type="pres">
      <dgm:prSet presAssocID="{FC8E9BBF-7E7B-4C8D-AE50-A89E13BEC66D}" presName="parentText" presStyleLbl="node1" presStyleIdx="4" presStyleCnt="7">
        <dgm:presLayoutVars>
          <dgm:chMax val="0"/>
          <dgm:bulletEnabled val="1"/>
        </dgm:presLayoutVars>
      </dgm:prSet>
      <dgm:spPr/>
    </dgm:pt>
    <dgm:pt modelId="{381CEE5A-9E9B-9A41-97DD-B4155B230161}" type="pres">
      <dgm:prSet presAssocID="{D9427571-F42C-4056-AA96-D034D1BA02F7}" presName="spacer" presStyleCnt="0"/>
      <dgm:spPr/>
    </dgm:pt>
    <dgm:pt modelId="{9BD08DC9-CD37-1441-B36D-D279640E349F}" type="pres">
      <dgm:prSet presAssocID="{5A2FD0F2-A529-4EA2-A636-F7C42A044B72}" presName="parentText" presStyleLbl="node1" presStyleIdx="5" presStyleCnt="7">
        <dgm:presLayoutVars>
          <dgm:chMax val="0"/>
          <dgm:bulletEnabled val="1"/>
        </dgm:presLayoutVars>
      </dgm:prSet>
      <dgm:spPr/>
    </dgm:pt>
    <dgm:pt modelId="{3D502AA5-8BAE-AF47-9CE6-BF125E6EA908}" type="pres">
      <dgm:prSet presAssocID="{3BD7FD4B-BF6A-4115-AC03-A3CEA5C7339F}" presName="spacer" presStyleCnt="0"/>
      <dgm:spPr/>
    </dgm:pt>
    <dgm:pt modelId="{4D1350D3-4A5F-ED40-96F3-AE25C4D8F631}" type="pres">
      <dgm:prSet presAssocID="{0944D053-1E74-4029-8E22-DA3EEB5CEC0E}" presName="parentText" presStyleLbl="node1" presStyleIdx="6" presStyleCnt="7">
        <dgm:presLayoutVars>
          <dgm:chMax val="0"/>
          <dgm:bulletEnabled val="1"/>
        </dgm:presLayoutVars>
      </dgm:prSet>
      <dgm:spPr/>
    </dgm:pt>
  </dgm:ptLst>
  <dgm:cxnLst>
    <dgm:cxn modelId="{D1FB8F04-1175-46F1-BB2B-D9EBD48051DE}" srcId="{B1F95D64-F0AA-4652-8A51-B1A69CB4B248}" destId="{65BA278B-E9AF-4895-BDDA-D04AB015D877}" srcOrd="1" destOrd="0" parTransId="{819D7008-48DC-40C0-8B8A-E84CE46C42FC}" sibTransId="{DDE920B1-0195-4E56-BF82-DA48112A6016}"/>
    <dgm:cxn modelId="{CC17EF04-4BA8-44E9-B088-02CB8054B21F}" srcId="{B1F95D64-F0AA-4652-8A51-B1A69CB4B248}" destId="{B0666455-44B0-4BFF-8787-53681CDB46CA}" srcOrd="2" destOrd="0" parTransId="{415AA995-20D6-4AE1-A541-4A4F768F52EC}" sibTransId="{25EDAE84-79ED-4DC3-A9AA-954BA593609E}"/>
    <dgm:cxn modelId="{205D6709-8F62-C84C-8F07-F88BE15C55C9}" type="presOf" srcId="{DE22B1BD-DC10-4BF6-A8DD-CA77FA73A886}" destId="{436CEC28-CBC9-4940-9B3C-CF01EA8DD260}" srcOrd="0" destOrd="0" presId="urn:microsoft.com/office/officeart/2005/8/layout/vList2"/>
    <dgm:cxn modelId="{18E4CF24-C124-8B45-A315-E174B36BAF88}" type="presOf" srcId="{0944D053-1E74-4029-8E22-DA3EEB5CEC0E}" destId="{4D1350D3-4A5F-ED40-96F3-AE25C4D8F631}" srcOrd="0" destOrd="0" presId="urn:microsoft.com/office/officeart/2005/8/layout/vList2"/>
    <dgm:cxn modelId="{730EC261-15A1-4B6F-B623-A9A060B0AD16}" srcId="{B1F95D64-F0AA-4652-8A51-B1A69CB4B248}" destId="{FC8E9BBF-7E7B-4C8D-AE50-A89E13BEC66D}" srcOrd="4" destOrd="0" parTransId="{32EE9B92-BDF4-41DF-BFE7-A3353584D474}" sibTransId="{D9427571-F42C-4056-AA96-D034D1BA02F7}"/>
    <dgm:cxn modelId="{BD549177-F055-4F60-A97C-C95065D99486}" srcId="{B1F95D64-F0AA-4652-8A51-B1A69CB4B248}" destId="{5A2FD0F2-A529-4EA2-A636-F7C42A044B72}" srcOrd="5" destOrd="0" parTransId="{36EFB541-9B6E-493B-A6F2-6BCC1CCB2DF7}" sibTransId="{3BD7FD4B-BF6A-4115-AC03-A3CEA5C7339F}"/>
    <dgm:cxn modelId="{0CA0D679-6133-4D43-9073-7E5D2B8B45B4}" type="presOf" srcId="{5A2FD0F2-A529-4EA2-A636-F7C42A044B72}" destId="{9BD08DC9-CD37-1441-B36D-D279640E349F}" srcOrd="0" destOrd="0" presId="urn:microsoft.com/office/officeart/2005/8/layout/vList2"/>
    <dgm:cxn modelId="{E032158A-D062-B245-94A2-21C6C00F6E29}" type="presOf" srcId="{B0666455-44B0-4BFF-8787-53681CDB46CA}" destId="{1D7451DE-C2FE-A843-8A2A-74961B584E33}" srcOrd="0" destOrd="0" presId="urn:microsoft.com/office/officeart/2005/8/layout/vList2"/>
    <dgm:cxn modelId="{FC47248C-D100-4416-BAE8-6EB72A5EE315}" srcId="{B1F95D64-F0AA-4652-8A51-B1A69CB4B248}" destId="{5C2214C1-FD98-404C-B4E6-80BCA490ADCD}" srcOrd="0" destOrd="0" parTransId="{D0F1B6D5-DC10-4C6E-9F8A-BC930E744183}" sibTransId="{8C912451-F8E5-4368-9B08-BA09F150F1BB}"/>
    <dgm:cxn modelId="{4E6FCB8E-2699-4E17-9BE8-AD4C819F94C6}" srcId="{B1F95D64-F0AA-4652-8A51-B1A69CB4B248}" destId="{0944D053-1E74-4029-8E22-DA3EEB5CEC0E}" srcOrd="6" destOrd="0" parTransId="{228DB5F0-85EA-43AC-A1A6-7E697502CB30}" sibTransId="{8D1A2B36-D77E-4DEE-98A9-11D456082A9E}"/>
    <dgm:cxn modelId="{DF11F28F-6C22-BD4D-A796-1E19CA2E4B70}" type="presOf" srcId="{B1F95D64-F0AA-4652-8A51-B1A69CB4B248}" destId="{66BF15F2-C5C0-A643-8C2F-BCCD962F7940}" srcOrd="0" destOrd="0" presId="urn:microsoft.com/office/officeart/2005/8/layout/vList2"/>
    <dgm:cxn modelId="{7AEAADA7-D233-3344-B154-D87440C8736A}" type="presOf" srcId="{FC8E9BBF-7E7B-4C8D-AE50-A89E13BEC66D}" destId="{5F195CD2-817F-D84B-A3E2-29954055138F}" srcOrd="0" destOrd="0" presId="urn:microsoft.com/office/officeart/2005/8/layout/vList2"/>
    <dgm:cxn modelId="{C1891FAD-1DA3-034C-8900-37DA960ECFD8}" type="presOf" srcId="{5C2214C1-FD98-404C-B4E6-80BCA490ADCD}" destId="{08EBF638-B801-7B4C-8D8E-02B35587694E}" srcOrd="0" destOrd="0" presId="urn:microsoft.com/office/officeart/2005/8/layout/vList2"/>
    <dgm:cxn modelId="{92196BB1-5DD9-0C45-8FA0-62A52C986024}" type="presOf" srcId="{65BA278B-E9AF-4895-BDDA-D04AB015D877}" destId="{44FFB2A2-B69C-DA47-B32F-930372475D84}" srcOrd="0" destOrd="0" presId="urn:microsoft.com/office/officeart/2005/8/layout/vList2"/>
    <dgm:cxn modelId="{BA2EEFDE-397F-43B9-9BFC-43A34D48FCF2}" srcId="{B1F95D64-F0AA-4652-8A51-B1A69CB4B248}" destId="{DE22B1BD-DC10-4BF6-A8DD-CA77FA73A886}" srcOrd="3" destOrd="0" parTransId="{F36AD9EA-8A00-4E2A-9485-947C3C08A5E5}" sibTransId="{7D666616-546D-4242-B9A6-894EC7309129}"/>
    <dgm:cxn modelId="{866DA11C-B1F4-A24D-8510-543254A4DA20}" type="presParOf" srcId="{66BF15F2-C5C0-A643-8C2F-BCCD962F7940}" destId="{08EBF638-B801-7B4C-8D8E-02B35587694E}" srcOrd="0" destOrd="0" presId="urn:microsoft.com/office/officeart/2005/8/layout/vList2"/>
    <dgm:cxn modelId="{335AF8E1-23AE-8141-810D-86BE264AB13F}" type="presParOf" srcId="{66BF15F2-C5C0-A643-8C2F-BCCD962F7940}" destId="{C09BC2DC-4597-9643-8C9B-276E831F975E}" srcOrd="1" destOrd="0" presId="urn:microsoft.com/office/officeart/2005/8/layout/vList2"/>
    <dgm:cxn modelId="{46FA401B-77C7-3143-88D4-F0F633BE95AB}" type="presParOf" srcId="{66BF15F2-C5C0-A643-8C2F-BCCD962F7940}" destId="{44FFB2A2-B69C-DA47-B32F-930372475D84}" srcOrd="2" destOrd="0" presId="urn:microsoft.com/office/officeart/2005/8/layout/vList2"/>
    <dgm:cxn modelId="{3B55B622-D0F9-F648-A455-DC50D445FDE7}" type="presParOf" srcId="{66BF15F2-C5C0-A643-8C2F-BCCD962F7940}" destId="{37916393-65B5-594C-BD06-9264B230BEC1}" srcOrd="3" destOrd="0" presId="urn:microsoft.com/office/officeart/2005/8/layout/vList2"/>
    <dgm:cxn modelId="{73A2A044-C631-E642-A3E1-65DD3DB564A2}" type="presParOf" srcId="{66BF15F2-C5C0-A643-8C2F-BCCD962F7940}" destId="{1D7451DE-C2FE-A843-8A2A-74961B584E33}" srcOrd="4" destOrd="0" presId="urn:microsoft.com/office/officeart/2005/8/layout/vList2"/>
    <dgm:cxn modelId="{4FF32945-DE79-6A4D-8D62-4FF1E0EBFC70}" type="presParOf" srcId="{66BF15F2-C5C0-A643-8C2F-BCCD962F7940}" destId="{9F176E5E-E57C-534E-8B53-B79C18A9FDF0}" srcOrd="5" destOrd="0" presId="urn:microsoft.com/office/officeart/2005/8/layout/vList2"/>
    <dgm:cxn modelId="{96F1E793-58C9-7B46-9536-7AF896480B66}" type="presParOf" srcId="{66BF15F2-C5C0-A643-8C2F-BCCD962F7940}" destId="{436CEC28-CBC9-4940-9B3C-CF01EA8DD260}" srcOrd="6" destOrd="0" presId="urn:microsoft.com/office/officeart/2005/8/layout/vList2"/>
    <dgm:cxn modelId="{668FDD18-F782-7C4F-B40D-E7E159A5E756}" type="presParOf" srcId="{66BF15F2-C5C0-A643-8C2F-BCCD962F7940}" destId="{F6D4CF94-7752-0E46-94F9-9EEAE6670B4A}" srcOrd="7" destOrd="0" presId="urn:microsoft.com/office/officeart/2005/8/layout/vList2"/>
    <dgm:cxn modelId="{101C8A42-815F-DE4F-A277-711F47855A9B}" type="presParOf" srcId="{66BF15F2-C5C0-A643-8C2F-BCCD962F7940}" destId="{5F195CD2-817F-D84B-A3E2-29954055138F}" srcOrd="8" destOrd="0" presId="urn:microsoft.com/office/officeart/2005/8/layout/vList2"/>
    <dgm:cxn modelId="{6C1E2F49-8A80-CF47-9E1F-08D0A0D708CC}" type="presParOf" srcId="{66BF15F2-C5C0-A643-8C2F-BCCD962F7940}" destId="{381CEE5A-9E9B-9A41-97DD-B4155B230161}" srcOrd="9" destOrd="0" presId="urn:microsoft.com/office/officeart/2005/8/layout/vList2"/>
    <dgm:cxn modelId="{167B7A4A-8687-194B-B76A-FE8D818B2953}" type="presParOf" srcId="{66BF15F2-C5C0-A643-8C2F-BCCD962F7940}" destId="{9BD08DC9-CD37-1441-B36D-D279640E349F}" srcOrd="10" destOrd="0" presId="urn:microsoft.com/office/officeart/2005/8/layout/vList2"/>
    <dgm:cxn modelId="{1C877658-BD27-8A48-82D8-6D577C475445}" type="presParOf" srcId="{66BF15F2-C5C0-A643-8C2F-BCCD962F7940}" destId="{3D502AA5-8BAE-AF47-9CE6-BF125E6EA908}" srcOrd="11" destOrd="0" presId="urn:microsoft.com/office/officeart/2005/8/layout/vList2"/>
    <dgm:cxn modelId="{3333C201-4696-5040-AC5D-74B900C43913}" type="presParOf" srcId="{66BF15F2-C5C0-A643-8C2F-BCCD962F7940}" destId="{4D1350D3-4A5F-ED40-96F3-AE25C4D8F63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AB12E-F2FD-4495-9D92-B77ED7DA203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D1C36A55-1087-4994-AEA0-048ED6B5D08B}">
      <dgm:prSet/>
      <dgm:spPr/>
      <dgm:t>
        <a:bodyPr/>
        <a:lstStyle/>
        <a:p>
          <a:r>
            <a:rPr lang="en-GB"/>
            <a:t>Breakfast time</a:t>
          </a:r>
          <a:endParaRPr lang="en-US"/>
        </a:p>
      </dgm:t>
    </dgm:pt>
    <dgm:pt modelId="{F456163E-F225-4E1E-9C7E-F8B6DEE3A312}" type="parTrans" cxnId="{D541C262-4D35-4DFB-A9DF-44DD68A8D943}">
      <dgm:prSet/>
      <dgm:spPr/>
      <dgm:t>
        <a:bodyPr/>
        <a:lstStyle/>
        <a:p>
          <a:endParaRPr lang="en-US"/>
        </a:p>
      </dgm:t>
    </dgm:pt>
    <dgm:pt modelId="{F4246C68-12BD-4D72-987F-10B25F8F5B94}" type="sibTrans" cxnId="{D541C262-4D35-4DFB-A9DF-44DD68A8D943}">
      <dgm:prSet/>
      <dgm:spPr/>
      <dgm:t>
        <a:bodyPr/>
        <a:lstStyle/>
        <a:p>
          <a:endParaRPr lang="en-US"/>
        </a:p>
      </dgm:t>
    </dgm:pt>
    <dgm:pt modelId="{F09B8D46-38C2-40AD-8C24-2396686397BB}">
      <dgm:prSet/>
      <dgm:spPr/>
      <dgm:t>
        <a:bodyPr/>
        <a:lstStyle/>
        <a:p>
          <a:r>
            <a:rPr lang="en-GB"/>
            <a:t>Morning snack</a:t>
          </a:r>
          <a:endParaRPr lang="en-US"/>
        </a:p>
      </dgm:t>
    </dgm:pt>
    <dgm:pt modelId="{83F4931C-7DE7-4712-B7B9-DF593BADDC1F}" type="parTrans" cxnId="{F9FDAC6A-C33F-417D-947D-368B2E9E2A72}">
      <dgm:prSet/>
      <dgm:spPr/>
      <dgm:t>
        <a:bodyPr/>
        <a:lstStyle/>
        <a:p>
          <a:endParaRPr lang="en-US"/>
        </a:p>
      </dgm:t>
    </dgm:pt>
    <dgm:pt modelId="{656B9B4F-C89E-462D-863C-5D083DF2B4AD}" type="sibTrans" cxnId="{F9FDAC6A-C33F-417D-947D-368B2E9E2A72}">
      <dgm:prSet/>
      <dgm:spPr/>
      <dgm:t>
        <a:bodyPr/>
        <a:lstStyle/>
        <a:p>
          <a:endParaRPr lang="en-US"/>
        </a:p>
      </dgm:t>
    </dgm:pt>
    <dgm:pt modelId="{31DB5410-860E-4CE5-9B8C-ACF8102A3802}">
      <dgm:prSet/>
      <dgm:spPr/>
      <dgm:t>
        <a:bodyPr/>
        <a:lstStyle/>
        <a:p>
          <a:r>
            <a:rPr lang="en-GB"/>
            <a:t>Lunch</a:t>
          </a:r>
          <a:endParaRPr lang="en-US"/>
        </a:p>
      </dgm:t>
    </dgm:pt>
    <dgm:pt modelId="{C4AF072D-BBD3-45E9-B4B8-3B91B6B92061}" type="parTrans" cxnId="{219DBE19-4B7A-4C23-A269-BEAA7BC70D62}">
      <dgm:prSet/>
      <dgm:spPr/>
      <dgm:t>
        <a:bodyPr/>
        <a:lstStyle/>
        <a:p>
          <a:endParaRPr lang="en-US"/>
        </a:p>
      </dgm:t>
    </dgm:pt>
    <dgm:pt modelId="{E86D89F3-9683-453E-B5AF-7C7D93EC1DC7}" type="sibTrans" cxnId="{219DBE19-4B7A-4C23-A269-BEAA7BC70D62}">
      <dgm:prSet/>
      <dgm:spPr/>
      <dgm:t>
        <a:bodyPr/>
        <a:lstStyle/>
        <a:p>
          <a:endParaRPr lang="en-US"/>
        </a:p>
      </dgm:t>
    </dgm:pt>
    <dgm:pt modelId="{25054B08-1B05-4FB3-8F2E-5DD5AE6A6338}">
      <dgm:prSet/>
      <dgm:spPr/>
      <dgm:t>
        <a:bodyPr/>
        <a:lstStyle/>
        <a:p>
          <a:r>
            <a:rPr lang="en-GB"/>
            <a:t>Afternoon snack</a:t>
          </a:r>
          <a:endParaRPr lang="en-US"/>
        </a:p>
      </dgm:t>
    </dgm:pt>
    <dgm:pt modelId="{0CFB0B52-7B8E-4F2C-953B-09F206218161}" type="parTrans" cxnId="{7FB01320-60BD-43FC-A21E-67E859F3FAE2}">
      <dgm:prSet/>
      <dgm:spPr/>
      <dgm:t>
        <a:bodyPr/>
        <a:lstStyle/>
        <a:p>
          <a:endParaRPr lang="en-US"/>
        </a:p>
      </dgm:t>
    </dgm:pt>
    <dgm:pt modelId="{CA30497B-F0A6-4D7F-8CED-8B170BDAF154}" type="sibTrans" cxnId="{7FB01320-60BD-43FC-A21E-67E859F3FAE2}">
      <dgm:prSet/>
      <dgm:spPr/>
      <dgm:t>
        <a:bodyPr/>
        <a:lstStyle/>
        <a:p>
          <a:endParaRPr lang="en-US"/>
        </a:p>
      </dgm:t>
    </dgm:pt>
    <dgm:pt modelId="{405824A1-75A5-4FF7-8523-EBF182A015EA}">
      <dgm:prSet/>
      <dgm:spPr/>
      <dgm:t>
        <a:bodyPr/>
        <a:lstStyle/>
        <a:p>
          <a:r>
            <a:rPr lang="en-GB" dirty="0"/>
            <a:t>Teatime</a:t>
          </a:r>
          <a:endParaRPr lang="en-US" dirty="0"/>
        </a:p>
      </dgm:t>
    </dgm:pt>
    <dgm:pt modelId="{F4AD1E0C-0BF4-4949-BD85-F9BCC86917BC}" type="parTrans" cxnId="{416DF103-EFB3-4D52-81AB-8F10CF2CC7A5}">
      <dgm:prSet/>
      <dgm:spPr/>
      <dgm:t>
        <a:bodyPr/>
        <a:lstStyle/>
        <a:p>
          <a:endParaRPr lang="en-US"/>
        </a:p>
      </dgm:t>
    </dgm:pt>
    <dgm:pt modelId="{A91098AF-15BC-448E-8CCA-471A279BEBF9}" type="sibTrans" cxnId="{416DF103-EFB3-4D52-81AB-8F10CF2CC7A5}">
      <dgm:prSet/>
      <dgm:spPr/>
      <dgm:t>
        <a:bodyPr/>
        <a:lstStyle/>
        <a:p>
          <a:endParaRPr lang="en-US"/>
        </a:p>
      </dgm:t>
    </dgm:pt>
    <dgm:pt modelId="{6ACE4CD9-D43F-43BB-83F5-2CEF0C63EF72}">
      <dgm:prSet/>
      <dgm:spPr/>
      <dgm:t>
        <a:bodyPr/>
        <a:lstStyle/>
        <a:p>
          <a:r>
            <a:rPr lang="en-GB"/>
            <a:t>Snack</a:t>
          </a:r>
          <a:endParaRPr lang="en-US"/>
        </a:p>
      </dgm:t>
    </dgm:pt>
    <dgm:pt modelId="{E633B1A1-FC56-49E7-B540-1379AC7F5470}" type="parTrans" cxnId="{79F75BA0-A53B-4917-AF4B-8D47C25BF218}">
      <dgm:prSet/>
      <dgm:spPr/>
      <dgm:t>
        <a:bodyPr/>
        <a:lstStyle/>
        <a:p>
          <a:endParaRPr lang="en-US"/>
        </a:p>
      </dgm:t>
    </dgm:pt>
    <dgm:pt modelId="{36C6CA97-08AD-4194-9DFE-DC0F69FFCC1E}" type="sibTrans" cxnId="{79F75BA0-A53B-4917-AF4B-8D47C25BF218}">
      <dgm:prSet/>
      <dgm:spPr/>
      <dgm:t>
        <a:bodyPr/>
        <a:lstStyle/>
        <a:p>
          <a:endParaRPr lang="en-US"/>
        </a:p>
      </dgm:t>
    </dgm:pt>
    <dgm:pt modelId="{3913A732-D052-47FF-B44D-B5E4F65CDE1A}">
      <dgm:prSet/>
      <dgm:spPr/>
      <dgm:t>
        <a:bodyPr/>
        <a:lstStyle/>
        <a:p>
          <a:r>
            <a:rPr lang="en-GB"/>
            <a:t>Supper</a:t>
          </a:r>
          <a:endParaRPr lang="en-US"/>
        </a:p>
      </dgm:t>
    </dgm:pt>
    <dgm:pt modelId="{EEABBBD4-6D3B-4931-A995-504956C346F8}" type="parTrans" cxnId="{47278276-BE46-4E97-A88B-62D7468890FA}">
      <dgm:prSet/>
      <dgm:spPr/>
      <dgm:t>
        <a:bodyPr/>
        <a:lstStyle/>
        <a:p>
          <a:endParaRPr lang="en-US"/>
        </a:p>
      </dgm:t>
    </dgm:pt>
    <dgm:pt modelId="{9F3A5227-35A2-4B82-93FD-B23A2EC72558}" type="sibTrans" cxnId="{47278276-BE46-4E97-A88B-62D7468890FA}">
      <dgm:prSet/>
      <dgm:spPr/>
      <dgm:t>
        <a:bodyPr/>
        <a:lstStyle/>
        <a:p>
          <a:endParaRPr lang="en-US"/>
        </a:p>
      </dgm:t>
    </dgm:pt>
    <dgm:pt modelId="{EDC2CB2B-442B-3D48-ADC6-82533F7F63AA}" type="pres">
      <dgm:prSet presAssocID="{D41AB12E-F2FD-4495-9D92-B77ED7DA2032}" presName="linear" presStyleCnt="0">
        <dgm:presLayoutVars>
          <dgm:dir/>
          <dgm:animLvl val="lvl"/>
          <dgm:resizeHandles val="exact"/>
        </dgm:presLayoutVars>
      </dgm:prSet>
      <dgm:spPr/>
    </dgm:pt>
    <dgm:pt modelId="{AA729294-804F-8B4B-812F-8A7C025D8CA4}" type="pres">
      <dgm:prSet presAssocID="{D1C36A55-1087-4994-AEA0-048ED6B5D08B}" presName="parentLin" presStyleCnt="0"/>
      <dgm:spPr/>
    </dgm:pt>
    <dgm:pt modelId="{FE8C0929-BF49-4D42-B585-237297248DE3}" type="pres">
      <dgm:prSet presAssocID="{D1C36A55-1087-4994-AEA0-048ED6B5D08B}" presName="parentLeftMargin" presStyleLbl="node1" presStyleIdx="0" presStyleCnt="7"/>
      <dgm:spPr/>
    </dgm:pt>
    <dgm:pt modelId="{A493344B-6BC5-264A-8D8A-39EE774AD4A9}" type="pres">
      <dgm:prSet presAssocID="{D1C36A55-1087-4994-AEA0-048ED6B5D08B}" presName="parentText" presStyleLbl="node1" presStyleIdx="0" presStyleCnt="7">
        <dgm:presLayoutVars>
          <dgm:chMax val="0"/>
          <dgm:bulletEnabled val="1"/>
        </dgm:presLayoutVars>
      </dgm:prSet>
      <dgm:spPr/>
    </dgm:pt>
    <dgm:pt modelId="{DE01F105-6693-A848-9BFC-D61568639876}" type="pres">
      <dgm:prSet presAssocID="{D1C36A55-1087-4994-AEA0-048ED6B5D08B}" presName="negativeSpace" presStyleCnt="0"/>
      <dgm:spPr/>
    </dgm:pt>
    <dgm:pt modelId="{F7ACF855-B03E-ED48-AE30-4D8508CB767C}" type="pres">
      <dgm:prSet presAssocID="{D1C36A55-1087-4994-AEA0-048ED6B5D08B}" presName="childText" presStyleLbl="conFgAcc1" presStyleIdx="0" presStyleCnt="7">
        <dgm:presLayoutVars>
          <dgm:bulletEnabled val="1"/>
        </dgm:presLayoutVars>
      </dgm:prSet>
      <dgm:spPr/>
    </dgm:pt>
    <dgm:pt modelId="{457C1933-C23F-3E41-92EA-888A47D541F2}" type="pres">
      <dgm:prSet presAssocID="{F4246C68-12BD-4D72-987F-10B25F8F5B94}" presName="spaceBetweenRectangles" presStyleCnt="0"/>
      <dgm:spPr/>
    </dgm:pt>
    <dgm:pt modelId="{7397603F-17C1-0743-B0E2-43E105219A37}" type="pres">
      <dgm:prSet presAssocID="{F09B8D46-38C2-40AD-8C24-2396686397BB}" presName="parentLin" presStyleCnt="0"/>
      <dgm:spPr/>
    </dgm:pt>
    <dgm:pt modelId="{6889F724-6DF0-C046-9167-3FAF9F5BFEEF}" type="pres">
      <dgm:prSet presAssocID="{F09B8D46-38C2-40AD-8C24-2396686397BB}" presName="parentLeftMargin" presStyleLbl="node1" presStyleIdx="0" presStyleCnt="7"/>
      <dgm:spPr/>
    </dgm:pt>
    <dgm:pt modelId="{641CA6F1-4720-E446-A206-F812BED910E0}" type="pres">
      <dgm:prSet presAssocID="{F09B8D46-38C2-40AD-8C24-2396686397BB}" presName="parentText" presStyleLbl="node1" presStyleIdx="1" presStyleCnt="7">
        <dgm:presLayoutVars>
          <dgm:chMax val="0"/>
          <dgm:bulletEnabled val="1"/>
        </dgm:presLayoutVars>
      </dgm:prSet>
      <dgm:spPr/>
    </dgm:pt>
    <dgm:pt modelId="{D416910B-96D8-2145-BEF1-DF26C1406C83}" type="pres">
      <dgm:prSet presAssocID="{F09B8D46-38C2-40AD-8C24-2396686397BB}" presName="negativeSpace" presStyleCnt="0"/>
      <dgm:spPr/>
    </dgm:pt>
    <dgm:pt modelId="{F8E612F1-9E30-E042-9864-4B2ED85E30E9}" type="pres">
      <dgm:prSet presAssocID="{F09B8D46-38C2-40AD-8C24-2396686397BB}" presName="childText" presStyleLbl="conFgAcc1" presStyleIdx="1" presStyleCnt="7">
        <dgm:presLayoutVars>
          <dgm:bulletEnabled val="1"/>
        </dgm:presLayoutVars>
      </dgm:prSet>
      <dgm:spPr/>
    </dgm:pt>
    <dgm:pt modelId="{D48A7406-E456-3744-BA8B-CEA3B707B41B}" type="pres">
      <dgm:prSet presAssocID="{656B9B4F-C89E-462D-863C-5D083DF2B4AD}" presName="spaceBetweenRectangles" presStyleCnt="0"/>
      <dgm:spPr/>
    </dgm:pt>
    <dgm:pt modelId="{F48AF93B-B3A8-424D-8273-CD9385C631CC}" type="pres">
      <dgm:prSet presAssocID="{31DB5410-860E-4CE5-9B8C-ACF8102A3802}" presName="parentLin" presStyleCnt="0"/>
      <dgm:spPr/>
    </dgm:pt>
    <dgm:pt modelId="{213AD098-D71C-E448-A0A3-C48FA5057F5F}" type="pres">
      <dgm:prSet presAssocID="{31DB5410-860E-4CE5-9B8C-ACF8102A3802}" presName="parentLeftMargin" presStyleLbl="node1" presStyleIdx="1" presStyleCnt="7"/>
      <dgm:spPr/>
    </dgm:pt>
    <dgm:pt modelId="{90B3870D-042A-EE43-BDF3-681C9C0A748C}" type="pres">
      <dgm:prSet presAssocID="{31DB5410-860E-4CE5-9B8C-ACF8102A3802}" presName="parentText" presStyleLbl="node1" presStyleIdx="2" presStyleCnt="7">
        <dgm:presLayoutVars>
          <dgm:chMax val="0"/>
          <dgm:bulletEnabled val="1"/>
        </dgm:presLayoutVars>
      </dgm:prSet>
      <dgm:spPr/>
    </dgm:pt>
    <dgm:pt modelId="{7E74B783-7138-194C-B30E-E16C5FC3E63B}" type="pres">
      <dgm:prSet presAssocID="{31DB5410-860E-4CE5-9B8C-ACF8102A3802}" presName="negativeSpace" presStyleCnt="0"/>
      <dgm:spPr/>
    </dgm:pt>
    <dgm:pt modelId="{1BB8B44F-B0DE-6B46-87A6-6504F772EE99}" type="pres">
      <dgm:prSet presAssocID="{31DB5410-860E-4CE5-9B8C-ACF8102A3802}" presName="childText" presStyleLbl="conFgAcc1" presStyleIdx="2" presStyleCnt="7">
        <dgm:presLayoutVars>
          <dgm:bulletEnabled val="1"/>
        </dgm:presLayoutVars>
      </dgm:prSet>
      <dgm:spPr/>
    </dgm:pt>
    <dgm:pt modelId="{06B9FAC5-DE65-5F49-AABD-9D3F1AF699D1}" type="pres">
      <dgm:prSet presAssocID="{E86D89F3-9683-453E-B5AF-7C7D93EC1DC7}" presName="spaceBetweenRectangles" presStyleCnt="0"/>
      <dgm:spPr/>
    </dgm:pt>
    <dgm:pt modelId="{9804B5EA-6E82-D849-A486-981E82A08DFE}" type="pres">
      <dgm:prSet presAssocID="{25054B08-1B05-4FB3-8F2E-5DD5AE6A6338}" presName="parentLin" presStyleCnt="0"/>
      <dgm:spPr/>
    </dgm:pt>
    <dgm:pt modelId="{157072BB-9585-B54B-A669-8683D7B3429B}" type="pres">
      <dgm:prSet presAssocID="{25054B08-1B05-4FB3-8F2E-5DD5AE6A6338}" presName="parentLeftMargin" presStyleLbl="node1" presStyleIdx="2" presStyleCnt="7"/>
      <dgm:spPr/>
    </dgm:pt>
    <dgm:pt modelId="{5E5C85B3-CA3B-7045-92F2-A62DA2241F79}" type="pres">
      <dgm:prSet presAssocID="{25054B08-1B05-4FB3-8F2E-5DD5AE6A6338}" presName="parentText" presStyleLbl="node1" presStyleIdx="3" presStyleCnt="7">
        <dgm:presLayoutVars>
          <dgm:chMax val="0"/>
          <dgm:bulletEnabled val="1"/>
        </dgm:presLayoutVars>
      </dgm:prSet>
      <dgm:spPr/>
    </dgm:pt>
    <dgm:pt modelId="{5CB3409E-6704-1D4C-BDF9-A0ADECC77E47}" type="pres">
      <dgm:prSet presAssocID="{25054B08-1B05-4FB3-8F2E-5DD5AE6A6338}" presName="negativeSpace" presStyleCnt="0"/>
      <dgm:spPr/>
    </dgm:pt>
    <dgm:pt modelId="{183721A9-9EB1-8542-925F-4D56E96FF651}" type="pres">
      <dgm:prSet presAssocID="{25054B08-1B05-4FB3-8F2E-5DD5AE6A6338}" presName="childText" presStyleLbl="conFgAcc1" presStyleIdx="3" presStyleCnt="7">
        <dgm:presLayoutVars>
          <dgm:bulletEnabled val="1"/>
        </dgm:presLayoutVars>
      </dgm:prSet>
      <dgm:spPr/>
    </dgm:pt>
    <dgm:pt modelId="{D50BBE85-B12D-2C4B-8F43-FD6B27988EAF}" type="pres">
      <dgm:prSet presAssocID="{CA30497B-F0A6-4D7F-8CED-8B170BDAF154}" presName="spaceBetweenRectangles" presStyleCnt="0"/>
      <dgm:spPr/>
    </dgm:pt>
    <dgm:pt modelId="{20108FED-E022-7E48-BFEA-7C2E6D5C73A8}" type="pres">
      <dgm:prSet presAssocID="{405824A1-75A5-4FF7-8523-EBF182A015EA}" presName="parentLin" presStyleCnt="0"/>
      <dgm:spPr/>
    </dgm:pt>
    <dgm:pt modelId="{6B126779-4798-2E43-9B02-17132D54B75C}" type="pres">
      <dgm:prSet presAssocID="{405824A1-75A5-4FF7-8523-EBF182A015EA}" presName="parentLeftMargin" presStyleLbl="node1" presStyleIdx="3" presStyleCnt="7"/>
      <dgm:spPr/>
    </dgm:pt>
    <dgm:pt modelId="{4579EF2C-E7A5-9F4A-9CE4-9EC981C779DE}" type="pres">
      <dgm:prSet presAssocID="{405824A1-75A5-4FF7-8523-EBF182A015EA}" presName="parentText" presStyleLbl="node1" presStyleIdx="4" presStyleCnt="7">
        <dgm:presLayoutVars>
          <dgm:chMax val="0"/>
          <dgm:bulletEnabled val="1"/>
        </dgm:presLayoutVars>
      </dgm:prSet>
      <dgm:spPr/>
    </dgm:pt>
    <dgm:pt modelId="{333EA14C-3B6E-6545-A281-DA206D53D2FA}" type="pres">
      <dgm:prSet presAssocID="{405824A1-75A5-4FF7-8523-EBF182A015EA}" presName="negativeSpace" presStyleCnt="0"/>
      <dgm:spPr/>
    </dgm:pt>
    <dgm:pt modelId="{B3DE6692-38FA-4042-88FC-C45AF2D59BF8}" type="pres">
      <dgm:prSet presAssocID="{405824A1-75A5-4FF7-8523-EBF182A015EA}" presName="childText" presStyleLbl="conFgAcc1" presStyleIdx="4" presStyleCnt="7">
        <dgm:presLayoutVars>
          <dgm:bulletEnabled val="1"/>
        </dgm:presLayoutVars>
      </dgm:prSet>
      <dgm:spPr/>
    </dgm:pt>
    <dgm:pt modelId="{42B865BB-50D1-B040-9549-E1B96C1A45E8}" type="pres">
      <dgm:prSet presAssocID="{A91098AF-15BC-448E-8CCA-471A279BEBF9}" presName="spaceBetweenRectangles" presStyleCnt="0"/>
      <dgm:spPr/>
    </dgm:pt>
    <dgm:pt modelId="{4EF3C671-2590-7F46-9500-8D78DF96A1D4}" type="pres">
      <dgm:prSet presAssocID="{6ACE4CD9-D43F-43BB-83F5-2CEF0C63EF72}" presName="parentLin" presStyleCnt="0"/>
      <dgm:spPr/>
    </dgm:pt>
    <dgm:pt modelId="{2C0FD188-D203-A64E-8931-3BCA2F76853C}" type="pres">
      <dgm:prSet presAssocID="{6ACE4CD9-D43F-43BB-83F5-2CEF0C63EF72}" presName="parentLeftMargin" presStyleLbl="node1" presStyleIdx="4" presStyleCnt="7"/>
      <dgm:spPr/>
    </dgm:pt>
    <dgm:pt modelId="{4369B8A7-F9B5-0F44-80E8-0FB5F7F6E084}" type="pres">
      <dgm:prSet presAssocID="{6ACE4CD9-D43F-43BB-83F5-2CEF0C63EF72}" presName="parentText" presStyleLbl="node1" presStyleIdx="5" presStyleCnt="7">
        <dgm:presLayoutVars>
          <dgm:chMax val="0"/>
          <dgm:bulletEnabled val="1"/>
        </dgm:presLayoutVars>
      </dgm:prSet>
      <dgm:spPr/>
    </dgm:pt>
    <dgm:pt modelId="{2FB62025-8833-8842-8F2A-DDE53EA4A283}" type="pres">
      <dgm:prSet presAssocID="{6ACE4CD9-D43F-43BB-83F5-2CEF0C63EF72}" presName="negativeSpace" presStyleCnt="0"/>
      <dgm:spPr/>
    </dgm:pt>
    <dgm:pt modelId="{D2C5CFDC-F0E9-3E4E-B553-78C38A2C49D6}" type="pres">
      <dgm:prSet presAssocID="{6ACE4CD9-D43F-43BB-83F5-2CEF0C63EF72}" presName="childText" presStyleLbl="conFgAcc1" presStyleIdx="5" presStyleCnt="7">
        <dgm:presLayoutVars>
          <dgm:bulletEnabled val="1"/>
        </dgm:presLayoutVars>
      </dgm:prSet>
      <dgm:spPr/>
    </dgm:pt>
    <dgm:pt modelId="{CC0FDDFB-9BD4-394B-B5A9-B239AB8E12D4}" type="pres">
      <dgm:prSet presAssocID="{36C6CA97-08AD-4194-9DFE-DC0F69FFCC1E}" presName="spaceBetweenRectangles" presStyleCnt="0"/>
      <dgm:spPr/>
    </dgm:pt>
    <dgm:pt modelId="{39134AC7-E4AB-E843-8343-0BB41D72EC41}" type="pres">
      <dgm:prSet presAssocID="{3913A732-D052-47FF-B44D-B5E4F65CDE1A}" presName="parentLin" presStyleCnt="0"/>
      <dgm:spPr/>
    </dgm:pt>
    <dgm:pt modelId="{89EE3778-7699-5048-8713-DB064BB8B2C5}" type="pres">
      <dgm:prSet presAssocID="{3913A732-D052-47FF-B44D-B5E4F65CDE1A}" presName="parentLeftMargin" presStyleLbl="node1" presStyleIdx="5" presStyleCnt="7"/>
      <dgm:spPr/>
    </dgm:pt>
    <dgm:pt modelId="{17397298-AE9C-084F-B25B-3211393628C5}" type="pres">
      <dgm:prSet presAssocID="{3913A732-D052-47FF-B44D-B5E4F65CDE1A}" presName="parentText" presStyleLbl="node1" presStyleIdx="6" presStyleCnt="7">
        <dgm:presLayoutVars>
          <dgm:chMax val="0"/>
          <dgm:bulletEnabled val="1"/>
        </dgm:presLayoutVars>
      </dgm:prSet>
      <dgm:spPr/>
    </dgm:pt>
    <dgm:pt modelId="{86338F3D-4F21-CD47-AA5E-F33F4E70C145}" type="pres">
      <dgm:prSet presAssocID="{3913A732-D052-47FF-B44D-B5E4F65CDE1A}" presName="negativeSpace" presStyleCnt="0"/>
      <dgm:spPr/>
    </dgm:pt>
    <dgm:pt modelId="{7BDB5047-7B75-6343-9A67-5889569BD734}" type="pres">
      <dgm:prSet presAssocID="{3913A732-D052-47FF-B44D-B5E4F65CDE1A}" presName="childText" presStyleLbl="conFgAcc1" presStyleIdx="6" presStyleCnt="7">
        <dgm:presLayoutVars>
          <dgm:bulletEnabled val="1"/>
        </dgm:presLayoutVars>
      </dgm:prSet>
      <dgm:spPr/>
    </dgm:pt>
  </dgm:ptLst>
  <dgm:cxnLst>
    <dgm:cxn modelId="{70CA1E01-6579-A640-8E2C-12C504E3437A}" type="presOf" srcId="{D1C36A55-1087-4994-AEA0-048ED6B5D08B}" destId="{A493344B-6BC5-264A-8D8A-39EE774AD4A9}" srcOrd="1" destOrd="0" presId="urn:microsoft.com/office/officeart/2005/8/layout/list1"/>
    <dgm:cxn modelId="{416DF103-EFB3-4D52-81AB-8F10CF2CC7A5}" srcId="{D41AB12E-F2FD-4495-9D92-B77ED7DA2032}" destId="{405824A1-75A5-4FF7-8523-EBF182A015EA}" srcOrd="4" destOrd="0" parTransId="{F4AD1E0C-0BF4-4949-BD85-F9BCC86917BC}" sibTransId="{A91098AF-15BC-448E-8CCA-471A279BEBF9}"/>
    <dgm:cxn modelId="{7C698E05-AD3B-8548-84F5-6C881838082A}" type="presOf" srcId="{6ACE4CD9-D43F-43BB-83F5-2CEF0C63EF72}" destId="{2C0FD188-D203-A64E-8931-3BCA2F76853C}" srcOrd="0" destOrd="0" presId="urn:microsoft.com/office/officeart/2005/8/layout/list1"/>
    <dgm:cxn modelId="{219DBE19-4B7A-4C23-A269-BEAA7BC70D62}" srcId="{D41AB12E-F2FD-4495-9D92-B77ED7DA2032}" destId="{31DB5410-860E-4CE5-9B8C-ACF8102A3802}" srcOrd="2" destOrd="0" parTransId="{C4AF072D-BBD3-45E9-B4B8-3B91B6B92061}" sibTransId="{E86D89F3-9683-453E-B5AF-7C7D93EC1DC7}"/>
    <dgm:cxn modelId="{E963C21B-85D5-7046-BC31-7319F6AF7DA5}" type="presOf" srcId="{405824A1-75A5-4FF7-8523-EBF182A015EA}" destId="{4579EF2C-E7A5-9F4A-9CE4-9EC981C779DE}" srcOrd="1" destOrd="0" presId="urn:microsoft.com/office/officeart/2005/8/layout/list1"/>
    <dgm:cxn modelId="{7FB01320-60BD-43FC-A21E-67E859F3FAE2}" srcId="{D41AB12E-F2FD-4495-9D92-B77ED7DA2032}" destId="{25054B08-1B05-4FB3-8F2E-5DD5AE6A6338}" srcOrd="3" destOrd="0" parTransId="{0CFB0B52-7B8E-4F2C-953B-09F206218161}" sibTransId="{CA30497B-F0A6-4D7F-8CED-8B170BDAF154}"/>
    <dgm:cxn modelId="{17A00334-CE7C-724A-8417-32EC2DB9DAE5}" type="presOf" srcId="{405824A1-75A5-4FF7-8523-EBF182A015EA}" destId="{6B126779-4798-2E43-9B02-17132D54B75C}" srcOrd="0" destOrd="0" presId="urn:microsoft.com/office/officeart/2005/8/layout/list1"/>
    <dgm:cxn modelId="{C2B2F249-4545-0249-88F1-5485EB5A568B}" type="presOf" srcId="{3913A732-D052-47FF-B44D-B5E4F65CDE1A}" destId="{89EE3778-7699-5048-8713-DB064BB8B2C5}" srcOrd="0" destOrd="0" presId="urn:microsoft.com/office/officeart/2005/8/layout/list1"/>
    <dgm:cxn modelId="{A6BE9A55-D868-7D4C-B979-31820EC1F2D2}" type="presOf" srcId="{D1C36A55-1087-4994-AEA0-048ED6B5D08B}" destId="{FE8C0929-BF49-4D42-B585-237297248DE3}" srcOrd="0" destOrd="0" presId="urn:microsoft.com/office/officeart/2005/8/layout/list1"/>
    <dgm:cxn modelId="{286C7F5B-4B42-FF40-AE3F-88DAECEAABB2}" type="presOf" srcId="{25054B08-1B05-4FB3-8F2E-5DD5AE6A6338}" destId="{157072BB-9585-B54B-A669-8683D7B3429B}" srcOrd="0" destOrd="0" presId="urn:microsoft.com/office/officeart/2005/8/layout/list1"/>
    <dgm:cxn modelId="{D541C262-4D35-4DFB-A9DF-44DD68A8D943}" srcId="{D41AB12E-F2FD-4495-9D92-B77ED7DA2032}" destId="{D1C36A55-1087-4994-AEA0-048ED6B5D08B}" srcOrd="0" destOrd="0" parTransId="{F456163E-F225-4E1E-9C7E-F8B6DEE3A312}" sibTransId="{F4246C68-12BD-4D72-987F-10B25F8F5B94}"/>
    <dgm:cxn modelId="{F9FDAC6A-C33F-417D-947D-368B2E9E2A72}" srcId="{D41AB12E-F2FD-4495-9D92-B77ED7DA2032}" destId="{F09B8D46-38C2-40AD-8C24-2396686397BB}" srcOrd="1" destOrd="0" parTransId="{83F4931C-7DE7-4712-B7B9-DF593BADDC1F}" sibTransId="{656B9B4F-C89E-462D-863C-5D083DF2B4AD}"/>
    <dgm:cxn modelId="{1422B86F-1FA5-9F4C-9259-5294650768FC}" type="presOf" srcId="{F09B8D46-38C2-40AD-8C24-2396686397BB}" destId="{641CA6F1-4720-E446-A206-F812BED910E0}" srcOrd="1" destOrd="0" presId="urn:microsoft.com/office/officeart/2005/8/layout/list1"/>
    <dgm:cxn modelId="{47278276-BE46-4E97-A88B-62D7468890FA}" srcId="{D41AB12E-F2FD-4495-9D92-B77ED7DA2032}" destId="{3913A732-D052-47FF-B44D-B5E4F65CDE1A}" srcOrd="6" destOrd="0" parTransId="{EEABBBD4-6D3B-4931-A995-504956C346F8}" sibTransId="{9F3A5227-35A2-4B82-93FD-B23A2EC72558}"/>
    <dgm:cxn modelId="{710B9D7A-097D-2A42-978A-1AE3DFBA1286}" type="presOf" srcId="{6ACE4CD9-D43F-43BB-83F5-2CEF0C63EF72}" destId="{4369B8A7-F9B5-0F44-80E8-0FB5F7F6E084}" srcOrd="1" destOrd="0" presId="urn:microsoft.com/office/officeart/2005/8/layout/list1"/>
    <dgm:cxn modelId="{3A909780-103E-7C43-85A6-922F1C94DF20}" type="presOf" srcId="{D41AB12E-F2FD-4495-9D92-B77ED7DA2032}" destId="{EDC2CB2B-442B-3D48-ADC6-82533F7F63AA}" srcOrd="0" destOrd="0" presId="urn:microsoft.com/office/officeart/2005/8/layout/list1"/>
    <dgm:cxn modelId="{7F91FB96-686B-DE40-A434-B77131E1EE07}" type="presOf" srcId="{3913A732-D052-47FF-B44D-B5E4F65CDE1A}" destId="{17397298-AE9C-084F-B25B-3211393628C5}" srcOrd="1" destOrd="0" presId="urn:microsoft.com/office/officeart/2005/8/layout/list1"/>
    <dgm:cxn modelId="{79F75BA0-A53B-4917-AF4B-8D47C25BF218}" srcId="{D41AB12E-F2FD-4495-9D92-B77ED7DA2032}" destId="{6ACE4CD9-D43F-43BB-83F5-2CEF0C63EF72}" srcOrd="5" destOrd="0" parTransId="{E633B1A1-FC56-49E7-B540-1379AC7F5470}" sibTransId="{36C6CA97-08AD-4194-9DFE-DC0F69FFCC1E}"/>
    <dgm:cxn modelId="{5C6E6DAF-F1BF-A04E-8D96-1709BB9E6121}" type="presOf" srcId="{25054B08-1B05-4FB3-8F2E-5DD5AE6A6338}" destId="{5E5C85B3-CA3B-7045-92F2-A62DA2241F79}" srcOrd="1" destOrd="0" presId="urn:microsoft.com/office/officeart/2005/8/layout/list1"/>
    <dgm:cxn modelId="{177A48DA-85EA-4C42-8137-69418BDF69CB}" type="presOf" srcId="{F09B8D46-38C2-40AD-8C24-2396686397BB}" destId="{6889F724-6DF0-C046-9167-3FAF9F5BFEEF}" srcOrd="0" destOrd="0" presId="urn:microsoft.com/office/officeart/2005/8/layout/list1"/>
    <dgm:cxn modelId="{B71E72E8-6075-8949-B597-1E74BBC3BB53}" type="presOf" srcId="{31DB5410-860E-4CE5-9B8C-ACF8102A3802}" destId="{213AD098-D71C-E448-A0A3-C48FA5057F5F}" srcOrd="0" destOrd="0" presId="urn:microsoft.com/office/officeart/2005/8/layout/list1"/>
    <dgm:cxn modelId="{45A462FD-0E36-144A-A8A9-A641CC086D43}" type="presOf" srcId="{31DB5410-860E-4CE5-9B8C-ACF8102A3802}" destId="{90B3870D-042A-EE43-BDF3-681C9C0A748C}" srcOrd="1" destOrd="0" presId="urn:microsoft.com/office/officeart/2005/8/layout/list1"/>
    <dgm:cxn modelId="{2EEA8CF9-466A-0C46-AA1F-378495AD3C1B}" type="presParOf" srcId="{EDC2CB2B-442B-3D48-ADC6-82533F7F63AA}" destId="{AA729294-804F-8B4B-812F-8A7C025D8CA4}" srcOrd="0" destOrd="0" presId="urn:microsoft.com/office/officeart/2005/8/layout/list1"/>
    <dgm:cxn modelId="{F7271356-61DD-DE45-A890-B28CB08AB6BE}" type="presParOf" srcId="{AA729294-804F-8B4B-812F-8A7C025D8CA4}" destId="{FE8C0929-BF49-4D42-B585-237297248DE3}" srcOrd="0" destOrd="0" presId="urn:microsoft.com/office/officeart/2005/8/layout/list1"/>
    <dgm:cxn modelId="{9DC1AB9E-50C2-FF4F-BA2C-2110FCCD58BD}" type="presParOf" srcId="{AA729294-804F-8B4B-812F-8A7C025D8CA4}" destId="{A493344B-6BC5-264A-8D8A-39EE774AD4A9}" srcOrd="1" destOrd="0" presId="urn:microsoft.com/office/officeart/2005/8/layout/list1"/>
    <dgm:cxn modelId="{C00E4BAE-28D0-BA44-8379-459194A484D5}" type="presParOf" srcId="{EDC2CB2B-442B-3D48-ADC6-82533F7F63AA}" destId="{DE01F105-6693-A848-9BFC-D61568639876}" srcOrd="1" destOrd="0" presId="urn:microsoft.com/office/officeart/2005/8/layout/list1"/>
    <dgm:cxn modelId="{E511FA2F-4F3C-9F43-8066-37BD53993DEC}" type="presParOf" srcId="{EDC2CB2B-442B-3D48-ADC6-82533F7F63AA}" destId="{F7ACF855-B03E-ED48-AE30-4D8508CB767C}" srcOrd="2" destOrd="0" presId="urn:microsoft.com/office/officeart/2005/8/layout/list1"/>
    <dgm:cxn modelId="{16891046-8AF5-BF49-AD46-D158DC61BA93}" type="presParOf" srcId="{EDC2CB2B-442B-3D48-ADC6-82533F7F63AA}" destId="{457C1933-C23F-3E41-92EA-888A47D541F2}" srcOrd="3" destOrd="0" presId="urn:microsoft.com/office/officeart/2005/8/layout/list1"/>
    <dgm:cxn modelId="{BEC534CB-0387-1949-8768-59AF8C463785}" type="presParOf" srcId="{EDC2CB2B-442B-3D48-ADC6-82533F7F63AA}" destId="{7397603F-17C1-0743-B0E2-43E105219A37}" srcOrd="4" destOrd="0" presId="urn:microsoft.com/office/officeart/2005/8/layout/list1"/>
    <dgm:cxn modelId="{165BD244-9C01-3B46-825B-E5A5AAF51C44}" type="presParOf" srcId="{7397603F-17C1-0743-B0E2-43E105219A37}" destId="{6889F724-6DF0-C046-9167-3FAF9F5BFEEF}" srcOrd="0" destOrd="0" presId="urn:microsoft.com/office/officeart/2005/8/layout/list1"/>
    <dgm:cxn modelId="{2050F50D-FC40-E848-9C80-FB3D515B636D}" type="presParOf" srcId="{7397603F-17C1-0743-B0E2-43E105219A37}" destId="{641CA6F1-4720-E446-A206-F812BED910E0}" srcOrd="1" destOrd="0" presId="urn:microsoft.com/office/officeart/2005/8/layout/list1"/>
    <dgm:cxn modelId="{057D842F-9045-3A46-95A2-BC4D1B959357}" type="presParOf" srcId="{EDC2CB2B-442B-3D48-ADC6-82533F7F63AA}" destId="{D416910B-96D8-2145-BEF1-DF26C1406C83}" srcOrd="5" destOrd="0" presId="urn:microsoft.com/office/officeart/2005/8/layout/list1"/>
    <dgm:cxn modelId="{D61CFE54-DFBF-6A45-B255-476CB058CA79}" type="presParOf" srcId="{EDC2CB2B-442B-3D48-ADC6-82533F7F63AA}" destId="{F8E612F1-9E30-E042-9864-4B2ED85E30E9}" srcOrd="6" destOrd="0" presId="urn:microsoft.com/office/officeart/2005/8/layout/list1"/>
    <dgm:cxn modelId="{FD12F022-ED81-EB4E-8C90-E61F1E5AE725}" type="presParOf" srcId="{EDC2CB2B-442B-3D48-ADC6-82533F7F63AA}" destId="{D48A7406-E456-3744-BA8B-CEA3B707B41B}" srcOrd="7" destOrd="0" presId="urn:microsoft.com/office/officeart/2005/8/layout/list1"/>
    <dgm:cxn modelId="{66D8DA64-F9F6-4845-93FB-353E2D610782}" type="presParOf" srcId="{EDC2CB2B-442B-3D48-ADC6-82533F7F63AA}" destId="{F48AF93B-B3A8-424D-8273-CD9385C631CC}" srcOrd="8" destOrd="0" presId="urn:microsoft.com/office/officeart/2005/8/layout/list1"/>
    <dgm:cxn modelId="{EC13A0BB-7DBB-A14C-B13B-A60B3E493751}" type="presParOf" srcId="{F48AF93B-B3A8-424D-8273-CD9385C631CC}" destId="{213AD098-D71C-E448-A0A3-C48FA5057F5F}" srcOrd="0" destOrd="0" presId="urn:microsoft.com/office/officeart/2005/8/layout/list1"/>
    <dgm:cxn modelId="{7DE7AD7F-CBC8-EC4E-9523-4083BF27FC98}" type="presParOf" srcId="{F48AF93B-B3A8-424D-8273-CD9385C631CC}" destId="{90B3870D-042A-EE43-BDF3-681C9C0A748C}" srcOrd="1" destOrd="0" presId="urn:microsoft.com/office/officeart/2005/8/layout/list1"/>
    <dgm:cxn modelId="{405D65DC-1097-0449-9A84-46498DFCA900}" type="presParOf" srcId="{EDC2CB2B-442B-3D48-ADC6-82533F7F63AA}" destId="{7E74B783-7138-194C-B30E-E16C5FC3E63B}" srcOrd="9" destOrd="0" presId="urn:microsoft.com/office/officeart/2005/8/layout/list1"/>
    <dgm:cxn modelId="{4444E8DA-4FEB-A44E-A63F-6E3278B23823}" type="presParOf" srcId="{EDC2CB2B-442B-3D48-ADC6-82533F7F63AA}" destId="{1BB8B44F-B0DE-6B46-87A6-6504F772EE99}" srcOrd="10" destOrd="0" presId="urn:microsoft.com/office/officeart/2005/8/layout/list1"/>
    <dgm:cxn modelId="{8AC80803-A3E0-264D-8065-FABD0E2554AD}" type="presParOf" srcId="{EDC2CB2B-442B-3D48-ADC6-82533F7F63AA}" destId="{06B9FAC5-DE65-5F49-AABD-9D3F1AF699D1}" srcOrd="11" destOrd="0" presId="urn:microsoft.com/office/officeart/2005/8/layout/list1"/>
    <dgm:cxn modelId="{1A541570-3D7F-664B-AD07-BBA4723F3341}" type="presParOf" srcId="{EDC2CB2B-442B-3D48-ADC6-82533F7F63AA}" destId="{9804B5EA-6E82-D849-A486-981E82A08DFE}" srcOrd="12" destOrd="0" presId="urn:microsoft.com/office/officeart/2005/8/layout/list1"/>
    <dgm:cxn modelId="{D8D6D201-EB1E-7C46-81CA-C49FDE7BA415}" type="presParOf" srcId="{9804B5EA-6E82-D849-A486-981E82A08DFE}" destId="{157072BB-9585-B54B-A669-8683D7B3429B}" srcOrd="0" destOrd="0" presId="urn:microsoft.com/office/officeart/2005/8/layout/list1"/>
    <dgm:cxn modelId="{36335460-9620-984C-A620-7F76EF78F862}" type="presParOf" srcId="{9804B5EA-6E82-D849-A486-981E82A08DFE}" destId="{5E5C85B3-CA3B-7045-92F2-A62DA2241F79}" srcOrd="1" destOrd="0" presId="urn:microsoft.com/office/officeart/2005/8/layout/list1"/>
    <dgm:cxn modelId="{3E679E00-29A2-2444-9577-23303C36A30D}" type="presParOf" srcId="{EDC2CB2B-442B-3D48-ADC6-82533F7F63AA}" destId="{5CB3409E-6704-1D4C-BDF9-A0ADECC77E47}" srcOrd="13" destOrd="0" presId="urn:microsoft.com/office/officeart/2005/8/layout/list1"/>
    <dgm:cxn modelId="{E8DC4B46-9DDD-C543-9D10-010F6DFC4068}" type="presParOf" srcId="{EDC2CB2B-442B-3D48-ADC6-82533F7F63AA}" destId="{183721A9-9EB1-8542-925F-4D56E96FF651}" srcOrd="14" destOrd="0" presId="urn:microsoft.com/office/officeart/2005/8/layout/list1"/>
    <dgm:cxn modelId="{F344B811-ECAB-6843-A089-23EC46A965C3}" type="presParOf" srcId="{EDC2CB2B-442B-3D48-ADC6-82533F7F63AA}" destId="{D50BBE85-B12D-2C4B-8F43-FD6B27988EAF}" srcOrd="15" destOrd="0" presId="urn:microsoft.com/office/officeart/2005/8/layout/list1"/>
    <dgm:cxn modelId="{2112BC3E-5428-8240-BF67-EAC40D51796B}" type="presParOf" srcId="{EDC2CB2B-442B-3D48-ADC6-82533F7F63AA}" destId="{20108FED-E022-7E48-BFEA-7C2E6D5C73A8}" srcOrd="16" destOrd="0" presId="urn:microsoft.com/office/officeart/2005/8/layout/list1"/>
    <dgm:cxn modelId="{1F5B7A42-4E4F-9E4D-B910-2EE831E45DF0}" type="presParOf" srcId="{20108FED-E022-7E48-BFEA-7C2E6D5C73A8}" destId="{6B126779-4798-2E43-9B02-17132D54B75C}" srcOrd="0" destOrd="0" presId="urn:microsoft.com/office/officeart/2005/8/layout/list1"/>
    <dgm:cxn modelId="{DB194CD5-4A91-8A47-BE78-5D6256E062C2}" type="presParOf" srcId="{20108FED-E022-7E48-BFEA-7C2E6D5C73A8}" destId="{4579EF2C-E7A5-9F4A-9CE4-9EC981C779DE}" srcOrd="1" destOrd="0" presId="urn:microsoft.com/office/officeart/2005/8/layout/list1"/>
    <dgm:cxn modelId="{9D274A41-0F63-D241-AF43-2D633AA2A62C}" type="presParOf" srcId="{EDC2CB2B-442B-3D48-ADC6-82533F7F63AA}" destId="{333EA14C-3B6E-6545-A281-DA206D53D2FA}" srcOrd="17" destOrd="0" presId="urn:microsoft.com/office/officeart/2005/8/layout/list1"/>
    <dgm:cxn modelId="{4EB02219-A562-E340-AA2C-221130854232}" type="presParOf" srcId="{EDC2CB2B-442B-3D48-ADC6-82533F7F63AA}" destId="{B3DE6692-38FA-4042-88FC-C45AF2D59BF8}" srcOrd="18" destOrd="0" presId="urn:microsoft.com/office/officeart/2005/8/layout/list1"/>
    <dgm:cxn modelId="{BBDB6F62-FE59-2C4C-9ED8-1332E7CB09D9}" type="presParOf" srcId="{EDC2CB2B-442B-3D48-ADC6-82533F7F63AA}" destId="{42B865BB-50D1-B040-9549-E1B96C1A45E8}" srcOrd="19" destOrd="0" presId="urn:microsoft.com/office/officeart/2005/8/layout/list1"/>
    <dgm:cxn modelId="{8B737651-2BFF-AF4B-8334-EB663034B585}" type="presParOf" srcId="{EDC2CB2B-442B-3D48-ADC6-82533F7F63AA}" destId="{4EF3C671-2590-7F46-9500-8D78DF96A1D4}" srcOrd="20" destOrd="0" presId="urn:microsoft.com/office/officeart/2005/8/layout/list1"/>
    <dgm:cxn modelId="{91E65A13-CBB6-0045-AA70-58FE88D60C25}" type="presParOf" srcId="{4EF3C671-2590-7F46-9500-8D78DF96A1D4}" destId="{2C0FD188-D203-A64E-8931-3BCA2F76853C}" srcOrd="0" destOrd="0" presId="urn:microsoft.com/office/officeart/2005/8/layout/list1"/>
    <dgm:cxn modelId="{6C01B3DA-088B-9742-A9B7-D7A4386E584C}" type="presParOf" srcId="{4EF3C671-2590-7F46-9500-8D78DF96A1D4}" destId="{4369B8A7-F9B5-0F44-80E8-0FB5F7F6E084}" srcOrd="1" destOrd="0" presId="urn:microsoft.com/office/officeart/2005/8/layout/list1"/>
    <dgm:cxn modelId="{9FC7F77D-7F96-C846-8EAB-8D15B747BDA8}" type="presParOf" srcId="{EDC2CB2B-442B-3D48-ADC6-82533F7F63AA}" destId="{2FB62025-8833-8842-8F2A-DDE53EA4A283}" srcOrd="21" destOrd="0" presId="urn:microsoft.com/office/officeart/2005/8/layout/list1"/>
    <dgm:cxn modelId="{5395834D-7652-0041-9DC7-E8DD197DFFCE}" type="presParOf" srcId="{EDC2CB2B-442B-3D48-ADC6-82533F7F63AA}" destId="{D2C5CFDC-F0E9-3E4E-B553-78C38A2C49D6}" srcOrd="22" destOrd="0" presId="urn:microsoft.com/office/officeart/2005/8/layout/list1"/>
    <dgm:cxn modelId="{185C9824-4645-BA42-9D7F-3B448F4D49B6}" type="presParOf" srcId="{EDC2CB2B-442B-3D48-ADC6-82533F7F63AA}" destId="{CC0FDDFB-9BD4-394B-B5A9-B239AB8E12D4}" srcOrd="23" destOrd="0" presId="urn:microsoft.com/office/officeart/2005/8/layout/list1"/>
    <dgm:cxn modelId="{414086BA-6445-6744-996F-F101806C249A}" type="presParOf" srcId="{EDC2CB2B-442B-3D48-ADC6-82533F7F63AA}" destId="{39134AC7-E4AB-E843-8343-0BB41D72EC41}" srcOrd="24" destOrd="0" presId="urn:microsoft.com/office/officeart/2005/8/layout/list1"/>
    <dgm:cxn modelId="{2FCD19E6-59BB-BE4D-A4A4-D22E00B7920F}" type="presParOf" srcId="{39134AC7-E4AB-E843-8343-0BB41D72EC41}" destId="{89EE3778-7699-5048-8713-DB064BB8B2C5}" srcOrd="0" destOrd="0" presId="urn:microsoft.com/office/officeart/2005/8/layout/list1"/>
    <dgm:cxn modelId="{3B26C8E0-FB5B-8B45-87A5-9E3D92F32D25}" type="presParOf" srcId="{39134AC7-E4AB-E843-8343-0BB41D72EC41}" destId="{17397298-AE9C-084F-B25B-3211393628C5}" srcOrd="1" destOrd="0" presId="urn:microsoft.com/office/officeart/2005/8/layout/list1"/>
    <dgm:cxn modelId="{53113E18-DF2D-1945-97AD-201C632595CC}" type="presParOf" srcId="{EDC2CB2B-442B-3D48-ADC6-82533F7F63AA}" destId="{86338F3D-4F21-CD47-AA5E-F33F4E70C145}" srcOrd="25" destOrd="0" presId="urn:microsoft.com/office/officeart/2005/8/layout/list1"/>
    <dgm:cxn modelId="{DCB84057-C552-7A46-9531-A58503345550}" type="presParOf" srcId="{EDC2CB2B-442B-3D48-ADC6-82533F7F63AA}" destId="{7BDB5047-7B75-6343-9A67-5889569BD734}" srcOrd="26"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31D6F8-43E3-485C-882B-DFDF936A6E9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31D01CA-8DFE-4736-BFC1-6DFBD9B8A5F4}">
      <dgm:prSet/>
      <dgm:spPr/>
      <dgm:t>
        <a:bodyPr/>
        <a:lstStyle/>
        <a:p>
          <a:pPr>
            <a:lnSpc>
              <a:spcPct val="100000"/>
            </a:lnSpc>
          </a:pPr>
          <a:r>
            <a:rPr lang="en-GB" b="0" dirty="0"/>
            <a:t>Goal:</a:t>
          </a:r>
          <a:br>
            <a:rPr lang="en-GB" b="0" dirty="0"/>
          </a:br>
          <a:r>
            <a:rPr lang="en-GB" b="0" dirty="0"/>
            <a:t>Chicken nuggets &gt; piece of fish</a:t>
          </a:r>
        </a:p>
        <a:p>
          <a:pPr>
            <a:lnSpc>
              <a:spcPct val="100000"/>
            </a:lnSpc>
          </a:pPr>
          <a:br>
            <a:rPr lang="en-GB" b="0" dirty="0"/>
          </a:br>
          <a:r>
            <a:rPr lang="en-GB" b="0" dirty="0"/>
            <a:t>Food chain</a:t>
          </a:r>
          <a:br>
            <a:rPr lang="en-GB" b="0" dirty="0"/>
          </a:br>
          <a:r>
            <a:rPr lang="en-GB" b="0" dirty="0"/>
            <a:t>Chicken nuggets &gt; home-made nuggets &gt; home-made chicken goujons &gt; home-made breaded fish goujons &gt; lightly breaded piece of fish </a:t>
          </a:r>
          <a:endParaRPr lang="en-US" dirty="0"/>
        </a:p>
      </dgm:t>
    </dgm:pt>
    <dgm:pt modelId="{78B94E06-ABB6-4556-A792-005088DECAB1}" type="parTrans" cxnId="{22A2F23B-72A6-4053-A346-EA6AF37CAF48}">
      <dgm:prSet/>
      <dgm:spPr/>
      <dgm:t>
        <a:bodyPr/>
        <a:lstStyle/>
        <a:p>
          <a:endParaRPr lang="en-US"/>
        </a:p>
      </dgm:t>
    </dgm:pt>
    <dgm:pt modelId="{4394CCCC-0AAF-4C48-B491-27A5E576EB3A}" type="sibTrans" cxnId="{22A2F23B-72A6-4053-A346-EA6AF37CAF48}">
      <dgm:prSet/>
      <dgm:spPr/>
      <dgm:t>
        <a:bodyPr/>
        <a:lstStyle/>
        <a:p>
          <a:endParaRPr lang="en-US"/>
        </a:p>
      </dgm:t>
    </dgm:pt>
    <dgm:pt modelId="{BD1CFA62-E3C9-43BD-94E4-5DBAEC5F0D05}">
      <dgm:prSet/>
      <dgm:spPr/>
      <dgm:t>
        <a:bodyPr/>
        <a:lstStyle/>
        <a:p>
          <a:pPr>
            <a:lnSpc>
              <a:spcPct val="100000"/>
            </a:lnSpc>
          </a:pPr>
          <a:r>
            <a:rPr lang="en-GB" b="0" dirty="0"/>
            <a:t>Goal:</a:t>
          </a:r>
          <a:br>
            <a:rPr lang="en-GB" b="0" dirty="0"/>
          </a:br>
          <a:r>
            <a:rPr lang="en-GB" b="0" dirty="0"/>
            <a:t>Sausages &gt; chicken sausages</a:t>
          </a:r>
        </a:p>
        <a:p>
          <a:pPr>
            <a:lnSpc>
              <a:spcPct val="100000"/>
            </a:lnSpc>
          </a:pPr>
          <a:br>
            <a:rPr lang="en-GB" b="0" dirty="0"/>
          </a:br>
          <a:r>
            <a:rPr lang="en-GB" b="0" dirty="0"/>
            <a:t>Food chain</a:t>
          </a:r>
          <a:br>
            <a:rPr lang="en-GB" b="0" dirty="0"/>
          </a:br>
          <a:r>
            <a:rPr lang="en-GB" b="0" dirty="0"/>
            <a:t>Favourite pork sausages &gt; different branded pork sausage &gt; different shaped pork sausage &gt; chicken sausage </a:t>
          </a:r>
          <a:endParaRPr lang="en-US" dirty="0"/>
        </a:p>
      </dgm:t>
    </dgm:pt>
    <dgm:pt modelId="{26F459C9-F85A-4B28-943A-8FE8F3680634}" type="parTrans" cxnId="{B3B8FF88-7C35-4286-BDCB-883108867282}">
      <dgm:prSet/>
      <dgm:spPr/>
      <dgm:t>
        <a:bodyPr/>
        <a:lstStyle/>
        <a:p>
          <a:endParaRPr lang="en-US"/>
        </a:p>
      </dgm:t>
    </dgm:pt>
    <dgm:pt modelId="{C171CD7B-0320-45F2-B2F8-58B4C255E4BF}" type="sibTrans" cxnId="{B3B8FF88-7C35-4286-BDCB-883108867282}">
      <dgm:prSet/>
      <dgm:spPr/>
      <dgm:t>
        <a:bodyPr/>
        <a:lstStyle/>
        <a:p>
          <a:endParaRPr lang="en-US"/>
        </a:p>
      </dgm:t>
    </dgm:pt>
    <dgm:pt modelId="{78D72B46-BFCB-4FF8-B7BF-193F7A23E54A}">
      <dgm:prSet/>
      <dgm:spPr/>
      <dgm:t>
        <a:bodyPr/>
        <a:lstStyle/>
        <a:p>
          <a:pPr>
            <a:lnSpc>
              <a:spcPct val="100000"/>
            </a:lnSpc>
          </a:pPr>
          <a:r>
            <a:rPr lang="en-GB" b="0" dirty="0"/>
            <a:t>Goal:</a:t>
          </a:r>
          <a:br>
            <a:rPr lang="en-GB" b="0" dirty="0"/>
          </a:br>
          <a:r>
            <a:rPr lang="en-GB" b="0" dirty="0"/>
            <a:t>Plain boiled rice &gt; couscous with herbs</a:t>
          </a:r>
        </a:p>
        <a:p>
          <a:pPr>
            <a:lnSpc>
              <a:spcPct val="100000"/>
            </a:lnSpc>
          </a:pPr>
          <a:endParaRPr lang="en-GB" b="0" dirty="0"/>
        </a:p>
        <a:p>
          <a:pPr>
            <a:lnSpc>
              <a:spcPct val="100000"/>
            </a:lnSpc>
          </a:pPr>
          <a:r>
            <a:rPr lang="en-GB" b="0" dirty="0"/>
            <a:t> Food chain</a:t>
          </a:r>
          <a:br>
            <a:rPr lang="en-GB" b="0" dirty="0"/>
          </a:br>
          <a:r>
            <a:rPr lang="en-GB" b="0" dirty="0"/>
            <a:t>Plain boiled long-grain rice &gt; different type of plain boiled rice &gt; plain couscous &gt; couscous with herbs </a:t>
          </a:r>
          <a:endParaRPr lang="en-US" dirty="0"/>
        </a:p>
      </dgm:t>
    </dgm:pt>
    <dgm:pt modelId="{1E320BFE-9740-4D80-BC55-7B814361CBFD}" type="parTrans" cxnId="{DBC443AE-F339-4007-9E49-DE7F27407EF8}">
      <dgm:prSet/>
      <dgm:spPr/>
      <dgm:t>
        <a:bodyPr/>
        <a:lstStyle/>
        <a:p>
          <a:endParaRPr lang="en-US"/>
        </a:p>
      </dgm:t>
    </dgm:pt>
    <dgm:pt modelId="{8CFEB244-3852-44CE-B47D-2696A4911B67}" type="sibTrans" cxnId="{DBC443AE-F339-4007-9E49-DE7F27407EF8}">
      <dgm:prSet/>
      <dgm:spPr/>
      <dgm:t>
        <a:bodyPr/>
        <a:lstStyle/>
        <a:p>
          <a:endParaRPr lang="en-US"/>
        </a:p>
      </dgm:t>
    </dgm:pt>
    <dgm:pt modelId="{7F509411-9E01-45F2-B69B-9A8307DE4369}" type="pres">
      <dgm:prSet presAssocID="{0231D6F8-43E3-485C-882B-DFDF936A6E98}" presName="root" presStyleCnt="0">
        <dgm:presLayoutVars>
          <dgm:dir/>
          <dgm:resizeHandles val="exact"/>
        </dgm:presLayoutVars>
      </dgm:prSet>
      <dgm:spPr/>
    </dgm:pt>
    <dgm:pt modelId="{D6CE67B3-1211-4669-B0C6-CCF0D7F0F15E}" type="pres">
      <dgm:prSet presAssocID="{731D01CA-8DFE-4736-BFC1-6DFBD9B8A5F4}" presName="compNode" presStyleCnt="0"/>
      <dgm:spPr/>
    </dgm:pt>
    <dgm:pt modelId="{FED68E07-2D34-4168-8A12-35E1B7DA95D8}" type="pres">
      <dgm:prSet presAssocID="{731D01CA-8DFE-4736-BFC1-6DFBD9B8A5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icken"/>
        </a:ext>
      </dgm:extLst>
    </dgm:pt>
    <dgm:pt modelId="{0AC555D5-C125-4908-A954-52072E41BCC7}" type="pres">
      <dgm:prSet presAssocID="{731D01CA-8DFE-4736-BFC1-6DFBD9B8A5F4}" presName="spaceRect" presStyleCnt="0"/>
      <dgm:spPr/>
    </dgm:pt>
    <dgm:pt modelId="{B45221FF-A23E-40CA-B294-DBF5DA1458DF}" type="pres">
      <dgm:prSet presAssocID="{731D01CA-8DFE-4736-BFC1-6DFBD9B8A5F4}" presName="textRect" presStyleLbl="revTx" presStyleIdx="0" presStyleCnt="3">
        <dgm:presLayoutVars>
          <dgm:chMax val="1"/>
          <dgm:chPref val="1"/>
        </dgm:presLayoutVars>
      </dgm:prSet>
      <dgm:spPr/>
    </dgm:pt>
    <dgm:pt modelId="{D455DD36-97AB-4C4D-8565-1449135E9217}" type="pres">
      <dgm:prSet presAssocID="{4394CCCC-0AAF-4C48-B491-27A5E576EB3A}" presName="sibTrans" presStyleCnt="0"/>
      <dgm:spPr/>
    </dgm:pt>
    <dgm:pt modelId="{96733CAC-8741-423F-B422-3EEC69BD81E7}" type="pres">
      <dgm:prSet presAssocID="{BD1CFA62-E3C9-43BD-94E4-5DBAEC5F0D05}" presName="compNode" presStyleCnt="0"/>
      <dgm:spPr/>
    </dgm:pt>
    <dgm:pt modelId="{B3671B47-041F-43EC-B297-A1895E0BBBB2}" type="pres">
      <dgm:prSet presAssocID="{BD1CFA62-E3C9-43BD-94E4-5DBAEC5F0D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t Dog"/>
        </a:ext>
      </dgm:extLst>
    </dgm:pt>
    <dgm:pt modelId="{136DE001-EEE7-4962-8C2D-5CFC27F338E2}" type="pres">
      <dgm:prSet presAssocID="{BD1CFA62-E3C9-43BD-94E4-5DBAEC5F0D05}" presName="spaceRect" presStyleCnt="0"/>
      <dgm:spPr/>
    </dgm:pt>
    <dgm:pt modelId="{1AD0DF7F-1842-42CD-8576-82F722FE9013}" type="pres">
      <dgm:prSet presAssocID="{BD1CFA62-E3C9-43BD-94E4-5DBAEC5F0D05}" presName="textRect" presStyleLbl="revTx" presStyleIdx="1" presStyleCnt="3">
        <dgm:presLayoutVars>
          <dgm:chMax val="1"/>
          <dgm:chPref val="1"/>
        </dgm:presLayoutVars>
      </dgm:prSet>
      <dgm:spPr/>
    </dgm:pt>
    <dgm:pt modelId="{8A9FF617-895E-4E86-8CD9-B69D7C79D47B}" type="pres">
      <dgm:prSet presAssocID="{C171CD7B-0320-45F2-B2F8-58B4C255E4BF}" presName="sibTrans" presStyleCnt="0"/>
      <dgm:spPr/>
    </dgm:pt>
    <dgm:pt modelId="{23C85495-02AD-4345-890C-2F0581B317AA}" type="pres">
      <dgm:prSet presAssocID="{78D72B46-BFCB-4FF8-B7BF-193F7A23E54A}" presName="compNode" presStyleCnt="0"/>
      <dgm:spPr/>
    </dgm:pt>
    <dgm:pt modelId="{76FAE738-4146-40F0-96CB-E16AC83BDA29}" type="pres">
      <dgm:prSet presAssocID="{78D72B46-BFCB-4FF8-B7BF-193F7A23E5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vocado"/>
        </a:ext>
      </dgm:extLst>
    </dgm:pt>
    <dgm:pt modelId="{151B2893-857E-4D27-95E5-2BA1098D48E5}" type="pres">
      <dgm:prSet presAssocID="{78D72B46-BFCB-4FF8-B7BF-193F7A23E54A}" presName="spaceRect" presStyleCnt="0"/>
      <dgm:spPr/>
    </dgm:pt>
    <dgm:pt modelId="{C4742436-CFCB-4F3D-9906-C3E851857C16}" type="pres">
      <dgm:prSet presAssocID="{78D72B46-BFCB-4FF8-B7BF-193F7A23E54A}" presName="textRect" presStyleLbl="revTx" presStyleIdx="2" presStyleCnt="3">
        <dgm:presLayoutVars>
          <dgm:chMax val="1"/>
          <dgm:chPref val="1"/>
        </dgm:presLayoutVars>
      </dgm:prSet>
      <dgm:spPr/>
    </dgm:pt>
  </dgm:ptLst>
  <dgm:cxnLst>
    <dgm:cxn modelId="{22A2F23B-72A6-4053-A346-EA6AF37CAF48}" srcId="{0231D6F8-43E3-485C-882B-DFDF936A6E98}" destId="{731D01CA-8DFE-4736-BFC1-6DFBD9B8A5F4}" srcOrd="0" destOrd="0" parTransId="{78B94E06-ABB6-4556-A792-005088DECAB1}" sibTransId="{4394CCCC-0AAF-4C48-B491-27A5E576EB3A}"/>
    <dgm:cxn modelId="{0180ED5E-18F6-41E0-B6BD-871737E3926F}" type="presOf" srcId="{0231D6F8-43E3-485C-882B-DFDF936A6E98}" destId="{7F509411-9E01-45F2-B69B-9A8307DE4369}" srcOrd="0" destOrd="0" presId="urn:microsoft.com/office/officeart/2018/2/layout/IconLabelList"/>
    <dgm:cxn modelId="{D9EF4E88-1726-44D3-819F-DFF87C3748BA}" type="presOf" srcId="{731D01CA-8DFE-4736-BFC1-6DFBD9B8A5F4}" destId="{B45221FF-A23E-40CA-B294-DBF5DA1458DF}" srcOrd="0" destOrd="0" presId="urn:microsoft.com/office/officeart/2018/2/layout/IconLabelList"/>
    <dgm:cxn modelId="{B3B8FF88-7C35-4286-BDCB-883108867282}" srcId="{0231D6F8-43E3-485C-882B-DFDF936A6E98}" destId="{BD1CFA62-E3C9-43BD-94E4-5DBAEC5F0D05}" srcOrd="1" destOrd="0" parTransId="{26F459C9-F85A-4B28-943A-8FE8F3680634}" sibTransId="{C171CD7B-0320-45F2-B2F8-58B4C255E4BF}"/>
    <dgm:cxn modelId="{DBC443AE-F339-4007-9E49-DE7F27407EF8}" srcId="{0231D6F8-43E3-485C-882B-DFDF936A6E98}" destId="{78D72B46-BFCB-4FF8-B7BF-193F7A23E54A}" srcOrd="2" destOrd="0" parTransId="{1E320BFE-9740-4D80-BC55-7B814361CBFD}" sibTransId="{8CFEB244-3852-44CE-B47D-2696A4911B67}"/>
    <dgm:cxn modelId="{CF7E2FB7-A52F-4EDD-B39F-5E81FEA357C1}" type="presOf" srcId="{BD1CFA62-E3C9-43BD-94E4-5DBAEC5F0D05}" destId="{1AD0DF7F-1842-42CD-8576-82F722FE9013}" srcOrd="0" destOrd="0" presId="urn:microsoft.com/office/officeart/2018/2/layout/IconLabelList"/>
    <dgm:cxn modelId="{19B5F3D5-5C12-4506-86A3-12234742F996}" type="presOf" srcId="{78D72B46-BFCB-4FF8-B7BF-193F7A23E54A}" destId="{C4742436-CFCB-4F3D-9906-C3E851857C16}" srcOrd="0" destOrd="0" presId="urn:microsoft.com/office/officeart/2018/2/layout/IconLabelList"/>
    <dgm:cxn modelId="{4954A9CE-14F0-490A-830F-48E61C751A62}" type="presParOf" srcId="{7F509411-9E01-45F2-B69B-9A8307DE4369}" destId="{D6CE67B3-1211-4669-B0C6-CCF0D7F0F15E}" srcOrd="0" destOrd="0" presId="urn:microsoft.com/office/officeart/2018/2/layout/IconLabelList"/>
    <dgm:cxn modelId="{49CDCC05-7E67-4432-889E-57709A8523AB}" type="presParOf" srcId="{D6CE67B3-1211-4669-B0C6-CCF0D7F0F15E}" destId="{FED68E07-2D34-4168-8A12-35E1B7DA95D8}" srcOrd="0" destOrd="0" presId="urn:microsoft.com/office/officeart/2018/2/layout/IconLabelList"/>
    <dgm:cxn modelId="{604C2031-8AA1-45F5-85E2-48F6EA8E9220}" type="presParOf" srcId="{D6CE67B3-1211-4669-B0C6-CCF0D7F0F15E}" destId="{0AC555D5-C125-4908-A954-52072E41BCC7}" srcOrd="1" destOrd="0" presId="urn:microsoft.com/office/officeart/2018/2/layout/IconLabelList"/>
    <dgm:cxn modelId="{A478777E-5759-4D1F-969E-C098F16D7E60}" type="presParOf" srcId="{D6CE67B3-1211-4669-B0C6-CCF0D7F0F15E}" destId="{B45221FF-A23E-40CA-B294-DBF5DA1458DF}" srcOrd="2" destOrd="0" presId="urn:microsoft.com/office/officeart/2018/2/layout/IconLabelList"/>
    <dgm:cxn modelId="{5FEDC3C1-E103-4DCA-B5E6-2953740F9E69}" type="presParOf" srcId="{7F509411-9E01-45F2-B69B-9A8307DE4369}" destId="{D455DD36-97AB-4C4D-8565-1449135E9217}" srcOrd="1" destOrd="0" presId="urn:microsoft.com/office/officeart/2018/2/layout/IconLabelList"/>
    <dgm:cxn modelId="{79B83AC9-3DDC-4D89-9AAA-86C04318129A}" type="presParOf" srcId="{7F509411-9E01-45F2-B69B-9A8307DE4369}" destId="{96733CAC-8741-423F-B422-3EEC69BD81E7}" srcOrd="2" destOrd="0" presId="urn:microsoft.com/office/officeart/2018/2/layout/IconLabelList"/>
    <dgm:cxn modelId="{11054DBF-154B-44A5-A3FC-0D0ADAF7F03C}" type="presParOf" srcId="{96733CAC-8741-423F-B422-3EEC69BD81E7}" destId="{B3671B47-041F-43EC-B297-A1895E0BBBB2}" srcOrd="0" destOrd="0" presId="urn:microsoft.com/office/officeart/2018/2/layout/IconLabelList"/>
    <dgm:cxn modelId="{6C12CD61-E0C9-4FCB-9E54-9F4D3F2721BA}" type="presParOf" srcId="{96733CAC-8741-423F-B422-3EEC69BD81E7}" destId="{136DE001-EEE7-4962-8C2D-5CFC27F338E2}" srcOrd="1" destOrd="0" presId="urn:microsoft.com/office/officeart/2018/2/layout/IconLabelList"/>
    <dgm:cxn modelId="{7E2AE587-1B63-440B-97BA-0C6EA27E488C}" type="presParOf" srcId="{96733CAC-8741-423F-B422-3EEC69BD81E7}" destId="{1AD0DF7F-1842-42CD-8576-82F722FE9013}" srcOrd="2" destOrd="0" presId="urn:microsoft.com/office/officeart/2018/2/layout/IconLabelList"/>
    <dgm:cxn modelId="{FE5DDAE3-8BD4-4849-8547-AEA1F2CB3CD3}" type="presParOf" srcId="{7F509411-9E01-45F2-B69B-9A8307DE4369}" destId="{8A9FF617-895E-4E86-8CD9-B69D7C79D47B}" srcOrd="3" destOrd="0" presId="urn:microsoft.com/office/officeart/2018/2/layout/IconLabelList"/>
    <dgm:cxn modelId="{F701FD69-DAD1-40CB-BA23-4A503566C169}" type="presParOf" srcId="{7F509411-9E01-45F2-B69B-9A8307DE4369}" destId="{23C85495-02AD-4345-890C-2F0581B317AA}" srcOrd="4" destOrd="0" presId="urn:microsoft.com/office/officeart/2018/2/layout/IconLabelList"/>
    <dgm:cxn modelId="{064BE0B3-97B1-4200-80E6-AA2D838BF593}" type="presParOf" srcId="{23C85495-02AD-4345-890C-2F0581B317AA}" destId="{76FAE738-4146-40F0-96CB-E16AC83BDA29}" srcOrd="0" destOrd="0" presId="urn:microsoft.com/office/officeart/2018/2/layout/IconLabelList"/>
    <dgm:cxn modelId="{50C43D14-5E5C-47C5-9210-C04CE9CF9E99}" type="presParOf" srcId="{23C85495-02AD-4345-890C-2F0581B317AA}" destId="{151B2893-857E-4D27-95E5-2BA1098D48E5}" srcOrd="1" destOrd="0" presId="urn:microsoft.com/office/officeart/2018/2/layout/IconLabelList"/>
    <dgm:cxn modelId="{D9E43C88-D716-4C4C-BA68-CEDF25798547}" type="presParOf" srcId="{23C85495-02AD-4345-890C-2F0581B317AA}" destId="{C4742436-CFCB-4F3D-9906-C3E851857C1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7B9B6D-4B40-4EE2-9E0F-2BB4BEAC4241}"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10FFAFAE-4369-448A-BCA9-CC5E7749ACAB}">
      <dgm:prSet custT="1"/>
      <dgm:spPr/>
      <dgm:t>
        <a:bodyPr/>
        <a:lstStyle/>
        <a:p>
          <a:pPr>
            <a:lnSpc>
              <a:spcPct val="100000"/>
            </a:lnSpc>
          </a:pPr>
          <a:r>
            <a:rPr lang="en-GB" sz="1200" b="0" i="0" dirty="0"/>
            <a:t>Ways that my eating has improved since the start of treatment: </a:t>
          </a:r>
          <a:endParaRPr lang="en-US" sz="1200" dirty="0"/>
        </a:p>
      </dgm:t>
    </dgm:pt>
    <dgm:pt modelId="{0E2CBD58-224B-4B4E-85AC-4BCA51C94696}" type="parTrans" cxnId="{9B64333A-7662-4036-9808-4A19DB252551}">
      <dgm:prSet/>
      <dgm:spPr/>
      <dgm:t>
        <a:bodyPr/>
        <a:lstStyle/>
        <a:p>
          <a:endParaRPr lang="en-US"/>
        </a:p>
      </dgm:t>
    </dgm:pt>
    <dgm:pt modelId="{EAF04215-D57A-4761-A119-12317D78FE22}" type="sibTrans" cxnId="{9B64333A-7662-4036-9808-4A19DB252551}">
      <dgm:prSet/>
      <dgm:spPr/>
      <dgm:t>
        <a:bodyPr/>
        <a:lstStyle/>
        <a:p>
          <a:endParaRPr lang="en-US"/>
        </a:p>
      </dgm:t>
    </dgm:pt>
    <dgm:pt modelId="{6787D969-E931-43C3-9427-DFCDFB241C16}">
      <dgm:prSet custT="1"/>
      <dgm:spPr/>
      <dgm:t>
        <a:bodyPr/>
        <a:lstStyle/>
        <a:p>
          <a:pPr>
            <a:lnSpc>
              <a:spcPct val="100000"/>
            </a:lnSpc>
          </a:pPr>
          <a:r>
            <a:rPr lang="en-GB" sz="1200" b="0" i="0" dirty="0"/>
            <a:t>Possible future triggers for relapse: </a:t>
          </a:r>
          <a:endParaRPr lang="en-US" sz="1200" dirty="0"/>
        </a:p>
      </dgm:t>
    </dgm:pt>
    <dgm:pt modelId="{39E7F069-6114-4789-BDC2-CE89A9E6B9F0}" type="parTrans" cxnId="{F5DA10F1-0978-4A8F-85F5-4112EF842491}">
      <dgm:prSet/>
      <dgm:spPr/>
      <dgm:t>
        <a:bodyPr/>
        <a:lstStyle/>
        <a:p>
          <a:endParaRPr lang="en-US"/>
        </a:p>
      </dgm:t>
    </dgm:pt>
    <dgm:pt modelId="{02982B67-7081-4A27-91F7-A2BF3E16C6B0}" type="sibTrans" cxnId="{F5DA10F1-0978-4A8F-85F5-4112EF842491}">
      <dgm:prSet/>
      <dgm:spPr/>
      <dgm:t>
        <a:bodyPr/>
        <a:lstStyle/>
        <a:p>
          <a:endParaRPr lang="en-US"/>
        </a:p>
      </dgm:t>
    </dgm:pt>
    <dgm:pt modelId="{DA6FADE0-F1EE-4F74-B270-61A3A4AD7E71}">
      <dgm:prSet custT="1"/>
      <dgm:spPr/>
      <dgm:t>
        <a:bodyPr/>
        <a:lstStyle/>
        <a:p>
          <a:pPr>
            <a:lnSpc>
              <a:spcPct val="100000"/>
            </a:lnSpc>
          </a:pPr>
          <a:r>
            <a:rPr lang="en-GB" sz="1200" b="0" i="0" dirty="0"/>
            <a:t>Red flags that I might be starting to relapse: </a:t>
          </a:r>
          <a:endParaRPr lang="en-US" sz="1200" dirty="0"/>
        </a:p>
      </dgm:t>
    </dgm:pt>
    <dgm:pt modelId="{744539D7-B099-44B5-8F7D-70AD46020B32}" type="parTrans" cxnId="{A427FB40-30FA-4EBA-BAC0-76983F8EA81E}">
      <dgm:prSet/>
      <dgm:spPr/>
      <dgm:t>
        <a:bodyPr/>
        <a:lstStyle/>
        <a:p>
          <a:endParaRPr lang="en-US"/>
        </a:p>
      </dgm:t>
    </dgm:pt>
    <dgm:pt modelId="{3F5AA840-227C-49C8-83AD-376BC35AD851}" type="sibTrans" cxnId="{A427FB40-30FA-4EBA-BAC0-76983F8EA81E}">
      <dgm:prSet/>
      <dgm:spPr/>
      <dgm:t>
        <a:bodyPr/>
        <a:lstStyle/>
        <a:p>
          <a:endParaRPr lang="en-US"/>
        </a:p>
      </dgm:t>
    </dgm:pt>
    <dgm:pt modelId="{05F5B095-5EB4-4761-BDBD-5E1FC1878CFF}">
      <dgm:prSet custT="1"/>
      <dgm:spPr/>
      <dgm:t>
        <a:bodyPr/>
        <a:lstStyle/>
        <a:p>
          <a:pPr>
            <a:lnSpc>
              <a:spcPct val="100000"/>
            </a:lnSpc>
          </a:pPr>
          <a:r>
            <a:rPr lang="en-GB" sz="1200" b="0" i="0" dirty="0"/>
            <a:t>CBT-AR techniques to continue or try on my own after treatment is completed: </a:t>
          </a:r>
          <a:endParaRPr lang="en-US" sz="1200" dirty="0"/>
        </a:p>
      </dgm:t>
    </dgm:pt>
    <dgm:pt modelId="{AB8824A1-C2E3-4AB9-9864-65BBEB1F0101}" type="parTrans" cxnId="{5CDEFAEF-B967-43DF-BE54-01FB2D13B3A3}">
      <dgm:prSet/>
      <dgm:spPr/>
      <dgm:t>
        <a:bodyPr/>
        <a:lstStyle/>
        <a:p>
          <a:endParaRPr lang="en-US"/>
        </a:p>
      </dgm:t>
    </dgm:pt>
    <dgm:pt modelId="{37DE0493-35E8-40DE-8D8B-5455BEC0242B}" type="sibTrans" cxnId="{5CDEFAEF-B967-43DF-BE54-01FB2D13B3A3}">
      <dgm:prSet/>
      <dgm:spPr/>
      <dgm:t>
        <a:bodyPr/>
        <a:lstStyle/>
        <a:p>
          <a:endParaRPr lang="en-US"/>
        </a:p>
      </dgm:t>
    </dgm:pt>
    <dgm:pt modelId="{24B7DB7A-3629-4E7E-AF17-6B117BF53F4C}">
      <dgm:prSet custT="1"/>
      <dgm:spPr/>
      <dgm:t>
        <a:bodyPr/>
        <a:lstStyle/>
        <a:p>
          <a:pPr>
            <a:lnSpc>
              <a:spcPct val="100000"/>
            </a:lnSpc>
          </a:pPr>
          <a:r>
            <a:rPr lang="en-GB" sz="1200" b="0" i="0" dirty="0"/>
            <a:t>Ways I’d like to continue to change my eating post-treatment:</a:t>
          </a:r>
          <a:endParaRPr lang="en-US" sz="1200" dirty="0"/>
        </a:p>
      </dgm:t>
    </dgm:pt>
    <dgm:pt modelId="{85BEA0EF-5126-4D30-A1C0-EE3747D13877}" type="parTrans" cxnId="{1DBEC882-5050-4FB7-878F-C7F239599D2D}">
      <dgm:prSet/>
      <dgm:spPr/>
      <dgm:t>
        <a:bodyPr/>
        <a:lstStyle/>
        <a:p>
          <a:endParaRPr lang="en-US"/>
        </a:p>
      </dgm:t>
    </dgm:pt>
    <dgm:pt modelId="{05408848-FA3F-4533-9628-B62F21745728}" type="sibTrans" cxnId="{1DBEC882-5050-4FB7-878F-C7F239599D2D}">
      <dgm:prSet/>
      <dgm:spPr/>
      <dgm:t>
        <a:bodyPr/>
        <a:lstStyle/>
        <a:p>
          <a:endParaRPr lang="en-US"/>
        </a:p>
      </dgm:t>
    </dgm:pt>
    <dgm:pt modelId="{5636FFCE-5F71-4F7C-B441-159CCCE75F89}" type="pres">
      <dgm:prSet presAssocID="{F27B9B6D-4B40-4EE2-9E0F-2BB4BEAC4241}" presName="root" presStyleCnt="0">
        <dgm:presLayoutVars>
          <dgm:dir/>
          <dgm:resizeHandles val="exact"/>
        </dgm:presLayoutVars>
      </dgm:prSet>
      <dgm:spPr/>
    </dgm:pt>
    <dgm:pt modelId="{DDC7A1A0-E285-4F41-BAE2-CF14A17F4C60}" type="pres">
      <dgm:prSet presAssocID="{10FFAFAE-4369-448A-BCA9-CC5E7749ACAB}" presName="compNode" presStyleCnt="0"/>
      <dgm:spPr/>
    </dgm:pt>
    <dgm:pt modelId="{5B36437C-C5D4-4BAC-AA34-8D5187B3B6B8}" type="pres">
      <dgm:prSet presAssocID="{10FFAFAE-4369-448A-BCA9-CC5E7749ACAB}" presName="bgRect" presStyleLbl="bgShp" presStyleIdx="0" presStyleCnt="5" custLinFactNeighborX="-261" custLinFactNeighborY="1318"/>
      <dgm:spPr/>
    </dgm:pt>
    <dgm:pt modelId="{91589F77-65B2-49A0-B922-6E86FF33A661}" type="pres">
      <dgm:prSet presAssocID="{10FFAFAE-4369-448A-BCA9-CC5E7749AC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FDCA45F4-149C-4A87-9F05-7BE1A6AF5BDD}" type="pres">
      <dgm:prSet presAssocID="{10FFAFAE-4369-448A-BCA9-CC5E7749ACAB}" presName="spaceRect" presStyleCnt="0"/>
      <dgm:spPr/>
    </dgm:pt>
    <dgm:pt modelId="{266E6E8C-4C61-414A-BB64-09E77F24F45B}" type="pres">
      <dgm:prSet presAssocID="{10FFAFAE-4369-448A-BCA9-CC5E7749ACAB}" presName="parTx" presStyleLbl="revTx" presStyleIdx="0" presStyleCnt="5">
        <dgm:presLayoutVars>
          <dgm:chMax val="0"/>
          <dgm:chPref val="0"/>
        </dgm:presLayoutVars>
      </dgm:prSet>
      <dgm:spPr/>
    </dgm:pt>
    <dgm:pt modelId="{1376AE7D-3D49-4874-90DE-C79D526176A8}" type="pres">
      <dgm:prSet presAssocID="{EAF04215-D57A-4761-A119-12317D78FE22}" presName="sibTrans" presStyleCnt="0"/>
      <dgm:spPr/>
    </dgm:pt>
    <dgm:pt modelId="{5FA53EB6-6C38-403F-BA78-D66BB437CF06}" type="pres">
      <dgm:prSet presAssocID="{6787D969-E931-43C3-9427-DFCDFB241C16}" presName="compNode" presStyleCnt="0"/>
      <dgm:spPr/>
    </dgm:pt>
    <dgm:pt modelId="{D6A39307-E3AB-4118-BBD9-6C39A6793D7D}" type="pres">
      <dgm:prSet presAssocID="{6787D969-E931-43C3-9427-DFCDFB241C16}" presName="bgRect" presStyleLbl="bgShp" presStyleIdx="1" presStyleCnt="5"/>
      <dgm:spPr/>
    </dgm:pt>
    <dgm:pt modelId="{E6C6D07A-5DFA-4C67-BEF4-1242D9DF925E}" type="pres">
      <dgm:prSet presAssocID="{6787D969-E931-43C3-9427-DFCDFB241C1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peat"/>
        </a:ext>
      </dgm:extLst>
    </dgm:pt>
    <dgm:pt modelId="{2B92C207-FB62-493F-96E4-A8CE776A1771}" type="pres">
      <dgm:prSet presAssocID="{6787D969-E931-43C3-9427-DFCDFB241C16}" presName="spaceRect" presStyleCnt="0"/>
      <dgm:spPr/>
    </dgm:pt>
    <dgm:pt modelId="{7A1AD21D-BFA7-424E-AFA1-5B40AEA74D70}" type="pres">
      <dgm:prSet presAssocID="{6787D969-E931-43C3-9427-DFCDFB241C16}" presName="parTx" presStyleLbl="revTx" presStyleIdx="1" presStyleCnt="5">
        <dgm:presLayoutVars>
          <dgm:chMax val="0"/>
          <dgm:chPref val="0"/>
        </dgm:presLayoutVars>
      </dgm:prSet>
      <dgm:spPr/>
    </dgm:pt>
    <dgm:pt modelId="{8A80D978-439D-42B3-8DC6-2DF62CF0BCAB}" type="pres">
      <dgm:prSet presAssocID="{02982B67-7081-4A27-91F7-A2BF3E16C6B0}" presName="sibTrans" presStyleCnt="0"/>
      <dgm:spPr/>
    </dgm:pt>
    <dgm:pt modelId="{364E4A80-D72E-4FF4-8D96-DC1EA31E473C}" type="pres">
      <dgm:prSet presAssocID="{DA6FADE0-F1EE-4F74-B270-61A3A4AD7E71}" presName="compNode" presStyleCnt="0"/>
      <dgm:spPr/>
    </dgm:pt>
    <dgm:pt modelId="{CBDF37E0-75A1-4E08-A5D3-86579B3C44EA}" type="pres">
      <dgm:prSet presAssocID="{DA6FADE0-F1EE-4F74-B270-61A3A4AD7E71}" presName="bgRect" presStyleLbl="bgShp" presStyleIdx="2" presStyleCnt="5"/>
      <dgm:spPr/>
    </dgm:pt>
    <dgm:pt modelId="{7B61A08C-1528-499C-9AEA-3141FD9E5BF7}" type="pres">
      <dgm:prSet presAssocID="{DA6FADE0-F1EE-4F74-B270-61A3A4AD7E7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g"/>
        </a:ext>
      </dgm:extLst>
    </dgm:pt>
    <dgm:pt modelId="{109563AC-43C3-4033-BF54-7B8AA0619961}" type="pres">
      <dgm:prSet presAssocID="{DA6FADE0-F1EE-4F74-B270-61A3A4AD7E71}" presName="spaceRect" presStyleCnt="0"/>
      <dgm:spPr/>
    </dgm:pt>
    <dgm:pt modelId="{A63AFE55-3935-4E53-ACF7-878CEE4A4E2A}" type="pres">
      <dgm:prSet presAssocID="{DA6FADE0-F1EE-4F74-B270-61A3A4AD7E71}" presName="parTx" presStyleLbl="revTx" presStyleIdx="2" presStyleCnt="5">
        <dgm:presLayoutVars>
          <dgm:chMax val="0"/>
          <dgm:chPref val="0"/>
        </dgm:presLayoutVars>
      </dgm:prSet>
      <dgm:spPr/>
    </dgm:pt>
    <dgm:pt modelId="{1870EBB6-B035-44DC-B01B-48041DED479B}" type="pres">
      <dgm:prSet presAssocID="{3F5AA840-227C-49C8-83AD-376BC35AD851}" presName="sibTrans" presStyleCnt="0"/>
      <dgm:spPr/>
    </dgm:pt>
    <dgm:pt modelId="{62A6FE39-26C9-4F61-AA0D-FC81FE39F65B}" type="pres">
      <dgm:prSet presAssocID="{05F5B095-5EB4-4761-BDBD-5E1FC1878CFF}" presName="compNode" presStyleCnt="0"/>
      <dgm:spPr/>
    </dgm:pt>
    <dgm:pt modelId="{76FFFDBC-169D-404B-B793-84E8E029D8F1}" type="pres">
      <dgm:prSet presAssocID="{05F5B095-5EB4-4761-BDBD-5E1FC1878CFF}" presName="bgRect" presStyleLbl="bgShp" presStyleIdx="3" presStyleCnt="5"/>
      <dgm:spPr/>
    </dgm:pt>
    <dgm:pt modelId="{45A9130F-4B7C-4C9D-83EC-A1898C609754}" type="pres">
      <dgm:prSet presAssocID="{05F5B095-5EB4-4761-BDBD-5E1FC1878C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73A333DE-B7AC-4D90-9F80-3BC582417CFD}" type="pres">
      <dgm:prSet presAssocID="{05F5B095-5EB4-4761-BDBD-5E1FC1878CFF}" presName="spaceRect" presStyleCnt="0"/>
      <dgm:spPr/>
    </dgm:pt>
    <dgm:pt modelId="{D7077933-5220-4E76-9482-09289EAC3DEE}" type="pres">
      <dgm:prSet presAssocID="{05F5B095-5EB4-4761-BDBD-5E1FC1878CFF}" presName="parTx" presStyleLbl="revTx" presStyleIdx="3" presStyleCnt="5">
        <dgm:presLayoutVars>
          <dgm:chMax val="0"/>
          <dgm:chPref val="0"/>
        </dgm:presLayoutVars>
      </dgm:prSet>
      <dgm:spPr/>
    </dgm:pt>
    <dgm:pt modelId="{EEF28725-FA40-4314-852B-E38CDBB5EE93}" type="pres">
      <dgm:prSet presAssocID="{37DE0493-35E8-40DE-8D8B-5455BEC0242B}" presName="sibTrans" presStyleCnt="0"/>
      <dgm:spPr/>
    </dgm:pt>
    <dgm:pt modelId="{348CAA7C-E41E-4DC1-9DB0-F4EF535AFC0B}" type="pres">
      <dgm:prSet presAssocID="{24B7DB7A-3629-4E7E-AF17-6B117BF53F4C}" presName="compNode" presStyleCnt="0"/>
      <dgm:spPr/>
    </dgm:pt>
    <dgm:pt modelId="{5F02C3F0-EB84-4028-906B-B951B403DE3B}" type="pres">
      <dgm:prSet presAssocID="{24B7DB7A-3629-4E7E-AF17-6B117BF53F4C}" presName="bgRect" presStyleLbl="bgShp" presStyleIdx="4" presStyleCnt="5"/>
      <dgm:spPr/>
    </dgm:pt>
    <dgm:pt modelId="{80830C10-3E72-46A0-8D4A-9204B6CD6D7C}" type="pres">
      <dgm:prSet presAssocID="{24B7DB7A-3629-4E7E-AF17-6B117BF53F4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tor"/>
        </a:ext>
      </dgm:extLst>
    </dgm:pt>
    <dgm:pt modelId="{C206529D-3960-42DF-992D-E708D4532336}" type="pres">
      <dgm:prSet presAssocID="{24B7DB7A-3629-4E7E-AF17-6B117BF53F4C}" presName="spaceRect" presStyleCnt="0"/>
      <dgm:spPr/>
    </dgm:pt>
    <dgm:pt modelId="{B3DBCDBC-72FC-4AE6-8B7B-B23578233E11}" type="pres">
      <dgm:prSet presAssocID="{24B7DB7A-3629-4E7E-AF17-6B117BF53F4C}" presName="parTx" presStyleLbl="revTx" presStyleIdx="4" presStyleCnt="5">
        <dgm:presLayoutVars>
          <dgm:chMax val="0"/>
          <dgm:chPref val="0"/>
        </dgm:presLayoutVars>
      </dgm:prSet>
      <dgm:spPr/>
    </dgm:pt>
  </dgm:ptLst>
  <dgm:cxnLst>
    <dgm:cxn modelId="{3615AC03-9093-9548-82B0-72976E9E26BF}" type="presOf" srcId="{DA6FADE0-F1EE-4F74-B270-61A3A4AD7E71}" destId="{A63AFE55-3935-4E53-ACF7-878CEE4A4E2A}" srcOrd="0" destOrd="0" presId="urn:microsoft.com/office/officeart/2018/2/layout/IconVerticalSolidList"/>
    <dgm:cxn modelId="{FA5EB138-A280-C944-8616-8C976FB8B699}" type="presOf" srcId="{10FFAFAE-4369-448A-BCA9-CC5E7749ACAB}" destId="{266E6E8C-4C61-414A-BB64-09E77F24F45B}" srcOrd="0" destOrd="0" presId="urn:microsoft.com/office/officeart/2018/2/layout/IconVerticalSolidList"/>
    <dgm:cxn modelId="{9B64333A-7662-4036-9808-4A19DB252551}" srcId="{F27B9B6D-4B40-4EE2-9E0F-2BB4BEAC4241}" destId="{10FFAFAE-4369-448A-BCA9-CC5E7749ACAB}" srcOrd="0" destOrd="0" parTransId="{0E2CBD58-224B-4B4E-85AC-4BCA51C94696}" sibTransId="{EAF04215-D57A-4761-A119-12317D78FE22}"/>
    <dgm:cxn modelId="{A427FB40-30FA-4EBA-BAC0-76983F8EA81E}" srcId="{F27B9B6D-4B40-4EE2-9E0F-2BB4BEAC4241}" destId="{DA6FADE0-F1EE-4F74-B270-61A3A4AD7E71}" srcOrd="2" destOrd="0" parTransId="{744539D7-B099-44B5-8F7D-70AD46020B32}" sibTransId="{3F5AA840-227C-49C8-83AD-376BC35AD851}"/>
    <dgm:cxn modelId="{984A4A69-8AB0-F348-9538-4FC0723424C9}" type="presOf" srcId="{F27B9B6D-4B40-4EE2-9E0F-2BB4BEAC4241}" destId="{5636FFCE-5F71-4F7C-B441-159CCCE75F89}" srcOrd="0" destOrd="0" presId="urn:microsoft.com/office/officeart/2018/2/layout/IconVerticalSolidList"/>
    <dgm:cxn modelId="{0FB06F79-D9FE-7A4D-A286-13C092F6794E}" type="presOf" srcId="{6787D969-E931-43C3-9427-DFCDFB241C16}" destId="{7A1AD21D-BFA7-424E-AFA1-5B40AEA74D70}" srcOrd="0" destOrd="0" presId="urn:microsoft.com/office/officeart/2018/2/layout/IconVerticalSolidList"/>
    <dgm:cxn modelId="{1DBEC882-5050-4FB7-878F-C7F239599D2D}" srcId="{F27B9B6D-4B40-4EE2-9E0F-2BB4BEAC4241}" destId="{24B7DB7A-3629-4E7E-AF17-6B117BF53F4C}" srcOrd="4" destOrd="0" parTransId="{85BEA0EF-5126-4D30-A1C0-EE3747D13877}" sibTransId="{05408848-FA3F-4533-9628-B62F21745728}"/>
    <dgm:cxn modelId="{3D8E9FA0-4C7F-A34A-B20E-E203C68C1150}" type="presOf" srcId="{05F5B095-5EB4-4761-BDBD-5E1FC1878CFF}" destId="{D7077933-5220-4E76-9482-09289EAC3DEE}" srcOrd="0" destOrd="0" presId="urn:microsoft.com/office/officeart/2018/2/layout/IconVerticalSolidList"/>
    <dgm:cxn modelId="{4E60FBE0-60F6-FB42-B77D-9C555DFE19AA}" type="presOf" srcId="{24B7DB7A-3629-4E7E-AF17-6B117BF53F4C}" destId="{B3DBCDBC-72FC-4AE6-8B7B-B23578233E11}" srcOrd="0" destOrd="0" presId="urn:microsoft.com/office/officeart/2018/2/layout/IconVerticalSolidList"/>
    <dgm:cxn modelId="{5CDEFAEF-B967-43DF-BE54-01FB2D13B3A3}" srcId="{F27B9B6D-4B40-4EE2-9E0F-2BB4BEAC4241}" destId="{05F5B095-5EB4-4761-BDBD-5E1FC1878CFF}" srcOrd="3" destOrd="0" parTransId="{AB8824A1-C2E3-4AB9-9864-65BBEB1F0101}" sibTransId="{37DE0493-35E8-40DE-8D8B-5455BEC0242B}"/>
    <dgm:cxn modelId="{F5DA10F1-0978-4A8F-85F5-4112EF842491}" srcId="{F27B9B6D-4B40-4EE2-9E0F-2BB4BEAC4241}" destId="{6787D969-E931-43C3-9427-DFCDFB241C16}" srcOrd="1" destOrd="0" parTransId="{39E7F069-6114-4789-BDC2-CE89A9E6B9F0}" sibTransId="{02982B67-7081-4A27-91F7-A2BF3E16C6B0}"/>
    <dgm:cxn modelId="{33B4A172-66F0-1645-9623-A61022D5B88F}" type="presParOf" srcId="{5636FFCE-5F71-4F7C-B441-159CCCE75F89}" destId="{DDC7A1A0-E285-4F41-BAE2-CF14A17F4C60}" srcOrd="0" destOrd="0" presId="urn:microsoft.com/office/officeart/2018/2/layout/IconVerticalSolidList"/>
    <dgm:cxn modelId="{13C3DB9A-0ED7-0446-B40F-A34D6056F2BE}" type="presParOf" srcId="{DDC7A1A0-E285-4F41-BAE2-CF14A17F4C60}" destId="{5B36437C-C5D4-4BAC-AA34-8D5187B3B6B8}" srcOrd="0" destOrd="0" presId="urn:microsoft.com/office/officeart/2018/2/layout/IconVerticalSolidList"/>
    <dgm:cxn modelId="{DA6397E3-D8A3-1E4B-AC8A-5C99B0B71E04}" type="presParOf" srcId="{DDC7A1A0-E285-4F41-BAE2-CF14A17F4C60}" destId="{91589F77-65B2-49A0-B922-6E86FF33A661}" srcOrd="1" destOrd="0" presId="urn:microsoft.com/office/officeart/2018/2/layout/IconVerticalSolidList"/>
    <dgm:cxn modelId="{085E8079-A1EA-8146-8784-3379265B81C8}" type="presParOf" srcId="{DDC7A1A0-E285-4F41-BAE2-CF14A17F4C60}" destId="{FDCA45F4-149C-4A87-9F05-7BE1A6AF5BDD}" srcOrd="2" destOrd="0" presId="urn:microsoft.com/office/officeart/2018/2/layout/IconVerticalSolidList"/>
    <dgm:cxn modelId="{A3EF2E2A-3818-B346-9E2F-89EE03E14FBB}" type="presParOf" srcId="{DDC7A1A0-E285-4F41-BAE2-CF14A17F4C60}" destId="{266E6E8C-4C61-414A-BB64-09E77F24F45B}" srcOrd="3" destOrd="0" presId="urn:microsoft.com/office/officeart/2018/2/layout/IconVerticalSolidList"/>
    <dgm:cxn modelId="{CED9C35A-4302-1C4C-B245-04E4B03645CA}" type="presParOf" srcId="{5636FFCE-5F71-4F7C-B441-159CCCE75F89}" destId="{1376AE7D-3D49-4874-90DE-C79D526176A8}" srcOrd="1" destOrd="0" presId="urn:microsoft.com/office/officeart/2018/2/layout/IconVerticalSolidList"/>
    <dgm:cxn modelId="{79D1EB6A-9E20-AE49-AABF-D5C671764A2C}" type="presParOf" srcId="{5636FFCE-5F71-4F7C-B441-159CCCE75F89}" destId="{5FA53EB6-6C38-403F-BA78-D66BB437CF06}" srcOrd="2" destOrd="0" presId="urn:microsoft.com/office/officeart/2018/2/layout/IconVerticalSolidList"/>
    <dgm:cxn modelId="{6B0EC09D-FC1F-924C-85B6-253376BF2789}" type="presParOf" srcId="{5FA53EB6-6C38-403F-BA78-D66BB437CF06}" destId="{D6A39307-E3AB-4118-BBD9-6C39A6793D7D}" srcOrd="0" destOrd="0" presId="urn:microsoft.com/office/officeart/2018/2/layout/IconVerticalSolidList"/>
    <dgm:cxn modelId="{B442F991-1FD9-E947-9E49-C2C8E2293FE7}" type="presParOf" srcId="{5FA53EB6-6C38-403F-BA78-D66BB437CF06}" destId="{E6C6D07A-5DFA-4C67-BEF4-1242D9DF925E}" srcOrd="1" destOrd="0" presId="urn:microsoft.com/office/officeart/2018/2/layout/IconVerticalSolidList"/>
    <dgm:cxn modelId="{7D38D650-2C77-3A4B-95A1-6E8091251444}" type="presParOf" srcId="{5FA53EB6-6C38-403F-BA78-D66BB437CF06}" destId="{2B92C207-FB62-493F-96E4-A8CE776A1771}" srcOrd="2" destOrd="0" presId="urn:microsoft.com/office/officeart/2018/2/layout/IconVerticalSolidList"/>
    <dgm:cxn modelId="{349790C2-36BC-C44E-B8CF-CED08201F56B}" type="presParOf" srcId="{5FA53EB6-6C38-403F-BA78-D66BB437CF06}" destId="{7A1AD21D-BFA7-424E-AFA1-5B40AEA74D70}" srcOrd="3" destOrd="0" presId="urn:microsoft.com/office/officeart/2018/2/layout/IconVerticalSolidList"/>
    <dgm:cxn modelId="{7B106057-0D32-8545-8E6D-E20920374682}" type="presParOf" srcId="{5636FFCE-5F71-4F7C-B441-159CCCE75F89}" destId="{8A80D978-439D-42B3-8DC6-2DF62CF0BCAB}" srcOrd="3" destOrd="0" presId="urn:microsoft.com/office/officeart/2018/2/layout/IconVerticalSolidList"/>
    <dgm:cxn modelId="{B370B450-9DBE-4A4A-9AC7-89E600E34D95}" type="presParOf" srcId="{5636FFCE-5F71-4F7C-B441-159CCCE75F89}" destId="{364E4A80-D72E-4FF4-8D96-DC1EA31E473C}" srcOrd="4" destOrd="0" presId="urn:microsoft.com/office/officeart/2018/2/layout/IconVerticalSolidList"/>
    <dgm:cxn modelId="{685331B4-8904-E042-B906-9D247AC64F41}" type="presParOf" srcId="{364E4A80-D72E-4FF4-8D96-DC1EA31E473C}" destId="{CBDF37E0-75A1-4E08-A5D3-86579B3C44EA}" srcOrd="0" destOrd="0" presId="urn:microsoft.com/office/officeart/2018/2/layout/IconVerticalSolidList"/>
    <dgm:cxn modelId="{1D7400E3-C6A2-4943-B065-7FEBB40BB772}" type="presParOf" srcId="{364E4A80-D72E-4FF4-8D96-DC1EA31E473C}" destId="{7B61A08C-1528-499C-9AEA-3141FD9E5BF7}" srcOrd="1" destOrd="0" presId="urn:microsoft.com/office/officeart/2018/2/layout/IconVerticalSolidList"/>
    <dgm:cxn modelId="{6A308F59-1942-AF40-A130-F77A7B403145}" type="presParOf" srcId="{364E4A80-D72E-4FF4-8D96-DC1EA31E473C}" destId="{109563AC-43C3-4033-BF54-7B8AA0619961}" srcOrd="2" destOrd="0" presId="urn:microsoft.com/office/officeart/2018/2/layout/IconVerticalSolidList"/>
    <dgm:cxn modelId="{48199C46-D045-0D40-B273-7BEDF75954DB}" type="presParOf" srcId="{364E4A80-D72E-4FF4-8D96-DC1EA31E473C}" destId="{A63AFE55-3935-4E53-ACF7-878CEE4A4E2A}" srcOrd="3" destOrd="0" presId="urn:microsoft.com/office/officeart/2018/2/layout/IconVerticalSolidList"/>
    <dgm:cxn modelId="{80350E6F-AD71-B249-AA82-863467CC6D45}" type="presParOf" srcId="{5636FFCE-5F71-4F7C-B441-159CCCE75F89}" destId="{1870EBB6-B035-44DC-B01B-48041DED479B}" srcOrd="5" destOrd="0" presId="urn:microsoft.com/office/officeart/2018/2/layout/IconVerticalSolidList"/>
    <dgm:cxn modelId="{BCAEA16D-4BFA-F642-9BA1-AB7D08E6A2A4}" type="presParOf" srcId="{5636FFCE-5F71-4F7C-B441-159CCCE75F89}" destId="{62A6FE39-26C9-4F61-AA0D-FC81FE39F65B}" srcOrd="6" destOrd="0" presId="urn:microsoft.com/office/officeart/2018/2/layout/IconVerticalSolidList"/>
    <dgm:cxn modelId="{855142E8-3CE2-A445-B59A-E6E2ED2536F1}" type="presParOf" srcId="{62A6FE39-26C9-4F61-AA0D-FC81FE39F65B}" destId="{76FFFDBC-169D-404B-B793-84E8E029D8F1}" srcOrd="0" destOrd="0" presId="urn:microsoft.com/office/officeart/2018/2/layout/IconVerticalSolidList"/>
    <dgm:cxn modelId="{D93B27BA-273B-CF44-848F-81E087069BF5}" type="presParOf" srcId="{62A6FE39-26C9-4F61-AA0D-FC81FE39F65B}" destId="{45A9130F-4B7C-4C9D-83EC-A1898C609754}" srcOrd="1" destOrd="0" presId="urn:microsoft.com/office/officeart/2018/2/layout/IconVerticalSolidList"/>
    <dgm:cxn modelId="{80BB2AF4-596F-964F-BF86-E76830E0D69E}" type="presParOf" srcId="{62A6FE39-26C9-4F61-AA0D-FC81FE39F65B}" destId="{73A333DE-B7AC-4D90-9F80-3BC582417CFD}" srcOrd="2" destOrd="0" presId="urn:microsoft.com/office/officeart/2018/2/layout/IconVerticalSolidList"/>
    <dgm:cxn modelId="{F97377B9-5AED-564C-8A48-ABA7A6284AA9}" type="presParOf" srcId="{62A6FE39-26C9-4F61-AA0D-FC81FE39F65B}" destId="{D7077933-5220-4E76-9482-09289EAC3DEE}" srcOrd="3" destOrd="0" presId="urn:microsoft.com/office/officeart/2018/2/layout/IconVerticalSolidList"/>
    <dgm:cxn modelId="{1ED44658-99AF-5042-B8F5-C43C2008AFDC}" type="presParOf" srcId="{5636FFCE-5F71-4F7C-B441-159CCCE75F89}" destId="{EEF28725-FA40-4314-852B-E38CDBB5EE93}" srcOrd="7" destOrd="0" presId="urn:microsoft.com/office/officeart/2018/2/layout/IconVerticalSolidList"/>
    <dgm:cxn modelId="{44E64CFE-14E0-9F4F-8535-10B1C3C61E73}" type="presParOf" srcId="{5636FFCE-5F71-4F7C-B441-159CCCE75F89}" destId="{348CAA7C-E41E-4DC1-9DB0-F4EF535AFC0B}" srcOrd="8" destOrd="0" presId="urn:microsoft.com/office/officeart/2018/2/layout/IconVerticalSolidList"/>
    <dgm:cxn modelId="{D0888E91-BE9B-474D-84A7-06933DBB1F73}" type="presParOf" srcId="{348CAA7C-E41E-4DC1-9DB0-F4EF535AFC0B}" destId="{5F02C3F0-EB84-4028-906B-B951B403DE3B}" srcOrd="0" destOrd="0" presId="urn:microsoft.com/office/officeart/2018/2/layout/IconVerticalSolidList"/>
    <dgm:cxn modelId="{781CD2A7-407D-144F-A9E7-48221BB40275}" type="presParOf" srcId="{348CAA7C-E41E-4DC1-9DB0-F4EF535AFC0B}" destId="{80830C10-3E72-46A0-8D4A-9204B6CD6D7C}" srcOrd="1" destOrd="0" presId="urn:microsoft.com/office/officeart/2018/2/layout/IconVerticalSolidList"/>
    <dgm:cxn modelId="{20D92C29-2805-2E46-8BE1-77FA30E41968}" type="presParOf" srcId="{348CAA7C-E41E-4DC1-9DB0-F4EF535AFC0B}" destId="{C206529D-3960-42DF-992D-E708D4532336}" srcOrd="2" destOrd="0" presId="urn:microsoft.com/office/officeart/2018/2/layout/IconVerticalSolidList"/>
    <dgm:cxn modelId="{BB3A15A3-C8F1-DC46-9F5B-B1557145D299}" type="presParOf" srcId="{348CAA7C-E41E-4DC1-9DB0-F4EF535AFC0B}" destId="{B3DBCDBC-72FC-4AE6-8B7B-B23578233E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ED1AE2-8122-49FD-8DF1-8680D1B98D8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2ECDDBF-560D-4ABC-975C-25BC46DE6336}">
      <dgm:prSet/>
      <dgm:spPr/>
      <dgm:t>
        <a:bodyPr/>
        <a:lstStyle/>
        <a:p>
          <a:r>
            <a:rPr lang="en-GB" dirty="0"/>
            <a:t>Does the student have a meal plan? </a:t>
          </a:r>
          <a:endParaRPr lang="en-US" dirty="0"/>
        </a:p>
      </dgm:t>
    </dgm:pt>
    <dgm:pt modelId="{11D0A241-F51D-48C2-9AC9-96719C53186E}" type="parTrans" cxnId="{D42F4869-F2B2-45DD-A795-F7FEFEB44254}">
      <dgm:prSet/>
      <dgm:spPr/>
      <dgm:t>
        <a:bodyPr/>
        <a:lstStyle/>
        <a:p>
          <a:endParaRPr lang="en-US"/>
        </a:p>
      </dgm:t>
    </dgm:pt>
    <dgm:pt modelId="{04DA1386-92AC-4AF2-A8D5-BBEBD7559AE1}" type="sibTrans" cxnId="{D42F4869-F2B2-45DD-A795-F7FEFEB44254}">
      <dgm:prSet/>
      <dgm:spPr/>
      <dgm:t>
        <a:bodyPr/>
        <a:lstStyle/>
        <a:p>
          <a:endParaRPr lang="en-US"/>
        </a:p>
      </dgm:t>
    </dgm:pt>
    <dgm:pt modelId="{87B43AA3-EDA0-4A02-ACCC-691FE038F068}">
      <dgm:prSet/>
      <dgm:spPr/>
      <dgm:t>
        <a:bodyPr/>
        <a:lstStyle/>
        <a:p>
          <a:r>
            <a:rPr lang="en-GB"/>
            <a:t>How best to support the pupil during mealtimes? </a:t>
          </a:r>
          <a:endParaRPr lang="en-US"/>
        </a:p>
      </dgm:t>
    </dgm:pt>
    <dgm:pt modelId="{F92A4773-D5BD-41F1-B836-4D130C26ED65}" type="parTrans" cxnId="{FF601EE4-C278-4048-9F8D-B6663CEAD5E3}">
      <dgm:prSet/>
      <dgm:spPr/>
      <dgm:t>
        <a:bodyPr/>
        <a:lstStyle/>
        <a:p>
          <a:endParaRPr lang="en-US"/>
        </a:p>
      </dgm:t>
    </dgm:pt>
    <dgm:pt modelId="{280896CF-0AD8-41E4-AC29-54B4889C92FB}" type="sibTrans" cxnId="{FF601EE4-C278-4048-9F8D-B6663CEAD5E3}">
      <dgm:prSet/>
      <dgm:spPr/>
      <dgm:t>
        <a:bodyPr/>
        <a:lstStyle/>
        <a:p>
          <a:endParaRPr lang="en-US"/>
        </a:p>
      </dgm:t>
    </dgm:pt>
    <dgm:pt modelId="{FA403196-06E9-4FA4-BDDE-5A1007A578EB}">
      <dgm:prSet/>
      <dgm:spPr/>
      <dgm:t>
        <a:bodyPr/>
        <a:lstStyle/>
        <a:p>
          <a:r>
            <a:rPr lang="en-GB"/>
            <a:t>How much sport/exercise can the student undertake? </a:t>
          </a:r>
          <a:endParaRPr lang="en-US"/>
        </a:p>
      </dgm:t>
    </dgm:pt>
    <dgm:pt modelId="{F66AC2DA-F74A-4A69-A11E-441CC105782D}" type="parTrans" cxnId="{EFF85CEC-17C4-49DE-B478-AEC3803681B9}">
      <dgm:prSet/>
      <dgm:spPr/>
      <dgm:t>
        <a:bodyPr/>
        <a:lstStyle/>
        <a:p>
          <a:endParaRPr lang="en-US"/>
        </a:p>
      </dgm:t>
    </dgm:pt>
    <dgm:pt modelId="{DF0D1EC1-E6BA-45DB-9170-7C90847FB32D}" type="sibTrans" cxnId="{EFF85CEC-17C4-49DE-B478-AEC3803681B9}">
      <dgm:prSet/>
      <dgm:spPr/>
      <dgm:t>
        <a:bodyPr/>
        <a:lstStyle/>
        <a:p>
          <a:endParaRPr lang="en-US"/>
        </a:p>
      </dgm:t>
    </dgm:pt>
    <dgm:pt modelId="{B6BA0AC5-270F-4BE0-9001-7CF6CF6D3314}">
      <dgm:prSet/>
      <dgm:spPr/>
      <dgm:t>
        <a:bodyPr/>
        <a:lstStyle/>
        <a:p>
          <a:r>
            <a:rPr lang="en-GB"/>
            <a:t>What academic progress has the pupil made (if any)? </a:t>
          </a:r>
          <a:endParaRPr lang="en-US"/>
        </a:p>
      </dgm:t>
    </dgm:pt>
    <dgm:pt modelId="{D3A9F053-249E-4B67-806A-C74571954AD2}" type="parTrans" cxnId="{EB3F5811-1519-40E3-8ABD-D66D037C70B9}">
      <dgm:prSet/>
      <dgm:spPr/>
      <dgm:t>
        <a:bodyPr/>
        <a:lstStyle/>
        <a:p>
          <a:endParaRPr lang="en-US"/>
        </a:p>
      </dgm:t>
    </dgm:pt>
    <dgm:pt modelId="{7D95ACAB-A355-4E47-856D-ED11BB1D0E1B}" type="sibTrans" cxnId="{EB3F5811-1519-40E3-8ABD-D66D037C70B9}">
      <dgm:prSet/>
      <dgm:spPr/>
      <dgm:t>
        <a:bodyPr/>
        <a:lstStyle/>
        <a:p>
          <a:endParaRPr lang="en-US"/>
        </a:p>
      </dgm:t>
    </dgm:pt>
    <dgm:pt modelId="{EB6D8D2A-900E-4903-8CC0-BF5DBC6E5F8B}">
      <dgm:prSet/>
      <dgm:spPr/>
      <dgm:t>
        <a:bodyPr/>
        <a:lstStyle/>
        <a:p>
          <a:r>
            <a:rPr lang="en-GB"/>
            <a:t>What should the school do if they suspect the pupil is relapsing? </a:t>
          </a:r>
          <a:endParaRPr lang="en-US"/>
        </a:p>
      </dgm:t>
    </dgm:pt>
    <dgm:pt modelId="{0CC4DA8B-A3B7-438E-9AA8-6A6D11D378AE}" type="parTrans" cxnId="{785C66B3-1D20-4934-B7A7-5B942D0298F5}">
      <dgm:prSet/>
      <dgm:spPr/>
      <dgm:t>
        <a:bodyPr/>
        <a:lstStyle/>
        <a:p>
          <a:endParaRPr lang="en-US"/>
        </a:p>
      </dgm:t>
    </dgm:pt>
    <dgm:pt modelId="{82352E0B-5474-42AB-84D8-5A67991E7C5F}" type="sibTrans" cxnId="{785C66B3-1D20-4934-B7A7-5B942D0298F5}">
      <dgm:prSet/>
      <dgm:spPr/>
      <dgm:t>
        <a:bodyPr/>
        <a:lstStyle/>
        <a:p>
          <a:endParaRPr lang="en-US"/>
        </a:p>
      </dgm:t>
    </dgm:pt>
    <dgm:pt modelId="{ECEFED26-CE50-4AAB-97A1-C46AC3D69E9C}">
      <dgm:prSet/>
      <dgm:spPr/>
      <dgm:t>
        <a:bodyPr/>
        <a:lstStyle/>
        <a:p>
          <a:r>
            <a:rPr lang="en-GB"/>
            <a:t>Can the school retain contact with the unit for advice/updates? </a:t>
          </a:r>
          <a:endParaRPr lang="en-US"/>
        </a:p>
      </dgm:t>
    </dgm:pt>
    <dgm:pt modelId="{891C3C4D-B177-4955-A7D6-CC6FDE9F0FB3}" type="parTrans" cxnId="{BBA682A7-CA8F-4A4D-B424-BFF25EA5047E}">
      <dgm:prSet/>
      <dgm:spPr/>
      <dgm:t>
        <a:bodyPr/>
        <a:lstStyle/>
        <a:p>
          <a:endParaRPr lang="en-US"/>
        </a:p>
      </dgm:t>
    </dgm:pt>
    <dgm:pt modelId="{49F170FD-7088-4DD6-8F16-7203658699C9}" type="sibTrans" cxnId="{BBA682A7-CA8F-4A4D-B424-BFF25EA5047E}">
      <dgm:prSet/>
      <dgm:spPr/>
      <dgm:t>
        <a:bodyPr/>
        <a:lstStyle/>
        <a:p>
          <a:endParaRPr lang="en-US"/>
        </a:p>
      </dgm:t>
    </dgm:pt>
    <dgm:pt modelId="{809F9AEE-8514-48F0-949A-D753B949C25B}">
      <dgm:prSet/>
      <dgm:spPr/>
      <dgm:t>
        <a:bodyPr/>
        <a:lstStyle/>
        <a:p>
          <a:r>
            <a:rPr lang="en-GB"/>
            <a:t>Who is the key person responsible for the pupil’s care after discharge can they be put in touch with the school? </a:t>
          </a:r>
          <a:endParaRPr lang="en-US"/>
        </a:p>
      </dgm:t>
    </dgm:pt>
    <dgm:pt modelId="{00B9B97E-3835-4C62-A780-730D18264B76}" type="parTrans" cxnId="{F3DDA4AC-181D-4F4D-8B56-B3628365D6A3}">
      <dgm:prSet/>
      <dgm:spPr/>
      <dgm:t>
        <a:bodyPr/>
        <a:lstStyle/>
        <a:p>
          <a:endParaRPr lang="en-US"/>
        </a:p>
      </dgm:t>
    </dgm:pt>
    <dgm:pt modelId="{59EC577E-EA14-40EA-BEEB-AF6E06CC75D4}" type="sibTrans" cxnId="{F3DDA4AC-181D-4F4D-8B56-B3628365D6A3}">
      <dgm:prSet/>
      <dgm:spPr/>
      <dgm:t>
        <a:bodyPr/>
        <a:lstStyle/>
        <a:p>
          <a:endParaRPr lang="en-US"/>
        </a:p>
      </dgm:t>
    </dgm:pt>
    <dgm:pt modelId="{157B04D0-EBF8-4313-A285-34DE344A65E4}">
      <dgm:prSet/>
      <dgm:spPr/>
      <dgm:t>
        <a:bodyPr/>
        <a:lstStyle/>
        <a:p>
          <a:r>
            <a:rPr lang="en-GB"/>
            <a:t>Will the student be attending appointments if so could the school be made aware of the dates to make sure they can support the pupil during this absence? </a:t>
          </a:r>
          <a:endParaRPr lang="en-US"/>
        </a:p>
      </dgm:t>
    </dgm:pt>
    <dgm:pt modelId="{6B19BA12-D8FB-484F-A924-C3EAD951AE0D}" type="parTrans" cxnId="{BFBCEE08-CD41-4B90-B4FE-0D18B1177BB4}">
      <dgm:prSet/>
      <dgm:spPr/>
      <dgm:t>
        <a:bodyPr/>
        <a:lstStyle/>
        <a:p>
          <a:endParaRPr lang="en-US"/>
        </a:p>
      </dgm:t>
    </dgm:pt>
    <dgm:pt modelId="{3CAA5769-26EE-4EF4-8246-48504322425C}" type="sibTrans" cxnId="{BFBCEE08-CD41-4B90-B4FE-0D18B1177BB4}">
      <dgm:prSet/>
      <dgm:spPr/>
      <dgm:t>
        <a:bodyPr/>
        <a:lstStyle/>
        <a:p>
          <a:endParaRPr lang="en-US"/>
        </a:p>
      </dgm:t>
    </dgm:pt>
    <dgm:pt modelId="{DE8D581D-74EC-4107-B9F5-23C3F8EF5A42}">
      <dgm:prSet/>
      <dgm:spPr/>
      <dgm:t>
        <a:bodyPr/>
        <a:lstStyle/>
        <a:p>
          <a:r>
            <a:rPr lang="en-GB"/>
            <a:t>Is there any other information the school need to be aware of? </a:t>
          </a:r>
          <a:endParaRPr lang="en-US"/>
        </a:p>
      </dgm:t>
    </dgm:pt>
    <dgm:pt modelId="{470D3877-1403-4360-9046-529CC7E3F093}" type="parTrans" cxnId="{9991A89D-3779-440E-B9C0-AF731EDF6E47}">
      <dgm:prSet/>
      <dgm:spPr/>
      <dgm:t>
        <a:bodyPr/>
        <a:lstStyle/>
        <a:p>
          <a:endParaRPr lang="en-US"/>
        </a:p>
      </dgm:t>
    </dgm:pt>
    <dgm:pt modelId="{B55F652F-07C3-46D4-A5EC-A317C53BF2EF}" type="sibTrans" cxnId="{9991A89D-3779-440E-B9C0-AF731EDF6E47}">
      <dgm:prSet/>
      <dgm:spPr/>
      <dgm:t>
        <a:bodyPr/>
        <a:lstStyle/>
        <a:p>
          <a:endParaRPr lang="en-US"/>
        </a:p>
      </dgm:t>
    </dgm:pt>
    <dgm:pt modelId="{0D5C7E2C-971A-4036-876C-73655B230E84}">
      <dgm:prSet/>
      <dgm:spPr/>
      <dgm:t>
        <a:bodyPr/>
        <a:lstStyle/>
        <a:p>
          <a:r>
            <a:rPr lang="en-GB"/>
            <a:t>What information is appropriate to be shared amongst staff and pupils? </a:t>
          </a:r>
          <a:endParaRPr lang="en-US"/>
        </a:p>
      </dgm:t>
    </dgm:pt>
    <dgm:pt modelId="{CE7D5802-316E-46E3-9C42-0AFC486CCF9A}" type="parTrans" cxnId="{6FAE95D3-D9CB-4539-9E56-F352AE0FE281}">
      <dgm:prSet/>
      <dgm:spPr/>
      <dgm:t>
        <a:bodyPr/>
        <a:lstStyle/>
        <a:p>
          <a:endParaRPr lang="en-US"/>
        </a:p>
      </dgm:t>
    </dgm:pt>
    <dgm:pt modelId="{597AEE58-4670-4E39-9A1B-C4BCD6BBBE9E}" type="sibTrans" cxnId="{6FAE95D3-D9CB-4539-9E56-F352AE0FE281}">
      <dgm:prSet/>
      <dgm:spPr/>
      <dgm:t>
        <a:bodyPr/>
        <a:lstStyle/>
        <a:p>
          <a:endParaRPr lang="en-US"/>
        </a:p>
      </dgm:t>
    </dgm:pt>
    <dgm:pt modelId="{7F081732-B4AA-4D14-952E-EE89D17E0E08}">
      <dgm:prSet/>
      <dgm:spPr/>
      <dgm:t>
        <a:bodyPr/>
        <a:lstStyle/>
        <a:p>
          <a:r>
            <a:rPr lang="en-GB"/>
            <a:t>Parents? </a:t>
          </a:r>
          <a:endParaRPr lang="en-US"/>
        </a:p>
      </dgm:t>
    </dgm:pt>
    <dgm:pt modelId="{818F7EAD-C8F3-4FB3-9C19-306455E65134}" type="parTrans" cxnId="{FD963066-CC3B-4595-9DB1-3C6FDEB5006E}">
      <dgm:prSet/>
      <dgm:spPr/>
      <dgm:t>
        <a:bodyPr/>
        <a:lstStyle/>
        <a:p>
          <a:endParaRPr lang="en-US"/>
        </a:p>
      </dgm:t>
    </dgm:pt>
    <dgm:pt modelId="{76432908-F539-47AA-A79B-7FC60250FD35}" type="sibTrans" cxnId="{FD963066-CC3B-4595-9DB1-3C6FDEB5006E}">
      <dgm:prSet/>
      <dgm:spPr/>
      <dgm:t>
        <a:bodyPr/>
        <a:lstStyle/>
        <a:p>
          <a:endParaRPr lang="en-US"/>
        </a:p>
      </dgm:t>
    </dgm:pt>
    <dgm:pt modelId="{7F5CE652-F50A-8C45-8828-E66857DFFB58}" type="pres">
      <dgm:prSet presAssocID="{B3ED1AE2-8122-49FD-8DF1-8680D1B98D8B}" presName="diagram" presStyleCnt="0">
        <dgm:presLayoutVars>
          <dgm:dir/>
          <dgm:resizeHandles val="exact"/>
        </dgm:presLayoutVars>
      </dgm:prSet>
      <dgm:spPr/>
    </dgm:pt>
    <dgm:pt modelId="{C860E935-CF64-694E-B6A6-DD0EE8FDCDBB}" type="pres">
      <dgm:prSet presAssocID="{12ECDDBF-560D-4ABC-975C-25BC46DE6336}" presName="node" presStyleLbl="node1" presStyleIdx="0" presStyleCnt="11">
        <dgm:presLayoutVars>
          <dgm:bulletEnabled val="1"/>
        </dgm:presLayoutVars>
      </dgm:prSet>
      <dgm:spPr/>
    </dgm:pt>
    <dgm:pt modelId="{2B3E88E9-1069-464C-A446-50C8CA2CFC46}" type="pres">
      <dgm:prSet presAssocID="{04DA1386-92AC-4AF2-A8D5-BBEBD7559AE1}" presName="sibTrans" presStyleCnt="0"/>
      <dgm:spPr/>
    </dgm:pt>
    <dgm:pt modelId="{EDEEAE95-FEED-904A-BB1C-918DBF7E2707}" type="pres">
      <dgm:prSet presAssocID="{87B43AA3-EDA0-4A02-ACCC-691FE038F068}" presName="node" presStyleLbl="node1" presStyleIdx="1" presStyleCnt="11">
        <dgm:presLayoutVars>
          <dgm:bulletEnabled val="1"/>
        </dgm:presLayoutVars>
      </dgm:prSet>
      <dgm:spPr/>
    </dgm:pt>
    <dgm:pt modelId="{78924D19-D16C-5449-AC04-3CA5A9B0E5C5}" type="pres">
      <dgm:prSet presAssocID="{280896CF-0AD8-41E4-AC29-54B4889C92FB}" presName="sibTrans" presStyleCnt="0"/>
      <dgm:spPr/>
    </dgm:pt>
    <dgm:pt modelId="{3B4E2478-1F38-B943-82CA-68FC5BDC4AB1}" type="pres">
      <dgm:prSet presAssocID="{FA403196-06E9-4FA4-BDDE-5A1007A578EB}" presName="node" presStyleLbl="node1" presStyleIdx="2" presStyleCnt="11">
        <dgm:presLayoutVars>
          <dgm:bulletEnabled val="1"/>
        </dgm:presLayoutVars>
      </dgm:prSet>
      <dgm:spPr/>
    </dgm:pt>
    <dgm:pt modelId="{CD597630-D6FD-014D-A3E2-BED1372330ED}" type="pres">
      <dgm:prSet presAssocID="{DF0D1EC1-E6BA-45DB-9170-7C90847FB32D}" presName="sibTrans" presStyleCnt="0"/>
      <dgm:spPr/>
    </dgm:pt>
    <dgm:pt modelId="{FFEE2E27-0AD3-654F-B45E-77FC9CF7D3E6}" type="pres">
      <dgm:prSet presAssocID="{B6BA0AC5-270F-4BE0-9001-7CF6CF6D3314}" presName="node" presStyleLbl="node1" presStyleIdx="3" presStyleCnt="11">
        <dgm:presLayoutVars>
          <dgm:bulletEnabled val="1"/>
        </dgm:presLayoutVars>
      </dgm:prSet>
      <dgm:spPr/>
    </dgm:pt>
    <dgm:pt modelId="{2BA8E3EC-803E-8848-902C-ED4EDAC96B43}" type="pres">
      <dgm:prSet presAssocID="{7D95ACAB-A355-4E47-856D-ED11BB1D0E1B}" presName="sibTrans" presStyleCnt="0"/>
      <dgm:spPr/>
    </dgm:pt>
    <dgm:pt modelId="{B2BF8294-8863-104D-8664-A372BADEE6BC}" type="pres">
      <dgm:prSet presAssocID="{EB6D8D2A-900E-4903-8CC0-BF5DBC6E5F8B}" presName="node" presStyleLbl="node1" presStyleIdx="4" presStyleCnt="11">
        <dgm:presLayoutVars>
          <dgm:bulletEnabled val="1"/>
        </dgm:presLayoutVars>
      </dgm:prSet>
      <dgm:spPr/>
    </dgm:pt>
    <dgm:pt modelId="{52621924-CD4A-1B42-9632-7843EEF06D98}" type="pres">
      <dgm:prSet presAssocID="{82352E0B-5474-42AB-84D8-5A67991E7C5F}" presName="sibTrans" presStyleCnt="0"/>
      <dgm:spPr/>
    </dgm:pt>
    <dgm:pt modelId="{42A6ACCE-B9C8-BA48-91DF-CBCBAE2A85C3}" type="pres">
      <dgm:prSet presAssocID="{ECEFED26-CE50-4AAB-97A1-C46AC3D69E9C}" presName="node" presStyleLbl="node1" presStyleIdx="5" presStyleCnt="11">
        <dgm:presLayoutVars>
          <dgm:bulletEnabled val="1"/>
        </dgm:presLayoutVars>
      </dgm:prSet>
      <dgm:spPr/>
    </dgm:pt>
    <dgm:pt modelId="{876FF3CA-0154-8F47-99E7-8B8C75143778}" type="pres">
      <dgm:prSet presAssocID="{49F170FD-7088-4DD6-8F16-7203658699C9}" presName="sibTrans" presStyleCnt="0"/>
      <dgm:spPr/>
    </dgm:pt>
    <dgm:pt modelId="{81B904C2-A777-7D4C-8BAE-410F0F8F7F22}" type="pres">
      <dgm:prSet presAssocID="{809F9AEE-8514-48F0-949A-D753B949C25B}" presName="node" presStyleLbl="node1" presStyleIdx="6" presStyleCnt="11">
        <dgm:presLayoutVars>
          <dgm:bulletEnabled val="1"/>
        </dgm:presLayoutVars>
      </dgm:prSet>
      <dgm:spPr/>
    </dgm:pt>
    <dgm:pt modelId="{8B5A008C-0C02-5F40-9F23-650ACD103D69}" type="pres">
      <dgm:prSet presAssocID="{59EC577E-EA14-40EA-BEEB-AF6E06CC75D4}" presName="sibTrans" presStyleCnt="0"/>
      <dgm:spPr/>
    </dgm:pt>
    <dgm:pt modelId="{3440751B-19AA-0E41-9517-3A413872706B}" type="pres">
      <dgm:prSet presAssocID="{157B04D0-EBF8-4313-A285-34DE344A65E4}" presName="node" presStyleLbl="node1" presStyleIdx="7" presStyleCnt="11">
        <dgm:presLayoutVars>
          <dgm:bulletEnabled val="1"/>
        </dgm:presLayoutVars>
      </dgm:prSet>
      <dgm:spPr/>
    </dgm:pt>
    <dgm:pt modelId="{9EFFDA80-ABC2-4948-8159-575D98EA7D1D}" type="pres">
      <dgm:prSet presAssocID="{3CAA5769-26EE-4EF4-8246-48504322425C}" presName="sibTrans" presStyleCnt="0"/>
      <dgm:spPr/>
    </dgm:pt>
    <dgm:pt modelId="{DAB55175-737E-534C-A4D8-B78F10AE4506}" type="pres">
      <dgm:prSet presAssocID="{DE8D581D-74EC-4107-B9F5-23C3F8EF5A42}" presName="node" presStyleLbl="node1" presStyleIdx="8" presStyleCnt="11">
        <dgm:presLayoutVars>
          <dgm:bulletEnabled val="1"/>
        </dgm:presLayoutVars>
      </dgm:prSet>
      <dgm:spPr/>
    </dgm:pt>
    <dgm:pt modelId="{7CC3FD63-DEA5-F44F-B4C1-20A7D56B81C6}" type="pres">
      <dgm:prSet presAssocID="{B55F652F-07C3-46D4-A5EC-A317C53BF2EF}" presName="sibTrans" presStyleCnt="0"/>
      <dgm:spPr/>
    </dgm:pt>
    <dgm:pt modelId="{C114A58A-2EA7-1B41-AF73-4305C3EAC1EB}" type="pres">
      <dgm:prSet presAssocID="{0D5C7E2C-971A-4036-876C-73655B230E84}" presName="node" presStyleLbl="node1" presStyleIdx="9" presStyleCnt="11">
        <dgm:presLayoutVars>
          <dgm:bulletEnabled val="1"/>
        </dgm:presLayoutVars>
      </dgm:prSet>
      <dgm:spPr/>
    </dgm:pt>
    <dgm:pt modelId="{F193A2B5-3FDF-CF41-A2EA-0CC7CF439652}" type="pres">
      <dgm:prSet presAssocID="{597AEE58-4670-4E39-9A1B-C4BCD6BBBE9E}" presName="sibTrans" presStyleCnt="0"/>
      <dgm:spPr/>
    </dgm:pt>
    <dgm:pt modelId="{14587897-F8F4-054F-AED0-A184C9D5065B}" type="pres">
      <dgm:prSet presAssocID="{7F081732-B4AA-4D14-952E-EE89D17E0E08}" presName="node" presStyleLbl="node1" presStyleIdx="10" presStyleCnt="11">
        <dgm:presLayoutVars>
          <dgm:bulletEnabled val="1"/>
        </dgm:presLayoutVars>
      </dgm:prSet>
      <dgm:spPr/>
    </dgm:pt>
  </dgm:ptLst>
  <dgm:cxnLst>
    <dgm:cxn modelId="{BFBCEE08-CD41-4B90-B4FE-0D18B1177BB4}" srcId="{B3ED1AE2-8122-49FD-8DF1-8680D1B98D8B}" destId="{157B04D0-EBF8-4313-A285-34DE344A65E4}" srcOrd="7" destOrd="0" parTransId="{6B19BA12-D8FB-484F-A924-C3EAD951AE0D}" sibTransId="{3CAA5769-26EE-4EF4-8246-48504322425C}"/>
    <dgm:cxn modelId="{EB3F5811-1519-40E3-8ABD-D66D037C70B9}" srcId="{B3ED1AE2-8122-49FD-8DF1-8680D1B98D8B}" destId="{B6BA0AC5-270F-4BE0-9001-7CF6CF6D3314}" srcOrd="3" destOrd="0" parTransId="{D3A9F053-249E-4B67-806A-C74571954AD2}" sibTransId="{7D95ACAB-A355-4E47-856D-ED11BB1D0E1B}"/>
    <dgm:cxn modelId="{D8022F47-EE61-2E41-A062-43AA622F8271}" type="presOf" srcId="{0D5C7E2C-971A-4036-876C-73655B230E84}" destId="{C114A58A-2EA7-1B41-AF73-4305C3EAC1EB}" srcOrd="0" destOrd="0" presId="urn:microsoft.com/office/officeart/2005/8/layout/default"/>
    <dgm:cxn modelId="{898A9B4E-0035-7F4F-9AEB-E0BDCE903684}" type="presOf" srcId="{ECEFED26-CE50-4AAB-97A1-C46AC3D69E9C}" destId="{42A6ACCE-B9C8-BA48-91DF-CBCBAE2A85C3}" srcOrd="0" destOrd="0" presId="urn:microsoft.com/office/officeart/2005/8/layout/default"/>
    <dgm:cxn modelId="{6486465A-9711-304B-866E-3B2B64989704}" type="presOf" srcId="{DE8D581D-74EC-4107-B9F5-23C3F8EF5A42}" destId="{DAB55175-737E-534C-A4D8-B78F10AE4506}" srcOrd="0" destOrd="0" presId="urn:microsoft.com/office/officeart/2005/8/layout/default"/>
    <dgm:cxn modelId="{47308962-CE4F-CC4F-8AE0-7D9979FC6B5C}" type="presOf" srcId="{157B04D0-EBF8-4313-A285-34DE344A65E4}" destId="{3440751B-19AA-0E41-9517-3A413872706B}" srcOrd="0" destOrd="0" presId="urn:microsoft.com/office/officeart/2005/8/layout/default"/>
    <dgm:cxn modelId="{FD963066-CC3B-4595-9DB1-3C6FDEB5006E}" srcId="{B3ED1AE2-8122-49FD-8DF1-8680D1B98D8B}" destId="{7F081732-B4AA-4D14-952E-EE89D17E0E08}" srcOrd="10" destOrd="0" parTransId="{818F7EAD-C8F3-4FB3-9C19-306455E65134}" sibTransId="{76432908-F539-47AA-A79B-7FC60250FD35}"/>
    <dgm:cxn modelId="{D42F4869-F2B2-45DD-A795-F7FEFEB44254}" srcId="{B3ED1AE2-8122-49FD-8DF1-8680D1B98D8B}" destId="{12ECDDBF-560D-4ABC-975C-25BC46DE6336}" srcOrd="0" destOrd="0" parTransId="{11D0A241-F51D-48C2-9AC9-96719C53186E}" sibTransId="{04DA1386-92AC-4AF2-A8D5-BBEBD7559AE1}"/>
    <dgm:cxn modelId="{7601C97D-C40C-0F42-85EE-ECC57D032CEB}" type="presOf" srcId="{B3ED1AE2-8122-49FD-8DF1-8680D1B98D8B}" destId="{7F5CE652-F50A-8C45-8828-E66857DFFB58}" srcOrd="0" destOrd="0" presId="urn:microsoft.com/office/officeart/2005/8/layout/default"/>
    <dgm:cxn modelId="{2E847382-ACA0-AF4F-A5FD-CF672CA494A6}" type="presOf" srcId="{87B43AA3-EDA0-4A02-ACCC-691FE038F068}" destId="{EDEEAE95-FEED-904A-BB1C-918DBF7E2707}" srcOrd="0" destOrd="0" presId="urn:microsoft.com/office/officeart/2005/8/layout/default"/>
    <dgm:cxn modelId="{A75F668D-6930-6746-B8A4-A24051CC4135}" type="presOf" srcId="{B6BA0AC5-270F-4BE0-9001-7CF6CF6D3314}" destId="{FFEE2E27-0AD3-654F-B45E-77FC9CF7D3E6}" srcOrd="0" destOrd="0" presId="urn:microsoft.com/office/officeart/2005/8/layout/default"/>
    <dgm:cxn modelId="{9991A89D-3779-440E-B9C0-AF731EDF6E47}" srcId="{B3ED1AE2-8122-49FD-8DF1-8680D1B98D8B}" destId="{DE8D581D-74EC-4107-B9F5-23C3F8EF5A42}" srcOrd="8" destOrd="0" parTransId="{470D3877-1403-4360-9046-529CC7E3F093}" sibTransId="{B55F652F-07C3-46D4-A5EC-A317C53BF2EF}"/>
    <dgm:cxn modelId="{BBA682A7-CA8F-4A4D-B424-BFF25EA5047E}" srcId="{B3ED1AE2-8122-49FD-8DF1-8680D1B98D8B}" destId="{ECEFED26-CE50-4AAB-97A1-C46AC3D69E9C}" srcOrd="5" destOrd="0" parTransId="{891C3C4D-B177-4955-A7D6-CC6FDE9F0FB3}" sibTransId="{49F170FD-7088-4DD6-8F16-7203658699C9}"/>
    <dgm:cxn modelId="{808083A9-C63F-8841-966B-3ED49FD87A4E}" type="presOf" srcId="{809F9AEE-8514-48F0-949A-D753B949C25B}" destId="{81B904C2-A777-7D4C-8BAE-410F0F8F7F22}" srcOrd="0" destOrd="0" presId="urn:microsoft.com/office/officeart/2005/8/layout/default"/>
    <dgm:cxn modelId="{F3DDA4AC-181D-4F4D-8B56-B3628365D6A3}" srcId="{B3ED1AE2-8122-49FD-8DF1-8680D1B98D8B}" destId="{809F9AEE-8514-48F0-949A-D753B949C25B}" srcOrd="6" destOrd="0" parTransId="{00B9B97E-3835-4C62-A780-730D18264B76}" sibTransId="{59EC577E-EA14-40EA-BEEB-AF6E06CC75D4}"/>
    <dgm:cxn modelId="{BEB0CEB0-7E2F-4C42-8A16-9F1AAAAE80E6}" type="presOf" srcId="{EB6D8D2A-900E-4903-8CC0-BF5DBC6E5F8B}" destId="{B2BF8294-8863-104D-8664-A372BADEE6BC}" srcOrd="0" destOrd="0" presId="urn:microsoft.com/office/officeart/2005/8/layout/default"/>
    <dgm:cxn modelId="{785C66B3-1D20-4934-B7A7-5B942D0298F5}" srcId="{B3ED1AE2-8122-49FD-8DF1-8680D1B98D8B}" destId="{EB6D8D2A-900E-4903-8CC0-BF5DBC6E5F8B}" srcOrd="4" destOrd="0" parTransId="{0CC4DA8B-A3B7-438E-9AA8-6A6D11D378AE}" sibTransId="{82352E0B-5474-42AB-84D8-5A67991E7C5F}"/>
    <dgm:cxn modelId="{F3F232B6-2B4B-D642-A01B-6AB9A2B91769}" type="presOf" srcId="{12ECDDBF-560D-4ABC-975C-25BC46DE6336}" destId="{C860E935-CF64-694E-B6A6-DD0EE8FDCDBB}" srcOrd="0" destOrd="0" presId="urn:microsoft.com/office/officeart/2005/8/layout/default"/>
    <dgm:cxn modelId="{6FAE95D3-D9CB-4539-9E56-F352AE0FE281}" srcId="{B3ED1AE2-8122-49FD-8DF1-8680D1B98D8B}" destId="{0D5C7E2C-971A-4036-876C-73655B230E84}" srcOrd="9" destOrd="0" parTransId="{CE7D5802-316E-46E3-9C42-0AFC486CCF9A}" sibTransId="{597AEE58-4670-4E39-9A1B-C4BCD6BBBE9E}"/>
    <dgm:cxn modelId="{A4180CD5-D710-BA42-BD66-78ED2369A97A}" type="presOf" srcId="{FA403196-06E9-4FA4-BDDE-5A1007A578EB}" destId="{3B4E2478-1F38-B943-82CA-68FC5BDC4AB1}" srcOrd="0" destOrd="0" presId="urn:microsoft.com/office/officeart/2005/8/layout/default"/>
    <dgm:cxn modelId="{FF601EE4-C278-4048-9F8D-B6663CEAD5E3}" srcId="{B3ED1AE2-8122-49FD-8DF1-8680D1B98D8B}" destId="{87B43AA3-EDA0-4A02-ACCC-691FE038F068}" srcOrd="1" destOrd="0" parTransId="{F92A4773-D5BD-41F1-B836-4D130C26ED65}" sibTransId="{280896CF-0AD8-41E4-AC29-54B4889C92FB}"/>
    <dgm:cxn modelId="{30CAF0E5-CD72-1A4C-B7EF-41C7D3244621}" type="presOf" srcId="{7F081732-B4AA-4D14-952E-EE89D17E0E08}" destId="{14587897-F8F4-054F-AED0-A184C9D5065B}" srcOrd="0" destOrd="0" presId="urn:microsoft.com/office/officeart/2005/8/layout/default"/>
    <dgm:cxn modelId="{EFF85CEC-17C4-49DE-B478-AEC3803681B9}" srcId="{B3ED1AE2-8122-49FD-8DF1-8680D1B98D8B}" destId="{FA403196-06E9-4FA4-BDDE-5A1007A578EB}" srcOrd="2" destOrd="0" parTransId="{F66AC2DA-F74A-4A69-A11E-441CC105782D}" sibTransId="{DF0D1EC1-E6BA-45DB-9170-7C90847FB32D}"/>
    <dgm:cxn modelId="{0F4669AC-3B42-5349-B300-99148EEDC0F7}" type="presParOf" srcId="{7F5CE652-F50A-8C45-8828-E66857DFFB58}" destId="{C860E935-CF64-694E-B6A6-DD0EE8FDCDBB}" srcOrd="0" destOrd="0" presId="urn:microsoft.com/office/officeart/2005/8/layout/default"/>
    <dgm:cxn modelId="{A3CA60C2-BF61-7B43-9C0C-46B2F6EBFDA1}" type="presParOf" srcId="{7F5CE652-F50A-8C45-8828-E66857DFFB58}" destId="{2B3E88E9-1069-464C-A446-50C8CA2CFC46}" srcOrd="1" destOrd="0" presId="urn:microsoft.com/office/officeart/2005/8/layout/default"/>
    <dgm:cxn modelId="{3D460FCE-8316-7441-935A-39251C5FADC1}" type="presParOf" srcId="{7F5CE652-F50A-8C45-8828-E66857DFFB58}" destId="{EDEEAE95-FEED-904A-BB1C-918DBF7E2707}" srcOrd="2" destOrd="0" presId="urn:microsoft.com/office/officeart/2005/8/layout/default"/>
    <dgm:cxn modelId="{1C5C5E49-590B-2D46-8681-91E3B8B6CB15}" type="presParOf" srcId="{7F5CE652-F50A-8C45-8828-E66857DFFB58}" destId="{78924D19-D16C-5449-AC04-3CA5A9B0E5C5}" srcOrd="3" destOrd="0" presId="urn:microsoft.com/office/officeart/2005/8/layout/default"/>
    <dgm:cxn modelId="{C5109C07-7195-C744-9390-8222700F3623}" type="presParOf" srcId="{7F5CE652-F50A-8C45-8828-E66857DFFB58}" destId="{3B4E2478-1F38-B943-82CA-68FC5BDC4AB1}" srcOrd="4" destOrd="0" presId="urn:microsoft.com/office/officeart/2005/8/layout/default"/>
    <dgm:cxn modelId="{3B95FA8A-F561-EE42-B271-ECD94AF8E83D}" type="presParOf" srcId="{7F5CE652-F50A-8C45-8828-E66857DFFB58}" destId="{CD597630-D6FD-014D-A3E2-BED1372330ED}" srcOrd="5" destOrd="0" presId="urn:microsoft.com/office/officeart/2005/8/layout/default"/>
    <dgm:cxn modelId="{14BCEACE-543F-894D-BDCB-9E096680ECF3}" type="presParOf" srcId="{7F5CE652-F50A-8C45-8828-E66857DFFB58}" destId="{FFEE2E27-0AD3-654F-B45E-77FC9CF7D3E6}" srcOrd="6" destOrd="0" presId="urn:microsoft.com/office/officeart/2005/8/layout/default"/>
    <dgm:cxn modelId="{EBB8D61A-3B61-DB4E-89A9-F51FC8C3E261}" type="presParOf" srcId="{7F5CE652-F50A-8C45-8828-E66857DFFB58}" destId="{2BA8E3EC-803E-8848-902C-ED4EDAC96B43}" srcOrd="7" destOrd="0" presId="urn:microsoft.com/office/officeart/2005/8/layout/default"/>
    <dgm:cxn modelId="{EA7EA7BF-86AF-9C48-B3F0-0FD30E610BCB}" type="presParOf" srcId="{7F5CE652-F50A-8C45-8828-E66857DFFB58}" destId="{B2BF8294-8863-104D-8664-A372BADEE6BC}" srcOrd="8" destOrd="0" presId="urn:microsoft.com/office/officeart/2005/8/layout/default"/>
    <dgm:cxn modelId="{D1BE9B7F-56ED-9540-AEDD-802F8EF726D5}" type="presParOf" srcId="{7F5CE652-F50A-8C45-8828-E66857DFFB58}" destId="{52621924-CD4A-1B42-9632-7843EEF06D98}" srcOrd="9" destOrd="0" presId="urn:microsoft.com/office/officeart/2005/8/layout/default"/>
    <dgm:cxn modelId="{224C5C58-3B4F-684F-BB3E-49DC2E410692}" type="presParOf" srcId="{7F5CE652-F50A-8C45-8828-E66857DFFB58}" destId="{42A6ACCE-B9C8-BA48-91DF-CBCBAE2A85C3}" srcOrd="10" destOrd="0" presId="urn:microsoft.com/office/officeart/2005/8/layout/default"/>
    <dgm:cxn modelId="{7ED2DC76-4B18-454B-B22B-5580AACD4831}" type="presParOf" srcId="{7F5CE652-F50A-8C45-8828-E66857DFFB58}" destId="{876FF3CA-0154-8F47-99E7-8B8C75143778}" srcOrd="11" destOrd="0" presId="urn:microsoft.com/office/officeart/2005/8/layout/default"/>
    <dgm:cxn modelId="{53E93EBC-8153-8B42-BF2A-4A5FDF9F0B5C}" type="presParOf" srcId="{7F5CE652-F50A-8C45-8828-E66857DFFB58}" destId="{81B904C2-A777-7D4C-8BAE-410F0F8F7F22}" srcOrd="12" destOrd="0" presId="urn:microsoft.com/office/officeart/2005/8/layout/default"/>
    <dgm:cxn modelId="{2D8C59F4-D368-B34B-92DA-E71C7C5A0ADF}" type="presParOf" srcId="{7F5CE652-F50A-8C45-8828-E66857DFFB58}" destId="{8B5A008C-0C02-5F40-9F23-650ACD103D69}" srcOrd="13" destOrd="0" presId="urn:microsoft.com/office/officeart/2005/8/layout/default"/>
    <dgm:cxn modelId="{6D3F3C51-8C7A-634A-9BBB-B374A2324A37}" type="presParOf" srcId="{7F5CE652-F50A-8C45-8828-E66857DFFB58}" destId="{3440751B-19AA-0E41-9517-3A413872706B}" srcOrd="14" destOrd="0" presId="urn:microsoft.com/office/officeart/2005/8/layout/default"/>
    <dgm:cxn modelId="{67B3AFC7-44F6-3D48-9527-D258E0B805E4}" type="presParOf" srcId="{7F5CE652-F50A-8C45-8828-E66857DFFB58}" destId="{9EFFDA80-ABC2-4948-8159-575D98EA7D1D}" srcOrd="15" destOrd="0" presId="urn:microsoft.com/office/officeart/2005/8/layout/default"/>
    <dgm:cxn modelId="{44A2F02F-1648-994B-8129-F32E5C994F74}" type="presParOf" srcId="{7F5CE652-F50A-8C45-8828-E66857DFFB58}" destId="{DAB55175-737E-534C-A4D8-B78F10AE4506}" srcOrd="16" destOrd="0" presId="urn:microsoft.com/office/officeart/2005/8/layout/default"/>
    <dgm:cxn modelId="{AC7226E9-1F5A-844C-BE4D-A99B628B59CC}" type="presParOf" srcId="{7F5CE652-F50A-8C45-8828-E66857DFFB58}" destId="{7CC3FD63-DEA5-F44F-B4C1-20A7D56B81C6}" srcOrd="17" destOrd="0" presId="urn:microsoft.com/office/officeart/2005/8/layout/default"/>
    <dgm:cxn modelId="{376AB549-513C-CF40-9232-FB90CBF08828}" type="presParOf" srcId="{7F5CE652-F50A-8C45-8828-E66857DFFB58}" destId="{C114A58A-2EA7-1B41-AF73-4305C3EAC1EB}" srcOrd="18" destOrd="0" presId="urn:microsoft.com/office/officeart/2005/8/layout/default"/>
    <dgm:cxn modelId="{A43C13F0-2F38-F64A-A891-F47292876FB7}" type="presParOf" srcId="{7F5CE652-F50A-8C45-8828-E66857DFFB58}" destId="{F193A2B5-3FDF-CF41-A2EA-0CC7CF439652}" srcOrd="19" destOrd="0" presId="urn:microsoft.com/office/officeart/2005/8/layout/default"/>
    <dgm:cxn modelId="{F27C914A-9A82-B644-8496-850ECF26D19B}" type="presParOf" srcId="{7F5CE652-F50A-8C45-8828-E66857DFFB58}" destId="{14587897-F8F4-054F-AED0-A184C9D5065B}"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BF638-B801-7B4C-8D8E-02B35587694E}">
      <dsp:nvSpPr>
        <dsp:cNvPr id="0" name=""/>
        <dsp:cNvSpPr/>
      </dsp:nvSpPr>
      <dsp:spPr>
        <a:xfrm>
          <a:off x="0" y="51406"/>
          <a:ext cx="6245265" cy="707264"/>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1. Really hungry</a:t>
          </a:r>
          <a:endParaRPr lang="en-US" sz="3100" kern="1200" dirty="0"/>
        </a:p>
      </dsp:txBody>
      <dsp:txXfrm>
        <a:off x="34526" y="85932"/>
        <a:ext cx="6176213" cy="638212"/>
      </dsp:txXfrm>
    </dsp:sp>
    <dsp:sp modelId="{44FFB2A2-B69C-DA47-B32F-930372475D84}">
      <dsp:nvSpPr>
        <dsp:cNvPr id="0" name=""/>
        <dsp:cNvSpPr/>
      </dsp:nvSpPr>
      <dsp:spPr>
        <a:xfrm>
          <a:off x="0" y="847951"/>
          <a:ext cx="6245265" cy="707264"/>
        </a:xfrm>
        <a:prstGeom prst="roundRect">
          <a:avLst/>
        </a:prstGeom>
        <a:solidFill>
          <a:schemeClr val="accent5">
            <a:hueOff val="1472059"/>
            <a:satOff val="4793"/>
            <a:lumOff val="1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2. Quite hungry</a:t>
          </a:r>
          <a:endParaRPr lang="en-US" sz="3100" kern="1200"/>
        </a:p>
      </dsp:txBody>
      <dsp:txXfrm>
        <a:off x="34526" y="882477"/>
        <a:ext cx="6176213" cy="638212"/>
      </dsp:txXfrm>
    </dsp:sp>
    <dsp:sp modelId="{1D7451DE-C2FE-A843-8A2A-74961B584E33}">
      <dsp:nvSpPr>
        <dsp:cNvPr id="0" name=""/>
        <dsp:cNvSpPr/>
      </dsp:nvSpPr>
      <dsp:spPr>
        <a:xfrm>
          <a:off x="0" y="1644495"/>
          <a:ext cx="6245265" cy="707264"/>
        </a:xfrm>
        <a:prstGeom prst="roundRect">
          <a:avLst/>
        </a:prstGeom>
        <a:solidFill>
          <a:schemeClr val="accent5">
            <a:hueOff val="2944118"/>
            <a:satOff val="9586"/>
            <a:lumOff val="3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3. A bit hungry</a:t>
          </a:r>
          <a:endParaRPr lang="en-US" sz="3100" kern="1200"/>
        </a:p>
      </dsp:txBody>
      <dsp:txXfrm>
        <a:off x="34526" y="1679021"/>
        <a:ext cx="6176213" cy="638212"/>
      </dsp:txXfrm>
    </dsp:sp>
    <dsp:sp modelId="{436CEC28-CBC9-4940-9B3C-CF01EA8DD260}">
      <dsp:nvSpPr>
        <dsp:cNvPr id="0" name=""/>
        <dsp:cNvSpPr/>
      </dsp:nvSpPr>
      <dsp:spPr>
        <a:xfrm>
          <a:off x="0" y="2441041"/>
          <a:ext cx="6245265" cy="707264"/>
        </a:xfrm>
        <a:prstGeom prst="roundRect">
          <a:avLst/>
        </a:prstGeom>
        <a:solidFill>
          <a:schemeClr val="accent5">
            <a:hueOff val="4416178"/>
            <a:satOff val="14379"/>
            <a:lumOff val="5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4. Not hungry and not full</a:t>
          </a:r>
          <a:endParaRPr lang="en-US" sz="3100" kern="1200"/>
        </a:p>
      </dsp:txBody>
      <dsp:txXfrm>
        <a:off x="34526" y="2475567"/>
        <a:ext cx="6176213" cy="638212"/>
      </dsp:txXfrm>
    </dsp:sp>
    <dsp:sp modelId="{5F195CD2-817F-D84B-A3E2-29954055138F}">
      <dsp:nvSpPr>
        <dsp:cNvPr id="0" name=""/>
        <dsp:cNvSpPr/>
      </dsp:nvSpPr>
      <dsp:spPr>
        <a:xfrm>
          <a:off x="0" y="3237586"/>
          <a:ext cx="6245265" cy="707264"/>
        </a:xfrm>
        <a:prstGeom prst="roundRect">
          <a:avLst/>
        </a:prstGeom>
        <a:solidFill>
          <a:schemeClr val="accent5">
            <a:hueOff val="5888237"/>
            <a:satOff val="19172"/>
            <a:lumOff val="6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5. A little full</a:t>
          </a:r>
          <a:endParaRPr lang="en-US" sz="3100" kern="1200"/>
        </a:p>
      </dsp:txBody>
      <dsp:txXfrm>
        <a:off x="34526" y="3272112"/>
        <a:ext cx="6176213" cy="638212"/>
      </dsp:txXfrm>
    </dsp:sp>
    <dsp:sp modelId="{9BD08DC9-CD37-1441-B36D-D279640E349F}">
      <dsp:nvSpPr>
        <dsp:cNvPr id="0" name=""/>
        <dsp:cNvSpPr/>
      </dsp:nvSpPr>
      <dsp:spPr>
        <a:xfrm>
          <a:off x="0" y="4034131"/>
          <a:ext cx="6245265" cy="707264"/>
        </a:xfrm>
        <a:prstGeom prst="roundRect">
          <a:avLst/>
        </a:prstGeom>
        <a:solidFill>
          <a:schemeClr val="accent5">
            <a:hueOff val="7360296"/>
            <a:satOff val="23965"/>
            <a:lumOff val="8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6. Almost full</a:t>
          </a:r>
          <a:endParaRPr lang="en-US" sz="3100" kern="1200"/>
        </a:p>
      </dsp:txBody>
      <dsp:txXfrm>
        <a:off x="34526" y="4068657"/>
        <a:ext cx="6176213" cy="638212"/>
      </dsp:txXfrm>
    </dsp:sp>
    <dsp:sp modelId="{4D1350D3-4A5F-ED40-96F3-AE25C4D8F631}">
      <dsp:nvSpPr>
        <dsp:cNvPr id="0" name=""/>
        <dsp:cNvSpPr/>
      </dsp:nvSpPr>
      <dsp:spPr>
        <a:xfrm>
          <a:off x="0" y="4830676"/>
          <a:ext cx="6245265" cy="707264"/>
        </a:xfrm>
        <a:prstGeom prst="roundRect">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7. Really full</a:t>
          </a:r>
          <a:endParaRPr lang="en-US" sz="3100" kern="1200" dirty="0"/>
        </a:p>
      </dsp:txBody>
      <dsp:txXfrm>
        <a:off x="34526" y="4865202"/>
        <a:ext cx="6176213" cy="638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CF855-B03E-ED48-AE30-4D8508CB767C}">
      <dsp:nvSpPr>
        <dsp:cNvPr id="0" name=""/>
        <dsp:cNvSpPr/>
      </dsp:nvSpPr>
      <dsp:spPr>
        <a:xfrm>
          <a:off x="0" y="240182"/>
          <a:ext cx="2605087" cy="252000"/>
        </a:xfrm>
        <a:prstGeom prst="rect">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93344B-6BC5-264A-8D8A-39EE774AD4A9}">
      <dsp:nvSpPr>
        <dsp:cNvPr id="0" name=""/>
        <dsp:cNvSpPr/>
      </dsp:nvSpPr>
      <dsp:spPr>
        <a:xfrm>
          <a:off x="130254" y="92582"/>
          <a:ext cx="1823560" cy="295199"/>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Breakfast time</a:t>
          </a:r>
          <a:endParaRPr lang="en-US" sz="1000" kern="1200"/>
        </a:p>
      </dsp:txBody>
      <dsp:txXfrm>
        <a:off x="144664" y="106992"/>
        <a:ext cx="1794740" cy="266379"/>
      </dsp:txXfrm>
    </dsp:sp>
    <dsp:sp modelId="{F8E612F1-9E30-E042-9864-4B2ED85E30E9}">
      <dsp:nvSpPr>
        <dsp:cNvPr id="0" name=""/>
        <dsp:cNvSpPr/>
      </dsp:nvSpPr>
      <dsp:spPr>
        <a:xfrm>
          <a:off x="0" y="693782"/>
          <a:ext cx="2605087" cy="252000"/>
        </a:xfrm>
        <a:prstGeom prst="rect">
          <a:avLst/>
        </a:prstGeom>
        <a:solidFill>
          <a:schemeClr val="lt1">
            <a:alpha val="90000"/>
            <a:hueOff val="0"/>
            <a:satOff val="0"/>
            <a:lumOff val="0"/>
            <a:alphaOff val="0"/>
          </a:schemeClr>
        </a:solidFill>
        <a:ln w="34925" cap="flat" cmpd="sng" algn="in">
          <a:solidFill>
            <a:schemeClr val="accent5">
              <a:hueOff val="1472059"/>
              <a:satOff val="4793"/>
              <a:lumOff val="1667"/>
              <a:alphaOff val="0"/>
            </a:schemeClr>
          </a:solidFill>
          <a:prstDash val="solid"/>
        </a:ln>
        <a:effectLst/>
      </dsp:spPr>
      <dsp:style>
        <a:lnRef idx="2">
          <a:scrgbClr r="0" g="0" b="0"/>
        </a:lnRef>
        <a:fillRef idx="1">
          <a:scrgbClr r="0" g="0" b="0"/>
        </a:fillRef>
        <a:effectRef idx="0">
          <a:scrgbClr r="0" g="0" b="0"/>
        </a:effectRef>
        <a:fontRef idx="minor"/>
      </dsp:style>
    </dsp:sp>
    <dsp:sp modelId="{641CA6F1-4720-E446-A206-F812BED910E0}">
      <dsp:nvSpPr>
        <dsp:cNvPr id="0" name=""/>
        <dsp:cNvSpPr/>
      </dsp:nvSpPr>
      <dsp:spPr>
        <a:xfrm>
          <a:off x="130254" y="546182"/>
          <a:ext cx="1823560" cy="295199"/>
        </a:xfrm>
        <a:prstGeom prst="roundRect">
          <a:avLst/>
        </a:prstGeom>
        <a:solidFill>
          <a:schemeClr val="accent5">
            <a:hueOff val="1472059"/>
            <a:satOff val="4793"/>
            <a:lumOff val="1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Morning snack</a:t>
          </a:r>
          <a:endParaRPr lang="en-US" sz="1000" kern="1200"/>
        </a:p>
      </dsp:txBody>
      <dsp:txXfrm>
        <a:off x="144664" y="560592"/>
        <a:ext cx="1794740" cy="266379"/>
      </dsp:txXfrm>
    </dsp:sp>
    <dsp:sp modelId="{1BB8B44F-B0DE-6B46-87A6-6504F772EE99}">
      <dsp:nvSpPr>
        <dsp:cNvPr id="0" name=""/>
        <dsp:cNvSpPr/>
      </dsp:nvSpPr>
      <dsp:spPr>
        <a:xfrm>
          <a:off x="0" y="1147381"/>
          <a:ext cx="2605087" cy="252000"/>
        </a:xfrm>
        <a:prstGeom prst="rect">
          <a:avLst/>
        </a:prstGeom>
        <a:solidFill>
          <a:schemeClr val="lt1">
            <a:alpha val="90000"/>
            <a:hueOff val="0"/>
            <a:satOff val="0"/>
            <a:lumOff val="0"/>
            <a:alphaOff val="0"/>
          </a:schemeClr>
        </a:solidFill>
        <a:ln w="34925" cap="flat" cmpd="sng" algn="in">
          <a:solidFill>
            <a:schemeClr val="accent5">
              <a:hueOff val="2944118"/>
              <a:satOff val="9586"/>
              <a:lumOff val="3333"/>
              <a:alphaOff val="0"/>
            </a:schemeClr>
          </a:solidFill>
          <a:prstDash val="solid"/>
        </a:ln>
        <a:effectLst/>
      </dsp:spPr>
      <dsp:style>
        <a:lnRef idx="2">
          <a:scrgbClr r="0" g="0" b="0"/>
        </a:lnRef>
        <a:fillRef idx="1">
          <a:scrgbClr r="0" g="0" b="0"/>
        </a:fillRef>
        <a:effectRef idx="0">
          <a:scrgbClr r="0" g="0" b="0"/>
        </a:effectRef>
        <a:fontRef idx="minor"/>
      </dsp:style>
    </dsp:sp>
    <dsp:sp modelId="{90B3870D-042A-EE43-BDF3-681C9C0A748C}">
      <dsp:nvSpPr>
        <dsp:cNvPr id="0" name=""/>
        <dsp:cNvSpPr/>
      </dsp:nvSpPr>
      <dsp:spPr>
        <a:xfrm>
          <a:off x="130254" y="999782"/>
          <a:ext cx="1823560" cy="295199"/>
        </a:xfrm>
        <a:prstGeom prst="roundRect">
          <a:avLst/>
        </a:prstGeom>
        <a:solidFill>
          <a:schemeClr val="accent5">
            <a:hueOff val="2944118"/>
            <a:satOff val="9586"/>
            <a:lumOff val="3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Lunch</a:t>
          </a:r>
          <a:endParaRPr lang="en-US" sz="1000" kern="1200"/>
        </a:p>
      </dsp:txBody>
      <dsp:txXfrm>
        <a:off x="144664" y="1014192"/>
        <a:ext cx="1794740" cy="266379"/>
      </dsp:txXfrm>
    </dsp:sp>
    <dsp:sp modelId="{183721A9-9EB1-8542-925F-4D56E96FF651}">
      <dsp:nvSpPr>
        <dsp:cNvPr id="0" name=""/>
        <dsp:cNvSpPr/>
      </dsp:nvSpPr>
      <dsp:spPr>
        <a:xfrm>
          <a:off x="0" y="1600981"/>
          <a:ext cx="2605087" cy="252000"/>
        </a:xfrm>
        <a:prstGeom prst="rect">
          <a:avLst/>
        </a:prstGeom>
        <a:solidFill>
          <a:schemeClr val="lt1">
            <a:alpha val="90000"/>
            <a:hueOff val="0"/>
            <a:satOff val="0"/>
            <a:lumOff val="0"/>
            <a:alphaOff val="0"/>
          </a:schemeClr>
        </a:solidFill>
        <a:ln w="34925" cap="flat" cmpd="sng" algn="in">
          <a:solidFill>
            <a:schemeClr val="accent5">
              <a:hueOff val="4416178"/>
              <a:satOff val="14379"/>
              <a:lumOff val="5000"/>
              <a:alphaOff val="0"/>
            </a:schemeClr>
          </a:solidFill>
          <a:prstDash val="solid"/>
        </a:ln>
        <a:effectLst/>
      </dsp:spPr>
      <dsp:style>
        <a:lnRef idx="2">
          <a:scrgbClr r="0" g="0" b="0"/>
        </a:lnRef>
        <a:fillRef idx="1">
          <a:scrgbClr r="0" g="0" b="0"/>
        </a:fillRef>
        <a:effectRef idx="0">
          <a:scrgbClr r="0" g="0" b="0"/>
        </a:effectRef>
        <a:fontRef idx="minor"/>
      </dsp:style>
    </dsp:sp>
    <dsp:sp modelId="{5E5C85B3-CA3B-7045-92F2-A62DA2241F79}">
      <dsp:nvSpPr>
        <dsp:cNvPr id="0" name=""/>
        <dsp:cNvSpPr/>
      </dsp:nvSpPr>
      <dsp:spPr>
        <a:xfrm>
          <a:off x="130254" y="1453381"/>
          <a:ext cx="1823560" cy="295199"/>
        </a:xfrm>
        <a:prstGeom prst="roundRect">
          <a:avLst/>
        </a:prstGeom>
        <a:solidFill>
          <a:schemeClr val="accent5">
            <a:hueOff val="4416178"/>
            <a:satOff val="14379"/>
            <a:lumOff val="5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Afternoon snack</a:t>
          </a:r>
          <a:endParaRPr lang="en-US" sz="1000" kern="1200"/>
        </a:p>
      </dsp:txBody>
      <dsp:txXfrm>
        <a:off x="144664" y="1467791"/>
        <a:ext cx="1794740" cy="266379"/>
      </dsp:txXfrm>
    </dsp:sp>
    <dsp:sp modelId="{B3DE6692-38FA-4042-88FC-C45AF2D59BF8}">
      <dsp:nvSpPr>
        <dsp:cNvPr id="0" name=""/>
        <dsp:cNvSpPr/>
      </dsp:nvSpPr>
      <dsp:spPr>
        <a:xfrm>
          <a:off x="0" y="2054581"/>
          <a:ext cx="2605087" cy="252000"/>
        </a:xfrm>
        <a:prstGeom prst="rect">
          <a:avLst/>
        </a:prstGeom>
        <a:solidFill>
          <a:schemeClr val="lt1">
            <a:alpha val="90000"/>
            <a:hueOff val="0"/>
            <a:satOff val="0"/>
            <a:lumOff val="0"/>
            <a:alphaOff val="0"/>
          </a:schemeClr>
        </a:solidFill>
        <a:ln w="34925" cap="flat" cmpd="sng" algn="in">
          <a:solidFill>
            <a:schemeClr val="accent5">
              <a:hueOff val="5888237"/>
              <a:satOff val="19172"/>
              <a:lumOff val="6667"/>
              <a:alphaOff val="0"/>
            </a:schemeClr>
          </a:solidFill>
          <a:prstDash val="solid"/>
        </a:ln>
        <a:effectLst/>
      </dsp:spPr>
      <dsp:style>
        <a:lnRef idx="2">
          <a:scrgbClr r="0" g="0" b="0"/>
        </a:lnRef>
        <a:fillRef idx="1">
          <a:scrgbClr r="0" g="0" b="0"/>
        </a:fillRef>
        <a:effectRef idx="0">
          <a:scrgbClr r="0" g="0" b="0"/>
        </a:effectRef>
        <a:fontRef idx="minor"/>
      </dsp:style>
    </dsp:sp>
    <dsp:sp modelId="{4579EF2C-E7A5-9F4A-9CE4-9EC981C779DE}">
      <dsp:nvSpPr>
        <dsp:cNvPr id="0" name=""/>
        <dsp:cNvSpPr/>
      </dsp:nvSpPr>
      <dsp:spPr>
        <a:xfrm>
          <a:off x="130254" y="1906981"/>
          <a:ext cx="1823560" cy="295199"/>
        </a:xfrm>
        <a:prstGeom prst="roundRect">
          <a:avLst/>
        </a:prstGeom>
        <a:solidFill>
          <a:schemeClr val="accent5">
            <a:hueOff val="5888237"/>
            <a:satOff val="19172"/>
            <a:lumOff val="6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dirty="0"/>
            <a:t>Teatime</a:t>
          </a:r>
          <a:endParaRPr lang="en-US" sz="1000" kern="1200" dirty="0"/>
        </a:p>
      </dsp:txBody>
      <dsp:txXfrm>
        <a:off x="144664" y="1921391"/>
        <a:ext cx="1794740" cy="266379"/>
      </dsp:txXfrm>
    </dsp:sp>
    <dsp:sp modelId="{D2C5CFDC-F0E9-3E4E-B553-78C38A2C49D6}">
      <dsp:nvSpPr>
        <dsp:cNvPr id="0" name=""/>
        <dsp:cNvSpPr/>
      </dsp:nvSpPr>
      <dsp:spPr>
        <a:xfrm>
          <a:off x="0" y="2508181"/>
          <a:ext cx="2605087" cy="252000"/>
        </a:xfrm>
        <a:prstGeom prst="rect">
          <a:avLst/>
        </a:prstGeom>
        <a:solidFill>
          <a:schemeClr val="lt1">
            <a:alpha val="90000"/>
            <a:hueOff val="0"/>
            <a:satOff val="0"/>
            <a:lumOff val="0"/>
            <a:alphaOff val="0"/>
          </a:schemeClr>
        </a:solidFill>
        <a:ln w="34925" cap="flat" cmpd="sng" algn="in">
          <a:solidFill>
            <a:schemeClr val="accent5">
              <a:hueOff val="7360296"/>
              <a:satOff val="23965"/>
              <a:lumOff val="8333"/>
              <a:alphaOff val="0"/>
            </a:schemeClr>
          </a:solidFill>
          <a:prstDash val="solid"/>
        </a:ln>
        <a:effectLst/>
      </dsp:spPr>
      <dsp:style>
        <a:lnRef idx="2">
          <a:scrgbClr r="0" g="0" b="0"/>
        </a:lnRef>
        <a:fillRef idx="1">
          <a:scrgbClr r="0" g="0" b="0"/>
        </a:fillRef>
        <a:effectRef idx="0">
          <a:scrgbClr r="0" g="0" b="0"/>
        </a:effectRef>
        <a:fontRef idx="minor"/>
      </dsp:style>
    </dsp:sp>
    <dsp:sp modelId="{4369B8A7-F9B5-0F44-80E8-0FB5F7F6E084}">
      <dsp:nvSpPr>
        <dsp:cNvPr id="0" name=""/>
        <dsp:cNvSpPr/>
      </dsp:nvSpPr>
      <dsp:spPr>
        <a:xfrm>
          <a:off x="130254" y="2360581"/>
          <a:ext cx="1823560" cy="295199"/>
        </a:xfrm>
        <a:prstGeom prst="roundRect">
          <a:avLst/>
        </a:prstGeom>
        <a:solidFill>
          <a:schemeClr val="accent5">
            <a:hueOff val="7360296"/>
            <a:satOff val="23965"/>
            <a:lumOff val="8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Snack</a:t>
          </a:r>
          <a:endParaRPr lang="en-US" sz="1000" kern="1200"/>
        </a:p>
      </dsp:txBody>
      <dsp:txXfrm>
        <a:off x="144664" y="2374991"/>
        <a:ext cx="1794740" cy="266379"/>
      </dsp:txXfrm>
    </dsp:sp>
    <dsp:sp modelId="{7BDB5047-7B75-6343-9A67-5889569BD734}">
      <dsp:nvSpPr>
        <dsp:cNvPr id="0" name=""/>
        <dsp:cNvSpPr/>
      </dsp:nvSpPr>
      <dsp:spPr>
        <a:xfrm>
          <a:off x="0" y="2961782"/>
          <a:ext cx="2605087" cy="252000"/>
        </a:xfrm>
        <a:prstGeom prst="rect">
          <a:avLst/>
        </a:prstGeom>
        <a:solidFill>
          <a:schemeClr val="lt1">
            <a:alpha val="90000"/>
            <a:hueOff val="0"/>
            <a:satOff val="0"/>
            <a:lumOff val="0"/>
            <a:alphaOff val="0"/>
          </a:schemeClr>
        </a:solidFill>
        <a:ln w="34925" cap="flat" cmpd="sng" algn="in">
          <a:solidFill>
            <a:schemeClr val="accent5">
              <a:hueOff val="8832355"/>
              <a:satOff val="28758"/>
              <a:lumOff val="10000"/>
              <a:alphaOff val="0"/>
            </a:schemeClr>
          </a:solidFill>
          <a:prstDash val="solid"/>
        </a:ln>
        <a:effectLst/>
      </dsp:spPr>
      <dsp:style>
        <a:lnRef idx="2">
          <a:scrgbClr r="0" g="0" b="0"/>
        </a:lnRef>
        <a:fillRef idx="1">
          <a:scrgbClr r="0" g="0" b="0"/>
        </a:fillRef>
        <a:effectRef idx="0">
          <a:scrgbClr r="0" g="0" b="0"/>
        </a:effectRef>
        <a:fontRef idx="minor"/>
      </dsp:style>
    </dsp:sp>
    <dsp:sp modelId="{17397298-AE9C-084F-B25B-3211393628C5}">
      <dsp:nvSpPr>
        <dsp:cNvPr id="0" name=""/>
        <dsp:cNvSpPr/>
      </dsp:nvSpPr>
      <dsp:spPr>
        <a:xfrm>
          <a:off x="130254" y="2814181"/>
          <a:ext cx="1823560" cy="295199"/>
        </a:xfrm>
        <a:prstGeom prst="roundRect">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26" tIns="0" rIns="68926" bIns="0" numCol="1" spcCol="1270" anchor="ctr" anchorCtr="0">
          <a:noAutofit/>
        </a:bodyPr>
        <a:lstStyle/>
        <a:p>
          <a:pPr marL="0" lvl="0" indent="0" algn="l" defTabSz="444500">
            <a:lnSpc>
              <a:spcPct val="90000"/>
            </a:lnSpc>
            <a:spcBef>
              <a:spcPct val="0"/>
            </a:spcBef>
            <a:spcAft>
              <a:spcPct val="35000"/>
            </a:spcAft>
            <a:buNone/>
          </a:pPr>
          <a:r>
            <a:rPr lang="en-GB" sz="1000" kern="1200"/>
            <a:t>Supper</a:t>
          </a:r>
          <a:endParaRPr lang="en-US" sz="1000" kern="1200"/>
        </a:p>
      </dsp:txBody>
      <dsp:txXfrm>
        <a:off x="144664" y="2828591"/>
        <a:ext cx="1794740" cy="266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68E07-2D34-4168-8A12-35E1B7DA95D8}">
      <dsp:nvSpPr>
        <dsp:cNvPr id="0" name=""/>
        <dsp:cNvSpPr/>
      </dsp:nvSpPr>
      <dsp:spPr>
        <a:xfrm>
          <a:off x="530381" y="67923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221FF-A23E-40CA-B294-DBF5DA1458DF}">
      <dsp:nvSpPr>
        <dsp:cNvPr id="0" name=""/>
        <dsp:cNvSpPr/>
      </dsp:nvSpPr>
      <dsp:spPr>
        <a:xfrm>
          <a:off x="35381" y="1922764"/>
          <a:ext cx="1800000" cy="164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kern="1200" dirty="0"/>
            <a:t>Goal:</a:t>
          </a:r>
          <a:br>
            <a:rPr lang="en-GB" sz="1100" b="0" kern="1200" dirty="0"/>
          </a:br>
          <a:r>
            <a:rPr lang="en-GB" sz="1100" b="0" kern="1200" dirty="0"/>
            <a:t>Chicken nuggets &gt; piece of fish</a:t>
          </a:r>
        </a:p>
        <a:p>
          <a:pPr marL="0" lvl="0" indent="0" algn="ctr" defTabSz="488950">
            <a:lnSpc>
              <a:spcPct val="100000"/>
            </a:lnSpc>
            <a:spcBef>
              <a:spcPct val="0"/>
            </a:spcBef>
            <a:spcAft>
              <a:spcPct val="35000"/>
            </a:spcAft>
            <a:buNone/>
          </a:pPr>
          <a:br>
            <a:rPr lang="en-GB" sz="1100" b="0" kern="1200" dirty="0"/>
          </a:br>
          <a:r>
            <a:rPr lang="en-GB" sz="1100" b="0" kern="1200" dirty="0"/>
            <a:t>Food chain</a:t>
          </a:r>
          <a:br>
            <a:rPr lang="en-GB" sz="1100" b="0" kern="1200" dirty="0"/>
          </a:br>
          <a:r>
            <a:rPr lang="en-GB" sz="1100" b="0" kern="1200" dirty="0"/>
            <a:t>Chicken nuggets &gt; home-made nuggets &gt; home-made chicken goujons &gt; home-made breaded fish goujons &gt; lightly breaded piece of fish </a:t>
          </a:r>
          <a:endParaRPr lang="en-US" sz="1100" kern="1200" dirty="0"/>
        </a:p>
      </dsp:txBody>
      <dsp:txXfrm>
        <a:off x="35381" y="1922764"/>
        <a:ext cx="1800000" cy="1645312"/>
      </dsp:txXfrm>
    </dsp:sp>
    <dsp:sp modelId="{B3671B47-041F-43EC-B297-A1895E0BBBB2}">
      <dsp:nvSpPr>
        <dsp:cNvPr id="0" name=""/>
        <dsp:cNvSpPr/>
      </dsp:nvSpPr>
      <dsp:spPr>
        <a:xfrm>
          <a:off x="2645381" y="67923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D0DF7F-1842-42CD-8576-82F722FE9013}">
      <dsp:nvSpPr>
        <dsp:cNvPr id="0" name=""/>
        <dsp:cNvSpPr/>
      </dsp:nvSpPr>
      <dsp:spPr>
        <a:xfrm>
          <a:off x="2150381" y="1922764"/>
          <a:ext cx="1800000" cy="164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kern="1200" dirty="0"/>
            <a:t>Goal:</a:t>
          </a:r>
          <a:br>
            <a:rPr lang="en-GB" sz="1100" b="0" kern="1200" dirty="0"/>
          </a:br>
          <a:r>
            <a:rPr lang="en-GB" sz="1100" b="0" kern="1200" dirty="0"/>
            <a:t>Sausages &gt; chicken sausages</a:t>
          </a:r>
        </a:p>
        <a:p>
          <a:pPr marL="0" lvl="0" indent="0" algn="ctr" defTabSz="488950">
            <a:lnSpc>
              <a:spcPct val="100000"/>
            </a:lnSpc>
            <a:spcBef>
              <a:spcPct val="0"/>
            </a:spcBef>
            <a:spcAft>
              <a:spcPct val="35000"/>
            </a:spcAft>
            <a:buNone/>
          </a:pPr>
          <a:br>
            <a:rPr lang="en-GB" sz="1100" b="0" kern="1200" dirty="0"/>
          </a:br>
          <a:r>
            <a:rPr lang="en-GB" sz="1100" b="0" kern="1200" dirty="0"/>
            <a:t>Food chain</a:t>
          </a:r>
          <a:br>
            <a:rPr lang="en-GB" sz="1100" b="0" kern="1200" dirty="0"/>
          </a:br>
          <a:r>
            <a:rPr lang="en-GB" sz="1100" b="0" kern="1200" dirty="0"/>
            <a:t>Favourite pork sausages &gt; different branded pork sausage &gt; different shaped pork sausage &gt; chicken sausage </a:t>
          </a:r>
          <a:endParaRPr lang="en-US" sz="1100" kern="1200" dirty="0"/>
        </a:p>
      </dsp:txBody>
      <dsp:txXfrm>
        <a:off x="2150381" y="1922764"/>
        <a:ext cx="1800000" cy="1645312"/>
      </dsp:txXfrm>
    </dsp:sp>
    <dsp:sp modelId="{76FAE738-4146-40F0-96CB-E16AC83BDA29}">
      <dsp:nvSpPr>
        <dsp:cNvPr id="0" name=""/>
        <dsp:cNvSpPr/>
      </dsp:nvSpPr>
      <dsp:spPr>
        <a:xfrm>
          <a:off x="4760381" y="67923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742436-CFCB-4F3D-9906-C3E851857C16}">
      <dsp:nvSpPr>
        <dsp:cNvPr id="0" name=""/>
        <dsp:cNvSpPr/>
      </dsp:nvSpPr>
      <dsp:spPr>
        <a:xfrm>
          <a:off x="4265381" y="1922764"/>
          <a:ext cx="1800000" cy="1645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0" kern="1200" dirty="0"/>
            <a:t>Goal:</a:t>
          </a:r>
          <a:br>
            <a:rPr lang="en-GB" sz="1100" b="0" kern="1200" dirty="0"/>
          </a:br>
          <a:r>
            <a:rPr lang="en-GB" sz="1100" b="0" kern="1200" dirty="0"/>
            <a:t>Plain boiled rice &gt; couscous with herbs</a:t>
          </a:r>
        </a:p>
        <a:p>
          <a:pPr marL="0" lvl="0" indent="0" algn="ctr" defTabSz="488950">
            <a:lnSpc>
              <a:spcPct val="100000"/>
            </a:lnSpc>
            <a:spcBef>
              <a:spcPct val="0"/>
            </a:spcBef>
            <a:spcAft>
              <a:spcPct val="35000"/>
            </a:spcAft>
            <a:buNone/>
          </a:pPr>
          <a:endParaRPr lang="en-GB" sz="1100" b="0" kern="1200" dirty="0"/>
        </a:p>
        <a:p>
          <a:pPr marL="0" lvl="0" indent="0" algn="ctr" defTabSz="488950">
            <a:lnSpc>
              <a:spcPct val="100000"/>
            </a:lnSpc>
            <a:spcBef>
              <a:spcPct val="0"/>
            </a:spcBef>
            <a:spcAft>
              <a:spcPct val="35000"/>
            </a:spcAft>
            <a:buNone/>
          </a:pPr>
          <a:r>
            <a:rPr lang="en-GB" sz="1100" b="0" kern="1200" dirty="0"/>
            <a:t> Food chain</a:t>
          </a:r>
          <a:br>
            <a:rPr lang="en-GB" sz="1100" b="0" kern="1200" dirty="0"/>
          </a:br>
          <a:r>
            <a:rPr lang="en-GB" sz="1100" b="0" kern="1200" dirty="0"/>
            <a:t>Plain boiled long-grain rice &gt; different type of plain boiled rice &gt; plain couscous &gt; couscous with herbs </a:t>
          </a:r>
          <a:endParaRPr lang="en-US" sz="1100" kern="1200" dirty="0"/>
        </a:p>
      </dsp:txBody>
      <dsp:txXfrm>
        <a:off x="4265381" y="1922764"/>
        <a:ext cx="1800000" cy="16453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6437C-C5D4-4BAC-AA34-8D5187B3B6B8}">
      <dsp:nvSpPr>
        <dsp:cNvPr id="0" name=""/>
        <dsp:cNvSpPr/>
      </dsp:nvSpPr>
      <dsp:spPr>
        <a:xfrm>
          <a:off x="0" y="18996"/>
          <a:ext cx="11658600" cy="10627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89F77-65B2-49A0-B922-6E86FF33A661}">
      <dsp:nvSpPr>
        <dsp:cNvPr id="0" name=""/>
        <dsp:cNvSpPr/>
      </dsp:nvSpPr>
      <dsp:spPr>
        <a:xfrm>
          <a:off x="321483" y="244109"/>
          <a:ext cx="584515" cy="5845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6E6E8C-4C61-414A-BB64-09E77F24F45B}">
      <dsp:nvSpPr>
        <dsp:cNvPr id="0" name=""/>
        <dsp:cNvSpPr/>
      </dsp:nvSpPr>
      <dsp:spPr>
        <a:xfrm>
          <a:off x="1227482" y="4989"/>
          <a:ext cx="10431117" cy="106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75" tIns="112475" rIns="112475" bIns="112475" numCol="1" spcCol="1270" anchor="ctr" anchorCtr="0">
          <a:noAutofit/>
        </a:bodyPr>
        <a:lstStyle/>
        <a:p>
          <a:pPr marL="0" lvl="0" indent="0" algn="l" defTabSz="533400">
            <a:lnSpc>
              <a:spcPct val="100000"/>
            </a:lnSpc>
            <a:spcBef>
              <a:spcPct val="0"/>
            </a:spcBef>
            <a:spcAft>
              <a:spcPct val="35000"/>
            </a:spcAft>
            <a:buNone/>
          </a:pPr>
          <a:r>
            <a:rPr lang="en-GB" sz="1200" b="0" i="0" kern="1200" dirty="0"/>
            <a:t>Ways that my eating has improved since the start of treatment: </a:t>
          </a:r>
          <a:endParaRPr lang="en-US" sz="1200" kern="1200" dirty="0"/>
        </a:p>
      </dsp:txBody>
      <dsp:txXfrm>
        <a:off x="1227482" y="4989"/>
        <a:ext cx="10431117" cy="1062755"/>
      </dsp:txXfrm>
    </dsp:sp>
    <dsp:sp modelId="{D6A39307-E3AB-4118-BBD9-6C39A6793D7D}">
      <dsp:nvSpPr>
        <dsp:cNvPr id="0" name=""/>
        <dsp:cNvSpPr/>
      </dsp:nvSpPr>
      <dsp:spPr>
        <a:xfrm>
          <a:off x="0" y="1333433"/>
          <a:ext cx="11658600" cy="10627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6D07A-5DFA-4C67-BEF4-1242D9DF925E}">
      <dsp:nvSpPr>
        <dsp:cNvPr id="0" name=""/>
        <dsp:cNvSpPr/>
      </dsp:nvSpPr>
      <dsp:spPr>
        <a:xfrm>
          <a:off x="321483" y="1572553"/>
          <a:ext cx="584515" cy="5845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AD21D-BFA7-424E-AFA1-5B40AEA74D70}">
      <dsp:nvSpPr>
        <dsp:cNvPr id="0" name=""/>
        <dsp:cNvSpPr/>
      </dsp:nvSpPr>
      <dsp:spPr>
        <a:xfrm>
          <a:off x="1227482" y="1333433"/>
          <a:ext cx="10431117" cy="106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75" tIns="112475" rIns="112475" bIns="112475" numCol="1" spcCol="1270" anchor="ctr" anchorCtr="0">
          <a:noAutofit/>
        </a:bodyPr>
        <a:lstStyle/>
        <a:p>
          <a:pPr marL="0" lvl="0" indent="0" algn="l" defTabSz="533400">
            <a:lnSpc>
              <a:spcPct val="100000"/>
            </a:lnSpc>
            <a:spcBef>
              <a:spcPct val="0"/>
            </a:spcBef>
            <a:spcAft>
              <a:spcPct val="35000"/>
            </a:spcAft>
            <a:buNone/>
          </a:pPr>
          <a:r>
            <a:rPr lang="en-GB" sz="1200" b="0" i="0" kern="1200" dirty="0"/>
            <a:t>Possible future triggers for relapse: </a:t>
          </a:r>
          <a:endParaRPr lang="en-US" sz="1200" kern="1200" dirty="0"/>
        </a:p>
      </dsp:txBody>
      <dsp:txXfrm>
        <a:off x="1227482" y="1333433"/>
        <a:ext cx="10431117" cy="1062755"/>
      </dsp:txXfrm>
    </dsp:sp>
    <dsp:sp modelId="{CBDF37E0-75A1-4E08-A5D3-86579B3C44EA}">
      <dsp:nvSpPr>
        <dsp:cNvPr id="0" name=""/>
        <dsp:cNvSpPr/>
      </dsp:nvSpPr>
      <dsp:spPr>
        <a:xfrm>
          <a:off x="0" y="2661878"/>
          <a:ext cx="11658600" cy="10627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1A08C-1528-499C-9AEA-3141FD9E5BF7}">
      <dsp:nvSpPr>
        <dsp:cNvPr id="0" name=""/>
        <dsp:cNvSpPr/>
      </dsp:nvSpPr>
      <dsp:spPr>
        <a:xfrm>
          <a:off x="321483" y="2900998"/>
          <a:ext cx="584515" cy="5845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3AFE55-3935-4E53-ACF7-878CEE4A4E2A}">
      <dsp:nvSpPr>
        <dsp:cNvPr id="0" name=""/>
        <dsp:cNvSpPr/>
      </dsp:nvSpPr>
      <dsp:spPr>
        <a:xfrm>
          <a:off x="1227482" y="2661878"/>
          <a:ext cx="10431117" cy="106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75" tIns="112475" rIns="112475" bIns="112475" numCol="1" spcCol="1270" anchor="ctr" anchorCtr="0">
          <a:noAutofit/>
        </a:bodyPr>
        <a:lstStyle/>
        <a:p>
          <a:pPr marL="0" lvl="0" indent="0" algn="l" defTabSz="533400">
            <a:lnSpc>
              <a:spcPct val="100000"/>
            </a:lnSpc>
            <a:spcBef>
              <a:spcPct val="0"/>
            </a:spcBef>
            <a:spcAft>
              <a:spcPct val="35000"/>
            </a:spcAft>
            <a:buNone/>
          </a:pPr>
          <a:r>
            <a:rPr lang="en-GB" sz="1200" b="0" i="0" kern="1200" dirty="0"/>
            <a:t>Red flags that I might be starting to relapse: </a:t>
          </a:r>
          <a:endParaRPr lang="en-US" sz="1200" kern="1200" dirty="0"/>
        </a:p>
      </dsp:txBody>
      <dsp:txXfrm>
        <a:off x="1227482" y="2661878"/>
        <a:ext cx="10431117" cy="1062755"/>
      </dsp:txXfrm>
    </dsp:sp>
    <dsp:sp modelId="{76FFFDBC-169D-404B-B793-84E8E029D8F1}">
      <dsp:nvSpPr>
        <dsp:cNvPr id="0" name=""/>
        <dsp:cNvSpPr/>
      </dsp:nvSpPr>
      <dsp:spPr>
        <a:xfrm>
          <a:off x="0" y="3990322"/>
          <a:ext cx="11658600" cy="10627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9130F-4B7C-4C9D-83EC-A1898C609754}">
      <dsp:nvSpPr>
        <dsp:cNvPr id="0" name=""/>
        <dsp:cNvSpPr/>
      </dsp:nvSpPr>
      <dsp:spPr>
        <a:xfrm>
          <a:off x="321483" y="4229442"/>
          <a:ext cx="584515" cy="5845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077933-5220-4E76-9482-09289EAC3DEE}">
      <dsp:nvSpPr>
        <dsp:cNvPr id="0" name=""/>
        <dsp:cNvSpPr/>
      </dsp:nvSpPr>
      <dsp:spPr>
        <a:xfrm>
          <a:off x="1227482" y="3990322"/>
          <a:ext cx="10431117" cy="106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75" tIns="112475" rIns="112475" bIns="112475" numCol="1" spcCol="1270" anchor="ctr" anchorCtr="0">
          <a:noAutofit/>
        </a:bodyPr>
        <a:lstStyle/>
        <a:p>
          <a:pPr marL="0" lvl="0" indent="0" algn="l" defTabSz="533400">
            <a:lnSpc>
              <a:spcPct val="100000"/>
            </a:lnSpc>
            <a:spcBef>
              <a:spcPct val="0"/>
            </a:spcBef>
            <a:spcAft>
              <a:spcPct val="35000"/>
            </a:spcAft>
            <a:buNone/>
          </a:pPr>
          <a:r>
            <a:rPr lang="en-GB" sz="1200" b="0" i="0" kern="1200" dirty="0"/>
            <a:t>CBT-AR techniques to continue or try on my own after treatment is completed: </a:t>
          </a:r>
          <a:endParaRPr lang="en-US" sz="1200" kern="1200" dirty="0"/>
        </a:p>
      </dsp:txBody>
      <dsp:txXfrm>
        <a:off x="1227482" y="3990322"/>
        <a:ext cx="10431117" cy="1062755"/>
      </dsp:txXfrm>
    </dsp:sp>
    <dsp:sp modelId="{5F02C3F0-EB84-4028-906B-B951B403DE3B}">
      <dsp:nvSpPr>
        <dsp:cNvPr id="0" name=""/>
        <dsp:cNvSpPr/>
      </dsp:nvSpPr>
      <dsp:spPr>
        <a:xfrm>
          <a:off x="0" y="5318767"/>
          <a:ext cx="11658600" cy="10627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30C10-3E72-46A0-8D4A-9204B6CD6D7C}">
      <dsp:nvSpPr>
        <dsp:cNvPr id="0" name=""/>
        <dsp:cNvSpPr/>
      </dsp:nvSpPr>
      <dsp:spPr>
        <a:xfrm>
          <a:off x="321483" y="5557887"/>
          <a:ext cx="584515" cy="5845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DBCDBC-72FC-4AE6-8B7B-B23578233E11}">
      <dsp:nvSpPr>
        <dsp:cNvPr id="0" name=""/>
        <dsp:cNvSpPr/>
      </dsp:nvSpPr>
      <dsp:spPr>
        <a:xfrm>
          <a:off x="1227482" y="5318767"/>
          <a:ext cx="10431117" cy="106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75" tIns="112475" rIns="112475" bIns="112475" numCol="1" spcCol="1270" anchor="ctr" anchorCtr="0">
          <a:noAutofit/>
        </a:bodyPr>
        <a:lstStyle/>
        <a:p>
          <a:pPr marL="0" lvl="0" indent="0" algn="l" defTabSz="533400">
            <a:lnSpc>
              <a:spcPct val="100000"/>
            </a:lnSpc>
            <a:spcBef>
              <a:spcPct val="0"/>
            </a:spcBef>
            <a:spcAft>
              <a:spcPct val="35000"/>
            </a:spcAft>
            <a:buNone/>
          </a:pPr>
          <a:r>
            <a:rPr lang="en-GB" sz="1200" b="0" i="0" kern="1200" dirty="0"/>
            <a:t>Ways I’d like to continue to change my eating post-treatment:</a:t>
          </a:r>
          <a:endParaRPr lang="en-US" sz="1200" kern="1200" dirty="0"/>
        </a:p>
      </dsp:txBody>
      <dsp:txXfrm>
        <a:off x="1227482" y="5318767"/>
        <a:ext cx="10431117" cy="1062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0E935-CF64-694E-B6A6-DD0EE8FDCDBB}">
      <dsp:nvSpPr>
        <dsp:cNvPr id="0" name=""/>
        <dsp:cNvSpPr/>
      </dsp:nvSpPr>
      <dsp:spPr>
        <a:xfrm>
          <a:off x="0" y="419487"/>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Does the student have a meal plan? </a:t>
          </a:r>
          <a:endParaRPr lang="en-US" sz="1300" kern="1200" dirty="0"/>
        </a:p>
      </dsp:txBody>
      <dsp:txXfrm>
        <a:off x="0" y="419487"/>
        <a:ext cx="2185987" cy="1311592"/>
      </dsp:txXfrm>
    </dsp:sp>
    <dsp:sp modelId="{EDEEAE95-FEED-904A-BB1C-918DBF7E2707}">
      <dsp:nvSpPr>
        <dsp:cNvPr id="0" name=""/>
        <dsp:cNvSpPr/>
      </dsp:nvSpPr>
      <dsp:spPr>
        <a:xfrm>
          <a:off x="2404586" y="419487"/>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How best to support the pupil during mealtimes? </a:t>
          </a:r>
          <a:endParaRPr lang="en-US" sz="1300" kern="1200"/>
        </a:p>
      </dsp:txBody>
      <dsp:txXfrm>
        <a:off x="2404586" y="419487"/>
        <a:ext cx="2185987" cy="1311592"/>
      </dsp:txXfrm>
    </dsp:sp>
    <dsp:sp modelId="{3B4E2478-1F38-B943-82CA-68FC5BDC4AB1}">
      <dsp:nvSpPr>
        <dsp:cNvPr id="0" name=""/>
        <dsp:cNvSpPr/>
      </dsp:nvSpPr>
      <dsp:spPr>
        <a:xfrm>
          <a:off x="4809172" y="419487"/>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How much sport/exercise can the student undertake? </a:t>
          </a:r>
          <a:endParaRPr lang="en-US" sz="1300" kern="1200"/>
        </a:p>
      </dsp:txBody>
      <dsp:txXfrm>
        <a:off x="4809172" y="419487"/>
        <a:ext cx="2185987" cy="1311592"/>
      </dsp:txXfrm>
    </dsp:sp>
    <dsp:sp modelId="{FFEE2E27-0AD3-654F-B45E-77FC9CF7D3E6}">
      <dsp:nvSpPr>
        <dsp:cNvPr id="0" name=""/>
        <dsp:cNvSpPr/>
      </dsp:nvSpPr>
      <dsp:spPr>
        <a:xfrm>
          <a:off x="0" y="1949679"/>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What academic progress has the pupil made (if any)? </a:t>
          </a:r>
          <a:endParaRPr lang="en-US" sz="1300" kern="1200"/>
        </a:p>
      </dsp:txBody>
      <dsp:txXfrm>
        <a:off x="0" y="1949679"/>
        <a:ext cx="2185987" cy="1311592"/>
      </dsp:txXfrm>
    </dsp:sp>
    <dsp:sp modelId="{B2BF8294-8863-104D-8664-A372BADEE6BC}">
      <dsp:nvSpPr>
        <dsp:cNvPr id="0" name=""/>
        <dsp:cNvSpPr/>
      </dsp:nvSpPr>
      <dsp:spPr>
        <a:xfrm>
          <a:off x="2404586" y="1949679"/>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What should the school do if they suspect the pupil is relapsing? </a:t>
          </a:r>
          <a:endParaRPr lang="en-US" sz="1300" kern="1200"/>
        </a:p>
      </dsp:txBody>
      <dsp:txXfrm>
        <a:off x="2404586" y="1949679"/>
        <a:ext cx="2185987" cy="1311592"/>
      </dsp:txXfrm>
    </dsp:sp>
    <dsp:sp modelId="{42A6ACCE-B9C8-BA48-91DF-CBCBAE2A85C3}">
      <dsp:nvSpPr>
        <dsp:cNvPr id="0" name=""/>
        <dsp:cNvSpPr/>
      </dsp:nvSpPr>
      <dsp:spPr>
        <a:xfrm>
          <a:off x="4809172" y="1949679"/>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Can the school retain contact with the unit for advice/updates? </a:t>
          </a:r>
          <a:endParaRPr lang="en-US" sz="1300" kern="1200"/>
        </a:p>
      </dsp:txBody>
      <dsp:txXfrm>
        <a:off x="4809172" y="1949679"/>
        <a:ext cx="2185987" cy="1311592"/>
      </dsp:txXfrm>
    </dsp:sp>
    <dsp:sp modelId="{81B904C2-A777-7D4C-8BAE-410F0F8F7F22}">
      <dsp:nvSpPr>
        <dsp:cNvPr id="0" name=""/>
        <dsp:cNvSpPr/>
      </dsp:nvSpPr>
      <dsp:spPr>
        <a:xfrm>
          <a:off x="0" y="3479870"/>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Who is the key person responsible for the pupil’s care after discharge can they be put in touch with the school? </a:t>
          </a:r>
          <a:endParaRPr lang="en-US" sz="1300" kern="1200"/>
        </a:p>
      </dsp:txBody>
      <dsp:txXfrm>
        <a:off x="0" y="3479870"/>
        <a:ext cx="2185987" cy="1311592"/>
      </dsp:txXfrm>
    </dsp:sp>
    <dsp:sp modelId="{3440751B-19AA-0E41-9517-3A413872706B}">
      <dsp:nvSpPr>
        <dsp:cNvPr id="0" name=""/>
        <dsp:cNvSpPr/>
      </dsp:nvSpPr>
      <dsp:spPr>
        <a:xfrm>
          <a:off x="2404586" y="3479870"/>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Will the student be attending appointments if so could the school be made aware of the dates to make sure they can support the pupil during this absence? </a:t>
          </a:r>
          <a:endParaRPr lang="en-US" sz="1300" kern="1200"/>
        </a:p>
      </dsp:txBody>
      <dsp:txXfrm>
        <a:off x="2404586" y="3479870"/>
        <a:ext cx="2185987" cy="1311592"/>
      </dsp:txXfrm>
    </dsp:sp>
    <dsp:sp modelId="{DAB55175-737E-534C-A4D8-B78F10AE4506}">
      <dsp:nvSpPr>
        <dsp:cNvPr id="0" name=""/>
        <dsp:cNvSpPr/>
      </dsp:nvSpPr>
      <dsp:spPr>
        <a:xfrm>
          <a:off x="4809172" y="3479870"/>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Is there any other information the school need to be aware of? </a:t>
          </a:r>
          <a:endParaRPr lang="en-US" sz="1300" kern="1200"/>
        </a:p>
      </dsp:txBody>
      <dsp:txXfrm>
        <a:off x="4809172" y="3479870"/>
        <a:ext cx="2185987" cy="1311592"/>
      </dsp:txXfrm>
    </dsp:sp>
    <dsp:sp modelId="{C114A58A-2EA7-1B41-AF73-4305C3EAC1EB}">
      <dsp:nvSpPr>
        <dsp:cNvPr id="0" name=""/>
        <dsp:cNvSpPr/>
      </dsp:nvSpPr>
      <dsp:spPr>
        <a:xfrm>
          <a:off x="1202293" y="5010061"/>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What information is appropriate to be shared amongst staff and pupils? </a:t>
          </a:r>
          <a:endParaRPr lang="en-US" sz="1300" kern="1200"/>
        </a:p>
      </dsp:txBody>
      <dsp:txXfrm>
        <a:off x="1202293" y="5010061"/>
        <a:ext cx="2185987" cy="1311592"/>
      </dsp:txXfrm>
    </dsp:sp>
    <dsp:sp modelId="{14587897-F8F4-054F-AED0-A184C9D5065B}">
      <dsp:nvSpPr>
        <dsp:cNvPr id="0" name=""/>
        <dsp:cNvSpPr/>
      </dsp:nvSpPr>
      <dsp:spPr>
        <a:xfrm>
          <a:off x="3606879" y="5010061"/>
          <a:ext cx="2185987" cy="1311592"/>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Parents? </a:t>
          </a:r>
          <a:endParaRPr lang="en-US" sz="1300" kern="1200"/>
        </a:p>
      </dsp:txBody>
      <dsp:txXfrm>
        <a:off x="3606879" y="5010061"/>
        <a:ext cx="2185987" cy="13115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16DF5-FFE8-D94C-AB92-F7C3C3D8DE5D}"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4C4A0-43ED-0541-A74F-B7D33ED817C0}" type="slidenum">
              <a:rPr lang="en-US" smtClean="0"/>
              <a:t>‹#›</a:t>
            </a:fld>
            <a:endParaRPr lang="en-US"/>
          </a:p>
        </p:txBody>
      </p:sp>
    </p:spTree>
    <p:extLst>
      <p:ext uri="{BB962C8B-B14F-4D97-AF65-F5344CB8AC3E}">
        <p14:creationId xmlns:p14="http://schemas.microsoft.com/office/powerpoint/2010/main" val="40712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FA4AF-7E32-1242-AF6C-8089BD26DC05}" type="slidenum">
              <a:rPr lang="en-GB" smtClean="0"/>
              <a:t>4</a:t>
            </a:fld>
            <a:endParaRPr lang="en-GB"/>
          </a:p>
        </p:txBody>
      </p:sp>
    </p:spTree>
    <p:extLst>
      <p:ext uri="{BB962C8B-B14F-4D97-AF65-F5344CB8AC3E}">
        <p14:creationId xmlns:p14="http://schemas.microsoft.com/office/powerpoint/2010/main" val="216277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FA4AF-7E32-1242-AF6C-8089BD26DC05}" type="slidenum">
              <a:rPr lang="en-GB" smtClean="0"/>
              <a:t>5</a:t>
            </a:fld>
            <a:endParaRPr lang="en-GB"/>
          </a:p>
        </p:txBody>
      </p:sp>
    </p:spTree>
    <p:extLst>
      <p:ext uri="{BB962C8B-B14F-4D97-AF65-F5344CB8AC3E}">
        <p14:creationId xmlns:p14="http://schemas.microsoft.com/office/powerpoint/2010/main" val="276329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FA4AF-7E32-1242-AF6C-8089BD26DC05}" type="slidenum">
              <a:rPr lang="en-GB" smtClean="0"/>
              <a:t>6</a:t>
            </a:fld>
            <a:endParaRPr lang="en-GB"/>
          </a:p>
        </p:txBody>
      </p:sp>
    </p:spTree>
    <p:extLst>
      <p:ext uri="{BB962C8B-B14F-4D97-AF65-F5344CB8AC3E}">
        <p14:creationId xmlns:p14="http://schemas.microsoft.com/office/powerpoint/2010/main" val="387196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FA4AF-7E32-1242-AF6C-8089BD26DC05}" type="slidenum">
              <a:rPr lang="en-GB" smtClean="0"/>
              <a:t>11</a:t>
            </a:fld>
            <a:endParaRPr lang="en-GB"/>
          </a:p>
        </p:txBody>
      </p:sp>
    </p:spTree>
    <p:extLst>
      <p:ext uri="{BB962C8B-B14F-4D97-AF65-F5344CB8AC3E}">
        <p14:creationId xmlns:p14="http://schemas.microsoft.com/office/powerpoint/2010/main" val="122753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FA4AF-7E32-1242-AF6C-8089BD26DC05}" type="slidenum">
              <a:rPr lang="en-GB" smtClean="0"/>
              <a:t>14</a:t>
            </a:fld>
            <a:endParaRPr lang="en-GB"/>
          </a:p>
        </p:txBody>
      </p:sp>
    </p:spTree>
    <p:extLst>
      <p:ext uri="{BB962C8B-B14F-4D97-AF65-F5344CB8AC3E}">
        <p14:creationId xmlns:p14="http://schemas.microsoft.com/office/powerpoint/2010/main" val="140516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us we are local!</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72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us we are local!</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74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A2872DCA-CF79-3E4A-95F3-4805EF6C8682}" type="datetimeFigureOut">
              <a:rPr lang="en-US" smtClean="0"/>
              <a:t>1/24/24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83AF8A5-BCCC-3242-8335-E67EB25F7E36}"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9182608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872DCA-CF79-3E4A-95F3-4805EF6C868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50420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872DCA-CF79-3E4A-95F3-4805EF6C868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26495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872DCA-CF79-3E4A-95F3-4805EF6C868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262267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A2872DCA-CF79-3E4A-95F3-4805EF6C8682}" type="datetimeFigureOut">
              <a:rPr lang="en-US" smtClean="0"/>
              <a:t>1/24/24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83AF8A5-BCCC-3242-8335-E67EB25F7E36}"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599630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2872DCA-CF79-3E4A-95F3-4805EF6C8682}"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188538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2872DCA-CF79-3E4A-95F3-4805EF6C8682}"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396718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2872DCA-CF79-3E4A-95F3-4805EF6C8682}"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373870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72DCA-CF79-3E4A-95F3-4805EF6C8682}"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3AF8A5-BCCC-3242-8335-E67EB25F7E36}" type="slidenum">
              <a:rPr lang="en-US" smtClean="0"/>
              <a:t>‹#›</a:t>
            </a:fld>
            <a:endParaRPr lang="en-US"/>
          </a:p>
        </p:txBody>
      </p:sp>
    </p:spTree>
    <p:extLst>
      <p:ext uri="{BB962C8B-B14F-4D97-AF65-F5344CB8AC3E}">
        <p14:creationId xmlns:p14="http://schemas.microsoft.com/office/powerpoint/2010/main" val="91746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2872DCA-CF79-3E4A-95F3-4805EF6C8682}" type="datetimeFigureOut">
              <a:rPr lang="en-US" smtClean="0"/>
              <a:t>1/24/24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83AF8A5-BCCC-3242-8335-E67EB25F7E36}"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67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2872DCA-CF79-3E4A-95F3-4805EF6C8682}" type="datetimeFigureOut">
              <a:rPr lang="en-US" smtClean="0"/>
              <a:t>1/24/24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83AF8A5-BCCC-3242-8335-E67EB25F7E36}"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883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A2872DCA-CF79-3E4A-95F3-4805EF6C8682}" type="datetimeFigureOut">
              <a:rPr lang="en-US" smtClean="0"/>
              <a:t>1/24/24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83AF8A5-BCCC-3242-8335-E67EB25F7E36}"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0116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7.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en/facebook-icon-symbol-media-3383596/" TargetMode="External"/><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bsensory.org/" TargetMode="External"/><Relationship Id="rId5" Type="http://schemas.openxmlformats.org/officeDocument/2006/relationships/hyperlink" Target="mailto:contact@bsensory.org" TargetMode="External"/><Relationship Id="rId4" Type="http://schemas.openxmlformats.org/officeDocument/2006/relationships/hyperlink" Target="https://pixabay.com/en/instagram-symbol-logo-photo-camera-1581266/" TargetMode="External"/><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jpeg"/><Relationship Id="rId7" Type="http://schemas.openxmlformats.org/officeDocument/2006/relationships/hyperlink" Target="mailto:sarah@senedkitchen.co.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enedkitchen.co.uk/" TargetMode="External"/><Relationship Id="rId5" Type="http://schemas.openxmlformats.org/officeDocument/2006/relationships/hyperlink" Target="https://pixabay.com/en/instagram-symbol-logo-photo-camera-1581266/" TargetMode="External"/><Relationship Id="rId4" Type="http://schemas.openxmlformats.org/officeDocument/2006/relationships/image" Target="../media/image38.jpg"/><Relationship Id="rId9" Type="http://schemas.openxmlformats.org/officeDocument/2006/relationships/hyperlink" Target="https://pixabay.com/en/facebook-icon-symbol-media-338359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Layout" Target="../diagrams/layout2.xml"/><Relationship Id="rId18" Type="http://schemas.openxmlformats.org/officeDocument/2006/relationships/hyperlink" Target="https://www.freepngimg.com/png/41261-stomach-ache-png-download-free" TargetMode="External"/><Relationship Id="rId3" Type="http://schemas.openxmlformats.org/officeDocument/2006/relationships/diagramData" Target="../diagrams/data1.xml"/><Relationship Id="rId21" Type="http://schemas.openxmlformats.org/officeDocument/2006/relationships/image" Target="../media/image6.png"/><Relationship Id="rId7" Type="http://schemas.microsoft.com/office/2007/relationships/diagramDrawing" Target="../diagrams/drawing1.xml"/><Relationship Id="rId12" Type="http://schemas.openxmlformats.org/officeDocument/2006/relationships/diagramData" Target="../diagrams/data2.xml"/><Relationship Id="rId17" Type="http://schemas.openxmlformats.org/officeDocument/2006/relationships/image" Target="../media/image4.png"/><Relationship Id="rId2" Type="http://schemas.openxmlformats.org/officeDocument/2006/relationships/notesSlide" Target="../notesSlides/notesSlide2.xml"/><Relationship Id="rId16" Type="http://schemas.microsoft.com/office/2007/relationships/diagramDrawing" Target="../diagrams/drawing2.xml"/><Relationship Id="rId20" Type="http://schemas.openxmlformats.org/officeDocument/2006/relationships/hyperlink" Target="https://freesvg.org/kid-saying-ok"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openclipart.org/detail/19430/digital-clock" TargetMode="External"/><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image" Target="../media/image3.png"/><Relationship Id="rId19"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hyperlink" Target="https://openclipart.org/detail/19388/clock" TargetMode="External"/><Relationship Id="rId14" Type="http://schemas.openxmlformats.org/officeDocument/2006/relationships/diagramQuickStyle" Target="../diagrams/quickStyle2.xml"/><Relationship Id="rId22" Type="http://schemas.openxmlformats.org/officeDocument/2006/relationships/hyperlink" Target="https://www.pngall.com/comic-p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 frame shot of wall with worn-out sky blue paint">
            <a:extLst>
              <a:ext uri="{FF2B5EF4-FFF2-40B4-BE49-F238E27FC236}">
                <a16:creationId xmlns:a16="http://schemas.microsoft.com/office/drawing/2014/main" id="{7EE41751-0D07-9161-3212-A10DBA37EB51}"/>
              </a:ext>
            </a:extLst>
          </p:cNvPr>
          <p:cNvPicPr>
            <a:picLocks noChangeAspect="1"/>
          </p:cNvPicPr>
          <p:nvPr/>
        </p:nvPicPr>
        <p:blipFill rotWithShape="1">
          <a:blip r:embed="rId2"/>
          <a:srcRect t="3512" b="12218"/>
          <a:stretch/>
        </p:blipFill>
        <p:spPr>
          <a:xfrm>
            <a:off x="20" y="-22"/>
            <a:ext cx="12191977" cy="6858022"/>
          </a:xfrm>
          <a:prstGeom prst="rect">
            <a:avLst/>
          </a:prstGeom>
        </p:spPr>
      </p:pic>
      <p:sp>
        <p:nvSpPr>
          <p:cNvPr id="2" name="Title 1">
            <a:extLst>
              <a:ext uri="{FF2B5EF4-FFF2-40B4-BE49-F238E27FC236}">
                <a16:creationId xmlns:a16="http://schemas.microsoft.com/office/drawing/2014/main" id="{67AFBD4C-B69D-7C8A-01B8-4653E728418B}"/>
              </a:ext>
            </a:extLst>
          </p:cNvPr>
          <p:cNvSpPr>
            <a:spLocks noGrp="1"/>
          </p:cNvSpPr>
          <p:nvPr>
            <p:ph type="ctrTitle"/>
          </p:nvPr>
        </p:nvSpPr>
        <p:spPr>
          <a:xfrm>
            <a:off x="640416" y="387531"/>
            <a:ext cx="5449479" cy="4163496"/>
          </a:xfrm>
        </p:spPr>
        <p:txBody>
          <a:bodyPr anchor="t">
            <a:normAutofit fontScale="90000"/>
          </a:bodyPr>
          <a:lstStyle/>
          <a:p>
            <a:r>
              <a:rPr lang="en-US" sz="4700" dirty="0">
                <a:solidFill>
                  <a:schemeClr val="bg1"/>
                </a:solidFill>
              </a:rPr>
              <a:t> </a:t>
            </a:r>
            <a:br>
              <a:rPr lang="en-US" sz="4700" dirty="0">
                <a:solidFill>
                  <a:schemeClr val="bg1"/>
                </a:solidFill>
              </a:rPr>
            </a:br>
            <a:r>
              <a:rPr lang="en-US" sz="4700" dirty="0">
                <a:solidFill>
                  <a:schemeClr val="bg1"/>
                </a:solidFill>
              </a:rPr>
              <a:t>ARFID,</a:t>
            </a:r>
            <a:br>
              <a:rPr lang="en-US" sz="4700" dirty="0">
                <a:solidFill>
                  <a:schemeClr val="bg1"/>
                </a:solidFill>
              </a:rPr>
            </a:br>
            <a:r>
              <a:rPr lang="en-US" sz="4700" dirty="0">
                <a:solidFill>
                  <a:schemeClr val="bg1"/>
                </a:solidFill>
              </a:rPr>
              <a:t>making sense of food and </a:t>
            </a:r>
            <a:br>
              <a:rPr lang="en-US" sz="4700" dirty="0">
                <a:solidFill>
                  <a:schemeClr val="bg1"/>
                </a:solidFill>
              </a:rPr>
            </a:br>
            <a:r>
              <a:rPr lang="en-US" sz="4700" dirty="0">
                <a:solidFill>
                  <a:schemeClr val="bg1"/>
                </a:solidFill>
              </a:rPr>
              <a:t>Sense-SATIONAL Food project</a:t>
            </a:r>
            <a:br>
              <a:rPr lang="en-US" sz="4700" dirty="0">
                <a:solidFill>
                  <a:schemeClr val="bg1"/>
                </a:solidFill>
              </a:rPr>
            </a:br>
            <a:r>
              <a:rPr lang="en-US" sz="4700" dirty="0">
                <a:solidFill>
                  <a:schemeClr val="bg1"/>
                </a:solidFill>
              </a:rPr>
              <a:t>BOOKLET</a:t>
            </a:r>
            <a:br>
              <a:rPr lang="en-US" sz="4700" dirty="0">
                <a:solidFill>
                  <a:schemeClr val="bg1"/>
                </a:solidFill>
              </a:rPr>
            </a:br>
            <a:endParaRPr lang="en-US" sz="4700" dirty="0">
              <a:solidFill>
                <a:schemeClr val="bg1"/>
              </a:solidFill>
            </a:endParaRPr>
          </a:p>
        </p:txBody>
      </p:sp>
      <p:sp>
        <p:nvSpPr>
          <p:cNvPr id="3" name="Subtitle 2">
            <a:extLst>
              <a:ext uri="{FF2B5EF4-FFF2-40B4-BE49-F238E27FC236}">
                <a16:creationId xmlns:a16="http://schemas.microsoft.com/office/drawing/2014/main" id="{9089B7B5-48D4-54E5-3759-E7981ED3BFDC}"/>
              </a:ext>
            </a:extLst>
          </p:cNvPr>
          <p:cNvSpPr>
            <a:spLocks noGrp="1"/>
          </p:cNvSpPr>
          <p:nvPr>
            <p:ph type="subTitle" idx="1"/>
          </p:nvPr>
        </p:nvSpPr>
        <p:spPr>
          <a:xfrm>
            <a:off x="643466" y="4551036"/>
            <a:ext cx="5449479" cy="1919433"/>
          </a:xfrm>
        </p:spPr>
        <p:txBody>
          <a:bodyPr anchor="b">
            <a:normAutofit lnSpcReduction="10000"/>
          </a:bodyPr>
          <a:lstStyle/>
          <a:p>
            <a:r>
              <a:rPr lang="en-US" sz="2200" dirty="0">
                <a:solidFill>
                  <a:schemeClr val="bg1"/>
                </a:solidFill>
              </a:rPr>
              <a:t>Presented by – Beth Kitchen, QTS ADMP A.I.S.T.D</a:t>
            </a:r>
          </a:p>
          <a:p>
            <a:r>
              <a:rPr lang="en-US" sz="2200" dirty="0">
                <a:solidFill>
                  <a:schemeClr val="bg1"/>
                </a:solidFill>
              </a:rPr>
              <a:t> ASC and SPD Educational Consultant </a:t>
            </a:r>
          </a:p>
          <a:p>
            <a:r>
              <a:rPr lang="en-US" sz="2200" dirty="0">
                <a:solidFill>
                  <a:schemeClr val="bg1"/>
                </a:solidFill>
              </a:rPr>
              <a:t>In association with Sarah Yates, CEO of SEN- ED kitchen</a:t>
            </a:r>
          </a:p>
        </p:txBody>
      </p:sp>
    </p:spTree>
    <p:extLst>
      <p:ext uri="{BB962C8B-B14F-4D97-AF65-F5344CB8AC3E}">
        <p14:creationId xmlns:p14="http://schemas.microsoft.com/office/powerpoint/2010/main" val="261649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26CB99-EACC-B830-E3E4-297898E59414}"/>
              </a:ext>
            </a:extLst>
          </p:cNvPr>
          <p:cNvPicPr>
            <a:picLocks noGrp="1" noChangeAspect="1"/>
          </p:cNvPicPr>
          <p:nvPr>
            <p:ph idx="1"/>
          </p:nvPr>
        </p:nvPicPr>
        <p:blipFill rotWithShape="1">
          <a:blip r:embed="rId2"/>
          <a:srcRect l="35908" t="11237" r="44391" b="48795"/>
          <a:stretch/>
        </p:blipFill>
        <p:spPr>
          <a:xfrm>
            <a:off x="1209567" y="463038"/>
            <a:ext cx="4648307" cy="5893819"/>
          </a:xfrm>
          <a:prstGeom prst="rect">
            <a:avLst/>
          </a:prstGeom>
        </p:spPr>
      </p:pic>
      <p:sp>
        <p:nvSpPr>
          <p:cNvPr id="5" name="TextBox 4">
            <a:extLst>
              <a:ext uri="{FF2B5EF4-FFF2-40B4-BE49-F238E27FC236}">
                <a16:creationId xmlns:a16="http://schemas.microsoft.com/office/drawing/2014/main" id="{623A5E71-E954-B2D9-16D4-36EA21143540}"/>
              </a:ext>
            </a:extLst>
          </p:cNvPr>
          <p:cNvSpPr txBox="1"/>
          <p:nvPr/>
        </p:nvSpPr>
        <p:spPr>
          <a:xfrm>
            <a:off x="10008447" y="6299471"/>
            <a:ext cx="1947969" cy="400110"/>
          </a:xfrm>
          <a:prstGeom prst="rect">
            <a:avLst/>
          </a:prstGeom>
          <a:noFill/>
        </p:spPr>
        <p:txBody>
          <a:bodyPr wrap="none" rtlCol="0">
            <a:spAutoFit/>
          </a:bodyPr>
          <a:lstStyle/>
          <a:p>
            <a:r>
              <a:rPr lang="en-GB" sz="1000" b="1" dirty="0">
                <a:solidFill>
                  <a:srgbClr val="002060"/>
                </a:solidFill>
                <a:effectLst/>
                <a:latin typeface="LeelawadeeUI"/>
              </a:rPr>
              <a:t>ABB Paediatric Psychology</a:t>
            </a:r>
            <a:r>
              <a:rPr lang="en-GB" sz="1000" b="1" dirty="0">
                <a:solidFill>
                  <a:srgbClr val="002060"/>
                </a:solidFill>
                <a:latin typeface="LeelawadeeUI"/>
              </a:rPr>
              <a:t> W</a:t>
            </a:r>
            <a:r>
              <a:rPr lang="en-GB" sz="1000" b="1" dirty="0">
                <a:solidFill>
                  <a:srgbClr val="002060"/>
                </a:solidFill>
                <a:effectLst/>
                <a:latin typeface="LeelawadeeUI"/>
              </a:rPr>
              <a:t>ales</a:t>
            </a:r>
            <a:endParaRPr lang="en-GB" sz="1000" dirty="0">
              <a:effectLst/>
            </a:endParaRPr>
          </a:p>
          <a:p>
            <a:r>
              <a:rPr lang="en-GB" sz="1000" dirty="0"/>
              <a:t>Parents information unit</a:t>
            </a:r>
          </a:p>
        </p:txBody>
      </p:sp>
      <p:pic>
        <p:nvPicPr>
          <p:cNvPr id="6" name="Content Placeholder 3">
            <a:extLst>
              <a:ext uri="{FF2B5EF4-FFF2-40B4-BE49-F238E27FC236}">
                <a16:creationId xmlns:a16="http://schemas.microsoft.com/office/drawing/2014/main" id="{7A89B948-5ADF-0923-B4F5-03779090BF25}"/>
              </a:ext>
            </a:extLst>
          </p:cNvPr>
          <p:cNvPicPr>
            <a:picLocks noChangeAspect="1"/>
          </p:cNvPicPr>
          <p:nvPr/>
        </p:nvPicPr>
        <p:blipFill rotWithShape="1">
          <a:blip r:embed="rId2"/>
          <a:srcRect l="35908" t="51214" r="44391" b="9304"/>
          <a:stretch/>
        </p:blipFill>
        <p:spPr>
          <a:xfrm>
            <a:off x="6334128" y="610225"/>
            <a:ext cx="4470357" cy="5599444"/>
          </a:xfrm>
          <a:prstGeom prst="rect">
            <a:avLst/>
          </a:prstGeom>
        </p:spPr>
      </p:pic>
    </p:spTree>
    <p:extLst>
      <p:ext uri="{BB962C8B-B14F-4D97-AF65-F5344CB8AC3E}">
        <p14:creationId xmlns:p14="http://schemas.microsoft.com/office/powerpoint/2010/main" val="496332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87BBE0-0162-2D30-C106-BC4B6630C84A}"/>
              </a:ext>
            </a:extLst>
          </p:cNvPr>
          <p:cNvSpPr txBox="1"/>
          <p:nvPr/>
        </p:nvSpPr>
        <p:spPr>
          <a:xfrm>
            <a:off x="690563" y="296823"/>
            <a:ext cx="2207419" cy="1169551"/>
          </a:xfrm>
          <a:prstGeom prst="rect">
            <a:avLst/>
          </a:prstGeom>
          <a:noFill/>
        </p:spPr>
        <p:txBody>
          <a:bodyPr wrap="square">
            <a:spAutoFit/>
          </a:bodyPr>
          <a:lstStyle/>
          <a:p>
            <a:r>
              <a:rPr lang="en-GB" sz="1400" dirty="0">
                <a:latin typeface="LeelawadeeUI"/>
              </a:rPr>
              <a:t>E</a:t>
            </a:r>
            <a:r>
              <a:rPr lang="en-GB" sz="1400" b="0" dirty="0">
                <a:effectLst/>
                <a:latin typeface="LeelawadeeUI"/>
              </a:rPr>
              <a:t>xamples of food chains using the sensory stages to reduce anxieties, reach acceptance of, and build up to eating the new food. </a:t>
            </a:r>
            <a:endParaRPr lang="en-GB" sz="1400" dirty="0">
              <a:effectLst/>
            </a:endParaRPr>
          </a:p>
        </p:txBody>
      </p:sp>
      <p:sp>
        <p:nvSpPr>
          <p:cNvPr id="10" name="TextBox 9">
            <a:extLst>
              <a:ext uri="{FF2B5EF4-FFF2-40B4-BE49-F238E27FC236}">
                <a16:creationId xmlns:a16="http://schemas.microsoft.com/office/drawing/2014/main" id="{9D6F1D67-E5C0-B133-1451-44260E9642F8}"/>
              </a:ext>
            </a:extLst>
          </p:cNvPr>
          <p:cNvSpPr txBox="1"/>
          <p:nvPr/>
        </p:nvSpPr>
        <p:spPr>
          <a:xfrm>
            <a:off x="3050381" y="4840605"/>
            <a:ext cx="6100762" cy="1477328"/>
          </a:xfrm>
          <a:prstGeom prst="rect">
            <a:avLst/>
          </a:prstGeom>
          <a:noFill/>
        </p:spPr>
        <p:txBody>
          <a:bodyPr wrap="square">
            <a:spAutoFit/>
          </a:bodyPr>
          <a:lstStyle/>
          <a:p>
            <a:r>
              <a:rPr lang="en-GB" sz="1800" b="0" dirty="0">
                <a:effectLst/>
                <a:latin typeface="LeelawadeeUI"/>
              </a:rPr>
              <a:t>For each of these chain stages, start off with </a:t>
            </a:r>
            <a:r>
              <a:rPr lang="en-GB" sz="1600" b="1" dirty="0">
                <a:effectLst/>
                <a:latin typeface="SegoeUI"/>
              </a:rPr>
              <a:t>accepting, playing with</a:t>
            </a:r>
            <a:r>
              <a:rPr lang="en-GB" sz="1800" b="0" dirty="0">
                <a:effectLst/>
                <a:latin typeface="LeelawadeeUI"/>
              </a:rPr>
              <a:t>, smelling, touching, and tasting the new food before progressing to eating it. For example, allowing your child to interact with home-made nuggets before smelling and touching, and eventually attempting to eat one. </a:t>
            </a:r>
            <a:endParaRPr lang="en-GB" dirty="0">
              <a:effectLst/>
            </a:endParaRPr>
          </a:p>
        </p:txBody>
      </p:sp>
      <p:graphicFrame>
        <p:nvGraphicFramePr>
          <p:cNvPr id="12" name="TextBox 4">
            <a:extLst>
              <a:ext uri="{FF2B5EF4-FFF2-40B4-BE49-F238E27FC236}">
                <a16:creationId xmlns:a16="http://schemas.microsoft.com/office/drawing/2014/main" id="{A2DF9D9B-C025-1184-8729-6D351720F69D}"/>
              </a:ext>
            </a:extLst>
          </p:cNvPr>
          <p:cNvGraphicFramePr/>
          <p:nvPr/>
        </p:nvGraphicFramePr>
        <p:xfrm>
          <a:off x="3050381" y="204490"/>
          <a:ext cx="6100762" cy="4247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363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C27E7262-5DFE-26BB-B258-C27C6B6A3163}"/>
              </a:ext>
            </a:extLst>
          </p:cNvPr>
          <p:cNvGraphicFramePr>
            <a:graphicFrameLocks noGrp="1"/>
          </p:cNvGraphicFramePr>
          <p:nvPr>
            <p:ph idx="1"/>
            <p:extLst>
              <p:ext uri="{D42A27DB-BD31-4B8C-83A1-F6EECF244321}">
                <p14:modId xmlns:p14="http://schemas.microsoft.com/office/powerpoint/2010/main" val="3143155506"/>
              </p:ext>
            </p:extLst>
          </p:nvPr>
        </p:nvGraphicFramePr>
        <p:xfrm>
          <a:off x="314325" y="271463"/>
          <a:ext cx="11658600" cy="6386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6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A047EE-E7DA-6DB9-8F27-BAF8BC4E750A}"/>
              </a:ext>
            </a:extLst>
          </p:cNvPr>
          <p:cNvPicPr>
            <a:picLocks noChangeAspect="1"/>
          </p:cNvPicPr>
          <p:nvPr/>
        </p:nvPicPr>
        <p:blipFill rotWithShape="1">
          <a:blip r:embed="rId2"/>
          <a:srcRect l="20650" t="17647" r="9314" b="22059"/>
          <a:stretch/>
        </p:blipFill>
        <p:spPr>
          <a:xfrm>
            <a:off x="1414462" y="987862"/>
            <a:ext cx="10029825" cy="5396625"/>
          </a:xfrm>
          <a:prstGeom prst="rect">
            <a:avLst/>
          </a:prstGeom>
        </p:spPr>
      </p:pic>
      <p:sp>
        <p:nvSpPr>
          <p:cNvPr id="9" name="TextBox 8">
            <a:extLst>
              <a:ext uri="{FF2B5EF4-FFF2-40B4-BE49-F238E27FC236}">
                <a16:creationId xmlns:a16="http://schemas.microsoft.com/office/drawing/2014/main" id="{8A28466B-5C62-3C88-B0B6-EF4EF093521F}"/>
              </a:ext>
            </a:extLst>
          </p:cNvPr>
          <p:cNvSpPr txBox="1"/>
          <p:nvPr/>
        </p:nvSpPr>
        <p:spPr>
          <a:xfrm>
            <a:off x="4386263" y="158890"/>
            <a:ext cx="4841390" cy="830997"/>
          </a:xfrm>
          <a:prstGeom prst="rect">
            <a:avLst/>
          </a:prstGeom>
          <a:noFill/>
        </p:spPr>
        <p:txBody>
          <a:bodyPr wrap="none" rtlCol="0">
            <a:spAutoFit/>
          </a:bodyPr>
          <a:lstStyle/>
          <a:p>
            <a:r>
              <a:rPr lang="en-GB" sz="4800" dirty="0"/>
              <a:t>De-sensitisation</a:t>
            </a:r>
          </a:p>
        </p:txBody>
      </p:sp>
    </p:spTree>
    <p:extLst>
      <p:ext uri="{BB962C8B-B14F-4D97-AF65-F5344CB8AC3E}">
        <p14:creationId xmlns:p14="http://schemas.microsoft.com/office/powerpoint/2010/main" val="346728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CE1B-876B-32C0-8B7A-48DDA81E4936}"/>
              </a:ext>
            </a:extLst>
          </p:cNvPr>
          <p:cNvSpPr>
            <a:spLocks noGrp="1"/>
          </p:cNvSpPr>
          <p:nvPr>
            <p:ph type="title"/>
          </p:nvPr>
        </p:nvSpPr>
        <p:spPr>
          <a:xfrm>
            <a:off x="683821" y="-197507"/>
            <a:ext cx="3030929" cy="2340631"/>
          </a:xfrm>
        </p:spPr>
        <p:txBody>
          <a:bodyPr>
            <a:normAutofit/>
          </a:bodyPr>
          <a:lstStyle/>
          <a:p>
            <a:r>
              <a:rPr lang="en-GB" sz="2400" dirty="0"/>
              <a:t>Reasonable adjustments </a:t>
            </a:r>
            <a:br>
              <a:rPr lang="en-GB" sz="2400" dirty="0"/>
            </a:br>
            <a:r>
              <a:rPr lang="en-GB" sz="2400" dirty="0"/>
              <a:t>and ARFID</a:t>
            </a:r>
          </a:p>
        </p:txBody>
      </p:sp>
      <p:graphicFrame>
        <p:nvGraphicFramePr>
          <p:cNvPr id="12" name="Table 12">
            <a:extLst>
              <a:ext uri="{FF2B5EF4-FFF2-40B4-BE49-F238E27FC236}">
                <a16:creationId xmlns:a16="http://schemas.microsoft.com/office/drawing/2014/main" id="{75E2CDF9-E724-BA14-525E-6798A81C0A9C}"/>
              </a:ext>
            </a:extLst>
          </p:cNvPr>
          <p:cNvGraphicFramePr>
            <a:graphicFrameLocks noGrp="1"/>
          </p:cNvGraphicFramePr>
          <p:nvPr>
            <p:extLst>
              <p:ext uri="{D42A27DB-BD31-4B8C-83A1-F6EECF244321}">
                <p14:modId xmlns:p14="http://schemas.microsoft.com/office/powerpoint/2010/main" val="2784623228"/>
              </p:ext>
            </p:extLst>
          </p:nvPr>
        </p:nvGraphicFramePr>
        <p:xfrm>
          <a:off x="2543173" y="183847"/>
          <a:ext cx="8848727" cy="6490306"/>
        </p:xfrm>
        <a:graphic>
          <a:graphicData uri="http://schemas.openxmlformats.org/drawingml/2006/table">
            <a:tbl>
              <a:tblPr firstRow="1" bandRow="1">
                <a:tableStyleId>{5C22544A-7EE6-4342-B048-85BDC9FD1C3A}</a:tableStyleId>
              </a:tblPr>
              <a:tblGrid>
                <a:gridCol w="2490788">
                  <a:extLst>
                    <a:ext uri="{9D8B030D-6E8A-4147-A177-3AD203B41FA5}">
                      <a16:colId xmlns:a16="http://schemas.microsoft.com/office/drawing/2014/main" val="2412707436"/>
                    </a:ext>
                  </a:extLst>
                </a:gridCol>
                <a:gridCol w="2119313">
                  <a:extLst>
                    <a:ext uri="{9D8B030D-6E8A-4147-A177-3AD203B41FA5}">
                      <a16:colId xmlns:a16="http://schemas.microsoft.com/office/drawing/2014/main" val="3282733434"/>
                    </a:ext>
                  </a:extLst>
                </a:gridCol>
                <a:gridCol w="2119313">
                  <a:extLst>
                    <a:ext uri="{9D8B030D-6E8A-4147-A177-3AD203B41FA5}">
                      <a16:colId xmlns:a16="http://schemas.microsoft.com/office/drawing/2014/main" val="1474688377"/>
                    </a:ext>
                  </a:extLst>
                </a:gridCol>
                <a:gridCol w="2119313">
                  <a:extLst>
                    <a:ext uri="{9D8B030D-6E8A-4147-A177-3AD203B41FA5}">
                      <a16:colId xmlns:a16="http://schemas.microsoft.com/office/drawing/2014/main" val="3917713946"/>
                    </a:ext>
                  </a:extLst>
                </a:gridCol>
              </a:tblGrid>
              <a:tr h="319108">
                <a:tc>
                  <a:txBody>
                    <a:bodyPr/>
                    <a:lstStyle/>
                    <a:p>
                      <a:r>
                        <a:rPr lang="en-GB" sz="1100" dirty="0"/>
                        <a:t>Environment</a:t>
                      </a:r>
                    </a:p>
                  </a:txBody>
                  <a:tcPr/>
                </a:tc>
                <a:tc>
                  <a:txBody>
                    <a:bodyPr/>
                    <a:lstStyle/>
                    <a:p>
                      <a:r>
                        <a:rPr lang="en-GB" sz="1100" dirty="0"/>
                        <a:t>Equipment</a:t>
                      </a:r>
                    </a:p>
                  </a:txBody>
                  <a:tcPr/>
                </a:tc>
                <a:tc>
                  <a:txBody>
                    <a:bodyPr/>
                    <a:lstStyle/>
                    <a:p>
                      <a:r>
                        <a:rPr lang="en-GB" sz="1100" dirty="0"/>
                        <a:t>Food choice</a:t>
                      </a:r>
                    </a:p>
                  </a:txBody>
                  <a:tcPr/>
                </a:tc>
                <a:tc>
                  <a:txBody>
                    <a:bodyPr/>
                    <a:lstStyle/>
                    <a:p>
                      <a:r>
                        <a:rPr lang="en-GB" sz="1100" dirty="0"/>
                        <a:t>Before/ After</a:t>
                      </a:r>
                    </a:p>
                  </a:txBody>
                  <a:tcPr/>
                </a:tc>
                <a:extLst>
                  <a:ext uri="{0D108BD9-81ED-4DB2-BD59-A6C34878D82A}">
                    <a16:rowId xmlns:a16="http://schemas.microsoft.com/office/drawing/2014/main" val="3899769345"/>
                  </a:ext>
                </a:extLst>
              </a:tr>
              <a:tr h="385030">
                <a:tc>
                  <a:txBody>
                    <a:bodyPr/>
                    <a:lstStyle/>
                    <a:p>
                      <a:r>
                        <a:rPr lang="en-GB" sz="1400" kern="100" dirty="0">
                          <a:effectLst/>
                        </a:rPr>
                        <a:t>Eat in a light environment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with my fingers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small chunks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latin typeface="Calibri" panose="020F0502020204030204" pitchFamily="34" charset="0"/>
                          <a:ea typeface="Calibri" panose="020F0502020204030204" pitchFamily="34" charset="0"/>
                          <a:cs typeface="Times New Roman" panose="02020603050405020304" pitchFamily="18" charset="0"/>
                        </a:rPr>
                        <a:t>Play with my friends</a:t>
                      </a:r>
                    </a:p>
                  </a:txBody>
                  <a:tcPr marL="68580" marR="68580" marT="0" marB="0"/>
                </a:tc>
                <a:extLst>
                  <a:ext uri="{0D108BD9-81ED-4DB2-BD59-A6C34878D82A}">
                    <a16:rowId xmlns:a16="http://schemas.microsoft.com/office/drawing/2014/main" val="3489848339"/>
                  </a:ext>
                </a:extLst>
              </a:tr>
              <a:tr h="385030">
                <a:tc>
                  <a:txBody>
                    <a:bodyPr/>
                    <a:lstStyle/>
                    <a:p>
                      <a:r>
                        <a:rPr lang="en-GB" sz="1400" kern="100" dirty="0">
                          <a:effectLst/>
                          <a:latin typeface="Calibri" panose="020F0502020204030204" pitchFamily="34" charset="0"/>
                          <a:ea typeface="Calibri" panose="020F0502020204030204" pitchFamily="34" charset="0"/>
                          <a:cs typeface="Times New Roman" panose="02020603050405020304" pitchFamily="18" charset="0"/>
                        </a:rPr>
                        <a:t>Longer to eat than others</a:t>
                      </a:r>
                    </a:p>
                  </a:txBody>
                  <a:tcPr marL="68580" marR="68580" marT="0" marB="0"/>
                </a:tc>
                <a:tc>
                  <a:txBody>
                    <a:bodyPr/>
                    <a:lstStyle/>
                    <a:p>
                      <a:r>
                        <a:rPr lang="en-GB" sz="1400" kern="100" dirty="0">
                          <a:effectLst/>
                        </a:rPr>
                        <a:t>Eat with a spoon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one food item at a time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a:effectLst/>
                        </a:rPr>
                        <a:t>Have to option of a relaxing activity</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1495435"/>
                  </a:ext>
                </a:extLst>
              </a:tr>
              <a:tr h="443047">
                <a:tc>
                  <a:txBody>
                    <a:bodyPr/>
                    <a:lstStyle/>
                    <a:p>
                      <a:r>
                        <a:rPr lang="en-GB" sz="1400" kern="100" dirty="0">
                          <a:effectLst/>
                          <a:latin typeface="Calibri" panose="020F0502020204030204" pitchFamily="34" charset="0"/>
                          <a:ea typeface="Calibri" panose="020F0502020204030204" pitchFamily="34" charset="0"/>
                          <a:cs typeface="Times New Roman" panose="02020603050405020304" pitchFamily="18" charset="0"/>
                        </a:rPr>
                        <a:t>Eating at different times to others</a:t>
                      </a:r>
                    </a:p>
                  </a:txBody>
                  <a:tcPr marL="68580" marR="68580" marT="0" marB="0"/>
                </a:tc>
                <a:tc>
                  <a:txBody>
                    <a:bodyPr/>
                    <a:lstStyle/>
                    <a:p>
                      <a:r>
                        <a:rPr lang="en-GB" sz="1400" kern="100">
                          <a:effectLst/>
                        </a:rPr>
                        <a:t>Eat with metal cutlery</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Eat little and often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a:tc>
                <a:tc>
                  <a:txBody>
                    <a:bodyPr/>
                    <a:lstStyle/>
                    <a:p>
                      <a:r>
                        <a:rPr lang="en-GB" sz="1400" kern="100">
                          <a:effectLst/>
                        </a:rPr>
                        <a:t>Complete some exercise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164856"/>
                  </a:ext>
                </a:extLst>
              </a:tr>
              <a:tr h="617102">
                <a:tc>
                  <a:txBody>
                    <a:bodyPr/>
                    <a:lstStyle/>
                    <a:p>
                      <a:r>
                        <a:rPr lang="en-GB" sz="1400" kern="100" dirty="0">
                          <a:effectLst/>
                        </a:rPr>
                        <a:t>Eat in a darker environment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a:effectLst/>
                        </a:rPr>
                        <a:t>Eat with plastic cutlery </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A small bowl with new foods in for me to look/smell at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Have a visual aid to help me know is going to be eaten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1682667"/>
                  </a:ext>
                </a:extLst>
              </a:tr>
              <a:tr h="522164">
                <a:tc>
                  <a:txBody>
                    <a:bodyPr/>
                    <a:lstStyle/>
                    <a:p>
                      <a:r>
                        <a:rPr lang="en-GB" sz="1400" kern="100">
                          <a:effectLst/>
                        </a:rPr>
                        <a:t>Eat in the dark</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a:effectLst/>
                        </a:rPr>
                        <a:t>Eat with cutlery with adapted handles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A small bowl with one new food item in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Have a sleep</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0013663"/>
                  </a:ext>
                </a:extLst>
              </a:tr>
              <a:tr h="522164">
                <a:tc>
                  <a:txBody>
                    <a:bodyPr/>
                    <a:lstStyle/>
                    <a:p>
                      <a:r>
                        <a:rPr lang="en-GB" sz="1400" kern="100" dirty="0">
                          <a:effectLst/>
                        </a:rPr>
                        <a:t>Eat in a noisy environment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a:effectLst/>
                        </a:rPr>
                        <a:t>Eat out of a bowl</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A small bowl with the option of the school meal</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dirty="0"/>
                        <a:t>Meditation</a:t>
                      </a:r>
                    </a:p>
                  </a:txBody>
                  <a:tcPr/>
                </a:tc>
                <a:extLst>
                  <a:ext uri="{0D108BD9-81ED-4DB2-BD59-A6C34878D82A}">
                    <a16:rowId xmlns:a16="http://schemas.microsoft.com/office/drawing/2014/main" val="674363249"/>
                  </a:ext>
                </a:extLst>
              </a:tr>
              <a:tr h="385030">
                <a:tc>
                  <a:txBody>
                    <a:bodyPr/>
                    <a:lstStyle/>
                    <a:p>
                      <a:r>
                        <a:rPr lang="en-GB" sz="1400" kern="100" dirty="0">
                          <a:effectLst/>
                        </a:rPr>
                        <a:t>Eat in a quiet environment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a:effectLst/>
                        </a:rPr>
                        <a:t>Eat off a plastic plate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”Safe” meal always an option</a:t>
                      </a:r>
                    </a:p>
                  </a:txBody>
                  <a:tcPr marL="68580" marR="68580" marT="0" marB="0"/>
                </a:tc>
                <a:tc>
                  <a:txBody>
                    <a:bodyPr/>
                    <a:lstStyle/>
                    <a:p>
                      <a:r>
                        <a:rPr lang="en-GB" sz="1400" dirty="0"/>
                        <a:t>A games I like to play</a:t>
                      </a:r>
                    </a:p>
                  </a:txBody>
                  <a:tcPr/>
                </a:tc>
                <a:extLst>
                  <a:ext uri="{0D108BD9-81ED-4DB2-BD59-A6C34878D82A}">
                    <a16:rowId xmlns:a16="http://schemas.microsoft.com/office/drawing/2014/main" val="2887735527"/>
                  </a:ext>
                </a:extLst>
              </a:tr>
              <a:tr h="443047">
                <a:tc>
                  <a:txBody>
                    <a:bodyPr/>
                    <a:lstStyle/>
                    <a:p>
                      <a:r>
                        <a:rPr lang="en-GB" sz="1400" kern="100" dirty="0">
                          <a:effectLst/>
                        </a:rPr>
                        <a:t>Eat sat down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off a plate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dirty="0"/>
                        <a:t>“Safe” snacks throughout the day</a:t>
                      </a:r>
                    </a:p>
                  </a:txBody>
                  <a:tcPr/>
                </a:tc>
                <a:tc>
                  <a:txBody>
                    <a:bodyPr/>
                    <a:lstStyle/>
                    <a:p>
                      <a:r>
                        <a:rPr lang="en-GB" sz="1400" dirty="0"/>
                        <a:t>Photographs of food</a:t>
                      </a:r>
                    </a:p>
                  </a:txBody>
                  <a:tcPr/>
                </a:tc>
                <a:extLst>
                  <a:ext uri="{0D108BD9-81ED-4DB2-BD59-A6C34878D82A}">
                    <a16:rowId xmlns:a16="http://schemas.microsoft.com/office/drawing/2014/main" val="1069359102"/>
                  </a:ext>
                </a:extLst>
              </a:tr>
              <a:tr h="617102">
                <a:tc>
                  <a:txBody>
                    <a:bodyPr/>
                    <a:lstStyle/>
                    <a:p>
                      <a:r>
                        <a:rPr lang="en-GB" sz="1400" kern="100" dirty="0">
                          <a:effectLst/>
                        </a:rPr>
                        <a:t>Eat not sat down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Have a visual aid to help me know how to eat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Food to be processed down to swallowing capability</a:t>
                      </a:r>
                    </a:p>
                  </a:txBody>
                  <a:tcPr/>
                </a:tc>
                <a:tc>
                  <a:txBody>
                    <a:bodyPr/>
                    <a:lstStyle/>
                    <a:p>
                      <a:r>
                        <a:rPr lang="en-GB" sz="1400" dirty="0"/>
                        <a:t>Revising individual food plan</a:t>
                      </a:r>
                    </a:p>
                  </a:txBody>
                  <a:tcPr/>
                </a:tc>
                <a:extLst>
                  <a:ext uri="{0D108BD9-81ED-4DB2-BD59-A6C34878D82A}">
                    <a16:rowId xmlns:a16="http://schemas.microsoft.com/office/drawing/2014/main" val="2789512423"/>
                  </a:ext>
                </a:extLst>
              </a:tr>
              <a:tr h="443047">
                <a:tc>
                  <a:txBody>
                    <a:bodyPr/>
                    <a:lstStyle/>
                    <a:p>
                      <a:r>
                        <a:rPr lang="en-GB" sz="1400" kern="100" dirty="0">
                          <a:effectLst/>
                        </a:rPr>
                        <a:t>Eat with one other person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of a tray plate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dirty="0"/>
                        <a:t>Certain amount</a:t>
                      </a:r>
                    </a:p>
                  </a:txBody>
                  <a:tcPr/>
                </a:tc>
                <a:tc>
                  <a:txBody>
                    <a:bodyPr/>
                    <a:lstStyle/>
                    <a:p>
                      <a:r>
                        <a:rPr lang="en-GB" sz="1400" dirty="0"/>
                        <a:t>Check the labels of food</a:t>
                      </a:r>
                    </a:p>
                  </a:txBody>
                  <a:tcPr/>
                </a:tc>
                <a:extLst>
                  <a:ext uri="{0D108BD9-81ED-4DB2-BD59-A6C34878D82A}">
                    <a16:rowId xmlns:a16="http://schemas.microsoft.com/office/drawing/2014/main" val="1667296069"/>
                  </a:ext>
                </a:extLst>
              </a:tr>
              <a:tr h="385030">
                <a:tc>
                  <a:txBody>
                    <a:bodyPr/>
                    <a:lstStyle/>
                    <a:p>
                      <a:r>
                        <a:rPr lang="en-GB" sz="1400" kern="100" dirty="0">
                          <a:effectLst/>
                        </a:rPr>
                        <a:t>Eat alone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rPr>
                        <a:t>Eat off a divided plate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dirty="0"/>
                        <a:t>Certain brand</a:t>
                      </a:r>
                    </a:p>
                  </a:txBody>
                  <a:tcPr/>
                </a:tc>
                <a:tc>
                  <a:txBody>
                    <a:bodyPr/>
                    <a:lstStyle/>
                    <a:p>
                      <a:r>
                        <a:rPr lang="en-GB" sz="1400" dirty="0"/>
                        <a:t>Alone time</a:t>
                      </a:r>
                    </a:p>
                  </a:txBody>
                  <a:tcPr/>
                </a:tc>
                <a:extLst>
                  <a:ext uri="{0D108BD9-81ED-4DB2-BD59-A6C34878D82A}">
                    <a16:rowId xmlns:a16="http://schemas.microsoft.com/office/drawing/2014/main" val="185935430"/>
                  </a:ext>
                </a:extLst>
              </a:tr>
              <a:tr h="443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Eat with other people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400" kern="100" dirty="0">
                          <a:effectLst/>
                          <a:latin typeface="Calibri" panose="020F0502020204030204" pitchFamily="34" charset="0"/>
                          <a:ea typeface="Calibri" panose="020F0502020204030204" pitchFamily="34" charset="0"/>
                          <a:cs typeface="Times New Roman" panose="02020603050405020304" pitchFamily="18" charset="0"/>
                        </a:rPr>
                        <a:t>Eat on a specific chair/seating adaption</a:t>
                      </a:r>
                    </a:p>
                  </a:txBody>
                  <a:tcPr marL="68580" marR="68580" marT="0" marB="0"/>
                </a:tc>
                <a:tc>
                  <a:txBody>
                    <a:bodyPr/>
                    <a:lstStyle/>
                    <a:p>
                      <a:r>
                        <a:rPr lang="en-GB" sz="1400" dirty="0"/>
                        <a:t>Pudding before main</a:t>
                      </a:r>
                    </a:p>
                  </a:txBody>
                  <a:tcPr/>
                </a:tc>
                <a:tc>
                  <a:txBody>
                    <a:bodyPr/>
                    <a:lstStyle/>
                    <a:p>
                      <a:r>
                        <a:rPr lang="en-GB" sz="1400" dirty="0"/>
                        <a:t>Clean and wash myself</a:t>
                      </a:r>
                    </a:p>
                  </a:txBody>
                  <a:tcPr/>
                </a:tc>
                <a:extLst>
                  <a:ext uri="{0D108BD9-81ED-4DB2-BD59-A6C34878D82A}">
                    <a16:rowId xmlns:a16="http://schemas.microsoft.com/office/drawing/2014/main" val="2477276173"/>
                  </a:ext>
                </a:extLst>
              </a:tr>
            </a:tbl>
          </a:graphicData>
        </a:graphic>
      </p:graphicFrame>
    </p:spTree>
    <p:extLst>
      <p:ext uri="{BB962C8B-B14F-4D97-AF65-F5344CB8AC3E}">
        <p14:creationId xmlns:p14="http://schemas.microsoft.com/office/powerpoint/2010/main" val="388314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C47F7A-662E-6F7A-53D3-9FB19AEB1747}"/>
              </a:ext>
            </a:extLst>
          </p:cNvPr>
          <p:cNvPicPr>
            <a:picLocks noGrp="1" noChangeAspect="1"/>
          </p:cNvPicPr>
          <p:nvPr>
            <p:ph idx="1"/>
          </p:nvPr>
        </p:nvPicPr>
        <p:blipFill rotWithShape="1">
          <a:blip r:embed="rId2"/>
          <a:srcRect l="46692" t="21197" r="31033" b="44438"/>
          <a:stretch/>
        </p:blipFill>
        <p:spPr>
          <a:xfrm>
            <a:off x="883920" y="921189"/>
            <a:ext cx="5019352" cy="4839531"/>
          </a:xfrm>
          <a:prstGeom prst="rect">
            <a:avLst/>
          </a:prstGeom>
        </p:spPr>
      </p:pic>
      <p:pic>
        <p:nvPicPr>
          <p:cNvPr id="5" name="Content Placeholder 3">
            <a:extLst>
              <a:ext uri="{FF2B5EF4-FFF2-40B4-BE49-F238E27FC236}">
                <a16:creationId xmlns:a16="http://schemas.microsoft.com/office/drawing/2014/main" id="{10251442-40C5-7329-7707-5972E9B77D93}"/>
              </a:ext>
            </a:extLst>
          </p:cNvPr>
          <p:cNvPicPr>
            <a:picLocks noChangeAspect="1"/>
          </p:cNvPicPr>
          <p:nvPr/>
        </p:nvPicPr>
        <p:blipFill rotWithShape="1">
          <a:blip r:embed="rId2"/>
          <a:srcRect l="48451" t="57438" r="31033" b="3638"/>
          <a:stretch/>
        </p:blipFill>
        <p:spPr>
          <a:xfrm>
            <a:off x="6867850" y="1031491"/>
            <a:ext cx="4043990" cy="4795017"/>
          </a:xfrm>
          <a:prstGeom prst="rect">
            <a:avLst/>
          </a:prstGeom>
        </p:spPr>
      </p:pic>
    </p:spTree>
    <p:extLst>
      <p:ext uri="{BB962C8B-B14F-4D97-AF65-F5344CB8AC3E}">
        <p14:creationId xmlns:p14="http://schemas.microsoft.com/office/powerpoint/2010/main" val="3473098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B365-17C9-6192-4BE2-67706421EFF3}"/>
              </a:ext>
            </a:extLst>
          </p:cNvPr>
          <p:cNvSpPr>
            <a:spLocks noGrp="1"/>
          </p:cNvSpPr>
          <p:nvPr>
            <p:ph type="title"/>
          </p:nvPr>
        </p:nvSpPr>
        <p:spPr>
          <a:xfrm>
            <a:off x="1243125" y="58429"/>
            <a:ext cx="3939688" cy="5583126"/>
          </a:xfrm>
        </p:spPr>
        <p:txBody>
          <a:bodyPr>
            <a:normAutofit/>
          </a:bodyPr>
          <a:lstStyle/>
          <a:p>
            <a:r>
              <a:rPr lang="en-GB" sz="6100" dirty="0">
                <a:solidFill>
                  <a:schemeClr val="accent2">
                    <a:lumMod val="75000"/>
                  </a:schemeClr>
                </a:solidFill>
                <a:effectLst/>
                <a:latin typeface="GillSansMT"/>
              </a:rPr>
              <a:t>KEY QUESTIONS TO ASK INPATIENT SETTING </a:t>
            </a:r>
            <a:br>
              <a:rPr lang="en-GB" sz="6100" dirty="0">
                <a:solidFill>
                  <a:schemeClr val="bg1"/>
                </a:solidFill>
                <a:effectLst/>
              </a:rPr>
            </a:br>
            <a:endParaRPr lang="en-US" sz="6100" dirty="0">
              <a:solidFill>
                <a:schemeClr val="bg1"/>
              </a:solidFill>
            </a:endParaRPr>
          </a:p>
        </p:txBody>
      </p:sp>
      <p:graphicFrame>
        <p:nvGraphicFramePr>
          <p:cNvPr id="9" name="Content Placeholder 2">
            <a:extLst>
              <a:ext uri="{FF2B5EF4-FFF2-40B4-BE49-F238E27FC236}">
                <a16:creationId xmlns:a16="http://schemas.microsoft.com/office/drawing/2014/main" id="{E6DC5611-9F6F-70C4-2747-5FC2C975F87E}"/>
              </a:ext>
            </a:extLst>
          </p:cNvPr>
          <p:cNvGraphicFramePr>
            <a:graphicFrameLocks noGrp="1"/>
          </p:cNvGraphicFramePr>
          <p:nvPr>
            <p:ph idx="1"/>
          </p:nvPr>
        </p:nvGraphicFramePr>
        <p:xfrm>
          <a:off x="5029200" y="58429"/>
          <a:ext cx="6995160" cy="6741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F0F41C4-6BE1-CC23-86B7-1B8FA789BF4E}"/>
              </a:ext>
            </a:extLst>
          </p:cNvPr>
          <p:cNvSpPr txBox="1"/>
          <p:nvPr/>
        </p:nvSpPr>
        <p:spPr>
          <a:xfrm>
            <a:off x="4911308" y="6452655"/>
            <a:ext cx="3364012" cy="397032"/>
          </a:xfrm>
          <a:prstGeom prst="rect">
            <a:avLst/>
          </a:prstGeom>
          <a:noFill/>
        </p:spPr>
        <p:txBody>
          <a:bodyPr wrap="square">
            <a:spAutoFit/>
          </a:bodyPr>
          <a:lstStyle/>
          <a:p>
            <a:pPr defTabSz="502920">
              <a:spcAft>
                <a:spcPts val="600"/>
              </a:spcAft>
            </a:pPr>
            <a:r>
              <a:rPr lang="en-GB" sz="990" b="1" kern="1200" dirty="0">
                <a:solidFill>
                  <a:srgbClr val="006DBF"/>
                </a:solidFill>
                <a:latin typeface="GillSansMT"/>
                <a:ea typeface="+mn-ea"/>
                <a:cs typeface="+mn-cs"/>
              </a:rPr>
              <a:t>From </a:t>
            </a:r>
            <a:r>
              <a:rPr lang="en-GB" sz="990" b="1" kern="1200" dirty="0" err="1">
                <a:solidFill>
                  <a:srgbClr val="006DBF"/>
                </a:solidFill>
                <a:latin typeface="GillSansMT"/>
                <a:ea typeface="+mn-ea"/>
                <a:cs typeface="+mn-cs"/>
              </a:rPr>
              <a:t>Knightsmith</a:t>
            </a:r>
            <a:r>
              <a:rPr lang="en-GB" sz="990" b="1" kern="1200" dirty="0">
                <a:solidFill>
                  <a:srgbClr val="006DBF"/>
                </a:solidFill>
                <a:latin typeface="GillSansMT"/>
                <a:ea typeface="+mn-ea"/>
                <a:cs typeface="+mn-cs"/>
              </a:rPr>
              <a:t> (2015) ‘Self-Harm and Eating Disorders in Schools </a:t>
            </a:r>
            <a:endParaRPr lang="en-GB" dirty="0">
              <a:effectLst/>
            </a:endParaRPr>
          </a:p>
        </p:txBody>
      </p:sp>
      <p:pic>
        <p:nvPicPr>
          <p:cNvPr id="7" name="Picture 6" descr="Question mark boxes">
            <a:extLst>
              <a:ext uri="{FF2B5EF4-FFF2-40B4-BE49-F238E27FC236}">
                <a16:creationId xmlns:a16="http://schemas.microsoft.com/office/drawing/2014/main" id="{0570D012-160E-37AE-C301-3EB00806B520}"/>
              </a:ext>
            </a:extLst>
          </p:cNvPr>
          <p:cNvPicPr>
            <a:picLocks noChangeAspect="1"/>
          </p:cNvPicPr>
          <p:nvPr/>
        </p:nvPicPr>
        <p:blipFill>
          <a:blip r:embed="rId7"/>
          <a:stretch>
            <a:fillRect/>
          </a:stretch>
        </p:blipFill>
        <p:spPr>
          <a:xfrm>
            <a:off x="1302241" y="4627734"/>
            <a:ext cx="3364012" cy="1892326"/>
          </a:xfrm>
          <a:prstGeom prst="rect">
            <a:avLst/>
          </a:prstGeom>
        </p:spPr>
      </p:pic>
    </p:spTree>
    <p:extLst>
      <p:ext uri="{BB962C8B-B14F-4D97-AF65-F5344CB8AC3E}">
        <p14:creationId xmlns:p14="http://schemas.microsoft.com/office/powerpoint/2010/main" val="1706386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FA9B-609B-487D-BFC8-BE240440E5E1}"/>
              </a:ext>
            </a:extLst>
          </p:cNvPr>
          <p:cNvSpPr>
            <a:spLocks noGrp="1"/>
          </p:cNvSpPr>
          <p:nvPr>
            <p:ph type="title"/>
          </p:nvPr>
        </p:nvSpPr>
        <p:spPr>
          <a:xfrm>
            <a:off x="4950111" y="-180804"/>
            <a:ext cx="3690969" cy="1134114"/>
          </a:xfrm>
        </p:spPr>
        <p:txBody>
          <a:bodyPr vert="horz" lIns="91440" tIns="45720" rIns="91440" bIns="45720" rtlCol="0" anchor="b">
            <a:normAutofit/>
          </a:bodyPr>
          <a:lstStyle/>
          <a:p>
            <a:r>
              <a:rPr lang="en-US" sz="4800" kern="1200" dirty="0">
                <a:solidFill>
                  <a:schemeClr val="tx1"/>
                </a:solidFill>
                <a:latin typeface="+mj-lt"/>
                <a:ea typeface="+mj-ea"/>
                <a:cs typeface="+mj-cs"/>
              </a:rPr>
              <a:t>Contact- Beth</a:t>
            </a:r>
          </a:p>
        </p:txBody>
      </p:sp>
      <p:pic>
        <p:nvPicPr>
          <p:cNvPr id="8" name="Picture 7" descr="Icon&#10;&#10;Description automatically generated">
            <a:extLst>
              <a:ext uri="{FF2B5EF4-FFF2-40B4-BE49-F238E27FC236}">
                <a16:creationId xmlns:a16="http://schemas.microsoft.com/office/drawing/2014/main" id="{C1B6343D-8A29-0A2E-4497-5B4587406E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02854" y="143783"/>
            <a:ext cx="1935439" cy="1920923"/>
          </a:xfrm>
          <a:prstGeom prst="rect">
            <a:avLst/>
          </a:prstGeom>
        </p:spPr>
      </p:pic>
      <p:sp>
        <p:nvSpPr>
          <p:cNvPr id="11" name="TextBox 10">
            <a:extLst>
              <a:ext uri="{FF2B5EF4-FFF2-40B4-BE49-F238E27FC236}">
                <a16:creationId xmlns:a16="http://schemas.microsoft.com/office/drawing/2014/main" id="{F378571E-DF0C-4134-A42D-9F12CA1DF526}"/>
              </a:ext>
            </a:extLst>
          </p:cNvPr>
          <p:cNvSpPr txBox="1"/>
          <p:nvPr/>
        </p:nvSpPr>
        <p:spPr>
          <a:xfrm>
            <a:off x="6612117" y="1271058"/>
            <a:ext cx="4974044" cy="5306876"/>
          </a:xfrm>
          <a:prstGeom prst="rect">
            <a:avLst/>
          </a:prstGeom>
        </p:spPr>
        <p:txBody>
          <a:bodyPr vert="horz" lIns="91440" tIns="45720" rIns="91440" bIns="45720" rtlCol="0" anchor="t">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For support and more information please contact </a:t>
            </a:r>
            <a:r>
              <a:rPr lang="en-US" sz="1600" dirty="0">
                <a:hlinkClick r:id="rId5"/>
              </a:rPr>
              <a:t>contact@bsensory.org</a:t>
            </a: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Enjoyed the training? Why not look at other courses-</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Accredited Sensory Needs Practitioner course</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PDA advocate course</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We also offer school support packages including Professional Neurodiversity Advocate training packages</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Visit </a:t>
            </a:r>
            <a:r>
              <a:rPr lang="en-US" sz="1600" dirty="0">
                <a:hlinkClick r:id="rId6"/>
              </a:rPr>
              <a:t>www.bsensory.org</a:t>
            </a: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600" dirty="0"/>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sz="1600" dirty="0"/>
              <a:t>Don’t forget to follow our social media too</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700" dirty="0"/>
          </a:p>
          <a:p>
            <a:pPr marL="4572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7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700" b="0" i="0" u="none" strike="noStrike" cap="none" spc="0" normalizeH="0" baseline="0" noProof="0" dirty="0">
              <a:ln>
                <a:noFill/>
              </a:ln>
              <a:effectLst/>
              <a:uLnTx/>
              <a:uFillTx/>
            </a:endParaRPr>
          </a:p>
        </p:txBody>
      </p:sp>
      <p:pic>
        <p:nvPicPr>
          <p:cNvPr id="10" name="Picture 9" descr="Icon&#10;&#10;Description automatically generated">
            <a:extLst>
              <a:ext uri="{FF2B5EF4-FFF2-40B4-BE49-F238E27FC236}">
                <a16:creationId xmlns:a16="http://schemas.microsoft.com/office/drawing/2014/main" id="{96824345-A619-06D2-28DB-68352849BBD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368633" y="2129895"/>
            <a:ext cx="1697810" cy="1697810"/>
          </a:xfrm>
          <a:prstGeom prst="rect">
            <a:avLst/>
          </a:prstGeom>
        </p:spPr>
      </p:pic>
      <p:pic>
        <p:nvPicPr>
          <p:cNvPr id="3" name="Content Placeholder 4" descr="A logo on a hexagon&#10;&#10;Description automatically generated">
            <a:extLst>
              <a:ext uri="{FF2B5EF4-FFF2-40B4-BE49-F238E27FC236}">
                <a16:creationId xmlns:a16="http://schemas.microsoft.com/office/drawing/2014/main" id="{4C9FEFFF-DD0B-C8D3-41C5-4207782E145A}"/>
              </a:ext>
            </a:extLst>
          </p:cNvPr>
          <p:cNvPicPr>
            <a:picLocks noGrp="1" noChangeAspect="1"/>
          </p:cNvPicPr>
          <p:nvPr>
            <p:ph idx="1"/>
          </p:nvPr>
        </p:nvPicPr>
        <p:blipFill>
          <a:blip r:embed="rId9"/>
          <a:stretch>
            <a:fillRect/>
          </a:stretch>
        </p:blipFill>
        <p:spPr>
          <a:xfrm>
            <a:off x="1349296" y="3429000"/>
            <a:ext cx="2118737" cy="2253517"/>
          </a:xfrm>
        </p:spPr>
      </p:pic>
    </p:spTree>
    <p:extLst>
      <p:ext uri="{BB962C8B-B14F-4D97-AF65-F5344CB8AC3E}">
        <p14:creationId xmlns:p14="http://schemas.microsoft.com/office/powerpoint/2010/main" val="3354692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FA9B-609B-487D-BFC8-BE240440E5E1}"/>
              </a:ext>
            </a:extLst>
          </p:cNvPr>
          <p:cNvSpPr>
            <a:spLocks noGrp="1"/>
          </p:cNvSpPr>
          <p:nvPr>
            <p:ph type="title"/>
          </p:nvPr>
        </p:nvSpPr>
        <p:spPr>
          <a:xfrm>
            <a:off x="6977031" y="467271"/>
            <a:ext cx="3876357" cy="2052522"/>
          </a:xfrm>
        </p:spPr>
        <p:txBody>
          <a:bodyPr vert="horz" lIns="91440" tIns="45720" rIns="91440" bIns="45720" rtlCol="0" anchor="b">
            <a:normAutofit/>
          </a:bodyPr>
          <a:lstStyle/>
          <a:p>
            <a:r>
              <a:rPr lang="en-US" sz="4800" kern="1200">
                <a:solidFill>
                  <a:schemeClr val="tx1"/>
                </a:solidFill>
                <a:latin typeface="+mj-lt"/>
                <a:ea typeface="+mj-ea"/>
                <a:cs typeface="+mj-cs"/>
              </a:rPr>
              <a:t>Contact- Sarah</a:t>
            </a:r>
          </a:p>
        </p:txBody>
      </p:sp>
      <p:pic>
        <p:nvPicPr>
          <p:cNvPr id="3" name="Content Placeholder 4" descr="A picture containing text, smile, human face&#10;&#10;Description automatically generated">
            <a:extLst>
              <a:ext uri="{FF2B5EF4-FFF2-40B4-BE49-F238E27FC236}">
                <a16:creationId xmlns:a16="http://schemas.microsoft.com/office/drawing/2014/main" id="{4006457A-88E5-D67A-329B-E277EBA93D67}"/>
              </a:ext>
            </a:extLst>
          </p:cNvPr>
          <p:cNvPicPr>
            <a:picLocks noGrp="1" noChangeAspect="1"/>
          </p:cNvPicPr>
          <p:nvPr>
            <p:ph idx="1"/>
          </p:nvPr>
        </p:nvPicPr>
        <p:blipFill rotWithShape="1">
          <a:blip r:embed="rId3"/>
          <a:srcRect l="49998" b="11927"/>
          <a:stretch/>
        </p:blipFill>
        <p:spPr>
          <a:xfrm>
            <a:off x="335340" y="3610394"/>
            <a:ext cx="2689053" cy="2983972"/>
          </a:xfrm>
          <a:prstGeom prst="rect">
            <a:avLst/>
          </a:prstGeom>
        </p:spPr>
      </p:pic>
      <p:pic>
        <p:nvPicPr>
          <p:cNvPr id="8" name="Picture 7" descr="Icon&#10;&#10;Description automatically generated">
            <a:extLst>
              <a:ext uri="{FF2B5EF4-FFF2-40B4-BE49-F238E27FC236}">
                <a16:creationId xmlns:a16="http://schemas.microsoft.com/office/drawing/2014/main" id="{C1B6343D-8A29-0A2E-4497-5B4587406E1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02854" y="143783"/>
            <a:ext cx="1935439" cy="1920923"/>
          </a:xfrm>
          <a:prstGeom prst="rect">
            <a:avLst/>
          </a:prstGeom>
        </p:spPr>
      </p:pic>
      <p:sp>
        <p:nvSpPr>
          <p:cNvPr id="11" name="TextBox 10">
            <a:extLst>
              <a:ext uri="{FF2B5EF4-FFF2-40B4-BE49-F238E27FC236}">
                <a16:creationId xmlns:a16="http://schemas.microsoft.com/office/drawing/2014/main" id="{F378571E-DF0C-4134-A42D-9F12CA1DF526}"/>
              </a:ext>
            </a:extLst>
          </p:cNvPr>
          <p:cNvSpPr txBox="1"/>
          <p:nvPr/>
        </p:nvSpPr>
        <p:spPr>
          <a:xfrm>
            <a:off x="6864516" y="3011828"/>
            <a:ext cx="4672488" cy="2913872"/>
          </a:xfrm>
          <a:prstGeom prst="rect">
            <a:avLst/>
          </a:prstGeom>
        </p:spPr>
        <p:txBody>
          <a:bodyPr vert="horz" lIns="91440" tIns="45720" rIns="91440" bIns="45720" rtlCol="0" anchor="t">
            <a:normAutofit/>
          </a:bodyPr>
          <a:lstStyle/>
          <a:p>
            <a:pPr marR="0" lvl="0" indent="-228600" fontAlgn="auto">
              <a:lnSpc>
                <a:spcPct val="90000"/>
              </a:lnSpc>
              <a:spcBef>
                <a:spcPts val="0"/>
              </a:spcBef>
              <a:spcAft>
                <a:spcPts val="600"/>
              </a:spcAft>
              <a:buClrTx/>
              <a:buSzTx/>
              <a:buFont typeface="Arial" panose="020B0604020202020204" pitchFamily="34" charset="0"/>
              <a:buChar char="•"/>
              <a:tabLst/>
              <a:defRPr/>
            </a:pPr>
            <a:r>
              <a:rPr lang="en-US" dirty="0"/>
              <a:t>Web: </a:t>
            </a:r>
            <a:r>
              <a:rPr lang="en-US" dirty="0">
                <a:hlinkClick r:id="rId6"/>
              </a:rPr>
              <a:t>https://www.senedkitchen.co.uk</a:t>
            </a:r>
            <a:endParaRPr lang="en-US" dirty="0"/>
          </a:p>
          <a:p>
            <a:pPr marR="0" lvl="0" fontAlgn="auto">
              <a:lnSpc>
                <a:spcPct val="90000"/>
              </a:lnSpc>
              <a:spcBef>
                <a:spcPts val="0"/>
              </a:spcBef>
              <a:spcAft>
                <a:spcPts val="600"/>
              </a:spcAft>
              <a:buClrTx/>
              <a:buSzTx/>
              <a:tabLst/>
              <a:defRPr/>
            </a:pPr>
            <a:endParaRPr kumimoji="0" lang="en-US" b="0" i="0" u="none" strike="noStrike" cap="none" spc="0" normalizeH="0" baseline="0" noProof="0" dirty="0">
              <a:ln>
                <a:noFill/>
              </a:ln>
              <a:effectLst/>
              <a:uLnTx/>
              <a:uFillTx/>
            </a:endParaRPr>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b="0" i="0" u="none" strike="noStrike" dirty="0" err="1">
                <a:effectLst/>
              </a:rPr>
              <a:t>email:</a:t>
            </a:r>
            <a:r>
              <a:rPr lang="en-US" b="0" i="0" dirty="0" err="1">
                <a:effectLst/>
                <a:hlinkClick r:id="rId7"/>
              </a:rPr>
              <a:t>sarah@senedkitchen.co.uk</a:t>
            </a:r>
            <a:endParaRPr lang="en-US" b="0" i="0" dirty="0">
              <a:effectLst/>
            </a:endParaRP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dirty="0"/>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b="0" i="0" u="none" strike="noStrike" dirty="0">
                <a:effectLst/>
              </a:rPr>
              <a:t>Tel: 07857 635053</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b="0" i="0" u="none" strike="noStrike" dirty="0">
              <a:effectLst/>
            </a:endParaRPr>
          </a:p>
          <a:p>
            <a:pPr marR="0" lvl="0" indent="-228600" fontAlgn="auto">
              <a:lnSpc>
                <a:spcPct val="90000"/>
              </a:lnSpc>
              <a:spcBef>
                <a:spcPts val="0"/>
              </a:spcBef>
              <a:spcAft>
                <a:spcPts val="600"/>
              </a:spcAft>
              <a:buClrTx/>
              <a:buSzTx/>
              <a:buFont typeface="Arial" panose="020B0604020202020204" pitchFamily="34" charset="0"/>
              <a:buChar char="•"/>
              <a:tabLst/>
              <a:defRPr/>
            </a:pPr>
            <a:r>
              <a:rPr lang="en-US" b="0" i="0" u="none" strike="noStrike" dirty="0">
                <a:effectLst/>
              </a:rPr>
              <a:t>FB/</a:t>
            </a:r>
            <a:r>
              <a:rPr lang="en-US" b="0" i="0" u="none" strike="noStrike" dirty="0" err="1">
                <a:effectLst/>
              </a:rPr>
              <a:t>insta</a:t>
            </a:r>
            <a:r>
              <a:rPr lang="en-US" b="0" i="0" u="none" strike="noStrike" dirty="0">
                <a:effectLst/>
              </a:rPr>
              <a:t>: @</a:t>
            </a:r>
            <a:r>
              <a:rPr lang="en-US" b="0" i="0" u="none" strike="noStrike" dirty="0" err="1">
                <a:effectLst/>
              </a:rPr>
              <a:t>senedkitchen</a:t>
            </a:r>
            <a:r>
              <a:rPr lang="en-US" b="0" i="0" u="none" strike="noStrike" dirty="0">
                <a:effectLst/>
              </a:rPr>
              <a:t>,</a:t>
            </a:r>
            <a:endParaRPr lang="en-US" dirty="0"/>
          </a:p>
          <a:p>
            <a:pPr marL="4572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effectLst/>
              <a:uLnTx/>
              <a:uFillTx/>
            </a:endParaRPr>
          </a:p>
        </p:txBody>
      </p:sp>
      <p:pic>
        <p:nvPicPr>
          <p:cNvPr id="10" name="Picture 9" descr="Icon&#10;&#10;Description automatically generated">
            <a:extLst>
              <a:ext uri="{FF2B5EF4-FFF2-40B4-BE49-F238E27FC236}">
                <a16:creationId xmlns:a16="http://schemas.microsoft.com/office/drawing/2014/main" id="{96824345-A619-06D2-28DB-68352849BBD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368633" y="2129895"/>
            <a:ext cx="1697810" cy="1697810"/>
          </a:xfrm>
          <a:prstGeom prst="rect">
            <a:avLst/>
          </a:prstGeom>
        </p:spPr>
      </p:pic>
    </p:spTree>
    <p:extLst>
      <p:ext uri="{BB962C8B-B14F-4D97-AF65-F5344CB8AC3E}">
        <p14:creationId xmlns:p14="http://schemas.microsoft.com/office/powerpoint/2010/main" val="2137200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F93B-2860-FF88-4AAF-B1702AAE5DAD}"/>
              </a:ext>
            </a:extLst>
          </p:cNvPr>
          <p:cNvSpPr>
            <a:spLocks noGrp="1"/>
          </p:cNvSpPr>
          <p:nvPr>
            <p:ph type="title"/>
          </p:nvPr>
        </p:nvSpPr>
        <p:spPr>
          <a:xfrm>
            <a:off x="838200" y="984751"/>
            <a:ext cx="10515600" cy="2983972"/>
          </a:xfrm>
        </p:spPr>
        <p:txBody>
          <a:bodyPr>
            <a:normAutofit fontScale="90000"/>
          </a:bodyPr>
          <a:lstStyle/>
          <a:p>
            <a:pPr algn="ctr"/>
            <a:r>
              <a:rPr lang="en-US" dirty="0">
                <a:latin typeface="Bernard MT Condensed" panose="02050806060905020404" pitchFamily="18" charset="77"/>
                <a:cs typeface="Aharoni" panose="02010803020104030203" pitchFamily="2" charset="-79"/>
              </a:rPr>
              <a:t>This is to certify that</a:t>
            </a:r>
            <a:br>
              <a:rPr lang="en-US" dirty="0">
                <a:latin typeface="Bernard MT Condensed" panose="02050806060905020404" pitchFamily="18" charset="77"/>
                <a:cs typeface="Aharoni" panose="02010803020104030203" pitchFamily="2" charset="-79"/>
              </a:rPr>
            </a:br>
            <a:br>
              <a:rPr lang="en-US" dirty="0">
                <a:latin typeface="Bernard MT Condensed" panose="02050806060905020404" pitchFamily="18" charset="77"/>
                <a:cs typeface="Aharoni" panose="02010803020104030203" pitchFamily="2" charset="-79"/>
              </a:rPr>
            </a:br>
            <a:r>
              <a:rPr lang="en-US" dirty="0">
                <a:latin typeface="Bernard MT Condensed" panose="02050806060905020404" pitchFamily="18" charset="77"/>
                <a:cs typeface="Aharoni" panose="02010803020104030203" pitchFamily="2" charset="-79"/>
              </a:rPr>
              <a:t>…………………………………………………</a:t>
            </a:r>
            <a:br>
              <a:rPr lang="en-US" dirty="0">
                <a:latin typeface="Bernard MT Condensed" panose="02050806060905020404" pitchFamily="18" charset="77"/>
                <a:cs typeface="Aharoni" panose="02010803020104030203" pitchFamily="2" charset="-79"/>
              </a:rPr>
            </a:br>
            <a:r>
              <a:rPr lang="en-US" dirty="0">
                <a:latin typeface="Bernard MT Condensed" panose="02050806060905020404" pitchFamily="18" charset="77"/>
                <a:cs typeface="Aharoni" panose="02010803020104030203" pitchFamily="2" charset="-79"/>
              </a:rPr>
              <a:t>attended ARFID awareness and Sense-</a:t>
            </a:r>
            <a:r>
              <a:rPr lang="en-US" dirty="0" err="1">
                <a:latin typeface="Bernard MT Condensed" panose="02050806060905020404" pitchFamily="18" charset="77"/>
                <a:cs typeface="Aharoni" panose="02010803020104030203" pitchFamily="2" charset="-79"/>
              </a:rPr>
              <a:t>ational</a:t>
            </a:r>
            <a:r>
              <a:rPr lang="en-US" dirty="0">
                <a:latin typeface="Bernard MT Condensed" panose="02050806060905020404" pitchFamily="18" charset="77"/>
                <a:cs typeface="Aharoni" panose="02010803020104030203" pitchFamily="2" charset="-79"/>
              </a:rPr>
              <a:t> Food Project Course on the    /  /    </a:t>
            </a:r>
          </a:p>
        </p:txBody>
      </p:sp>
      <p:pic>
        <p:nvPicPr>
          <p:cNvPr id="5" name="Content Placeholder 4" descr="A logo on a hexagon&#10;&#10;Description automatically generated">
            <a:extLst>
              <a:ext uri="{FF2B5EF4-FFF2-40B4-BE49-F238E27FC236}">
                <a16:creationId xmlns:a16="http://schemas.microsoft.com/office/drawing/2014/main" id="{E81CA107-A79C-4B03-9767-B55B3B472CBA}"/>
              </a:ext>
            </a:extLst>
          </p:cNvPr>
          <p:cNvPicPr>
            <a:picLocks noGrp="1" noChangeAspect="1"/>
          </p:cNvPicPr>
          <p:nvPr>
            <p:ph idx="1"/>
          </p:nvPr>
        </p:nvPicPr>
        <p:blipFill>
          <a:blip r:embed="rId2"/>
          <a:stretch>
            <a:fillRect/>
          </a:stretch>
        </p:blipFill>
        <p:spPr>
          <a:xfrm>
            <a:off x="9605401" y="3581816"/>
            <a:ext cx="2118737" cy="2253517"/>
          </a:xfrm>
        </p:spPr>
      </p:pic>
      <p:pic>
        <p:nvPicPr>
          <p:cNvPr id="6" name="Content Placeholder 4" descr="A picture containing text, smile, human face&#10;&#10;Description automatically generated">
            <a:extLst>
              <a:ext uri="{FF2B5EF4-FFF2-40B4-BE49-F238E27FC236}">
                <a16:creationId xmlns:a16="http://schemas.microsoft.com/office/drawing/2014/main" id="{76F81E7D-98FE-0557-B5C1-BAC102B9B3F8}"/>
              </a:ext>
            </a:extLst>
          </p:cNvPr>
          <p:cNvPicPr>
            <a:picLocks noChangeAspect="1"/>
          </p:cNvPicPr>
          <p:nvPr/>
        </p:nvPicPr>
        <p:blipFill rotWithShape="1">
          <a:blip r:embed="rId3"/>
          <a:srcRect l="49998" b="11927"/>
          <a:stretch/>
        </p:blipFill>
        <p:spPr>
          <a:xfrm>
            <a:off x="993601" y="4340848"/>
            <a:ext cx="2030792" cy="2253517"/>
          </a:xfrm>
          <a:prstGeom prst="rect">
            <a:avLst/>
          </a:prstGeom>
        </p:spPr>
      </p:pic>
      <p:sp>
        <p:nvSpPr>
          <p:cNvPr id="7" name="TextBox 6">
            <a:extLst>
              <a:ext uri="{FF2B5EF4-FFF2-40B4-BE49-F238E27FC236}">
                <a16:creationId xmlns:a16="http://schemas.microsoft.com/office/drawing/2014/main" id="{DC9B5B48-F0C4-8F14-42F4-3E6FF804AF31}"/>
              </a:ext>
            </a:extLst>
          </p:cNvPr>
          <p:cNvSpPr txBox="1"/>
          <p:nvPr/>
        </p:nvSpPr>
        <p:spPr>
          <a:xfrm>
            <a:off x="8156027" y="5802131"/>
            <a:ext cx="1676717" cy="923330"/>
          </a:xfrm>
          <a:prstGeom prst="rect">
            <a:avLst/>
          </a:prstGeom>
          <a:noFill/>
        </p:spPr>
        <p:txBody>
          <a:bodyPr wrap="square" rtlCol="0">
            <a:spAutoFit/>
          </a:bodyPr>
          <a:lstStyle/>
          <a:p>
            <a:r>
              <a:rPr lang="en-US" dirty="0">
                <a:latin typeface="Bernard MT Condensed" panose="02050806060905020404" pitchFamily="18" charset="77"/>
              </a:rPr>
              <a:t>Signed-</a:t>
            </a:r>
          </a:p>
          <a:p>
            <a:endParaRPr lang="en-US" dirty="0"/>
          </a:p>
          <a:p>
            <a:r>
              <a:rPr lang="en-US" dirty="0" err="1">
                <a:latin typeface="Lucida Calligraphy" panose="03010101010101010101" pitchFamily="66" charset="77"/>
              </a:rPr>
              <a:t>B.Kitchen</a:t>
            </a:r>
            <a:endParaRPr lang="en-US" dirty="0">
              <a:latin typeface="Lucida Calligraphy" panose="03010101010101010101" pitchFamily="66" charset="77"/>
            </a:endParaRPr>
          </a:p>
        </p:txBody>
      </p:sp>
      <p:pic>
        <p:nvPicPr>
          <p:cNvPr id="8" name="Picture 7">
            <a:extLst>
              <a:ext uri="{FF2B5EF4-FFF2-40B4-BE49-F238E27FC236}">
                <a16:creationId xmlns:a16="http://schemas.microsoft.com/office/drawing/2014/main" id="{C77FF43D-4508-CDF3-2063-C1DCC34750F8}"/>
              </a:ext>
            </a:extLst>
          </p:cNvPr>
          <p:cNvPicPr>
            <a:picLocks noChangeAspect="1"/>
          </p:cNvPicPr>
          <p:nvPr/>
        </p:nvPicPr>
        <p:blipFill rotWithShape="1">
          <a:blip r:embed="rId4"/>
          <a:srcRect l="12149" t="12695" r="724" b="39292"/>
          <a:stretch/>
        </p:blipFill>
        <p:spPr>
          <a:xfrm>
            <a:off x="9701188" y="5835333"/>
            <a:ext cx="2203784" cy="759033"/>
          </a:xfrm>
          <a:prstGeom prst="rect">
            <a:avLst/>
          </a:prstGeom>
        </p:spPr>
      </p:pic>
      <p:pic>
        <p:nvPicPr>
          <p:cNvPr id="9" name="Picture 8">
            <a:extLst>
              <a:ext uri="{FF2B5EF4-FFF2-40B4-BE49-F238E27FC236}">
                <a16:creationId xmlns:a16="http://schemas.microsoft.com/office/drawing/2014/main" id="{102861FE-FBE4-262C-A483-A8CC42DCDE20}"/>
              </a:ext>
            </a:extLst>
          </p:cNvPr>
          <p:cNvPicPr>
            <a:picLocks noChangeAspect="1"/>
          </p:cNvPicPr>
          <p:nvPr/>
        </p:nvPicPr>
        <p:blipFill rotWithShape="1">
          <a:blip r:embed="rId5"/>
          <a:srcRect l="11536" t="13512" r="43" b="37656"/>
          <a:stretch/>
        </p:blipFill>
        <p:spPr>
          <a:xfrm>
            <a:off x="4249132" y="4381263"/>
            <a:ext cx="3693736" cy="1274950"/>
          </a:xfrm>
          <a:prstGeom prst="rect">
            <a:avLst/>
          </a:prstGeom>
        </p:spPr>
      </p:pic>
    </p:spTree>
    <p:extLst>
      <p:ext uri="{BB962C8B-B14F-4D97-AF65-F5344CB8AC3E}">
        <p14:creationId xmlns:p14="http://schemas.microsoft.com/office/powerpoint/2010/main" val="141444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DBB989B-B3AB-2421-535D-946E94202A0D}"/>
              </a:ext>
            </a:extLst>
          </p:cNvPr>
          <p:cNvGraphicFramePr>
            <a:graphicFrameLocks noGrp="1"/>
          </p:cNvGraphicFramePr>
          <p:nvPr>
            <p:ph idx="1"/>
          </p:nvPr>
        </p:nvGraphicFramePr>
        <p:xfrm>
          <a:off x="838200" y="671513"/>
          <a:ext cx="10515600" cy="5273040"/>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4160039024"/>
                    </a:ext>
                  </a:extLst>
                </a:gridCol>
                <a:gridCol w="2628900">
                  <a:extLst>
                    <a:ext uri="{9D8B030D-6E8A-4147-A177-3AD203B41FA5}">
                      <a16:colId xmlns:a16="http://schemas.microsoft.com/office/drawing/2014/main" val="1903216909"/>
                    </a:ext>
                  </a:extLst>
                </a:gridCol>
                <a:gridCol w="2628900">
                  <a:extLst>
                    <a:ext uri="{9D8B030D-6E8A-4147-A177-3AD203B41FA5}">
                      <a16:colId xmlns:a16="http://schemas.microsoft.com/office/drawing/2014/main" val="18808971"/>
                    </a:ext>
                  </a:extLst>
                </a:gridCol>
                <a:gridCol w="2628900">
                  <a:extLst>
                    <a:ext uri="{9D8B030D-6E8A-4147-A177-3AD203B41FA5}">
                      <a16:colId xmlns:a16="http://schemas.microsoft.com/office/drawing/2014/main" val="1150341749"/>
                    </a:ext>
                  </a:extLst>
                </a:gridCol>
              </a:tblGrid>
              <a:tr h="370840">
                <a:tc>
                  <a:txBody>
                    <a:bodyPr/>
                    <a:lstStyle/>
                    <a:p>
                      <a:r>
                        <a:rPr lang="en-GB" dirty="0"/>
                        <a:t>Deficiency</a:t>
                      </a:r>
                    </a:p>
                  </a:txBody>
                  <a:tcPr/>
                </a:tc>
                <a:tc>
                  <a:txBody>
                    <a:bodyPr/>
                    <a:lstStyle/>
                    <a:p>
                      <a:r>
                        <a:rPr lang="en-GB" dirty="0"/>
                        <a:t>Sign and symptoms</a:t>
                      </a:r>
                    </a:p>
                  </a:txBody>
                  <a:tcPr/>
                </a:tc>
                <a:tc>
                  <a:txBody>
                    <a:bodyPr/>
                    <a:lstStyle/>
                    <a:p>
                      <a:r>
                        <a:rPr lang="en-GB" dirty="0"/>
                        <a:t>Possible treatments</a:t>
                      </a:r>
                    </a:p>
                  </a:txBody>
                  <a:tcPr/>
                </a:tc>
                <a:tc>
                  <a:txBody>
                    <a:bodyPr/>
                    <a:lstStyle/>
                    <a:p>
                      <a:r>
                        <a:rPr lang="en-GB" dirty="0"/>
                        <a:t>Food rich in this nutrient</a:t>
                      </a:r>
                    </a:p>
                  </a:txBody>
                  <a:tcPr/>
                </a:tc>
                <a:extLst>
                  <a:ext uri="{0D108BD9-81ED-4DB2-BD59-A6C34878D82A}">
                    <a16:rowId xmlns:a16="http://schemas.microsoft.com/office/drawing/2014/main" val="3421540398"/>
                  </a:ext>
                </a:extLst>
              </a:tr>
              <a:tr h="370840">
                <a:tc>
                  <a:txBody>
                    <a:bodyPr/>
                    <a:lstStyle/>
                    <a:p>
                      <a:r>
                        <a:rPr lang="en-GB" sz="1100" dirty="0">
                          <a:solidFill>
                            <a:srgbClr val="0C0C0C"/>
                          </a:solidFill>
                          <a:effectLst/>
                        </a:rPr>
                        <a:t>Calcium </a:t>
                      </a:r>
                      <a:endParaRPr lang="en-GB" sz="1100" dirty="0">
                        <a:effectLst/>
                      </a:endParaRPr>
                    </a:p>
                  </a:txBody>
                  <a:tcPr anchor="ctr"/>
                </a:tc>
                <a:tc>
                  <a:txBody>
                    <a:bodyPr/>
                    <a:lstStyle/>
                    <a:p>
                      <a:r>
                        <a:rPr lang="en-GB" sz="1100">
                          <a:solidFill>
                            <a:srgbClr val="0C0C0C"/>
                          </a:solidFill>
                          <a:effectLst/>
                        </a:rPr>
                        <a:t>Weak or broken bones (even when blood levels may be normal) </a:t>
                      </a:r>
                      <a:endParaRPr lang="en-GB" sz="1100">
                        <a:effectLst/>
                      </a:endParaRPr>
                    </a:p>
                  </a:txBody>
                  <a:tcPr anchor="ctr"/>
                </a:tc>
                <a:tc>
                  <a:txBody>
                    <a:bodyPr/>
                    <a:lstStyle/>
                    <a:p>
                      <a:r>
                        <a:rPr lang="en-GB" sz="1100">
                          <a:solidFill>
                            <a:srgbClr val="0C0C0C"/>
                          </a:solidFill>
                          <a:effectLst/>
                        </a:rPr>
                        <a:t>Pills, chews, wafers </a:t>
                      </a:r>
                      <a:endParaRPr lang="en-GB" sz="1100">
                        <a:effectLst/>
                      </a:endParaRPr>
                    </a:p>
                  </a:txBody>
                  <a:tcPr anchor="ctr"/>
                </a:tc>
                <a:tc>
                  <a:txBody>
                    <a:bodyPr/>
                    <a:lstStyle/>
                    <a:p>
                      <a:r>
                        <a:rPr lang="en-GB" sz="1100">
                          <a:solidFill>
                            <a:srgbClr val="0C0C0C"/>
                          </a:solidFill>
                          <a:effectLst/>
                        </a:rPr>
                        <a:t>Milk, cheese, yogurt, canned sardines, fortified fruit juices or cereals, milk substitutes (e.g., soy milk, almond milk), tofu, collard greens, kale, ice cream, blackstrap molasses </a:t>
                      </a:r>
                      <a:endParaRPr lang="en-GB" sz="1100">
                        <a:effectLst/>
                      </a:endParaRPr>
                    </a:p>
                  </a:txBody>
                  <a:tcPr anchor="ctr"/>
                </a:tc>
                <a:extLst>
                  <a:ext uri="{0D108BD9-81ED-4DB2-BD59-A6C34878D82A}">
                    <a16:rowId xmlns:a16="http://schemas.microsoft.com/office/drawing/2014/main" val="3724953928"/>
                  </a:ext>
                </a:extLst>
              </a:tr>
              <a:tr h="370840">
                <a:tc>
                  <a:txBody>
                    <a:bodyPr/>
                    <a:lstStyle/>
                    <a:p>
                      <a:r>
                        <a:rPr lang="en-GB" sz="1100" dirty="0">
                          <a:solidFill>
                            <a:srgbClr val="0C0C0C"/>
                          </a:solidFill>
                          <a:effectLst/>
                        </a:rPr>
                        <a:t>Folate </a:t>
                      </a:r>
                      <a:endParaRPr lang="en-GB" sz="1100" dirty="0">
                        <a:effectLst/>
                      </a:endParaRPr>
                    </a:p>
                  </a:txBody>
                  <a:tcPr anchor="ctr"/>
                </a:tc>
                <a:tc>
                  <a:txBody>
                    <a:bodyPr/>
                    <a:lstStyle/>
                    <a:p>
                      <a:r>
                        <a:rPr lang="en-GB" sz="1100">
                          <a:solidFill>
                            <a:srgbClr val="0C0C0C"/>
                          </a:solidFill>
                          <a:effectLst/>
                        </a:rPr>
                        <a:t>Weakness, fatigue, difficulty concentrating, irritability, headache, heart palpitations and shortness of breath, soreness and ulcers in the tongue and mouth, increased risk of birth defects </a:t>
                      </a:r>
                      <a:endParaRPr lang="en-GB" sz="1100">
                        <a:effectLst/>
                      </a:endParaRPr>
                    </a:p>
                  </a:txBody>
                  <a:tcPr anchor="ctr"/>
                </a:tc>
                <a:tc>
                  <a:txBody>
                    <a:bodyPr/>
                    <a:lstStyle/>
                    <a:p>
                      <a:r>
                        <a:rPr lang="en-GB" sz="1100">
                          <a:solidFill>
                            <a:srgbClr val="0C0C0C"/>
                          </a:solidFill>
                          <a:effectLst/>
                        </a:rPr>
                        <a:t>Pills </a:t>
                      </a:r>
                      <a:endParaRPr lang="en-GB" sz="1100">
                        <a:effectLst/>
                      </a:endParaRPr>
                    </a:p>
                  </a:txBody>
                  <a:tcPr anchor="ctr"/>
                </a:tc>
                <a:tc>
                  <a:txBody>
                    <a:bodyPr/>
                    <a:lstStyle/>
                    <a:p>
                      <a:r>
                        <a:rPr lang="en-GB" sz="1100">
                          <a:solidFill>
                            <a:srgbClr val="0C0C0C"/>
                          </a:solidFill>
                          <a:effectLst/>
                        </a:rPr>
                        <a:t>Beef liver, boiled spinach, black eyed peas, asparagus, Brussels sprouts, romaine lettuce, avocado, cooked broccoli, mustard greens, green peas, kidney beans, peanuts, wheat germ, fortified breads, cereals, orange juice, flour, pasta, rice and other grains </a:t>
                      </a:r>
                      <a:endParaRPr lang="en-GB" sz="1100">
                        <a:effectLst/>
                      </a:endParaRPr>
                    </a:p>
                  </a:txBody>
                  <a:tcPr anchor="ctr"/>
                </a:tc>
                <a:extLst>
                  <a:ext uri="{0D108BD9-81ED-4DB2-BD59-A6C34878D82A}">
                    <a16:rowId xmlns:a16="http://schemas.microsoft.com/office/drawing/2014/main" val="3413605627"/>
                  </a:ext>
                </a:extLst>
              </a:tr>
              <a:tr h="370840">
                <a:tc>
                  <a:txBody>
                    <a:bodyPr/>
                    <a:lstStyle/>
                    <a:p>
                      <a:r>
                        <a:rPr lang="en-GB" sz="1100">
                          <a:solidFill>
                            <a:srgbClr val="0C0C0C"/>
                          </a:solidFill>
                          <a:effectLst/>
                        </a:rPr>
                        <a:t>Iron </a:t>
                      </a:r>
                      <a:endParaRPr lang="en-GB" sz="1100">
                        <a:effectLst/>
                      </a:endParaRPr>
                    </a:p>
                  </a:txBody>
                  <a:tcPr anchor="ctr"/>
                </a:tc>
                <a:tc>
                  <a:txBody>
                    <a:bodyPr/>
                    <a:lstStyle/>
                    <a:p>
                      <a:r>
                        <a:rPr lang="en-GB" sz="1100" dirty="0">
                          <a:solidFill>
                            <a:srgbClr val="0C0C0C"/>
                          </a:solidFill>
                          <a:effectLst/>
                        </a:rPr>
                        <a:t>Difficulty thinking clearly, weakened immune system, low energy, decreased endurance, feeling too hot or too cold </a:t>
                      </a:r>
                      <a:endParaRPr lang="en-GB" sz="1100" dirty="0">
                        <a:effectLst/>
                      </a:endParaRPr>
                    </a:p>
                  </a:txBody>
                  <a:tcPr anchor="ctr"/>
                </a:tc>
                <a:tc>
                  <a:txBody>
                    <a:bodyPr/>
                    <a:lstStyle/>
                    <a:p>
                      <a:r>
                        <a:rPr lang="en-GB" sz="1100">
                          <a:solidFill>
                            <a:srgbClr val="0C0C0C"/>
                          </a:solidFill>
                          <a:effectLst/>
                        </a:rPr>
                        <a:t>Pills, liquid drops (possibly intravenous but this is rare) </a:t>
                      </a:r>
                      <a:endParaRPr lang="en-GB" sz="1100">
                        <a:effectLst/>
                      </a:endParaRPr>
                    </a:p>
                    <a:p>
                      <a:r>
                        <a:rPr lang="en-GB" sz="1100">
                          <a:solidFill>
                            <a:srgbClr val="0C0C0C"/>
                          </a:solidFill>
                          <a:effectLst/>
                        </a:rPr>
                        <a:t>Tip: Calcium supplements may interfere with iron absorption. Take pills or eat calcium and iron dense foods at different times. </a:t>
                      </a:r>
                      <a:endParaRPr lang="en-GB" sz="1100">
                        <a:effectLst/>
                      </a:endParaRPr>
                    </a:p>
                  </a:txBody>
                  <a:tcPr anchor="ctr"/>
                </a:tc>
                <a:tc>
                  <a:txBody>
                    <a:bodyPr/>
                    <a:lstStyle/>
                    <a:p>
                      <a:r>
                        <a:rPr lang="en-GB" sz="1100" dirty="0">
                          <a:solidFill>
                            <a:srgbClr val="0C0C0C"/>
                          </a:solidFill>
                          <a:effectLst/>
                        </a:rPr>
                        <a:t>Animal Sources: Clams, oysters, liver (beef), sardines, beef, and chicken </a:t>
                      </a:r>
                      <a:endParaRPr lang="en-GB" sz="1100" dirty="0">
                        <a:effectLst/>
                      </a:endParaRPr>
                    </a:p>
                    <a:p>
                      <a:r>
                        <a:rPr lang="en-GB" sz="1100" dirty="0">
                          <a:solidFill>
                            <a:srgbClr val="0C0C0C"/>
                          </a:solidFill>
                          <a:effectLst/>
                        </a:rPr>
                        <a:t>Non-animal sources: Breakfast cereals fortified with 100% of daily value for iron, black strap molasses, lentils, dark chocolate (45-69% cacao solids), cooked spinach, tofu (firm), kidney beans, chickpeas, cashews </a:t>
                      </a:r>
                      <a:endParaRPr lang="en-GB" sz="1100" dirty="0">
                        <a:effectLst/>
                      </a:endParaRPr>
                    </a:p>
                    <a:p>
                      <a:r>
                        <a:rPr lang="en-GB" sz="1100" dirty="0">
                          <a:solidFill>
                            <a:srgbClr val="0C0C0C"/>
                          </a:solidFill>
                          <a:effectLst/>
                        </a:rPr>
                        <a:t>Tip: More iron is needed for vegetarians or vegans as non-animal sources of iron are not as well absorbed as animal sources. Vegetarians and vegans need almost twice the amount of iron of those who consume meat. </a:t>
                      </a:r>
                      <a:endParaRPr lang="en-GB" sz="1100" dirty="0">
                        <a:effectLst/>
                      </a:endParaRPr>
                    </a:p>
                  </a:txBody>
                  <a:tcPr anchor="ctr"/>
                </a:tc>
                <a:extLst>
                  <a:ext uri="{0D108BD9-81ED-4DB2-BD59-A6C34878D82A}">
                    <a16:rowId xmlns:a16="http://schemas.microsoft.com/office/drawing/2014/main" val="408703781"/>
                  </a:ext>
                </a:extLst>
              </a:tr>
            </a:tbl>
          </a:graphicData>
        </a:graphic>
      </p:graphicFrame>
      <p:sp>
        <p:nvSpPr>
          <p:cNvPr id="5" name="TextBox 4">
            <a:extLst>
              <a:ext uri="{FF2B5EF4-FFF2-40B4-BE49-F238E27FC236}">
                <a16:creationId xmlns:a16="http://schemas.microsoft.com/office/drawing/2014/main" id="{5C8179E4-7BA1-351F-1D8B-874B9863BED5}"/>
              </a:ext>
            </a:extLst>
          </p:cNvPr>
          <p:cNvSpPr txBox="1"/>
          <p:nvPr/>
        </p:nvSpPr>
        <p:spPr>
          <a:xfrm>
            <a:off x="2371725" y="157161"/>
            <a:ext cx="9783447" cy="507831"/>
          </a:xfrm>
          <a:prstGeom prst="rect">
            <a:avLst/>
          </a:prstGeom>
          <a:noFill/>
        </p:spPr>
        <p:txBody>
          <a:bodyPr wrap="none" rtlCol="0">
            <a:spAutoFit/>
          </a:bodyPr>
          <a:lstStyle/>
          <a:p>
            <a:r>
              <a:rPr lang="en-GB" sz="900" dirty="0">
                <a:effectLst/>
                <a:latin typeface="ArialMT"/>
              </a:rPr>
              <a:t>Thomas, J.J. and Eddy, K.T. (2019). Cognitive-</a:t>
            </a:r>
            <a:r>
              <a:rPr lang="en-GB" sz="900" dirty="0" err="1">
                <a:effectLst/>
                <a:latin typeface="ArialMT"/>
              </a:rPr>
              <a:t>Behavioral</a:t>
            </a:r>
            <a:r>
              <a:rPr lang="en-GB" sz="900" dirty="0">
                <a:effectLst/>
                <a:latin typeface="ArialMT"/>
              </a:rPr>
              <a:t> Therapy for Avoidant/Restrictive Food Intake Disorder: Children, Adolescents, &amp; Adults. Cambridge: Cambridge University Press. </a:t>
            </a:r>
            <a:endParaRPr lang="en-GB" sz="900" dirty="0"/>
          </a:p>
          <a:p>
            <a:endParaRPr lang="en-GB" dirty="0"/>
          </a:p>
        </p:txBody>
      </p:sp>
    </p:spTree>
    <p:extLst>
      <p:ext uri="{BB962C8B-B14F-4D97-AF65-F5344CB8AC3E}">
        <p14:creationId xmlns:p14="http://schemas.microsoft.com/office/powerpoint/2010/main" val="186702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BEF50C-ABF3-E9A6-810F-92D6C1BB3A4F}"/>
              </a:ext>
            </a:extLst>
          </p:cNvPr>
          <p:cNvGraphicFramePr>
            <a:graphicFrameLocks noGrp="1"/>
          </p:cNvGraphicFramePr>
          <p:nvPr/>
        </p:nvGraphicFramePr>
        <p:xfrm>
          <a:off x="838200" y="106680"/>
          <a:ext cx="10515600" cy="6644640"/>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676812385"/>
                    </a:ext>
                  </a:extLst>
                </a:gridCol>
                <a:gridCol w="2628900">
                  <a:extLst>
                    <a:ext uri="{9D8B030D-6E8A-4147-A177-3AD203B41FA5}">
                      <a16:colId xmlns:a16="http://schemas.microsoft.com/office/drawing/2014/main" val="2426977614"/>
                    </a:ext>
                  </a:extLst>
                </a:gridCol>
                <a:gridCol w="2628900">
                  <a:extLst>
                    <a:ext uri="{9D8B030D-6E8A-4147-A177-3AD203B41FA5}">
                      <a16:colId xmlns:a16="http://schemas.microsoft.com/office/drawing/2014/main" val="3839627648"/>
                    </a:ext>
                  </a:extLst>
                </a:gridCol>
                <a:gridCol w="2628900">
                  <a:extLst>
                    <a:ext uri="{9D8B030D-6E8A-4147-A177-3AD203B41FA5}">
                      <a16:colId xmlns:a16="http://schemas.microsoft.com/office/drawing/2014/main" val="2486978097"/>
                    </a:ext>
                  </a:extLst>
                </a:gridCol>
              </a:tblGrid>
              <a:tr h="370840">
                <a:tc>
                  <a:txBody>
                    <a:bodyPr/>
                    <a:lstStyle/>
                    <a:p>
                      <a:r>
                        <a:rPr lang="en-GB" dirty="0"/>
                        <a:t>Deficiency</a:t>
                      </a:r>
                    </a:p>
                  </a:txBody>
                  <a:tcPr/>
                </a:tc>
                <a:tc>
                  <a:txBody>
                    <a:bodyPr/>
                    <a:lstStyle/>
                    <a:p>
                      <a:r>
                        <a:rPr lang="en-GB" dirty="0"/>
                        <a:t>Sign and symptoms</a:t>
                      </a:r>
                    </a:p>
                  </a:txBody>
                  <a:tcPr/>
                </a:tc>
                <a:tc>
                  <a:txBody>
                    <a:bodyPr/>
                    <a:lstStyle/>
                    <a:p>
                      <a:r>
                        <a:rPr lang="en-GB" dirty="0"/>
                        <a:t>Possible treatments</a:t>
                      </a:r>
                    </a:p>
                  </a:txBody>
                  <a:tcPr/>
                </a:tc>
                <a:tc>
                  <a:txBody>
                    <a:bodyPr/>
                    <a:lstStyle/>
                    <a:p>
                      <a:r>
                        <a:rPr lang="en-GB" dirty="0"/>
                        <a:t>Food rich in this nutrient</a:t>
                      </a:r>
                    </a:p>
                  </a:txBody>
                  <a:tcPr/>
                </a:tc>
                <a:extLst>
                  <a:ext uri="{0D108BD9-81ED-4DB2-BD59-A6C34878D82A}">
                    <a16:rowId xmlns:a16="http://schemas.microsoft.com/office/drawing/2014/main" val="2676924437"/>
                  </a:ext>
                </a:extLst>
              </a:tr>
              <a:tr h="370840">
                <a:tc>
                  <a:txBody>
                    <a:bodyPr/>
                    <a:lstStyle/>
                    <a:p>
                      <a:r>
                        <a:rPr lang="en-GB" sz="1100" dirty="0">
                          <a:solidFill>
                            <a:srgbClr val="0C0C0C"/>
                          </a:solidFill>
                          <a:effectLst/>
                          <a:latin typeface="Times"/>
                        </a:rPr>
                        <a:t>Protein </a:t>
                      </a:r>
                      <a:endParaRPr lang="en-GB" sz="1100" dirty="0">
                        <a:effectLst/>
                      </a:endParaRPr>
                    </a:p>
                  </a:txBody>
                  <a:tcPr anchor="ctr"/>
                </a:tc>
                <a:tc>
                  <a:txBody>
                    <a:bodyPr/>
                    <a:lstStyle/>
                    <a:p>
                      <a:r>
                        <a:rPr lang="en-GB" sz="1100">
                          <a:solidFill>
                            <a:srgbClr val="0C0C0C"/>
                          </a:solidFill>
                          <a:effectLst/>
                          <a:latin typeface="Times"/>
                        </a:rPr>
                        <a:t>Loss of lean body mass, decreased energy </a:t>
                      </a:r>
                      <a:endParaRPr lang="en-GB" sz="1100">
                        <a:effectLst/>
                      </a:endParaRPr>
                    </a:p>
                  </a:txBody>
                  <a:tcPr anchor="ctr"/>
                </a:tc>
                <a:tc>
                  <a:txBody>
                    <a:bodyPr/>
                    <a:lstStyle/>
                    <a:p>
                      <a:r>
                        <a:rPr lang="en-GB" sz="1100">
                          <a:solidFill>
                            <a:srgbClr val="0C0C0C"/>
                          </a:solidFill>
                          <a:effectLst/>
                          <a:latin typeface="Times"/>
                        </a:rPr>
                        <a:t>Oral supplements (e.g., high energy nutrition drinks), protein powder </a:t>
                      </a:r>
                      <a:endParaRPr lang="en-GB" sz="1100">
                        <a:effectLst/>
                      </a:endParaRPr>
                    </a:p>
                  </a:txBody>
                  <a:tcPr anchor="ctr"/>
                </a:tc>
                <a:tc>
                  <a:txBody>
                    <a:bodyPr/>
                    <a:lstStyle/>
                    <a:p>
                      <a:r>
                        <a:rPr lang="en-GB" sz="1100" dirty="0">
                          <a:solidFill>
                            <a:srgbClr val="0C0C0C"/>
                          </a:solidFill>
                          <a:effectLst/>
                          <a:latin typeface="Times"/>
                        </a:rPr>
                        <a:t>Beef, chicken, turkey, pork, fish, eggs, beans/legumes (e.g., lentils), nuts, nut butter (e.g., peanut butter, almond butter), seeds, milk, yogurt, cheese, tofu, quinoa, oats, peas, meat substitutes with ≥ 14 g of protein in your chosen serving size </a:t>
                      </a:r>
                      <a:endParaRPr lang="en-GB" sz="1100" dirty="0">
                        <a:effectLst/>
                      </a:endParaRPr>
                    </a:p>
                  </a:txBody>
                  <a:tcPr anchor="ctr"/>
                </a:tc>
                <a:extLst>
                  <a:ext uri="{0D108BD9-81ED-4DB2-BD59-A6C34878D82A}">
                    <a16:rowId xmlns:a16="http://schemas.microsoft.com/office/drawing/2014/main" val="3114218954"/>
                  </a:ext>
                </a:extLst>
              </a:tr>
              <a:tr h="370840">
                <a:tc>
                  <a:txBody>
                    <a:bodyPr/>
                    <a:lstStyle/>
                    <a:p>
                      <a:r>
                        <a:rPr lang="en-GB" sz="1100">
                          <a:solidFill>
                            <a:srgbClr val="0C0C0C"/>
                          </a:solidFill>
                          <a:effectLst/>
                          <a:latin typeface="Times"/>
                        </a:rPr>
                        <a:t>Vitamin A </a:t>
                      </a:r>
                      <a:endParaRPr lang="en-GB" sz="1100">
                        <a:effectLst/>
                      </a:endParaRPr>
                    </a:p>
                  </a:txBody>
                  <a:tcPr anchor="ctr"/>
                </a:tc>
                <a:tc>
                  <a:txBody>
                    <a:bodyPr/>
                    <a:lstStyle/>
                    <a:p>
                      <a:r>
                        <a:rPr lang="en-GB" sz="1100">
                          <a:solidFill>
                            <a:srgbClr val="0C0C0C"/>
                          </a:solidFill>
                          <a:effectLst/>
                          <a:latin typeface="Times"/>
                        </a:rPr>
                        <a:t>Night blindness or inability to see when it is dim or dark; decreased immunity; having more severe illnesses or infections </a:t>
                      </a:r>
                      <a:endParaRPr lang="en-GB" sz="1100">
                        <a:effectLst/>
                      </a:endParaRPr>
                    </a:p>
                  </a:txBody>
                  <a:tcPr anchor="ctr"/>
                </a:tc>
                <a:tc>
                  <a:txBody>
                    <a:bodyPr/>
                    <a:lstStyle/>
                    <a:p>
                      <a:r>
                        <a:rPr lang="en-GB" sz="1100" dirty="0">
                          <a:solidFill>
                            <a:srgbClr val="0C0C0C"/>
                          </a:solidFill>
                          <a:effectLst/>
                          <a:latin typeface="Times"/>
                        </a:rPr>
                        <a:t>Pills </a:t>
                      </a:r>
                      <a:endParaRPr lang="en-GB" sz="1100" dirty="0">
                        <a:effectLst/>
                      </a:endParaRPr>
                    </a:p>
                  </a:txBody>
                  <a:tcPr anchor="ctr"/>
                </a:tc>
                <a:tc>
                  <a:txBody>
                    <a:bodyPr/>
                    <a:lstStyle/>
                    <a:p>
                      <a:r>
                        <a:rPr lang="en-GB" sz="1100">
                          <a:solidFill>
                            <a:srgbClr val="0C0C0C"/>
                          </a:solidFill>
                          <a:effectLst/>
                          <a:latin typeface="Times"/>
                        </a:rPr>
                        <a:t>Sweet potato, beef liver, fish oil, spinach, raw carrots, pumpkin pie or canned pumpkin, cantaloupe, red peppers (raw), mango, dried apricots, broccoli, milk fortified with Vitamin A </a:t>
                      </a:r>
                      <a:endParaRPr lang="en-GB" sz="1100">
                        <a:effectLst/>
                      </a:endParaRPr>
                    </a:p>
                  </a:txBody>
                  <a:tcPr anchor="ctr"/>
                </a:tc>
                <a:extLst>
                  <a:ext uri="{0D108BD9-81ED-4DB2-BD59-A6C34878D82A}">
                    <a16:rowId xmlns:a16="http://schemas.microsoft.com/office/drawing/2014/main" val="3546198968"/>
                  </a:ext>
                </a:extLst>
              </a:tr>
              <a:tr h="370840">
                <a:tc>
                  <a:txBody>
                    <a:bodyPr/>
                    <a:lstStyle/>
                    <a:p>
                      <a:r>
                        <a:rPr lang="en-GB" sz="1100">
                          <a:solidFill>
                            <a:srgbClr val="0C0C0C"/>
                          </a:solidFill>
                          <a:effectLst/>
                          <a:latin typeface="Times"/>
                        </a:rPr>
                        <a:t>Vitamin B12 </a:t>
                      </a:r>
                      <a:endParaRPr lang="en-GB" sz="1100">
                        <a:effectLst/>
                      </a:endParaRPr>
                    </a:p>
                  </a:txBody>
                  <a:tcPr anchor="ctr"/>
                </a:tc>
                <a:tc>
                  <a:txBody>
                    <a:bodyPr/>
                    <a:lstStyle/>
                    <a:p>
                      <a:r>
                        <a:rPr lang="en-GB" sz="1100">
                          <a:solidFill>
                            <a:srgbClr val="0C0C0C"/>
                          </a:solidFill>
                          <a:effectLst/>
                          <a:latin typeface="Times"/>
                        </a:rPr>
                        <a:t>Fatigue, weakness, constipation, loss of appetite, weight loss, numbness, tingling, depression, confusion, poor memory, soreness of mouth/tongue </a:t>
                      </a:r>
                      <a:endParaRPr lang="en-GB" sz="1100">
                        <a:effectLst/>
                      </a:endParaRPr>
                    </a:p>
                  </a:txBody>
                  <a:tcPr anchor="ctr"/>
                </a:tc>
                <a:tc>
                  <a:txBody>
                    <a:bodyPr/>
                    <a:lstStyle/>
                    <a:p>
                      <a:r>
                        <a:rPr lang="en-GB" sz="1100">
                          <a:solidFill>
                            <a:srgbClr val="0C0C0C"/>
                          </a:solidFill>
                          <a:effectLst/>
                          <a:latin typeface="Times"/>
                        </a:rPr>
                        <a:t>Pills, sublingual tablet injection </a:t>
                      </a:r>
                      <a:endParaRPr lang="en-GB" sz="1100">
                        <a:effectLst/>
                      </a:endParaRPr>
                    </a:p>
                  </a:txBody>
                  <a:tcPr anchor="ctr"/>
                </a:tc>
                <a:tc>
                  <a:txBody>
                    <a:bodyPr/>
                    <a:lstStyle/>
                    <a:p>
                      <a:r>
                        <a:rPr lang="en-GB" sz="1100">
                          <a:solidFill>
                            <a:srgbClr val="0C0C0C"/>
                          </a:solidFill>
                          <a:effectLst/>
                          <a:latin typeface="Times"/>
                        </a:rPr>
                        <a:t>Liver (all types), fish, meat, poultry, eggs, milk, yogurt, cheese, nutritional yeast </a:t>
                      </a:r>
                      <a:endParaRPr lang="en-GB" sz="1100">
                        <a:effectLst/>
                      </a:endParaRPr>
                    </a:p>
                    <a:p>
                      <a:r>
                        <a:rPr lang="en-GB" sz="1100">
                          <a:solidFill>
                            <a:srgbClr val="0C0C0C"/>
                          </a:solidFill>
                          <a:effectLst/>
                          <a:latin typeface="Times,Italic"/>
                        </a:rPr>
                        <a:t>Tip: </a:t>
                      </a:r>
                      <a:r>
                        <a:rPr lang="en-GB" sz="1100">
                          <a:solidFill>
                            <a:srgbClr val="0C0C0C"/>
                          </a:solidFill>
                          <a:effectLst/>
                          <a:latin typeface="Times"/>
                        </a:rPr>
                        <a:t>Vitamin B12 is found in animal products and not plant based foods </a:t>
                      </a:r>
                      <a:endParaRPr lang="en-GB" sz="1100">
                        <a:effectLst/>
                      </a:endParaRPr>
                    </a:p>
                  </a:txBody>
                  <a:tcPr anchor="ctr"/>
                </a:tc>
                <a:extLst>
                  <a:ext uri="{0D108BD9-81ED-4DB2-BD59-A6C34878D82A}">
                    <a16:rowId xmlns:a16="http://schemas.microsoft.com/office/drawing/2014/main" val="1198982581"/>
                  </a:ext>
                </a:extLst>
              </a:tr>
              <a:tr h="370840">
                <a:tc>
                  <a:txBody>
                    <a:bodyPr/>
                    <a:lstStyle/>
                    <a:p>
                      <a:r>
                        <a:rPr lang="en-GB" sz="1100">
                          <a:solidFill>
                            <a:srgbClr val="0C0C0C"/>
                          </a:solidFill>
                          <a:effectLst/>
                          <a:latin typeface="Times"/>
                        </a:rPr>
                        <a:t>Vitamin C </a:t>
                      </a:r>
                      <a:endParaRPr lang="en-GB" sz="1100">
                        <a:effectLst/>
                      </a:endParaRPr>
                    </a:p>
                  </a:txBody>
                  <a:tcPr anchor="ctr"/>
                </a:tc>
                <a:tc>
                  <a:txBody>
                    <a:bodyPr/>
                    <a:lstStyle/>
                    <a:p>
                      <a:r>
                        <a:rPr lang="en-GB" sz="1100">
                          <a:solidFill>
                            <a:srgbClr val="0C0C0C"/>
                          </a:solidFill>
                          <a:effectLst/>
                          <a:latin typeface="Times"/>
                        </a:rPr>
                        <a:t>Severe deficiency (scurvy) can cause tiredness and weakness with severe medical complications </a:t>
                      </a:r>
                      <a:endParaRPr lang="en-GB" sz="1100">
                        <a:effectLst/>
                      </a:endParaRPr>
                    </a:p>
                  </a:txBody>
                  <a:tcPr anchor="ctr"/>
                </a:tc>
                <a:tc>
                  <a:txBody>
                    <a:bodyPr/>
                    <a:lstStyle/>
                    <a:p>
                      <a:r>
                        <a:rPr lang="en-GB" sz="1100">
                          <a:solidFill>
                            <a:srgbClr val="0C0C0C"/>
                          </a:solidFill>
                          <a:effectLst/>
                          <a:latin typeface="Times"/>
                        </a:rPr>
                        <a:t>Pills, chews, lozenges, powder packets </a:t>
                      </a:r>
                      <a:endParaRPr lang="en-GB" sz="1100">
                        <a:effectLst/>
                      </a:endParaRPr>
                    </a:p>
                  </a:txBody>
                  <a:tcPr anchor="ctr"/>
                </a:tc>
                <a:tc>
                  <a:txBody>
                    <a:bodyPr/>
                    <a:lstStyle/>
                    <a:p>
                      <a:r>
                        <a:rPr lang="en-GB" sz="1100">
                          <a:solidFill>
                            <a:srgbClr val="0C0C0C"/>
                          </a:solidFill>
                          <a:effectLst/>
                          <a:latin typeface="Times"/>
                        </a:rPr>
                        <a:t>Bell peppers, orange juice, oranges, grapefruit juice, kiwi, broccoli, strawberries, Brussels sprouts, grapefruit </a:t>
                      </a:r>
                      <a:endParaRPr lang="en-GB" sz="1100">
                        <a:effectLst/>
                      </a:endParaRPr>
                    </a:p>
                  </a:txBody>
                  <a:tcPr anchor="ctr"/>
                </a:tc>
                <a:extLst>
                  <a:ext uri="{0D108BD9-81ED-4DB2-BD59-A6C34878D82A}">
                    <a16:rowId xmlns:a16="http://schemas.microsoft.com/office/drawing/2014/main" val="1407411850"/>
                  </a:ext>
                </a:extLst>
              </a:tr>
              <a:tr h="370840">
                <a:tc>
                  <a:txBody>
                    <a:bodyPr/>
                    <a:lstStyle/>
                    <a:p>
                      <a:r>
                        <a:rPr lang="en-GB" sz="1100">
                          <a:solidFill>
                            <a:srgbClr val="0C0C0C"/>
                          </a:solidFill>
                          <a:effectLst/>
                          <a:latin typeface="Times"/>
                        </a:rPr>
                        <a:t>Vitamin D </a:t>
                      </a:r>
                      <a:endParaRPr lang="en-GB" sz="1100">
                        <a:effectLst/>
                      </a:endParaRPr>
                    </a:p>
                  </a:txBody>
                  <a:tcPr anchor="ctr"/>
                </a:tc>
                <a:tc>
                  <a:txBody>
                    <a:bodyPr/>
                    <a:lstStyle/>
                    <a:p>
                      <a:r>
                        <a:rPr lang="en-GB" sz="1100">
                          <a:solidFill>
                            <a:srgbClr val="0C0C0C"/>
                          </a:solidFill>
                          <a:effectLst/>
                          <a:latin typeface="TimesNewRomanPSMT"/>
                        </a:rPr>
                        <a:t>Bone pain, muscle weakness, skeletal deformities (in growing children and adolescents), low mood </a:t>
                      </a:r>
                      <a:endParaRPr lang="en-GB" sz="1100">
                        <a:effectLst/>
                      </a:endParaRPr>
                    </a:p>
                  </a:txBody>
                  <a:tcPr anchor="ctr"/>
                </a:tc>
                <a:tc>
                  <a:txBody>
                    <a:bodyPr/>
                    <a:lstStyle/>
                    <a:p>
                      <a:r>
                        <a:rPr lang="en-GB" sz="1100">
                          <a:solidFill>
                            <a:srgbClr val="0C0C0C"/>
                          </a:solidFill>
                          <a:effectLst/>
                          <a:latin typeface="Times"/>
                        </a:rPr>
                        <a:t>Pills, sunshine </a:t>
                      </a:r>
                      <a:endParaRPr lang="en-GB" sz="1100">
                        <a:effectLst/>
                      </a:endParaRPr>
                    </a:p>
                  </a:txBody>
                  <a:tcPr anchor="ctr"/>
                </a:tc>
                <a:tc>
                  <a:txBody>
                    <a:bodyPr/>
                    <a:lstStyle/>
                    <a:p>
                      <a:r>
                        <a:rPr lang="en-GB" sz="1100" dirty="0">
                          <a:solidFill>
                            <a:srgbClr val="0C0C0C"/>
                          </a:solidFill>
                          <a:effectLst/>
                          <a:latin typeface="Times"/>
                        </a:rPr>
                        <a:t>Very few foods have Vitamin D naturally, aside fish liver oil and the flesh of fatty fish (tuna, salmon and mackerel), fortified milk, breakfast cereals, yogurt, and soy beverages </a:t>
                      </a:r>
                      <a:endParaRPr lang="en-GB" sz="1100" dirty="0">
                        <a:effectLst/>
                      </a:endParaRPr>
                    </a:p>
                  </a:txBody>
                  <a:tcPr anchor="ctr"/>
                </a:tc>
                <a:extLst>
                  <a:ext uri="{0D108BD9-81ED-4DB2-BD59-A6C34878D82A}">
                    <a16:rowId xmlns:a16="http://schemas.microsoft.com/office/drawing/2014/main" val="298788254"/>
                  </a:ext>
                </a:extLst>
              </a:tr>
              <a:tr h="370840">
                <a:tc>
                  <a:txBody>
                    <a:bodyPr/>
                    <a:lstStyle/>
                    <a:p>
                      <a:r>
                        <a:rPr lang="en-GB" sz="1100" dirty="0">
                          <a:solidFill>
                            <a:srgbClr val="0C0C0C"/>
                          </a:solidFill>
                          <a:effectLst/>
                          <a:latin typeface="Times"/>
                        </a:rPr>
                        <a:t>Vitamin K </a:t>
                      </a:r>
                      <a:endParaRPr lang="en-GB" sz="1100" dirty="0">
                        <a:effectLst/>
                      </a:endParaRPr>
                    </a:p>
                  </a:txBody>
                  <a:tcPr anchor="ctr"/>
                </a:tc>
                <a:tc>
                  <a:txBody>
                    <a:bodyPr/>
                    <a:lstStyle/>
                    <a:p>
                      <a:r>
                        <a:rPr lang="en-GB" sz="1100">
                          <a:solidFill>
                            <a:srgbClr val="0C0C0C"/>
                          </a:solidFill>
                          <a:effectLst/>
                          <a:latin typeface="Times"/>
                        </a:rPr>
                        <a:t>Bruising, bleeding in your mouth/gums, blood in stool, poor bone health </a:t>
                      </a:r>
                      <a:endParaRPr lang="en-GB" sz="1100">
                        <a:effectLst/>
                      </a:endParaRPr>
                    </a:p>
                  </a:txBody>
                  <a:tcPr anchor="ctr"/>
                </a:tc>
                <a:tc>
                  <a:txBody>
                    <a:bodyPr/>
                    <a:lstStyle/>
                    <a:p>
                      <a:r>
                        <a:rPr lang="en-GB" sz="1100">
                          <a:solidFill>
                            <a:srgbClr val="0C0C0C"/>
                          </a:solidFill>
                          <a:effectLst/>
                          <a:latin typeface="Times"/>
                        </a:rPr>
                        <a:t>Pills </a:t>
                      </a:r>
                      <a:endParaRPr lang="en-GB" sz="1100">
                        <a:effectLst/>
                      </a:endParaRPr>
                    </a:p>
                  </a:txBody>
                  <a:tcPr anchor="ctr"/>
                </a:tc>
                <a:tc>
                  <a:txBody>
                    <a:bodyPr/>
                    <a:lstStyle/>
                    <a:p>
                      <a:r>
                        <a:rPr lang="en-GB" sz="1100">
                          <a:solidFill>
                            <a:srgbClr val="0C0C0C"/>
                          </a:solidFill>
                          <a:effectLst/>
                          <a:latin typeface="Times"/>
                        </a:rPr>
                        <a:t>Leafy green vegetables, broccoli, roasted or fermented soybeans, soy or canola oil, pomegranate juice, grapes, cashews, olive oil </a:t>
                      </a:r>
                      <a:endParaRPr lang="en-GB" sz="1100">
                        <a:effectLst/>
                      </a:endParaRPr>
                    </a:p>
                  </a:txBody>
                  <a:tcPr anchor="ctr"/>
                </a:tc>
                <a:extLst>
                  <a:ext uri="{0D108BD9-81ED-4DB2-BD59-A6C34878D82A}">
                    <a16:rowId xmlns:a16="http://schemas.microsoft.com/office/drawing/2014/main" val="615903632"/>
                  </a:ext>
                </a:extLst>
              </a:tr>
              <a:tr h="370840">
                <a:tc>
                  <a:txBody>
                    <a:bodyPr/>
                    <a:lstStyle/>
                    <a:p>
                      <a:r>
                        <a:rPr lang="en-GB" sz="1100">
                          <a:solidFill>
                            <a:srgbClr val="0C0C0C"/>
                          </a:solidFill>
                          <a:effectLst/>
                          <a:latin typeface="Times"/>
                        </a:rPr>
                        <a:t>Zinc </a:t>
                      </a:r>
                      <a:endParaRPr lang="en-GB" sz="1100">
                        <a:effectLst/>
                      </a:endParaRPr>
                    </a:p>
                  </a:txBody>
                  <a:tcPr anchor="ctr"/>
                </a:tc>
                <a:tc>
                  <a:txBody>
                    <a:bodyPr/>
                    <a:lstStyle/>
                    <a:p>
                      <a:r>
                        <a:rPr lang="en-GB" sz="1100">
                          <a:solidFill>
                            <a:srgbClr val="0C0C0C"/>
                          </a:solidFill>
                          <a:effectLst/>
                          <a:latin typeface="Times"/>
                        </a:rPr>
                        <a:t>Poor growth, loss of appetite, low immune function, taste changes, depression, hair loss, diarrhea, eye and skin lesions </a:t>
                      </a:r>
                      <a:endParaRPr lang="en-GB" sz="1100">
                        <a:effectLst/>
                      </a:endParaRPr>
                    </a:p>
                  </a:txBody>
                  <a:tcPr anchor="ctr"/>
                </a:tc>
                <a:tc>
                  <a:txBody>
                    <a:bodyPr/>
                    <a:lstStyle/>
                    <a:p>
                      <a:r>
                        <a:rPr lang="en-GB" sz="1100">
                          <a:solidFill>
                            <a:srgbClr val="0C0C0C"/>
                          </a:solidFill>
                          <a:effectLst/>
                          <a:latin typeface="Times"/>
                        </a:rPr>
                        <a:t>Pills, lozenges </a:t>
                      </a:r>
                      <a:endParaRPr lang="en-GB" sz="1100">
                        <a:effectLst/>
                      </a:endParaRPr>
                    </a:p>
                  </a:txBody>
                  <a:tcPr anchor="ctr"/>
                </a:tc>
                <a:tc>
                  <a:txBody>
                    <a:bodyPr/>
                    <a:lstStyle/>
                    <a:p>
                      <a:r>
                        <a:rPr lang="en-GB" sz="1100" dirty="0">
                          <a:solidFill>
                            <a:srgbClr val="0C0C0C"/>
                          </a:solidFill>
                          <a:effectLst/>
                          <a:latin typeface="Times"/>
                        </a:rPr>
                        <a:t>Oysters, crab, beef, lobster, pork, baked beans, chicken, yogurt, cashews, chickpeas, cheese, oatmeal, milk, fortified cereals </a:t>
                      </a:r>
                      <a:endParaRPr lang="en-GB" sz="1100" dirty="0">
                        <a:effectLst/>
                      </a:endParaRPr>
                    </a:p>
                    <a:p>
                      <a:r>
                        <a:rPr lang="en-GB" sz="1100" dirty="0">
                          <a:solidFill>
                            <a:srgbClr val="0C0C0C"/>
                          </a:solidFill>
                          <a:effectLst/>
                          <a:latin typeface="Times,Italic"/>
                        </a:rPr>
                        <a:t>Tip: </a:t>
                      </a:r>
                      <a:r>
                        <a:rPr lang="en-GB" sz="1100" dirty="0">
                          <a:solidFill>
                            <a:srgbClr val="0C0C0C"/>
                          </a:solidFill>
                          <a:effectLst/>
                          <a:latin typeface="Times"/>
                        </a:rPr>
                        <a:t>Zinc is easier to absorb in animal sources </a:t>
                      </a:r>
                      <a:endParaRPr lang="en-GB" sz="1100" dirty="0">
                        <a:effectLst/>
                      </a:endParaRPr>
                    </a:p>
                  </a:txBody>
                  <a:tcPr anchor="ctr"/>
                </a:tc>
                <a:extLst>
                  <a:ext uri="{0D108BD9-81ED-4DB2-BD59-A6C34878D82A}">
                    <a16:rowId xmlns:a16="http://schemas.microsoft.com/office/drawing/2014/main" val="3598574274"/>
                  </a:ext>
                </a:extLst>
              </a:tr>
            </a:tbl>
          </a:graphicData>
        </a:graphic>
      </p:graphicFrame>
    </p:spTree>
    <p:extLst>
      <p:ext uri="{BB962C8B-B14F-4D97-AF65-F5344CB8AC3E}">
        <p14:creationId xmlns:p14="http://schemas.microsoft.com/office/powerpoint/2010/main" val="348554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12A5-F8C7-1D68-B278-51D551BF56EA}"/>
              </a:ext>
            </a:extLst>
          </p:cNvPr>
          <p:cNvSpPr>
            <a:spLocks noGrp="1"/>
          </p:cNvSpPr>
          <p:nvPr>
            <p:ph type="title"/>
          </p:nvPr>
        </p:nvSpPr>
        <p:spPr>
          <a:xfrm>
            <a:off x="1188069" y="381935"/>
            <a:ext cx="4008583" cy="2234552"/>
          </a:xfrm>
        </p:spPr>
        <p:txBody>
          <a:bodyPr anchor="ctr">
            <a:normAutofit/>
          </a:bodyPr>
          <a:lstStyle/>
          <a:p>
            <a:r>
              <a:rPr lang="en-GB" sz="5000" dirty="0">
                <a:solidFill>
                  <a:schemeClr val="bg1"/>
                </a:solidFill>
              </a:rPr>
              <a:t>Recognising hunger cues</a:t>
            </a:r>
          </a:p>
        </p:txBody>
      </p:sp>
      <p:sp>
        <p:nvSpPr>
          <p:cNvPr id="3" name="Content Placeholder 2">
            <a:extLst>
              <a:ext uri="{FF2B5EF4-FFF2-40B4-BE49-F238E27FC236}">
                <a16:creationId xmlns:a16="http://schemas.microsoft.com/office/drawing/2014/main" id="{3BEA6F0E-4ED2-2360-B247-B01F5F1D54E8}"/>
              </a:ext>
            </a:extLst>
          </p:cNvPr>
          <p:cNvSpPr>
            <a:spLocks noGrp="1"/>
          </p:cNvSpPr>
          <p:nvPr>
            <p:ph idx="1"/>
          </p:nvPr>
        </p:nvSpPr>
        <p:spPr>
          <a:xfrm>
            <a:off x="396477" y="2998422"/>
            <a:ext cx="4986955" cy="3113087"/>
          </a:xfrm>
        </p:spPr>
        <p:txBody>
          <a:bodyPr anchor="ctr">
            <a:normAutofit/>
          </a:bodyPr>
          <a:lstStyle/>
          <a:p>
            <a:r>
              <a:rPr lang="en-GB" sz="1800" dirty="0"/>
              <a:t>Track how hungry you feel before eating and after eating</a:t>
            </a:r>
          </a:p>
          <a:p>
            <a:r>
              <a:rPr lang="en-GB" sz="1800" dirty="0"/>
              <a:t>To begin shifting your hunger cues, you need to start eating when scoring 3 or 4 (not hungry and not full), rather than waiting for 1 (extreme hunger)</a:t>
            </a:r>
          </a:p>
          <a:p>
            <a:r>
              <a:rPr lang="en-GB" sz="1800" dirty="0"/>
              <a:t>Keep eating until 6 or 7 (extreme fullness) rather than stopping at 4 or 5 (not hungry and not full)</a:t>
            </a:r>
          </a:p>
        </p:txBody>
      </p:sp>
      <p:sp>
        <p:nvSpPr>
          <p:cNvPr id="4" name="TextBox 3">
            <a:extLst>
              <a:ext uri="{FF2B5EF4-FFF2-40B4-BE49-F238E27FC236}">
                <a16:creationId xmlns:a16="http://schemas.microsoft.com/office/drawing/2014/main" id="{1C501745-1DED-D775-07EB-68233435D675}"/>
              </a:ext>
            </a:extLst>
          </p:cNvPr>
          <p:cNvSpPr txBox="1"/>
          <p:nvPr/>
        </p:nvSpPr>
        <p:spPr>
          <a:xfrm>
            <a:off x="5892337" y="488416"/>
            <a:ext cx="6080588" cy="646331"/>
          </a:xfrm>
          <a:prstGeom prst="rect">
            <a:avLst/>
          </a:prstGeom>
          <a:noFill/>
          <a:ln>
            <a:solidFill>
              <a:schemeClr val="tx1"/>
            </a:solidFill>
          </a:ln>
        </p:spPr>
        <p:txBody>
          <a:bodyPr wrap="square" rtlCol="0">
            <a:spAutoFit/>
          </a:bodyPr>
          <a:lstStyle/>
          <a:p>
            <a:pPr algn="ctr"/>
            <a:r>
              <a:rPr lang="en-GB" dirty="0"/>
              <a:t>A person who is eating normally will experience normal hunger cues</a:t>
            </a:r>
          </a:p>
        </p:txBody>
      </p:sp>
      <p:sp>
        <p:nvSpPr>
          <p:cNvPr id="5" name="TextBox 4">
            <a:extLst>
              <a:ext uri="{FF2B5EF4-FFF2-40B4-BE49-F238E27FC236}">
                <a16:creationId xmlns:a16="http://schemas.microsoft.com/office/drawing/2014/main" id="{7C6261AE-7F49-27D5-3FA9-218B3F1E38B7}"/>
              </a:ext>
            </a:extLst>
          </p:cNvPr>
          <p:cNvSpPr txBox="1"/>
          <p:nvPr/>
        </p:nvSpPr>
        <p:spPr>
          <a:xfrm>
            <a:off x="6114993" y="1508423"/>
            <a:ext cx="1159292" cy="923330"/>
          </a:xfrm>
          <a:prstGeom prst="rect">
            <a:avLst/>
          </a:prstGeom>
          <a:noFill/>
          <a:ln>
            <a:solidFill>
              <a:schemeClr val="tx1"/>
            </a:solidFill>
          </a:ln>
        </p:spPr>
        <p:txBody>
          <a:bodyPr wrap="none" rtlCol="0">
            <a:spAutoFit/>
          </a:bodyPr>
          <a:lstStyle/>
          <a:p>
            <a:pPr algn="ctr"/>
            <a:r>
              <a:rPr lang="en-GB" dirty="0"/>
              <a:t>1</a:t>
            </a:r>
          </a:p>
          <a:p>
            <a:pPr algn="ctr"/>
            <a:r>
              <a:rPr lang="en-GB" dirty="0"/>
              <a:t>Extreme </a:t>
            </a:r>
          </a:p>
          <a:p>
            <a:pPr algn="ctr"/>
            <a:r>
              <a:rPr lang="en-GB" dirty="0"/>
              <a:t>hunger</a:t>
            </a:r>
          </a:p>
        </p:txBody>
      </p:sp>
      <p:sp>
        <p:nvSpPr>
          <p:cNvPr id="6" name="TextBox 5">
            <a:extLst>
              <a:ext uri="{FF2B5EF4-FFF2-40B4-BE49-F238E27FC236}">
                <a16:creationId xmlns:a16="http://schemas.microsoft.com/office/drawing/2014/main" id="{8191C741-6A67-C3A1-7743-717B7041A63A}"/>
              </a:ext>
            </a:extLst>
          </p:cNvPr>
          <p:cNvSpPr txBox="1"/>
          <p:nvPr/>
        </p:nvSpPr>
        <p:spPr>
          <a:xfrm>
            <a:off x="8227992" y="1551245"/>
            <a:ext cx="1428596" cy="1200329"/>
          </a:xfrm>
          <a:prstGeom prst="rect">
            <a:avLst/>
          </a:prstGeom>
          <a:noFill/>
          <a:ln>
            <a:solidFill>
              <a:schemeClr val="tx1"/>
            </a:solidFill>
          </a:ln>
        </p:spPr>
        <p:txBody>
          <a:bodyPr wrap="none" rtlCol="0">
            <a:spAutoFit/>
          </a:bodyPr>
          <a:lstStyle/>
          <a:p>
            <a:pPr algn="ctr"/>
            <a:r>
              <a:rPr lang="en-GB" dirty="0"/>
              <a:t>4</a:t>
            </a:r>
          </a:p>
          <a:p>
            <a:pPr algn="ctr"/>
            <a:r>
              <a:rPr lang="en-GB" dirty="0"/>
              <a:t>Neutral</a:t>
            </a:r>
          </a:p>
          <a:p>
            <a:pPr algn="ctr"/>
            <a:r>
              <a:rPr lang="en-GB" dirty="0"/>
              <a:t>Not hungry</a:t>
            </a:r>
          </a:p>
          <a:p>
            <a:pPr algn="ctr"/>
            <a:r>
              <a:rPr lang="en-GB" dirty="0"/>
              <a:t>Not full</a:t>
            </a:r>
          </a:p>
        </p:txBody>
      </p:sp>
      <p:sp>
        <p:nvSpPr>
          <p:cNvPr id="7" name="TextBox 6">
            <a:extLst>
              <a:ext uri="{FF2B5EF4-FFF2-40B4-BE49-F238E27FC236}">
                <a16:creationId xmlns:a16="http://schemas.microsoft.com/office/drawing/2014/main" id="{D605FA83-F77A-AB8A-51D6-81938B315ADB}"/>
              </a:ext>
            </a:extLst>
          </p:cNvPr>
          <p:cNvSpPr txBox="1"/>
          <p:nvPr/>
        </p:nvSpPr>
        <p:spPr>
          <a:xfrm>
            <a:off x="10610295" y="1623163"/>
            <a:ext cx="1159292" cy="923330"/>
          </a:xfrm>
          <a:prstGeom prst="rect">
            <a:avLst/>
          </a:prstGeom>
          <a:noFill/>
          <a:ln>
            <a:solidFill>
              <a:schemeClr val="tx1"/>
            </a:solidFill>
          </a:ln>
        </p:spPr>
        <p:txBody>
          <a:bodyPr wrap="none" rtlCol="0">
            <a:spAutoFit/>
          </a:bodyPr>
          <a:lstStyle/>
          <a:p>
            <a:pPr algn="ctr"/>
            <a:r>
              <a:rPr lang="en-GB" dirty="0"/>
              <a:t>7</a:t>
            </a:r>
          </a:p>
          <a:p>
            <a:pPr algn="ctr"/>
            <a:r>
              <a:rPr lang="en-GB" dirty="0"/>
              <a:t>Extreme </a:t>
            </a:r>
          </a:p>
          <a:p>
            <a:pPr algn="ctr"/>
            <a:r>
              <a:rPr lang="en-GB" dirty="0"/>
              <a:t>fullness</a:t>
            </a:r>
          </a:p>
        </p:txBody>
      </p:sp>
      <p:sp>
        <p:nvSpPr>
          <p:cNvPr id="9" name="TextBox 8">
            <a:extLst>
              <a:ext uri="{FF2B5EF4-FFF2-40B4-BE49-F238E27FC236}">
                <a16:creationId xmlns:a16="http://schemas.microsoft.com/office/drawing/2014/main" id="{E128502E-02A4-F6B2-7AEE-9B91E256FCB9}"/>
              </a:ext>
            </a:extLst>
          </p:cNvPr>
          <p:cNvSpPr txBox="1"/>
          <p:nvPr/>
        </p:nvSpPr>
        <p:spPr>
          <a:xfrm>
            <a:off x="5925010" y="3095151"/>
            <a:ext cx="3017280" cy="2308324"/>
          </a:xfrm>
          <a:prstGeom prst="rect">
            <a:avLst/>
          </a:prstGeom>
          <a:noFill/>
          <a:ln>
            <a:solidFill>
              <a:schemeClr val="tx1"/>
            </a:solidFill>
          </a:ln>
        </p:spPr>
        <p:txBody>
          <a:bodyPr wrap="square" rtlCol="0">
            <a:spAutoFit/>
          </a:bodyPr>
          <a:lstStyle/>
          <a:p>
            <a:r>
              <a:rPr lang="en-GB" dirty="0"/>
              <a:t>A person who is chronically food restricted has learnt to ignore hunger cues. Where someone would normally feel hungry, someone with ARFID will feel neutral</a:t>
            </a:r>
          </a:p>
        </p:txBody>
      </p:sp>
      <p:sp>
        <p:nvSpPr>
          <p:cNvPr id="11" name="TextBox 10">
            <a:extLst>
              <a:ext uri="{FF2B5EF4-FFF2-40B4-BE49-F238E27FC236}">
                <a16:creationId xmlns:a16="http://schemas.microsoft.com/office/drawing/2014/main" id="{14C59463-B70F-953A-092C-EBF0CE1E4A21}"/>
              </a:ext>
            </a:extLst>
          </p:cNvPr>
          <p:cNvSpPr txBox="1"/>
          <p:nvPr/>
        </p:nvSpPr>
        <p:spPr>
          <a:xfrm>
            <a:off x="9717853" y="4006385"/>
            <a:ext cx="1781591" cy="2554545"/>
          </a:xfrm>
          <a:prstGeom prst="rect">
            <a:avLst/>
          </a:prstGeom>
          <a:noFill/>
          <a:ln>
            <a:solidFill>
              <a:schemeClr val="tx1"/>
            </a:solidFill>
          </a:ln>
        </p:spPr>
        <p:txBody>
          <a:bodyPr wrap="square" rtlCol="0">
            <a:spAutoFit/>
          </a:bodyPr>
          <a:lstStyle/>
          <a:p>
            <a:r>
              <a:rPr lang="en-GB" sz="1600" dirty="0"/>
              <a:t>The best way to shift hunger cues back to normal is-</a:t>
            </a:r>
          </a:p>
          <a:p>
            <a:pPr marL="342900" indent="-342900">
              <a:buAutoNum type="arabicPeriod"/>
            </a:pPr>
            <a:r>
              <a:rPr lang="en-GB" sz="1600" dirty="0"/>
              <a:t>Eat by the clock</a:t>
            </a:r>
          </a:p>
          <a:p>
            <a:pPr marL="342900" indent="-342900">
              <a:buAutoNum type="arabicPeriod"/>
            </a:pPr>
            <a:r>
              <a:rPr lang="en-GB" sz="1600" dirty="0"/>
              <a:t>Increase awareness through self monitoring</a:t>
            </a:r>
          </a:p>
        </p:txBody>
      </p:sp>
      <p:sp>
        <p:nvSpPr>
          <p:cNvPr id="13" name="TextBox 12">
            <a:extLst>
              <a:ext uri="{FF2B5EF4-FFF2-40B4-BE49-F238E27FC236}">
                <a16:creationId xmlns:a16="http://schemas.microsoft.com/office/drawing/2014/main" id="{F78FF93E-1381-6A1D-1740-2DB9A2434A60}"/>
              </a:ext>
            </a:extLst>
          </p:cNvPr>
          <p:cNvSpPr txBox="1"/>
          <p:nvPr/>
        </p:nvSpPr>
        <p:spPr>
          <a:xfrm>
            <a:off x="5906155" y="5732193"/>
            <a:ext cx="849665" cy="646331"/>
          </a:xfrm>
          <a:prstGeom prst="rect">
            <a:avLst/>
          </a:prstGeom>
          <a:noFill/>
          <a:ln>
            <a:solidFill>
              <a:schemeClr val="tx1"/>
            </a:solidFill>
          </a:ln>
        </p:spPr>
        <p:txBody>
          <a:bodyPr wrap="square" rtlCol="0">
            <a:spAutoFit/>
          </a:bodyPr>
          <a:lstStyle/>
          <a:p>
            <a:pPr algn="ctr"/>
            <a:r>
              <a:rPr lang="en-GB" sz="1200" dirty="0"/>
              <a:t>1</a:t>
            </a:r>
          </a:p>
          <a:p>
            <a:pPr algn="ctr"/>
            <a:r>
              <a:rPr lang="en-GB" sz="1200" dirty="0"/>
              <a:t>Extreme </a:t>
            </a:r>
          </a:p>
          <a:p>
            <a:pPr algn="ctr"/>
            <a:r>
              <a:rPr lang="en-GB" sz="1200" dirty="0"/>
              <a:t>hunger</a:t>
            </a:r>
          </a:p>
        </p:txBody>
      </p:sp>
      <p:sp>
        <p:nvSpPr>
          <p:cNvPr id="15" name="TextBox 14">
            <a:extLst>
              <a:ext uri="{FF2B5EF4-FFF2-40B4-BE49-F238E27FC236}">
                <a16:creationId xmlns:a16="http://schemas.microsoft.com/office/drawing/2014/main" id="{DDC4BBBD-4567-51C9-E8B3-DA72E3481546}"/>
              </a:ext>
            </a:extLst>
          </p:cNvPr>
          <p:cNvSpPr txBox="1"/>
          <p:nvPr/>
        </p:nvSpPr>
        <p:spPr>
          <a:xfrm>
            <a:off x="6903127" y="5687828"/>
            <a:ext cx="1104684" cy="841274"/>
          </a:xfrm>
          <a:prstGeom prst="rect">
            <a:avLst/>
          </a:prstGeom>
          <a:noFill/>
          <a:ln>
            <a:solidFill>
              <a:schemeClr val="tx1"/>
            </a:solidFill>
          </a:ln>
        </p:spPr>
        <p:txBody>
          <a:bodyPr wrap="square" rtlCol="0">
            <a:spAutoFit/>
          </a:bodyPr>
          <a:lstStyle/>
          <a:p>
            <a:pPr algn="ctr"/>
            <a:r>
              <a:rPr lang="en-GB" sz="1200" dirty="0"/>
              <a:t>4</a:t>
            </a:r>
          </a:p>
          <a:p>
            <a:pPr algn="ctr"/>
            <a:r>
              <a:rPr lang="en-GB" sz="1200" dirty="0"/>
              <a:t>Neutral</a:t>
            </a:r>
          </a:p>
          <a:p>
            <a:pPr algn="ctr"/>
            <a:r>
              <a:rPr lang="en-GB" sz="1200" dirty="0"/>
              <a:t>Not hungry</a:t>
            </a:r>
          </a:p>
          <a:p>
            <a:pPr algn="ctr"/>
            <a:r>
              <a:rPr lang="en-GB" sz="1200" dirty="0"/>
              <a:t>Not full</a:t>
            </a:r>
          </a:p>
        </p:txBody>
      </p:sp>
      <p:sp>
        <p:nvSpPr>
          <p:cNvPr id="17" name="TextBox 16">
            <a:extLst>
              <a:ext uri="{FF2B5EF4-FFF2-40B4-BE49-F238E27FC236}">
                <a16:creationId xmlns:a16="http://schemas.microsoft.com/office/drawing/2014/main" id="{119A0E00-E0E6-2E8E-7895-E07209813B26}"/>
              </a:ext>
            </a:extLst>
          </p:cNvPr>
          <p:cNvSpPr txBox="1"/>
          <p:nvPr/>
        </p:nvSpPr>
        <p:spPr>
          <a:xfrm>
            <a:off x="8106524" y="5723253"/>
            <a:ext cx="835766" cy="646331"/>
          </a:xfrm>
          <a:prstGeom prst="rect">
            <a:avLst/>
          </a:prstGeom>
          <a:noFill/>
          <a:ln>
            <a:solidFill>
              <a:schemeClr val="tx1"/>
            </a:solidFill>
          </a:ln>
        </p:spPr>
        <p:txBody>
          <a:bodyPr wrap="square" rtlCol="0">
            <a:spAutoFit/>
          </a:bodyPr>
          <a:lstStyle/>
          <a:p>
            <a:pPr algn="ctr"/>
            <a:r>
              <a:rPr lang="en-GB" sz="1200" dirty="0"/>
              <a:t>7</a:t>
            </a:r>
          </a:p>
          <a:p>
            <a:pPr algn="ctr"/>
            <a:r>
              <a:rPr lang="en-GB" sz="1200" dirty="0"/>
              <a:t>Extreme </a:t>
            </a:r>
          </a:p>
          <a:p>
            <a:pPr algn="ctr"/>
            <a:r>
              <a:rPr lang="en-GB" sz="1200" dirty="0"/>
              <a:t>fullness</a:t>
            </a:r>
          </a:p>
        </p:txBody>
      </p:sp>
      <p:cxnSp>
        <p:nvCxnSpPr>
          <p:cNvPr id="28" name="Straight Arrow Connector 27">
            <a:extLst>
              <a:ext uri="{FF2B5EF4-FFF2-40B4-BE49-F238E27FC236}">
                <a16:creationId xmlns:a16="http://schemas.microsoft.com/office/drawing/2014/main" id="{F59849E7-45DC-1A4E-352D-D82ADAFC5F63}"/>
              </a:ext>
            </a:extLst>
          </p:cNvPr>
          <p:cNvCxnSpPr/>
          <p:nvPr/>
        </p:nvCxnSpPr>
        <p:spPr>
          <a:xfrm>
            <a:off x="6114993" y="1294410"/>
            <a:ext cx="5558451" cy="0"/>
          </a:xfrm>
          <a:prstGeom prst="straightConnector1">
            <a:avLst/>
          </a:prstGeom>
          <a:ln w="1047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41009EC-91B1-94A8-EEDE-6C8C54B21CE6}"/>
              </a:ext>
            </a:extLst>
          </p:cNvPr>
          <p:cNvCxnSpPr>
            <a:cxnSpLocks/>
          </p:cNvCxnSpPr>
          <p:nvPr/>
        </p:nvCxnSpPr>
        <p:spPr>
          <a:xfrm>
            <a:off x="5892337" y="5527867"/>
            <a:ext cx="3001881"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ADD74D-6502-EADA-1419-CD7B83102604}"/>
              </a:ext>
            </a:extLst>
          </p:cNvPr>
          <p:cNvCxnSpPr/>
          <p:nvPr/>
        </p:nvCxnSpPr>
        <p:spPr>
          <a:xfrm>
            <a:off x="6694639" y="2546493"/>
            <a:ext cx="0" cy="451929"/>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F4FD0CA-72C4-39E0-1D37-578688C47E59}"/>
              </a:ext>
            </a:extLst>
          </p:cNvPr>
          <p:cNvCxnSpPr>
            <a:cxnSpLocks/>
          </p:cNvCxnSpPr>
          <p:nvPr/>
        </p:nvCxnSpPr>
        <p:spPr>
          <a:xfrm>
            <a:off x="9110350" y="4827729"/>
            <a:ext cx="5462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B07C08E-FB1F-1810-3CA0-6F01F9984C46}"/>
              </a:ext>
            </a:extLst>
          </p:cNvPr>
          <p:cNvSpPr txBox="1"/>
          <p:nvPr/>
        </p:nvSpPr>
        <p:spPr>
          <a:xfrm>
            <a:off x="2043447" y="6378524"/>
            <a:ext cx="3642344" cy="400110"/>
          </a:xfrm>
          <a:prstGeom prst="rect">
            <a:avLst/>
          </a:prstGeom>
          <a:noFill/>
        </p:spPr>
        <p:txBody>
          <a:bodyPr wrap="none" rtlCol="0">
            <a:spAutoFit/>
          </a:bodyPr>
          <a:lstStyle/>
          <a:p>
            <a:r>
              <a:rPr lang="en-GB" sz="1000" dirty="0"/>
              <a:t>Diagram from “The picky eaters recovery book”</a:t>
            </a:r>
          </a:p>
          <a:p>
            <a:r>
              <a:rPr lang="en-GB" sz="1000" dirty="0"/>
              <a:t>Jennifer J Thomas, Kandra R. Becker and Kamryn T Eddy</a:t>
            </a:r>
          </a:p>
        </p:txBody>
      </p:sp>
    </p:spTree>
    <p:extLst>
      <p:ext uri="{BB962C8B-B14F-4D97-AF65-F5344CB8AC3E}">
        <p14:creationId xmlns:p14="http://schemas.microsoft.com/office/powerpoint/2010/main" val="376867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3566-17F4-9C01-322D-256F50BEA65A}"/>
              </a:ext>
            </a:extLst>
          </p:cNvPr>
          <p:cNvSpPr>
            <a:spLocks noGrp="1"/>
          </p:cNvSpPr>
          <p:nvPr>
            <p:ph type="title"/>
          </p:nvPr>
        </p:nvSpPr>
        <p:spPr>
          <a:xfrm>
            <a:off x="-27162" y="-79695"/>
            <a:ext cx="4248656" cy="1758125"/>
          </a:xfrm>
        </p:spPr>
        <p:txBody>
          <a:bodyPr>
            <a:normAutofit/>
          </a:bodyPr>
          <a:lstStyle/>
          <a:p>
            <a:pPr algn="ctr"/>
            <a:r>
              <a:rPr lang="en-GB" sz="2800" dirty="0"/>
              <a:t>My Tummy Talk Sheet</a:t>
            </a:r>
          </a:p>
        </p:txBody>
      </p:sp>
      <p:graphicFrame>
        <p:nvGraphicFramePr>
          <p:cNvPr id="5" name="Content Placeholder 2">
            <a:extLst>
              <a:ext uri="{FF2B5EF4-FFF2-40B4-BE49-F238E27FC236}">
                <a16:creationId xmlns:a16="http://schemas.microsoft.com/office/drawing/2014/main" id="{71E80181-B423-06D3-4816-A25DEFD0127C}"/>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yellow clock with a red hand&#10;&#10;Description automatically generated with medium confidence">
            <a:extLst>
              <a:ext uri="{FF2B5EF4-FFF2-40B4-BE49-F238E27FC236}">
                <a16:creationId xmlns:a16="http://schemas.microsoft.com/office/drawing/2014/main" id="{9198B132-C665-BF04-5677-7B3994D96CC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51785" y="1228193"/>
            <a:ext cx="1009579" cy="1009579"/>
          </a:xfrm>
          <a:prstGeom prst="rect">
            <a:avLst/>
          </a:prstGeom>
        </p:spPr>
      </p:pic>
      <p:pic>
        <p:nvPicPr>
          <p:cNvPr id="8" name="Picture 7" descr="A digital clock with red numbers&#10;&#10;Description automatically generated with low confidence">
            <a:extLst>
              <a:ext uri="{FF2B5EF4-FFF2-40B4-BE49-F238E27FC236}">
                <a16:creationId xmlns:a16="http://schemas.microsoft.com/office/drawing/2014/main" id="{330CFD44-25FB-3FE3-159F-502B6A71E61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600225" y="1476983"/>
            <a:ext cx="1612889" cy="607205"/>
          </a:xfrm>
          <a:prstGeom prst="rect">
            <a:avLst/>
          </a:prstGeom>
        </p:spPr>
      </p:pic>
      <p:sp>
        <p:nvSpPr>
          <p:cNvPr id="9" name="TextBox 8">
            <a:extLst>
              <a:ext uri="{FF2B5EF4-FFF2-40B4-BE49-F238E27FC236}">
                <a16:creationId xmlns:a16="http://schemas.microsoft.com/office/drawing/2014/main" id="{1374825E-7171-5312-0635-3F1B827518C3}"/>
              </a:ext>
            </a:extLst>
          </p:cNvPr>
          <p:cNvSpPr txBox="1"/>
          <p:nvPr/>
        </p:nvSpPr>
        <p:spPr>
          <a:xfrm>
            <a:off x="298615" y="2310056"/>
            <a:ext cx="3416320" cy="369332"/>
          </a:xfrm>
          <a:prstGeom prst="rect">
            <a:avLst/>
          </a:prstGeom>
          <a:noFill/>
        </p:spPr>
        <p:txBody>
          <a:bodyPr wrap="none" rtlCol="0">
            <a:spAutoFit/>
          </a:bodyPr>
          <a:lstStyle/>
          <a:p>
            <a:r>
              <a:rPr lang="en-GB" dirty="0"/>
              <a:t>Time- ……………………………</a:t>
            </a:r>
          </a:p>
        </p:txBody>
      </p:sp>
      <p:graphicFrame>
        <p:nvGraphicFramePr>
          <p:cNvPr id="11" name="Content Placeholder 2">
            <a:extLst>
              <a:ext uri="{FF2B5EF4-FFF2-40B4-BE49-F238E27FC236}">
                <a16:creationId xmlns:a16="http://schemas.microsoft.com/office/drawing/2014/main" id="{9D9943C0-B269-F96D-3DE7-DAD0CFE75360}"/>
              </a:ext>
            </a:extLst>
          </p:cNvPr>
          <p:cNvGraphicFramePr>
            <a:graphicFrameLocks/>
          </p:cNvGraphicFramePr>
          <p:nvPr/>
        </p:nvGraphicFramePr>
        <p:xfrm>
          <a:off x="1010664" y="3131124"/>
          <a:ext cx="2605087" cy="33063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TextBox 12">
            <a:extLst>
              <a:ext uri="{FF2B5EF4-FFF2-40B4-BE49-F238E27FC236}">
                <a16:creationId xmlns:a16="http://schemas.microsoft.com/office/drawing/2014/main" id="{0FBE2B09-47A3-B12D-5B08-719EE58E25DE}"/>
              </a:ext>
            </a:extLst>
          </p:cNvPr>
          <p:cNvSpPr txBox="1"/>
          <p:nvPr/>
        </p:nvSpPr>
        <p:spPr>
          <a:xfrm>
            <a:off x="333410" y="2889713"/>
            <a:ext cx="646331" cy="369332"/>
          </a:xfrm>
          <a:prstGeom prst="rect">
            <a:avLst/>
          </a:prstGeom>
          <a:noFill/>
        </p:spPr>
        <p:txBody>
          <a:bodyPr wrap="none" rtlCol="0">
            <a:spAutoFit/>
          </a:bodyPr>
          <a:lstStyle/>
          <a:p>
            <a:r>
              <a:rPr lang="en-GB" dirty="0"/>
              <a:t>It is-</a:t>
            </a:r>
          </a:p>
        </p:txBody>
      </p:sp>
      <p:sp>
        <p:nvSpPr>
          <p:cNvPr id="14" name="TextBox 13">
            <a:extLst>
              <a:ext uri="{FF2B5EF4-FFF2-40B4-BE49-F238E27FC236}">
                <a16:creationId xmlns:a16="http://schemas.microsoft.com/office/drawing/2014/main" id="{7A96D01E-1D89-FBF4-623D-9DB5D5F80151}"/>
              </a:ext>
            </a:extLst>
          </p:cNvPr>
          <p:cNvSpPr txBox="1"/>
          <p:nvPr/>
        </p:nvSpPr>
        <p:spPr>
          <a:xfrm>
            <a:off x="5108535" y="657464"/>
            <a:ext cx="941283" cy="369332"/>
          </a:xfrm>
          <a:prstGeom prst="rect">
            <a:avLst/>
          </a:prstGeom>
          <a:noFill/>
        </p:spPr>
        <p:txBody>
          <a:bodyPr wrap="none" rtlCol="0">
            <a:spAutoFit/>
          </a:bodyPr>
          <a:lstStyle/>
          <a:p>
            <a:r>
              <a:rPr lang="en-GB" dirty="0"/>
              <a:t>I feel…</a:t>
            </a:r>
          </a:p>
        </p:txBody>
      </p:sp>
      <p:pic>
        <p:nvPicPr>
          <p:cNvPr id="16" name="Picture 15" descr="A cartoon of a person with short brown hair&#10;&#10;Description automatically generated with medium confidence">
            <a:extLst>
              <a:ext uri="{FF2B5EF4-FFF2-40B4-BE49-F238E27FC236}">
                <a16:creationId xmlns:a16="http://schemas.microsoft.com/office/drawing/2014/main" id="{ED5E27C8-E699-4D10-8421-1E0D0EF71EA8}"/>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10906738" y="784547"/>
            <a:ext cx="699457" cy="1175558"/>
          </a:xfrm>
          <a:prstGeom prst="rect">
            <a:avLst/>
          </a:prstGeom>
        </p:spPr>
      </p:pic>
      <p:pic>
        <p:nvPicPr>
          <p:cNvPr id="19" name="Picture 18" descr="A cartoon of a person making a hand gesture&#10;&#10;Description automatically generated with low confidence">
            <a:extLst>
              <a:ext uri="{FF2B5EF4-FFF2-40B4-BE49-F238E27FC236}">
                <a16:creationId xmlns:a16="http://schemas.microsoft.com/office/drawing/2014/main" id="{56706123-659C-20CF-3CC7-21307A7CDBD3}"/>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10587003" y="3229679"/>
            <a:ext cx="1271587" cy="1271587"/>
          </a:xfrm>
          <a:prstGeom prst="rect">
            <a:avLst/>
          </a:prstGeom>
        </p:spPr>
      </p:pic>
      <p:pic>
        <p:nvPicPr>
          <p:cNvPr id="27" name="Picture 26" descr="A picture containing graphics, clipart, cartoon, creativity&#10;&#10;Description automatically generated">
            <a:extLst>
              <a:ext uri="{FF2B5EF4-FFF2-40B4-BE49-F238E27FC236}">
                <a16:creationId xmlns:a16="http://schemas.microsoft.com/office/drawing/2014/main" id="{3D48E2F6-3556-75CF-4FBE-AFB4CBED9C58}"/>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10755426" y="5787200"/>
            <a:ext cx="1382468" cy="993649"/>
          </a:xfrm>
          <a:prstGeom prst="rect">
            <a:avLst/>
          </a:prstGeom>
        </p:spPr>
      </p:pic>
      <p:sp>
        <p:nvSpPr>
          <p:cNvPr id="29" name="TextBox 28">
            <a:extLst>
              <a:ext uri="{FF2B5EF4-FFF2-40B4-BE49-F238E27FC236}">
                <a16:creationId xmlns:a16="http://schemas.microsoft.com/office/drawing/2014/main" id="{D0BB8FD4-C6C0-8FFB-1435-6EA62715633F}"/>
              </a:ext>
            </a:extLst>
          </p:cNvPr>
          <p:cNvSpPr txBox="1"/>
          <p:nvPr/>
        </p:nvSpPr>
        <p:spPr>
          <a:xfrm>
            <a:off x="11121891" y="6099358"/>
            <a:ext cx="649537" cy="369332"/>
          </a:xfrm>
          <a:prstGeom prst="rect">
            <a:avLst/>
          </a:prstGeom>
          <a:noFill/>
        </p:spPr>
        <p:txBody>
          <a:bodyPr wrap="none" rtlCol="0">
            <a:spAutoFit/>
          </a:bodyPr>
          <a:lstStyle/>
          <a:p>
            <a:r>
              <a:rPr lang="en-GB" dirty="0">
                <a:latin typeface="Forte" panose="020F0502020204030204" pitchFamily="34" charset="0"/>
                <a:cs typeface="Forte" panose="020F0502020204030204" pitchFamily="34" charset="0"/>
              </a:rPr>
              <a:t>POP!</a:t>
            </a:r>
          </a:p>
        </p:txBody>
      </p:sp>
    </p:spTree>
    <p:extLst>
      <p:ext uri="{BB962C8B-B14F-4D97-AF65-F5344CB8AC3E}">
        <p14:creationId xmlns:p14="http://schemas.microsoft.com/office/powerpoint/2010/main" val="793274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BBE4ABC-9AD7-836D-B70B-8E830FAD1FD4}"/>
              </a:ext>
            </a:extLst>
          </p:cNvPr>
          <p:cNvGraphicFramePr>
            <a:graphicFrameLocks noGrp="1"/>
          </p:cNvGraphicFramePr>
          <p:nvPr/>
        </p:nvGraphicFramePr>
        <p:xfrm>
          <a:off x="117477" y="95513"/>
          <a:ext cx="6926262" cy="6666973"/>
        </p:xfrm>
        <a:graphic>
          <a:graphicData uri="http://schemas.openxmlformats.org/drawingml/2006/table">
            <a:tbl>
              <a:tblPr firstRow="1" bandRow="1">
                <a:tableStyleId>{7DF18680-E054-41AD-8BC1-D1AEF772440D}</a:tableStyleId>
              </a:tblPr>
              <a:tblGrid>
                <a:gridCol w="2308754">
                  <a:extLst>
                    <a:ext uri="{9D8B030D-6E8A-4147-A177-3AD203B41FA5}">
                      <a16:colId xmlns:a16="http://schemas.microsoft.com/office/drawing/2014/main" val="1051480066"/>
                    </a:ext>
                  </a:extLst>
                </a:gridCol>
                <a:gridCol w="2308754">
                  <a:extLst>
                    <a:ext uri="{9D8B030D-6E8A-4147-A177-3AD203B41FA5}">
                      <a16:colId xmlns:a16="http://schemas.microsoft.com/office/drawing/2014/main" val="2699810832"/>
                    </a:ext>
                  </a:extLst>
                </a:gridCol>
                <a:gridCol w="2308754">
                  <a:extLst>
                    <a:ext uri="{9D8B030D-6E8A-4147-A177-3AD203B41FA5}">
                      <a16:colId xmlns:a16="http://schemas.microsoft.com/office/drawing/2014/main" val="1101912575"/>
                    </a:ext>
                  </a:extLst>
                </a:gridCol>
              </a:tblGrid>
              <a:tr h="1718968">
                <a:tc>
                  <a:txBody>
                    <a:bodyPr/>
                    <a:lstStyle/>
                    <a:p>
                      <a:r>
                        <a:rPr lang="en-GB" dirty="0">
                          <a:solidFill>
                            <a:schemeClr val="tx1"/>
                          </a:solidFill>
                        </a:rPr>
                        <a:t>Five of my favourite foods are:</a:t>
                      </a:r>
                    </a:p>
                  </a:txBody>
                  <a:tcPr/>
                </a:tc>
                <a:tc gridSpan="2">
                  <a:txBody>
                    <a:bodyPr/>
                    <a:lstStyle/>
                    <a:p>
                      <a:r>
                        <a:rPr lang="en-GB" dirty="0">
                          <a:solidFill>
                            <a:schemeClr val="tx1"/>
                          </a:solidFill>
                        </a:rPr>
                        <a:t>1.</a:t>
                      </a:r>
                    </a:p>
                    <a:p>
                      <a:r>
                        <a:rPr lang="en-GB" dirty="0">
                          <a:solidFill>
                            <a:schemeClr val="tx1"/>
                          </a:solidFill>
                        </a:rPr>
                        <a:t>2.</a:t>
                      </a:r>
                    </a:p>
                    <a:p>
                      <a:r>
                        <a:rPr lang="en-GB" dirty="0">
                          <a:solidFill>
                            <a:schemeClr val="tx1"/>
                          </a:solidFill>
                        </a:rPr>
                        <a:t>3.</a:t>
                      </a:r>
                    </a:p>
                    <a:p>
                      <a:r>
                        <a:rPr lang="en-GB" dirty="0">
                          <a:solidFill>
                            <a:schemeClr val="tx1"/>
                          </a:solidFill>
                        </a:rPr>
                        <a:t>4.</a:t>
                      </a:r>
                    </a:p>
                    <a:p>
                      <a:r>
                        <a:rPr lang="en-GB" dirty="0">
                          <a:solidFill>
                            <a:schemeClr val="tx1"/>
                          </a:solidFill>
                        </a:rPr>
                        <a:t>5.</a:t>
                      </a:r>
                    </a:p>
                  </a:txBody>
                  <a:tcPr/>
                </a:tc>
                <a:tc hMerge="1">
                  <a:txBody>
                    <a:bodyPr/>
                    <a:lstStyle/>
                    <a:p>
                      <a:endParaRPr lang="en-GB" dirty="0"/>
                    </a:p>
                  </a:txBody>
                  <a:tcPr/>
                </a:tc>
                <a:extLst>
                  <a:ext uri="{0D108BD9-81ED-4DB2-BD59-A6C34878D82A}">
                    <a16:rowId xmlns:a16="http://schemas.microsoft.com/office/drawing/2014/main" val="1897496492"/>
                  </a:ext>
                </a:extLst>
              </a:tr>
              <a:tr h="752049">
                <a:tc>
                  <a:txBody>
                    <a:bodyPr/>
                    <a:lstStyle/>
                    <a:p>
                      <a:r>
                        <a:rPr lang="en-GB" dirty="0"/>
                        <a:t>Today I am tasting-</a:t>
                      </a:r>
                    </a:p>
                    <a:p>
                      <a:endParaRPr lang="en-GB" dirty="0"/>
                    </a:p>
                  </a:txBody>
                  <a:tcPr/>
                </a:tc>
                <a:tc gridSpan="2">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99321517"/>
                  </a:ext>
                </a:extLst>
              </a:tr>
              <a:tr h="435711">
                <a:tc>
                  <a:txBody>
                    <a:bodyPr/>
                    <a:lstStyle/>
                    <a:p>
                      <a:r>
                        <a:rPr lang="en-GB" dirty="0"/>
                        <a:t>What does it-</a:t>
                      </a:r>
                    </a:p>
                  </a:txBody>
                  <a:tcPr/>
                </a:tc>
                <a:tc gridSpan="2">
                  <a:txBody>
                    <a:bodyPr/>
                    <a:lstStyle/>
                    <a:p>
                      <a:r>
                        <a:rPr lang="en-GB" dirty="0"/>
                        <a:t>Two words that describe the food:</a:t>
                      </a:r>
                    </a:p>
                  </a:txBody>
                  <a:tcPr/>
                </a:tc>
                <a:tc hMerge="1">
                  <a:txBody>
                    <a:bodyPr/>
                    <a:lstStyle/>
                    <a:p>
                      <a:endParaRPr lang="en-GB" dirty="0"/>
                    </a:p>
                  </a:txBody>
                  <a:tcPr/>
                </a:tc>
                <a:extLst>
                  <a:ext uri="{0D108BD9-81ED-4DB2-BD59-A6C34878D82A}">
                    <a16:rowId xmlns:a16="http://schemas.microsoft.com/office/drawing/2014/main" val="4084346182"/>
                  </a:ext>
                </a:extLst>
              </a:tr>
              <a:tr h="752049">
                <a:tc>
                  <a:txBody>
                    <a:bodyPr/>
                    <a:lstStyle/>
                    <a:p>
                      <a:r>
                        <a:rPr lang="en-GB" dirty="0"/>
                        <a:t>Look like?</a:t>
                      </a:r>
                    </a:p>
                    <a:p>
                      <a:endParaRPr lang="en-GB" dirty="0"/>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3988733939"/>
                  </a:ext>
                </a:extLst>
              </a:tr>
              <a:tr h="752049">
                <a:tc>
                  <a:txBody>
                    <a:bodyPr/>
                    <a:lstStyle/>
                    <a:p>
                      <a:r>
                        <a:rPr lang="en-GB" dirty="0"/>
                        <a:t>Feel like?</a:t>
                      </a:r>
                    </a:p>
                    <a:p>
                      <a:endParaRPr lang="en-GB" dirty="0"/>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3858526065"/>
                  </a:ext>
                </a:extLst>
              </a:tr>
              <a:tr h="752049">
                <a:tc>
                  <a:txBody>
                    <a:bodyPr/>
                    <a:lstStyle/>
                    <a:p>
                      <a:r>
                        <a:rPr lang="en-GB" dirty="0"/>
                        <a:t>Smell like?</a:t>
                      </a:r>
                    </a:p>
                    <a:p>
                      <a:endParaRPr lang="en-GB" dirty="0"/>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3903045341"/>
                  </a:ext>
                </a:extLst>
              </a:tr>
              <a:tr h="752049">
                <a:tc>
                  <a:txBody>
                    <a:bodyPr/>
                    <a:lstStyle/>
                    <a:p>
                      <a:r>
                        <a:rPr lang="en-GB" dirty="0"/>
                        <a:t>Taste like?</a:t>
                      </a:r>
                    </a:p>
                    <a:p>
                      <a:endParaRPr lang="en-GB" dirty="0"/>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1441546394"/>
                  </a:ext>
                </a:extLst>
              </a:tr>
              <a:tr h="752049">
                <a:tc>
                  <a:txBody>
                    <a:bodyPr/>
                    <a:lstStyle/>
                    <a:p>
                      <a:r>
                        <a:rPr lang="en-GB" dirty="0"/>
                        <a:t>Texture like?</a:t>
                      </a:r>
                    </a:p>
                    <a:p>
                      <a:endParaRPr lang="en-GB" dirty="0"/>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3203723576"/>
                  </a:ext>
                </a:extLst>
              </a:tr>
            </a:tbl>
          </a:graphicData>
        </a:graphic>
      </p:graphicFrame>
      <p:graphicFrame>
        <p:nvGraphicFramePr>
          <p:cNvPr id="5" name="Table 5">
            <a:extLst>
              <a:ext uri="{FF2B5EF4-FFF2-40B4-BE49-F238E27FC236}">
                <a16:creationId xmlns:a16="http://schemas.microsoft.com/office/drawing/2014/main" id="{C3DB9C1E-F1ED-3FF9-DBFF-83C30043EC42}"/>
              </a:ext>
            </a:extLst>
          </p:cNvPr>
          <p:cNvGraphicFramePr>
            <a:graphicFrameLocks noGrp="1"/>
          </p:cNvGraphicFramePr>
          <p:nvPr/>
        </p:nvGraphicFramePr>
        <p:xfrm>
          <a:off x="7043736" y="95512"/>
          <a:ext cx="5030787" cy="5905238"/>
        </p:xfrm>
        <a:graphic>
          <a:graphicData uri="http://schemas.openxmlformats.org/drawingml/2006/table">
            <a:tbl>
              <a:tblPr firstRow="1" bandRow="1">
                <a:tableStyleId>{7DF18680-E054-41AD-8BC1-D1AEF772440D}</a:tableStyleId>
              </a:tblPr>
              <a:tblGrid>
                <a:gridCol w="1591610">
                  <a:extLst>
                    <a:ext uri="{9D8B030D-6E8A-4147-A177-3AD203B41FA5}">
                      <a16:colId xmlns:a16="http://schemas.microsoft.com/office/drawing/2014/main" val="462049607"/>
                    </a:ext>
                  </a:extLst>
                </a:gridCol>
                <a:gridCol w="3439177">
                  <a:extLst>
                    <a:ext uri="{9D8B030D-6E8A-4147-A177-3AD203B41FA5}">
                      <a16:colId xmlns:a16="http://schemas.microsoft.com/office/drawing/2014/main" val="1470460768"/>
                    </a:ext>
                  </a:extLst>
                </a:gridCol>
              </a:tblGrid>
              <a:tr h="539358">
                <a:tc gridSpan="2">
                  <a:txBody>
                    <a:bodyPr/>
                    <a:lstStyle/>
                    <a:p>
                      <a:r>
                        <a:rPr lang="en-GB" dirty="0">
                          <a:solidFill>
                            <a:schemeClr val="tx1"/>
                          </a:solidFill>
                        </a:rPr>
                        <a:t>What do I like about:</a:t>
                      </a:r>
                    </a:p>
                  </a:txBody>
                  <a:tcPr/>
                </a:tc>
                <a:tc hMerge="1">
                  <a:txBody>
                    <a:bodyPr/>
                    <a:lstStyle/>
                    <a:p>
                      <a:endParaRPr lang="en-GB" dirty="0"/>
                    </a:p>
                  </a:txBody>
                  <a:tcPr/>
                </a:tc>
                <a:extLst>
                  <a:ext uri="{0D108BD9-81ED-4DB2-BD59-A6C34878D82A}">
                    <a16:rowId xmlns:a16="http://schemas.microsoft.com/office/drawing/2014/main" val="2457708924"/>
                  </a:ext>
                </a:extLst>
              </a:tr>
              <a:tr h="1073176">
                <a:tc>
                  <a:txBody>
                    <a:bodyPr/>
                    <a:lstStyle/>
                    <a:p>
                      <a:r>
                        <a:rPr lang="en-GB" dirty="0"/>
                        <a:t>The way the food looks</a:t>
                      </a:r>
                    </a:p>
                  </a:txBody>
                  <a:tcPr/>
                </a:tc>
                <a:tc>
                  <a:txBody>
                    <a:bodyPr/>
                    <a:lstStyle/>
                    <a:p>
                      <a:endParaRPr lang="en-GB" dirty="0"/>
                    </a:p>
                  </a:txBody>
                  <a:tcPr/>
                </a:tc>
                <a:extLst>
                  <a:ext uri="{0D108BD9-81ED-4DB2-BD59-A6C34878D82A}">
                    <a16:rowId xmlns:a16="http://schemas.microsoft.com/office/drawing/2014/main" val="2598734319"/>
                  </a:ext>
                </a:extLst>
              </a:tr>
              <a:tr h="1073176">
                <a:tc>
                  <a:txBody>
                    <a:bodyPr/>
                    <a:lstStyle/>
                    <a:p>
                      <a:r>
                        <a:rPr lang="en-GB" dirty="0"/>
                        <a:t>The feel</a:t>
                      </a:r>
                    </a:p>
                  </a:txBody>
                  <a:tcPr/>
                </a:tc>
                <a:tc>
                  <a:txBody>
                    <a:bodyPr/>
                    <a:lstStyle/>
                    <a:p>
                      <a:endParaRPr lang="en-GB" dirty="0"/>
                    </a:p>
                  </a:txBody>
                  <a:tcPr/>
                </a:tc>
                <a:extLst>
                  <a:ext uri="{0D108BD9-81ED-4DB2-BD59-A6C34878D82A}">
                    <a16:rowId xmlns:a16="http://schemas.microsoft.com/office/drawing/2014/main" val="2929859651"/>
                  </a:ext>
                </a:extLst>
              </a:tr>
              <a:tr h="1073176">
                <a:tc>
                  <a:txBody>
                    <a:bodyPr/>
                    <a:lstStyle/>
                    <a:p>
                      <a:r>
                        <a:rPr lang="en-GB" dirty="0"/>
                        <a:t>The smell</a:t>
                      </a:r>
                    </a:p>
                  </a:txBody>
                  <a:tcPr/>
                </a:tc>
                <a:tc>
                  <a:txBody>
                    <a:bodyPr/>
                    <a:lstStyle/>
                    <a:p>
                      <a:endParaRPr lang="en-GB" dirty="0"/>
                    </a:p>
                  </a:txBody>
                  <a:tcPr/>
                </a:tc>
                <a:extLst>
                  <a:ext uri="{0D108BD9-81ED-4DB2-BD59-A6C34878D82A}">
                    <a16:rowId xmlns:a16="http://schemas.microsoft.com/office/drawing/2014/main" val="1144491626"/>
                  </a:ext>
                </a:extLst>
              </a:tr>
              <a:tr h="1073176">
                <a:tc>
                  <a:txBody>
                    <a:bodyPr/>
                    <a:lstStyle/>
                    <a:p>
                      <a:r>
                        <a:rPr lang="en-GB" dirty="0"/>
                        <a:t>The taste</a:t>
                      </a:r>
                    </a:p>
                  </a:txBody>
                  <a:tcPr/>
                </a:tc>
                <a:tc>
                  <a:txBody>
                    <a:bodyPr/>
                    <a:lstStyle/>
                    <a:p>
                      <a:endParaRPr lang="en-GB"/>
                    </a:p>
                  </a:txBody>
                  <a:tcPr/>
                </a:tc>
                <a:extLst>
                  <a:ext uri="{0D108BD9-81ED-4DB2-BD59-A6C34878D82A}">
                    <a16:rowId xmlns:a16="http://schemas.microsoft.com/office/drawing/2014/main" val="3574627192"/>
                  </a:ext>
                </a:extLst>
              </a:tr>
              <a:tr h="1073176">
                <a:tc>
                  <a:txBody>
                    <a:bodyPr/>
                    <a:lstStyle/>
                    <a:p>
                      <a:r>
                        <a:rPr lang="en-GB" dirty="0"/>
                        <a:t>The texture</a:t>
                      </a:r>
                    </a:p>
                  </a:txBody>
                  <a:tcPr/>
                </a:tc>
                <a:tc>
                  <a:txBody>
                    <a:bodyPr/>
                    <a:lstStyle/>
                    <a:p>
                      <a:endParaRPr lang="en-GB" dirty="0"/>
                    </a:p>
                  </a:txBody>
                  <a:tcPr/>
                </a:tc>
                <a:extLst>
                  <a:ext uri="{0D108BD9-81ED-4DB2-BD59-A6C34878D82A}">
                    <a16:rowId xmlns:a16="http://schemas.microsoft.com/office/drawing/2014/main" val="1870686110"/>
                  </a:ext>
                </a:extLst>
              </a:tr>
            </a:tbl>
          </a:graphicData>
        </a:graphic>
      </p:graphicFrame>
      <p:sp>
        <p:nvSpPr>
          <p:cNvPr id="6" name="TextBox 5">
            <a:extLst>
              <a:ext uri="{FF2B5EF4-FFF2-40B4-BE49-F238E27FC236}">
                <a16:creationId xmlns:a16="http://schemas.microsoft.com/office/drawing/2014/main" id="{4B270066-DFFE-C4BF-F2E9-55546366B129}"/>
              </a:ext>
            </a:extLst>
          </p:cNvPr>
          <p:cNvSpPr txBox="1"/>
          <p:nvPr/>
        </p:nvSpPr>
        <p:spPr>
          <a:xfrm>
            <a:off x="7198547" y="6000750"/>
            <a:ext cx="4721164" cy="830997"/>
          </a:xfrm>
          <a:prstGeom prst="rect">
            <a:avLst/>
          </a:prstGeom>
          <a:noFill/>
        </p:spPr>
        <p:txBody>
          <a:bodyPr wrap="none" rtlCol="0">
            <a:spAutoFit/>
          </a:bodyPr>
          <a:lstStyle/>
          <a:p>
            <a:r>
              <a:rPr lang="en-GB" sz="1600" dirty="0"/>
              <a:t>When will I add this food to my diet this week?</a:t>
            </a:r>
          </a:p>
          <a:p>
            <a:endParaRPr lang="en-GB" sz="1600" dirty="0"/>
          </a:p>
          <a:p>
            <a:r>
              <a:rPr lang="en-GB" sz="1600" dirty="0"/>
              <a:t>………………………………………………………….</a:t>
            </a:r>
          </a:p>
        </p:txBody>
      </p:sp>
      <p:pic>
        <p:nvPicPr>
          <p:cNvPr id="8" name="Graphic 7" descr="Eyes with solid fill">
            <a:extLst>
              <a:ext uri="{FF2B5EF4-FFF2-40B4-BE49-F238E27FC236}">
                <a16:creationId xmlns:a16="http://schemas.microsoft.com/office/drawing/2014/main" id="{050BAB81-6A59-DEBD-8CB1-C9366B255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013" y="963183"/>
            <a:ext cx="914400" cy="914400"/>
          </a:xfrm>
          <a:prstGeom prst="rect">
            <a:avLst/>
          </a:prstGeom>
        </p:spPr>
      </p:pic>
      <p:pic>
        <p:nvPicPr>
          <p:cNvPr id="10" name="Graphic 9" descr="Raised hand with solid fill">
            <a:extLst>
              <a:ext uri="{FF2B5EF4-FFF2-40B4-BE49-F238E27FC236}">
                <a16:creationId xmlns:a16="http://schemas.microsoft.com/office/drawing/2014/main" id="{B11DFF55-87E8-EA80-1055-0EDBB2871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2413" y="1906161"/>
            <a:ext cx="762000" cy="762000"/>
          </a:xfrm>
          <a:prstGeom prst="rect">
            <a:avLst/>
          </a:prstGeom>
        </p:spPr>
      </p:pic>
      <p:pic>
        <p:nvPicPr>
          <p:cNvPr id="12" name="Graphic 11" descr="Nose with solid fill">
            <a:extLst>
              <a:ext uri="{FF2B5EF4-FFF2-40B4-BE49-F238E27FC236}">
                <a16:creationId xmlns:a16="http://schemas.microsoft.com/office/drawing/2014/main" id="{13B344AE-F616-A279-9776-E4024C2C3D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91450" y="3007517"/>
            <a:ext cx="842963" cy="842963"/>
          </a:xfrm>
          <a:prstGeom prst="rect">
            <a:avLst/>
          </a:prstGeom>
        </p:spPr>
      </p:pic>
      <p:pic>
        <p:nvPicPr>
          <p:cNvPr id="14" name="Graphic 13" descr="Lips with solid fill">
            <a:extLst>
              <a:ext uri="{FF2B5EF4-FFF2-40B4-BE49-F238E27FC236}">
                <a16:creationId xmlns:a16="http://schemas.microsoft.com/office/drawing/2014/main" id="{496133E0-2695-35AB-4F73-81FEC2681C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0013" y="4114794"/>
            <a:ext cx="914400" cy="914400"/>
          </a:xfrm>
          <a:prstGeom prst="rect">
            <a:avLst/>
          </a:prstGeom>
        </p:spPr>
      </p:pic>
      <p:pic>
        <p:nvPicPr>
          <p:cNvPr id="20" name="Graphic 19" descr="Tongue with solid fill">
            <a:extLst>
              <a:ext uri="{FF2B5EF4-FFF2-40B4-BE49-F238E27FC236}">
                <a16:creationId xmlns:a16="http://schemas.microsoft.com/office/drawing/2014/main" id="{8FCA3BB6-12C9-7338-9C00-2EC051BE14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43837" y="5210172"/>
            <a:ext cx="738187" cy="738187"/>
          </a:xfrm>
          <a:prstGeom prst="rect">
            <a:avLst/>
          </a:prstGeom>
        </p:spPr>
      </p:pic>
      <p:pic>
        <p:nvPicPr>
          <p:cNvPr id="21" name="Graphic 20" descr="Eyes with solid fill">
            <a:extLst>
              <a:ext uri="{FF2B5EF4-FFF2-40B4-BE49-F238E27FC236}">
                <a16:creationId xmlns:a16="http://schemas.microsoft.com/office/drawing/2014/main" id="{F0A7D06D-F4F8-8DE9-31E3-17692F51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3827" y="2744356"/>
            <a:ext cx="914400" cy="914400"/>
          </a:xfrm>
          <a:prstGeom prst="rect">
            <a:avLst/>
          </a:prstGeom>
        </p:spPr>
      </p:pic>
      <p:pic>
        <p:nvPicPr>
          <p:cNvPr id="22" name="Graphic 21" descr="Raised hand with solid fill">
            <a:extLst>
              <a:ext uri="{FF2B5EF4-FFF2-40B4-BE49-F238E27FC236}">
                <a16:creationId xmlns:a16="http://schemas.microsoft.com/office/drawing/2014/main" id="{8FE76A73-364D-112B-9641-F4B5815CA9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0039" y="3711146"/>
            <a:ext cx="738187" cy="738187"/>
          </a:xfrm>
          <a:prstGeom prst="rect">
            <a:avLst/>
          </a:prstGeom>
        </p:spPr>
      </p:pic>
      <p:pic>
        <p:nvPicPr>
          <p:cNvPr id="23" name="Graphic 22" descr="Nose with solid fill">
            <a:extLst>
              <a:ext uri="{FF2B5EF4-FFF2-40B4-BE49-F238E27FC236}">
                <a16:creationId xmlns:a16="http://schemas.microsoft.com/office/drawing/2014/main" id="{C794B21B-8B17-C006-2C7D-FD20AAA3EC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8347" y="4501723"/>
            <a:ext cx="737760" cy="737760"/>
          </a:xfrm>
          <a:prstGeom prst="rect">
            <a:avLst/>
          </a:prstGeom>
        </p:spPr>
      </p:pic>
      <p:pic>
        <p:nvPicPr>
          <p:cNvPr id="24" name="Graphic 23" descr="Lips with solid fill">
            <a:extLst>
              <a:ext uri="{FF2B5EF4-FFF2-40B4-BE49-F238E27FC236}">
                <a16:creationId xmlns:a16="http://schemas.microsoft.com/office/drawing/2014/main" id="{C28903FD-F147-9588-A0AC-FFEFE8F6D8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70027" y="5210172"/>
            <a:ext cx="914400" cy="914400"/>
          </a:xfrm>
          <a:prstGeom prst="rect">
            <a:avLst/>
          </a:prstGeom>
        </p:spPr>
      </p:pic>
      <p:pic>
        <p:nvPicPr>
          <p:cNvPr id="25" name="Graphic 24" descr="Tongue with solid fill">
            <a:extLst>
              <a:ext uri="{FF2B5EF4-FFF2-40B4-BE49-F238E27FC236}">
                <a16:creationId xmlns:a16="http://schemas.microsoft.com/office/drawing/2014/main" id="{082EEE5A-07B7-2ED7-4A0C-B44BFF95DC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0040" y="6076811"/>
            <a:ext cx="738187" cy="738187"/>
          </a:xfrm>
          <a:prstGeom prst="rect">
            <a:avLst/>
          </a:prstGeom>
        </p:spPr>
      </p:pic>
    </p:spTree>
    <p:extLst>
      <p:ext uri="{BB962C8B-B14F-4D97-AF65-F5344CB8AC3E}">
        <p14:creationId xmlns:p14="http://schemas.microsoft.com/office/powerpoint/2010/main" val="77041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228228E-37E6-4622-1458-05774C8EDDF4}"/>
              </a:ext>
            </a:extLst>
          </p:cNvPr>
          <p:cNvGraphicFramePr>
            <a:graphicFrameLocks noGrp="1"/>
          </p:cNvGraphicFramePr>
          <p:nvPr/>
        </p:nvGraphicFramePr>
        <p:xfrm>
          <a:off x="195262" y="78582"/>
          <a:ext cx="11801475" cy="6700835"/>
        </p:xfrm>
        <a:graphic>
          <a:graphicData uri="http://schemas.openxmlformats.org/drawingml/2006/table">
            <a:tbl>
              <a:tblPr firstRow="1" bandRow="1">
                <a:tableStyleId>{21E4AEA4-8DFA-4A89-87EB-49C32662AFE0}</a:tableStyleId>
              </a:tblPr>
              <a:tblGrid>
                <a:gridCol w="2547714">
                  <a:extLst>
                    <a:ext uri="{9D8B030D-6E8A-4147-A177-3AD203B41FA5}">
                      <a16:colId xmlns:a16="http://schemas.microsoft.com/office/drawing/2014/main" val="617561738"/>
                    </a:ext>
                  </a:extLst>
                </a:gridCol>
                <a:gridCol w="9253761">
                  <a:extLst>
                    <a:ext uri="{9D8B030D-6E8A-4147-A177-3AD203B41FA5}">
                      <a16:colId xmlns:a16="http://schemas.microsoft.com/office/drawing/2014/main" val="1466417048"/>
                    </a:ext>
                  </a:extLst>
                </a:gridCol>
              </a:tblGrid>
              <a:tr h="867106">
                <a:tc>
                  <a:txBody>
                    <a:bodyPr/>
                    <a:lstStyle/>
                    <a:p>
                      <a:r>
                        <a:rPr lang="en-GB" sz="1400" dirty="0">
                          <a:solidFill>
                            <a:srgbClr val="002060"/>
                          </a:solidFill>
                        </a:rPr>
                        <a:t>Score</a:t>
                      </a:r>
                    </a:p>
                    <a:p>
                      <a:r>
                        <a:rPr lang="en-GB" sz="1400" dirty="0">
                          <a:solidFill>
                            <a:srgbClr val="002060"/>
                          </a:solidFill>
                        </a:rPr>
                        <a:t>100 being highest anxiety</a:t>
                      </a:r>
                    </a:p>
                    <a:p>
                      <a:r>
                        <a:rPr lang="en-GB" sz="1400" dirty="0">
                          <a:solidFill>
                            <a:srgbClr val="002060"/>
                          </a:solidFill>
                        </a:rPr>
                        <a:t>0 being no anxiety</a:t>
                      </a:r>
                    </a:p>
                  </a:txBody>
                  <a:tcPr/>
                </a:tc>
                <a:tc>
                  <a:txBody>
                    <a:bodyPr/>
                    <a:lstStyle/>
                    <a:p>
                      <a:r>
                        <a:rPr lang="en-GB" dirty="0">
                          <a:solidFill>
                            <a:srgbClr val="002060"/>
                          </a:solidFill>
                        </a:rPr>
                        <a:t>Food or eating situation</a:t>
                      </a:r>
                    </a:p>
                  </a:txBody>
                  <a:tcPr/>
                </a:tc>
                <a:extLst>
                  <a:ext uri="{0D108BD9-81ED-4DB2-BD59-A6C34878D82A}">
                    <a16:rowId xmlns:a16="http://schemas.microsoft.com/office/drawing/2014/main" val="3395287984"/>
                  </a:ext>
                </a:extLst>
              </a:tr>
              <a:tr h="530339">
                <a:tc>
                  <a:txBody>
                    <a:bodyPr/>
                    <a:lstStyle/>
                    <a:p>
                      <a:r>
                        <a:rPr lang="en-GB" dirty="0"/>
                        <a:t>100</a:t>
                      </a:r>
                    </a:p>
                  </a:txBody>
                  <a:tcPr/>
                </a:tc>
                <a:tc>
                  <a:txBody>
                    <a:bodyPr/>
                    <a:lstStyle/>
                    <a:p>
                      <a:endParaRPr lang="en-GB"/>
                    </a:p>
                  </a:txBody>
                  <a:tcPr/>
                </a:tc>
                <a:extLst>
                  <a:ext uri="{0D108BD9-81ED-4DB2-BD59-A6C34878D82A}">
                    <a16:rowId xmlns:a16="http://schemas.microsoft.com/office/drawing/2014/main" val="2068113908"/>
                  </a:ext>
                </a:extLst>
              </a:tr>
              <a:tr h="530339">
                <a:tc>
                  <a:txBody>
                    <a:bodyPr/>
                    <a:lstStyle/>
                    <a:p>
                      <a:r>
                        <a:rPr lang="en-GB" dirty="0"/>
                        <a:t>90</a:t>
                      </a:r>
                    </a:p>
                  </a:txBody>
                  <a:tcPr/>
                </a:tc>
                <a:tc>
                  <a:txBody>
                    <a:bodyPr/>
                    <a:lstStyle/>
                    <a:p>
                      <a:endParaRPr lang="en-GB"/>
                    </a:p>
                  </a:txBody>
                  <a:tcPr/>
                </a:tc>
                <a:extLst>
                  <a:ext uri="{0D108BD9-81ED-4DB2-BD59-A6C34878D82A}">
                    <a16:rowId xmlns:a16="http://schemas.microsoft.com/office/drawing/2014/main" val="3088178107"/>
                  </a:ext>
                </a:extLst>
              </a:tr>
              <a:tr h="530339">
                <a:tc>
                  <a:txBody>
                    <a:bodyPr/>
                    <a:lstStyle/>
                    <a:p>
                      <a:r>
                        <a:rPr lang="en-GB" dirty="0"/>
                        <a:t>80</a:t>
                      </a:r>
                    </a:p>
                  </a:txBody>
                  <a:tcPr/>
                </a:tc>
                <a:tc>
                  <a:txBody>
                    <a:bodyPr/>
                    <a:lstStyle/>
                    <a:p>
                      <a:endParaRPr lang="en-GB"/>
                    </a:p>
                  </a:txBody>
                  <a:tcPr/>
                </a:tc>
                <a:extLst>
                  <a:ext uri="{0D108BD9-81ED-4DB2-BD59-A6C34878D82A}">
                    <a16:rowId xmlns:a16="http://schemas.microsoft.com/office/drawing/2014/main" val="568846431"/>
                  </a:ext>
                </a:extLst>
              </a:tr>
              <a:tr h="530339">
                <a:tc>
                  <a:txBody>
                    <a:bodyPr/>
                    <a:lstStyle/>
                    <a:p>
                      <a:r>
                        <a:rPr lang="en-GB" dirty="0"/>
                        <a:t>70</a:t>
                      </a:r>
                    </a:p>
                  </a:txBody>
                  <a:tcPr/>
                </a:tc>
                <a:tc>
                  <a:txBody>
                    <a:bodyPr/>
                    <a:lstStyle/>
                    <a:p>
                      <a:endParaRPr lang="en-GB"/>
                    </a:p>
                  </a:txBody>
                  <a:tcPr/>
                </a:tc>
                <a:extLst>
                  <a:ext uri="{0D108BD9-81ED-4DB2-BD59-A6C34878D82A}">
                    <a16:rowId xmlns:a16="http://schemas.microsoft.com/office/drawing/2014/main" val="3163797811"/>
                  </a:ext>
                </a:extLst>
              </a:tr>
              <a:tr h="530339">
                <a:tc>
                  <a:txBody>
                    <a:bodyPr/>
                    <a:lstStyle/>
                    <a:p>
                      <a:r>
                        <a:rPr lang="en-GB" dirty="0"/>
                        <a:t>60</a:t>
                      </a:r>
                    </a:p>
                  </a:txBody>
                  <a:tcPr/>
                </a:tc>
                <a:tc>
                  <a:txBody>
                    <a:bodyPr/>
                    <a:lstStyle/>
                    <a:p>
                      <a:endParaRPr lang="en-GB"/>
                    </a:p>
                  </a:txBody>
                  <a:tcPr/>
                </a:tc>
                <a:extLst>
                  <a:ext uri="{0D108BD9-81ED-4DB2-BD59-A6C34878D82A}">
                    <a16:rowId xmlns:a16="http://schemas.microsoft.com/office/drawing/2014/main" val="4118776432"/>
                  </a:ext>
                </a:extLst>
              </a:tr>
              <a:tr h="530339">
                <a:tc>
                  <a:txBody>
                    <a:bodyPr/>
                    <a:lstStyle/>
                    <a:p>
                      <a:r>
                        <a:rPr lang="en-GB" dirty="0"/>
                        <a:t>50</a:t>
                      </a:r>
                    </a:p>
                  </a:txBody>
                  <a:tcPr/>
                </a:tc>
                <a:tc>
                  <a:txBody>
                    <a:bodyPr/>
                    <a:lstStyle/>
                    <a:p>
                      <a:endParaRPr lang="en-GB"/>
                    </a:p>
                  </a:txBody>
                  <a:tcPr/>
                </a:tc>
                <a:extLst>
                  <a:ext uri="{0D108BD9-81ED-4DB2-BD59-A6C34878D82A}">
                    <a16:rowId xmlns:a16="http://schemas.microsoft.com/office/drawing/2014/main" val="2901748816"/>
                  </a:ext>
                </a:extLst>
              </a:tr>
              <a:tr h="530339">
                <a:tc>
                  <a:txBody>
                    <a:bodyPr/>
                    <a:lstStyle/>
                    <a:p>
                      <a:r>
                        <a:rPr lang="en-GB" dirty="0"/>
                        <a:t>40</a:t>
                      </a:r>
                    </a:p>
                  </a:txBody>
                  <a:tcPr/>
                </a:tc>
                <a:tc>
                  <a:txBody>
                    <a:bodyPr/>
                    <a:lstStyle/>
                    <a:p>
                      <a:endParaRPr lang="en-GB"/>
                    </a:p>
                  </a:txBody>
                  <a:tcPr/>
                </a:tc>
                <a:extLst>
                  <a:ext uri="{0D108BD9-81ED-4DB2-BD59-A6C34878D82A}">
                    <a16:rowId xmlns:a16="http://schemas.microsoft.com/office/drawing/2014/main" val="3001701848"/>
                  </a:ext>
                </a:extLst>
              </a:tr>
              <a:tr h="530339">
                <a:tc>
                  <a:txBody>
                    <a:bodyPr/>
                    <a:lstStyle/>
                    <a:p>
                      <a:r>
                        <a:rPr lang="en-GB" dirty="0"/>
                        <a:t>30</a:t>
                      </a:r>
                    </a:p>
                  </a:txBody>
                  <a:tcPr/>
                </a:tc>
                <a:tc>
                  <a:txBody>
                    <a:bodyPr/>
                    <a:lstStyle/>
                    <a:p>
                      <a:endParaRPr lang="en-GB"/>
                    </a:p>
                  </a:txBody>
                  <a:tcPr/>
                </a:tc>
                <a:extLst>
                  <a:ext uri="{0D108BD9-81ED-4DB2-BD59-A6C34878D82A}">
                    <a16:rowId xmlns:a16="http://schemas.microsoft.com/office/drawing/2014/main" val="1966537514"/>
                  </a:ext>
                </a:extLst>
              </a:tr>
              <a:tr h="530339">
                <a:tc>
                  <a:txBody>
                    <a:bodyPr/>
                    <a:lstStyle/>
                    <a:p>
                      <a:r>
                        <a:rPr lang="en-GB" dirty="0"/>
                        <a:t>20</a:t>
                      </a:r>
                    </a:p>
                  </a:txBody>
                  <a:tcPr/>
                </a:tc>
                <a:tc>
                  <a:txBody>
                    <a:bodyPr/>
                    <a:lstStyle/>
                    <a:p>
                      <a:endParaRPr lang="en-GB"/>
                    </a:p>
                  </a:txBody>
                  <a:tcPr/>
                </a:tc>
                <a:extLst>
                  <a:ext uri="{0D108BD9-81ED-4DB2-BD59-A6C34878D82A}">
                    <a16:rowId xmlns:a16="http://schemas.microsoft.com/office/drawing/2014/main" val="3748678054"/>
                  </a:ext>
                </a:extLst>
              </a:tr>
              <a:tr h="530339">
                <a:tc>
                  <a:txBody>
                    <a:bodyPr/>
                    <a:lstStyle/>
                    <a:p>
                      <a:r>
                        <a:rPr lang="en-GB" dirty="0"/>
                        <a:t>10</a:t>
                      </a:r>
                    </a:p>
                  </a:txBody>
                  <a:tcPr/>
                </a:tc>
                <a:tc>
                  <a:txBody>
                    <a:bodyPr/>
                    <a:lstStyle/>
                    <a:p>
                      <a:endParaRPr lang="en-GB" dirty="0"/>
                    </a:p>
                  </a:txBody>
                  <a:tcPr/>
                </a:tc>
                <a:extLst>
                  <a:ext uri="{0D108BD9-81ED-4DB2-BD59-A6C34878D82A}">
                    <a16:rowId xmlns:a16="http://schemas.microsoft.com/office/drawing/2014/main" val="1261823425"/>
                  </a:ext>
                </a:extLst>
              </a:tr>
              <a:tr h="530339">
                <a:tc>
                  <a:txBody>
                    <a:bodyPr/>
                    <a:lstStyle/>
                    <a:p>
                      <a:r>
                        <a:rPr lang="en-GB" dirty="0"/>
                        <a:t>0</a:t>
                      </a:r>
                    </a:p>
                  </a:txBody>
                  <a:tcPr/>
                </a:tc>
                <a:tc>
                  <a:txBody>
                    <a:bodyPr/>
                    <a:lstStyle/>
                    <a:p>
                      <a:endParaRPr lang="en-GB" dirty="0"/>
                    </a:p>
                  </a:txBody>
                  <a:tcPr/>
                </a:tc>
                <a:extLst>
                  <a:ext uri="{0D108BD9-81ED-4DB2-BD59-A6C34878D82A}">
                    <a16:rowId xmlns:a16="http://schemas.microsoft.com/office/drawing/2014/main" val="3618224427"/>
                  </a:ext>
                </a:extLst>
              </a:tr>
            </a:tbl>
          </a:graphicData>
        </a:graphic>
      </p:graphicFrame>
    </p:spTree>
    <p:extLst>
      <p:ext uri="{BB962C8B-B14F-4D97-AF65-F5344CB8AC3E}">
        <p14:creationId xmlns:p14="http://schemas.microsoft.com/office/powerpoint/2010/main" val="254588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1667F-3C0D-0B06-019F-E8309AA66BC6}"/>
              </a:ext>
            </a:extLst>
          </p:cNvPr>
          <p:cNvPicPr>
            <a:picLocks noChangeAspect="1"/>
          </p:cNvPicPr>
          <p:nvPr/>
        </p:nvPicPr>
        <p:blipFill rotWithShape="1">
          <a:blip r:embed="rId2"/>
          <a:srcRect l="21201" t="16993" r="10968" b="25589"/>
          <a:stretch/>
        </p:blipFill>
        <p:spPr>
          <a:xfrm>
            <a:off x="957264" y="385763"/>
            <a:ext cx="10901362" cy="5767447"/>
          </a:xfrm>
          <a:prstGeom prst="rect">
            <a:avLst/>
          </a:prstGeom>
        </p:spPr>
      </p:pic>
    </p:spTree>
    <p:extLst>
      <p:ext uri="{BB962C8B-B14F-4D97-AF65-F5344CB8AC3E}">
        <p14:creationId xmlns:p14="http://schemas.microsoft.com/office/powerpoint/2010/main" val="327119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6655-D72F-6DD2-3A11-40C686FB497E}"/>
              </a:ext>
            </a:extLst>
          </p:cNvPr>
          <p:cNvSpPr>
            <a:spLocks noGrp="1"/>
          </p:cNvSpPr>
          <p:nvPr>
            <p:ph type="title"/>
          </p:nvPr>
        </p:nvSpPr>
        <p:spPr>
          <a:xfrm>
            <a:off x="838200" y="365125"/>
            <a:ext cx="10515600" cy="677863"/>
          </a:xfrm>
        </p:spPr>
        <p:txBody>
          <a:bodyPr>
            <a:normAutofit fontScale="90000"/>
          </a:bodyPr>
          <a:lstStyle/>
          <a:p>
            <a:r>
              <a:rPr lang="en-GB" dirty="0"/>
              <a:t>“It just going out for a coffee”….</a:t>
            </a:r>
          </a:p>
        </p:txBody>
      </p:sp>
      <p:graphicFrame>
        <p:nvGraphicFramePr>
          <p:cNvPr id="4" name="Table 4">
            <a:extLst>
              <a:ext uri="{FF2B5EF4-FFF2-40B4-BE49-F238E27FC236}">
                <a16:creationId xmlns:a16="http://schemas.microsoft.com/office/drawing/2014/main" id="{80E34A3F-19E4-9D69-6939-6553D6BFEB9F}"/>
              </a:ext>
            </a:extLst>
          </p:cNvPr>
          <p:cNvGraphicFramePr>
            <a:graphicFrameLocks noGrp="1"/>
          </p:cNvGraphicFramePr>
          <p:nvPr>
            <p:ph idx="1"/>
          </p:nvPr>
        </p:nvGraphicFramePr>
        <p:xfrm>
          <a:off x="838200" y="1243013"/>
          <a:ext cx="10891840" cy="5357815"/>
        </p:xfrm>
        <a:graphic>
          <a:graphicData uri="http://schemas.openxmlformats.org/drawingml/2006/table">
            <a:tbl>
              <a:tblPr firstRow="1" bandRow="1">
                <a:tableStyleId>{5C22544A-7EE6-4342-B048-85BDC9FD1C3A}</a:tableStyleId>
              </a:tblPr>
              <a:tblGrid>
                <a:gridCol w="2178368">
                  <a:extLst>
                    <a:ext uri="{9D8B030D-6E8A-4147-A177-3AD203B41FA5}">
                      <a16:colId xmlns:a16="http://schemas.microsoft.com/office/drawing/2014/main" val="2043775098"/>
                    </a:ext>
                  </a:extLst>
                </a:gridCol>
                <a:gridCol w="2178368">
                  <a:extLst>
                    <a:ext uri="{9D8B030D-6E8A-4147-A177-3AD203B41FA5}">
                      <a16:colId xmlns:a16="http://schemas.microsoft.com/office/drawing/2014/main" val="360921483"/>
                    </a:ext>
                  </a:extLst>
                </a:gridCol>
                <a:gridCol w="2178368">
                  <a:extLst>
                    <a:ext uri="{9D8B030D-6E8A-4147-A177-3AD203B41FA5}">
                      <a16:colId xmlns:a16="http://schemas.microsoft.com/office/drawing/2014/main" val="2533802388"/>
                    </a:ext>
                  </a:extLst>
                </a:gridCol>
                <a:gridCol w="2178368">
                  <a:extLst>
                    <a:ext uri="{9D8B030D-6E8A-4147-A177-3AD203B41FA5}">
                      <a16:colId xmlns:a16="http://schemas.microsoft.com/office/drawing/2014/main" val="957395740"/>
                    </a:ext>
                  </a:extLst>
                </a:gridCol>
                <a:gridCol w="2178368">
                  <a:extLst>
                    <a:ext uri="{9D8B030D-6E8A-4147-A177-3AD203B41FA5}">
                      <a16:colId xmlns:a16="http://schemas.microsoft.com/office/drawing/2014/main" val="2409339307"/>
                    </a:ext>
                  </a:extLst>
                </a:gridCol>
              </a:tblGrid>
              <a:tr h="1395668">
                <a:tc>
                  <a:txBody>
                    <a:bodyPr/>
                    <a:lstStyle/>
                    <a:p>
                      <a:r>
                        <a:rPr lang="en-GB" dirty="0"/>
                        <a:t>What can I smell?</a:t>
                      </a:r>
                    </a:p>
                  </a:txBody>
                  <a:tcPr/>
                </a:tc>
                <a:tc>
                  <a:txBody>
                    <a:bodyPr/>
                    <a:lstStyle/>
                    <a:p>
                      <a:r>
                        <a:rPr lang="en-GB" dirty="0"/>
                        <a:t>What can I see?</a:t>
                      </a:r>
                    </a:p>
                  </a:txBody>
                  <a:tcPr/>
                </a:tc>
                <a:tc>
                  <a:txBody>
                    <a:bodyPr/>
                    <a:lstStyle/>
                    <a:p>
                      <a:r>
                        <a:rPr lang="en-GB" dirty="0"/>
                        <a:t>What can I feel?</a:t>
                      </a:r>
                    </a:p>
                  </a:txBody>
                  <a:tcPr/>
                </a:tc>
                <a:tc>
                  <a:txBody>
                    <a:bodyPr/>
                    <a:lstStyle/>
                    <a:p>
                      <a:r>
                        <a:rPr lang="en-GB" dirty="0"/>
                        <a:t>What can I hear?</a:t>
                      </a:r>
                    </a:p>
                  </a:txBody>
                  <a:tcPr/>
                </a:tc>
                <a:tc>
                  <a:txBody>
                    <a:bodyPr/>
                    <a:lstStyle/>
                    <a:p>
                      <a:r>
                        <a:rPr lang="en-GB" dirty="0"/>
                        <a:t>What is my body telling me?</a:t>
                      </a:r>
                    </a:p>
                  </a:txBody>
                  <a:tcPr/>
                </a:tc>
                <a:extLst>
                  <a:ext uri="{0D108BD9-81ED-4DB2-BD59-A6C34878D82A}">
                    <a16:rowId xmlns:a16="http://schemas.microsoft.com/office/drawing/2014/main" val="2067843067"/>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91902420"/>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73147857"/>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5983159"/>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637763979"/>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39646124"/>
                  </a:ext>
                </a:extLst>
              </a:tr>
              <a:tr h="56602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22620551"/>
                  </a:ext>
                </a:extLst>
              </a:tr>
              <a:tr h="5660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197461290"/>
                  </a:ext>
                </a:extLst>
              </a:tr>
            </a:tbl>
          </a:graphicData>
        </a:graphic>
      </p:graphicFrame>
    </p:spTree>
    <p:extLst>
      <p:ext uri="{BB962C8B-B14F-4D97-AF65-F5344CB8AC3E}">
        <p14:creationId xmlns:p14="http://schemas.microsoft.com/office/powerpoint/2010/main" val="170521241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{3E3C922F-434D-BC43-92BA-AA4BD73DCB34}tf10001072</Template>
  <TotalTime>20630</TotalTime>
  <Words>2027</Words>
  <Application>Microsoft Macintosh PowerPoint</Application>
  <PresentationFormat>Widescreen</PresentationFormat>
  <Paragraphs>281</Paragraphs>
  <Slides>19</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Arial</vt:lpstr>
      <vt:lpstr>ArialMT</vt:lpstr>
      <vt:lpstr>Bernard MT Condensed</vt:lpstr>
      <vt:lpstr>Calibri</vt:lpstr>
      <vt:lpstr>Forte</vt:lpstr>
      <vt:lpstr>Franklin Gothic Book</vt:lpstr>
      <vt:lpstr>GillSansMT</vt:lpstr>
      <vt:lpstr>LeelawadeeUI</vt:lpstr>
      <vt:lpstr>Lucida Calligraphy</vt:lpstr>
      <vt:lpstr>SegoeUI</vt:lpstr>
      <vt:lpstr>Times</vt:lpstr>
      <vt:lpstr>Times,Italic</vt:lpstr>
      <vt:lpstr>TimesNewRomanPSMT</vt:lpstr>
      <vt:lpstr>Crop</vt:lpstr>
      <vt:lpstr>  ARFID, making sense of food and  Sense-SATIONAL Food project BOOKLET </vt:lpstr>
      <vt:lpstr>PowerPoint Presentation</vt:lpstr>
      <vt:lpstr>PowerPoint Presentation</vt:lpstr>
      <vt:lpstr>Recognising hunger cues</vt:lpstr>
      <vt:lpstr>My Tummy Talk Sheet</vt:lpstr>
      <vt:lpstr>PowerPoint Presentation</vt:lpstr>
      <vt:lpstr>PowerPoint Presentation</vt:lpstr>
      <vt:lpstr>PowerPoint Presentation</vt:lpstr>
      <vt:lpstr>“It just going out for a coffee”….</vt:lpstr>
      <vt:lpstr>PowerPoint Presentation</vt:lpstr>
      <vt:lpstr>PowerPoint Presentation</vt:lpstr>
      <vt:lpstr>PowerPoint Presentation</vt:lpstr>
      <vt:lpstr>PowerPoint Presentation</vt:lpstr>
      <vt:lpstr>Reasonable adjustments  and ARFID</vt:lpstr>
      <vt:lpstr>PowerPoint Presentation</vt:lpstr>
      <vt:lpstr>KEY QUESTIONS TO ASK INPATIENT SETTING  </vt:lpstr>
      <vt:lpstr>Contact- Beth</vt:lpstr>
      <vt:lpstr>Contact- Sarah</vt:lpstr>
      <vt:lpstr>This is to certify that  ………………………………………………… attended ARFID awareness and Sense-ational Food Project Course on the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ARFID, making sense of food and  Sense-SATIONAL Food project BOOKLET </dc:title>
  <dc:creator>beth kitchen</dc:creator>
  <cp:lastModifiedBy>beth kitchen</cp:lastModifiedBy>
  <cp:revision>2</cp:revision>
  <dcterms:created xsi:type="dcterms:W3CDTF">2023-06-05T08:04:41Z</dcterms:created>
  <dcterms:modified xsi:type="dcterms:W3CDTF">2024-01-24T15:46:05Z</dcterms:modified>
</cp:coreProperties>
</file>