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7556500" cy="10693400"/>
  <p:notesSz cx="6858000" cy="9144000"/>
  <p:embeddedFontLst>
    <p:embeddedFont>
      <p:font typeface="Canva Sans Bold" charset="1" panose="020B08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9225985"/>
          </a:xfrm>
          <a:custGeom>
            <a:avLst/>
            <a:gdLst/>
            <a:ahLst/>
            <a:cxnLst/>
            <a:rect r="r" b="b" t="t" l="l"/>
            <a:pathLst>
              <a:path h="9225985" w="7560000">
                <a:moveTo>
                  <a:pt x="0" y="0"/>
                </a:moveTo>
                <a:lnTo>
                  <a:pt x="7560000" y="0"/>
                </a:lnTo>
                <a:lnTo>
                  <a:pt x="7560000" y="9225985"/>
                </a:lnTo>
                <a:lnTo>
                  <a:pt x="0" y="9225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" t="0" r="0" b="-231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6689" y="9225985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7" y="0"/>
                </a:lnTo>
                <a:lnTo>
                  <a:pt x="1302757" y="1466015"/>
                </a:lnTo>
                <a:lnTo>
                  <a:pt x="0" y="1466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54137"/>
            <a:ext cx="7560000" cy="7560000"/>
          </a:xfrm>
          <a:custGeom>
            <a:avLst/>
            <a:gdLst/>
            <a:ahLst/>
            <a:cxnLst/>
            <a:rect r="r" b="b" t="t" l="l"/>
            <a:pathLst>
              <a:path h="7560000" w="7560000">
                <a:moveTo>
                  <a:pt x="0" y="0"/>
                </a:moveTo>
                <a:lnTo>
                  <a:pt x="7560000" y="0"/>
                </a:lnTo>
                <a:lnTo>
                  <a:pt x="7560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33817" y="7090328"/>
            <a:ext cx="2770183" cy="723809"/>
            <a:chOff x="0" y="0"/>
            <a:chExt cx="992771" cy="2593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92771" cy="259397"/>
            </a:xfrm>
            <a:custGeom>
              <a:avLst/>
              <a:gdLst/>
              <a:ahLst/>
              <a:cxnLst/>
              <a:rect r="r" b="b" t="t" l="l"/>
              <a:pathLst>
                <a:path h="259397" w="992771">
                  <a:moveTo>
                    <a:pt x="0" y="0"/>
                  </a:moveTo>
                  <a:lnTo>
                    <a:pt x="992771" y="0"/>
                  </a:lnTo>
                  <a:lnTo>
                    <a:pt x="992771" y="259397"/>
                  </a:lnTo>
                  <a:lnTo>
                    <a:pt x="0" y="259397"/>
                  </a:lnTo>
                  <a:close/>
                </a:path>
              </a:pathLst>
            </a:custGeom>
            <a:solidFill>
              <a:srgbClr val="D9E5F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992771" cy="287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971444" y="8530490"/>
            <a:ext cx="1424990" cy="1603565"/>
          </a:xfrm>
          <a:custGeom>
            <a:avLst/>
            <a:gdLst/>
            <a:ahLst/>
            <a:cxnLst/>
            <a:rect r="r" b="b" t="t" l="l"/>
            <a:pathLst>
              <a:path h="1603565" w="1424990">
                <a:moveTo>
                  <a:pt x="0" y="0"/>
                </a:moveTo>
                <a:lnTo>
                  <a:pt x="1424990" y="0"/>
                </a:lnTo>
                <a:lnTo>
                  <a:pt x="1424990" y="1603565"/>
                </a:lnTo>
                <a:lnTo>
                  <a:pt x="0" y="160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45261" y="8606006"/>
            <a:ext cx="3701207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Seeking Vestibular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9675627"/>
          </a:xfrm>
          <a:custGeom>
            <a:avLst/>
            <a:gdLst/>
            <a:ahLst/>
            <a:cxnLst/>
            <a:rect r="r" b="b" t="t" l="l"/>
            <a:pathLst>
              <a:path h="9675627" w="7128000">
                <a:moveTo>
                  <a:pt x="0" y="0"/>
                </a:moveTo>
                <a:lnTo>
                  <a:pt x="7128000" y="0"/>
                </a:lnTo>
                <a:lnTo>
                  <a:pt x="7128000" y="9675627"/>
                </a:lnTo>
                <a:lnTo>
                  <a:pt x="0" y="9675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5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19010" y="9088435"/>
            <a:ext cx="1424990" cy="1603565"/>
          </a:xfrm>
          <a:custGeom>
            <a:avLst/>
            <a:gdLst/>
            <a:ahLst/>
            <a:cxnLst/>
            <a:rect r="r" b="b" t="t" l="l"/>
            <a:pathLst>
              <a:path h="1603565" w="1424990">
                <a:moveTo>
                  <a:pt x="0" y="0"/>
                </a:moveTo>
                <a:lnTo>
                  <a:pt x="1424990" y="0"/>
                </a:lnTo>
                <a:lnTo>
                  <a:pt x="1424990" y="1603565"/>
                </a:lnTo>
                <a:lnTo>
                  <a:pt x="0" y="160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8952398"/>
          </a:xfrm>
          <a:custGeom>
            <a:avLst/>
            <a:gdLst/>
            <a:ahLst/>
            <a:cxnLst/>
            <a:rect r="r" b="b" t="t" l="l"/>
            <a:pathLst>
              <a:path h="8952398" w="7128000">
                <a:moveTo>
                  <a:pt x="0" y="0"/>
                </a:moveTo>
                <a:lnTo>
                  <a:pt x="7128000" y="0"/>
                </a:lnTo>
                <a:lnTo>
                  <a:pt x="7128000" y="8952398"/>
                </a:lnTo>
                <a:lnTo>
                  <a:pt x="0" y="8952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94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19010" y="8952398"/>
            <a:ext cx="1424990" cy="1603565"/>
          </a:xfrm>
          <a:custGeom>
            <a:avLst/>
            <a:gdLst/>
            <a:ahLst/>
            <a:cxnLst/>
            <a:rect r="r" b="b" t="t" l="l"/>
            <a:pathLst>
              <a:path h="1603565" w="1424990">
                <a:moveTo>
                  <a:pt x="0" y="0"/>
                </a:moveTo>
                <a:lnTo>
                  <a:pt x="1424990" y="0"/>
                </a:lnTo>
                <a:lnTo>
                  <a:pt x="1424990" y="1603565"/>
                </a:lnTo>
                <a:lnTo>
                  <a:pt x="0" y="160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9108772"/>
          </a:xfrm>
          <a:custGeom>
            <a:avLst/>
            <a:gdLst/>
            <a:ahLst/>
            <a:cxnLst/>
            <a:rect r="r" b="b" t="t" l="l"/>
            <a:pathLst>
              <a:path h="9108772" w="7128000">
                <a:moveTo>
                  <a:pt x="0" y="0"/>
                </a:moveTo>
                <a:lnTo>
                  <a:pt x="7128000" y="0"/>
                </a:lnTo>
                <a:lnTo>
                  <a:pt x="7128000" y="9108772"/>
                </a:lnTo>
                <a:lnTo>
                  <a:pt x="0" y="910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73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1505" y="9088435"/>
            <a:ext cx="1424990" cy="1603565"/>
          </a:xfrm>
          <a:custGeom>
            <a:avLst/>
            <a:gdLst/>
            <a:ahLst/>
            <a:cxnLst/>
            <a:rect r="r" b="b" t="t" l="l"/>
            <a:pathLst>
              <a:path h="1603565" w="1424990">
                <a:moveTo>
                  <a:pt x="0" y="0"/>
                </a:moveTo>
                <a:lnTo>
                  <a:pt x="1424990" y="0"/>
                </a:lnTo>
                <a:lnTo>
                  <a:pt x="1424990" y="1603565"/>
                </a:lnTo>
                <a:lnTo>
                  <a:pt x="0" y="160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969" y="0"/>
            <a:ext cx="7092031" cy="9773361"/>
          </a:xfrm>
          <a:custGeom>
            <a:avLst/>
            <a:gdLst/>
            <a:ahLst/>
            <a:cxnLst/>
            <a:rect r="r" b="b" t="t" l="l"/>
            <a:pathLst>
              <a:path h="9773361" w="7092031">
                <a:moveTo>
                  <a:pt x="0" y="0"/>
                </a:moveTo>
                <a:lnTo>
                  <a:pt x="7092031" y="0"/>
                </a:lnTo>
                <a:lnTo>
                  <a:pt x="7092031" y="9773361"/>
                </a:lnTo>
                <a:lnTo>
                  <a:pt x="0" y="9773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7" t="0" r="0" b="-93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27304" y="9466298"/>
            <a:ext cx="1151837" cy="307062"/>
            <a:chOff x="0" y="0"/>
            <a:chExt cx="412792" cy="1100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2792" cy="110044"/>
            </a:xfrm>
            <a:custGeom>
              <a:avLst/>
              <a:gdLst/>
              <a:ahLst/>
              <a:cxnLst/>
              <a:rect r="r" b="b" t="t" l="l"/>
              <a:pathLst>
                <a:path h="110044" w="412792">
                  <a:moveTo>
                    <a:pt x="0" y="0"/>
                  </a:moveTo>
                  <a:lnTo>
                    <a:pt x="412792" y="0"/>
                  </a:lnTo>
                  <a:lnTo>
                    <a:pt x="412792" y="110044"/>
                  </a:lnTo>
                  <a:lnTo>
                    <a:pt x="0" y="110044"/>
                  </a:lnTo>
                  <a:close/>
                </a:path>
              </a:pathLst>
            </a:custGeom>
            <a:solidFill>
              <a:srgbClr val="FBEDE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12792" cy="138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10692000"/>
          </a:xfrm>
          <a:custGeom>
            <a:avLst/>
            <a:gdLst/>
            <a:ahLst/>
            <a:cxnLst/>
            <a:rect r="r" b="b" t="t" l="l"/>
            <a:pathLst>
              <a:path h="10692000" w="7128000">
                <a:moveTo>
                  <a:pt x="0" y="0"/>
                </a:moveTo>
                <a:lnTo>
                  <a:pt x="7128000" y="0"/>
                </a:lnTo>
                <a:lnTo>
                  <a:pt x="7128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41242" y="3381516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8" y="0"/>
                </a:lnTo>
                <a:lnTo>
                  <a:pt x="1302758" y="1466014"/>
                </a:lnTo>
                <a:lnTo>
                  <a:pt x="0" y="1466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8831564"/>
          </a:xfrm>
          <a:custGeom>
            <a:avLst/>
            <a:gdLst/>
            <a:ahLst/>
            <a:cxnLst/>
            <a:rect r="r" b="b" t="t" l="l"/>
            <a:pathLst>
              <a:path h="8831564" w="7560000">
                <a:moveTo>
                  <a:pt x="0" y="0"/>
                </a:moveTo>
                <a:lnTo>
                  <a:pt x="7560000" y="0"/>
                </a:lnTo>
                <a:lnTo>
                  <a:pt x="7560000" y="8831564"/>
                </a:lnTo>
                <a:lnTo>
                  <a:pt x="0" y="88315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2840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6689" y="9225985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7" y="0"/>
                </a:lnTo>
                <a:lnTo>
                  <a:pt x="1302757" y="1466015"/>
                </a:lnTo>
                <a:lnTo>
                  <a:pt x="0" y="1466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460034" cy="7460034"/>
          </a:xfrm>
          <a:custGeom>
            <a:avLst/>
            <a:gdLst/>
            <a:ahLst/>
            <a:cxnLst/>
            <a:rect r="r" b="b" t="t" l="l"/>
            <a:pathLst>
              <a:path h="7460034" w="7460034">
                <a:moveTo>
                  <a:pt x="0" y="0"/>
                </a:moveTo>
                <a:lnTo>
                  <a:pt x="7460034" y="0"/>
                </a:lnTo>
                <a:lnTo>
                  <a:pt x="7460034" y="7460034"/>
                </a:lnTo>
                <a:lnTo>
                  <a:pt x="0" y="7460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42765" y="7058944"/>
            <a:ext cx="1183983" cy="401090"/>
            <a:chOff x="0" y="0"/>
            <a:chExt cx="424313" cy="143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4313" cy="143742"/>
            </a:xfrm>
            <a:custGeom>
              <a:avLst/>
              <a:gdLst/>
              <a:ahLst/>
              <a:cxnLst/>
              <a:rect r="r" b="b" t="t" l="l"/>
              <a:pathLst>
                <a:path h="143742" w="424313">
                  <a:moveTo>
                    <a:pt x="0" y="0"/>
                  </a:moveTo>
                  <a:lnTo>
                    <a:pt x="424313" y="0"/>
                  </a:lnTo>
                  <a:lnTo>
                    <a:pt x="424313" y="143742"/>
                  </a:lnTo>
                  <a:lnTo>
                    <a:pt x="0" y="143742"/>
                  </a:lnTo>
                  <a:close/>
                </a:path>
              </a:pathLst>
            </a:custGeom>
            <a:solidFill>
              <a:srgbClr val="FFF8E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24313" cy="1723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096689" y="9225985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7" y="0"/>
                </a:lnTo>
                <a:lnTo>
                  <a:pt x="1302757" y="1466015"/>
                </a:lnTo>
                <a:lnTo>
                  <a:pt x="0" y="1466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8479131"/>
          </a:xfrm>
          <a:custGeom>
            <a:avLst/>
            <a:gdLst/>
            <a:ahLst/>
            <a:cxnLst/>
            <a:rect r="r" b="b" t="t" l="l"/>
            <a:pathLst>
              <a:path h="8479131" w="7560000">
                <a:moveTo>
                  <a:pt x="0" y="0"/>
                </a:moveTo>
                <a:lnTo>
                  <a:pt x="7560000" y="0"/>
                </a:lnTo>
                <a:lnTo>
                  <a:pt x="7560000" y="8479131"/>
                </a:lnTo>
                <a:lnTo>
                  <a:pt x="0" y="8479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37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6689" y="9225985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7" y="0"/>
                </a:lnTo>
                <a:lnTo>
                  <a:pt x="1302757" y="1466015"/>
                </a:lnTo>
                <a:lnTo>
                  <a:pt x="0" y="1466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222936" cy="9734267"/>
          </a:xfrm>
          <a:custGeom>
            <a:avLst/>
            <a:gdLst/>
            <a:ahLst/>
            <a:cxnLst/>
            <a:rect r="r" b="b" t="t" l="l"/>
            <a:pathLst>
              <a:path h="9734267" w="7222936">
                <a:moveTo>
                  <a:pt x="0" y="0"/>
                </a:moveTo>
                <a:lnTo>
                  <a:pt x="7222936" y="0"/>
                </a:lnTo>
                <a:lnTo>
                  <a:pt x="7222936" y="9734267"/>
                </a:lnTo>
                <a:lnTo>
                  <a:pt x="0" y="97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3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96689" y="9225985"/>
            <a:ext cx="1302758" cy="1466015"/>
          </a:xfrm>
          <a:custGeom>
            <a:avLst/>
            <a:gdLst/>
            <a:ahLst/>
            <a:cxnLst/>
            <a:rect r="r" b="b" t="t" l="l"/>
            <a:pathLst>
              <a:path h="1466015" w="1302758">
                <a:moveTo>
                  <a:pt x="0" y="0"/>
                </a:moveTo>
                <a:lnTo>
                  <a:pt x="1302757" y="0"/>
                </a:lnTo>
                <a:lnTo>
                  <a:pt x="1302757" y="1466015"/>
                </a:lnTo>
                <a:lnTo>
                  <a:pt x="0" y="1466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10692000"/>
          </a:xfrm>
          <a:custGeom>
            <a:avLst/>
            <a:gdLst/>
            <a:ahLst/>
            <a:cxnLst/>
            <a:rect r="r" b="b" t="t" l="l"/>
            <a:pathLst>
              <a:path h="10692000" w="7128000">
                <a:moveTo>
                  <a:pt x="0" y="0"/>
                </a:moveTo>
                <a:lnTo>
                  <a:pt x="7128000" y="0"/>
                </a:lnTo>
                <a:lnTo>
                  <a:pt x="7128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97643" y="756000"/>
            <a:ext cx="1012713" cy="1139623"/>
          </a:xfrm>
          <a:custGeom>
            <a:avLst/>
            <a:gdLst/>
            <a:ahLst/>
            <a:cxnLst/>
            <a:rect r="r" b="b" t="t" l="l"/>
            <a:pathLst>
              <a:path h="1139623" w="1012713">
                <a:moveTo>
                  <a:pt x="0" y="0"/>
                </a:moveTo>
                <a:lnTo>
                  <a:pt x="1012714" y="0"/>
                </a:lnTo>
                <a:lnTo>
                  <a:pt x="1012714" y="1139623"/>
                </a:lnTo>
                <a:lnTo>
                  <a:pt x="0" y="1139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00" y="0"/>
            <a:ext cx="7128000" cy="10692000"/>
          </a:xfrm>
          <a:custGeom>
            <a:avLst/>
            <a:gdLst/>
            <a:ahLst/>
            <a:cxnLst/>
            <a:rect r="r" b="b" t="t" l="l"/>
            <a:pathLst>
              <a:path h="10692000" w="7128000">
                <a:moveTo>
                  <a:pt x="0" y="0"/>
                </a:moveTo>
                <a:lnTo>
                  <a:pt x="7128000" y="0"/>
                </a:lnTo>
                <a:lnTo>
                  <a:pt x="7128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50997" y="185593"/>
            <a:ext cx="893003" cy="1004911"/>
          </a:xfrm>
          <a:custGeom>
            <a:avLst/>
            <a:gdLst/>
            <a:ahLst/>
            <a:cxnLst/>
            <a:rect r="r" b="b" t="t" l="l"/>
            <a:pathLst>
              <a:path h="1004911" w="893003">
                <a:moveTo>
                  <a:pt x="0" y="0"/>
                </a:moveTo>
                <a:lnTo>
                  <a:pt x="893003" y="0"/>
                </a:lnTo>
                <a:lnTo>
                  <a:pt x="893003" y="1004911"/>
                </a:lnTo>
                <a:lnTo>
                  <a:pt x="0" y="100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7246" y="471384"/>
            <a:ext cx="7342754" cy="7342754"/>
          </a:xfrm>
          <a:custGeom>
            <a:avLst/>
            <a:gdLst/>
            <a:ahLst/>
            <a:cxnLst/>
            <a:rect r="r" b="b" t="t" l="l"/>
            <a:pathLst>
              <a:path h="7342754" w="7342754">
                <a:moveTo>
                  <a:pt x="0" y="0"/>
                </a:moveTo>
                <a:lnTo>
                  <a:pt x="7342754" y="0"/>
                </a:lnTo>
                <a:lnTo>
                  <a:pt x="7342754" y="7342753"/>
                </a:lnTo>
                <a:lnTo>
                  <a:pt x="0" y="7342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011153" y="4142760"/>
            <a:ext cx="2228907" cy="567435"/>
            <a:chOff x="0" y="0"/>
            <a:chExt cx="798790" cy="20335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8790" cy="203356"/>
            </a:xfrm>
            <a:custGeom>
              <a:avLst/>
              <a:gdLst/>
              <a:ahLst/>
              <a:cxnLst/>
              <a:rect r="r" b="b" t="t" l="l"/>
              <a:pathLst>
                <a:path h="203356" w="798790">
                  <a:moveTo>
                    <a:pt x="0" y="0"/>
                  </a:moveTo>
                  <a:lnTo>
                    <a:pt x="798790" y="0"/>
                  </a:lnTo>
                  <a:lnTo>
                    <a:pt x="798790" y="203356"/>
                  </a:lnTo>
                  <a:lnTo>
                    <a:pt x="0" y="203356"/>
                  </a:lnTo>
                  <a:close/>
                </a:path>
              </a:pathLst>
            </a:custGeom>
            <a:solidFill>
              <a:srgbClr val="F7F1E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798790" cy="2319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053364" y="7549966"/>
            <a:ext cx="510243" cy="264171"/>
            <a:chOff x="0" y="0"/>
            <a:chExt cx="182860" cy="946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2860" cy="94673"/>
            </a:xfrm>
            <a:custGeom>
              <a:avLst/>
              <a:gdLst/>
              <a:ahLst/>
              <a:cxnLst/>
              <a:rect r="r" b="b" t="t" l="l"/>
              <a:pathLst>
                <a:path h="94673" w="182860">
                  <a:moveTo>
                    <a:pt x="0" y="0"/>
                  </a:moveTo>
                  <a:lnTo>
                    <a:pt x="182860" y="0"/>
                  </a:lnTo>
                  <a:lnTo>
                    <a:pt x="182860" y="94673"/>
                  </a:lnTo>
                  <a:lnTo>
                    <a:pt x="0" y="94673"/>
                  </a:lnTo>
                  <a:close/>
                </a:path>
              </a:pathLst>
            </a:custGeom>
            <a:solidFill>
              <a:srgbClr val="F7F1E6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82860" cy="1232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45435" y="6831261"/>
            <a:ext cx="1017010" cy="391515"/>
            <a:chOff x="0" y="0"/>
            <a:chExt cx="364473" cy="1403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64473" cy="140310"/>
            </a:xfrm>
            <a:custGeom>
              <a:avLst/>
              <a:gdLst/>
              <a:ahLst/>
              <a:cxnLst/>
              <a:rect r="r" b="b" t="t" l="l"/>
              <a:pathLst>
                <a:path h="140310" w="364473">
                  <a:moveTo>
                    <a:pt x="0" y="0"/>
                  </a:moveTo>
                  <a:lnTo>
                    <a:pt x="364473" y="0"/>
                  </a:lnTo>
                  <a:lnTo>
                    <a:pt x="364473" y="140310"/>
                  </a:lnTo>
                  <a:lnTo>
                    <a:pt x="0" y="140310"/>
                  </a:lnTo>
                  <a:close/>
                </a:path>
              </a:pathLst>
            </a:custGeom>
            <a:solidFill>
              <a:srgbClr val="F7F1E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364473" cy="168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90767" y="6901342"/>
            <a:ext cx="253570" cy="251352"/>
          </a:xfrm>
          <a:custGeom>
            <a:avLst/>
            <a:gdLst/>
            <a:ahLst/>
            <a:cxnLst/>
            <a:rect r="r" b="b" t="t" l="l"/>
            <a:pathLst>
              <a:path h="251352" w="253570">
                <a:moveTo>
                  <a:pt x="0" y="0"/>
                </a:moveTo>
                <a:lnTo>
                  <a:pt x="253571" y="0"/>
                </a:lnTo>
                <a:lnTo>
                  <a:pt x="253571" y="251352"/>
                </a:lnTo>
                <a:lnTo>
                  <a:pt x="0" y="25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71444" y="8530490"/>
            <a:ext cx="1424990" cy="1603565"/>
          </a:xfrm>
          <a:custGeom>
            <a:avLst/>
            <a:gdLst/>
            <a:ahLst/>
            <a:cxnLst/>
            <a:rect r="r" b="b" t="t" l="l"/>
            <a:pathLst>
              <a:path h="1603565" w="1424990">
                <a:moveTo>
                  <a:pt x="0" y="0"/>
                </a:moveTo>
                <a:lnTo>
                  <a:pt x="1424990" y="0"/>
                </a:lnTo>
                <a:lnTo>
                  <a:pt x="1424990" y="1603565"/>
                </a:lnTo>
                <a:lnTo>
                  <a:pt x="0" y="1603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4788" y="8794428"/>
            <a:ext cx="3994845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Avoiding Vestibular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DAGyGSOF5wA</dc:identifier>
  <dcterms:modified xsi:type="dcterms:W3CDTF">2011-08-01T06:04:30Z</dcterms:modified>
  <cp:revision>1</cp:revision>
  <dc:title>Signs of "too much' or "too little" Senses</dc:title>
</cp:coreProperties>
</file>