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3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customXml" Target="../customXml/item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notesMaster" Target="notesMasters/notesMaster1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viewProps" Target="viewProps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Wealth Strategies -Spanish 2024.jpg" descr="Wealth Strategies -Spanish 2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Wealth Strategies -Spanish 202410.jpg" descr="Wealth Strategies -Spanish 2024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Wealth Strategies -Spanish 202411.jpg" descr="Wealth Strategies -Spanish 2024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Wealth Strategies -Spanish 202412.jpg" descr="Wealth Strategies -Spanish 2024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Wealth Strategies -Spanish 202413.jpg" descr="Wealth Strategies -Spanish 2024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Wealth Strategies -Spanish 202414.jpg" descr="Wealth Strategies -Spanish 2024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Wealth Strategies -Spanish 202415.jpg" descr="Wealth Strategies -Spanish 2024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Wealth Strategies -Spanish 202416.jpg" descr="Wealth Strategies -Spanish 2024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Wealth Strategies -Spanish 202417.jpg" descr="Wealth Strategies -Spanish 2024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Wealth Strategies -Spanish 202418.jpg" descr="Wealth Strategies -Spanish 2024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Wealth Strategies -Spanish 202419.jpg" descr="Wealth Strategies -Spanish 2024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Wealth Strategies -Spanish 20242.jpg" descr="Wealth Strategies -Spanish 202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Wealth Strategies -Spanish 202420.jpg" descr="Wealth Strategies -Spanish 2024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Wealth Strategies -Spanish 202421.jpg" descr="Wealth Strategies -Spanish 2024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Wealth Strategies -Spanish 202422.jpg" descr="Wealth Strategies -Spanish 2024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Wealth Strategies -Spanish 202423.jpg" descr="Wealth Strategies -Spanish 2024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Wealth Strategies -Spanish 202424.jpg" descr="Wealth Strategies -Spanish 2024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Wealth Strategies -Spanish 202425.jpg" descr="Wealth Strategies -Spanish 2024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Wealth Strategies -Spanish 202426.jpg" descr="Wealth Strategies -Spanish 2024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Wealth Strategies -Spanish 202427.jpg" descr="Wealth Strategies -Spanish 2024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Wealth Strategies -Spanish 202428.jpg" descr="Wealth Strategies -Spanish 2024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Wealth Strategies -Spanish 202429.jpg" descr="Wealth Strategies -Spanish 2024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Wealth Strategies -Spanish 20243.jpg" descr="Wealth Strategies -Spanish 202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Wealth Strategies -Spanish 202430.jpg" descr="Wealth Strategies -Spanish 2024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Wealth Strategies -Spanish 202431.jpg" descr="Wealth Strategies -Spanish 2024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Wealth Strategies -Spanish 202432.jpg" descr="Wealth Strategies -Spanish 2024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Wealth Strategies -Spanish 202433.jpg" descr="Wealth Strategies -Spanish 2024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Wealth Strategies -Spanish 202434.jpg" descr="Wealth Strategies -Spanish 2024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Wealth Strategies -Spanish 202435.jpg" descr="Wealth Strategies -Spanish 2024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Wealth Strategies -Spanish 202436.jpg" descr="Wealth Strategies -Spanish 2024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Wealth Strategies -Spanish 202437.jpg" descr="Wealth Strategies -Spanish 2024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Wealth Strategies -Spanish 202438.jpg" descr="Wealth Strategies -Spanish 2024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Wealth Strategies -Spanish 202439.jpg" descr="Wealth Strategies -Spanish 2024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Wealth Strategies -Spanish 20244.jpg" descr="Wealth Strategies -Spanish 202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Wealth Strategies -Spanish 202440.jpg" descr="Wealth Strategies -Spanish 2024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Wealth Strategies -Spanish 202441.jpg" descr="Wealth Strategies -Spanish 2024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Wealth Strategies -202442.jpg" descr="Wealth Strategies -2024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Wealth Strategies -Spanish 2024.jpg" descr="Wealth Strategies -Spanish 2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Wealth Strategies -Spanish 20242.jpg" descr="Wealth Strategies -Spanish 202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Wealth Strategies -Spanish Presentation 20243.jpg" descr="Wealth Strategies -Spanish Presentation 202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Wealth Strategies -Spanish Presentation 20244.jpg" descr="Wealth Strategies -Spanish Presentation 202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Wealth Strategies -Spanish Presentation 20245.jpg" descr="Wealth Strategies -Spanish Presentation 202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Wealth Strategies -Spanish Presentation 20246.jpg" descr="Wealth Strategies -Spanish Presentation 202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Wealth Strategies -Spanish 20247.jpg" descr="Wealth Strategies -Spanish 202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Wealth Strategies -Spanish 20245.jpg" descr="Wealth Strategies -Spanish 202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Wealth Strategies -Spanish Presentation 20248.jpg" descr="Wealth Strategies -Spanish Presentation 202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Wealth Strategies -Spanish 20249.jpg" descr="Wealth Strategies -Spanish 202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Wealth Strategies -Spanish 202410.jpg" descr="Wealth Strategies -Spanish 2024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Wealth Strategies -Spanish Presentation 202411.jpg" descr="Wealth Strategies -Spanish Presentation 2024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Wealth Strategies -Spanish Presentation 202412.jpg" descr="Wealth Strategies -Spanish Presentation 2024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4" name="Wealth Strategies -Spanish 202412.jpg" descr="Wealth Strategies -Spanish 2024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Wealth Strategies -Spanish Presentation 202414.jpg" descr="Wealth Strategies -Spanish Presentation 2024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Wealth Strategies -Spanish Presentation 202415.jpg" descr="Wealth Strategies -Spanish Presentation 2024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Wealth Strategies -Spanish 202416.jpg" descr="Wealth Strategies -Spanish 2024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Wealth Strategies -Spanish Presentation 202417.jpg" descr="Wealth Strategies -Spanish Presentation 2024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Wealth Strategies -Spanish 20246.jpg" descr="Wealth Strategies -Spanish 202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Wealth Strategies -Spanish Presentation 202418.jpg" descr="Wealth Strategies -Spanish Presentation 2024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Wealth Strategies -Spanish 202419.jpg" descr="Wealth Strategies -Spanish 2024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Wealth Strategies -Spanish Presentation 202420.jpg" descr="Wealth Strategies -Spanish Presentation 2024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4" name="Wealth Strategies -Spanish 202421.jpg" descr="Wealth Strategies -Spanish 2024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Wealth Strategies -Spanish 202422.jpg" descr="Wealth Strategies -Spanish 2024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4" name="Wealth Strategies -Spanish 202423.jpg" descr="Wealth Strategies -Spanish 2024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Wealth Strategies -Spanish 202424.jpg" descr="Wealth Strategies -Spanish 2024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4" name="Wealth Strategies -Spanish 202425.jpg" descr="Wealth Strategies -Spanish 2024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9" name="Wealth Strategies -Spanish Presentation 202426.jpg" descr="Wealth Strategies -Spanish Presentation 2024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4" name="Wealth Strategies -Spanish Presentation 202427.jpg" descr="Wealth Strategies -Spanish Presentation 2024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Wealth Strategies -Spanish 20247.jpg" descr="Wealth Strategies -Spanish 202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Wealth Strategies -Spanish Presentation 202428.jpg" descr="Wealth Strategies -Spanish Presentation 2024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4" name="Wealth Strategies -Spanish Presentation 202429.jpg" descr="Wealth Strategies -Spanish Presentation 2024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Wealth Strategies -Spanish Presentation 202430.jpg" descr="Wealth Strategies -Spanish Presentation 2024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4" name="Wealth Strategies -Spanish Presentation 202431.jpg" descr="Wealth Strategies -Spanish Presentation 2024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Wealth Strategies -Spanish 202432.jpg" descr="Wealth Strategies -Spanish 2024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4" name="Wealth Strategies -Spanish Presentation 202433.jpg" descr="Wealth Strategies -Spanish Presentation 2024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9" name="Wealth Strategies -Spanish Presentation 202434.jpg" descr="Wealth Strategies -Spanish Presentation 2024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4" name="Wealth Strategies -Spanish 202435.jpg" descr="Wealth Strategies -Spanish 2024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9" name="Wealth Strategies -Spanish Presentation 202436.jpg" descr="Wealth Strategies -Spanish Presentation 2024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4" name="Wealth Strategies -Spanish 202437.jpg" descr="Wealth Strategies -Spanish 2024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Wealth Strategies -Spanish 20248.jpg" descr="Wealth Strategies -Spanish 202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9" name="Wealth Strategies -Spanish Presentation 202438.jpg" descr="Wealth Strategies -Spanish Presentation 2024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4" name="Wealth Strategies -Spanish Presentation 202439.jpg" descr="Wealth Strategies -Spanish Presentation 2024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9" name="Wealth Strategies -Spanish Presentation 202440.jpg" descr="Wealth Strategies -Spanish Presentation 2024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4" name="Wealth Strategies -Spanish Presentation 202441.jpg" descr="Wealth Strategies -Spanish Presentation 2024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9" name="Wealth Strategies -Spanish Presentation 202442.jpg" descr="Wealth Strategies -Spanish Presentation 2024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4" name="Wealth Strategies -202442.jpg" descr="Wealth Strategies -2024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Wealth Strategies -Spanish 20249.jpg" descr="Wealth Strategies -Spanish 202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E65FF735325409696ABDA10CC9BE8" ma:contentTypeVersion="19" ma:contentTypeDescription="Create a new document." ma:contentTypeScope="" ma:versionID="f92927db48233b73b33e799416b994fe">
  <xsd:schema xmlns:xsd="http://www.w3.org/2001/XMLSchema" xmlns:xs="http://www.w3.org/2001/XMLSchema" xmlns:p="http://schemas.microsoft.com/office/2006/metadata/properties" xmlns:ns2="4310cdd5-05a8-4466-baf6-c6da69bc56a0" xmlns:ns3="095943b3-400d-4167-9d76-e8925da98ebd" targetNamespace="http://schemas.microsoft.com/office/2006/metadata/properties" ma:root="true" ma:fieldsID="ef8bd6e8002750246316fbdc25e590d9" ns2:_="" ns3:_="">
    <xsd:import namespace="4310cdd5-05a8-4466-baf6-c6da69bc56a0"/>
    <xsd:import namespace="095943b3-400d-4167-9d76-e8925da98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Project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0cdd5-05a8-4466-baf6-c6da69bc56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roject" ma:index="10" nillable="true" ma:displayName="Project" ma:description="Where the file is being used" ma:format="Dropdown" ma:internalName="Proje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Web"/>
                    <xsd:enumeration value="Mobile"/>
                    <xsd:enumeration value="Branding"/>
                    <xsd:enumeration value="Print"/>
                    <xsd:enumeration value="Merch"/>
                  </xsd:restriction>
                </xsd:simpleType>
              </xsd:element>
            </xsd:sequence>
          </xsd:extension>
        </xsd:complexContent>
      </xsd:complex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31a98f4-729f-42ef-9408-cab41f98e2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943b3-400d-4167-9d76-e8925da98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9f1565d-5d5d-4a47-85fc-9f8296833754}" ma:internalName="TaxCatchAll" ma:showField="CatchAllData" ma:web="095943b3-400d-4167-9d76-e8925da98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9A8419-5C52-4068-97EE-4B40AA19F6D8}"/>
</file>

<file path=customXml/itemProps2.xml><?xml version="1.0" encoding="utf-8"?>
<ds:datastoreItem xmlns:ds="http://schemas.openxmlformats.org/officeDocument/2006/customXml" ds:itemID="{A2963490-32EF-4D35-8540-7B50546B308C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