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comments/comment1.xml" ContentType="application/vnd.openxmlformats-officedocument.presentationml.comment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media1.mp4" ContentType="video/unknown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Author id="0" name="James Dalton" initials="J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comments" Target="comments/comment1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4-06-04T17:16:18.832" idx="1">
    <p:pos x="8384" y="2720"/>
    <p:text>Add ® to every 7k symbol.</p:text>
    <p:extLst>
      <p:ext uri="{C676402C-5697-4E1C-873F-D02D1690AC5C}">
        <p15:threadingInfo xmlns:p15="http://schemas.microsoft.com/office/powerpoint/2012/main" timeZoneBias="360"/>
      </p:ext>
    </p:extLst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5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3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51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quarter" idx="1" hasCustomPrompt="1"/>
          </p:nvPr>
        </p:nvSpPr>
        <p:spPr>
          <a:xfrm>
            <a:off x="2430023" y="10675453"/>
            <a:ext cx="20200055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2"/>
          </a:xfrm>
          <a:prstGeom prst="rect">
            <a:avLst/>
          </a:prstGeom>
        </p:spPr>
        <p:txBody>
          <a:bodyPr numCol="1" spcCol="38100"/>
          <a:lstStyle>
            <a:lvl1pPr marL="300875" indent="-131851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2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2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3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Relationship Id="rId3" Type="http://schemas.openxmlformats.org/officeDocument/2006/relationships/image" Target="../media/image3.png"/><Relationship Id="rId4" Type="http://schemas.openxmlformats.org/officeDocument/2006/relationships/hyperlink" Target="https://vimeo.com/548291879" TargetMode="Externa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omments" Target="../comments/comment1.xml"/><Relationship Id="rId3" Type="http://schemas.openxmlformats.org/officeDocument/2006/relationships/image" Target="../media/image4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Wealth Strategies -English Presentation 2024 - DRAFT v3.jpg" descr="Wealth Strategies -English Presentation 2024 - DRAFT v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Wealth Strategies -English Presentation 2024 - DRAFT v310.jpg" descr="Wealth Strategies -English Presentation 2024 - DRAFT v3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Wealth Strategies -English Presentation 2024 - DRAFT v311.jpg" descr="Wealth Strategies -English Presentation 2024 - DRAFT v3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Wealth Strategies -English Presentation 2024 - DRAFT v312.jpg" descr="Wealth Strategies -English Presentation 2024 - DRAFT v3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Wealth Strategies -English Presentation 2024 - DRAFT v313.jpg" descr="Wealth Strategies -English Presentation 2024 - DRAFT v3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Wealth Strategies -English Presentation 2024 - DRAFT v314.jpg" descr="Wealth Strategies -English Presentation 2024 - DRAFT v3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Wealth Strategies 2415.jpg" descr="Wealth Strategies 24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Screenshot 2024-06-07 at 12.21.08 AM.png" descr="Screenshot 2024-06-07 at 12.21.08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8347" y="1999"/>
            <a:ext cx="24534724" cy="13654527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Play Video: https://vimeo.com/900017792/73ff8e0701"/>
          <p:cNvSpPr txBox="1"/>
          <p:nvPr/>
        </p:nvSpPr>
        <p:spPr>
          <a:xfrm>
            <a:off x="4167571" y="623766"/>
            <a:ext cx="1479590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Play Video: https://vimeo.com/900017792/73ff8e0701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9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1" name="Wealth Strategies -English Presentation 2024 - DRAFT v315.jpg" descr="Wealth Strategies -English Presentation 2024 - DRAFT v3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6" name="Wealth Strategies -English Presentation 2024 - DRAFT v316.jpg" descr="Wealth Strategies -English Presentation 2024 - DRAFT v3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1.2 Million Dollar Mistake"/>
          <p:cNvSpPr txBox="1"/>
          <p:nvPr>
            <p:ph type="title"/>
          </p:nvPr>
        </p:nvSpPr>
        <p:spPr>
          <a:xfrm>
            <a:off x="3839761" y="1904588"/>
            <a:ext cx="21971002" cy="1433164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1.2 Million Dollar Mistake</a:t>
            </a:r>
          </a:p>
        </p:txBody>
      </p:sp>
      <p:sp>
        <p:nvSpPr>
          <p:cNvPr id="259" name="1 MS70 (perfect coin) Silver Eagle Every Month…"/>
          <p:cNvSpPr txBox="1"/>
          <p:nvPr>
            <p:ph type="body" sz="half" idx="1"/>
          </p:nvPr>
        </p:nvSpPr>
        <p:spPr>
          <a:xfrm>
            <a:off x="2242249" y="4409351"/>
            <a:ext cx="21971002" cy="4126685"/>
          </a:xfrm>
          <a:prstGeom prst="rect">
            <a:avLst/>
          </a:prstGeom>
        </p:spPr>
        <p:txBody>
          <a:bodyPr/>
          <a:lstStyle/>
          <a:p>
            <a:pPr/>
            <a:r>
              <a:t>1 MS70 (perfect coin) Silver Eagle Every Month </a:t>
            </a:r>
          </a:p>
          <a:p>
            <a:pPr/>
            <a:r>
              <a:t>Since 1986 </a:t>
            </a:r>
          </a:p>
          <a:p>
            <a:pPr/>
            <a:r>
              <a:t>Cost = $50,000-$80,000 USD</a:t>
            </a:r>
          </a:p>
          <a:p>
            <a:pPr/>
            <a:r>
              <a:t>Estimated Value= $1.2 Million USD</a:t>
            </a:r>
          </a:p>
        </p:txBody>
      </p:sp>
      <p:pic>
        <p:nvPicPr>
          <p:cNvPr id="260" name="the_1.2_million_dollar_mistake (1080p).mp4" descr="the_1.2_million_dollar_mistake (1080p)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46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645">
                <p:cTn id="11" fill="hold" display="0">
                  <p:stCondLst>
                    <p:cond delay="indefinite"/>
                  </p:stCondLst>
                </p:cTn>
                <p:tgtEl>
                  <p:spTgt spid="260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6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https://vimeo.com/953029359/f8d09b3a0f"/>
          <p:cNvSpPr txBox="1"/>
          <p:nvPr/>
        </p:nvSpPr>
        <p:spPr>
          <a:xfrm>
            <a:off x="6496253" y="6453782"/>
            <a:ext cx="11645494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31876"/>
                </a:solidFill>
              </a:defRPr>
            </a:lvl1pPr>
          </a:lstStyle>
          <a:p>
            <a:pPr/>
            <a:r>
              <a:t>https://vimeo.com/953029359/f8d09b3a0f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Wealth Strategies -English Presentation 2024 - DRAFT v32.jpg" descr="Wealth Strategies -English Presentation 2024 - DRAFT v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7" name="Wealth Strategies -English Presentation 2024 - DRAFT v317.jpg" descr="Wealth Strategies -English Presentation 2024 - DRAFT v3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2" name="Wealth Strategies -English Presentation 2024 - DRAFT v318.jpg" descr="Wealth Strategies -English Presentation 2024 - DRAFT v3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7" name="Wealth Strategies -English Presentation 2024 - DRAFT v319.jpg" descr="Wealth Strategies -English Presentation 2024 - DRAFT v3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2" name="Wealth Strategies -English Presentation 2024 - DRAFT v320.jpg" descr="Wealth Strategies -English Presentation 2024 - DRAFT v3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7" name="Wealth Strategies -English Presentation 2024 - DRAFT v321.jpg" descr="Wealth Strategies -English Presentation 2024 - DRAFT v3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2" name="Wealth Strategies 2426.jpg" descr="Wealth Strategies 24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Screenshot 2024-06-07 at 12.32.45 AM.png" descr="Screenshot 2024-06-07 at 12.32.45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547" y="-47019"/>
            <a:ext cx="2452687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Play Video: https://vimeo.com/548291879"/>
          <p:cNvSpPr txBox="1"/>
          <p:nvPr/>
        </p:nvSpPr>
        <p:spPr>
          <a:xfrm>
            <a:off x="7697375" y="8997857"/>
            <a:ext cx="1154308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Play Video: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https://vimeo.com/548291879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Wealth Strategies -English Presentation 2024 - DRAFT v322.jpg" descr="Wealth Strategies -English Presentation 2024 - DRAFT v3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4" name="Wealth Strategies -English Presentation 2024 - DRAFT v323.jpg" descr="Wealth Strategies -English Presentation 2024 - DRAFT v3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Wealth Strategies -English Presentation 2024 - DRAFT v324.jpg" descr="Wealth Strategies -English Presentation 2024 - DRAFT v3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4" name="Wealth Strategies -English Presentation 2024 - DRAFT v325.jpg" descr="Wealth Strategies -English Presentation 2024 - DRAFT v3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Wealth Strategies -English Presentation 2024 - DRAFT v33.jpg" descr="Wealth Strategies -English Presentation 2024 - DRAFT v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9" name="Wealth Strategies -English Presentation 2024 - DRAFT v3.jpg" descr="Wealth Strategies -English Presentation 2024 - DRAFT v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Instant Gold Pay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 lvl="8" indent="3657600">
              <a:defRPr spc="-200"/>
            </a:pPr>
            <a:r>
              <a:t>Instant Gold Pay</a:t>
            </a:r>
          </a:p>
        </p:txBody>
      </p:sp>
      <p:sp>
        <p:nvSpPr>
          <p:cNvPr id="322" name="Share without the Stress"/>
          <p:cNvSpPr txBox="1"/>
          <p:nvPr/>
        </p:nvSpPr>
        <p:spPr>
          <a:xfrm>
            <a:off x="-549008" y="3751986"/>
            <a:ext cx="21971002" cy="143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8" indent="3657600">
              <a:lnSpc>
                <a:spcPct val="80000"/>
              </a:lnSpc>
              <a:spcBef>
                <a:spcPts val="0"/>
              </a:spcBef>
              <a:defRPr b="1" spc="-200" sz="8500"/>
            </a:pPr>
            <a:r>
              <a:t>Share without the Stress</a:t>
            </a:r>
          </a:p>
        </p:txBody>
      </p:sp>
      <p:sp>
        <p:nvSpPr>
          <p:cNvPr id="323" name="Jumpstart your Stack by Sharing"/>
          <p:cNvSpPr txBox="1"/>
          <p:nvPr/>
        </p:nvSpPr>
        <p:spPr>
          <a:xfrm>
            <a:off x="-404453" y="5283391"/>
            <a:ext cx="21971002" cy="143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8" indent="3657600">
              <a:lnSpc>
                <a:spcPct val="80000"/>
              </a:lnSpc>
              <a:spcBef>
                <a:spcPts val="0"/>
              </a:spcBef>
              <a:defRPr b="1" spc="-200" sz="8500"/>
            </a:pPr>
            <a:r>
              <a:t>Jumpstart your Stack by Sharing</a:t>
            </a:r>
          </a:p>
        </p:txBody>
      </p:sp>
      <p:pic>
        <p:nvPicPr>
          <p:cNvPr id="324" name="Screenshot 2024-06-07 at 12.34.22 AM.png" descr="Screenshot 2024-06-07 at 12.34.2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90" y="-14370"/>
            <a:ext cx="24284283" cy="13555133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Play Video: https://vimeo.com/548291879"/>
          <p:cNvSpPr txBox="1"/>
          <p:nvPr/>
        </p:nvSpPr>
        <p:spPr>
          <a:xfrm>
            <a:off x="6420459" y="5813970"/>
            <a:ext cx="11543082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Play Video: https://vimeo.com/548291879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0" name="Wealth Strategies -English Presentation 2024 - DRAFT v327.jpg" descr="Wealth Strategies -English Presentation 2024 - DRAFT v3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4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5" name="Wealth Strategies -English Presentation 2024 - DRAFT v328.jpg" descr="Wealth Strategies -English Presentation 2024 - DRAFT v3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9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0" name="Wealth Strategies -English Presentation 2024 - DRAFT v329.jpg" descr="Wealth Strategies -English Presentation 2024 - DRAFT v3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4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5" name="Wealth Strategies -English Presentation 2024 - DRAFT v330.jpg" descr="Wealth Strategies -English Presentation 2024 - DRAFT v3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9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0" name="Wealth Strategies -English Presentation 2024 - DRAFT v331.jpg" descr="Wealth Strategies -English Presentation 2024 - DRAFT v3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4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5" name="Wealth Strategies -English Presentation 2024 - DRAFT v332.jpg" descr="Wealth Strategies -English Presentation 2024 - DRAFT v3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9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0" name="Wealth Strategies -English Presentation 2024 - DRAFT v333.jpg" descr="Wealth Strategies -English Presentation 2024 - DRAFT v3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5" name="Wealth Strategies -English Presentation 2024 - DRAFT v334.jpg" descr="Wealth Strategies -English Presentation 2024 - DRAFT v3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Wealth Strategies -English Presentation 2024 - DRAFT v34.jpg" descr="Wealth Strategies -English Presentation 2024 - DRAFT v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9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0" name="Wealth Strategies -English Presentation 2024 - DRAFT v335.jpg" descr="Wealth Strategies -English Presentation 2024 - DRAFT v3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4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5" name="Wealth Strategies -English Presentation 2024 - DRAFT v336.jpg" descr="Wealth Strategies -English Presentation 2024 - DRAFT v3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9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0" name="Wealth Strategies -English Presentation 2024 - DRAFT v337.jpg" descr="Wealth Strategies -English Presentation 2024 - DRAFT v3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3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4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5" name="Wealth Strategies -English Presentation 2024 - DRAFT v338.jpg" descr="Wealth Strategies -English Presentation 2024 - DRAFT v3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9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0" name="Wealth Strategies -English Presentation 2024 - DRAFT v339.jpg" descr="Wealth Strategies -English Presentation 2024 - DRAFT v3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4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5" name="Wealth Strategies -English Presentation 2024 - DRAFT v340.jpg" descr="Wealth Strategies -English Presentation 2024 - DRAFT v3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9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0" name="Wealth Strategies -English Presentation 2024 - DRAFT v341.jpg" descr="Wealth Strategies -English Presentation 2024 - DRAFT v3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4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5" name="Wealth Strategies -English Presentation 2024 - DRAFT v342.jpg" descr="Wealth Strategies -English Presentation 2024 - DRAFT v34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®"/>
          <p:cNvSpPr txBox="1"/>
          <p:nvPr/>
        </p:nvSpPr>
        <p:spPr>
          <a:xfrm>
            <a:off x="13111199" y="4573089"/>
            <a:ext cx="60198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EE230C"/>
                </a:solidFill>
              </a:defRPr>
            </a:lvl1pPr>
          </a:lstStyle>
          <a:p>
            <a:pPr/>
            <a:r>
              <a:t>®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Wealth Strategies -English Presentation 2024 - DRAFT v35.jpg" descr="Wealth Strategies -English Presentation 2024 - DRAFT v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Wealth Strategies -English Presentation 2024 - DRAFT v36.jpg" descr="Wealth Strategies -English Presentation 2024 - DRAFT v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Wealth Strategies -English Presentation 2024 - DRAFT v37.jpg" descr="Wealth Strategies -English Presentation 2024 - DRAFT v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Wealth Strategies -English Presentation 2024 - DRAFT v38.jpg" descr="Wealth Strategies -English Presentation 2024 - DRAFT v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Wealth Strategies -English Presentation 2024 - DRAFT v39.jpg" descr="Wealth Strategies -English Presentation 2024 - DRAFT v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