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y="5143500" cx="9144000"/>
  <p:notesSz cx="6858000" cy="9144000"/>
  <p:embeddedFontLst>
    <p:embeddedFont>
      <p:font typeface="Poppins"/>
      <p:regular r:id="rId25"/>
      <p:bold r:id="rId26"/>
      <p:italic r:id="rId27"/>
      <p:boldItalic r:id="rId28"/>
    </p:embeddedFont>
    <p:embeddedFont>
      <p:font typeface="Poppins Light"/>
      <p:regular r:id="rId29"/>
      <p:bold r:id="rId30"/>
      <p:italic r:id="rId31"/>
      <p:boldItalic r:id="rId32"/>
    </p:embeddedFont>
    <p:embeddedFont>
      <p:font typeface="Poppins Medium"/>
      <p:regular r:id="rId33"/>
      <p:bold r:id="rId34"/>
      <p:italic r:id="rId35"/>
      <p:boldItalic r:id="rId36"/>
    </p:embeddedFont>
    <p:embeddedFont>
      <p:font typeface="Poppins SemiBold"/>
      <p:regular r:id="rId37"/>
      <p:bold r:id="rId38"/>
      <p:italic r:id="rId39"/>
      <p:boldItalic r:id="rId40"/>
    </p:embeddedFont>
    <p:embeddedFont>
      <p:font typeface="Spectral Light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272187A-EE84-4C46-9582-05CFEF9E0630}">
  <a:tblStyle styleId="{E272187A-EE84-4C46-9582-05CFEF9E063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oppinsSemiBold-boldItalic.fntdata"/><Relationship Id="rId20" Type="http://schemas.openxmlformats.org/officeDocument/2006/relationships/slide" Target="slides/slide14.xml"/><Relationship Id="rId42" Type="http://schemas.openxmlformats.org/officeDocument/2006/relationships/font" Target="fonts/SpectralLight-bold.fntdata"/><Relationship Id="rId41" Type="http://schemas.openxmlformats.org/officeDocument/2006/relationships/font" Target="fonts/SpectralLight-regular.fntdata"/><Relationship Id="rId22" Type="http://schemas.openxmlformats.org/officeDocument/2006/relationships/slide" Target="slides/slide16.xml"/><Relationship Id="rId44" Type="http://schemas.openxmlformats.org/officeDocument/2006/relationships/font" Target="fonts/SpectralLight-boldItalic.fntdata"/><Relationship Id="rId21" Type="http://schemas.openxmlformats.org/officeDocument/2006/relationships/slide" Target="slides/slide15.xml"/><Relationship Id="rId43" Type="http://schemas.openxmlformats.org/officeDocument/2006/relationships/font" Target="fonts/SpectralLight-italic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Poppins-bold.fntdata"/><Relationship Id="rId25" Type="http://schemas.openxmlformats.org/officeDocument/2006/relationships/font" Target="fonts/Poppins-regular.fntdata"/><Relationship Id="rId28" Type="http://schemas.openxmlformats.org/officeDocument/2006/relationships/font" Target="fonts/Poppins-boldItalic.fntdata"/><Relationship Id="rId27" Type="http://schemas.openxmlformats.org/officeDocument/2006/relationships/font" Target="fonts/Poppins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PoppinsLight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PoppinsLight-italic.fntdata"/><Relationship Id="rId30" Type="http://schemas.openxmlformats.org/officeDocument/2006/relationships/font" Target="fonts/PoppinsLight-bold.fntdata"/><Relationship Id="rId11" Type="http://schemas.openxmlformats.org/officeDocument/2006/relationships/slide" Target="slides/slide5.xml"/><Relationship Id="rId33" Type="http://schemas.openxmlformats.org/officeDocument/2006/relationships/font" Target="fonts/PoppinsMedium-regular.fntdata"/><Relationship Id="rId10" Type="http://schemas.openxmlformats.org/officeDocument/2006/relationships/slide" Target="slides/slide4.xml"/><Relationship Id="rId32" Type="http://schemas.openxmlformats.org/officeDocument/2006/relationships/font" Target="fonts/PoppinsLight-boldItalic.fntdata"/><Relationship Id="rId13" Type="http://schemas.openxmlformats.org/officeDocument/2006/relationships/slide" Target="slides/slide7.xml"/><Relationship Id="rId35" Type="http://schemas.openxmlformats.org/officeDocument/2006/relationships/font" Target="fonts/PoppinsMedium-italic.fntdata"/><Relationship Id="rId12" Type="http://schemas.openxmlformats.org/officeDocument/2006/relationships/slide" Target="slides/slide6.xml"/><Relationship Id="rId34" Type="http://schemas.openxmlformats.org/officeDocument/2006/relationships/font" Target="fonts/PoppinsMedium-bold.fntdata"/><Relationship Id="rId15" Type="http://schemas.openxmlformats.org/officeDocument/2006/relationships/slide" Target="slides/slide9.xml"/><Relationship Id="rId37" Type="http://schemas.openxmlformats.org/officeDocument/2006/relationships/font" Target="fonts/PoppinsSemiBold-regular.fntdata"/><Relationship Id="rId14" Type="http://schemas.openxmlformats.org/officeDocument/2006/relationships/slide" Target="slides/slide8.xml"/><Relationship Id="rId36" Type="http://schemas.openxmlformats.org/officeDocument/2006/relationships/font" Target="fonts/PoppinsMedium-boldItalic.fntdata"/><Relationship Id="rId17" Type="http://schemas.openxmlformats.org/officeDocument/2006/relationships/slide" Target="slides/slide11.xml"/><Relationship Id="rId39" Type="http://schemas.openxmlformats.org/officeDocument/2006/relationships/font" Target="fonts/PoppinsSemiBold-italic.fntdata"/><Relationship Id="rId16" Type="http://schemas.openxmlformats.org/officeDocument/2006/relationships/slide" Target="slides/slide10.xml"/><Relationship Id="rId38" Type="http://schemas.openxmlformats.org/officeDocument/2006/relationships/font" Target="fonts/PoppinsSemiBold-bold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74d595f9c5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74d595f9c5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74d595f9c5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74d595f9c5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74d595f9c5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74d595f9c5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74d595f9c5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74d595f9c5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74d595f9c5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74d595f9c5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74d595f9c5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74d595f9c5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74d595f9c5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74d595f9c5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74d595f9c5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74d595f9c5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74d595f9c5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74d595f9c5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dc2cb2da55_1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dc2cb2da55_1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dc2cb2da55_1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dc2cb2da55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74d595f9c5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74d595f9c5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ce888c75e4_0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ce888c75e4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74d595f9c5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74d595f9c5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ce888c75e4_0_2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2ce888c75e4_0_2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74d595f9c5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74d595f9c5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5fff2cbac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5fff2cbac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rst Slide" type="title">
  <p:cSld name="TITLE">
    <p:bg>
      <p:bgPr>
        <a:solidFill>
          <a:srgbClr val="09100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413650" y="1814650"/>
            <a:ext cx="8520600" cy="596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413650" y="2782850"/>
            <a:ext cx="8520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" name="Google Shape;13;p2"/>
          <p:cNvPicPr preferRelativeResize="0"/>
          <p:nvPr/>
        </p:nvPicPr>
        <p:blipFill rotWithShape="1">
          <a:blip r:embed="rId2">
            <a:alphaModFix/>
          </a:blip>
          <a:srcRect b="0" l="60288" r="5779" t="29473"/>
          <a:stretch/>
        </p:blipFill>
        <p:spPr>
          <a:xfrm>
            <a:off x="6879924" y="4357150"/>
            <a:ext cx="1952998" cy="48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lain Text Page 4">
  <p:cSld name="SECTION_HEADER_1_1_2">
    <p:bg>
      <p:bgPr>
        <a:solidFill>
          <a:srgbClr val="F9F8F5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413650" y="833575"/>
            <a:ext cx="4885800" cy="46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>
            <a:off x="413650" y="1876650"/>
            <a:ext cx="4348800" cy="22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●"/>
              <a:defRPr sz="1400"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○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17500" lvl="2" marL="13716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■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17500" lvl="3" marL="18288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●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17500" lvl="4" marL="22860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○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17500" lvl="5" marL="27432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■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17500" lvl="6" marL="32004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●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17500" lvl="7" marL="36576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○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17500" lvl="8" marL="4114800" rtl="0">
              <a:spcBef>
                <a:spcPts val="1000"/>
              </a:spcBef>
              <a:spcAft>
                <a:spcPts val="1000"/>
              </a:spcAft>
              <a:buClr>
                <a:srgbClr val="09100F"/>
              </a:buClr>
              <a:buSzPts val="1400"/>
              <a:buFont typeface="Poppins"/>
              <a:buChar char="■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1pPr>
            <a:lvl2pPr lvl="1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2pPr>
            <a:lvl3pPr lvl="2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3pPr>
            <a:lvl4pPr lvl="3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4pPr>
            <a:lvl5pPr lvl="4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5pPr>
            <a:lvl6pPr lvl="5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6pPr>
            <a:lvl7pPr lvl="6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7pPr>
            <a:lvl8pPr lvl="7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8pPr>
            <a:lvl9pPr lvl="8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6" name="Google Shape;76;p11"/>
          <p:cNvCxnSpPr/>
          <p:nvPr/>
        </p:nvCxnSpPr>
        <p:spPr>
          <a:xfrm rot="10800000">
            <a:off x="353550" y="473550"/>
            <a:ext cx="8436900" cy="0"/>
          </a:xfrm>
          <a:prstGeom prst="straightConnector1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7" name="Google Shape;77;p11"/>
          <p:cNvSpPr txBox="1"/>
          <p:nvPr>
            <p:ph idx="2" type="subTitle"/>
          </p:nvPr>
        </p:nvSpPr>
        <p:spPr>
          <a:xfrm>
            <a:off x="4499550" y="184450"/>
            <a:ext cx="4290900" cy="1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200"/>
              <a:buFont typeface="Spectral Light"/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200"/>
              <a:buFont typeface="Poppins"/>
              <a:buNone/>
              <a:defRPr sz="1200"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200"/>
              <a:buFont typeface="Poppins"/>
              <a:buNone/>
              <a:defRPr sz="1200"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200"/>
              <a:buFont typeface="Poppins"/>
              <a:buNone/>
              <a:defRPr sz="1200"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200"/>
              <a:buFont typeface="Poppins"/>
              <a:buNone/>
              <a:defRPr sz="1200"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200"/>
              <a:buFont typeface="Poppins"/>
              <a:buNone/>
              <a:defRPr sz="1200"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200"/>
              <a:buFont typeface="Poppins"/>
              <a:buNone/>
              <a:defRPr sz="1200"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200"/>
              <a:buFont typeface="Poppins"/>
              <a:buNone/>
              <a:defRPr sz="1200"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200"/>
              <a:buFont typeface="Poppins"/>
              <a:buNone/>
              <a:defRPr sz="1200"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3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1pPr>
            <a:lvl2pPr lvl="1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2pPr>
            <a:lvl3pPr lvl="2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3pPr>
            <a:lvl4pPr lvl="3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4pPr>
            <a:lvl5pPr lvl="4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5pPr>
            <a:lvl6pPr lvl="5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6pPr>
            <a:lvl7pPr lvl="6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7pPr>
            <a:lvl8pPr lvl="7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8pPr>
            <a:lvl9pPr lvl="8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" name="Google Shape;79;p11"/>
          <p:cNvSpPr txBox="1"/>
          <p:nvPr/>
        </p:nvSpPr>
        <p:spPr>
          <a:xfrm>
            <a:off x="5268150" y="187375"/>
            <a:ext cx="3522300" cy="1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6C706F"/>
              </a:solidFill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uthor Slide">
  <p:cSld name="SECTION_HEADER_1_1_1">
    <p:bg>
      <p:bgPr>
        <a:solidFill>
          <a:srgbClr val="F9F8F5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/>
          <p:nvPr/>
        </p:nvSpPr>
        <p:spPr>
          <a:xfrm>
            <a:off x="0" y="-22350"/>
            <a:ext cx="3192000" cy="5188200"/>
          </a:xfrm>
          <a:prstGeom prst="rect">
            <a:avLst/>
          </a:prstGeom>
          <a:solidFill>
            <a:srgbClr val="09100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2"/>
          <p:cNvSpPr txBox="1"/>
          <p:nvPr>
            <p:ph type="title"/>
          </p:nvPr>
        </p:nvSpPr>
        <p:spPr>
          <a:xfrm>
            <a:off x="3751750" y="833575"/>
            <a:ext cx="5098800" cy="46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1pPr>
            <a:lvl2pPr lvl="1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2pPr>
            <a:lvl3pPr lvl="2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3pPr>
            <a:lvl4pPr lvl="3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4pPr>
            <a:lvl5pPr lvl="4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5pPr>
            <a:lvl6pPr lvl="5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6pPr>
            <a:lvl7pPr lvl="6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7pPr>
            <a:lvl8pPr lvl="7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8pPr>
            <a:lvl9pPr lvl="8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4" name="Google Shape;84;p12"/>
          <p:cNvSpPr txBox="1"/>
          <p:nvPr>
            <p:ph idx="1" type="body"/>
          </p:nvPr>
        </p:nvSpPr>
        <p:spPr>
          <a:xfrm>
            <a:off x="3751750" y="1876650"/>
            <a:ext cx="4550100" cy="252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●"/>
              <a:defRPr sz="1400"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○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17500" lvl="2" marL="13716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■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17500" lvl="3" marL="18288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●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17500" lvl="4" marL="22860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○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17500" lvl="5" marL="27432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■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17500" lvl="6" marL="32004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●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17500" lvl="7" marL="36576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○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17500" lvl="8" marL="4114800" rtl="0">
              <a:spcBef>
                <a:spcPts val="1000"/>
              </a:spcBef>
              <a:spcAft>
                <a:spcPts val="1000"/>
              </a:spcAft>
              <a:buClr>
                <a:srgbClr val="09100F"/>
              </a:buClr>
              <a:buSzPts val="1400"/>
              <a:buFont typeface="Poppins"/>
              <a:buChar char="■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85" name="Google Shape;85;p12"/>
          <p:cNvSpPr txBox="1"/>
          <p:nvPr>
            <p:ph idx="2" type="subTitle"/>
          </p:nvPr>
        </p:nvSpPr>
        <p:spPr>
          <a:xfrm>
            <a:off x="491700" y="3631288"/>
            <a:ext cx="2208600" cy="1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500"/>
              <a:buFont typeface="Spectral Light"/>
              <a:buNone/>
              <a:defRPr i="1" sz="15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500"/>
              <a:buFont typeface="Poppins"/>
              <a:buNone/>
              <a:defRPr sz="1500"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500"/>
              <a:buFont typeface="Poppins"/>
              <a:buNone/>
              <a:defRPr sz="1500"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500"/>
              <a:buFont typeface="Poppins"/>
              <a:buNone/>
              <a:defRPr sz="1500"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500"/>
              <a:buFont typeface="Poppins"/>
              <a:buNone/>
              <a:defRPr sz="1500"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500"/>
              <a:buFont typeface="Poppins"/>
              <a:buNone/>
              <a:defRPr sz="1500"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500"/>
              <a:buFont typeface="Poppins"/>
              <a:buNone/>
              <a:defRPr sz="1500"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500"/>
              <a:buFont typeface="Poppins"/>
              <a:buNone/>
              <a:defRPr sz="1500"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500"/>
              <a:buFont typeface="Poppins"/>
              <a:buNone/>
              <a:defRPr sz="1500"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86" name="Google Shape;86;p12"/>
          <p:cNvSpPr txBox="1"/>
          <p:nvPr>
            <p:ph idx="3" type="subTitle"/>
          </p:nvPr>
        </p:nvSpPr>
        <p:spPr>
          <a:xfrm>
            <a:off x="491700" y="3915013"/>
            <a:ext cx="2208600" cy="1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900"/>
              <a:buFont typeface="Poppins Light"/>
              <a:buNone/>
              <a:defRPr sz="9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900"/>
              <a:buFont typeface="Poppins Light"/>
              <a:buNone/>
              <a:defRPr sz="9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900"/>
              <a:buFont typeface="Poppins Light"/>
              <a:buNone/>
              <a:defRPr sz="9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900"/>
              <a:buFont typeface="Poppins Light"/>
              <a:buNone/>
              <a:defRPr sz="9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900"/>
              <a:buFont typeface="Poppins Light"/>
              <a:buNone/>
              <a:defRPr sz="9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900"/>
              <a:buFont typeface="Poppins Light"/>
              <a:buNone/>
              <a:defRPr sz="9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900"/>
              <a:buFont typeface="Poppins Light"/>
              <a:buNone/>
              <a:defRPr sz="9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900"/>
              <a:buFont typeface="Poppins Light"/>
              <a:buNone/>
              <a:defRPr sz="9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900"/>
              <a:buFont typeface="Poppins Light"/>
              <a:buNone/>
              <a:defRPr sz="9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sp>
        <p:nvSpPr>
          <p:cNvPr id="87" name="Google Shape;87;p12"/>
          <p:cNvSpPr txBox="1"/>
          <p:nvPr>
            <p:ph idx="4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1pPr>
            <a:lvl2pPr lvl="1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2pPr>
            <a:lvl3pPr lvl="2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3pPr>
            <a:lvl4pPr lvl="3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4pPr>
            <a:lvl5pPr lvl="4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5pPr>
            <a:lvl6pPr lvl="5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6pPr>
            <a:lvl7pPr lvl="6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7pPr>
            <a:lvl8pPr lvl="7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8pPr>
            <a:lvl9pPr lvl="8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8" name="Google Shape;88;p12"/>
          <p:cNvSpPr/>
          <p:nvPr>
            <p:ph idx="5" type="pic"/>
          </p:nvPr>
        </p:nvSpPr>
        <p:spPr>
          <a:xfrm>
            <a:off x="491700" y="1089988"/>
            <a:ext cx="2208600" cy="2208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</p:sp>
      <p:cxnSp>
        <p:nvCxnSpPr>
          <p:cNvPr id="89" name="Google Shape;89;p12"/>
          <p:cNvCxnSpPr/>
          <p:nvPr/>
        </p:nvCxnSpPr>
        <p:spPr>
          <a:xfrm rot="10800000">
            <a:off x="353550" y="473550"/>
            <a:ext cx="8436900" cy="0"/>
          </a:xfrm>
          <a:prstGeom prst="straightConnector1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0" name="Google Shape;90;p12"/>
          <p:cNvSpPr txBox="1"/>
          <p:nvPr/>
        </p:nvSpPr>
        <p:spPr>
          <a:xfrm>
            <a:off x="5268150" y="187375"/>
            <a:ext cx="3522300" cy="1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6C706F"/>
              </a:solidFill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lain Text Page 5" type="tx">
  <p:cSld name="TITLE_AND_BODY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 txBox="1"/>
          <p:nvPr>
            <p:ph type="title"/>
          </p:nvPr>
        </p:nvSpPr>
        <p:spPr>
          <a:xfrm>
            <a:off x="413650" y="833575"/>
            <a:ext cx="8436900" cy="46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sp>
        <p:nvSpPr>
          <p:cNvPr id="93" name="Google Shape;93;p13"/>
          <p:cNvSpPr txBox="1"/>
          <p:nvPr>
            <p:ph idx="1" type="subTitle"/>
          </p:nvPr>
        </p:nvSpPr>
        <p:spPr>
          <a:xfrm>
            <a:off x="413650" y="1666625"/>
            <a:ext cx="2452200" cy="22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94" name="Google Shape;94;p13"/>
          <p:cNvSpPr/>
          <p:nvPr/>
        </p:nvSpPr>
        <p:spPr>
          <a:xfrm>
            <a:off x="413650" y="2290050"/>
            <a:ext cx="2452200" cy="2168400"/>
          </a:xfrm>
          <a:prstGeom prst="roundRect">
            <a:avLst>
              <a:gd fmla="val 3719" name="adj"/>
            </a:avLst>
          </a:prstGeom>
          <a:solidFill>
            <a:srgbClr val="09100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3"/>
          <p:cNvSpPr txBox="1"/>
          <p:nvPr>
            <p:ph idx="2" type="body"/>
          </p:nvPr>
        </p:nvSpPr>
        <p:spPr>
          <a:xfrm>
            <a:off x="656850" y="2459550"/>
            <a:ext cx="2099400" cy="181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●"/>
              <a:defRPr sz="1400"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○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17500" lvl="2" marL="13716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■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17500" lvl="3" marL="18288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●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17500" lvl="4" marL="22860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○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17500" lvl="5" marL="27432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■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17500" lvl="6" marL="32004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●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17500" lvl="7" marL="36576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○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17500" lvl="8" marL="4114800" rtl="0">
              <a:spcBef>
                <a:spcPts val="1000"/>
              </a:spcBef>
              <a:spcAft>
                <a:spcPts val="1000"/>
              </a:spcAft>
              <a:buClr>
                <a:srgbClr val="F9F8F5"/>
              </a:buClr>
              <a:buSzPts val="1400"/>
              <a:buFont typeface="Poppins"/>
              <a:buChar char="■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96" name="Google Shape;96;p13"/>
          <p:cNvSpPr txBox="1"/>
          <p:nvPr>
            <p:ph idx="3" type="subTitle"/>
          </p:nvPr>
        </p:nvSpPr>
        <p:spPr>
          <a:xfrm>
            <a:off x="3319663" y="1666625"/>
            <a:ext cx="2452200" cy="22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97" name="Google Shape;97;p13"/>
          <p:cNvSpPr/>
          <p:nvPr/>
        </p:nvSpPr>
        <p:spPr>
          <a:xfrm>
            <a:off x="3319667" y="2290050"/>
            <a:ext cx="2452200" cy="2168400"/>
          </a:xfrm>
          <a:prstGeom prst="roundRect">
            <a:avLst>
              <a:gd fmla="val 3719" name="adj"/>
            </a:avLst>
          </a:prstGeom>
          <a:solidFill>
            <a:srgbClr val="09100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3"/>
          <p:cNvSpPr txBox="1"/>
          <p:nvPr>
            <p:ph idx="4" type="body"/>
          </p:nvPr>
        </p:nvSpPr>
        <p:spPr>
          <a:xfrm>
            <a:off x="3562867" y="2459550"/>
            <a:ext cx="2099400" cy="181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●"/>
              <a:defRPr sz="1400"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○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17500" lvl="2" marL="13716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■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17500" lvl="3" marL="18288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●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17500" lvl="4" marL="22860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○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17500" lvl="5" marL="27432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■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17500" lvl="6" marL="32004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●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17500" lvl="7" marL="36576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○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17500" lvl="8" marL="4114800" rtl="0">
              <a:spcBef>
                <a:spcPts val="1000"/>
              </a:spcBef>
              <a:spcAft>
                <a:spcPts val="1000"/>
              </a:spcAft>
              <a:buClr>
                <a:srgbClr val="F9F8F5"/>
              </a:buClr>
              <a:buSzPts val="1400"/>
              <a:buFont typeface="Poppins"/>
              <a:buChar char="■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99" name="Google Shape;99;p13"/>
          <p:cNvSpPr txBox="1"/>
          <p:nvPr>
            <p:ph idx="5" type="subTitle"/>
          </p:nvPr>
        </p:nvSpPr>
        <p:spPr>
          <a:xfrm>
            <a:off x="6225688" y="1666625"/>
            <a:ext cx="2452200" cy="22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100" name="Google Shape;100;p13"/>
          <p:cNvSpPr/>
          <p:nvPr/>
        </p:nvSpPr>
        <p:spPr>
          <a:xfrm>
            <a:off x="6225696" y="2290050"/>
            <a:ext cx="2452200" cy="2168400"/>
          </a:xfrm>
          <a:prstGeom prst="roundRect">
            <a:avLst>
              <a:gd fmla="val 3719" name="adj"/>
            </a:avLst>
          </a:prstGeom>
          <a:solidFill>
            <a:srgbClr val="09100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3"/>
          <p:cNvSpPr txBox="1"/>
          <p:nvPr>
            <p:ph idx="6" type="body"/>
          </p:nvPr>
        </p:nvSpPr>
        <p:spPr>
          <a:xfrm>
            <a:off x="6468897" y="2459550"/>
            <a:ext cx="2099400" cy="181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●"/>
              <a:defRPr sz="1400"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○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17500" lvl="2" marL="13716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■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17500" lvl="3" marL="18288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●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17500" lvl="4" marL="22860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○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17500" lvl="5" marL="27432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■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17500" lvl="6" marL="32004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●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17500" lvl="7" marL="36576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○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17500" lvl="8" marL="4114800" rtl="0">
              <a:spcBef>
                <a:spcPts val="1000"/>
              </a:spcBef>
              <a:spcAft>
                <a:spcPts val="1000"/>
              </a:spcAft>
              <a:buClr>
                <a:srgbClr val="F9F8F5"/>
              </a:buClr>
              <a:buSzPts val="1400"/>
              <a:buFont typeface="Poppins"/>
              <a:buChar char="■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02" name="Google Shape;102;p13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1pPr>
            <a:lvl2pPr lvl="1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2pPr>
            <a:lvl3pPr lvl="2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3pPr>
            <a:lvl4pPr lvl="3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4pPr>
            <a:lvl5pPr lvl="4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5pPr>
            <a:lvl6pPr lvl="5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6pPr>
            <a:lvl7pPr lvl="6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7pPr>
            <a:lvl8pPr lvl="7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8pPr>
            <a:lvl9pPr lvl="8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03" name="Google Shape;103;p13"/>
          <p:cNvCxnSpPr/>
          <p:nvPr/>
        </p:nvCxnSpPr>
        <p:spPr>
          <a:xfrm rot="10800000">
            <a:off x="353550" y="473550"/>
            <a:ext cx="8436900" cy="0"/>
          </a:xfrm>
          <a:prstGeom prst="straightConnector1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4" name="Google Shape;104;p13"/>
          <p:cNvSpPr txBox="1"/>
          <p:nvPr/>
        </p:nvSpPr>
        <p:spPr>
          <a:xfrm>
            <a:off x="5268150" y="187375"/>
            <a:ext cx="3522300" cy="1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6C706F"/>
              </a:solidFill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lain Text Page 6">
  <p:cSld name="TITLE_AND_BODY_1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4"/>
          <p:cNvSpPr txBox="1"/>
          <p:nvPr>
            <p:ph type="title"/>
          </p:nvPr>
        </p:nvSpPr>
        <p:spPr>
          <a:xfrm>
            <a:off x="413650" y="833575"/>
            <a:ext cx="8436900" cy="46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sp>
        <p:nvSpPr>
          <p:cNvPr id="107" name="Google Shape;107;p14"/>
          <p:cNvSpPr txBox="1"/>
          <p:nvPr>
            <p:ph idx="1" type="subTitle"/>
          </p:nvPr>
        </p:nvSpPr>
        <p:spPr>
          <a:xfrm>
            <a:off x="413650" y="1666625"/>
            <a:ext cx="7743300" cy="238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108" name="Google Shape;108;p14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1pPr>
            <a:lvl2pPr lvl="1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2pPr>
            <a:lvl3pPr lvl="2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3pPr>
            <a:lvl4pPr lvl="3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4pPr>
            <a:lvl5pPr lvl="4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5pPr>
            <a:lvl6pPr lvl="5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6pPr>
            <a:lvl7pPr lvl="6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7pPr>
            <a:lvl8pPr lvl="7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8pPr>
            <a:lvl9pPr lvl="8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09" name="Google Shape;109;p14"/>
          <p:cNvCxnSpPr/>
          <p:nvPr/>
        </p:nvCxnSpPr>
        <p:spPr>
          <a:xfrm rot="10800000">
            <a:off x="353550" y="473550"/>
            <a:ext cx="8436900" cy="0"/>
          </a:xfrm>
          <a:prstGeom prst="straightConnector1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0" name="Google Shape;110;p14"/>
          <p:cNvSpPr txBox="1"/>
          <p:nvPr/>
        </p:nvSpPr>
        <p:spPr>
          <a:xfrm>
            <a:off x="5268150" y="187375"/>
            <a:ext cx="3522300" cy="1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6C706F"/>
              </a:solidFill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lain Text Page 6 1">
  <p:cSld name="TITLE_AND_BODY_1_1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"/>
          <p:cNvSpPr txBox="1"/>
          <p:nvPr>
            <p:ph type="title"/>
          </p:nvPr>
        </p:nvSpPr>
        <p:spPr>
          <a:xfrm>
            <a:off x="413650" y="833575"/>
            <a:ext cx="8436900" cy="46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sp>
        <p:nvSpPr>
          <p:cNvPr id="113" name="Google Shape;113;p15"/>
          <p:cNvSpPr txBox="1"/>
          <p:nvPr>
            <p:ph idx="1" type="subTitle"/>
          </p:nvPr>
        </p:nvSpPr>
        <p:spPr>
          <a:xfrm>
            <a:off x="413650" y="1666625"/>
            <a:ext cx="8133600" cy="238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400"/>
              <a:buNone/>
              <a:defRPr>
                <a:solidFill>
                  <a:srgbClr val="09100F"/>
                </a:solidFill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None/>
              <a:defRPr>
                <a:solidFill>
                  <a:srgbClr val="09100F"/>
                </a:solidFill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None/>
              <a:defRPr>
                <a:solidFill>
                  <a:srgbClr val="09100F"/>
                </a:solidFill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None/>
              <a:defRPr>
                <a:solidFill>
                  <a:srgbClr val="09100F"/>
                </a:solidFill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None/>
              <a:defRPr>
                <a:solidFill>
                  <a:srgbClr val="09100F"/>
                </a:solidFill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None/>
              <a:defRPr>
                <a:solidFill>
                  <a:srgbClr val="09100F"/>
                </a:solidFill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None/>
              <a:defRPr>
                <a:solidFill>
                  <a:srgbClr val="09100F"/>
                </a:solidFill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None/>
              <a:defRPr>
                <a:solidFill>
                  <a:srgbClr val="09100F"/>
                </a:solidFill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9100F"/>
              </a:buClr>
              <a:buSzPts val="1400"/>
              <a:buNone/>
              <a:defRPr>
                <a:solidFill>
                  <a:srgbClr val="09100F"/>
                </a:solidFill>
              </a:defRPr>
            </a:lvl9pPr>
          </a:lstStyle>
          <a:p/>
        </p:txBody>
      </p:sp>
      <p:sp>
        <p:nvSpPr>
          <p:cNvPr id="114" name="Google Shape;114;p15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1pPr>
            <a:lvl2pPr lvl="1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2pPr>
            <a:lvl3pPr lvl="2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3pPr>
            <a:lvl4pPr lvl="3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4pPr>
            <a:lvl5pPr lvl="4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5pPr>
            <a:lvl6pPr lvl="5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6pPr>
            <a:lvl7pPr lvl="6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7pPr>
            <a:lvl8pPr lvl="7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8pPr>
            <a:lvl9pPr lvl="8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15" name="Google Shape;115;p15"/>
          <p:cNvCxnSpPr/>
          <p:nvPr/>
        </p:nvCxnSpPr>
        <p:spPr>
          <a:xfrm rot="10800000">
            <a:off x="353550" y="473550"/>
            <a:ext cx="8436900" cy="0"/>
          </a:xfrm>
          <a:prstGeom prst="straightConnector1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6" name="Google Shape;116;p15"/>
          <p:cNvSpPr txBox="1"/>
          <p:nvPr/>
        </p:nvSpPr>
        <p:spPr>
          <a:xfrm>
            <a:off x="5268150" y="187375"/>
            <a:ext cx="3522300" cy="1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6C706F"/>
              </a:solidFill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gratulations">
  <p:cSld name="CUSTOM">
    <p:bg>
      <p:bgPr>
        <a:solidFill>
          <a:schemeClr val="dk1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9" name="Google Shape;119;p16"/>
          <p:cNvSpPr txBox="1"/>
          <p:nvPr>
            <p:ph type="ctrTitle"/>
          </p:nvPr>
        </p:nvSpPr>
        <p:spPr>
          <a:xfrm>
            <a:off x="413650" y="1967050"/>
            <a:ext cx="8436900" cy="596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 algn="ctr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rtl="0" algn="ctr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rtl="0" algn="ctr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rtl="0" algn="ctr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rtl="0" algn="ctr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rtl="0" algn="ctr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rtl="0" algn="ctr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rtl="0" algn="ctr">
              <a:spcBef>
                <a:spcPts val="1000"/>
              </a:spcBef>
              <a:spcAft>
                <a:spcPts val="100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pic>
        <p:nvPicPr>
          <p:cNvPr id="120" name="Google Shape;120;p16"/>
          <p:cNvPicPr preferRelativeResize="0"/>
          <p:nvPr/>
        </p:nvPicPr>
        <p:blipFill rotWithShape="1">
          <a:blip r:embed="rId2">
            <a:alphaModFix/>
          </a:blip>
          <a:srcRect b="0" l="33932" r="0" t="42110"/>
          <a:stretch/>
        </p:blipFill>
        <p:spPr>
          <a:xfrm>
            <a:off x="4134550" y="2582150"/>
            <a:ext cx="5009449" cy="256135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6"/>
          <p:cNvSpPr txBox="1"/>
          <p:nvPr>
            <p:ph idx="1" type="subTitle"/>
          </p:nvPr>
        </p:nvSpPr>
        <p:spPr>
          <a:xfrm>
            <a:off x="413650" y="2582150"/>
            <a:ext cx="8520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Spectral Light"/>
              <a:buNone/>
              <a:defRPr i="1" sz="28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Spectral Light"/>
              <a:buNone/>
              <a:defRPr i="1" sz="28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Spectral Light"/>
              <a:buNone/>
              <a:defRPr i="1" sz="28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Spectral Light"/>
              <a:buNone/>
              <a:defRPr i="1" sz="28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Spectral Light"/>
              <a:buNone/>
              <a:defRPr i="1" sz="28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Spectral Light"/>
              <a:buNone/>
              <a:defRPr i="1" sz="28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Spectral Light"/>
              <a:buNone/>
              <a:defRPr i="1" sz="28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Spectral Light"/>
              <a:buNone/>
              <a:defRPr i="1" sz="28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Spectral Light"/>
              <a:buNone/>
              <a:defRPr i="1" sz="28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9pPr>
          </a:lstStyle>
          <a:p/>
        </p:txBody>
      </p:sp>
      <p:pic>
        <p:nvPicPr>
          <p:cNvPr id="122" name="Google Shape;122;p16"/>
          <p:cNvPicPr preferRelativeResize="0"/>
          <p:nvPr/>
        </p:nvPicPr>
        <p:blipFill rotWithShape="1">
          <a:blip r:embed="rId2">
            <a:alphaModFix/>
          </a:blip>
          <a:srcRect b="40466" l="0" r="36192" t="0"/>
          <a:stretch/>
        </p:blipFill>
        <p:spPr>
          <a:xfrm>
            <a:off x="0" y="0"/>
            <a:ext cx="4838252" cy="2634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ule Slide 1">
  <p:cSld name="TITLE_1_3">
    <p:bg>
      <p:bgPr>
        <a:solidFill>
          <a:srgbClr val="09100F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/>
          <p:nvPr>
            <p:ph type="ctrTitle"/>
          </p:nvPr>
        </p:nvSpPr>
        <p:spPr>
          <a:xfrm>
            <a:off x="413650" y="1967050"/>
            <a:ext cx="8436900" cy="596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 algn="ctr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rtl="0" algn="ctr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rtl="0" algn="ctr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rtl="0" algn="ctr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rtl="0" algn="ctr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rtl="0" algn="ctr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rtl="0" algn="ctr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rtl="0" algn="ctr">
              <a:spcBef>
                <a:spcPts val="1000"/>
              </a:spcBef>
              <a:spcAft>
                <a:spcPts val="100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125" name="Google Shape;125;p17"/>
          <p:cNvSpPr txBox="1"/>
          <p:nvPr>
            <p:ph idx="1" type="subTitle"/>
          </p:nvPr>
        </p:nvSpPr>
        <p:spPr>
          <a:xfrm>
            <a:off x="413650" y="2782850"/>
            <a:ext cx="8520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cxnSp>
        <p:nvCxnSpPr>
          <p:cNvPr id="126" name="Google Shape;126;p17"/>
          <p:cNvCxnSpPr/>
          <p:nvPr/>
        </p:nvCxnSpPr>
        <p:spPr>
          <a:xfrm rot="10800000">
            <a:off x="353550" y="473550"/>
            <a:ext cx="8436900" cy="0"/>
          </a:xfrm>
          <a:prstGeom prst="straightConnector1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7" name="Google Shape;127;p17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1pPr>
            <a:lvl2pPr lvl="1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2pPr>
            <a:lvl3pPr lvl="2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3pPr>
            <a:lvl4pPr lvl="3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4pPr>
            <a:lvl5pPr lvl="4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5pPr>
            <a:lvl6pPr lvl="5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6pPr>
            <a:lvl7pPr lvl="6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7pPr>
            <a:lvl8pPr lvl="7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8pPr>
            <a:lvl9pPr lvl="8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8" name="Google Shape;128;p17"/>
          <p:cNvSpPr txBox="1"/>
          <p:nvPr/>
        </p:nvSpPr>
        <p:spPr>
          <a:xfrm>
            <a:off x="2925450" y="154700"/>
            <a:ext cx="3522300" cy="1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F9F8F5"/>
              </a:solidFill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ule Slide">
  <p:cSld name="TITLE_1">
    <p:bg>
      <p:bgPr>
        <a:solidFill>
          <a:srgbClr val="09100F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ctrTitle"/>
          </p:nvPr>
        </p:nvSpPr>
        <p:spPr>
          <a:xfrm>
            <a:off x="413650" y="1967050"/>
            <a:ext cx="8436900" cy="596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 algn="ctr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rtl="0" algn="ctr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rtl="0" algn="ctr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rtl="0" algn="ctr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rtl="0" algn="ctr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rtl="0" algn="ctr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rtl="0" algn="ctr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rtl="0" algn="ctr">
              <a:spcBef>
                <a:spcPts val="1000"/>
              </a:spcBef>
              <a:spcAft>
                <a:spcPts val="1000"/>
              </a:spcAft>
              <a:buClr>
                <a:srgbClr val="F9F8F5"/>
              </a:buClr>
              <a:buSzPts val="4000"/>
              <a:buFont typeface="Poppins SemiBold"/>
              <a:buNone/>
              <a:defRPr sz="40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413650" y="2782850"/>
            <a:ext cx="8520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2800"/>
              <a:buFont typeface="Poppins Light"/>
              <a:buNone/>
              <a:defRPr sz="2800">
                <a:solidFill>
                  <a:srgbClr val="F9F8F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cxnSp>
        <p:nvCxnSpPr>
          <p:cNvPr id="17" name="Google Shape;17;p3"/>
          <p:cNvCxnSpPr/>
          <p:nvPr/>
        </p:nvCxnSpPr>
        <p:spPr>
          <a:xfrm rot="10800000">
            <a:off x="353550" y="473550"/>
            <a:ext cx="8436900" cy="0"/>
          </a:xfrm>
          <a:prstGeom prst="straightConnector1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1pPr>
            <a:lvl2pPr lvl="1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2pPr>
            <a:lvl3pPr lvl="2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3pPr>
            <a:lvl4pPr lvl="3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4pPr>
            <a:lvl5pPr lvl="4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5pPr>
            <a:lvl6pPr lvl="5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6pPr>
            <a:lvl7pPr lvl="6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7pPr>
            <a:lvl8pPr lvl="7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8pPr>
            <a:lvl9pPr lvl="8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" name="Google Shape;19;p3"/>
          <p:cNvSpPr txBox="1"/>
          <p:nvPr/>
        </p:nvSpPr>
        <p:spPr>
          <a:xfrm>
            <a:off x="2925450" y="154700"/>
            <a:ext cx="3522300" cy="1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F9F8F5"/>
              </a:solidFill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pter Slide">
  <p:cSld name="TITLE_1_2">
    <p:bg>
      <p:bgPr>
        <a:solidFill>
          <a:srgbClr val="F9F8F5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ctrTitle"/>
          </p:nvPr>
        </p:nvSpPr>
        <p:spPr>
          <a:xfrm>
            <a:off x="413650" y="1967050"/>
            <a:ext cx="8436900" cy="596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4000"/>
              <a:buFont typeface="Poppins SemiBold"/>
              <a:buNone/>
              <a:defRPr sz="40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 algn="ctr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4000"/>
              <a:buFont typeface="Poppins SemiBold"/>
              <a:buNone/>
              <a:defRPr sz="40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rtl="0" algn="ctr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4000"/>
              <a:buFont typeface="Poppins SemiBold"/>
              <a:buNone/>
              <a:defRPr sz="40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rtl="0" algn="ctr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4000"/>
              <a:buFont typeface="Poppins SemiBold"/>
              <a:buNone/>
              <a:defRPr sz="40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rtl="0" algn="ctr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4000"/>
              <a:buFont typeface="Poppins SemiBold"/>
              <a:buNone/>
              <a:defRPr sz="40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rtl="0" algn="ctr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4000"/>
              <a:buFont typeface="Poppins SemiBold"/>
              <a:buNone/>
              <a:defRPr sz="40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rtl="0" algn="ctr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4000"/>
              <a:buFont typeface="Poppins SemiBold"/>
              <a:buNone/>
              <a:defRPr sz="40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rtl="0" algn="ctr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4000"/>
              <a:buFont typeface="Poppins SemiBold"/>
              <a:buNone/>
              <a:defRPr sz="40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rtl="0" algn="ctr">
              <a:spcBef>
                <a:spcPts val="1000"/>
              </a:spcBef>
              <a:spcAft>
                <a:spcPts val="1000"/>
              </a:spcAft>
              <a:buClr>
                <a:srgbClr val="09100F"/>
              </a:buClr>
              <a:buSzPts val="4000"/>
              <a:buFont typeface="Poppins SemiBold"/>
              <a:buNone/>
              <a:defRPr sz="40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22" name="Google Shape;22;p4"/>
          <p:cNvSpPr txBox="1"/>
          <p:nvPr>
            <p:ph idx="1" type="subTitle"/>
          </p:nvPr>
        </p:nvSpPr>
        <p:spPr>
          <a:xfrm>
            <a:off x="413650" y="2782850"/>
            <a:ext cx="8520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Light"/>
              <a:buNone/>
              <a:defRPr sz="2800"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Light"/>
              <a:buNone/>
              <a:defRPr sz="2800"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Light"/>
              <a:buNone/>
              <a:defRPr sz="2800"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Light"/>
              <a:buNone/>
              <a:defRPr sz="2800"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Light"/>
              <a:buNone/>
              <a:defRPr sz="2800"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Light"/>
              <a:buNone/>
              <a:defRPr sz="2800"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Light"/>
              <a:buNone/>
              <a:defRPr sz="2800"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Light"/>
              <a:buNone/>
              <a:defRPr sz="2800"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Light"/>
              <a:buNone/>
              <a:defRPr sz="2800"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rgbClr val="F9F8F5"/>
                </a:solidFill>
              </a:defRPr>
            </a:lvl1pPr>
            <a:lvl2pPr lvl="1" rtl="0">
              <a:buNone/>
              <a:defRPr>
                <a:solidFill>
                  <a:srgbClr val="F9F8F5"/>
                </a:solidFill>
              </a:defRPr>
            </a:lvl2pPr>
            <a:lvl3pPr lvl="2" rtl="0">
              <a:buNone/>
              <a:defRPr>
                <a:solidFill>
                  <a:srgbClr val="F9F8F5"/>
                </a:solidFill>
              </a:defRPr>
            </a:lvl3pPr>
            <a:lvl4pPr lvl="3" rtl="0">
              <a:buNone/>
              <a:defRPr>
                <a:solidFill>
                  <a:srgbClr val="F9F8F5"/>
                </a:solidFill>
              </a:defRPr>
            </a:lvl4pPr>
            <a:lvl5pPr lvl="4" rtl="0">
              <a:buNone/>
              <a:defRPr>
                <a:solidFill>
                  <a:srgbClr val="F9F8F5"/>
                </a:solidFill>
              </a:defRPr>
            </a:lvl5pPr>
            <a:lvl6pPr lvl="5" rtl="0">
              <a:buNone/>
              <a:defRPr>
                <a:solidFill>
                  <a:srgbClr val="F9F8F5"/>
                </a:solidFill>
              </a:defRPr>
            </a:lvl6pPr>
            <a:lvl7pPr lvl="6" rtl="0">
              <a:buNone/>
              <a:defRPr>
                <a:solidFill>
                  <a:srgbClr val="F9F8F5"/>
                </a:solidFill>
              </a:defRPr>
            </a:lvl7pPr>
            <a:lvl8pPr lvl="7" rtl="0">
              <a:buNone/>
              <a:defRPr>
                <a:solidFill>
                  <a:srgbClr val="F9F8F5"/>
                </a:solidFill>
              </a:defRPr>
            </a:lvl8pPr>
            <a:lvl9pPr lvl="8" rtl="0">
              <a:buNone/>
              <a:defRPr>
                <a:solidFill>
                  <a:srgbClr val="F9F8F5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4" name="Google Shape;24;p4"/>
          <p:cNvCxnSpPr/>
          <p:nvPr/>
        </p:nvCxnSpPr>
        <p:spPr>
          <a:xfrm rot="10800000">
            <a:off x="353550" y="473550"/>
            <a:ext cx="8436900" cy="0"/>
          </a:xfrm>
          <a:prstGeom prst="straightConnector1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5" name="Google Shape;25;p4"/>
          <p:cNvSpPr txBox="1"/>
          <p:nvPr>
            <p:ph idx="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1pPr>
            <a:lvl2pPr lvl="1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2pPr>
            <a:lvl3pPr lvl="2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3pPr>
            <a:lvl4pPr lvl="3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4pPr>
            <a:lvl5pPr lvl="4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5pPr>
            <a:lvl6pPr lvl="5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6pPr>
            <a:lvl7pPr lvl="6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7pPr>
            <a:lvl8pPr lvl="7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8pPr>
            <a:lvl9pPr lvl="8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" name="Google Shape;26;p4"/>
          <p:cNvSpPr txBox="1"/>
          <p:nvPr/>
        </p:nvSpPr>
        <p:spPr>
          <a:xfrm>
            <a:off x="2810850" y="187375"/>
            <a:ext cx="3522300" cy="1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6C706F"/>
              </a:solidFill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pullout">
  <p:cSld name="TITLE_1_1">
    <p:bg>
      <p:bgPr>
        <a:solidFill>
          <a:srgbClr val="F9F8F5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ctrTitle"/>
          </p:nvPr>
        </p:nvSpPr>
        <p:spPr>
          <a:xfrm>
            <a:off x="413650" y="2273550"/>
            <a:ext cx="8436900" cy="596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SemiBold"/>
              <a:buNone/>
              <a:defRPr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 algn="ctr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SemiBold"/>
              <a:buNone/>
              <a:defRPr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rtl="0" algn="ctr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SemiBold"/>
              <a:buNone/>
              <a:defRPr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rtl="0" algn="ctr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SemiBold"/>
              <a:buNone/>
              <a:defRPr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rtl="0" algn="ctr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SemiBold"/>
              <a:buNone/>
              <a:defRPr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rtl="0" algn="ctr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SemiBold"/>
              <a:buNone/>
              <a:defRPr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rtl="0" algn="ctr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SemiBold"/>
              <a:buNone/>
              <a:defRPr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rtl="0" algn="ctr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SemiBold"/>
              <a:buNone/>
              <a:defRPr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rtl="0" algn="ctr">
              <a:spcBef>
                <a:spcPts val="1000"/>
              </a:spcBef>
              <a:spcAft>
                <a:spcPts val="1000"/>
              </a:spcAft>
              <a:buClr>
                <a:srgbClr val="09100F"/>
              </a:buClr>
              <a:buSzPts val="2800"/>
              <a:buFont typeface="Poppins SemiBold"/>
              <a:buNone/>
              <a:defRPr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1pPr>
            <a:lvl2pPr lvl="1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2pPr>
            <a:lvl3pPr lvl="2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3pPr>
            <a:lvl4pPr lvl="3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4pPr>
            <a:lvl5pPr lvl="4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5pPr>
            <a:lvl6pPr lvl="5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6pPr>
            <a:lvl7pPr lvl="6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7pPr>
            <a:lvl8pPr lvl="7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8pPr>
            <a:lvl9pPr lvl="8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0" name="Google Shape;30;p5"/>
          <p:cNvCxnSpPr/>
          <p:nvPr/>
        </p:nvCxnSpPr>
        <p:spPr>
          <a:xfrm rot="10800000">
            <a:off x="353550" y="473550"/>
            <a:ext cx="8436900" cy="0"/>
          </a:xfrm>
          <a:prstGeom prst="straightConnector1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1" name="Google Shape;31;p5"/>
          <p:cNvSpPr txBox="1"/>
          <p:nvPr/>
        </p:nvSpPr>
        <p:spPr>
          <a:xfrm>
            <a:off x="2810850" y="187375"/>
            <a:ext cx="3522300" cy="1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6C706F"/>
              </a:solidFill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_1">
    <p:bg>
      <p:bgPr>
        <a:solidFill>
          <a:srgbClr val="F9F8F5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ctrTitle"/>
          </p:nvPr>
        </p:nvSpPr>
        <p:spPr>
          <a:xfrm>
            <a:off x="413650" y="2030150"/>
            <a:ext cx="8436900" cy="596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2400"/>
              <a:buFont typeface="Poppins SemiBold"/>
              <a:buNone/>
              <a:defRPr sz="24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2400"/>
              <a:buFont typeface="Poppins SemiBold"/>
              <a:buNone/>
              <a:defRPr sz="24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2400"/>
              <a:buFont typeface="Poppins SemiBold"/>
              <a:buNone/>
              <a:defRPr sz="24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2400"/>
              <a:buFont typeface="Poppins SemiBold"/>
              <a:buNone/>
              <a:defRPr sz="24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2400"/>
              <a:buFont typeface="Poppins SemiBold"/>
              <a:buNone/>
              <a:defRPr sz="24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2400"/>
              <a:buFont typeface="Poppins SemiBold"/>
              <a:buNone/>
              <a:defRPr sz="24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2400"/>
              <a:buFont typeface="Poppins SemiBold"/>
              <a:buNone/>
              <a:defRPr sz="24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2400"/>
              <a:buFont typeface="Poppins SemiBold"/>
              <a:buNone/>
              <a:defRPr sz="24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rtl="0" algn="ct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9100F"/>
              </a:buClr>
              <a:buSzPts val="2400"/>
              <a:buFont typeface="Poppins SemiBold"/>
              <a:buNone/>
              <a:defRPr sz="24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1" type="subTitle"/>
          </p:nvPr>
        </p:nvSpPr>
        <p:spPr>
          <a:xfrm>
            <a:off x="413650" y="4183150"/>
            <a:ext cx="8520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 Light"/>
              <a:buNone/>
              <a:defRPr sz="1400"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 Light"/>
              <a:buNone/>
              <a:defRPr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 Light"/>
              <a:buNone/>
              <a:defRPr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 Light"/>
              <a:buNone/>
              <a:defRPr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 Light"/>
              <a:buNone/>
              <a:defRPr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 Light"/>
              <a:buNone/>
              <a:defRPr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 Light"/>
              <a:buNone/>
              <a:defRPr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 Light"/>
              <a:buNone/>
              <a:defRPr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 Light"/>
              <a:buNone/>
              <a:defRPr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sp>
        <p:nvSpPr>
          <p:cNvPr id="35" name="Google Shape;35;p6"/>
          <p:cNvSpPr txBox="1"/>
          <p:nvPr/>
        </p:nvSpPr>
        <p:spPr>
          <a:xfrm>
            <a:off x="413650" y="50675"/>
            <a:ext cx="1553400" cy="15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0">
                <a:solidFill>
                  <a:srgbClr val="F5F1E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</a:t>
            </a:r>
            <a:endParaRPr b="1" sz="20000">
              <a:solidFill>
                <a:srgbClr val="F5F1E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" name="Google Shape;36;p6"/>
          <p:cNvSpPr txBox="1"/>
          <p:nvPr/>
        </p:nvSpPr>
        <p:spPr>
          <a:xfrm rot="10800000">
            <a:off x="7297150" y="3688425"/>
            <a:ext cx="1553400" cy="15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0">
                <a:solidFill>
                  <a:srgbClr val="F5F1E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</a:t>
            </a:r>
            <a:endParaRPr b="1" sz="20000">
              <a:solidFill>
                <a:srgbClr val="F5F1E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1pPr>
            <a:lvl2pPr lvl="1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2pPr>
            <a:lvl3pPr lvl="2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3pPr>
            <a:lvl4pPr lvl="3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4pPr>
            <a:lvl5pPr lvl="4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5pPr>
            <a:lvl6pPr lvl="5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6pPr>
            <a:lvl7pPr lvl="6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7pPr>
            <a:lvl8pPr lvl="7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8pPr>
            <a:lvl9pPr lvl="8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" name="Google Shape;38;p6"/>
          <p:cNvSpPr txBox="1"/>
          <p:nvPr/>
        </p:nvSpPr>
        <p:spPr>
          <a:xfrm>
            <a:off x="2810850" y="187375"/>
            <a:ext cx="3522300" cy="1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6C706F"/>
              </a:solidFill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cxnSp>
        <p:nvCxnSpPr>
          <p:cNvPr id="39" name="Google Shape;39;p6"/>
          <p:cNvCxnSpPr/>
          <p:nvPr/>
        </p:nvCxnSpPr>
        <p:spPr>
          <a:xfrm rot="10800000">
            <a:off x="353550" y="473550"/>
            <a:ext cx="8436900" cy="0"/>
          </a:xfrm>
          <a:prstGeom prst="straightConnector1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lain Text Page 1" type="secHead">
  <p:cSld name="SECTION_HEADER">
    <p:bg>
      <p:bgPr>
        <a:solidFill>
          <a:srgbClr val="F9F8F5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/>
        </p:nvSpPr>
        <p:spPr>
          <a:xfrm>
            <a:off x="5268150" y="187375"/>
            <a:ext cx="3522300" cy="1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6C706F"/>
              </a:solidFill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sp>
        <p:nvSpPr>
          <p:cNvPr id="42" name="Google Shape;42;p7"/>
          <p:cNvSpPr txBox="1"/>
          <p:nvPr>
            <p:ph type="title"/>
          </p:nvPr>
        </p:nvSpPr>
        <p:spPr>
          <a:xfrm>
            <a:off x="413650" y="833575"/>
            <a:ext cx="8436900" cy="46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sp>
        <p:nvSpPr>
          <p:cNvPr id="43" name="Google Shape;43;p7"/>
          <p:cNvSpPr txBox="1"/>
          <p:nvPr>
            <p:ph idx="1" type="subTitle"/>
          </p:nvPr>
        </p:nvSpPr>
        <p:spPr>
          <a:xfrm>
            <a:off x="413650" y="1461200"/>
            <a:ext cx="5068200" cy="23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4" name="Google Shape;44;p7"/>
          <p:cNvSpPr txBox="1"/>
          <p:nvPr>
            <p:ph idx="2" type="body"/>
          </p:nvPr>
        </p:nvSpPr>
        <p:spPr>
          <a:xfrm>
            <a:off x="413650" y="2256975"/>
            <a:ext cx="8436900" cy="22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●"/>
              <a:defRPr sz="1400"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○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17500" lvl="2" marL="13716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■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17500" lvl="3" marL="18288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●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17500" lvl="4" marL="22860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○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17500" lvl="5" marL="27432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■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17500" lvl="6" marL="32004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●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17500" lvl="7" marL="36576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○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17500" lvl="8" marL="4114800" rtl="0">
              <a:spcBef>
                <a:spcPts val="1000"/>
              </a:spcBef>
              <a:spcAft>
                <a:spcPts val="1000"/>
              </a:spcAft>
              <a:buClr>
                <a:srgbClr val="09100F"/>
              </a:buClr>
              <a:buSzPts val="1400"/>
              <a:buFont typeface="Poppins"/>
              <a:buChar char="■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5" name="Google Shape;45;p7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1pPr>
            <a:lvl2pPr lvl="1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2pPr>
            <a:lvl3pPr lvl="2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3pPr>
            <a:lvl4pPr lvl="3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4pPr>
            <a:lvl5pPr lvl="4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5pPr>
            <a:lvl6pPr lvl="5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6pPr>
            <a:lvl7pPr lvl="6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7pPr>
            <a:lvl8pPr lvl="7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8pPr>
            <a:lvl9pPr lvl="8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6" name="Google Shape;46;p7"/>
          <p:cNvCxnSpPr/>
          <p:nvPr/>
        </p:nvCxnSpPr>
        <p:spPr>
          <a:xfrm rot="10800000">
            <a:off x="353550" y="473550"/>
            <a:ext cx="8436900" cy="0"/>
          </a:xfrm>
          <a:prstGeom prst="straightConnector1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lain Text Page 2">
  <p:cSld name="SECTION_HEADER_1">
    <p:bg>
      <p:bgPr>
        <a:solidFill>
          <a:srgbClr val="F9F8F5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13650" y="833575"/>
            <a:ext cx="8436900" cy="46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cxnSp>
        <p:nvCxnSpPr>
          <p:cNvPr id="49" name="Google Shape;49;p8"/>
          <p:cNvCxnSpPr/>
          <p:nvPr/>
        </p:nvCxnSpPr>
        <p:spPr>
          <a:xfrm rot="10800000">
            <a:off x="353550" y="473550"/>
            <a:ext cx="8436900" cy="0"/>
          </a:xfrm>
          <a:prstGeom prst="straightConnector1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0" name="Google Shape;50;p8"/>
          <p:cNvSpPr txBox="1"/>
          <p:nvPr>
            <p:ph idx="1" type="subTitle"/>
          </p:nvPr>
        </p:nvSpPr>
        <p:spPr>
          <a:xfrm>
            <a:off x="413650" y="1876650"/>
            <a:ext cx="3578700" cy="22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51" name="Google Shape;51;p8"/>
          <p:cNvSpPr txBox="1"/>
          <p:nvPr>
            <p:ph idx="2" type="body"/>
          </p:nvPr>
        </p:nvSpPr>
        <p:spPr>
          <a:xfrm>
            <a:off x="413650" y="2256975"/>
            <a:ext cx="3659700" cy="22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●"/>
              <a:defRPr sz="1400"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○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17500" lvl="2" marL="13716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■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17500" lvl="3" marL="18288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●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17500" lvl="4" marL="22860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○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17500" lvl="5" marL="27432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■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17500" lvl="6" marL="32004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●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17500" lvl="7" marL="36576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○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17500" lvl="8" marL="4114800" rtl="0">
              <a:spcBef>
                <a:spcPts val="1000"/>
              </a:spcBef>
              <a:spcAft>
                <a:spcPts val="1000"/>
              </a:spcAft>
              <a:buClr>
                <a:srgbClr val="09100F"/>
              </a:buClr>
              <a:buSzPts val="1400"/>
              <a:buFont typeface="Poppins"/>
              <a:buChar char="■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2" name="Google Shape;52;p8"/>
          <p:cNvSpPr txBox="1"/>
          <p:nvPr>
            <p:ph idx="3" type="subTitle"/>
          </p:nvPr>
        </p:nvSpPr>
        <p:spPr>
          <a:xfrm>
            <a:off x="4983625" y="1876650"/>
            <a:ext cx="3578700" cy="22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600"/>
              <a:buFont typeface="Poppins SemiBold"/>
              <a:buNone/>
              <a:defRPr sz="1600">
                <a:solidFill>
                  <a:srgbClr val="09100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53" name="Google Shape;53;p8"/>
          <p:cNvSpPr txBox="1"/>
          <p:nvPr>
            <p:ph idx="4" type="body"/>
          </p:nvPr>
        </p:nvSpPr>
        <p:spPr>
          <a:xfrm>
            <a:off x="4983625" y="2256975"/>
            <a:ext cx="3659700" cy="22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●"/>
              <a:defRPr sz="1400"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○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17500" lvl="2" marL="13716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■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17500" lvl="3" marL="18288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●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17500" lvl="4" marL="22860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○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17500" lvl="5" marL="27432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■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17500" lvl="6" marL="32004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●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17500" lvl="7" marL="36576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○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17500" lvl="8" marL="4114800" rtl="0">
              <a:spcBef>
                <a:spcPts val="1000"/>
              </a:spcBef>
              <a:spcAft>
                <a:spcPts val="1000"/>
              </a:spcAft>
              <a:buClr>
                <a:srgbClr val="09100F"/>
              </a:buClr>
              <a:buSzPts val="1400"/>
              <a:buFont typeface="Poppins"/>
              <a:buChar char="■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cxnSp>
        <p:nvCxnSpPr>
          <p:cNvPr id="54" name="Google Shape;54;p8"/>
          <p:cNvCxnSpPr/>
          <p:nvPr/>
        </p:nvCxnSpPr>
        <p:spPr>
          <a:xfrm>
            <a:off x="4632100" y="1876650"/>
            <a:ext cx="0" cy="2614200"/>
          </a:xfrm>
          <a:prstGeom prst="straightConnector1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5" name="Google Shape;55;p8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1pPr>
            <a:lvl2pPr lvl="1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2pPr>
            <a:lvl3pPr lvl="2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3pPr>
            <a:lvl4pPr lvl="3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4pPr>
            <a:lvl5pPr lvl="4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5pPr>
            <a:lvl6pPr lvl="5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6pPr>
            <a:lvl7pPr lvl="6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7pPr>
            <a:lvl8pPr lvl="7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8pPr>
            <a:lvl9pPr lvl="8" rtl="0">
              <a:buNone/>
              <a:defRPr i="1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" name="Google Shape;56;p8"/>
          <p:cNvSpPr txBox="1"/>
          <p:nvPr/>
        </p:nvSpPr>
        <p:spPr>
          <a:xfrm>
            <a:off x="5268150" y="187375"/>
            <a:ext cx="3522300" cy="1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6C706F"/>
              </a:solidFill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lain Text Page 3">
  <p:cSld name="SECTION_HEADER_1_1">
    <p:bg>
      <p:bgPr>
        <a:solidFill>
          <a:srgbClr val="F9F8F5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/>
          <p:nvPr/>
        </p:nvSpPr>
        <p:spPr>
          <a:xfrm>
            <a:off x="5958200" y="-22350"/>
            <a:ext cx="3192000" cy="5188200"/>
          </a:xfrm>
          <a:prstGeom prst="rect">
            <a:avLst/>
          </a:prstGeom>
          <a:solidFill>
            <a:srgbClr val="09100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9"/>
          <p:cNvSpPr txBox="1"/>
          <p:nvPr>
            <p:ph type="title"/>
          </p:nvPr>
        </p:nvSpPr>
        <p:spPr>
          <a:xfrm>
            <a:off x="413650" y="833575"/>
            <a:ext cx="5098800" cy="46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sp>
        <p:nvSpPr>
          <p:cNvPr id="60" name="Google Shape;60;p9"/>
          <p:cNvSpPr txBox="1"/>
          <p:nvPr>
            <p:ph idx="1" type="subTitle"/>
          </p:nvPr>
        </p:nvSpPr>
        <p:spPr>
          <a:xfrm>
            <a:off x="6404050" y="1469950"/>
            <a:ext cx="2300100" cy="219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600"/>
              <a:buFont typeface="Poppins SemiBold"/>
              <a:buNone/>
              <a:defRPr sz="16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600"/>
              <a:buFont typeface="Poppins SemiBold"/>
              <a:buNone/>
              <a:defRPr sz="16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600"/>
              <a:buFont typeface="Poppins SemiBold"/>
              <a:buNone/>
              <a:defRPr sz="16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600"/>
              <a:buFont typeface="Poppins SemiBold"/>
              <a:buNone/>
              <a:defRPr sz="16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600"/>
              <a:buFont typeface="Poppins SemiBold"/>
              <a:buNone/>
              <a:defRPr sz="16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600"/>
              <a:buFont typeface="Poppins SemiBold"/>
              <a:buNone/>
              <a:defRPr sz="16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600"/>
              <a:buFont typeface="Poppins SemiBold"/>
              <a:buNone/>
              <a:defRPr sz="16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600"/>
              <a:buFont typeface="Poppins SemiBold"/>
              <a:buNone/>
              <a:defRPr sz="16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600"/>
              <a:buFont typeface="Poppins SemiBold"/>
              <a:buNone/>
              <a:defRPr sz="1600">
                <a:solidFill>
                  <a:srgbClr val="F9F8F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413650" y="1876650"/>
            <a:ext cx="3659700" cy="22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●"/>
              <a:defRPr sz="1400"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○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17500" lvl="2" marL="13716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■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17500" lvl="3" marL="18288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●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17500" lvl="4" marL="22860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○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17500" lvl="5" marL="27432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■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17500" lvl="6" marL="32004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●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17500" lvl="7" marL="3657600" rtl="0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○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17500" lvl="8" marL="4114800" rtl="0">
              <a:spcBef>
                <a:spcPts val="1000"/>
              </a:spcBef>
              <a:spcAft>
                <a:spcPts val="1000"/>
              </a:spcAft>
              <a:buClr>
                <a:srgbClr val="09100F"/>
              </a:buClr>
              <a:buSzPts val="1400"/>
              <a:buFont typeface="Poppins"/>
              <a:buChar char="■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62" name="Google Shape;62;p9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1pPr>
            <a:lvl2pPr lvl="1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2pPr>
            <a:lvl3pPr lvl="2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3pPr>
            <a:lvl4pPr lvl="3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4pPr>
            <a:lvl5pPr lvl="4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5pPr>
            <a:lvl6pPr lvl="5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6pPr>
            <a:lvl7pPr lvl="6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7pPr>
            <a:lvl8pPr lvl="7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8pPr>
            <a:lvl9pPr lvl="8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63" name="Google Shape;63;p9"/>
          <p:cNvCxnSpPr/>
          <p:nvPr/>
        </p:nvCxnSpPr>
        <p:spPr>
          <a:xfrm rot="10800000">
            <a:off x="353550" y="473550"/>
            <a:ext cx="8436900" cy="0"/>
          </a:xfrm>
          <a:prstGeom prst="straightConnector1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4" name="Google Shape;64;p9"/>
          <p:cNvSpPr txBox="1"/>
          <p:nvPr/>
        </p:nvSpPr>
        <p:spPr>
          <a:xfrm>
            <a:off x="5268150" y="187375"/>
            <a:ext cx="3522300" cy="1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F9F8F5"/>
              </a:solidFill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urse timeline">
  <p:cSld name="SECTION_HEADER_1_1_3">
    <p:bg>
      <p:bgPr>
        <a:solidFill>
          <a:srgbClr val="F9F8F5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/>
          <p:nvPr/>
        </p:nvSpPr>
        <p:spPr>
          <a:xfrm>
            <a:off x="4073350" y="-22350"/>
            <a:ext cx="5076900" cy="5188200"/>
          </a:xfrm>
          <a:prstGeom prst="rect">
            <a:avLst/>
          </a:prstGeom>
          <a:solidFill>
            <a:srgbClr val="09100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0"/>
          <p:cNvSpPr txBox="1"/>
          <p:nvPr>
            <p:ph type="title"/>
          </p:nvPr>
        </p:nvSpPr>
        <p:spPr>
          <a:xfrm>
            <a:off x="413650" y="2004600"/>
            <a:ext cx="2712600" cy="1134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SzPts val="2800"/>
              <a:buFont typeface="Poppins Light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4642150" y="1538825"/>
            <a:ext cx="4148400" cy="228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●"/>
              <a:defRPr sz="1400"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○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17500" lvl="2" marL="13716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■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17500" lvl="3" marL="18288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●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17500" lvl="4" marL="22860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○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17500" lvl="5" marL="27432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■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17500" lvl="6" marL="32004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●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17500" lvl="7" marL="3657600" rtl="0">
              <a:spcBef>
                <a:spcPts val="1000"/>
              </a:spcBef>
              <a:spcAft>
                <a:spcPts val="0"/>
              </a:spcAft>
              <a:buClr>
                <a:srgbClr val="F9F8F5"/>
              </a:buClr>
              <a:buSzPts val="1400"/>
              <a:buFont typeface="Poppins"/>
              <a:buChar char="○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17500" lvl="8" marL="4114800" rtl="0">
              <a:spcBef>
                <a:spcPts val="1000"/>
              </a:spcBef>
              <a:spcAft>
                <a:spcPts val="1000"/>
              </a:spcAft>
              <a:buClr>
                <a:srgbClr val="F9F8F5"/>
              </a:buClr>
              <a:buSzPts val="1400"/>
              <a:buFont typeface="Poppins"/>
              <a:buChar char="■"/>
              <a:defRPr>
                <a:solidFill>
                  <a:srgbClr val="F9F8F5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1pPr>
            <a:lvl2pPr lvl="1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2pPr>
            <a:lvl3pPr lvl="2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3pPr>
            <a:lvl4pPr lvl="3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4pPr>
            <a:lvl5pPr lvl="4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5pPr>
            <a:lvl6pPr lvl="5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6pPr>
            <a:lvl7pPr lvl="6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7pPr>
            <a:lvl8pPr lvl="7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8pPr>
            <a:lvl9pPr lvl="8" rtl="0">
              <a:buNone/>
              <a:defRPr i="1" sz="1200">
                <a:solidFill>
                  <a:srgbClr val="F9F8F5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0" name="Google Shape;70;p10"/>
          <p:cNvCxnSpPr/>
          <p:nvPr/>
        </p:nvCxnSpPr>
        <p:spPr>
          <a:xfrm rot="10800000">
            <a:off x="353550" y="473550"/>
            <a:ext cx="8436900" cy="0"/>
          </a:xfrm>
          <a:prstGeom prst="straightConnector1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1" name="Google Shape;71;p10"/>
          <p:cNvSpPr txBox="1"/>
          <p:nvPr/>
        </p:nvSpPr>
        <p:spPr>
          <a:xfrm>
            <a:off x="5268150" y="187375"/>
            <a:ext cx="3522300" cy="1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F9F8F5"/>
              </a:solidFill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Light"/>
              <a:buNone/>
              <a:defRPr sz="2800"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Light"/>
              <a:buNone/>
              <a:defRPr sz="2800"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Light"/>
              <a:buNone/>
              <a:defRPr sz="2800"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Light"/>
              <a:buNone/>
              <a:defRPr sz="2800"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Light"/>
              <a:buNone/>
              <a:defRPr sz="2800"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Light"/>
              <a:buNone/>
              <a:defRPr sz="2800"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Light"/>
              <a:buNone/>
              <a:defRPr sz="2800"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2800"/>
              <a:buFont typeface="Poppins Light"/>
              <a:buNone/>
              <a:defRPr sz="2800"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>
              <a:spcBef>
                <a:spcPts val="1000"/>
              </a:spcBef>
              <a:spcAft>
                <a:spcPts val="1000"/>
              </a:spcAft>
              <a:buClr>
                <a:srgbClr val="09100F"/>
              </a:buClr>
              <a:buSzPts val="2800"/>
              <a:buFont typeface="Poppins Light"/>
              <a:buNone/>
              <a:defRPr sz="2800">
                <a:solidFill>
                  <a:srgbClr val="09100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175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●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○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17500" lvl="2" marL="1371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■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17500" lvl="3" marL="18288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●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17500" lvl="4" marL="22860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○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17500" lvl="5" marL="2743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■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17500" lvl="6" marL="3200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●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17500" lvl="7" marL="3657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9100F"/>
              </a:buClr>
              <a:buSzPts val="1400"/>
              <a:buFont typeface="Poppins"/>
              <a:buChar char="○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17500" lvl="8" marL="41148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9100F"/>
              </a:buClr>
              <a:buSzPts val="1400"/>
              <a:buFont typeface="Poppins"/>
              <a:buChar char="■"/>
              <a:defRPr>
                <a:solidFill>
                  <a:srgbClr val="09100F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8"/>
          <p:cNvSpPr txBox="1"/>
          <p:nvPr>
            <p:ph type="ctrTitle"/>
          </p:nvPr>
        </p:nvSpPr>
        <p:spPr>
          <a:xfrm>
            <a:off x="413650" y="1814650"/>
            <a:ext cx="7161000" cy="596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Internal marketing handbook</a:t>
            </a:r>
            <a:endParaRPr/>
          </a:p>
        </p:txBody>
      </p:sp>
      <p:sp>
        <p:nvSpPr>
          <p:cNvPr id="134" name="Google Shape;134;p18"/>
          <p:cNvSpPr txBox="1"/>
          <p:nvPr>
            <p:ph idx="1" type="subTitle"/>
          </p:nvPr>
        </p:nvSpPr>
        <p:spPr>
          <a:xfrm>
            <a:off x="413650" y="2782850"/>
            <a:ext cx="8520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Last updated: April 2026</a:t>
            </a:r>
            <a:endParaRPr/>
          </a:p>
        </p:txBody>
      </p:sp>
      <p:sp>
        <p:nvSpPr>
          <p:cNvPr id="135" name="Google Shape;135;p18"/>
          <p:cNvSpPr txBox="1"/>
          <p:nvPr>
            <p:ph idx="4294967295" type="subTitle"/>
          </p:nvPr>
        </p:nvSpPr>
        <p:spPr>
          <a:xfrm>
            <a:off x="4388250" y="184450"/>
            <a:ext cx="4402200" cy="1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Name of course here</a:t>
            </a:r>
            <a:endParaRPr/>
          </a:p>
        </p:txBody>
      </p:sp>
      <p:cxnSp>
        <p:nvCxnSpPr>
          <p:cNvPr id="136" name="Google Shape;136;p18"/>
          <p:cNvCxnSpPr/>
          <p:nvPr/>
        </p:nvCxnSpPr>
        <p:spPr>
          <a:xfrm rot="10800000">
            <a:off x="413650" y="2571750"/>
            <a:ext cx="6293700" cy="0"/>
          </a:xfrm>
          <a:prstGeom prst="straightConnector1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7"/>
          <p:cNvSpPr txBox="1"/>
          <p:nvPr>
            <p:ph type="title"/>
          </p:nvPr>
        </p:nvSpPr>
        <p:spPr>
          <a:xfrm>
            <a:off x="413650" y="833575"/>
            <a:ext cx="8436900" cy="46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8. Internal communication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7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5" name="Google Shape;205;p27"/>
          <p:cNvSpPr txBox="1"/>
          <p:nvPr>
            <p:ph idx="2" type="body"/>
          </p:nvPr>
        </p:nvSpPr>
        <p:spPr>
          <a:xfrm>
            <a:off x="656850" y="2459550"/>
            <a:ext cx="2099400" cy="181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000"/>
              <a:t>Friday updates </a:t>
            </a:r>
            <a:br>
              <a:rPr b="1" lang="en" sz="1000"/>
            </a:br>
            <a:br>
              <a:rPr b="1" lang="en" sz="1000"/>
            </a:br>
            <a:r>
              <a:rPr lang="en" sz="1000"/>
              <a:t>Shared by marketing lead. Covers wins, learnings, metrics.</a:t>
            </a:r>
            <a:endParaRPr sz="1000"/>
          </a:p>
        </p:txBody>
      </p:sp>
      <p:sp>
        <p:nvSpPr>
          <p:cNvPr id="206" name="Google Shape;206;p27"/>
          <p:cNvSpPr txBox="1"/>
          <p:nvPr>
            <p:ph idx="4" type="body"/>
          </p:nvPr>
        </p:nvSpPr>
        <p:spPr>
          <a:xfrm>
            <a:off x="3562867" y="2459550"/>
            <a:ext cx="2099400" cy="181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Monthly all-hands </a:t>
            </a:r>
            <a:endParaRPr b="1" sz="10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000"/>
              <a:t>Deep dive on campaigns, retros, and highlights.</a:t>
            </a:r>
            <a:endParaRPr sz="1000"/>
          </a:p>
        </p:txBody>
      </p:sp>
      <p:sp>
        <p:nvSpPr>
          <p:cNvPr id="207" name="Google Shape;207;p27"/>
          <p:cNvSpPr txBox="1"/>
          <p:nvPr>
            <p:ph idx="6" type="body"/>
          </p:nvPr>
        </p:nvSpPr>
        <p:spPr>
          <a:xfrm>
            <a:off x="6468897" y="2459550"/>
            <a:ext cx="2099400" cy="181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Slack</a:t>
            </a:r>
            <a:endParaRPr b="1" sz="1000"/>
          </a:p>
          <a:p>
            <a:pPr indent="-292100" lvl="0" marL="457200" rtl="0" algn="l">
              <a:spcBef>
                <a:spcPts val="1000"/>
              </a:spcBef>
              <a:spcAft>
                <a:spcPts val="0"/>
              </a:spcAft>
              <a:buSzPts val="1000"/>
              <a:buChar char="●"/>
            </a:pPr>
            <a:r>
              <a:rPr lang="en" sz="1000">
                <a:latin typeface="Poppins Medium"/>
                <a:ea typeface="Poppins Medium"/>
                <a:cs typeface="Poppins Medium"/>
                <a:sym typeface="Poppins Medium"/>
              </a:rPr>
              <a:t>#marketing: </a:t>
            </a:r>
            <a:r>
              <a:rPr lang="en" sz="1000"/>
              <a:t>general discussion</a:t>
            </a:r>
            <a:endParaRPr sz="1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>
                <a:latin typeface="Poppins Medium"/>
                <a:ea typeface="Poppins Medium"/>
                <a:cs typeface="Poppins Medium"/>
                <a:sym typeface="Poppins Medium"/>
              </a:rPr>
              <a:t>#launches: </a:t>
            </a:r>
            <a:r>
              <a:rPr lang="en" sz="1000"/>
              <a:t>upcoming campaigns</a:t>
            </a:r>
            <a:endParaRPr sz="1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>
                <a:latin typeface="Poppins Medium"/>
                <a:ea typeface="Poppins Medium"/>
                <a:cs typeface="Poppins Medium"/>
                <a:sym typeface="Poppins Medium"/>
              </a:rPr>
              <a:t>#brand-feedback: </a:t>
            </a:r>
            <a:r>
              <a:rPr lang="en" sz="1000"/>
              <a:t>design reviews</a:t>
            </a:r>
            <a:endParaRPr sz="1000"/>
          </a:p>
        </p:txBody>
      </p:sp>
      <p:sp>
        <p:nvSpPr>
          <p:cNvPr id="208" name="Google Shape;208;p27"/>
          <p:cNvSpPr txBox="1"/>
          <p:nvPr>
            <p:ph idx="3" type="subTitle"/>
          </p:nvPr>
        </p:nvSpPr>
        <p:spPr>
          <a:xfrm>
            <a:off x="413650" y="1461200"/>
            <a:ext cx="8141100" cy="29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Strong internal communication is key to momentum and trust. Encourage over-communication – silence is never clarity.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8"/>
          <p:cNvSpPr txBox="1"/>
          <p:nvPr>
            <p:ph type="title"/>
          </p:nvPr>
        </p:nvSpPr>
        <p:spPr>
          <a:xfrm>
            <a:off x="413650" y="2004600"/>
            <a:ext cx="2712600" cy="1134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9. Approvals &amp; sign-off</a:t>
            </a:r>
            <a:endParaRPr/>
          </a:p>
        </p:txBody>
      </p:sp>
      <p:sp>
        <p:nvSpPr>
          <p:cNvPr id="214" name="Google Shape;214;p28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5" name="Google Shape;215;p28"/>
          <p:cNvSpPr txBox="1"/>
          <p:nvPr>
            <p:ph idx="1" type="body"/>
          </p:nvPr>
        </p:nvSpPr>
        <p:spPr>
          <a:xfrm>
            <a:off x="4642150" y="1538825"/>
            <a:ext cx="4148400" cy="228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keep quality high while moving fast: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Content must have two peer reviews.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Design needs brand review for consistency.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Campaigns are approved by initiative owner or channel lead.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For launches involving sales, Product Marketing leads enablement.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9"/>
          <p:cNvSpPr txBox="1"/>
          <p:nvPr>
            <p:ph type="title"/>
          </p:nvPr>
        </p:nvSpPr>
        <p:spPr>
          <a:xfrm>
            <a:off x="413650" y="2004600"/>
            <a:ext cx="2712600" cy="1134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10. Tools &amp; systems</a:t>
            </a:r>
            <a:endParaRPr/>
          </a:p>
        </p:txBody>
      </p:sp>
      <p:sp>
        <p:nvSpPr>
          <p:cNvPr id="221" name="Google Shape;221;p29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2" name="Google Shape;222;p29"/>
          <p:cNvSpPr txBox="1"/>
          <p:nvPr>
            <p:ph idx="1" type="body"/>
          </p:nvPr>
        </p:nvSpPr>
        <p:spPr>
          <a:xfrm>
            <a:off x="4642150" y="1538825"/>
            <a:ext cx="4148400" cy="228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Asana: </a:t>
            </a:r>
            <a:r>
              <a:rPr lang="en"/>
              <a:t>Campaign/project tracking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Slack: </a:t>
            </a:r>
            <a:r>
              <a:rPr lang="en"/>
              <a:t>Real-time communication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HubSpot/SFDC: </a:t>
            </a:r>
            <a:r>
              <a:rPr lang="en"/>
              <a:t>CRM and workflows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Looker/GA4: </a:t>
            </a:r>
            <a:r>
              <a:rPr lang="en"/>
              <a:t>Data dashboards and web analytics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Figma: </a:t>
            </a:r>
            <a:r>
              <a:rPr lang="en"/>
              <a:t>Design files and feedback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Confluence/Notion: Knowledge base and templates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Documentation lives in Confluence. Always check there before creating something new.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0"/>
          <p:cNvSpPr txBox="1"/>
          <p:nvPr>
            <p:ph type="title"/>
          </p:nvPr>
        </p:nvSpPr>
        <p:spPr>
          <a:xfrm>
            <a:off x="413650" y="833575"/>
            <a:ext cx="8436900" cy="46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11. Performance &amp; learning</a:t>
            </a:r>
            <a:endParaRPr/>
          </a:p>
        </p:txBody>
      </p:sp>
      <p:sp>
        <p:nvSpPr>
          <p:cNvPr id="228" name="Google Shape;228;p30"/>
          <p:cNvSpPr txBox="1"/>
          <p:nvPr>
            <p:ph idx="2" type="body"/>
          </p:nvPr>
        </p:nvSpPr>
        <p:spPr>
          <a:xfrm>
            <a:off x="413650" y="2925550"/>
            <a:ext cx="3659700" cy="22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Wins and underperformance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Optimizations run + lessons learned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Hypotheses for next month</a:t>
            </a:r>
            <a:endParaRPr/>
          </a:p>
        </p:txBody>
      </p:sp>
      <p:sp>
        <p:nvSpPr>
          <p:cNvPr id="229" name="Google Shape;229;p30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6C706F"/>
                </a:solidFill>
              </a:rPr>
              <a:t>‹#›</a:t>
            </a:fld>
            <a:endParaRPr>
              <a:solidFill>
                <a:srgbClr val="6C706F"/>
              </a:solidFill>
            </a:endParaRPr>
          </a:p>
        </p:txBody>
      </p:sp>
      <p:sp>
        <p:nvSpPr>
          <p:cNvPr id="230" name="Google Shape;230;p30"/>
          <p:cNvSpPr txBox="1"/>
          <p:nvPr>
            <p:ph idx="1" type="subTitle"/>
          </p:nvPr>
        </p:nvSpPr>
        <p:spPr>
          <a:xfrm>
            <a:off x="413650" y="1876650"/>
            <a:ext cx="3578700" cy="22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hold a monthly marketing metrics review, where each team shares:</a:t>
            </a:r>
            <a:endParaRPr/>
          </a:p>
        </p:txBody>
      </p:sp>
      <p:sp>
        <p:nvSpPr>
          <p:cNvPr id="231" name="Google Shape;231;p30"/>
          <p:cNvSpPr txBox="1"/>
          <p:nvPr>
            <p:ph idx="3" type="subTitle"/>
          </p:nvPr>
        </p:nvSpPr>
        <p:spPr>
          <a:xfrm>
            <a:off x="4983625" y="1876650"/>
            <a:ext cx="3578700" cy="22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Each marketer is expected to:</a:t>
            </a:r>
            <a:endParaRPr/>
          </a:p>
        </p:txBody>
      </p:sp>
      <p:sp>
        <p:nvSpPr>
          <p:cNvPr id="232" name="Google Shape;232;p30"/>
          <p:cNvSpPr txBox="1"/>
          <p:nvPr>
            <p:ph idx="4" type="body"/>
          </p:nvPr>
        </p:nvSpPr>
        <p:spPr>
          <a:xfrm>
            <a:off x="4983625" y="2860800"/>
            <a:ext cx="3659700" cy="22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Know their KPIs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Learn from tests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Share insights in Slack and reviews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1"/>
          <p:cNvSpPr txBox="1"/>
          <p:nvPr>
            <p:ph type="title"/>
          </p:nvPr>
        </p:nvSpPr>
        <p:spPr>
          <a:xfrm>
            <a:off x="413650" y="833575"/>
            <a:ext cx="8436900" cy="46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12. Culture &amp; rituals</a:t>
            </a:r>
            <a:endParaRPr/>
          </a:p>
        </p:txBody>
      </p:sp>
      <p:sp>
        <p:nvSpPr>
          <p:cNvPr id="238" name="Google Shape;238;p31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239" name="Google Shape;239;p31"/>
          <p:cNvGraphicFramePr/>
          <p:nvPr/>
        </p:nvGraphicFramePr>
        <p:xfrm>
          <a:off x="413650" y="1941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{E272187A-EE84-4C46-9582-05CFEF9E0630}</a:tableStyleId>
              </a:tblPr>
              <a:tblGrid>
                <a:gridCol w="2109225"/>
                <a:gridCol w="58547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Poppins Medium"/>
                          <a:ea typeface="Poppins Medium"/>
                          <a:cs typeface="Poppins Medium"/>
                          <a:sym typeface="Poppins Medium"/>
                        </a:rPr>
                        <a:t>Monday</a:t>
                      </a:r>
                      <a:endParaRPr>
                        <a:latin typeface="Poppins Medium"/>
                        <a:ea typeface="Poppins Medium"/>
                        <a:cs typeface="Poppins Medium"/>
                        <a:sym typeface="Poppins Med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Weekly kickoff (30 mins)</a:t>
                      </a:r>
                      <a:endParaRPr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Poppins Medium"/>
                          <a:ea typeface="Poppins Medium"/>
                          <a:cs typeface="Poppins Medium"/>
                          <a:sym typeface="Poppins Medium"/>
                        </a:rPr>
                        <a:t>Wednesday</a:t>
                      </a:r>
                      <a:endParaRPr>
                        <a:latin typeface="Poppins Medium"/>
                        <a:ea typeface="Poppins Medium"/>
                        <a:cs typeface="Poppins Medium"/>
                        <a:sym typeface="Poppins Med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No meeting day</a:t>
                      </a:r>
                      <a:endParaRPr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Poppins Medium"/>
                          <a:ea typeface="Poppins Medium"/>
                          <a:cs typeface="Poppins Medium"/>
                          <a:sym typeface="Poppins Medium"/>
                        </a:rPr>
                        <a:t>Friday</a:t>
                      </a:r>
                      <a:endParaRPr>
                        <a:latin typeface="Poppins Medium"/>
                        <a:ea typeface="Poppins Medium"/>
                        <a:cs typeface="Poppins Medium"/>
                        <a:sym typeface="Poppins Med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Demo and shoutouts</a:t>
                      </a:r>
                      <a:endParaRPr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40" name="Google Shape;240;p31"/>
          <p:cNvSpPr txBox="1"/>
          <p:nvPr>
            <p:ph idx="1" type="subTitle"/>
          </p:nvPr>
        </p:nvSpPr>
        <p:spPr>
          <a:xfrm>
            <a:off x="413650" y="1461200"/>
            <a:ext cx="8141100" cy="29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value clarity, candor, curiosity, and execution. Our weekly rituals:</a:t>
            </a:r>
            <a:endParaRPr/>
          </a:p>
        </p:txBody>
      </p:sp>
      <p:sp>
        <p:nvSpPr>
          <p:cNvPr id="241" name="Google Shape;241;p31"/>
          <p:cNvSpPr txBox="1"/>
          <p:nvPr>
            <p:ph idx="1" type="subTitle"/>
          </p:nvPr>
        </p:nvSpPr>
        <p:spPr>
          <a:xfrm>
            <a:off x="413650" y="3399000"/>
            <a:ext cx="8141100" cy="29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oppins"/>
                <a:ea typeface="Poppins"/>
                <a:cs typeface="Poppins"/>
                <a:sym typeface="Poppins"/>
              </a:rPr>
              <a:t>We use our values to make decisions, resolve conflicts, and show up consistently.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2"/>
          <p:cNvSpPr txBox="1"/>
          <p:nvPr>
            <p:ph type="title"/>
          </p:nvPr>
        </p:nvSpPr>
        <p:spPr>
          <a:xfrm>
            <a:off x="413650" y="833575"/>
            <a:ext cx="8436900" cy="46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13. Marketing request &amp; intake process</a:t>
            </a:r>
            <a:endParaRPr/>
          </a:p>
        </p:txBody>
      </p:sp>
      <p:sp>
        <p:nvSpPr>
          <p:cNvPr id="247" name="Google Shape;247;p32"/>
          <p:cNvSpPr txBox="1"/>
          <p:nvPr>
            <p:ph idx="1" type="subTitle"/>
          </p:nvPr>
        </p:nvSpPr>
        <p:spPr>
          <a:xfrm>
            <a:off x="413650" y="2081775"/>
            <a:ext cx="3578700" cy="22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Steps:</a:t>
            </a:r>
            <a:endParaRPr/>
          </a:p>
        </p:txBody>
      </p:sp>
      <p:sp>
        <p:nvSpPr>
          <p:cNvPr id="248" name="Google Shape;248;p32"/>
          <p:cNvSpPr txBox="1"/>
          <p:nvPr>
            <p:ph idx="2" type="body"/>
          </p:nvPr>
        </p:nvSpPr>
        <p:spPr>
          <a:xfrm>
            <a:off x="413650" y="2462100"/>
            <a:ext cx="3659700" cy="22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Submit via intake form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Weekly triage meeting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Assign lead + brief development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Review timing + trade-offs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32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0" name="Google Shape;250;p32"/>
          <p:cNvSpPr txBox="1"/>
          <p:nvPr>
            <p:ph idx="3" type="subTitle"/>
          </p:nvPr>
        </p:nvSpPr>
        <p:spPr>
          <a:xfrm>
            <a:off x="4983625" y="2081775"/>
            <a:ext cx="3578700" cy="22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SLAs</a:t>
            </a:r>
            <a:endParaRPr/>
          </a:p>
        </p:txBody>
      </p:sp>
      <p:sp>
        <p:nvSpPr>
          <p:cNvPr id="251" name="Google Shape;251;p32"/>
          <p:cNvSpPr txBox="1"/>
          <p:nvPr>
            <p:ph idx="4" type="body"/>
          </p:nvPr>
        </p:nvSpPr>
        <p:spPr>
          <a:xfrm>
            <a:off x="4983625" y="2462100"/>
            <a:ext cx="3659700" cy="22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"/>
              <a:t>Simple tasks: 3–5 days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"/>
              <a:t>Campaigns: Scoped in planning cycle or custom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32"/>
          <p:cNvSpPr txBox="1"/>
          <p:nvPr>
            <p:ph idx="1" type="subTitle"/>
          </p:nvPr>
        </p:nvSpPr>
        <p:spPr>
          <a:xfrm>
            <a:off x="413650" y="1461200"/>
            <a:ext cx="8141100" cy="29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use a standard form (in Notion or Forms) for all requests.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3"/>
          <p:cNvSpPr txBox="1"/>
          <p:nvPr>
            <p:ph type="title"/>
          </p:nvPr>
        </p:nvSpPr>
        <p:spPr>
          <a:xfrm>
            <a:off x="413650" y="2004600"/>
            <a:ext cx="2712600" cy="1134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14. Marketing glossary</a:t>
            </a:r>
            <a:endParaRPr/>
          </a:p>
        </p:txBody>
      </p:sp>
      <p:sp>
        <p:nvSpPr>
          <p:cNvPr id="258" name="Google Shape;258;p33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9" name="Google Shape;259;p33"/>
          <p:cNvSpPr txBox="1"/>
          <p:nvPr>
            <p:ph idx="1" type="body"/>
          </p:nvPr>
        </p:nvSpPr>
        <p:spPr>
          <a:xfrm>
            <a:off x="4642150" y="1538825"/>
            <a:ext cx="4148400" cy="228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MQL: </a:t>
            </a:r>
            <a:r>
              <a:rPr lang="en"/>
              <a:t>Marketing Qualified Lead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SQL: </a:t>
            </a:r>
            <a:r>
              <a:rPr lang="en"/>
              <a:t>Sales Qualified Lead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CAC: </a:t>
            </a:r>
            <a:r>
              <a:rPr lang="en"/>
              <a:t>Customer Acquisition Cost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GTM: </a:t>
            </a:r>
            <a:r>
              <a:rPr lang="en"/>
              <a:t>Go-to-Market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CTR: </a:t>
            </a:r>
            <a:r>
              <a:rPr lang="en"/>
              <a:t>Click Through Rate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ICP: </a:t>
            </a:r>
            <a:r>
              <a:rPr lang="en"/>
              <a:t>Ideal Customer Profile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NPS: </a:t>
            </a:r>
            <a:r>
              <a:rPr lang="en"/>
              <a:t>Net Promoter Score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Attribution model: </a:t>
            </a:r>
            <a:r>
              <a:rPr lang="en"/>
              <a:t>Rule for assigning conversion credit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This ensures cross-functional clarity when we speak in acronyms.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4"/>
          <p:cNvSpPr txBox="1"/>
          <p:nvPr>
            <p:ph type="title"/>
          </p:nvPr>
        </p:nvSpPr>
        <p:spPr>
          <a:xfrm>
            <a:off x="413650" y="833575"/>
            <a:ext cx="8436900" cy="46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15. Brand guidelines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34"/>
          <p:cNvSpPr txBox="1"/>
          <p:nvPr>
            <p:ph idx="2" type="body"/>
          </p:nvPr>
        </p:nvSpPr>
        <p:spPr>
          <a:xfrm>
            <a:off x="413650" y="2256975"/>
            <a:ext cx="8436900" cy="22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"/>
              <a:t>Brand color palette + typography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"/>
              <a:t>Logo usage do’s and don’ts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"/>
              <a:t>Approved templates (decks, social, case studies)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"/>
              <a:t>Voice and tone: Confident, clear, human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[Link to brand folder or style guide]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34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6C706F"/>
                </a:solidFill>
              </a:rPr>
              <a:t>‹#›</a:t>
            </a:fld>
            <a:endParaRPr>
              <a:solidFill>
                <a:srgbClr val="6C706F"/>
              </a:solidFill>
            </a:endParaRPr>
          </a:p>
        </p:txBody>
      </p:sp>
      <p:sp>
        <p:nvSpPr>
          <p:cNvPr id="267" name="Google Shape;267;p34"/>
          <p:cNvSpPr txBox="1"/>
          <p:nvPr>
            <p:ph idx="1" type="subTitle"/>
          </p:nvPr>
        </p:nvSpPr>
        <p:spPr>
          <a:xfrm>
            <a:off x="413650" y="1461200"/>
            <a:ext cx="5068200" cy="23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all public-facing assets, follow: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5"/>
          <p:cNvSpPr txBox="1"/>
          <p:nvPr>
            <p:ph type="title"/>
          </p:nvPr>
        </p:nvSpPr>
        <p:spPr>
          <a:xfrm>
            <a:off x="413650" y="833575"/>
            <a:ext cx="8436900" cy="46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16. Legal &amp; compliance rules</a:t>
            </a:r>
            <a:endParaRPr/>
          </a:p>
        </p:txBody>
      </p:sp>
      <p:sp>
        <p:nvSpPr>
          <p:cNvPr id="273" name="Google Shape;273;p35"/>
          <p:cNvSpPr txBox="1"/>
          <p:nvPr>
            <p:ph idx="2" type="body"/>
          </p:nvPr>
        </p:nvSpPr>
        <p:spPr>
          <a:xfrm>
            <a:off x="413650" y="2256975"/>
            <a:ext cx="8436900" cy="22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n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Legal: </a:t>
            </a:r>
            <a:r>
              <a:rPr lang="en">
                <a:solidFill>
                  <a:srgbClr val="000000"/>
                </a:solidFill>
              </a:rPr>
              <a:t>Product claims, privacy, terms</a:t>
            </a:r>
            <a:endParaRPr>
              <a:solidFill>
                <a:srgbClr val="000000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n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Brand: </a:t>
            </a:r>
            <a:r>
              <a:rPr lang="en">
                <a:solidFill>
                  <a:srgbClr val="000000"/>
                </a:solidFill>
              </a:rPr>
              <a:t>Visual compliance</a:t>
            </a:r>
            <a:endParaRPr>
              <a:solidFill>
                <a:srgbClr val="000000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n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Comms:</a:t>
            </a:r>
            <a:r>
              <a:rPr lang="en">
                <a:solidFill>
                  <a:srgbClr val="000000"/>
                </a:solidFill>
              </a:rPr>
              <a:t> Crisis risk, public statements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35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6C706F"/>
                </a:solidFill>
              </a:rPr>
              <a:t>‹#›</a:t>
            </a:fld>
            <a:endParaRPr>
              <a:solidFill>
                <a:srgbClr val="6C706F"/>
              </a:solidFill>
            </a:endParaRPr>
          </a:p>
        </p:txBody>
      </p:sp>
      <p:sp>
        <p:nvSpPr>
          <p:cNvPr id="275" name="Google Shape;275;p35"/>
          <p:cNvSpPr txBox="1"/>
          <p:nvPr>
            <p:ph idx="1" type="subTitle"/>
          </p:nvPr>
        </p:nvSpPr>
        <p:spPr>
          <a:xfrm>
            <a:off x="413650" y="1461200"/>
            <a:ext cx="5068200" cy="23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Before launch, route through appropriate reviews: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9"/>
          <p:cNvSpPr txBox="1"/>
          <p:nvPr>
            <p:ph type="title"/>
          </p:nvPr>
        </p:nvSpPr>
        <p:spPr>
          <a:xfrm>
            <a:off x="413650" y="2004600"/>
            <a:ext cx="2712600" cy="1134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1. </a:t>
            </a:r>
            <a:r>
              <a:rPr lang="en"/>
              <a:t>Introduction</a:t>
            </a:r>
            <a:endParaRPr/>
          </a:p>
        </p:txBody>
      </p:sp>
      <p:sp>
        <p:nvSpPr>
          <p:cNvPr id="142" name="Google Shape;142;p19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3" name="Google Shape;143;p19"/>
          <p:cNvSpPr txBox="1"/>
          <p:nvPr>
            <p:ph idx="1" type="body"/>
          </p:nvPr>
        </p:nvSpPr>
        <p:spPr>
          <a:xfrm>
            <a:off x="4642150" y="1538825"/>
            <a:ext cx="4148400" cy="228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handbook is your guide to how the marketing team operates. It's here to ensure everyone – whether new to the team or a seasoned member – understands how we work, what we value, and how we drive business impact.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It aligns us around shared expectations, rhythms, tools, and principles that help us move fast and stay customer-focused.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We treat this as a living document. It evolves with our team, our company goals, and the market we're serving.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0"/>
          <p:cNvSpPr txBox="1"/>
          <p:nvPr>
            <p:ph type="title"/>
          </p:nvPr>
        </p:nvSpPr>
        <p:spPr>
          <a:xfrm>
            <a:off x="413650" y="833575"/>
            <a:ext cx="8436900" cy="46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2. Marketing vision &amp; principles</a:t>
            </a:r>
            <a:endParaRPr/>
          </a:p>
        </p:txBody>
      </p:sp>
      <p:sp>
        <p:nvSpPr>
          <p:cNvPr id="149" name="Google Shape;149;p20"/>
          <p:cNvSpPr txBox="1"/>
          <p:nvPr>
            <p:ph idx="1" type="subTitle"/>
          </p:nvPr>
        </p:nvSpPr>
        <p:spPr>
          <a:xfrm>
            <a:off x="413650" y="1461200"/>
            <a:ext cx="8141100" cy="29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Our vision is to be the strategic growth engine of the business – a team that not only delivers campaigns, but drives sustainable, measurable results.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0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i="1" lang="en" sz="1200">
                <a:solidFill>
                  <a:srgbClr val="6C706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‹#›</a:t>
            </a:fld>
            <a:endParaRPr i="1" sz="1200">
              <a:solidFill>
                <a:srgbClr val="6C706F"/>
              </a:solidFill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sp>
        <p:nvSpPr>
          <p:cNvPr id="151" name="Google Shape;151;p20"/>
          <p:cNvSpPr txBox="1"/>
          <p:nvPr>
            <p:ph idx="2" type="body"/>
          </p:nvPr>
        </p:nvSpPr>
        <p:spPr>
          <a:xfrm>
            <a:off x="413650" y="2256975"/>
            <a:ext cx="8436900" cy="22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guiding principles: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Poppins Medium"/>
                <a:ea typeface="Poppins Medium"/>
                <a:cs typeface="Poppins Medium"/>
                <a:sym typeface="Poppins Medium"/>
              </a:rPr>
              <a:t>Customer obsession: </a:t>
            </a:r>
            <a:r>
              <a:rPr lang="en"/>
              <a:t>Know them deeply, speak their language.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Poppins Medium"/>
                <a:ea typeface="Poppins Medium"/>
                <a:cs typeface="Poppins Medium"/>
                <a:sym typeface="Poppins Medium"/>
              </a:rPr>
              <a:t>Brand + demand: </a:t>
            </a:r>
            <a:r>
              <a:rPr lang="en"/>
              <a:t>We don’t sacrifice one for the other – both matter.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Poppins Medium"/>
                <a:ea typeface="Poppins Medium"/>
                <a:cs typeface="Poppins Medium"/>
                <a:sym typeface="Poppins Medium"/>
              </a:rPr>
              <a:t>Data-driven decisions:</a:t>
            </a:r>
            <a:r>
              <a:rPr lang="en"/>
              <a:t> Use evidence, not ego.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Poppins Medium"/>
                <a:ea typeface="Poppins Medium"/>
                <a:cs typeface="Poppins Medium"/>
                <a:sym typeface="Poppins Medium"/>
              </a:rPr>
              <a:t>Test &gt; perfect:</a:t>
            </a:r>
            <a:r>
              <a:rPr lang="en"/>
              <a:t> Launch fast, learn fast, improve continuously.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Poppins Medium"/>
                <a:ea typeface="Poppins Medium"/>
                <a:cs typeface="Poppins Medium"/>
                <a:sym typeface="Poppins Medium"/>
              </a:rPr>
              <a:t>Think like owners: </a:t>
            </a:r>
            <a:r>
              <a:rPr lang="en"/>
              <a:t>Take accountability, not just responsibility.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1"/>
          <p:cNvSpPr txBox="1"/>
          <p:nvPr>
            <p:ph type="title"/>
          </p:nvPr>
        </p:nvSpPr>
        <p:spPr>
          <a:xfrm>
            <a:off x="413650" y="833575"/>
            <a:ext cx="8436900" cy="46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3. Team roles &amp; responsibilities</a:t>
            </a:r>
            <a:endParaRPr/>
          </a:p>
        </p:txBody>
      </p:sp>
      <p:sp>
        <p:nvSpPr>
          <p:cNvPr id="157" name="Google Shape;157;p21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158" name="Google Shape;158;p21"/>
          <p:cNvGraphicFramePr/>
          <p:nvPr/>
        </p:nvGraphicFramePr>
        <p:xfrm>
          <a:off x="413650" y="1941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{E272187A-EE84-4C46-9582-05CFEF9E0630}</a:tableStyleId>
              </a:tblPr>
              <a:tblGrid>
                <a:gridCol w="2109225"/>
                <a:gridCol w="58547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Role</a:t>
                      </a:r>
                      <a:endParaRPr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Responsibility</a:t>
                      </a:r>
                      <a:endParaRPr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Content marketing</a:t>
                      </a:r>
                      <a:endParaRPr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Drives content strategy, SEO, blog, newsletters, and gated assets. Owns voice, tone, and editorial calendar.</a:t>
                      </a:r>
                      <a:endParaRPr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Product marketing</a:t>
                      </a:r>
                      <a:endParaRPr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Develops positioning and messaging. Leads go-to-market strategy, competitive analysis, personas, and enablement materials.</a:t>
                      </a:r>
                      <a:endParaRPr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Growth marketing</a:t>
                      </a:r>
                      <a:endParaRPr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Runs paid acquisition, landing page testing, conversion rate optimization, and lifecycle marketing.</a:t>
                      </a:r>
                      <a:endParaRPr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59" name="Google Shape;159;p21"/>
          <p:cNvSpPr txBox="1"/>
          <p:nvPr>
            <p:ph idx="1" type="subTitle"/>
          </p:nvPr>
        </p:nvSpPr>
        <p:spPr>
          <a:xfrm>
            <a:off x="413650" y="1461200"/>
            <a:ext cx="8141100" cy="29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Clarity on ownership is essential for speed and impact.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2"/>
          <p:cNvSpPr txBox="1"/>
          <p:nvPr>
            <p:ph type="title"/>
          </p:nvPr>
        </p:nvSpPr>
        <p:spPr>
          <a:xfrm>
            <a:off x="413650" y="833575"/>
            <a:ext cx="8436900" cy="46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3. Team roles &amp; responsibilities (cont.)</a:t>
            </a:r>
            <a:endParaRPr/>
          </a:p>
        </p:txBody>
      </p:sp>
      <p:sp>
        <p:nvSpPr>
          <p:cNvPr id="165" name="Google Shape;165;p22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166" name="Google Shape;166;p22"/>
          <p:cNvGraphicFramePr/>
          <p:nvPr/>
        </p:nvGraphicFramePr>
        <p:xfrm>
          <a:off x="413650" y="1566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{E272187A-EE84-4C46-9582-05CFEF9E0630}</a:tableStyleId>
              </a:tblPr>
              <a:tblGrid>
                <a:gridCol w="2109225"/>
                <a:gridCol w="58547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Role</a:t>
                      </a:r>
                      <a:endParaRPr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Responsibility</a:t>
                      </a:r>
                      <a:endParaRPr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Brand &amp; creative</a:t>
                      </a:r>
                      <a:endParaRPr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Maintains visual identity, creative standards, campaign concepts, and brand storytelling.</a:t>
                      </a:r>
                      <a:endParaRPr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Marketing operations</a:t>
                      </a:r>
                      <a:endParaRPr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Manages MarTech stack, CRM hygiene, lead scoring, attribution models, reporting, and automation workflows.</a:t>
                      </a:r>
                      <a:endParaRPr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Comms &amp; PR</a:t>
                      </a:r>
                      <a:endParaRPr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Owns media relationships, thought leadership distribution, internal comms, and reputation management</a:t>
                      </a:r>
                      <a:endParaRPr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3"/>
          <p:cNvSpPr txBox="1"/>
          <p:nvPr>
            <p:ph type="title"/>
          </p:nvPr>
        </p:nvSpPr>
        <p:spPr>
          <a:xfrm>
            <a:off x="413650" y="833575"/>
            <a:ext cx="8436900" cy="46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4. Team org chart</a:t>
            </a:r>
            <a:endParaRPr/>
          </a:p>
        </p:txBody>
      </p:sp>
      <p:sp>
        <p:nvSpPr>
          <p:cNvPr id="172" name="Google Shape;172;p23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73" name="Google Shape;17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3650" y="1686525"/>
            <a:ext cx="4033801" cy="2689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"/>
          <p:cNvSpPr txBox="1"/>
          <p:nvPr>
            <p:ph type="title"/>
          </p:nvPr>
        </p:nvSpPr>
        <p:spPr>
          <a:xfrm>
            <a:off x="413650" y="833575"/>
            <a:ext cx="8436900" cy="46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5. Team OKRs (quarterly)</a:t>
            </a:r>
            <a:endParaRPr/>
          </a:p>
        </p:txBody>
      </p:sp>
      <p:sp>
        <p:nvSpPr>
          <p:cNvPr id="179" name="Google Shape;179;p24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0" name="Google Shape;180;p24"/>
          <p:cNvSpPr txBox="1"/>
          <p:nvPr>
            <p:ph idx="2" type="body"/>
          </p:nvPr>
        </p:nvSpPr>
        <p:spPr>
          <a:xfrm>
            <a:off x="656850" y="2459550"/>
            <a:ext cx="2099400" cy="181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Objective: </a:t>
            </a:r>
            <a:r>
              <a:rPr lang="en" sz="1000"/>
              <a:t>Increase marketing-sourced pipeline by 30%.</a:t>
            </a:r>
            <a:endParaRPr sz="10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000"/>
              <a:t>- </a:t>
            </a:r>
            <a:r>
              <a:rPr lang="en" sz="1000"/>
              <a:t>KR1: Launch 3 integrated campaigns by end of Q2.</a:t>
            </a:r>
            <a:br>
              <a:rPr lang="en" sz="1000"/>
            </a:br>
            <a:r>
              <a:rPr lang="en" sz="1000"/>
              <a:t>- KR2: Increase SQL conversion rate from 15% to 20%.</a:t>
            </a:r>
            <a:br>
              <a:rPr lang="en" sz="1000"/>
            </a:br>
            <a:r>
              <a:rPr lang="en" sz="1000"/>
              <a:t>- KR3: Generate $1.5M in attributable pipeline.</a:t>
            </a:r>
            <a:endParaRPr sz="1000"/>
          </a:p>
        </p:txBody>
      </p:sp>
      <p:sp>
        <p:nvSpPr>
          <p:cNvPr id="181" name="Google Shape;181;p24"/>
          <p:cNvSpPr txBox="1"/>
          <p:nvPr>
            <p:ph idx="4" type="body"/>
          </p:nvPr>
        </p:nvSpPr>
        <p:spPr>
          <a:xfrm>
            <a:off x="3562867" y="2459550"/>
            <a:ext cx="2099400" cy="181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Objective: </a:t>
            </a:r>
            <a:r>
              <a:rPr lang="en" sz="1000"/>
              <a:t>Strengthen brand visibility in enterprise segment.</a:t>
            </a:r>
            <a:endParaRPr sz="10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000"/>
              <a:t>- </a:t>
            </a:r>
            <a:r>
              <a:rPr lang="en" sz="1000"/>
              <a:t>KR1: Publish 10 thought leadership pieces.</a:t>
            </a:r>
            <a:br>
              <a:rPr lang="en" sz="1000"/>
            </a:br>
            <a:r>
              <a:rPr lang="en" sz="1000"/>
              <a:t>- KR2: Secure 3 Tier 1 PR placements.</a:t>
            </a:r>
            <a:br>
              <a:rPr lang="en" sz="1000"/>
            </a:br>
            <a:r>
              <a:rPr lang="en" sz="1000"/>
              <a:t>- KR3: Grow branded search volume by 20%.</a:t>
            </a:r>
            <a:endParaRPr sz="1000"/>
          </a:p>
        </p:txBody>
      </p:sp>
      <p:sp>
        <p:nvSpPr>
          <p:cNvPr id="182" name="Google Shape;182;p24"/>
          <p:cNvSpPr txBox="1"/>
          <p:nvPr>
            <p:ph idx="6" type="body"/>
          </p:nvPr>
        </p:nvSpPr>
        <p:spPr>
          <a:xfrm>
            <a:off x="6468897" y="2459550"/>
            <a:ext cx="2099400" cy="181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Objective: </a:t>
            </a:r>
            <a:r>
              <a:rPr lang="en" sz="1000"/>
              <a:t>Improve customer retention and engagement through lifecycle marketing</a:t>
            </a:r>
            <a:endParaRPr sz="10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000"/>
              <a:t>- </a:t>
            </a:r>
            <a:r>
              <a:rPr lang="en" sz="1000"/>
              <a:t>KR1: Launch automated onboarding email sequence with 40%+ open rate by end of Q2</a:t>
            </a:r>
            <a:br>
              <a:rPr lang="en" sz="1000"/>
            </a:br>
            <a:r>
              <a:rPr lang="en" sz="1000"/>
              <a:t>- KR2: Increase NPS response rate from 18% to 30%</a:t>
            </a:r>
            <a:br>
              <a:rPr lang="en" sz="1000"/>
            </a:br>
            <a:r>
              <a:rPr lang="en" sz="1000"/>
              <a:t>- KR3: Reduce churn rate by 15% in core segment</a:t>
            </a:r>
            <a:endParaRPr sz="1000"/>
          </a:p>
        </p:txBody>
      </p:sp>
      <p:sp>
        <p:nvSpPr>
          <p:cNvPr id="183" name="Google Shape;183;p24"/>
          <p:cNvSpPr txBox="1"/>
          <p:nvPr>
            <p:ph idx="3" type="subTitle"/>
          </p:nvPr>
        </p:nvSpPr>
        <p:spPr>
          <a:xfrm>
            <a:off x="413650" y="1461200"/>
            <a:ext cx="8141100" cy="29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align our goals with company priorities and track them publicly each quarter.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5"/>
          <p:cNvSpPr txBox="1"/>
          <p:nvPr>
            <p:ph type="title"/>
          </p:nvPr>
        </p:nvSpPr>
        <p:spPr>
          <a:xfrm>
            <a:off x="413650" y="2004600"/>
            <a:ext cx="2712600" cy="1134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6. Planning &amp; prioritization</a:t>
            </a:r>
            <a:endParaRPr/>
          </a:p>
        </p:txBody>
      </p:sp>
      <p:sp>
        <p:nvSpPr>
          <p:cNvPr id="189" name="Google Shape;189;p25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0" name="Google Shape;190;p25"/>
          <p:cNvSpPr txBox="1"/>
          <p:nvPr>
            <p:ph idx="1" type="body"/>
          </p:nvPr>
        </p:nvSpPr>
        <p:spPr>
          <a:xfrm>
            <a:off x="4642150" y="1538825"/>
            <a:ext cx="4148400" cy="228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operate on a quarterly planning cadence. This includes: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End-of-quarter retros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Teamwide input sessions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Prioritization using RICE o</a:t>
            </a:r>
            <a:r>
              <a:rPr lang="en"/>
              <a:t>r</a:t>
            </a:r>
            <a:r>
              <a:rPr lang="en"/>
              <a:t> ICE framework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Planning workshops with leadership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Final marketing plan share-out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All initiatives must ladder up to team OKRs and must be briefed through the marketing request system (intake form).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6"/>
          <p:cNvSpPr txBox="1"/>
          <p:nvPr>
            <p:ph type="title"/>
          </p:nvPr>
        </p:nvSpPr>
        <p:spPr>
          <a:xfrm>
            <a:off x="413650" y="833575"/>
            <a:ext cx="5098800" cy="46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7. Briefing &amp; execution</a:t>
            </a:r>
            <a:endParaRPr/>
          </a:p>
        </p:txBody>
      </p:sp>
      <p:sp>
        <p:nvSpPr>
          <p:cNvPr id="196" name="Google Shape;196;p26"/>
          <p:cNvSpPr txBox="1"/>
          <p:nvPr>
            <p:ph idx="1" type="subTitle"/>
          </p:nvPr>
        </p:nvSpPr>
        <p:spPr>
          <a:xfrm>
            <a:off x="6404050" y="1469950"/>
            <a:ext cx="2300100" cy="219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Every great piece of work begins with a solid brief.</a:t>
            </a:r>
            <a:endParaRPr i="1"/>
          </a:p>
        </p:txBody>
      </p:sp>
      <p:sp>
        <p:nvSpPr>
          <p:cNvPr id="197" name="Google Shape;197;p26"/>
          <p:cNvSpPr txBox="1"/>
          <p:nvPr>
            <p:ph idx="2" type="body"/>
          </p:nvPr>
        </p:nvSpPr>
        <p:spPr>
          <a:xfrm>
            <a:off x="413650" y="1625950"/>
            <a:ext cx="3659700" cy="22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good brief includes: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Business context and problem to solve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Target audience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Channels and assets required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Timeline and dependencies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Success metrics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We use a shared template stored in Confluence or Notion. Execution is tracked in Asana, and we hold weekly standups to resolve blockers.</a:t>
            </a:r>
            <a:endParaRPr/>
          </a:p>
        </p:txBody>
      </p:sp>
      <p:sp>
        <p:nvSpPr>
          <p:cNvPr id="198" name="Google Shape;198;p26"/>
          <p:cNvSpPr txBox="1"/>
          <p:nvPr>
            <p:ph idx="12" type="sldNum"/>
          </p:nvPr>
        </p:nvSpPr>
        <p:spPr>
          <a:xfrm>
            <a:off x="8301858" y="4663217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9100F"/>
      </a:dk1>
      <a:lt1>
        <a:srgbClr val="F9F8F5"/>
      </a:lt1>
      <a:dk2>
        <a:srgbClr val="09100F"/>
      </a:dk2>
      <a:lt2>
        <a:srgbClr val="F9F8F5"/>
      </a:lt2>
      <a:accent1>
        <a:srgbClr val="09100F"/>
      </a:accent1>
      <a:accent2>
        <a:srgbClr val="F9F8F5"/>
      </a:accent2>
      <a:accent3>
        <a:srgbClr val="F5F1E8"/>
      </a:accent3>
      <a:accent4>
        <a:srgbClr val="B5B7B7"/>
      </a:accent4>
      <a:accent5>
        <a:srgbClr val="6C706F"/>
      </a:accent5>
      <a:accent6>
        <a:srgbClr val="09100F"/>
      </a:accent6>
      <a:hlink>
        <a:srgbClr val="1155C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