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6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Lst>
  <p:sldSz cy="5143500" cx="9144000"/>
  <p:notesSz cx="6858000" cy="9144000"/>
  <p:embeddedFontLst>
    <p:embeddedFont>
      <p:font typeface="Poppins"/>
      <p:regular r:id="rId51"/>
      <p:bold r:id="rId52"/>
      <p:italic r:id="rId53"/>
      <p:boldItalic r:id="rId54"/>
    </p:embeddedFont>
    <p:embeddedFont>
      <p:font typeface="Poppins Light"/>
      <p:regular r:id="rId55"/>
      <p:bold r:id="rId56"/>
      <p:italic r:id="rId57"/>
      <p:boldItalic r:id="rId58"/>
    </p:embeddedFont>
    <p:embeddedFont>
      <p:font typeface="Poppins SemiBold"/>
      <p:regular r:id="rId59"/>
      <p:bold r:id="rId60"/>
      <p:italic r:id="rId61"/>
      <p:boldItalic r:id="rId62"/>
    </p:embeddedFont>
    <p:embeddedFont>
      <p:font typeface="Spectral Light"/>
      <p:regular r:id="rId63"/>
      <p:bold r:id="rId64"/>
      <p:italic r:id="rId65"/>
      <p:boldItalic r:id="rId6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1D8436A-D345-434C-90E0-23229F2185A9}">
  <a:tblStyle styleId="{51D8436A-D345-434C-90E0-23229F2185A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PoppinsSemiBold-boldItalic.fntdata"/><Relationship Id="rId61" Type="http://schemas.openxmlformats.org/officeDocument/2006/relationships/font" Target="fonts/PoppinsSemiBold-italic.fntdata"/><Relationship Id="rId20" Type="http://schemas.openxmlformats.org/officeDocument/2006/relationships/slide" Target="slides/slide14.xml"/><Relationship Id="rId64" Type="http://schemas.openxmlformats.org/officeDocument/2006/relationships/font" Target="fonts/SpectralLight-bold.fntdata"/><Relationship Id="rId63" Type="http://schemas.openxmlformats.org/officeDocument/2006/relationships/font" Target="fonts/SpectralLight-regular.fntdata"/><Relationship Id="rId22" Type="http://schemas.openxmlformats.org/officeDocument/2006/relationships/slide" Target="slides/slide16.xml"/><Relationship Id="rId66" Type="http://schemas.openxmlformats.org/officeDocument/2006/relationships/font" Target="fonts/SpectralLight-boldItalic.fntdata"/><Relationship Id="rId21" Type="http://schemas.openxmlformats.org/officeDocument/2006/relationships/slide" Target="slides/slide15.xml"/><Relationship Id="rId65" Type="http://schemas.openxmlformats.org/officeDocument/2006/relationships/font" Target="fonts/SpectralLight-italic.fntdata"/><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PoppinsSemiBold-bold.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Poppins-regular.fntdata"/><Relationship Id="rId50" Type="http://schemas.openxmlformats.org/officeDocument/2006/relationships/slide" Target="slides/slide44.xml"/><Relationship Id="rId53" Type="http://schemas.openxmlformats.org/officeDocument/2006/relationships/font" Target="fonts/Poppins-italic.fntdata"/><Relationship Id="rId52" Type="http://schemas.openxmlformats.org/officeDocument/2006/relationships/font" Target="fonts/Poppins-bold.fntdata"/><Relationship Id="rId11" Type="http://schemas.openxmlformats.org/officeDocument/2006/relationships/slide" Target="slides/slide5.xml"/><Relationship Id="rId55" Type="http://schemas.openxmlformats.org/officeDocument/2006/relationships/font" Target="fonts/PoppinsLight-regular.fntdata"/><Relationship Id="rId10" Type="http://schemas.openxmlformats.org/officeDocument/2006/relationships/slide" Target="slides/slide4.xml"/><Relationship Id="rId54" Type="http://schemas.openxmlformats.org/officeDocument/2006/relationships/font" Target="fonts/Poppins-boldItalic.fntdata"/><Relationship Id="rId13" Type="http://schemas.openxmlformats.org/officeDocument/2006/relationships/slide" Target="slides/slide7.xml"/><Relationship Id="rId57" Type="http://schemas.openxmlformats.org/officeDocument/2006/relationships/font" Target="fonts/PoppinsLight-italic.fntdata"/><Relationship Id="rId12" Type="http://schemas.openxmlformats.org/officeDocument/2006/relationships/slide" Target="slides/slide6.xml"/><Relationship Id="rId56" Type="http://schemas.openxmlformats.org/officeDocument/2006/relationships/font" Target="fonts/PoppinsLight-bold.fntdata"/><Relationship Id="rId15" Type="http://schemas.openxmlformats.org/officeDocument/2006/relationships/slide" Target="slides/slide9.xml"/><Relationship Id="rId59" Type="http://schemas.openxmlformats.org/officeDocument/2006/relationships/font" Target="fonts/PoppinsSemiBold-regular.fntdata"/><Relationship Id="rId14" Type="http://schemas.openxmlformats.org/officeDocument/2006/relationships/slide" Target="slides/slide8.xml"/><Relationship Id="rId58" Type="http://schemas.openxmlformats.org/officeDocument/2006/relationships/font" Target="fonts/PoppinsLight-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0508f7776c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30508f7776c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0508f7776c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30508f7776c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0508f7776c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30508f7776c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0508f7776c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0508f7776c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30508f7776c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30508f7776c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0508f7776c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30508f7776c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0508f7776c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30508f7776c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0508f7776c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0508f7776c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0508f7776c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30508f7776c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0508f7776c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30508f7776c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ef2df47bda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2ef2df47bd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0508f7776c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30508f7776c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0508f7776c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0508f7776c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0508f7776c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30508f7776c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0508f7776c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30508f7776c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0508f7776c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30508f7776c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0508f7776c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30508f7776c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0508f7776c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0508f7776c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0508f7776c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0508f7776c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0508f7776c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30508f7776c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0508f7776c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30508f7776c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ce888c75e4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ce888c75e4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0508f7776c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30508f7776c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0508f7776c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30508f7776c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0508f7776c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30508f7776c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0508f7776c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0508f7776c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0508f7776c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30508f7776c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0508f7776c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0508f7776c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0508f7776c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0508f7776c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0508f7776c_0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0508f7776c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2dc2cb2da55_1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2dc2cb2da55_1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0508f7776c_0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0508f7776c_0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ef3cc6029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2ef3cc6029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0508f7776c_0_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30508f7776c_0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30508f7776c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30508f7776c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0508f7776c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30508f7776c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30508f7776c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30508f7776c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30508f7776c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8" name="Google Shape;418;g30508f7776c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0508f7776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0508f7776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0508f7776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0508f7776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0508f7776c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0508f7776c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0508f7776c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0508f7776c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0508f7776c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0508f7776c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rst Slide" type="title">
  <p:cSld name="TITLE">
    <p:bg>
      <p:bgPr>
        <a:solidFill>
          <a:srgbClr val="09100F"/>
        </a:solid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413650" y="1814650"/>
            <a:ext cx="8520600" cy="596400"/>
          </a:xfrm>
          <a:prstGeom prst="rect">
            <a:avLst/>
          </a:prstGeom>
        </p:spPr>
        <p:txBody>
          <a:bodyPr anchorCtr="0" anchor="b" bIns="0" lIns="0" spcFirstLastPara="1" rIns="0" wrap="square" tIns="0">
            <a:noAutofit/>
          </a:bodyPr>
          <a:lstStyle>
            <a:lvl1pPr lvl="0" rtl="0">
              <a:spcBef>
                <a:spcPts val="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1pPr>
            <a:lvl2pPr lvl="1" rtl="0">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2pPr>
            <a:lvl3pPr lvl="2" rtl="0">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3pPr>
            <a:lvl4pPr lvl="3" rtl="0">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4pPr>
            <a:lvl5pPr lvl="4" rtl="0">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5pPr>
            <a:lvl6pPr lvl="5" rtl="0">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6pPr>
            <a:lvl7pPr lvl="6" rtl="0">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7pPr>
            <a:lvl8pPr lvl="7" rtl="0">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8pPr>
            <a:lvl9pPr lvl="8" rtl="0">
              <a:spcBef>
                <a:spcPts val="1000"/>
              </a:spcBef>
              <a:spcAft>
                <a:spcPts val="100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9pPr>
          </a:lstStyle>
          <a:p/>
        </p:txBody>
      </p:sp>
      <p:sp>
        <p:nvSpPr>
          <p:cNvPr id="11" name="Google Shape;11;p2"/>
          <p:cNvSpPr txBox="1"/>
          <p:nvPr>
            <p:ph idx="1" type="subTitle"/>
          </p:nvPr>
        </p:nvSpPr>
        <p:spPr>
          <a:xfrm>
            <a:off x="413650" y="2782850"/>
            <a:ext cx="8520600" cy="393600"/>
          </a:xfrm>
          <a:prstGeom prst="rect">
            <a:avLst/>
          </a:prstGeom>
        </p:spPr>
        <p:txBody>
          <a:bodyPr anchorCtr="0" anchor="t" bIns="0" lIns="0" spcFirstLastPara="1" rIns="0" wrap="square" tIns="0">
            <a:noAutofit/>
          </a:bodyPr>
          <a:lstStyle>
            <a:lvl1pPr lvl="0" rtl="0">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1pPr>
            <a:lvl2pPr lvl="1" rtl="0">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2pPr>
            <a:lvl3pPr lvl="2" rtl="0">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3pPr>
            <a:lvl4pPr lvl="3" rtl="0">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4pPr>
            <a:lvl5pPr lvl="4" rtl="0">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5pPr>
            <a:lvl6pPr lvl="5" rtl="0">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6pPr>
            <a:lvl7pPr lvl="6" rtl="0">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7pPr>
            <a:lvl8pPr lvl="7" rtl="0">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8pPr>
            <a:lvl9pPr lvl="8" rtl="0">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3" name="Google Shape;13;p2"/>
          <p:cNvPicPr preferRelativeResize="0"/>
          <p:nvPr/>
        </p:nvPicPr>
        <p:blipFill rotWithShape="1">
          <a:blip r:embed="rId2">
            <a:alphaModFix/>
          </a:blip>
          <a:srcRect b="0" l="60288" r="5779" t="29473"/>
          <a:stretch/>
        </p:blipFill>
        <p:spPr>
          <a:xfrm>
            <a:off x="6879924" y="4357150"/>
            <a:ext cx="1952998" cy="4856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ain Text Page 4">
  <p:cSld name="SECTION_HEADER_1_1_2">
    <p:bg>
      <p:bgPr>
        <a:solidFill>
          <a:srgbClr val="F9F8F5"/>
        </a:solidFill>
      </p:bgPr>
    </p:bg>
    <p:spTree>
      <p:nvGrpSpPr>
        <p:cNvPr id="72" name="Shape 72"/>
        <p:cNvGrpSpPr/>
        <p:nvPr/>
      </p:nvGrpSpPr>
      <p:grpSpPr>
        <a:xfrm>
          <a:off x="0" y="0"/>
          <a:ext cx="0" cy="0"/>
          <a:chOff x="0" y="0"/>
          <a:chExt cx="0" cy="0"/>
        </a:xfrm>
      </p:grpSpPr>
      <p:sp>
        <p:nvSpPr>
          <p:cNvPr id="73" name="Google Shape;73;p11"/>
          <p:cNvSpPr txBox="1"/>
          <p:nvPr>
            <p:ph type="title"/>
          </p:nvPr>
        </p:nvSpPr>
        <p:spPr>
          <a:xfrm>
            <a:off x="413650" y="833575"/>
            <a:ext cx="4885800" cy="463500"/>
          </a:xfrm>
          <a:prstGeom prst="rect">
            <a:avLst/>
          </a:prstGeom>
        </p:spPr>
        <p:txBody>
          <a:bodyPr anchorCtr="0" anchor="t" bIns="0" lIns="0" spcFirstLastPara="1" rIns="0" wrap="square" tIns="0">
            <a:noAutofit/>
          </a:bodyPr>
          <a:lstStyle>
            <a:lvl1pPr lvl="0" rtl="0">
              <a:spcBef>
                <a:spcPts val="0"/>
              </a:spcBef>
              <a:spcAft>
                <a:spcPts val="0"/>
              </a:spcAft>
              <a:buSzPts val="2800"/>
              <a:buFont typeface="Poppins Light"/>
              <a:buNone/>
              <a:defRPr>
                <a:latin typeface="Poppins Light"/>
                <a:ea typeface="Poppins Light"/>
                <a:cs typeface="Poppins Light"/>
                <a:sym typeface="Poppins Light"/>
              </a:defRPr>
            </a:lvl1pPr>
            <a:lvl2pPr lvl="1" rtl="0">
              <a:spcBef>
                <a:spcPts val="1000"/>
              </a:spcBef>
              <a:spcAft>
                <a:spcPts val="0"/>
              </a:spcAft>
              <a:buSzPts val="2800"/>
              <a:buFont typeface="Poppins Light"/>
              <a:buNone/>
              <a:defRPr>
                <a:latin typeface="Poppins Light"/>
                <a:ea typeface="Poppins Light"/>
                <a:cs typeface="Poppins Light"/>
                <a:sym typeface="Poppins Light"/>
              </a:defRPr>
            </a:lvl2pPr>
            <a:lvl3pPr lvl="2" rtl="0">
              <a:spcBef>
                <a:spcPts val="1000"/>
              </a:spcBef>
              <a:spcAft>
                <a:spcPts val="0"/>
              </a:spcAft>
              <a:buSzPts val="2800"/>
              <a:buFont typeface="Poppins Light"/>
              <a:buNone/>
              <a:defRPr>
                <a:latin typeface="Poppins Light"/>
                <a:ea typeface="Poppins Light"/>
                <a:cs typeface="Poppins Light"/>
                <a:sym typeface="Poppins Light"/>
              </a:defRPr>
            </a:lvl3pPr>
            <a:lvl4pPr lvl="3" rtl="0">
              <a:spcBef>
                <a:spcPts val="1000"/>
              </a:spcBef>
              <a:spcAft>
                <a:spcPts val="0"/>
              </a:spcAft>
              <a:buSzPts val="2800"/>
              <a:buFont typeface="Poppins Light"/>
              <a:buNone/>
              <a:defRPr>
                <a:latin typeface="Poppins Light"/>
                <a:ea typeface="Poppins Light"/>
                <a:cs typeface="Poppins Light"/>
                <a:sym typeface="Poppins Light"/>
              </a:defRPr>
            </a:lvl4pPr>
            <a:lvl5pPr lvl="4" rtl="0">
              <a:spcBef>
                <a:spcPts val="1000"/>
              </a:spcBef>
              <a:spcAft>
                <a:spcPts val="0"/>
              </a:spcAft>
              <a:buSzPts val="2800"/>
              <a:buFont typeface="Poppins Light"/>
              <a:buNone/>
              <a:defRPr>
                <a:latin typeface="Poppins Light"/>
                <a:ea typeface="Poppins Light"/>
                <a:cs typeface="Poppins Light"/>
                <a:sym typeface="Poppins Light"/>
              </a:defRPr>
            </a:lvl5pPr>
            <a:lvl6pPr lvl="5" rtl="0">
              <a:spcBef>
                <a:spcPts val="1000"/>
              </a:spcBef>
              <a:spcAft>
                <a:spcPts val="0"/>
              </a:spcAft>
              <a:buSzPts val="2800"/>
              <a:buFont typeface="Poppins Light"/>
              <a:buNone/>
              <a:defRPr>
                <a:latin typeface="Poppins Light"/>
                <a:ea typeface="Poppins Light"/>
                <a:cs typeface="Poppins Light"/>
                <a:sym typeface="Poppins Light"/>
              </a:defRPr>
            </a:lvl6pPr>
            <a:lvl7pPr lvl="6" rtl="0">
              <a:spcBef>
                <a:spcPts val="1000"/>
              </a:spcBef>
              <a:spcAft>
                <a:spcPts val="0"/>
              </a:spcAft>
              <a:buSzPts val="2800"/>
              <a:buFont typeface="Poppins Light"/>
              <a:buNone/>
              <a:defRPr>
                <a:latin typeface="Poppins Light"/>
                <a:ea typeface="Poppins Light"/>
                <a:cs typeface="Poppins Light"/>
                <a:sym typeface="Poppins Light"/>
              </a:defRPr>
            </a:lvl7pPr>
            <a:lvl8pPr lvl="7" rtl="0">
              <a:spcBef>
                <a:spcPts val="1000"/>
              </a:spcBef>
              <a:spcAft>
                <a:spcPts val="0"/>
              </a:spcAft>
              <a:buSzPts val="2800"/>
              <a:buFont typeface="Poppins Light"/>
              <a:buNone/>
              <a:defRPr>
                <a:latin typeface="Poppins Light"/>
                <a:ea typeface="Poppins Light"/>
                <a:cs typeface="Poppins Light"/>
                <a:sym typeface="Poppins Light"/>
              </a:defRPr>
            </a:lvl8pPr>
            <a:lvl9pPr lvl="8" rtl="0">
              <a:spcBef>
                <a:spcPts val="1000"/>
              </a:spcBef>
              <a:spcAft>
                <a:spcPts val="1000"/>
              </a:spcAft>
              <a:buSzPts val="2800"/>
              <a:buFont typeface="Poppins Light"/>
              <a:buNone/>
              <a:defRPr>
                <a:latin typeface="Poppins Light"/>
                <a:ea typeface="Poppins Light"/>
                <a:cs typeface="Poppins Light"/>
                <a:sym typeface="Poppins Light"/>
              </a:defRPr>
            </a:lvl9pPr>
          </a:lstStyle>
          <a:p/>
        </p:txBody>
      </p:sp>
      <p:sp>
        <p:nvSpPr>
          <p:cNvPr id="74" name="Google Shape;74;p11"/>
          <p:cNvSpPr txBox="1"/>
          <p:nvPr>
            <p:ph idx="1" type="body"/>
          </p:nvPr>
        </p:nvSpPr>
        <p:spPr>
          <a:xfrm>
            <a:off x="413650" y="1876650"/>
            <a:ext cx="4348800" cy="2282700"/>
          </a:xfrm>
          <a:prstGeom prst="rect">
            <a:avLst/>
          </a:prstGeom>
        </p:spPr>
        <p:txBody>
          <a:bodyPr anchorCtr="0" anchor="t" bIns="0" lIns="0" spcFirstLastPara="1" rIns="0" wrap="square" tIns="0">
            <a:noAutofit/>
          </a:bodyPr>
          <a:lstStyle>
            <a:lvl1pPr indent="-317500" lvl="0" marL="457200" rtl="0">
              <a:spcBef>
                <a:spcPts val="0"/>
              </a:spcBef>
              <a:spcAft>
                <a:spcPts val="0"/>
              </a:spcAft>
              <a:buClr>
                <a:srgbClr val="09100F"/>
              </a:buClr>
              <a:buSzPts val="1400"/>
              <a:buFont typeface="Poppins"/>
              <a:buChar char="●"/>
              <a:defRPr sz="1400">
                <a:solidFill>
                  <a:srgbClr val="09100F"/>
                </a:solidFill>
                <a:latin typeface="Poppins"/>
                <a:ea typeface="Poppins"/>
                <a:cs typeface="Poppins"/>
                <a:sym typeface="Poppins"/>
              </a:defRPr>
            </a:lvl1pPr>
            <a:lvl2pPr indent="-317500" lvl="1" marL="9144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2pPr>
            <a:lvl3pPr indent="-317500" lvl="2" marL="13716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3pPr>
            <a:lvl4pPr indent="-317500" lvl="3" marL="18288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4pPr>
            <a:lvl5pPr indent="-317500" lvl="4" marL="22860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5pPr>
            <a:lvl6pPr indent="-317500" lvl="5" marL="27432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6pPr>
            <a:lvl7pPr indent="-317500" lvl="6" marL="32004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7pPr>
            <a:lvl8pPr indent="-317500" lvl="7" marL="36576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8pPr>
            <a:lvl9pPr indent="-317500" lvl="8" marL="4114800" rtl="0">
              <a:spcBef>
                <a:spcPts val="1000"/>
              </a:spcBef>
              <a:spcAft>
                <a:spcPts val="1000"/>
              </a:spcAft>
              <a:buClr>
                <a:srgbClr val="09100F"/>
              </a:buClr>
              <a:buSzPts val="1400"/>
              <a:buFont typeface="Poppins"/>
              <a:buChar char="■"/>
              <a:defRPr>
                <a:solidFill>
                  <a:srgbClr val="09100F"/>
                </a:solidFill>
                <a:latin typeface="Poppins"/>
                <a:ea typeface="Poppins"/>
                <a:cs typeface="Poppins"/>
                <a:sym typeface="Poppins"/>
              </a:defRPr>
            </a:lvl9pPr>
          </a:lstStyle>
          <a:p/>
        </p:txBody>
      </p:sp>
      <p:sp>
        <p:nvSpPr>
          <p:cNvPr id="75" name="Google Shape;75;p11"/>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lvl1pPr lvl="0" rtl="0">
              <a:buNone/>
              <a:defRPr i="1" sz="1200">
                <a:solidFill>
                  <a:srgbClr val="F9F8F5"/>
                </a:solidFill>
                <a:latin typeface="Spectral Light"/>
                <a:ea typeface="Spectral Light"/>
                <a:cs typeface="Spectral Light"/>
                <a:sym typeface="Spectral Light"/>
              </a:defRPr>
            </a:lvl1pPr>
            <a:lvl2pPr lvl="1" rtl="0">
              <a:buNone/>
              <a:defRPr i="1" sz="1200">
                <a:solidFill>
                  <a:srgbClr val="F9F8F5"/>
                </a:solidFill>
                <a:latin typeface="Spectral Light"/>
                <a:ea typeface="Spectral Light"/>
                <a:cs typeface="Spectral Light"/>
                <a:sym typeface="Spectral Light"/>
              </a:defRPr>
            </a:lvl2pPr>
            <a:lvl3pPr lvl="2" rtl="0">
              <a:buNone/>
              <a:defRPr i="1" sz="1200">
                <a:solidFill>
                  <a:srgbClr val="F9F8F5"/>
                </a:solidFill>
                <a:latin typeface="Spectral Light"/>
                <a:ea typeface="Spectral Light"/>
                <a:cs typeface="Spectral Light"/>
                <a:sym typeface="Spectral Light"/>
              </a:defRPr>
            </a:lvl3pPr>
            <a:lvl4pPr lvl="3" rtl="0">
              <a:buNone/>
              <a:defRPr i="1" sz="1200">
                <a:solidFill>
                  <a:srgbClr val="F9F8F5"/>
                </a:solidFill>
                <a:latin typeface="Spectral Light"/>
                <a:ea typeface="Spectral Light"/>
                <a:cs typeface="Spectral Light"/>
                <a:sym typeface="Spectral Light"/>
              </a:defRPr>
            </a:lvl4pPr>
            <a:lvl5pPr lvl="4" rtl="0">
              <a:buNone/>
              <a:defRPr i="1" sz="1200">
                <a:solidFill>
                  <a:srgbClr val="F9F8F5"/>
                </a:solidFill>
                <a:latin typeface="Spectral Light"/>
                <a:ea typeface="Spectral Light"/>
                <a:cs typeface="Spectral Light"/>
                <a:sym typeface="Spectral Light"/>
              </a:defRPr>
            </a:lvl5pPr>
            <a:lvl6pPr lvl="5" rtl="0">
              <a:buNone/>
              <a:defRPr i="1" sz="1200">
                <a:solidFill>
                  <a:srgbClr val="F9F8F5"/>
                </a:solidFill>
                <a:latin typeface="Spectral Light"/>
                <a:ea typeface="Spectral Light"/>
                <a:cs typeface="Spectral Light"/>
                <a:sym typeface="Spectral Light"/>
              </a:defRPr>
            </a:lvl6pPr>
            <a:lvl7pPr lvl="6" rtl="0">
              <a:buNone/>
              <a:defRPr i="1" sz="1200">
                <a:solidFill>
                  <a:srgbClr val="F9F8F5"/>
                </a:solidFill>
                <a:latin typeface="Spectral Light"/>
                <a:ea typeface="Spectral Light"/>
                <a:cs typeface="Spectral Light"/>
                <a:sym typeface="Spectral Light"/>
              </a:defRPr>
            </a:lvl7pPr>
            <a:lvl8pPr lvl="7" rtl="0">
              <a:buNone/>
              <a:defRPr i="1" sz="1200">
                <a:solidFill>
                  <a:srgbClr val="F9F8F5"/>
                </a:solidFill>
                <a:latin typeface="Spectral Light"/>
                <a:ea typeface="Spectral Light"/>
                <a:cs typeface="Spectral Light"/>
                <a:sym typeface="Spectral Light"/>
              </a:defRPr>
            </a:lvl8pPr>
            <a:lvl9pPr lvl="8" rtl="0">
              <a:buNone/>
              <a:defRPr i="1" sz="1200">
                <a:solidFill>
                  <a:srgbClr val="F9F8F5"/>
                </a:solidFill>
                <a:latin typeface="Spectral Light"/>
                <a:ea typeface="Spectral Light"/>
                <a:cs typeface="Spectral Light"/>
                <a:sym typeface="Spectral Light"/>
              </a:defRPr>
            </a:lvl9pPr>
          </a:lstStyle>
          <a:p>
            <a:pPr indent="0" lvl="0" marL="0" rtl="0" algn="r">
              <a:spcBef>
                <a:spcPts val="0"/>
              </a:spcBef>
              <a:spcAft>
                <a:spcPts val="0"/>
              </a:spcAft>
              <a:buNone/>
            </a:pPr>
            <a:fld id="{00000000-1234-1234-1234-123412341234}" type="slidenum">
              <a:rPr lang="en"/>
              <a:t>‹#›</a:t>
            </a:fld>
            <a:endParaRPr/>
          </a:p>
        </p:txBody>
      </p:sp>
      <p:cxnSp>
        <p:nvCxnSpPr>
          <p:cNvPr id="76" name="Google Shape;76;p11"/>
          <p:cNvCxnSpPr/>
          <p:nvPr/>
        </p:nvCxnSpPr>
        <p:spPr>
          <a:xfrm rot="10800000">
            <a:off x="353550" y="473550"/>
            <a:ext cx="8436900" cy="0"/>
          </a:xfrm>
          <a:prstGeom prst="straightConnector1">
            <a:avLst/>
          </a:prstGeom>
          <a:noFill/>
          <a:ln cap="flat" cmpd="sng" w="9525">
            <a:solidFill>
              <a:srgbClr val="EFEFEF"/>
            </a:solidFill>
            <a:prstDash val="solid"/>
            <a:round/>
            <a:headEnd len="med" w="med" type="none"/>
            <a:tailEnd len="med" w="med" type="none"/>
          </a:ln>
        </p:spPr>
      </p:cxnSp>
      <p:sp>
        <p:nvSpPr>
          <p:cNvPr id="77" name="Google Shape;77;p11"/>
          <p:cNvSpPr txBox="1"/>
          <p:nvPr>
            <p:ph idx="2" type="subTitle"/>
          </p:nvPr>
        </p:nvSpPr>
        <p:spPr>
          <a:xfrm>
            <a:off x="4499550" y="184450"/>
            <a:ext cx="4290900" cy="162900"/>
          </a:xfrm>
          <a:prstGeom prst="rect">
            <a:avLst/>
          </a:prstGeom>
        </p:spPr>
        <p:txBody>
          <a:bodyPr anchorCtr="0" anchor="t" bIns="0" lIns="0" spcFirstLastPara="1" rIns="0" wrap="square" tIns="0">
            <a:noAutofit/>
          </a:bodyPr>
          <a:lstStyle>
            <a:lvl1pPr lvl="0" rtl="0" algn="r">
              <a:lnSpc>
                <a:spcPct val="100000"/>
              </a:lnSpc>
              <a:spcBef>
                <a:spcPts val="0"/>
              </a:spcBef>
              <a:spcAft>
                <a:spcPts val="0"/>
              </a:spcAft>
              <a:buClr>
                <a:srgbClr val="F9F8F5"/>
              </a:buClr>
              <a:buSzPts val="1200"/>
              <a:buFont typeface="Spectral Light"/>
              <a:buNone/>
              <a:defRPr i="1" sz="1200">
                <a:solidFill>
                  <a:srgbClr val="F9F8F5"/>
                </a:solidFill>
                <a:latin typeface="Spectral Light"/>
                <a:ea typeface="Spectral Light"/>
                <a:cs typeface="Spectral Light"/>
                <a:sym typeface="Spectral Light"/>
              </a:defRPr>
            </a:lvl1pPr>
            <a:lvl2pPr lvl="1" rtl="0" algn="r">
              <a:lnSpc>
                <a:spcPct val="100000"/>
              </a:lnSpc>
              <a:spcBef>
                <a:spcPts val="0"/>
              </a:spcBef>
              <a:spcAft>
                <a:spcPts val="0"/>
              </a:spcAft>
              <a:buClr>
                <a:srgbClr val="F9F8F5"/>
              </a:buClr>
              <a:buSzPts val="1200"/>
              <a:buFont typeface="Poppins"/>
              <a:buNone/>
              <a:defRPr sz="1200">
                <a:solidFill>
                  <a:srgbClr val="F9F8F5"/>
                </a:solidFill>
                <a:latin typeface="Poppins"/>
                <a:ea typeface="Poppins"/>
                <a:cs typeface="Poppins"/>
                <a:sym typeface="Poppins"/>
              </a:defRPr>
            </a:lvl2pPr>
            <a:lvl3pPr lvl="2" rtl="0" algn="r">
              <a:lnSpc>
                <a:spcPct val="100000"/>
              </a:lnSpc>
              <a:spcBef>
                <a:spcPts val="0"/>
              </a:spcBef>
              <a:spcAft>
                <a:spcPts val="0"/>
              </a:spcAft>
              <a:buClr>
                <a:srgbClr val="F9F8F5"/>
              </a:buClr>
              <a:buSzPts val="1200"/>
              <a:buFont typeface="Poppins"/>
              <a:buNone/>
              <a:defRPr sz="1200">
                <a:solidFill>
                  <a:srgbClr val="F9F8F5"/>
                </a:solidFill>
                <a:latin typeface="Poppins"/>
                <a:ea typeface="Poppins"/>
                <a:cs typeface="Poppins"/>
                <a:sym typeface="Poppins"/>
              </a:defRPr>
            </a:lvl3pPr>
            <a:lvl4pPr lvl="3" rtl="0" algn="r">
              <a:lnSpc>
                <a:spcPct val="100000"/>
              </a:lnSpc>
              <a:spcBef>
                <a:spcPts val="0"/>
              </a:spcBef>
              <a:spcAft>
                <a:spcPts val="0"/>
              </a:spcAft>
              <a:buClr>
                <a:srgbClr val="F9F8F5"/>
              </a:buClr>
              <a:buSzPts val="1200"/>
              <a:buFont typeface="Poppins"/>
              <a:buNone/>
              <a:defRPr sz="1200">
                <a:solidFill>
                  <a:srgbClr val="F9F8F5"/>
                </a:solidFill>
                <a:latin typeface="Poppins"/>
                <a:ea typeface="Poppins"/>
                <a:cs typeface="Poppins"/>
                <a:sym typeface="Poppins"/>
              </a:defRPr>
            </a:lvl4pPr>
            <a:lvl5pPr lvl="4" rtl="0" algn="r">
              <a:lnSpc>
                <a:spcPct val="100000"/>
              </a:lnSpc>
              <a:spcBef>
                <a:spcPts val="0"/>
              </a:spcBef>
              <a:spcAft>
                <a:spcPts val="0"/>
              </a:spcAft>
              <a:buClr>
                <a:srgbClr val="F9F8F5"/>
              </a:buClr>
              <a:buSzPts val="1200"/>
              <a:buFont typeface="Poppins"/>
              <a:buNone/>
              <a:defRPr sz="1200">
                <a:solidFill>
                  <a:srgbClr val="F9F8F5"/>
                </a:solidFill>
                <a:latin typeface="Poppins"/>
                <a:ea typeface="Poppins"/>
                <a:cs typeface="Poppins"/>
                <a:sym typeface="Poppins"/>
              </a:defRPr>
            </a:lvl5pPr>
            <a:lvl6pPr lvl="5" rtl="0" algn="r">
              <a:lnSpc>
                <a:spcPct val="100000"/>
              </a:lnSpc>
              <a:spcBef>
                <a:spcPts val="0"/>
              </a:spcBef>
              <a:spcAft>
                <a:spcPts val="0"/>
              </a:spcAft>
              <a:buClr>
                <a:srgbClr val="F9F8F5"/>
              </a:buClr>
              <a:buSzPts val="1200"/>
              <a:buFont typeface="Poppins"/>
              <a:buNone/>
              <a:defRPr sz="1200">
                <a:solidFill>
                  <a:srgbClr val="F9F8F5"/>
                </a:solidFill>
                <a:latin typeface="Poppins"/>
                <a:ea typeface="Poppins"/>
                <a:cs typeface="Poppins"/>
                <a:sym typeface="Poppins"/>
              </a:defRPr>
            </a:lvl6pPr>
            <a:lvl7pPr lvl="6" rtl="0" algn="r">
              <a:lnSpc>
                <a:spcPct val="100000"/>
              </a:lnSpc>
              <a:spcBef>
                <a:spcPts val="0"/>
              </a:spcBef>
              <a:spcAft>
                <a:spcPts val="0"/>
              </a:spcAft>
              <a:buClr>
                <a:srgbClr val="F9F8F5"/>
              </a:buClr>
              <a:buSzPts val="1200"/>
              <a:buFont typeface="Poppins"/>
              <a:buNone/>
              <a:defRPr sz="1200">
                <a:solidFill>
                  <a:srgbClr val="F9F8F5"/>
                </a:solidFill>
                <a:latin typeface="Poppins"/>
                <a:ea typeface="Poppins"/>
                <a:cs typeface="Poppins"/>
                <a:sym typeface="Poppins"/>
              </a:defRPr>
            </a:lvl7pPr>
            <a:lvl8pPr lvl="7" rtl="0" algn="r">
              <a:lnSpc>
                <a:spcPct val="100000"/>
              </a:lnSpc>
              <a:spcBef>
                <a:spcPts val="0"/>
              </a:spcBef>
              <a:spcAft>
                <a:spcPts val="0"/>
              </a:spcAft>
              <a:buClr>
                <a:srgbClr val="F9F8F5"/>
              </a:buClr>
              <a:buSzPts val="1200"/>
              <a:buFont typeface="Poppins"/>
              <a:buNone/>
              <a:defRPr sz="1200">
                <a:solidFill>
                  <a:srgbClr val="F9F8F5"/>
                </a:solidFill>
                <a:latin typeface="Poppins"/>
                <a:ea typeface="Poppins"/>
                <a:cs typeface="Poppins"/>
                <a:sym typeface="Poppins"/>
              </a:defRPr>
            </a:lvl8pPr>
            <a:lvl9pPr lvl="8" rtl="0" algn="r">
              <a:lnSpc>
                <a:spcPct val="100000"/>
              </a:lnSpc>
              <a:spcBef>
                <a:spcPts val="0"/>
              </a:spcBef>
              <a:spcAft>
                <a:spcPts val="0"/>
              </a:spcAft>
              <a:buClr>
                <a:srgbClr val="F9F8F5"/>
              </a:buClr>
              <a:buSzPts val="1200"/>
              <a:buFont typeface="Poppins"/>
              <a:buNone/>
              <a:defRPr sz="1200">
                <a:solidFill>
                  <a:srgbClr val="F9F8F5"/>
                </a:solidFill>
                <a:latin typeface="Poppins"/>
                <a:ea typeface="Poppins"/>
                <a:cs typeface="Poppins"/>
                <a:sym typeface="Poppins"/>
              </a:defRPr>
            </a:lvl9pPr>
          </a:lstStyle>
          <a:p/>
        </p:txBody>
      </p:sp>
      <p:sp>
        <p:nvSpPr>
          <p:cNvPr id="78" name="Google Shape;78;p11"/>
          <p:cNvSpPr txBox="1"/>
          <p:nvPr>
            <p:ph idx="3" type="sldNum"/>
          </p:nvPr>
        </p:nvSpPr>
        <p:spPr>
          <a:xfrm>
            <a:off x="8301858" y="4663217"/>
            <a:ext cx="548700" cy="393600"/>
          </a:xfrm>
          <a:prstGeom prst="rect">
            <a:avLst/>
          </a:prstGeom>
        </p:spPr>
        <p:txBody>
          <a:bodyPr anchorCtr="0" anchor="ctr" bIns="0" lIns="0" spcFirstLastPara="1" rIns="0" wrap="square" tIns="0">
            <a:normAutofit/>
          </a:bodyPr>
          <a:lstStyle>
            <a:lvl1pPr lvl="0" rtl="0">
              <a:buNone/>
              <a:defRPr i="1" sz="1200">
                <a:solidFill>
                  <a:srgbClr val="6C706F"/>
                </a:solidFill>
                <a:latin typeface="Spectral Light"/>
                <a:ea typeface="Spectral Light"/>
                <a:cs typeface="Spectral Light"/>
                <a:sym typeface="Spectral Light"/>
              </a:defRPr>
            </a:lvl1pPr>
            <a:lvl2pPr lvl="1" rtl="0">
              <a:buNone/>
              <a:defRPr i="1" sz="1200">
                <a:solidFill>
                  <a:srgbClr val="6C706F"/>
                </a:solidFill>
                <a:latin typeface="Spectral Light"/>
                <a:ea typeface="Spectral Light"/>
                <a:cs typeface="Spectral Light"/>
                <a:sym typeface="Spectral Light"/>
              </a:defRPr>
            </a:lvl2pPr>
            <a:lvl3pPr lvl="2" rtl="0">
              <a:buNone/>
              <a:defRPr i="1" sz="1200">
                <a:solidFill>
                  <a:srgbClr val="6C706F"/>
                </a:solidFill>
                <a:latin typeface="Spectral Light"/>
                <a:ea typeface="Spectral Light"/>
                <a:cs typeface="Spectral Light"/>
                <a:sym typeface="Spectral Light"/>
              </a:defRPr>
            </a:lvl3pPr>
            <a:lvl4pPr lvl="3" rtl="0">
              <a:buNone/>
              <a:defRPr i="1" sz="1200">
                <a:solidFill>
                  <a:srgbClr val="6C706F"/>
                </a:solidFill>
                <a:latin typeface="Spectral Light"/>
                <a:ea typeface="Spectral Light"/>
                <a:cs typeface="Spectral Light"/>
                <a:sym typeface="Spectral Light"/>
              </a:defRPr>
            </a:lvl4pPr>
            <a:lvl5pPr lvl="4" rtl="0">
              <a:buNone/>
              <a:defRPr i="1" sz="1200">
                <a:solidFill>
                  <a:srgbClr val="6C706F"/>
                </a:solidFill>
                <a:latin typeface="Spectral Light"/>
                <a:ea typeface="Spectral Light"/>
                <a:cs typeface="Spectral Light"/>
                <a:sym typeface="Spectral Light"/>
              </a:defRPr>
            </a:lvl5pPr>
            <a:lvl6pPr lvl="5" rtl="0">
              <a:buNone/>
              <a:defRPr i="1" sz="1200">
                <a:solidFill>
                  <a:srgbClr val="6C706F"/>
                </a:solidFill>
                <a:latin typeface="Spectral Light"/>
                <a:ea typeface="Spectral Light"/>
                <a:cs typeface="Spectral Light"/>
                <a:sym typeface="Spectral Light"/>
              </a:defRPr>
            </a:lvl6pPr>
            <a:lvl7pPr lvl="6" rtl="0">
              <a:buNone/>
              <a:defRPr i="1" sz="1200">
                <a:solidFill>
                  <a:srgbClr val="6C706F"/>
                </a:solidFill>
                <a:latin typeface="Spectral Light"/>
                <a:ea typeface="Spectral Light"/>
                <a:cs typeface="Spectral Light"/>
                <a:sym typeface="Spectral Light"/>
              </a:defRPr>
            </a:lvl7pPr>
            <a:lvl8pPr lvl="7" rtl="0">
              <a:buNone/>
              <a:defRPr i="1" sz="1200">
                <a:solidFill>
                  <a:srgbClr val="6C706F"/>
                </a:solidFill>
                <a:latin typeface="Spectral Light"/>
                <a:ea typeface="Spectral Light"/>
                <a:cs typeface="Spectral Light"/>
                <a:sym typeface="Spectral Light"/>
              </a:defRPr>
            </a:lvl8pPr>
            <a:lvl9pPr lvl="8" rtl="0">
              <a:buNone/>
              <a:defRPr i="1" sz="1200">
                <a:solidFill>
                  <a:srgbClr val="6C706F"/>
                </a:solidFill>
                <a:latin typeface="Spectral Light"/>
                <a:ea typeface="Spectral Light"/>
                <a:cs typeface="Spectral Light"/>
                <a:sym typeface="Spectral Light"/>
              </a:defRPr>
            </a:lvl9pPr>
          </a:lstStyle>
          <a:p>
            <a:pPr indent="0" lvl="0" marL="0" rtl="0" algn="r">
              <a:spcBef>
                <a:spcPts val="0"/>
              </a:spcBef>
              <a:spcAft>
                <a:spcPts val="0"/>
              </a:spcAft>
              <a:buNone/>
            </a:pPr>
            <a:fld id="{00000000-1234-1234-1234-123412341234}" type="slidenum">
              <a:rPr lang="en"/>
              <a:t>‹#›</a:t>
            </a:fld>
            <a:endParaRPr/>
          </a:p>
        </p:txBody>
      </p:sp>
      <p:sp>
        <p:nvSpPr>
          <p:cNvPr id="79" name="Google Shape;79;p11"/>
          <p:cNvSpPr txBox="1"/>
          <p:nvPr/>
        </p:nvSpPr>
        <p:spPr>
          <a:xfrm>
            <a:off x="5268150" y="187375"/>
            <a:ext cx="3522300" cy="1629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t/>
            </a:r>
            <a:endParaRPr i="1" sz="1200">
              <a:solidFill>
                <a:srgbClr val="6C706F"/>
              </a:solidFill>
              <a:latin typeface="Spectral Light"/>
              <a:ea typeface="Spectral Light"/>
              <a:cs typeface="Spectral Light"/>
              <a:sym typeface="Spectral Light"/>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uthor Slide">
  <p:cSld name="SECTION_HEADER_1_1_1">
    <p:bg>
      <p:bgPr>
        <a:solidFill>
          <a:srgbClr val="F9F8F5"/>
        </a:solidFill>
      </p:bgPr>
    </p:bg>
    <p:spTree>
      <p:nvGrpSpPr>
        <p:cNvPr id="80" name="Shape 80"/>
        <p:cNvGrpSpPr/>
        <p:nvPr/>
      </p:nvGrpSpPr>
      <p:grpSpPr>
        <a:xfrm>
          <a:off x="0" y="0"/>
          <a:ext cx="0" cy="0"/>
          <a:chOff x="0" y="0"/>
          <a:chExt cx="0" cy="0"/>
        </a:xfrm>
      </p:grpSpPr>
      <p:sp>
        <p:nvSpPr>
          <p:cNvPr id="81" name="Google Shape;81;p12"/>
          <p:cNvSpPr/>
          <p:nvPr/>
        </p:nvSpPr>
        <p:spPr>
          <a:xfrm>
            <a:off x="0" y="-22350"/>
            <a:ext cx="3192000" cy="5188200"/>
          </a:xfrm>
          <a:prstGeom prst="rect">
            <a:avLst/>
          </a:prstGeom>
          <a:solidFill>
            <a:srgbClr val="09100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2" name="Google Shape;82;p12"/>
          <p:cNvSpPr txBox="1"/>
          <p:nvPr>
            <p:ph type="title"/>
          </p:nvPr>
        </p:nvSpPr>
        <p:spPr>
          <a:xfrm>
            <a:off x="3751750" y="833575"/>
            <a:ext cx="5098800" cy="463500"/>
          </a:xfrm>
          <a:prstGeom prst="rect">
            <a:avLst/>
          </a:prstGeom>
        </p:spPr>
        <p:txBody>
          <a:bodyPr anchorCtr="0" anchor="t" bIns="0" lIns="0" spcFirstLastPara="1" rIns="0" wrap="square" tIns="0">
            <a:noAutofit/>
          </a:bodyPr>
          <a:lstStyle>
            <a:lvl1pPr lvl="0" rtl="0">
              <a:spcBef>
                <a:spcPts val="0"/>
              </a:spcBef>
              <a:spcAft>
                <a:spcPts val="0"/>
              </a:spcAft>
              <a:buSzPts val="2800"/>
              <a:buFont typeface="Poppins Light"/>
              <a:buNone/>
              <a:defRPr>
                <a:latin typeface="Poppins Light"/>
                <a:ea typeface="Poppins Light"/>
                <a:cs typeface="Poppins Light"/>
                <a:sym typeface="Poppins Light"/>
              </a:defRPr>
            </a:lvl1pPr>
            <a:lvl2pPr lvl="1" rtl="0">
              <a:spcBef>
                <a:spcPts val="1000"/>
              </a:spcBef>
              <a:spcAft>
                <a:spcPts val="0"/>
              </a:spcAft>
              <a:buSzPts val="2800"/>
              <a:buFont typeface="Poppins Light"/>
              <a:buNone/>
              <a:defRPr>
                <a:latin typeface="Poppins Light"/>
                <a:ea typeface="Poppins Light"/>
                <a:cs typeface="Poppins Light"/>
                <a:sym typeface="Poppins Light"/>
              </a:defRPr>
            </a:lvl2pPr>
            <a:lvl3pPr lvl="2" rtl="0">
              <a:spcBef>
                <a:spcPts val="1000"/>
              </a:spcBef>
              <a:spcAft>
                <a:spcPts val="0"/>
              </a:spcAft>
              <a:buSzPts val="2800"/>
              <a:buFont typeface="Poppins Light"/>
              <a:buNone/>
              <a:defRPr>
                <a:latin typeface="Poppins Light"/>
                <a:ea typeface="Poppins Light"/>
                <a:cs typeface="Poppins Light"/>
                <a:sym typeface="Poppins Light"/>
              </a:defRPr>
            </a:lvl3pPr>
            <a:lvl4pPr lvl="3" rtl="0">
              <a:spcBef>
                <a:spcPts val="1000"/>
              </a:spcBef>
              <a:spcAft>
                <a:spcPts val="0"/>
              </a:spcAft>
              <a:buSzPts val="2800"/>
              <a:buFont typeface="Poppins Light"/>
              <a:buNone/>
              <a:defRPr>
                <a:latin typeface="Poppins Light"/>
                <a:ea typeface="Poppins Light"/>
                <a:cs typeface="Poppins Light"/>
                <a:sym typeface="Poppins Light"/>
              </a:defRPr>
            </a:lvl4pPr>
            <a:lvl5pPr lvl="4" rtl="0">
              <a:spcBef>
                <a:spcPts val="1000"/>
              </a:spcBef>
              <a:spcAft>
                <a:spcPts val="0"/>
              </a:spcAft>
              <a:buSzPts val="2800"/>
              <a:buFont typeface="Poppins Light"/>
              <a:buNone/>
              <a:defRPr>
                <a:latin typeface="Poppins Light"/>
                <a:ea typeface="Poppins Light"/>
                <a:cs typeface="Poppins Light"/>
                <a:sym typeface="Poppins Light"/>
              </a:defRPr>
            </a:lvl5pPr>
            <a:lvl6pPr lvl="5" rtl="0">
              <a:spcBef>
                <a:spcPts val="1000"/>
              </a:spcBef>
              <a:spcAft>
                <a:spcPts val="0"/>
              </a:spcAft>
              <a:buSzPts val="2800"/>
              <a:buFont typeface="Poppins Light"/>
              <a:buNone/>
              <a:defRPr>
                <a:latin typeface="Poppins Light"/>
                <a:ea typeface="Poppins Light"/>
                <a:cs typeface="Poppins Light"/>
                <a:sym typeface="Poppins Light"/>
              </a:defRPr>
            </a:lvl6pPr>
            <a:lvl7pPr lvl="6" rtl="0">
              <a:spcBef>
                <a:spcPts val="1000"/>
              </a:spcBef>
              <a:spcAft>
                <a:spcPts val="0"/>
              </a:spcAft>
              <a:buSzPts val="2800"/>
              <a:buFont typeface="Poppins Light"/>
              <a:buNone/>
              <a:defRPr>
                <a:latin typeface="Poppins Light"/>
                <a:ea typeface="Poppins Light"/>
                <a:cs typeface="Poppins Light"/>
                <a:sym typeface="Poppins Light"/>
              </a:defRPr>
            </a:lvl7pPr>
            <a:lvl8pPr lvl="7" rtl="0">
              <a:spcBef>
                <a:spcPts val="1000"/>
              </a:spcBef>
              <a:spcAft>
                <a:spcPts val="0"/>
              </a:spcAft>
              <a:buSzPts val="2800"/>
              <a:buFont typeface="Poppins Light"/>
              <a:buNone/>
              <a:defRPr>
                <a:latin typeface="Poppins Light"/>
                <a:ea typeface="Poppins Light"/>
                <a:cs typeface="Poppins Light"/>
                <a:sym typeface="Poppins Light"/>
              </a:defRPr>
            </a:lvl8pPr>
            <a:lvl9pPr lvl="8" rtl="0">
              <a:spcBef>
                <a:spcPts val="1000"/>
              </a:spcBef>
              <a:spcAft>
                <a:spcPts val="1000"/>
              </a:spcAft>
              <a:buSzPts val="2800"/>
              <a:buFont typeface="Poppins Light"/>
              <a:buNone/>
              <a:defRPr>
                <a:latin typeface="Poppins Light"/>
                <a:ea typeface="Poppins Light"/>
                <a:cs typeface="Poppins Light"/>
                <a:sym typeface="Poppins Light"/>
              </a:defRPr>
            </a:lvl9pPr>
          </a:lstStyle>
          <a:p/>
        </p:txBody>
      </p:sp>
      <p:sp>
        <p:nvSpPr>
          <p:cNvPr id="83" name="Google Shape;83;p12"/>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lvl1pPr lvl="0" rtl="0">
              <a:buNone/>
              <a:defRPr i="1" sz="1200">
                <a:solidFill>
                  <a:srgbClr val="F9F8F5"/>
                </a:solidFill>
                <a:latin typeface="Spectral Light"/>
                <a:ea typeface="Spectral Light"/>
                <a:cs typeface="Spectral Light"/>
                <a:sym typeface="Spectral Light"/>
              </a:defRPr>
            </a:lvl1pPr>
            <a:lvl2pPr lvl="1" rtl="0">
              <a:buNone/>
              <a:defRPr i="1" sz="1200">
                <a:solidFill>
                  <a:srgbClr val="F9F8F5"/>
                </a:solidFill>
                <a:latin typeface="Spectral Light"/>
                <a:ea typeface="Spectral Light"/>
                <a:cs typeface="Spectral Light"/>
                <a:sym typeface="Spectral Light"/>
              </a:defRPr>
            </a:lvl2pPr>
            <a:lvl3pPr lvl="2" rtl="0">
              <a:buNone/>
              <a:defRPr i="1" sz="1200">
                <a:solidFill>
                  <a:srgbClr val="F9F8F5"/>
                </a:solidFill>
                <a:latin typeface="Spectral Light"/>
                <a:ea typeface="Spectral Light"/>
                <a:cs typeface="Spectral Light"/>
                <a:sym typeface="Spectral Light"/>
              </a:defRPr>
            </a:lvl3pPr>
            <a:lvl4pPr lvl="3" rtl="0">
              <a:buNone/>
              <a:defRPr i="1" sz="1200">
                <a:solidFill>
                  <a:srgbClr val="F9F8F5"/>
                </a:solidFill>
                <a:latin typeface="Spectral Light"/>
                <a:ea typeface="Spectral Light"/>
                <a:cs typeface="Spectral Light"/>
                <a:sym typeface="Spectral Light"/>
              </a:defRPr>
            </a:lvl4pPr>
            <a:lvl5pPr lvl="4" rtl="0">
              <a:buNone/>
              <a:defRPr i="1" sz="1200">
                <a:solidFill>
                  <a:srgbClr val="F9F8F5"/>
                </a:solidFill>
                <a:latin typeface="Spectral Light"/>
                <a:ea typeface="Spectral Light"/>
                <a:cs typeface="Spectral Light"/>
                <a:sym typeface="Spectral Light"/>
              </a:defRPr>
            </a:lvl5pPr>
            <a:lvl6pPr lvl="5" rtl="0">
              <a:buNone/>
              <a:defRPr i="1" sz="1200">
                <a:solidFill>
                  <a:srgbClr val="F9F8F5"/>
                </a:solidFill>
                <a:latin typeface="Spectral Light"/>
                <a:ea typeface="Spectral Light"/>
                <a:cs typeface="Spectral Light"/>
                <a:sym typeface="Spectral Light"/>
              </a:defRPr>
            </a:lvl6pPr>
            <a:lvl7pPr lvl="6" rtl="0">
              <a:buNone/>
              <a:defRPr i="1" sz="1200">
                <a:solidFill>
                  <a:srgbClr val="F9F8F5"/>
                </a:solidFill>
                <a:latin typeface="Spectral Light"/>
                <a:ea typeface="Spectral Light"/>
                <a:cs typeface="Spectral Light"/>
                <a:sym typeface="Spectral Light"/>
              </a:defRPr>
            </a:lvl7pPr>
            <a:lvl8pPr lvl="7" rtl="0">
              <a:buNone/>
              <a:defRPr i="1" sz="1200">
                <a:solidFill>
                  <a:srgbClr val="F9F8F5"/>
                </a:solidFill>
                <a:latin typeface="Spectral Light"/>
                <a:ea typeface="Spectral Light"/>
                <a:cs typeface="Spectral Light"/>
                <a:sym typeface="Spectral Light"/>
              </a:defRPr>
            </a:lvl8pPr>
            <a:lvl9pPr lvl="8" rtl="0">
              <a:buNone/>
              <a:defRPr i="1" sz="1200">
                <a:solidFill>
                  <a:srgbClr val="F9F8F5"/>
                </a:solidFill>
                <a:latin typeface="Spectral Light"/>
                <a:ea typeface="Spectral Light"/>
                <a:cs typeface="Spectral Light"/>
                <a:sym typeface="Spectral Light"/>
              </a:defRPr>
            </a:lvl9pPr>
          </a:lstStyle>
          <a:p>
            <a:pPr indent="0" lvl="0" marL="0" rtl="0" algn="r">
              <a:spcBef>
                <a:spcPts val="0"/>
              </a:spcBef>
              <a:spcAft>
                <a:spcPts val="0"/>
              </a:spcAft>
              <a:buNone/>
            </a:pPr>
            <a:fld id="{00000000-1234-1234-1234-123412341234}" type="slidenum">
              <a:rPr lang="en"/>
              <a:t>‹#›</a:t>
            </a:fld>
            <a:endParaRPr/>
          </a:p>
        </p:txBody>
      </p:sp>
      <p:sp>
        <p:nvSpPr>
          <p:cNvPr id="84" name="Google Shape;84;p12"/>
          <p:cNvSpPr txBox="1"/>
          <p:nvPr>
            <p:ph idx="1" type="body"/>
          </p:nvPr>
        </p:nvSpPr>
        <p:spPr>
          <a:xfrm>
            <a:off x="3751750" y="1876650"/>
            <a:ext cx="4550100" cy="2523900"/>
          </a:xfrm>
          <a:prstGeom prst="rect">
            <a:avLst/>
          </a:prstGeom>
        </p:spPr>
        <p:txBody>
          <a:bodyPr anchorCtr="0" anchor="t" bIns="0" lIns="0" spcFirstLastPara="1" rIns="0" wrap="square" tIns="0">
            <a:noAutofit/>
          </a:bodyPr>
          <a:lstStyle>
            <a:lvl1pPr indent="-317500" lvl="0" marL="457200" rtl="0">
              <a:spcBef>
                <a:spcPts val="0"/>
              </a:spcBef>
              <a:spcAft>
                <a:spcPts val="0"/>
              </a:spcAft>
              <a:buClr>
                <a:srgbClr val="09100F"/>
              </a:buClr>
              <a:buSzPts val="1400"/>
              <a:buFont typeface="Poppins"/>
              <a:buChar char="●"/>
              <a:defRPr sz="1400">
                <a:solidFill>
                  <a:srgbClr val="09100F"/>
                </a:solidFill>
                <a:latin typeface="Poppins"/>
                <a:ea typeface="Poppins"/>
                <a:cs typeface="Poppins"/>
                <a:sym typeface="Poppins"/>
              </a:defRPr>
            </a:lvl1pPr>
            <a:lvl2pPr indent="-317500" lvl="1" marL="9144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2pPr>
            <a:lvl3pPr indent="-317500" lvl="2" marL="13716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3pPr>
            <a:lvl4pPr indent="-317500" lvl="3" marL="18288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4pPr>
            <a:lvl5pPr indent="-317500" lvl="4" marL="22860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5pPr>
            <a:lvl6pPr indent="-317500" lvl="5" marL="27432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6pPr>
            <a:lvl7pPr indent="-317500" lvl="6" marL="32004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7pPr>
            <a:lvl8pPr indent="-317500" lvl="7" marL="36576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8pPr>
            <a:lvl9pPr indent="-317500" lvl="8" marL="4114800" rtl="0">
              <a:spcBef>
                <a:spcPts val="1000"/>
              </a:spcBef>
              <a:spcAft>
                <a:spcPts val="1000"/>
              </a:spcAft>
              <a:buClr>
                <a:srgbClr val="09100F"/>
              </a:buClr>
              <a:buSzPts val="1400"/>
              <a:buFont typeface="Poppins"/>
              <a:buChar char="■"/>
              <a:defRPr>
                <a:solidFill>
                  <a:srgbClr val="09100F"/>
                </a:solidFill>
                <a:latin typeface="Poppins"/>
                <a:ea typeface="Poppins"/>
                <a:cs typeface="Poppins"/>
                <a:sym typeface="Poppins"/>
              </a:defRPr>
            </a:lvl9pPr>
          </a:lstStyle>
          <a:p/>
        </p:txBody>
      </p:sp>
      <p:sp>
        <p:nvSpPr>
          <p:cNvPr id="85" name="Google Shape;85;p12"/>
          <p:cNvSpPr txBox="1"/>
          <p:nvPr>
            <p:ph idx="2" type="subTitle"/>
          </p:nvPr>
        </p:nvSpPr>
        <p:spPr>
          <a:xfrm>
            <a:off x="491700" y="3631288"/>
            <a:ext cx="2208600" cy="1629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Clr>
                <a:srgbClr val="F9F8F5"/>
              </a:buClr>
              <a:buSzPts val="1500"/>
              <a:buFont typeface="Spectral Light"/>
              <a:buNone/>
              <a:defRPr i="1" sz="1500">
                <a:solidFill>
                  <a:srgbClr val="F9F8F5"/>
                </a:solidFill>
                <a:latin typeface="Spectral Light"/>
                <a:ea typeface="Spectral Light"/>
                <a:cs typeface="Spectral Light"/>
                <a:sym typeface="Spectral Light"/>
              </a:defRPr>
            </a:lvl1pPr>
            <a:lvl2pPr lvl="1" rtl="0" algn="ctr">
              <a:lnSpc>
                <a:spcPct val="100000"/>
              </a:lnSpc>
              <a:spcBef>
                <a:spcPts val="0"/>
              </a:spcBef>
              <a:spcAft>
                <a:spcPts val="0"/>
              </a:spcAft>
              <a:buClr>
                <a:srgbClr val="F9F8F5"/>
              </a:buClr>
              <a:buSzPts val="1500"/>
              <a:buFont typeface="Poppins"/>
              <a:buNone/>
              <a:defRPr sz="1500">
                <a:solidFill>
                  <a:srgbClr val="F9F8F5"/>
                </a:solidFill>
                <a:latin typeface="Poppins"/>
                <a:ea typeface="Poppins"/>
                <a:cs typeface="Poppins"/>
                <a:sym typeface="Poppins"/>
              </a:defRPr>
            </a:lvl2pPr>
            <a:lvl3pPr lvl="2" rtl="0" algn="ctr">
              <a:lnSpc>
                <a:spcPct val="100000"/>
              </a:lnSpc>
              <a:spcBef>
                <a:spcPts val="0"/>
              </a:spcBef>
              <a:spcAft>
                <a:spcPts val="0"/>
              </a:spcAft>
              <a:buClr>
                <a:srgbClr val="F9F8F5"/>
              </a:buClr>
              <a:buSzPts val="1500"/>
              <a:buFont typeface="Poppins"/>
              <a:buNone/>
              <a:defRPr sz="1500">
                <a:solidFill>
                  <a:srgbClr val="F9F8F5"/>
                </a:solidFill>
                <a:latin typeface="Poppins"/>
                <a:ea typeface="Poppins"/>
                <a:cs typeface="Poppins"/>
                <a:sym typeface="Poppins"/>
              </a:defRPr>
            </a:lvl3pPr>
            <a:lvl4pPr lvl="3" rtl="0" algn="ctr">
              <a:lnSpc>
                <a:spcPct val="100000"/>
              </a:lnSpc>
              <a:spcBef>
                <a:spcPts val="0"/>
              </a:spcBef>
              <a:spcAft>
                <a:spcPts val="0"/>
              </a:spcAft>
              <a:buClr>
                <a:srgbClr val="F9F8F5"/>
              </a:buClr>
              <a:buSzPts val="1500"/>
              <a:buFont typeface="Poppins"/>
              <a:buNone/>
              <a:defRPr sz="1500">
                <a:solidFill>
                  <a:srgbClr val="F9F8F5"/>
                </a:solidFill>
                <a:latin typeface="Poppins"/>
                <a:ea typeface="Poppins"/>
                <a:cs typeface="Poppins"/>
                <a:sym typeface="Poppins"/>
              </a:defRPr>
            </a:lvl4pPr>
            <a:lvl5pPr lvl="4" rtl="0" algn="ctr">
              <a:lnSpc>
                <a:spcPct val="100000"/>
              </a:lnSpc>
              <a:spcBef>
                <a:spcPts val="0"/>
              </a:spcBef>
              <a:spcAft>
                <a:spcPts val="0"/>
              </a:spcAft>
              <a:buClr>
                <a:srgbClr val="F9F8F5"/>
              </a:buClr>
              <a:buSzPts val="1500"/>
              <a:buFont typeface="Poppins"/>
              <a:buNone/>
              <a:defRPr sz="1500">
                <a:solidFill>
                  <a:srgbClr val="F9F8F5"/>
                </a:solidFill>
                <a:latin typeface="Poppins"/>
                <a:ea typeface="Poppins"/>
                <a:cs typeface="Poppins"/>
                <a:sym typeface="Poppins"/>
              </a:defRPr>
            </a:lvl5pPr>
            <a:lvl6pPr lvl="5" rtl="0" algn="ctr">
              <a:lnSpc>
                <a:spcPct val="100000"/>
              </a:lnSpc>
              <a:spcBef>
                <a:spcPts val="0"/>
              </a:spcBef>
              <a:spcAft>
                <a:spcPts val="0"/>
              </a:spcAft>
              <a:buClr>
                <a:srgbClr val="F9F8F5"/>
              </a:buClr>
              <a:buSzPts val="1500"/>
              <a:buFont typeface="Poppins"/>
              <a:buNone/>
              <a:defRPr sz="1500">
                <a:solidFill>
                  <a:srgbClr val="F9F8F5"/>
                </a:solidFill>
                <a:latin typeface="Poppins"/>
                <a:ea typeface="Poppins"/>
                <a:cs typeface="Poppins"/>
                <a:sym typeface="Poppins"/>
              </a:defRPr>
            </a:lvl6pPr>
            <a:lvl7pPr lvl="6" rtl="0" algn="ctr">
              <a:lnSpc>
                <a:spcPct val="100000"/>
              </a:lnSpc>
              <a:spcBef>
                <a:spcPts val="0"/>
              </a:spcBef>
              <a:spcAft>
                <a:spcPts val="0"/>
              </a:spcAft>
              <a:buClr>
                <a:srgbClr val="F9F8F5"/>
              </a:buClr>
              <a:buSzPts val="1500"/>
              <a:buFont typeface="Poppins"/>
              <a:buNone/>
              <a:defRPr sz="1500">
                <a:solidFill>
                  <a:srgbClr val="F9F8F5"/>
                </a:solidFill>
                <a:latin typeface="Poppins"/>
                <a:ea typeface="Poppins"/>
                <a:cs typeface="Poppins"/>
                <a:sym typeface="Poppins"/>
              </a:defRPr>
            </a:lvl7pPr>
            <a:lvl8pPr lvl="7" rtl="0" algn="ctr">
              <a:lnSpc>
                <a:spcPct val="100000"/>
              </a:lnSpc>
              <a:spcBef>
                <a:spcPts val="0"/>
              </a:spcBef>
              <a:spcAft>
                <a:spcPts val="0"/>
              </a:spcAft>
              <a:buClr>
                <a:srgbClr val="F9F8F5"/>
              </a:buClr>
              <a:buSzPts val="1500"/>
              <a:buFont typeface="Poppins"/>
              <a:buNone/>
              <a:defRPr sz="1500">
                <a:solidFill>
                  <a:srgbClr val="F9F8F5"/>
                </a:solidFill>
                <a:latin typeface="Poppins"/>
                <a:ea typeface="Poppins"/>
                <a:cs typeface="Poppins"/>
                <a:sym typeface="Poppins"/>
              </a:defRPr>
            </a:lvl8pPr>
            <a:lvl9pPr lvl="8" rtl="0" algn="ctr">
              <a:lnSpc>
                <a:spcPct val="100000"/>
              </a:lnSpc>
              <a:spcBef>
                <a:spcPts val="0"/>
              </a:spcBef>
              <a:spcAft>
                <a:spcPts val="0"/>
              </a:spcAft>
              <a:buClr>
                <a:srgbClr val="F9F8F5"/>
              </a:buClr>
              <a:buSzPts val="1500"/>
              <a:buFont typeface="Poppins"/>
              <a:buNone/>
              <a:defRPr sz="1500">
                <a:solidFill>
                  <a:srgbClr val="F9F8F5"/>
                </a:solidFill>
                <a:latin typeface="Poppins"/>
                <a:ea typeface="Poppins"/>
                <a:cs typeface="Poppins"/>
                <a:sym typeface="Poppins"/>
              </a:defRPr>
            </a:lvl9pPr>
          </a:lstStyle>
          <a:p/>
        </p:txBody>
      </p:sp>
      <p:sp>
        <p:nvSpPr>
          <p:cNvPr id="86" name="Google Shape;86;p12"/>
          <p:cNvSpPr txBox="1"/>
          <p:nvPr>
            <p:ph idx="3" type="subTitle"/>
          </p:nvPr>
        </p:nvSpPr>
        <p:spPr>
          <a:xfrm>
            <a:off x="491700" y="3915013"/>
            <a:ext cx="2208600" cy="1629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Clr>
                <a:srgbClr val="F9F8F5"/>
              </a:buClr>
              <a:buSzPts val="900"/>
              <a:buFont typeface="Poppins Light"/>
              <a:buNone/>
              <a:defRPr sz="900">
                <a:solidFill>
                  <a:srgbClr val="F9F8F5"/>
                </a:solidFill>
                <a:latin typeface="Poppins Light"/>
                <a:ea typeface="Poppins Light"/>
                <a:cs typeface="Poppins Light"/>
                <a:sym typeface="Poppins Light"/>
              </a:defRPr>
            </a:lvl1pPr>
            <a:lvl2pPr lvl="1" rtl="0" algn="ctr">
              <a:lnSpc>
                <a:spcPct val="100000"/>
              </a:lnSpc>
              <a:spcBef>
                <a:spcPts val="0"/>
              </a:spcBef>
              <a:spcAft>
                <a:spcPts val="0"/>
              </a:spcAft>
              <a:buClr>
                <a:srgbClr val="F9F8F5"/>
              </a:buClr>
              <a:buSzPts val="900"/>
              <a:buFont typeface="Poppins Light"/>
              <a:buNone/>
              <a:defRPr sz="900">
                <a:solidFill>
                  <a:srgbClr val="F9F8F5"/>
                </a:solidFill>
                <a:latin typeface="Poppins Light"/>
                <a:ea typeface="Poppins Light"/>
                <a:cs typeface="Poppins Light"/>
                <a:sym typeface="Poppins Light"/>
              </a:defRPr>
            </a:lvl2pPr>
            <a:lvl3pPr lvl="2" rtl="0" algn="ctr">
              <a:lnSpc>
                <a:spcPct val="100000"/>
              </a:lnSpc>
              <a:spcBef>
                <a:spcPts val="0"/>
              </a:spcBef>
              <a:spcAft>
                <a:spcPts val="0"/>
              </a:spcAft>
              <a:buClr>
                <a:srgbClr val="F9F8F5"/>
              </a:buClr>
              <a:buSzPts val="900"/>
              <a:buFont typeface="Poppins Light"/>
              <a:buNone/>
              <a:defRPr sz="900">
                <a:solidFill>
                  <a:srgbClr val="F9F8F5"/>
                </a:solidFill>
                <a:latin typeface="Poppins Light"/>
                <a:ea typeface="Poppins Light"/>
                <a:cs typeface="Poppins Light"/>
                <a:sym typeface="Poppins Light"/>
              </a:defRPr>
            </a:lvl3pPr>
            <a:lvl4pPr lvl="3" rtl="0" algn="ctr">
              <a:lnSpc>
                <a:spcPct val="100000"/>
              </a:lnSpc>
              <a:spcBef>
                <a:spcPts val="0"/>
              </a:spcBef>
              <a:spcAft>
                <a:spcPts val="0"/>
              </a:spcAft>
              <a:buClr>
                <a:srgbClr val="F9F8F5"/>
              </a:buClr>
              <a:buSzPts val="900"/>
              <a:buFont typeface="Poppins Light"/>
              <a:buNone/>
              <a:defRPr sz="900">
                <a:solidFill>
                  <a:srgbClr val="F9F8F5"/>
                </a:solidFill>
                <a:latin typeface="Poppins Light"/>
                <a:ea typeface="Poppins Light"/>
                <a:cs typeface="Poppins Light"/>
                <a:sym typeface="Poppins Light"/>
              </a:defRPr>
            </a:lvl4pPr>
            <a:lvl5pPr lvl="4" rtl="0" algn="ctr">
              <a:lnSpc>
                <a:spcPct val="100000"/>
              </a:lnSpc>
              <a:spcBef>
                <a:spcPts val="0"/>
              </a:spcBef>
              <a:spcAft>
                <a:spcPts val="0"/>
              </a:spcAft>
              <a:buClr>
                <a:srgbClr val="F9F8F5"/>
              </a:buClr>
              <a:buSzPts val="900"/>
              <a:buFont typeface="Poppins Light"/>
              <a:buNone/>
              <a:defRPr sz="900">
                <a:solidFill>
                  <a:srgbClr val="F9F8F5"/>
                </a:solidFill>
                <a:latin typeface="Poppins Light"/>
                <a:ea typeface="Poppins Light"/>
                <a:cs typeface="Poppins Light"/>
                <a:sym typeface="Poppins Light"/>
              </a:defRPr>
            </a:lvl5pPr>
            <a:lvl6pPr lvl="5" rtl="0" algn="ctr">
              <a:lnSpc>
                <a:spcPct val="100000"/>
              </a:lnSpc>
              <a:spcBef>
                <a:spcPts val="0"/>
              </a:spcBef>
              <a:spcAft>
                <a:spcPts val="0"/>
              </a:spcAft>
              <a:buClr>
                <a:srgbClr val="F9F8F5"/>
              </a:buClr>
              <a:buSzPts val="900"/>
              <a:buFont typeface="Poppins Light"/>
              <a:buNone/>
              <a:defRPr sz="900">
                <a:solidFill>
                  <a:srgbClr val="F9F8F5"/>
                </a:solidFill>
                <a:latin typeface="Poppins Light"/>
                <a:ea typeface="Poppins Light"/>
                <a:cs typeface="Poppins Light"/>
                <a:sym typeface="Poppins Light"/>
              </a:defRPr>
            </a:lvl6pPr>
            <a:lvl7pPr lvl="6" rtl="0" algn="ctr">
              <a:lnSpc>
                <a:spcPct val="100000"/>
              </a:lnSpc>
              <a:spcBef>
                <a:spcPts val="0"/>
              </a:spcBef>
              <a:spcAft>
                <a:spcPts val="0"/>
              </a:spcAft>
              <a:buClr>
                <a:srgbClr val="F9F8F5"/>
              </a:buClr>
              <a:buSzPts val="900"/>
              <a:buFont typeface="Poppins Light"/>
              <a:buNone/>
              <a:defRPr sz="900">
                <a:solidFill>
                  <a:srgbClr val="F9F8F5"/>
                </a:solidFill>
                <a:latin typeface="Poppins Light"/>
                <a:ea typeface="Poppins Light"/>
                <a:cs typeface="Poppins Light"/>
                <a:sym typeface="Poppins Light"/>
              </a:defRPr>
            </a:lvl7pPr>
            <a:lvl8pPr lvl="7" rtl="0" algn="ctr">
              <a:lnSpc>
                <a:spcPct val="100000"/>
              </a:lnSpc>
              <a:spcBef>
                <a:spcPts val="0"/>
              </a:spcBef>
              <a:spcAft>
                <a:spcPts val="0"/>
              </a:spcAft>
              <a:buClr>
                <a:srgbClr val="F9F8F5"/>
              </a:buClr>
              <a:buSzPts val="900"/>
              <a:buFont typeface="Poppins Light"/>
              <a:buNone/>
              <a:defRPr sz="900">
                <a:solidFill>
                  <a:srgbClr val="F9F8F5"/>
                </a:solidFill>
                <a:latin typeface="Poppins Light"/>
                <a:ea typeface="Poppins Light"/>
                <a:cs typeface="Poppins Light"/>
                <a:sym typeface="Poppins Light"/>
              </a:defRPr>
            </a:lvl8pPr>
            <a:lvl9pPr lvl="8" rtl="0" algn="ctr">
              <a:lnSpc>
                <a:spcPct val="100000"/>
              </a:lnSpc>
              <a:spcBef>
                <a:spcPts val="0"/>
              </a:spcBef>
              <a:spcAft>
                <a:spcPts val="0"/>
              </a:spcAft>
              <a:buClr>
                <a:srgbClr val="F9F8F5"/>
              </a:buClr>
              <a:buSzPts val="900"/>
              <a:buFont typeface="Poppins Light"/>
              <a:buNone/>
              <a:defRPr sz="900">
                <a:solidFill>
                  <a:srgbClr val="F9F8F5"/>
                </a:solidFill>
                <a:latin typeface="Poppins Light"/>
                <a:ea typeface="Poppins Light"/>
                <a:cs typeface="Poppins Light"/>
                <a:sym typeface="Poppins Light"/>
              </a:defRPr>
            </a:lvl9pPr>
          </a:lstStyle>
          <a:p/>
        </p:txBody>
      </p:sp>
      <p:sp>
        <p:nvSpPr>
          <p:cNvPr id="87" name="Google Shape;87;p12"/>
          <p:cNvSpPr txBox="1"/>
          <p:nvPr>
            <p:ph idx="4" type="sldNum"/>
          </p:nvPr>
        </p:nvSpPr>
        <p:spPr>
          <a:xfrm>
            <a:off x="8301858" y="4663217"/>
            <a:ext cx="548700" cy="393600"/>
          </a:xfrm>
          <a:prstGeom prst="rect">
            <a:avLst/>
          </a:prstGeom>
        </p:spPr>
        <p:txBody>
          <a:bodyPr anchorCtr="0" anchor="ctr" bIns="0" lIns="0" spcFirstLastPara="1" rIns="0" wrap="square" tIns="0">
            <a:normAutofit/>
          </a:bodyPr>
          <a:lstStyle>
            <a:lvl1pPr lvl="0" rtl="0">
              <a:buNone/>
              <a:defRPr i="1" sz="1200">
                <a:solidFill>
                  <a:srgbClr val="6C706F"/>
                </a:solidFill>
                <a:latin typeface="Spectral Light"/>
                <a:ea typeface="Spectral Light"/>
                <a:cs typeface="Spectral Light"/>
                <a:sym typeface="Spectral Light"/>
              </a:defRPr>
            </a:lvl1pPr>
            <a:lvl2pPr lvl="1" rtl="0">
              <a:buNone/>
              <a:defRPr i="1" sz="1200">
                <a:solidFill>
                  <a:srgbClr val="6C706F"/>
                </a:solidFill>
                <a:latin typeface="Spectral Light"/>
                <a:ea typeface="Spectral Light"/>
                <a:cs typeface="Spectral Light"/>
                <a:sym typeface="Spectral Light"/>
              </a:defRPr>
            </a:lvl2pPr>
            <a:lvl3pPr lvl="2" rtl="0">
              <a:buNone/>
              <a:defRPr i="1" sz="1200">
                <a:solidFill>
                  <a:srgbClr val="6C706F"/>
                </a:solidFill>
                <a:latin typeface="Spectral Light"/>
                <a:ea typeface="Spectral Light"/>
                <a:cs typeface="Spectral Light"/>
                <a:sym typeface="Spectral Light"/>
              </a:defRPr>
            </a:lvl3pPr>
            <a:lvl4pPr lvl="3" rtl="0">
              <a:buNone/>
              <a:defRPr i="1" sz="1200">
                <a:solidFill>
                  <a:srgbClr val="6C706F"/>
                </a:solidFill>
                <a:latin typeface="Spectral Light"/>
                <a:ea typeface="Spectral Light"/>
                <a:cs typeface="Spectral Light"/>
                <a:sym typeface="Spectral Light"/>
              </a:defRPr>
            </a:lvl4pPr>
            <a:lvl5pPr lvl="4" rtl="0">
              <a:buNone/>
              <a:defRPr i="1" sz="1200">
                <a:solidFill>
                  <a:srgbClr val="6C706F"/>
                </a:solidFill>
                <a:latin typeface="Spectral Light"/>
                <a:ea typeface="Spectral Light"/>
                <a:cs typeface="Spectral Light"/>
                <a:sym typeface="Spectral Light"/>
              </a:defRPr>
            </a:lvl5pPr>
            <a:lvl6pPr lvl="5" rtl="0">
              <a:buNone/>
              <a:defRPr i="1" sz="1200">
                <a:solidFill>
                  <a:srgbClr val="6C706F"/>
                </a:solidFill>
                <a:latin typeface="Spectral Light"/>
                <a:ea typeface="Spectral Light"/>
                <a:cs typeface="Spectral Light"/>
                <a:sym typeface="Spectral Light"/>
              </a:defRPr>
            </a:lvl6pPr>
            <a:lvl7pPr lvl="6" rtl="0">
              <a:buNone/>
              <a:defRPr i="1" sz="1200">
                <a:solidFill>
                  <a:srgbClr val="6C706F"/>
                </a:solidFill>
                <a:latin typeface="Spectral Light"/>
                <a:ea typeface="Spectral Light"/>
                <a:cs typeface="Spectral Light"/>
                <a:sym typeface="Spectral Light"/>
              </a:defRPr>
            </a:lvl7pPr>
            <a:lvl8pPr lvl="7" rtl="0">
              <a:buNone/>
              <a:defRPr i="1" sz="1200">
                <a:solidFill>
                  <a:srgbClr val="6C706F"/>
                </a:solidFill>
                <a:latin typeface="Spectral Light"/>
                <a:ea typeface="Spectral Light"/>
                <a:cs typeface="Spectral Light"/>
                <a:sym typeface="Spectral Light"/>
              </a:defRPr>
            </a:lvl8pPr>
            <a:lvl9pPr lvl="8" rtl="0">
              <a:buNone/>
              <a:defRPr i="1" sz="1200">
                <a:solidFill>
                  <a:srgbClr val="6C706F"/>
                </a:solidFill>
                <a:latin typeface="Spectral Light"/>
                <a:ea typeface="Spectral Light"/>
                <a:cs typeface="Spectral Light"/>
                <a:sym typeface="Spectral Light"/>
              </a:defRPr>
            </a:lvl9pPr>
          </a:lstStyle>
          <a:p>
            <a:pPr indent="0" lvl="0" marL="0" rtl="0" algn="r">
              <a:spcBef>
                <a:spcPts val="0"/>
              </a:spcBef>
              <a:spcAft>
                <a:spcPts val="0"/>
              </a:spcAft>
              <a:buNone/>
            </a:pPr>
            <a:fld id="{00000000-1234-1234-1234-123412341234}" type="slidenum">
              <a:rPr lang="en"/>
              <a:t>‹#›</a:t>
            </a:fld>
            <a:endParaRPr/>
          </a:p>
        </p:txBody>
      </p:sp>
      <p:sp>
        <p:nvSpPr>
          <p:cNvPr id="88" name="Google Shape;88;p12"/>
          <p:cNvSpPr/>
          <p:nvPr>
            <p:ph idx="5" type="pic"/>
          </p:nvPr>
        </p:nvSpPr>
        <p:spPr>
          <a:xfrm>
            <a:off x="491700" y="1089988"/>
            <a:ext cx="2208600" cy="2208600"/>
          </a:xfrm>
          <a:prstGeom prst="ellipse">
            <a:avLst/>
          </a:prstGeom>
          <a:solidFill>
            <a:srgbClr val="FFFFFF"/>
          </a:solidFill>
          <a:ln>
            <a:noFill/>
          </a:ln>
        </p:spPr>
      </p:sp>
      <p:cxnSp>
        <p:nvCxnSpPr>
          <p:cNvPr id="89" name="Google Shape;89;p12"/>
          <p:cNvCxnSpPr/>
          <p:nvPr/>
        </p:nvCxnSpPr>
        <p:spPr>
          <a:xfrm rot="10800000">
            <a:off x="353550" y="473550"/>
            <a:ext cx="8436900" cy="0"/>
          </a:xfrm>
          <a:prstGeom prst="straightConnector1">
            <a:avLst/>
          </a:prstGeom>
          <a:noFill/>
          <a:ln cap="flat" cmpd="sng" w="9525">
            <a:solidFill>
              <a:srgbClr val="EFEFEF"/>
            </a:solidFill>
            <a:prstDash val="solid"/>
            <a:round/>
            <a:headEnd len="med" w="med" type="none"/>
            <a:tailEnd len="med" w="med" type="none"/>
          </a:ln>
        </p:spPr>
      </p:cxnSp>
      <p:sp>
        <p:nvSpPr>
          <p:cNvPr id="90" name="Google Shape;90;p12"/>
          <p:cNvSpPr txBox="1"/>
          <p:nvPr/>
        </p:nvSpPr>
        <p:spPr>
          <a:xfrm>
            <a:off x="5268150" y="187375"/>
            <a:ext cx="3522300" cy="1629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t/>
            </a:r>
            <a:endParaRPr i="1" sz="1200">
              <a:solidFill>
                <a:srgbClr val="6C706F"/>
              </a:solidFill>
              <a:latin typeface="Spectral Light"/>
              <a:ea typeface="Spectral Light"/>
              <a:cs typeface="Spectral Light"/>
              <a:sym typeface="Spectral Light"/>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ain Text Page 5" type="tx">
  <p:cSld name="TITLE_AND_BODY">
    <p:spTree>
      <p:nvGrpSpPr>
        <p:cNvPr id="91" name="Shape 91"/>
        <p:cNvGrpSpPr/>
        <p:nvPr/>
      </p:nvGrpSpPr>
      <p:grpSpPr>
        <a:xfrm>
          <a:off x="0" y="0"/>
          <a:ext cx="0" cy="0"/>
          <a:chOff x="0" y="0"/>
          <a:chExt cx="0" cy="0"/>
        </a:xfrm>
      </p:grpSpPr>
      <p:sp>
        <p:nvSpPr>
          <p:cNvPr id="92" name="Google Shape;92;p13"/>
          <p:cNvSpPr txBox="1"/>
          <p:nvPr>
            <p:ph type="title"/>
          </p:nvPr>
        </p:nvSpPr>
        <p:spPr>
          <a:xfrm>
            <a:off x="413650" y="833575"/>
            <a:ext cx="8436900" cy="463500"/>
          </a:xfrm>
          <a:prstGeom prst="rect">
            <a:avLst/>
          </a:prstGeom>
        </p:spPr>
        <p:txBody>
          <a:bodyPr anchorCtr="0" anchor="t" bIns="0" lIns="0" spcFirstLastPara="1" rIns="0" wrap="square" tIns="0">
            <a:noAutofit/>
          </a:bodyPr>
          <a:lstStyle>
            <a:lvl1pPr lvl="0" rtl="0">
              <a:spcBef>
                <a:spcPts val="0"/>
              </a:spcBef>
              <a:spcAft>
                <a:spcPts val="0"/>
              </a:spcAft>
              <a:buSzPts val="2800"/>
              <a:buFont typeface="Poppins Light"/>
              <a:buNone/>
              <a:defRPr>
                <a:latin typeface="Poppins Light"/>
                <a:ea typeface="Poppins Light"/>
                <a:cs typeface="Poppins Light"/>
                <a:sym typeface="Poppins Light"/>
              </a:defRPr>
            </a:lvl1pPr>
            <a:lvl2pPr lvl="1" rtl="0">
              <a:spcBef>
                <a:spcPts val="1000"/>
              </a:spcBef>
              <a:spcAft>
                <a:spcPts val="0"/>
              </a:spcAft>
              <a:buSzPts val="2800"/>
              <a:buFont typeface="Poppins Light"/>
              <a:buNone/>
              <a:defRPr>
                <a:latin typeface="Poppins Light"/>
                <a:ea typeface="Poppins Light"/>
                <a:cs typeface="Poppins Light"/>
                <a:sym typeface="Poppins Light"/>
              </a:defRPr>
            </a:lvl2pPr>
            <a:lvl3pPr lvl="2" rtl="0">
              <a:spcBef>
                <a:spcPts val="1000"/>
              </a:spcBef>
              <a:spcAft>
                <a:spcPts val="0"/>
              </a:spcAft>
              <a:buSzPts val="2800"/>
              <a:buFont typeface="Poppins Light"/>
              <a:buNone/>
              <a:defRPr>
                <a:latin typeface="Poppins Light"/>
                <a:ea typeface="Poppins Light"/>
                <a:cs typeface="Poppins Light"/>
                <a:sym typeface="Poppins Light"/>
              </a:defRPr>
            </a:lvl3pPr>
            <a:lvl4pPr lvl="3" rtl="0">
              <a:spcBef>
                <a:spcPts val="1000"/>
              </a:spcBef>
              <a:spcAft>
                <a:spcPts val="0"/>
              </a:spcAft>
              <a:buSzPts val="2800"/>
              <a:buFont typeface="Poppins Light"/>
              <a:buNone/>
              <a:defRPr>
                <a:latin typeface="Poppins Light"/>
                <a:ea typeface="Poppins Light"/>
                <a:cs typeface="Poppins Light"/>
                <a:sym typeface="Poppins Light"/>
              </a:defRPr>
            </a:lvl4pPr>
            <a:lvl5pPr lvl="4" rtl="0">
              <a:spcBef>
                <a:spcPts val="1000"/>
              </a:spcBef>
              <a:spcAft>
                <a:spcPts val="0"/>
              </a:spcAft>
              <a:buSzPts val="2800"/>
              <a:buFont typeface="Poppins Light"/>
              <a:buNone/>
              <a:defRPr>
                <a:latin typeface="Poppins Light"/>
                <a:ea typeface="Poppins Light"/>
                <a:cs typeface="Poppins Light"/>
                <a:sym typeface="Poppins Light"/>
              </a:defRPr>
            </a:lvl5pPr>
            <a:lvl6pPr lvl="5" rtl="0">
              <a:spcBef>
                <a:spcPts val="1000"/>
              </a:spcBef>
              <a:spcAft>
                <a:spcPts val="0"/>
              </a:spcAft>
              <a:buSzPts val="2800"/>
              <a:buFont typeface="Poppins Light"/>
              <a:buNone/>
              <a:defRPr>
                <a:latin typeface="Poppins Light"/>
                <a:ea typeface="Poppins Light"/>
                <a:cs typeface="Poppins Light"/>
                <a:sym typeface="Poppins Light"/>
              </a:defRPr>
            </a:lvl6pPr>
            <a:lvl7pPr lvl="6" rtl="0">
              <a:spcBef>
                <a:spcPts val="1000"/>
              </a:spcBef>
              <a:spcAft>
                <a:spcPts val="0"/>
              </a:spcAft>
              <a:buSzPts val="2800"/>
              <a:buFont typeface="Poppins Light"/>
              <a:buNone/>
              <a:defRPr>
                <a:latin typeface="Poppins Light"/>
                <a:ea typeface="Poppins Light"/>
                <a:cs typeface="Poppins Light"/>
                <a:sym typeface="Poppins Light"/>
              </a:defRPr>
            </a:lvl7pPr>
            <a:lvl8pPr lvl="7" rtl="0">
              <a:spcBef>
                <a:spcPts val="1000"/>
              </a:spcBef>
              <a:spcAft>
                <a:spcPts val="0"/>
              </a:spcAft>
              <a:buSzPts val="2800"/>
              <a:buFont typeface="Poppins Light"/>
              <a:buNone/>
              <a:defRPr>
                <a:latin typeface="Poppins Light"/>
                <a:ea typeface="Poppins Light"/>
                <a:cs typeface="Poppins Light"/>
                <a:sym typeface="Poppins Light"/>
              </a:defRPr>
            </a:lvl8pPr>
            <a:lvl9pPr lvl="8" rtl="0">
              <a:spcBef>
                <a:spcPts val="1000"/>
              </a:spcBef>
              <a:spcAft>
                <a:spcPts val="1000"/>
              </a:spcAft>
              <a:buSzPts val="2800"/>
              <a:buFont typeface="Poppins Light"/>
              <a:buNone/>
              <a:defRPr>
                <a:latin typeface="Poppins Light"/>
                <a:ea typeface="Poppins Light"/>
                <a:cs typeface="Poppins Light"/>
                <a:sym typeface="Poppins Light"/>
              </a:defRPr>
            </a:lvl9pPr>
          </a:lstStyle>
          <a:p/>
        </p:txBody>
      </p:sp>
      <p:sp>
        <p:nvSpPr>
          <p:cNvPr id="93" name="Google Shape;93;p13"/>
          <p:cNvSpPr txBox="1"/>
          <p:nvPr>
            <p:ph idx="1" type="subTitle"/>
          </p:nvPr>
        </p:nvSpPr>
        <p:spPr>
          <a:xfrm>
            <a:off x="413650" y="1666625"/>
            <a:ext cx="2452200" cy="220800"/>
          </a:xfrm>
          <a:prstGeom prst="rect">
            <a:avLst/>
          </a:prstGeom>
        </p:spPr>
        <p:txBody>
          <a:bodyPr anchorCtr="0" anchor="t" bIns="0" lIns="0" spcFirstLastPara="1" rIns="0" wrap="square" tIns="0">
            <a:noAutofit/>
          </a:bodyPr>
          <a:lstStyle>
            <a:lvl1pPr lvl="0"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1pPr>
            <a:lvl2pPr lvl="1"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2pPr>
            <a:lvl3pPr lvl="2"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3pPr>
            <a:lvl4pPr lvl="3"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4pPr>
            <a:lvl5pPr lvl="4"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5pPr>
            <a:lvl6pPr lvl="5"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6pPr>
            <a:lvl7pPr lvl="6"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7pPr>
            <a:lvl8pPr lvl="7"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8pPr>
            <a:lvl9pPr lvl="8"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9pPr>
          </a:lstStyle>
          <a:p/>
        </p:txBody>
      </p:sp>
      <p:sp>
        <p:nvSpPr>
          <p:cNvPr id="94" name="Google Shape;94;p13"/>
          <p:cNvSpPr/>
          <p:nvPr/>
        </p:nvSpPr>
        <p:spPr>
          <a:xfrm>
            <a:off x="413650" y="2290050"/>
            <a:ext cx="2452200" cy="2168400"/>
          </a:xfrm>
          <a:prstGeom prst="roundRect">
            <a:avLst>
              <a:gd fmla="val 3719" name="adj"/>
            </a:avLst>
          </a:prstGeom>
          <a:solidFill>
            <a:srgbClr val="09100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5" name="Google Shape;95;p13"/>
          <p:cNvSpPr txBox="1"/>
          <p:nvPr>
            <p:ph idx="2" type="body"/>
          </p:nvPr>
        </p:nvSpPr>
        <p:spPr>
          <a:xfrm>
            <a:off x="656850" y="2459550"/>
            <a:ext cx="2099400" cy="1816500"/>
          </a:xfrm>
          <a:prstGeom prst="rect">
            <a:avLst/>
          </a:prstGeom>
        </p:spPr>
        <p:txBody>
          <a:bodyPr anchorCtr="0" anchor="t" bIns="0" lIns="0" spcFirstLastPara="1" rIns="0" wrap="square" tIns="0">
            <a:noAutofit/>
          </a:bodyPr>
          <a:lstStyle>
            <a:lvl1pPr indent="-317500" lvl="0" marL="457200" rtl="0">
              <a:spcBef>
                <a:spcPts val="0"/>
              </a:spcBef>
              <a:spcAft>
                <a:spcPts val="0"/>
              </a:spcAft>
              <a:buClr>
                <a:srgbClr val="F9F8F5"/>
              </a:buClr>
              <a:buSzPts val="1400"/>
              <a:buFont typeface="Poppins"/>
              <a:buChar char="●"/>
              <a:defRPr sz="1400">
                <a:solidFill>
                  <a:srgbClr val="F9F8F5"/>
                </a:solidFill>
                <a:latin typeface="Poppins"/>
                <a:ea typeface="Poppins"/>
                <a:cs typeface="Poppins"/>
                <a:sym typeface="Poppins"/>
              </a:defRPr>
            </a:lvl1pPr>
            <a:lvl2pPr indent="-317500" lvl="1" marL="9144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2pPr>
            <a:lvl3pPr indent="-317500" lvl="2" marL="13716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3pPr>
            <a:lvl4pPr indent="-317500" lvl="3" marL="18288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4pPr>
            <a:lvl5pPr indent="-317500" lvl="4" marL="22860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5pPr>
            <a:lvl6pPr indent="-317500" lvl="5" marL="27432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6pPr>
            <a:lvl7pPr indent="-317500" lvl="6" marL="32004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7pPr>
            <a:lvl8pPr indent="-317500" lvl="7" marL="36576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8pPr>
            <a:lvl9pPr indent="-317500" lvl="8" marL="4114800" rtl="0">
              <a:spcBef>
                <a:spcPts val="1000"/>
              </a:spcBef>
              <a:spcAft>
                <a:spcPts val="1000"/>
              </a:spcAft>
              <a:buClr>
                <a:srgbClr val="F9F8F5"/>
              </a:buClr>
              <a:buSzPts val="1400"/>
              <a:buFont typeface="Poppins"/>
              <a:buChar char="■"/>
              <a:defRPr>
                <a:solidFill>
                  <a:srgbClr val="F9F8F5"/>
                </a:solidFill>
                <a:latin typeface="Poppins"/>
                <a:ea typeface="Poppins"/>
                <a:cs typeface="Poppins"/>
                <a:sym typeface="Poppins"/>
              </a:defRPr>
            </a:lvl9pPr>
          </a:lstStyle>
          <a:p/>
        </p:txBody>
      </p:sp>
      <p:sp>
        <p:nvSpPr>
          <p:cNvPr id="96" name="Google Shape;96;p13"/>
          <p:cNvSpPr txBox="1"/>
          <p:nvPr>
            <p:ph idx="3" type="subTitle"/>
          </p:nvPr>
        </p:nvSpPr>
        <p:spPr>
          <a:xfrm>
            <a:off x="3319663" y="1666625"/>
            <a:ext cx="2452200" cy="220800"/>
          </a:xfrm>
          <a:prstGeom prst="rect">
            <a:avLst/>
          </a:prstGeom>
        </p:spPr>
        <p:txBody>
          <a:bodyPr anchorCtr="0" anchor="t" bIns="0" lIns="0" spcFirstLastPara="1" rIns="0" wrap="square" tIns="0">
            <a:noAutofit/>
          </a:bodyPr>
          <a:lstStyle>
            <a:lvl1pPr lvl="0"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1pPr>
            <a:lvl2pPr lvl="1"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2pPr>
            <a:lvl3pPr lvl="2"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3pPr>
            <a:lvl4pPr lvl="3"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4pPr>
            <a:lvl5pPr lvl="4"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5pPr>
            <a:lvl6pPr lvl="5"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6pPr>
            <a:lvl7pPr lvl="6"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7pPr>
            <a:lvl8pPr lvl="7"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8pPr>
            <a:lvl9pPr lvl="8"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9pPr>
          </a:lstStyle>
          <a:p/>
        </p:txBody>
      </p:sp>
      <p:sp>
        <p:nvSpPr>
          <p:cNvPr id="97" name="Google Shape;97;p13"/>
          <p:cNvSpPr/>
          <p:nvPr/>
        </p:nvSpPr>
        <p:spPr>
          <a:xfrm>
            <a:off x="3319667" y="2290050"/>
            <a:ext cx="2452200" cy="2168400"/>
          </a:xfrm>
          <a:prstGeom prst="roundRect">
            <a:avLst>
              <a:gd fmla="val 3719" name="adj"/>
            </a:avLst>
          </a:prstGeom>
          <a:solidFill>
            <a:srgbClr val="09100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8" name="Google Shape;98;p13"/>
          <p:cNvSpPr txBox="1"/>
          <p:nvPr>
            <p:ph idx="4" type="body"/>
          </p:nvPr>
        </p:nvSpPr>
        <p:spPr>
          <a:xfrm>
            <a:off x="3562867" y="2459550"/>
            <a:ext cx="2099400" cy="1816500"/>
          </a:xfrm>
          <a:prstGeom prst="rect">
            <a:avLst/>
          </a:prstGeom>
        </p:spPr>
        <p:txBody>
          <a:bodyPr anchorCtr="0" anchor="t" bIns="0" lIns="0" spcFirstLastPara="1" rIns="0" wrap="square" tIns="0">
            <a:noAutofit/>
          </a:bodyPr>
          <a:lstStyle>
            <a:lvl1pPr indent="-317500" lvl="0" marL="457200" rtl="0">
              <a:spcBef>
                <a:spcPts val="0"/>
              </a:spcBef>
              <a:spcAft>
                <a:spcPts val="0"/>
              </a:spcAft>
              <a:buClr>
                <a:srgbClr val="F9F8F5"/>
              </a:buClr>
              <a:buSzPts val="1400"/>
              <a:buFont typeface="Poppins"/>
              <a:buChar char="●"/>
              <a:defRPr sz="1400">
                <a:solidFill>
                  <a:srgbClr val="F9F8F5"/>
                </a:solidFill>
                <a:latin typeface="Poppins"/>
                <a:ea typeface="Poppins"/>
                <a:cs typeface="Poppins"/>
                <a:sym typeface="Poppins"/>
              </a:defRPr>
            </a:lvl1pPr>
            <a:lvl2pPr indent="-317500" lvl="1" marL="9144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2pPr>
            <a:lvl3pPr indent="-317500" lvl="2" marL="13716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3pPr>
            <a:lvl4pPr indent="-317500" lvl="3" marL="18288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4pPr>
            <a:lvl5pPr indent="-317500" lvl="4" marL="22860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5pPr>
            <a:lvl6pPr indent="-317500" lvl="5" marL="27432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6pPr>
            <a:lvl7pPr indent="-317500" lvl="6" marL="32004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7pPr>
            <a:lvl8pPr indent="-317500" lvl="7" marL="36576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8pPr>
            <a:lvl9pPr indent="-317500" lvl="8" marL="4114800" rtl="0">
              <a:spcBef>
                <a:spcPts val="1000"/>
              </a:spcBef>
              <a:spcAft>
                <a:spcPts val="1000"/>
              </a:spcAft>
              <a:buClr>
                <a:srgbClr val="F9F8F5"/>
              </a:buClr>
              <a:buSzPts val="1400"/>
              <a:buFont typeface="Poppins"/>
              <a:buChar char="■"/>
              <a:defRPr>
                <a:solidFill>
                  <a:srgbClr val="F9F8F5"/>
                </a:solidFill>
                <a:latin typeface="Poppins"/>
                <a:ea typeface="Poppins"/>
                <a:cs typeface="Poppins"/>
                <a:sym typeface="Poppins"/>
              </a:defRPr>
            </a:lvl9pPr>
          </a:lstStyle>
          <a:p/>
        </p:txBody>
      </p:sp>
      <p:sp>
        <p:nvSpPr>
          <p:cNvPr id="99" name="Google Shape;99;p13"/>
          <p:cNvSpPr txBox="1"/>
          <p:nvPr>
            <p:ph idx="5" type="subTitle"/>
          </p:nvPr>
        </p:nvSpPr>
        <p:spPr>
          <a:xfrm>
            <a:off x="6225688" y="1666625"/>
            <a:ext cx="2452200" cy="220800"/>
          </a:xfrm>
          <a:prstGeom prst="rect">
            <a:avLst/>
          </a:prstGeom>
        </p:spPr>
        <p:txBody>
          <a:bodyPr anchorCtr="0" anchor="t" bIns="0" lIns="0" spcFirstLastPara="1" rIns="0" wrap="square" tIns="0">
            <a:noAutofit/>
          </a:bodyPr>
          <a:lstStyle>
            <a:lvl1pPr lvl="0"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1pPr>
            <a:lvl2pPr lvl="1"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2pPr>
            <a:lvl3pPr lvl="2"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3pPr>
            <a:lvl4pPr lvl="3"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4pPr>
            <a:lvl5pPr lvl="4"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5pPr>
            <a:lvl6pPr lvl="5"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6pPr>
            <a:lvl7pPr lvl="6"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7pPr>
            <a:lvl8pPr lvl="7"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8pPr>
            <a:lvl9pPr lvl="8"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9pPr>
          </a:lstStyle>
          <a:p/>
        </p:txBody>
      </p:sp>
      <p:sp>
        <p:nvSpPr>
          <p:cNvPr id="100" name="Google Shape;100;p13"/>
          <p:cNvSpPr/>
          <p:nvPr/>
        </p:nvSpPr>
        <p:spPr>
          <a:xfrm>
            <a:off x="6225696" y="2290050"/>
            <a:ext cx="2452200" cy="2168400"/>
          </a:xfrm>
          <a:prstGeom prst="roundRect">
            <a:avLst>
              <a:gd fmla="val 3719" name="adj"/>
            </a:avLst>
          </a:prstGeom>
          <a:solidFill>
            <a:srgbClr val="09100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1" name="Google Shape;101;p13"/>
          <p:cNvSpPr txBox="1"/>
          <p:nvPr>
            <p:ph idx="6" type="body"/>
          </p:nvPr>
        </p:nvSpPr>
        <p:spPr>
          <a:xfrm>
            <a:off x="6468897" y="2459550"/>
            <a:ext cx="2099400" cy="1816500"/>
          </a:xfrm>
          <a:prstGeom prst="rect">
            <a:avLst/>
          </a:prstGeom>
        </p:spPr>
        <p:txBody>
          <a:bodyPr anchorCtr="0" anchor="t" bIns="0" lIns="0" spcFirstLastPara="1" rIns="0" wrap="square" tIns="0">
            <a:noAutofit/>
          </a:bodyPr>
          <a:lstStyle>
            <a:lvl1pPr indent="-317500" lvl="0" marL="457200" rtl="0">
              <a:spcBef>
                <a:spcPts val="0"/>
              </a:spcBef>
              <a:spcAft>
                <a:spcPts val="0"/>
              </a:spcAft>
              <a:buClr>
                <a:srgbClr val="F9F8F5"/>
              </a:buClr>
              <a:buSzPts val="1400"/>
              <a:buFont typeface="Poppins"/>
              <a:buChar char="●"/>
              <a:defRPr sz="1400">
                <a:solidFill>
                  <a:srgbClr val="F9F8F5"/>
                </a:solidFill>
                <a:latin typeface="Poppins"/>
                <a:ea typeface="Poppins"/>
                <a:cs typeface="Poppins"/>
                <a:sym typeface="Poppins"/>
              </a:defRPr>
            </a:lvl1pPr>
            <a:lvl2pPr indent="-317500" lvl="1" marL="9144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2pPr>
            <a:lvl3pPr indent="-317500" lvl="2" marL="13716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3pPr>
            <a:lvl4pPr indent="-317500" lvl="3" marL="18288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4pPr>
            <a:lvl5pPr indent="-317500" lvl="4" marL="22860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5pPr>
            <a:lvl6pPr indent="-317500" lvl="5" marL="27432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6pPr>
            <a:lvl7pPr indent="-317500" lvl="6" marL="32004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7pPr>
            <a:lvl8pPr indent="-317500" lvl="7" marL="36576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8pPr>
            <a:lvl9pPr indent="-317500" lvl="8" marL="4114800" rtl="0">
              <a:spcBef>
                <a:spcPts val="1000"/>
              </a:spcBef>
              <a:spcAft>
                <a:spcPts val="1000"/>
              </a:spcAft>
              <a:buClr>
                <a:srgbClr val="F9F8F5"/>
              </a:buClr>
              <a:buSzPts val="1400"/>
              <a:buFont typeface="Poppins"/>
              <a:buChar char="■"/>
              <a:defRPr>
                <a:solidFill>
                  <a:srgbClr val="F9F8F5"/>
                </a:solidFill>
                <a:latin typeface="Poppins"/>
                <a:ea typeface="Poppins"/>
                <a:cs typeface="Poppins"/>
                <a:sym typeface="Poppins"/>
              </a:defRPr>
            </a:lvl9pPr>
          </a:lstStyle>
          <a:p/>
        </p:txBody>
      </p:sp>
      <p:sp>
        <p:nvSpPr>
          <p:cNvPr id="102" name="Google Shape;102;p13"/>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lvl1pPr lvl="0" rtl="0">
              <a:buNone/>
              <a:defRPr i="1" sz="1200">
                <a:solidFill>
                  <a:srgbClr val="6C706F"/>
                </a:solidFill>
                <a:latin typeface="Spectral Light"/>
                <a:ea typeface="Spectral Light"/>
                <a:cs typeface="Spectral Light"/>
                <a:sym typeface="Spectral Light"/>
              </a:defRPr>
            </a:lvl1pPr>
            <a:lvl2pPr lvl="1" rtl="0">
              <a:buNone/>
              <a:defRPr i="1" sz="1200">
                <a:solidFill>
                  <a:srgbClr val="6C706F"/>
                </a:solidFill>
                <a:latin typeface="Spectral Light"/>
                <a:ea typeface="Spectral Light"/>
                <a:cs typeface="Spectral Light"/>
                <a:sym typeface="Spectral Light"/>
              </a:defRPr>
            </a:lvl2pPr>
            <a:lvl3pPr lvl="2" rtl="0">
              <a:buNone/>
              <a:defRPr i="1" sz="1200">
                <a:solidFill>
                  <a:srgbClr val="6C706F"/>
                </a:solidFill>
                <a:latin typeface="Spectral Light"/>
                <a:ea typeface="Spectral Light"/>
                <a:cs typeface="Spectral Light"/>
                <a:sym typeface="Spectral Light"/>
              </a:defRPr>
            </a:lvl3pPr>
            <a:lvl4pPr lvl="3" rtl="0">
              <a:buNone/>
              <a:defRPr i="1" sz="1200">
                <a:solidFill>
                  <a:srgbClr val="6C706F"/>
                </a:solidFill>
                <a:latin typeface="Spectral Light"/>
                <a:ea typeface="Spectral Light"/>
                <a:cs typeface="Spectral Light"/>
                <a:sym typeface="Spectral Light"/>
              </a:defRPr>
            </a:lvl4pPr>
            <a:lvl5pPr lvl="4" rtl="0">
              <a:buNone/>
              <a:defRPr i="1" sz="1200">
                <a:solidFill>
                  <a:srgbClr val="6C706F"/>
                </a:solidFill>
                <a:latin typeface="Spectral Light"/>
                <a:ea typeface="Spectral Light"/>
                <a:cs typeface="Spectral Light"/>
                <a:sym typeface="Spectral Light"/>
              </a:defRPr>
            </a:lvl5pPr>
            <a:lvl6pPr lvl="5" rtl="0">
              <a:buNone/>
              <a:defRPr i="1" sz="1200">
                <a:solidFill>
                  <a:srgbClr val="6C706F"/>
                </a:solidFill>
                <a:latin typeface="Spectral Light"/>
                <a:ea typeface="Spectral Light"/>
                <a:cs typeface="Spectral Light"/>
                <a:sym typeface="Spectral Light"/>
              </a:defRPr>
            </a:lvl6pPr>
            <a:lvl7pPr lvl="6" rtl="0">
              <a:buNone/>
              <a:defRPr i="1" sz="1200">
                <a:solidFill>
                  <a:srgbClr val="6C706F"/>
                </a:solidFill>
                <a:latin typeface="Spectral Light"/>
                <a:ea typeface="Spectral Light"/>
                <a:cs typeface="Spectral Light"/>
                <a:sym typeface="Spectral Light"/>
              </a:defRPr>
            </a:lvl7pPr>
            <a:lvl8pPr lvl="7" rtl="0">
              <a:buNone/>
              <a:defRPr i="1" sz="1200">
                <a:solidFill>
                  <a:srgbClr val="6C706F"/>
                </a:solidFill>
                <a:latin typeface="Spectral Light"/>
                <a:ea typeface="Spectral Light"/>
                <a:cs typeface="Spectral Light"/>
                <a:sym typeface="Spectral Light"/>
              </a:defRPr>
            </a:lvl8pPr>
            <a:lvl9pPr lvl="8" rtl="0">
              <a:buNone/>
              <a:defRPr i="1" sz="1200">
                <a:solidFill>
                  <a:srgbClr val="6C706F"/>
                </a:solidFill>
                <a:latin typeface="Spectral Light"/>
                <a:ea typeface="Spectral Light"/>
                <a:cs typeface="Spectral Light"/>
                <a:sym typeface="Spectral Light"/>
              </a:defRPr>
            </a:lvl9pPr>
          </a:lstStyle>
          <a:p>
            <a:pPr indent="0" lvl="0" marL="0" rtl="0" algn="r">
              <a:spcBef>
                <a:spcPts val="0"/>
              </a:spcBef>
              <a:spcAft>
                <a:spcPts val="0"/>
              </a:spcAft>
              <a:buNone/>
            </a:pPr>
            <a:fld id="{00000000-1234-1234-1234-123412341234}" type="slidenum">
              <a:rPr lang="en"/>
              <a:t>‹#›</a:t>
            </a:fld>
            <a:endParaRPr/>
          </a:p>
        </p:txBody>
      </p:sp>
      <p:cxnSp>
        <p:nvCxnSpPr>
          <p:cNvPr id="103" name="Google Shape;103;p13"/>
          <p:cNvCxnSpPr/>
          <p:nvPr/>
        </p:nvCxnSpPr>
        <p:spPr>
          <a:xfrm rot="10800000">
            <a:off x="353550" y="473550"/>
            <a:ext cx="8436900" cy="0"/>
          </a:xfrm>
          <a:prstGeom prst="straightConnector1">
            <a:avLst/>
          </a:prstGeom>
          <a:noFill/>
          <a:ln cap="flat" cmpd="sng" w="9525">
            <a:solidFill>
              <a:srgbClr val="EFEFEF"/>
            </a:solidFill>
            <a:prstDash val="solid"/>
            <a:round/>
            <a:headEnd len="med" w="med" type="none"/>
            <a:tailEnd len="med" w="med" type="none"/>
          </a:ln>
        </p:spPr>
      </p:cxnSp>
      <p:sp>
        <p:nvSpPr>
          <p:cNvPr id="104" name="Google Shape;104;p13"/>
          <p:cNvSpPr txBox="1"/>
          <p:nvPr/>
        </p:nvSpPr>
        <p:spPr>
          <a:xfrm>
            <a:off x="5268150" y="187375"/>
            <a:ext cx="3522300" cy="1629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t/>
            </a:r>
            <a:endParaRPr i="1" sz="1200">
              <a:solidFill>
                <a:srgbClr val="6C706F"/>
              </a:solidFill>
              <a:latin typeface="Spectral Light"/>
              <a:ea typeface="Spectral Light"/>
              <a:cs typeface="Spectral Light"/>
              <a:sym typeface="Spectral Light"/>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ain Text Page 6">
  <p:cSld name="TITLE_AND_BODY_1">
    <p:spTree>
      <p:nvGrpSpPr>
        <p:cNvPr id="105" name="Shape 105"/>
        <p:cNvGrpSpPr/>
        <p:nvPr/>
      </p:nvGrpSpPr>
      <p:grpSpPr>
        <a:xfrm>
          <a:off x="0" y="0"/>
          <a:ext cx="0" cy="0"/>
          <a:chOff x="0" y="0"/>
          <a:chExt cx="0" cy="0"/>
        </a:xfrm>
      </p:grpSpPr>
      <p:sp>
        <p:nvSpPr>
          <p:cNvPr id="106" name="Google Shape;106;p14"/>
          <p:cNvSpPr txBox="1"/>
          <p:nvPr>
            <p:ph type="title"/>
          </p:nvPr>
        </p:nvSpPr>
        <p:spPr>
          <a:xfrm>
            <a:off x="413650" y="833575"/>
            <a:ext cx="8436900" cy="463500"/>
          </a:xfrm>
          <a:prstGeom prst="rect">
            <a:avLst/>
          </a:prstGeom>
        </p:spPr>
        <p:txBody>
          <a:bodyPr anchorCtr="0" anchor="t" bIns="0" lIns="0" spcFirstLastPara="1" rIns="0" wrap="square" tIns="0">
            <a:noAutofit/>
          </a:bodyPr>
          <a:lstStyle>
            <a:lvl1pPr lvl="0" rtl="0">
              <a:spcBef>
                <a:spcPts val="0"/>
              </a:spcBef>
              <a:spcAft>
                <a:spcPts val="0"/>
              </a:spcAft>
              <a:buSzPts val="2800"/>
              <a:buFont typeface="Poppins Light"/>
              <a:buNone/>
              <a:defRPr>
                <a:latin typeface="Poppins Light"/>
                <a:ea typeface="Poppins Light"/>
                <a:cs typeface="Poppins Light"/>
                <a:sym typeface="Poppins Light"/>
              </a:defRPr>
            </a:lvl1pPr>
            <a:lvl2pPr lvl="1" rtl="0">
              <a:spcBef>
                <a:spcPts val="1000"/>
              </a:spcBef>
              <a:spcAft>
                <a:spcPts val="0"/>
              </a:spcAft>
              <a:buSzPts val="2800"/>
              <a:buFont typeface="Poppins Light"/>
              <a:buNone/>
              <a:defRPr>
                <a:latin typeface="Poppins Light"/>
                <a:ea typeface="Poppins Light"/>
                <a:cs typeface="Poppins Light"/>
                <a:sym typeface="Poppins Light"/>
              </a:defRPr>
            </a:lvl2pPr>
            <a:lvl3pPr lvl="2" rtl="0">
              <a:spcBef>
                <a:spcPts val="1000"/>
              </a:spcBef>
              <a:spcAft>
                <a:spcPts val="0"/>
              </a:spcAft>
              <a:buSzPts val="2800"/>
              <a:buFont typeface="Poppins Light"/>
              <a:buNone/>
              <a:defRPr>
                <a:latin typeface="Poppins Light"/>
                <a:ea typeface="Poppins Light"/>
                <a:cs typeface="Poppins Light"/>
                <a:sym typeface="Poppins Light"/>
              </a:defRPr>
            </a:lvl3pPr>
            <a:lvl4pPr lvl="3" rtl="0">
              <a:spcBef>
                <a:spcPts val="1000"/>
              </a:spcBef>
              <a:spcAft>
                <a:spcPts val="0"/>
              </a:spcAft>
              <a:buSzPts val="2800"/>
              <a:buFont typeface="Poppins Light"/>
              <a:buNone/>
              <a:defRPr>
                <a:latin typeface="Poppins Light"/>
                <a:ea typeface="Poppins Light"/>
                <a:cs typeface="Poppins Light"/>
                <a:sym typeface="Poppins Light"/>
              </a:defRPr>
            </a:lvl4pPr>
            <a:lvl5pPr lvl="4" rtl="0">
              <a:spcBef>
                <a:spcPts val="1000"/>
              </a:spcBef>
              <a:spcAft>
                <a:spcPts val="0"/>
              </a:spcAft>
              <a:buSzPts val="2800"/>
              <a:buFont typeface="Poppins Light"/>
              <a:buNone/>
              <a:defRPr>
                <a:latin typeface="Poppins Light"/>
                <a:ea typeface="Poppins Light"/>
                <a:cs typeface="Poppins Light"/>
                <a:sym typeface="Poppins Light"/>
              </a:defRPr>
            </a:lvl5pPr>
            <a:lvl6pPr lvl="5" rtl="0">
              <a:spcBef>
                <a:spcPts val="1000"/>
              </a:spcBef>
              <a:spcAft>
                <a:spcPts val="0"/>
              </a:spcAft>
              <a:buSzPts val="2800"/>
              <a:buFont typeface="Poppins Light"/>
              <a:buNone/>
              <a:defRPr>
                <a:latin typeface="Poppins Light"/>
                <a:ea typeface="Poppins Light"/>
                <a:cs typeface="Poppins Light"/>
                <a:sym typeface="Poppins Light"/>
              </a:defRPr>
            </a:lvl6pPr>
            <a:lvl7pPr lvl="6" rtl="0">
              <a:spcBef>
                <a:spcPts val="1000"/>
              </a:spcBef>
              <a:spcAft>
                <a:spcPts val="0"/>
              </a:spcAft>
              <a:buSzPts val="2800"/>
              <a:buFont typeface="Poppins Light"/>
              <a:buNone/>
              <a:defRPr>
                <a:latin typeface="Poppins Light"/>
                <a:ea typeface="Poppins Light"/>
                <a:cs typeface="Poppins Light"/>
                <a:sym typeface="Poppins Light"/>
              </a:defRPr>
            </a:lvl7pPr>
            <a:lvl8pPr lvl="7" rtl="0">
              <a:spcBef>
                <a:spcPts val="1000"/>
              </a:spcBef>
              <a:spcAft>
                <a:spcPts val="0"/>
              </a:spcAft>
              <a:buSzPts val="2800"/>
              <a:buFont typeface="Poppins Light"/>
              <a:buNone/>
              <a:defRPr>
                <a:latin typeface="Poppins Light"/>
                <a:ea typeface="Poppins Light"/>
                <a:cs typeface="Poppins Light"/>
                <a:sym typeface="Poppins Light"/>
              </a:defRPr>
            </a:lvl8pPr>
            <a:lvl9pPr lvl="8" rtl="0">
              <a:spcBef>
                <a:spcPts val="1000"/>
              </a:spcBef>
              <a:spcAft>
                <a:spcPts val="1000"/>
              </a:spcAft>
              <a:buSzPts val="2800"/>
              <a:buFont typeface="Poppins Light"/>
              <a:buNone/>
              <a:defRPr>
                <a:latin typeface="Poppins Light"/>
                <a:ea typeface="Poppins Light"/>
                <a:cs typeface="Poppins Light"/>
                <a:sym typeface="Poppins Light"/>
              </a:defRPr>
            </a:lvl9pPr>
          </a:lstStyle>
          <a:p/>
        </p:txBody>
      </p:sp>
      <p:sp>
        <p:nvSpPr>
          <p:cNvPr id="107" name="Google Shape;107;p14"/>
          <p:cNvSpPr txBox="1"/>
          <p:nvPr>
            <p:ph idx="1" type="subTitle"/>
          </p:nvPr>
        </p:nvSpPr>
        <p:spPr>
          <a:xfrm>
            <a:off x="413650" y="1666625"/>
            <a:ext cx="7743300" cy="2386500"/>
          </a:xfrm>
          <a:prstGeom prst="rect">
            <a:avLst/>
          </a:prstGeom>
        </p:spPr>
        <p:txBody>
          <a:bodyPr anchorCtr="0" anchor="t" bIns="0" lIns="0" spcFirstLastPara="1" rIns="0" wrap="square" tIns="0">
            <a:noAutofit/>
          </a:bodyPr>
          <a:lstStyle>
            <a:lvl1pPr lvl="0" rtl="0">
              <a:lnSpc>
                <a:spcPct val="115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1pPr>
            <a:lvl2pPr lvl="1" rtl="0">
              <a:lnSpc>
                <a:spcPct val="115000"/>
              </a:lnSpc>
              <a:spcBef>
                <a:spcPts val="100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2pPr>
            <a:lvl3pPr lvl="2" rtl="0">
              <a:lnSpc>
                <a:spcPct val="115000"/>
              </a:lnSpc>
              <a:spcBef>
                <a:spcPts val="100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3pPr>
            <a:lvl4pPr lvl="3" rtl="0">
              <a:lnSpc>
                <a:spcPct val="115000"/>
              </a:lnSpc>
              <a:spcBef>
                <a:spcPts val="100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4pPr>
            <a:lvl5pPr lvl="4" rtl="0">
              <a:lnSpc>
                <a:spcPct val="115000"/>
              </a:lnSpc>
              <a:spcBef>
                <a:spcPts val="100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5pPr>
            <a:lvl6pPr lvl="5" rtl="0">
              <a:lnSpc>
                <a:spcPct val="115000"/>
              </a:lnSpc>
              <a:spcBef>
                <a:spcPts val="100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6pPr>
            <a:lvl7pPr lvl="6" rtl="0">
              <a:lnSpc>
                <a:spcPct val="115000"/>
              </a:lnSpc>
              <a:spcBef>
                <a:spcPts val="100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7pPr>
            <a:lvl8pPr lvl="7" rtl="0">
              <a:lnSpc>
                <a:spcPct val="115000"/>
              </a:lnSpc>
              <a:spcBef>
                <a:spcPts val="100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8pPr>
            <a:lvl9pPr lvl="8" rtl="0">
              <a:lnSpc>
                <a:spcPct val="115000"/>
              </a:lnSpc>
              <a:spcBef>
                <a:spcPts val="1000"/>
              </a:spcBef>
              <a:spcAft>
                <a:spcPts val="100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9pPr>
          </a:lstStyle>
          <a:p/>
        </p:txBody>
      </p:sp>
      <p:sp>
        <p:nvSpPr>
          <p:cNvPr id="108" name="Google Shape;108;p14"/>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lvl1pPr lvl="0" rtl="0">
              <a:buNone/>
              <a:defRPr i="1" sz="1200">
                <a:solidFill>
                  <a:srgbClr val="6C706F"/>
                </a:solidFill>
                <a:latin typeface="Spectral Light"/>
                <a:ea typeface="Spectral Light"/>
                <a:cs typeface="Spectral Light"/>
                <a:sym typeface="Spectral Light"/>
              </a:defRPr>
            </a:lvl1pPr>
            <a:lvl2pPr lvl="1" rtl="0">
              <a:buNone/>
              <a:defRPr i="1" sz="1200">
                <a:solidFill>
                  <a:srgbClr val="6C706F"/>
                </a:solidFill>
                <a:latin typeface="Spectral Light"/>
                <a:ea typeface="Spectral Light"/>
                <a:cs typeface="Spectral Light"/>
                <a:sym typeface="Spectral Light"/>
              </a:defRPr>
            </a:lvl2pPr>
            <a:lvl3pPr lvl="2" rtl="0">
              <a:buNone/>
              <a:defRPr i="1" sz="1200">
                <a:solidFill>
                  <a:srgbClr val="6C706F"/>
                </a:solidFill>
                <a:latin typeface="Spectral Light"/>
                <a:ea typeface="Spectral Light"/>
                <a:cs typeface="Spectral Light"/>
                <a:sym typeface="Spectral Light"/>
              </a:defRPr>
            </a:lvl3pPr>
            <a:lvl4pPr lvl="3" rtl="0">
              <a:buNone/>
              <a:defRPr i="1" sz="1200">
                <a:solidFill>
                  <a:srgbClr val="6C706F"/>
                </a:solidFill>
                <a:latin typeface="Spectral Light"/>
                <a:ea typeface="Spectral Light"/>
                <a:cs typeface="Spectral Light"/>
                <a:sym typeface="Spectral Light"/>
              </a:defRPr>
            </a:lvl4pPr>
            <a:lvl5pPr lvl="4" rtl="0">
              <a:buNone/>
              <a:defRPr i="1" sz="1200">
                <a:solidFill>
                  <a:srgbClr val="6C706F"/>
                </a:solidFill>
                <a:latin typeface="Spectral Light"/>
                <a:ea typeface="Spectral Light"/>
                <a:cs typeface="Spectral Light"/>
                <a:sym typeface="Spectral Light"/>
              </a:defRPr>
            </a:lvl5pPr>
            <a:lvl6pPr lvl="5" rtl="0">
              <a:buNone/>
              <a:defRPr i="1" sz="1200">
                <a:solidFill>
                  <a:srgbClr val="6C706F"/>
                </a:solidFill>
                <a:latin typeface="Spectral Light"/>
                <a:ea typeface="Spectral Light"/>
                <a:cs typeface="Spectral Light"/>
                <a:sym typeface="Spectral Light"/>
              </a:defRPr>
            </a:lvl6pPr>
            <a:lvl7pPr lvl="6" rtl="0">
              <a:buNone/>
              <a:defRPr i="1" sz="1200">
                <a:solidFill>
                  <a:srgbClr val="6C706F"/>
                </a:solidFill>
                <a:latin typeface="Spectral Light"/>
                <a:ea typeface="Spectral Light"/>
                <a:cs typeface="Spectral Light"/>
                <a:sym typeface="Spectral Light"/>
              </a:defRPr>
            </a:lvl7pPr>
            <a:lvl8pPr lvl="7" rtl="0">
              <a:buNone/>
              <a:defRPr i="1" sz="1200">
                <a:solidFill>
                  <a:srgbClr val="6C706F"/>
                </a:solidFill>
                <a:latin typeface="Spectral Light"/>
                <a:ea typeface="Spectral Light"/>
                <a:cs typeface="Spectral Light"/>
                <a:sym typeface="Spectral Light"/>
              </a:defRPr>
            </a:lvl8pPr>
            <a:lvl9pPr lvl="8" rtl="0">
              <a:buNone/>
              <a:defRPr i="1" sz="1200">
                <a:solidFill>
                  <a:srgbClr val="6C706F"/>
                </a:solidFill>
                <a:latin typeface="Spectral Light"/>
                <a:ea typeface="Spectral Light"/>
                <a:cs typeface="Spectral Light"/>
                <a:sym typeface="Spectral Light"/>
              </a:defRPr>
            </a:lvl9pPr>
          </a:lstStyle>
          <a:p>
            <a:pPr indent="0" lvl="0" marL="0" rtl="0" algn="r">
              <a:spcBef>
                <a:spcPts val="0"/>
              </a:spcBef>
              <a:spcAft>
                <a:spcPts val="0"/>
              </a:spcAft>
              <a:buNone/>
            </a:pPr>
            <a:fld id="{00000000-1234-1234-1234-123412341234}" type="slidenum">
              <a:rPr lang="en"/>
              <a:t>‹#›</a:t>
            </a:fld>
            <a:endParaRPr/>
          </a:p>
        </p:txBody>
      </p:sp>
      <p:cxnSp>
        <p:nvCxnSpPr>
          <p:cNvPr id="109" name="Google Shape;109;p14"/>
          <p:cNvCxnSpPr/>
          <p:nvPr/>
        </p:nvCxnSpPr>
        <p:spPr>
          <a:xfrm rot="10800000">
            <a:off x="353550" y="473550"/>
            <a:ext cx="8436900" cy="0"/>
          </a:xfrm>
          <a:prstGeom prst="straightConnector1">
            <a:avLst/>
          </a:prstGeom>
          <a:noFill/>
          <a:ln cap="flat" cmpd="sng" w="9525">
            <a:solidFill>
              <a:srgbClr val="EFEFEF"/>
            </a:solidFill>
            <a:prstDash val="solid"/>
            <a:round/>
            <a:headEnd len="med" w="med" type="none"/>
            <a:tailEnd len="med" w="med" type="none"/>
          </a:ln>
        </p:spPr>
      </p:cxnSp>
      <p:sp>
        <p:nvSpPr>
          <p:cNvPr id="110" name="Google Shape;110;p14"/>
          <p:cNvSpPr txBox="1"/>
          <p:nvPr/>
        </p:nvSpPr>
        <p:spPr>
          <a:xfrm>
            <a:off x="5268150" y="187375"/>
            <a:ext cx="3522300" cy="1629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t/>
            </a:r>
            <a:endParaRPr i="1" sz="1200">
              <a:solidFill>
                <a:srgbClr val="6C706F"/>
              </a:solidFill>
              <a:latin typeface="Spectral Light"/>
              <a:ea typeface="Spectral Light"/>
              <a:cs typeface="Spectral Light"/>
              <a:sym typeface="Spectral Light"/>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ain Text Page 6 1">
  <p:cSld name="TITLE_AND_BODY_1_1">
    <p:spTree>
      <p:nvGrpSpPr>
        <p:cNvPr id="111" name="Shape 111"/>
        <p:cNvGrpSpPr/>
        <p:nvPr/>
      </p:nvGrpSpPr>
      <p:grpSpPr>
        <a:xfrm>
          <a:off x="0" y="0"/>
          <a:ext cx="0" cy="0"/>
          <a:chOff x="0" y="0"/>
          <a:chExt cx="0" cy="0"/>
        </a:xfrm>
      </p:grpSpPr>
      <p:sp>
        <p:nvSpPr>
          <p:cNvPr id="112" name="Google Shape;112;p15"/>
          <p:cNvSpPr txBox="1"/>
          <p:nvPr>
            <p:ph type="title"/>
          </p:nvPr>
        </p:nvSpPr>
        <p:spPr>
          <a:xfrm>
            <a:off x="413650" y="833575"/>
            <a:ext cx="8436900" cy="463500"/>
          </a:xfrm>
          <a:prstGeom prst="rect">
            <a:avLst/>
          </a:prstGeom>
        </p:spPr>
        <p:txBody>
          <a:bodyPr anchorCtr="0" anchor="t" bIns="0" lIns="0" spcFirstLastPara="1" rIns="0" wrap="square" tIns="0">
            <a:noAutofit/>
          </a:bodyPr>
          <a:lstStyle>
            <a:lvl1pPr lvl="0" rtl="0">
              <a:spcBef>
                <a:spcPts val="0"/>
              </a:spcBef>
              <a:spcAft>
                <a:spcPts val="0"/>
              </a:spcAft>
              <a:buSzPts val="2800"/>
              <a:buFont typeface="Poppins Light"/>
              <a:buNone/>
              <a:defRPr>
                <a:latin typeface="Poppins Light"/>
                <a:ea typeface="Poppins Light"/>
                <a:cs typeface="Poppins Light"/>
                <a:sym typeface="Poppins Light"/>
              </a:defRPr>
            </a:lvl1pPr>
            <a:lvl2pPr lvl="1" rtl="0">
              <a:spcBef>
                <a:spcPts val="1000"/>
              </a:spcBef>
              <a:spcAft>
                <a:spcPts val="0"/>
              </a:spcAft>
              <a:buSzPts val="2800"/>
              <a:buFont typeface="Poppins Light"/>
              <a:buNone/>
              <a:defRPr>
                <a:latin typeface="Poppins Light"/>
                <a:ea typeface="Poppins Light"/>
                <a:cs typeface="Poppins Light"/>
                <a:sym typeface="Poppins Light"/>
              </a:defRPr>
            </a:lvl2pPr>
            <a:lvl3pPr lvl="2" rtl="0">
              <a:spcBef>
                <a:spcPts val="1000"/>
              </a:spcBef>
              <a:spcAft>
                <a:spcPts val="0"/>
              </a:spcAft>
              <a:buSzPts val="2800"/>
              <a:buFont typeface="Poppins Light"/>
              <a:buNone/>
              <a:defRPr>
                <a:latin typeface="Poppins Light"/>
                <a:ea typeface="Poppins Light"/>
                <a:cs typeface="Poppins Light"/>
                <a:sym typeface="Poppins Light"/>
              </a:defRPr>
            </a:lvl3pPr>
            <a:lvl4pPr lvl="3" rtl="0">
              <a:spcBef>
                <a:spcPts val="1000"/>
              </a:spcBef>
              <a:spcAft>
                <a:spcPts val="0"/>
              </a:spcAft>
              <a:buSzPts val="2800"/>
              <a:buFont typeface="Poppins Light"/>
              <a:buNone/>
              <a:defRPr>
                <a:latin typeface="Poppins Light"/>
                <a:ea typeface="Poppins Light"/>
                <a:cs typeface="Poppins Light"/>
                <a:sym typeface="Poppins Light"/>
              </a:defRPr>
            </a:lvl4pPr>
            <a:lvl5pPr lvl="4" rtl="0">
              <a:spcBef>
                <a:spcPts val="1000"/>
              </a:spcBef>
              <a:spcAft>
                <a:spcPts val="0"/>
              </a:spcAft>
              <a:buSzPts val="2800"/>
              <a:buFont typeface="Poppins Light"/>
              <a:buNone/>
              <a:defRPr>
                <a:latin typeface="Poppins Light"/>
                <a:ea typeface="Poppins Light"/>
                <a:cs typeface="Poppins Light"/>
                <a:sym typeface="Poppins Light"/>
              </a:defRPr>
            </a:lvl5pPr>
            <a:lvl6pPr lvl="5" rtl="0">
              <a:spcBef>
                <a:spcPts val="1000"/>
              </a:spcBef>
              <a:spcAft>
                <a:spcPts val="0"/>
              </a:spcAft>
              <a:buSzPts val="2800"/>
              <a:buFont typeface="Poppins Light"/>
              <a:buNone/>
              <a:defRPr>
                <a:latin typeface="Poppins Light"/>
                <a:ea typeface="Poppins Light"/>
                <a:cs typeface="Poppins Light"/>
                <a:sym typeface="Poppins Light"/>
              </a:defRPr>
            </a:lvl6pPr>
            <a:lvl7pPr lvl="6" rtl="0">
              <a:spcBef>
                <a:spcPts val="1000"/>
              </a:spcBef>
              <a:spcAft>
                <a:spcPts val="0"/>
              </a:spcAft>
              <a:buSzPts val="2800"/>
              <a:buFont typeface="Poppins Light"/>
              <a:buNone/>
              <a:defRPr>
                <a:latin typeface="Poppins Light"/>
                <a:ea typeface="Poppins Light"/>
                <a:cs typeface="Poppins Light"/>
                <a:sym typeface="Poppins Light"/>
              </a:defRPr>
            </a:lvl7pPr>
            <a:lvl8pPr lvl="7" rtl="0">
              <a:spcBef>
                <a:spcPts val="1000"/>
              </a:spcBef>
              <a:spcAft>
                <a:spcPts val="0"/>
              </a:spcAft>
              <a:buSzPts val="2800"/>
              <a:buFont typeface="Poppins Light"/>
              <a:buNone/>
              <a:defRPr>
                <a:latin typeface="Poppins Light"/>
                <a:ea typeface="Poppins Light"/>
                <a:cs typeface="Poppins Light"/>
                <a:sym typeface="Poppins Light"/>
              </a:defRPr>
            </a:lvl8pPr>
            <a:lvl9pPr lvl="8" rtl="0">
              <a:spcBef>
                <a:spcPts val="1000"/>
              </a:spcBef>
              <a:spcAft>
                <a:spcPts val="1000"/>
              </a:spcAft>
              <a:buSzPts val="2800"/>
              <a:buFont typeface="Poppins Light"/>
              <a:buNone/>
              <a:defRPr>
                <a:latin typeface="Poppins Light"/>
                <a:ea typeface="Poppins Light"/>
                <a:cs typeface="Poppins Light"/>
                <a:sym typeface="Poppins Light"/>
              </a:defRPr>
            </a:lvl9pPr>
          </a:lstStyle>
          <a:p/>
        </p:txBody>
      </p:sp>
      <p:sp>
        <p:nvSpPr>
          <p:cNvPr id="113" name="Google Shape;113;p15"/>
          <p:cNvSpPr txBox="1"/>
          <p:nvPr>
            <p:ph idx="1" type="subTitle"/>
          </p:nvPr>
        </p:nvSpPr>
        <p:spPr>
          <a:xfrm>
            <a:off x="413650" y="1666625"/>
            <a:ext cx="8133600" cy="2386500"/>
          </a:xfrm>
          <a:prstGeom prst="rect">
            <a:avLst/>
          </a:prstGeom>
        </p:spPr>
        <p:txBody>
          <a:bodyPr anchorCtr="0" anchor="t" bIns="0" lIns="0" spcFirstLastPara="1" rIns="0" wrap="square" tIns="0">
            <a:noAutofit/>
          </a:bodyPr>
          <a:lstStyle>
            <a:lvl1pPr lvl="0" rtl="0">
              <a:lnSpc>
                <a:spcPct val="115000"/>
              </a:lnSpc>
              <a:spcBef>
                <a:spcPts val="0"/>
              </a:spcBef>
              <a:spcAft>
                <a:spcPts val="0"/>
              </a:spcAft>
              <a:buClr>
                <a:srgbClr val="09100F"/>
              </a:buClr>
              <a:buSzPts val="1400"/>
              <a:buNone/>
              <a:defRPr>
                <a:solidFill>
                  <a:srgbClr val="09100F"/>
                </a:solidFill>
              </a:defRPr>
            </a:lvl1pPr>
            <a:lvl2pPr lvl="1" rtl="0">
              <a:lnSpc>
                <a:spcPct val="115000"/>
              </a:lnSpc>
              <a:spcBef>
                <a:spcPts val="1000"/>
              </a:spcBef>
              <a:spcAft>
                <a:spcPts val="0"/>
              </a:spcAft>
              <a:buClr>
                <a:srgbClr val="09100F"/>
              </a:buClr>
              <a:buSzPts val="1400"/>
              <a:buNone/>
              <a:defRPr>
                <a:solidFill>
                  <a:srgbClr val="09100F"/>
                </a:solidFill>
              </a:defRPr>
            </a:lvl2pPr>
            <a:lvl3pPr lvl="2" rtl="0">
              <a:lnSpc>
                <a:spcPct val="115000"/>
              </a:lnSpc>
              <a:spcBef>
                <a:spcPts val="1000"/>
              </a:spcBef>
              <a:spcAft>
                <a:spcPts val="0"/>
              </a:spcAft>
              <a:buClr>
                <a:srgbClr val="09100F"/>
              </a:buClr>
              <a:buSzPts val="1400"/>
              <a:buNone/>
              <a:defRPr>
                <a:solidFill>
                  <a:srgbClr val="09100F"/>
                </a:solidFill>
              </a:defRPr>
            </a:lvl3pPr>
            <a:lvl4pPr lvl="3" rtl="0">
              <a:lnSpc>
                <a:spcPct val="115000"/>
              </a:lnSpc>
              <a:spcBef>
                <a:spcPts val="1000"/>
              </a:spcBef>
              <a:spcAft>
                <a:spcPts val="0"/>
              </a:spcAft>
              <a:buClr>
                <a:srgbClr val="09100F"/>
              </a:buClr>
              <a:buSzPts val="1400"/>
              <a:buNone/>
              <a:defRPr>
                <a:solidFill>
                  <a:srgbClr val="09100F"/>
                </a:solidFill>
              </a:defRPr>
            </a:lvl4pPr>
            <a:lvl5pPr lvl="4" rtl="0">
              <a:lnSpc>
                <a:spcPct val="115000"/>
              </a:lnSpc>
              <a:spcBef>
                <a:spcPts val="1000"/>
              </a:spcBef>
              <a:spcAft>
                <a:spcPts val="0"/>
              </a:spcAft>
              <a:buClr>
                <a:srgbClr val="09100F"/>
              </a:buClr>
              <a:buSzPts val="1400"/>
              <a:buNone/>
              <a:defRPr>
                <a:solidFill>
                  <a:srgbClr val="09100F"/>
                </a:solidFill>
              </a:defRPr>
            </a:lvl5pPr>
            <a:lvl6pPr lvl="5" rtl="0">
              <a:lnSpc>
                <a:spcPct val="115000"/>
              </a:lnSpc>
              <a:spcBef>
                <a:spcPts val="1000"/>
              </a:spcBef>
              <a:spcAft>
                <a:spcPts val="0"/>
              </a:spcAft>
              <a:buClr>
                <a:srgbClr val="09100F"/>
              </a:buClr>
              <a:buSzPts val="1400"/>
              <a:buNone/>
              <a:defRPr>
                <a:solidFill>
                  <a:srgbClr val="09100F"/>
                </a:solidFill>
              </a:defRPr>
            </a:lvl6pPr>
            <a:lvl7pPr lvl="6" rtl="0">
              <a:lnSpc>
                <a:spcPct val="115000"/>
              </a:lnSpc>
              <a:spcBef>
                <a:spcPts val="1000"/>
              </a:spcBef>
              <a:spcAft>
                <a:spcPts val="0"/>
              </a:spcAft>
              <a:buClr>
                <a:srgbClr val="09100F"/>
              </a:buClr>
              <a:buSzPts val="1400"/>
              <a:buNone/>
              <a:defRPr>
                <a:solidFill>
                  <a:srgbClr val="09100F"/>
                </a:solidFill>
              </a:defRPr>
            </a:lvl7pPr>
            <a:lvl8pPr lvl="7" rtl="0">
              <a:lnSpc>
                <a:spcPct val="115000"/>
              </a:lnSpc>
              <a:spcBef>
                <a:spcPts val="1000"/>
              </a:spcBef>
              <a:spcAft>
                <a:spcPts val="0"/>
              </a:spcAft>
              <a:buClr>
                <a:srgbClr val="09100F"/>
              </a:buClr>
              <a:buSzPts val="1400"/>
              <a:buNone/>
              <a:defRPr>
                <a:solidFill>
                  <a:srgbClr val="09100F"/>
                </a:solidFill>
              </a:defRPr>
            </a:lvl8pPr>
            <a:lvl9pPr lvl="8" rtl="0">
              <a:lnSpc>
                <a:spcPct val="115000"/>
              </a:lnSpc>
              <a:spcBef>
                <a:spcPts val="1000"/>
              </a:spcBef>
              <a:spcAft>
                <a:spcPts val="1000"/>
              </a:spcAft>
              <a:buClr>
                <a:srgbClr val="09100F"/>
              </a:buClr>
              <a:buSzPts val="1400"/>
              <a:buNone/>
              <a:defRPr>
                <a:solidFill>
                  <a:srgbClr val="09100F"/>
                </a:solidFill>
              </a:defRPr>
            </a:lvl9pPr>
          </a:lstStyle>
          <a:p/>
        </p:txBody>
      </p:sp>
      <p:sp>
        <p:nvSpPr>
          <p:cNvPr id="114" name="Google Shape;114;p15"/>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lvl1pPr lvl="0" rtl="0">
              <a:buNone/>
              <a:defRPr i="1" sz="1200">
                <a:solidFill>
                  <a:srgbClr val="6C706F"/>
                </a:solidFill>
                <a:latin typeface="Spectral Light"/>
                <a:ea typeface="Spectral Light"/>
                <a:cs typeface="Spectral Light"/>
                <a:sym typeface="Spectral Light"/>
              </a:defRPr>
            </a:lvl1pPr>
            <a:lvl2pPr lvl="1" rtl="0">
              <a:buNone/>
              <a:defRPr i="1" sz="1200">
                <a:solidFill>
                  <a:srgbClr val="6C706F"/>
                </a:solidFill>
                <a:latin typeface="Spectral Light"/>
                <a:ea typeface="Spectral Light"/>
                <a:cs typeface="Spectral Light"/>
                <a:sym typeface="Spectral Light"/>
              </a:defRPr>
            </a:lvl2pPr>
            <a:lvl3pPr lvl="2" rtl="0">
              <a:buNone/>
              <a:defRPr i="1" sz="1200">
                <a:solidFill>
                  <a:srgbClr val="6C706F"/>
                </a:solidFill>
                <a:latin typeface="Spectral Light"/>
                <a:ea typeface="Spectral Light"/>
                <a:cs typeface="Spectral Light"/>
                <a:sym typeface="Spectral Light"/>
              </a:defRPr>
            </a:lvl3pPr>
            <a:lvl4pPr lvl="3" rtl="0">
              <a:buNone/>
              <a:defRPr i="1" sz="1200">
                <a:solidFill>
                  <a:srgbClr val="6C706F"/>
                </a:solidFill>
                <a:latin typeface="Spectral Light"/>
                <a:ea typeface="Spectral Light"/>
                <a:cs typeface="Spectral Light"/>
                <a:sym typeface="Spectral Light"/>
              </a:defRPr>
            </a:lvl4pPr>
            <a:lvl5pPr lvl="4" rtl="0">
              <a:buNone/>
              <a:defRPr i="1" sz="1200">
                <a:solidFill>
                  <a:srgbClr val="6C706F"/>
                </a:solidFill>
                <a:latin typeface="Spectral Light"/>
                <a:ea typeface="Spectral Light"/>
                <a:cs typeface="Spectral Light"/>
                <a:sym typeface="Spectral Light"/>
              </a:defRPr>
            </a:lvl5pPr>
            <a:lvl6pPr lvl="5" rtl="0">
              <a:buNone/>
              <a:defRPr i="1" sz="1200">
                <a:solidFill>
                  <a:srgbClr val="6C706F"/>
                </a:solidFill>
                <a:latin typeface="Spectral Light"/>
                <a:ea typeface="Spectral Light"/>
                <a:cs typeface="Spectral Light"/>
                <a:sym typeface="Spectral Light"/>
              </a:defRPr>
            </a:lvl6pPr>
            <a:lvl7pPr lvl="6" rtl="0">
              <a:buNone/>
              <a:defRPr i="1" sz="1200">
                <a:solidFill>
                  <a:srgbClr val="6C706F"/>
                </a:solidFill>
                <a:latin typeface="Spectral Light"/>
                <a:ea typeface="Spectral Light"/>
                <a:cs typeface="Spectral Light"/>
                <a:sym typeface="Spectral Light"/>
              </a:defRPr>
            </a:lvl7pPr>
            <a:lvl8pPr lvl="7" rtl="0">
              <a:buNone/>
              <a:defRPr i="1" sz="1200">
                <a:solidFill>
                  <a:srgbClr val="6C706F"/>
                </a:solidFill>
                <a:latin typeface="Spectral Light"/>
                <a:ea typeface="Spectral Light"/>
                <a:cs typeface="Spectral Light"/>
                <a:sym typeface="Spectral Light"/>
              </a:defRPr>
            </a:lvl8pPr>
            <a:lvl9pPr lvl="8" rtl="0">
              <a:buNone/>
              <a:defRPr i="1" sz="1200">
                <a:solidFill>
                  <a:srgbClr val="6C706F"/>
                </a:solidFill>
                <a:latin typeface="Spectral Light"/>
                <a:ea typeface="Spectral Light"/>
                <a:cs typeface="Spectral Light"/>
                <a:sym typeface="Spectral Light"/>
              </a:defRPr>
            </a:lvl9pPr>
          </a:lstStyle>
          <a:p>
            <a:pPr indent="0" lvl="0" marL="0" rtl="0" algn="r">
              <a:spcBef>
                <a:spcPts val="0"/>
              </a:spcBef>
              <a:spcAft>
                <a:spcPts val="0"/>
              </a:spcAft>
              <a:buNone/>
            </a:pPr>
            <a:fld id="{00000000-1234-1234-1234-123412341234}" type="slidenum">
              <a:rPr lang="en"/>
              <a:t>‹#›</a:t>
            </a:fld>
            <a:endParaRPr/>
          </a:p>
        </p:txBody>
      </p:sp>
      <p:cxnSp>
        <p:nvCxnSpPr>
          <p:cNvPr id="115" name="Google Shape;115;p15"/>
          <p:cNvCxnSpPr/>
          <p:nvPr/>
        </p:nvCxnSpPr>
        <p:spPr>
          <a:xfrm rot="10800000">
            <a:off x="353550" y="473550"/>
            <a:ext cx="8436900" cy="0"/>
          </a:xfrm>
          <a:prstGeom prst="straightConnector1">
            <a:avLst/>
          </a:prstGeom>
          <a:noFill/>
          <a:ln cap="flat" cmpd="sng" w="9525">
            <a:solidFill>
              <a:srgbClr val="EFEFEF"/>
            </a:solidFill>
            <a:prstDash val="solid"/>
            <a:round/>
            <a:headEnd len="med" w="med" type="none"/>
            <a:tailEnd len="med" w="med" type="none"/>
          </a:ln>
        </p:spPr>
      </p:cxnSp>
      <p:sp>
        <p:nvSpPr>
          <p:cNvPr id="116" name="Google Shape;116;p15"/>
          <p:cNvSpPr txBox="1"/>
          <p:nvPr/>
        </p:nvSpPr>
        <p:spPr>
          <a:xfrm>
            <a:off x="5268150" y="187375"/>
            <a:ext cx="3522300" cy="1629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t/>
            </a:r>
            <a:endParaRPr i="1" sz="1200">
              <a:solidFill>
                <a:srgbClr val="6C706F"/>
              </a:solidFill>
              <a:latin typeface="Spectral Light"/>
              <a:ea typeface="Spectral Light"/>
              <a:cs typeface="Spectral Light"/>
              <a:sym typeface="Spectral Light"/>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gratulations">
  <p:cSld name="CUSTOM">
    <p:bg>
      <p:bgPr>
        <a:solidFill>
          <a:schemeClr val="dk1"/>
        </a:solidFill>
      </p:bgPr>
    </p:bg>
    <p:spTree>
      <p:nvGrpSpPr>
        <p:cNvPr id="117" name="Shape 117"/>
        <p:cNvGrpSpPr/>
        <p:nvPr/>
      </p:nvGrpSpPr>
      <p:grpSpPr>
        <a:xfrm>
          <a:off x="0" y="0"/>
          <a:ext cx="0" cy="0"/>
          <a:chOff x="0" y="0"/>
          <a:chExt cx="0" cy="0"/>
        </a:xfrm>
      </p:grpSpPr>
      <p:sp>
        <p:nvSpPr>
          <p:cNvPr id="118" name="Google Shape;118;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9" name="Google Shape;119;p16"/>
          <p:cNvSpPr txBox="1"/>
          <p:nvPr>
            <p:ph type="ctrTitle"/>
          </p:nvPr>
        </p:nvSpPr>
        <p:spPr>
          <a:xfrm>
            <a:off x="413650" y="1967050"/>
            <a:ext cx="8436900" cy="596400"/>
          </a:xfrm>
          <a:prstGeom prst="rect">
            <a:avLst/>
          </a:prstGeom>
        </p:spPr>
        <p:txBody>
          <a:bodyPr anchorCtr="0" anchor="b" bIns="0" lIns="0" spcFirstLastPara="1" rIns="0" wrap="square" tIns="0">
            <a:noAutofit/>
          </a:bodyPr>
          <a:lstStyle>
            <a:lvl1pPr lvl="0" rtl="0" algn="ctr">
              <a:spcBef>
                <a:spcPts val="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1pPr>
            <a:lvl2pPr lvl="1" rtl="0" algn="ctr">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2pPr>
            <a:lvl3pPr lvl="2" rtl="0" algn="ctr">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3pPr>
            <a:lvl4pPr lvl="3" rtl="0" algn="ctr">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4pPr>
            <a:lvl5pPr lvl="4" rtl="0" algn="ctr">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5pPr>
            <a:lvl6pPr lvl="5" rtl="0" algn="ctr">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6pPr>
            <a:lvl7pPr lvl="6" rtl="0" algn="ctr">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7pPr>
            <a:lvl8pPr lvl="7" rtl="0" algn="ctr">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8pPr>
            <a:lvl9pPr lvl="8" rtl="0" algn="ctr">
              <a:spcBef>
                <a:spcPts val="1000"/>
              </a:spcBef>
              <a:spcAft>
                <a:spcPts val="100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9pPr>
          </a:lstStyle>
          <a:p/>
        </p:txBody>
      </p:sp>
      <p:pic>
        <p:nvPicPr>
          <p:cNvPr id="120" name="Google Shape;120;p16"/>
          <p:cNvPicPr preferRelativeResize="0"/>
          <p:nvPr/>
        </p:nvPicPr>
        <p:blipFill rotWithShape="1">
          <a:blip r:embed="rId2">
            <a:alphaModFix/>
          </a:blip>
          <a:srcRect b="0" l="33932" r="0" t="42110"/>
          <a:stretch/>
        </p:blipFill>
        <p:spPr>
          <a:xfrm>
            <a:off x="4134550" y="2582150"/>
            <a:ext cx="5009449" cy="2561351"/>
          </a:xfrm>
          <a:prstGeom prst="rect">
            <a:avLst/>
          </a:prstGeom>
          <a:noFill/>
          <a:ln>
            <a:noFill/>
          </a:ln>
        </p:spPr>
      </p:pic>
      <p:sp>
        <p:nvSpPr>
          <p:cNvPr id="121" name="Google Shape;121;p16"/>
          <p:cNvSpPr txBox="1"/>
          <p:nvPr>
            <p:ph idx="1" type="subTitle"/>
          </p:nvPr>
        </p:nvSpPr>
        <p:spPr>
          <a:xfrm>
            <a:off x="413650" y="2582150"/>
            <a:ext cx="8520600" cy="3936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Clr>
                <a:srgbClr val="F9F8F5"/>
              </a:buClr>
              <a:buSzPts val="2800"/>
              <a:buFont typeface="Spectral Light"/>
              <a:buNone/>
              <a:defRPr i="1" sz="2800">
                <a:solidFill>
                  <a:srgbClr val="F9F8F5"/>
                </a:solidFill>
                <a:latin typeface="Spectral Light"/>
                <a:ea typeface="Spectral Light"/>
                <a:cs typeface="Spectral Light"/>
                <a:sym typeface="Spectral Light"/>
              </a:defRPr>
            </a:lvl1pPr>
            <a:lvl2pPr lvl="1" rtl="0" algn="ctr">
              <a:lnSpc>
                <a:spcPct val="100000"/>
              </a:lnSpc>
              <a:spcBef>
                <a:spcPts val="0"/>
              </a:spcBef>
              <a:spcAft>
                <a:spcPts val="0"/>
              </a:spcAft>
              <a:buClr>
                <a:srgbClr val="F9F8F5"/>
              </a:buClr>
              <a:buSzPts val="2800"/>
              <a:buFont typeface="Spectral Light"/>
              <a:buNone/>
              <a:defRPr i="1" sz="2800">
                <a:solidFill>
                  <a:srgbClr val="F9F8F5"/>
                </a:solidFill>
                <a:latin typeface="Spectral Light"/>
                <a:ea typeface="Spectral Light"/>
                <a:cs typeface="Spectral Light"/>
                <a:sym typeface="Spectral Light"/>
              </a:defRPr>
            </a:lvl2pPr>
            <a:lvl3pPr lvl="2" rtl="0" algn="ctr">
              <a:lnSpc>
                <a:spcPct val="100000"/>
              </a:lnSpc>
              <a:spcBef>
                <a:spcPts val="0"/>
              </a:spcBef>
              <a:spcAft>
                <a:spcPts val="0"/>
              </a:spcAft>
              <a:buClr>
                <a:srgbClr val="F9F8F5"/>
              </a:buClr>
              <a:buSzPts val="2800"/>
              <a:buFont typeface="Spectral Light"/>
              <a:buNone/>
              <a:defRPr i="1" sz="2800">
                <a:solidFill>
                  <a:srgbClr val="F9F8F5"/>
                </a:solidFill>
                <a:latin typeface="Spectral Light"/>
                <a:ea typeface="Spectral Light"/>
                <a:cs typeface="Spectral Light"/>
                <a:sym typeface="Spectral Light"/>
              </a:defRPr>
            </a:lvl3pPr>
            <a:lvl4pPr lvl="3" rtl="0" algn="ctr">
              <a:lnSpc>
                <a:spcPct val="100000"/>
              </a:lnSpc>
              <a:spcBef>
                <a:spcPts val="0"/>
              </a:spcBef>
              <a:spcAft>
                <a:spcPts val="0"/>
              </a:spcAft>
              <a:buClr>
                <a:srgbClr val="F9F8F5"/>
              </a:buClr>
              <a:buSzPts val="2800"/>
              <a:buFont typeface="Spectral Light"/>
              <a:buNone/>
              <a:defRPr i="1" sz="2800">
                <a:solidFill>
                  <a:srgbClr val="F9F8F5"/>
                </a:solidFill>
                <a:latin typeface="Spectral Light"/>
                <a:ea typeface="Spectral Light"/>
                <a:cs typeface="Spectral Light"/>
                <a:sym typeface="Spectral Light"/>
              </a:defRPr>
            </a:lvl4pPr>
            <a:lvl5pPr lvl="4" rtl="0" algn="ctr">
              <a:lnSpc>
                <a:spcPct val="100000"/>
              </a:lnSpc>
              <a:spcBef>
                <a:spcPts val="0"/>
              </a:spcBef>
              <a:spcAft>
                <a:spcPts val="0"/>
              </a:spcAft>
              <a:buClr>
                <a:srgbClr val="F9F8F5"/>
              </a:buClr>
              <a:buSzPts val="2800"/>
              <a:buFont typeface="Spectral Light"/>
              <a:buNone/>
              <a:defRPr i="1" sz="2800">
                <a:solidFill>
                  <a:srgbClr val="F9F8F5"/>
                </a:solidFill>
                <a:latin typeface="Spectral Light"/>
                <a:ea typeface="Spectral Light"/>
                <a:cs typeface="Spectral Light"/>
                <a:sym typeface="Spectral Light"/>
              </a:defRPr>
            </a:lvl5pPr>
            <a:lvl6pPr lvl="5" rtl="0" algn="ctr">
              <a:lnSpc>
                <a:spcPct val="100000"/>
              </a:lnSpc>
              <a:spcBef>
                <a:spcPts val="0"/>
              </a:spcBef>
              <a:spcAft>
                <a:spcPts val="0"/>
              </a:spcAft>
              <a:buClr>
                <a:srgbClr val="F9F8F5"/>
              </a:buClr>
              <a:buSzPts val="2800"/>
              <a:buFont typeface="Spectral Light"/>
              <a:buNone/>
              <a:defRPr i="1" sz="2800">
                <a:solidFill>
                  <a:srgbClr val="F9F8F5"/>
                </a:solidFill>
                <a:latin typeface="Spectral Light"/>
                <a:ea typeface="Spectral Light"/>
                <a:cs typeface="Spectral Light"/>
                <a:sym typeface="Spectral Light"/>
              </a:defRPr>
            </a:lvl6pPr>
            <a:lvl7pPr lvl="6" rtl="0" algn="ctr">
              <a:lnSpc>
                <a:spcPct val="100000"/>
              </a:lnSpc>
              <a:spcBef>
                <a:spcPts val="0"/>
              </a:spcBef>
              <a:spcAft>
                <a:spcPts val="0"/>
              </a:spcAft>
              <a:buClr>
                <a:srgbClr val="F9F8F5"/>
              </a:buClr>
              <a:buSzPts val="2800"/>
              <a:buFont typeface="Spectral Light"/>
              <a:buNone/>
              <a:defRPr i="1" sz="2800">
                <a:solidFill>
                  <a:srgbClr val="F9F8F5"/>
                </a:solidFill>
                <a:latin typeface="Spectral Light"/>
                <a:ea typeface="Spectral Light"/>
                <a:cs typeface="Spectral Light"/>
                <a:sym typeface="Spectral Light"/>
              </a:defRPr>
            </a:lvl7pPr>
            <a:lvl8pPr lvl="7" rtl="0" algn="ctr">
              <a:lnSpc>
                <a:spcPct val="100000"/>
              </a:lnSpc>
              <a:spcBef>
                <a:spcPts val="0"/>
              </a:spcBef>
              <a:spcAft>
                <a:spcPts val="0"/>
              </a:spcAft>
              <a:buClr>
                <a:srgbClr val="F9F8F5"/>
              </a:buClr>
              <a:buSzPts val="2800"/>
              <a:buFont typeface="Spectral Light"/>
              <a:buNone/>
              <a:defRPr i="1" sz="2800">
                <a:solidFill>
                  <a:srgbClr val="F9F8F5"/>
                </a:solidFill>
                <a:latin typeface="Spectral Light"/>
                <a:ea typeface="Spectral Light"/>
                <a:cs typeface="Spectral Light"/>
                <a:sym typeface="Spectral Light"/>
              </a:defRPr>
            </a:lvl8pPr>
            <a:lvl9pPr lvl="8" rtl="0" algn="ctr">
              <a:lnSpc>
                <a:spcPct val="100000"/>
              </a:lnSpc>
              <a:spcBef>
                <a:spcPts val="0"/>
              </a:spcBef>
              <a:spcAft>
                <a:spcPts val="0"/>
              </a:spcAft>
              <a:buClr>
                <a:srgbClr val="F9F8F5"/>
              </a:buClr>
              <a:buSzPts val="2800"/>
              <a:buFont typeface="Spectral Light"/>
              <a:buNone/>
              <a:defRPr i="1" sz="2800">
                <a:solidFill>
                  <a:srgbClr val="F9F8F5"/>
                </a:solidFill>
                <a:latin typeface="Spectral Light"/>
                <a:ea typeface="Spectral Light"/>
                <a:cs typeface="Spectral Light"/>
                <a:sym typeface="Spectral Light"/>
              </a:defRPr>
            </a:lvl9pPr>
          </a:lstStyle>
          <a:p/>
        </p:txBody>
      </p:sp>
      <p:pic>
        <p:nvPicPr>
          <p:cNvPr id="122" name="Google Shape;122;p16"/>
          <p:cNvPicPr preferRelativeResize="0"/>
          <p:nvPr/>
        </p:nvPicPr>
        <p:blipFill rotWithShape="1">
          <a:blip r:embed="rId2">
            <a:alphaModFix/>
          </a:blip>
          <a:srcRect b="40466" l="0" r="36192" t="0"/>
          <a:stretch/>
        </p:blipFill>
        <p:spPr>
          <a:xfrm>
            <a:off x="0" y="0"/>
            <a:ext cx="4838252" cy="2634049"/>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ule Slide 1">
  <p:cSld name="TITLE_1_3">
    <p:bg>
      <p:bgPr>
        <a:solidFill>
          <a:srgbClr val="09100F"/>
        </a:solidFill>
      </p:bgPr>
    </p:bg>
    <p:spTree>
      <p:nvGrpSpPr>
        <p:cNvPr id="123" name="Shape 123"/>
        <p:cNvGrpSpPr/>
        <p:nvPr/>
      </p:nvGrpSpPr>
      <p:grpSpPr>
        <a:xfrm>
          <a:off x="0" y="0"/>
          <a:ext cx="0" cy="0"/>
          <a:chOff x="0" y="0"/>
          <a:chExt cx="0" cy="0"/>
        </a:xfrm>
      </p:grpSpPr>
      <p:sp>
        <p:nvSpPr>
          <p:cNvPr id="124" name="Google Shape;124;p17"/>
          <p:cNvSpPr txBox="1"/>
          <p:nvPr>
            <p:ph type="ctrTitle"/>
          </p:nvPr>
        </p:nvSpPr>
        <p:spPr>
          <a:xfrm>
            <a:off x="413650" y="1967050"/>
            <a:ext cx="8436900" cy="596400"/>
          </a:xfrm>
          <a:prstGeom prst="rect">
            <a:avLst/>
          </a:prstGeom>
        </p:spPr>
        <p:txBody>
          <a:bodyPr anchorCtr="0" anchor="b" bIns="0" lIns="0" spcFirstLastPara="1" rIns="0" wrap="square" tIns="0">
            <a:noAutofit/>
          </a:bodyPr>
          <a:lstStyle>
            <a:lvl1pPr lvl="0" rtl="0" algn="ctr">
              <a:spcBef>
                <a:spcPts val="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1pPr>
            <a:lvl2pPr lvl="1" rtl="0" algn="ctr">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2pPr>
            <a:lvl3pPr lvl="2" rtl="0" algn="ctr">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3pPr>
            <a:lvl4pPr lvl="3" rtl="0" algn="ctr">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4pPr>
            <a:lvl5pPr lvl="4" rtl="0" algn="ctr">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5pPr>
            <a:lvl6pPr lvl="5" rtl="0" algn="ctr">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6pPr>
            <a:lvl7pPr lvl="6" rtl="0" algn="ctr">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7pPr>
            <a:lvl8pPr lvl="7" rtl="0" algn="ctr">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8pPr>
            <a:lvl9pPr lvl="8" rtl="0" algn="ctr">
              <a:spcBef>
                <a:spcPts val="1000"/>
              </a:spcBef>
              <a:spcAft>
                <a:spcPts val="100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9pPr>
          </a:lstStyle>
          <a:p/>
        </p:txBody>
      </p:sp>
      <p:sp>
        <p:nvSpPr>
          <p:cNvPr id="125" name="Google Shape;125;p17"/>
          <p:cNvSpPr txBox="1"/>
          <p:nvPr>
            <p:ph idx="1" type="subTitle"/>
          </p:nvPr>
        </p:nvSpPr>
        <p:spPr>
          <a:xfrm>
            <a:off x="413650" y="2782850"/>
            <a:ext cx="8520600" cy="3936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1pPr>
            <a:lvl2pPr lvl="1" rtl="0" algn="ctr">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2pPr>
            <a:lvl3pPr lvl="2" rtl="0" algn="ctr">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3pPr>
            <a:lvl4pPr lvl="3" rtl="0" algn="ctr">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4pPr>
            <a:lvl5pPr lvl="4" rtl="0" algn="ctr">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5pPr>
            <a:lvl6pPr lvl="5" rtl="0" algn="ctr">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6pPr>
            <a:lvl7pPr lvl="6" rtl="0" algn="ctr">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7pPr>
            <a:lvl8pPr lvl="7" rtl="0" algn="ctr">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8pPr>
            <a:lvl9pPr lvl="8" rtl="0" algn="ctr">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9pPr>
          </a:lstStyle>
          <a:p/>
        </p:txBody>
      </p:sp>
      <p:cxnSp>
        <p:nvCxnSpPr>
          <p:cNvPr id="126" name="Google Shape;126;p17"/>
          <p:cNvCxnSpPr/>
          <p:nvPr/>
        </p:nvCxnSpPr>
        <p:spPr>
          <a:xfrm rot="10800000">
            <a:off x="353550" y="473550"/>
            <a:ext cx="8436900" cy="0"/>
          </a:xfrm>
          <a:prstGeom prst="straightConnector1">
            <a:avLst/>
          </a:prstGeom>
          <a:noFill/>
          <a:ln cap="flat" cmpd="sng" w="9525">
            <a:solidFill>
              <a:srgbClr val="EFEFEF"/>
            </a:solidFill>
            <a:prstDash val="solid"/>
            <a:round/>
            <a:headEnd len="med" w="med" type="none"/>
            <a:tailEnd len="med" w="med" type="none"/>
          </a:ln>
        </p:spPr>
      </p:cxnSp>
      <p:sp>
        <p:nvSpPr>
          <p:cNvPr id="127" name="Google Shape;127;p17"/>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lvl1pPr lvl="0" rtl="0">
              <a:buNone/>
              <a:defRPr i="1" sz="1200">
                <a:solidFill>
                  <a:srgbClr val="F9F8F5"/>
                </a:solidFill>
                <a:latin typeface="Spectral Light"/>
                <a:ea typeface="Spectral Light"/>
                <a:cs typeface="Spectral Light"/>
                <a:sym typeface="Spectral Light"/>
              </a:defRPr>
            </a:lvl1pPr>
            <a:lvl2pPr lvl="1" rtl="0">
              <a:buNone/>
              <a:defRPr i="1" sz="1200">
                <a:solidFill>
                  <a:srgbClr val="F9F8F5"/>
                </a:solidFill>
                <a:latin typeface="Spectral Light"/>
                <a:ea typeface="Spectral Light"/>
                <a:cs typeface="Spectral Light"/>
                <a:sym typeface="Spectral Light"/>
              </a:defRPr>
            </a:lvl2pPr>
            <a:lvl3pPr lvl="2" rtl="0">
              <a:buNone/>
              <a:defRPr i="1" sz="1200">
                <a:solidFill>
                  <a:srgbClr val="F9F8F5"/>
                </a:solidFill>
                <a:latin typeface="Spectral Light"/>
                <a:ea typeface="Spectral Light"/>
                <a:cs typeface="Spectral Light"/>
                <a:sym typeface="Spectral Light"/>
              </a:defRPr>
            </a:lvl3pPr>
            <a:lvl4pPr lvl="3" rtl="0">
              <a:buNone/>
              <a:defRPr i="1" sz="1200">
                <a:solidFill>
                  <a:srgbClr val="F9F8F5"/>
                </a:solidFill>
                <a:latin typeface="Spectral Light"/>
                <a:ea typeface="Spectral Light"/>
                <a:cs typeface="Spectral Light"/>
                <a:sym typeface="Spectral Light"/>
              </a:defRPr>
            </a:lvl4pPr>
            <a:lvl5pPr lvl="4" rtl="0">
              <a:buNone/>
              <a:defRPr i="1" sz="1200">
                <a:solidFill>
                  <a:srgbClr val="F9F8F5"/>
                </a:solidFill>
                <a:latin typeface="Spectral Light"/>
                <a:ea typeface="Spectral Light"/>
                <a:cs typeface="Spectral Light"/>
                <a:sym typeface="Spectral Light"/>
              </a:defRPr>
            </a:lvl5pPr>
            <a:lvl6pPr lvl="5" rtl="0">
              <a:buNone/>
              <a:defRPr i="1" sz="1200">
                <a:solidFill>
                  <a:srgbClr val="F9F8F5"/>
                </a:solidFill>
                <a:latin typeface="Spectral Light"/>
                <a:ea typeface="Spectral Light"/>
                <a:cs typeface="Spectral Light"/>
                <a:sym typeface="Spectral Light"/>
              </a:defRPr>
            </a:lvl6pPr>
            <a:lvl7pPr lvl="6" rtl="0">
              <a:buNone/>
              <a:defRPr i="1" sz="1200">
                <a:solidFill>
                  <a:srgbClr val="F9F8F5"/>
                </a:solidFill>
                <a:latin typeface="Spectral Light"/>
                <a:ea typeface="Spectral Light"/>
                <a:cs typeface="Spectral Light"/>
                <a:sym typeface="Spectral Light"/>
              </a:defRPr>
            </a:lvl7pPr>
            <a:lvl8pPr lvl="7" rtl="0">
              <a:buNone/>
              <a:defRPr i="1" sz="1200">
                <a:solidFill>
                  <a:srgbClr val="F9F8F5"/>
                </a:solidFill>
                <a:latin typeface="Spectral Light"/>
                <a:ea typeface="Spectral Light"/>
                <a:cs typeface="Spectral Light"/>
                <a:sym typeface="Spectral Light"/>
              </a:defRPr>
            </a:lvl8pPr>
            <a:lvl9pPr lvl="8" rtl="0">
              <a:buNone/>
              <a:defRPr i="1" sz="1200">
                <a:solidFill>
                  <a:srgbClr val="F9F8F5"/>
                </a:solidFill>
                <a:latin typeface="Spectral Light"/>
                <a:ea typeface="Spectral Light"/>
                <a:cs typeface="Spectral Light"/>
                <a:sym typeface="Spectral Light"/>
              </a:defRPr>
            </a:lvl9pPr>
          </a:lstStyle>
          <a:p>
            <a:pPr indent="0" lvl="0" marL="0" rtl="0" algn="r">
              <a:spcBef>
                <a:spcPts val="0"/>
              </a:spcBef>
              <a:spcAft>
                <a:spcPts val="0"/>
              </a:spcAft>
              <a:buNone/>
            </a:pPr>
            <a:fld id="{00000000-1234-1234-1234-123412341234}" type="slidenum">
              <a:rPr lang="en"/>
              <a:t>‹#›</a:t>
            </a:fld>
            <a:endParaRPr/>
          </a:p>
        </p:txBody>
      </p:sp>
      <p:sp>
        <p:nvSpPr>
          <p:cNvPr id="128" name="Google Shape;128;p17"/>
          <p:cNvSpPr txBox="1"/>
          <p:nvPr/>
        </p:nvSpPr>
        <p:spPr>
          <a:xfrm>
            <a:off x="2925450" y="154700"/>
            <a:ext cx="3522300" cy="162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t/>
            </a:r>
            <a:endParaRPr i="1" sz="1200">
              <a:solidFill>
                <a:srgbClr val="F9F8F5"/>
              </a:solidFill>
              <a:latin typeface="Spectral Light"/>
              <a:ea typeface="Spectral Light"/>
              <a:cs typeface="Spectral Light"/>
              <a:sym typeface="Spectral Light"/>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ule Slide">
  <p:cSld name="TITLE_1">
    <p:bg>
      <p:bgPr>
        <a:solidFill>
          <a:srgbClr val="09100F"/>
        </a:solidFill>
      </p:bgPr>
    </p:bg>
    <p:spTree>
      <p:nvGrpSpPr>
        <p:cNvPr id="14" name="Shape 14"/>
        <p:cNvGrpSpPr/>
        <p:nvPr/>
      </p:nvGrpSpPr>
      <p:grpSpPr>
        <a:xfrm>
          <a:off x="0" y="0"/>
          <a:ext cx="0" cy="0"/>
          <a:chOff x="0" y="0"/>
          <a:chExt cx="0" cy="0"/>
        </a:xfrm>
      </p:grpSpPr>
      <p:sp>
        <p:nvSpPr>
          <p:cNvPr id="15" name="Google Shape;15;p3"/>
          <p:cNvSpPr txBox="1"/>
          <p:nvPr>
            <p:ph type="ctrTitle"/>
          </p:nvPr>
        </p:nvSpPr>
        <p:spPr>
          <a:xfrm>
            <a:off x="413650" y="1967050"/>
            <a:ext cx="8436900" cy="596400"/>
          </a:xfrm>
          <a:prstGeom prst="rect">
            <a:avLst/>
          </a:prstGeom>
        </p:spPr>
        <p:txBody>
          <a:bodyPr anchorCtr="0" anchor="b" bIns="0" lIns="0" spcFirstLastPara="1" rIns="0" wrap="square" tIns="0">
            <a:noAutofit/>
          </a:bodyPr>
          <a:lstStyle>
            <a:lvl1pPr lvl="0" rtl="0" algn="ctr">
              <a:spcBef>
                <a:spcPts val="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1pPr>
            <a:lvl2pPr lvl="1" rtl="0" algn="ctr">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2pPr>
            <a:lvl3pPr lvl="2" rtl="0" algn="ctr">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3pPr>
            <a:lvl4pPr lvl="3" rtl="0" algn="ctr">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4pPr>
            <a:lvl5pPr lvl="4" rtl="0" algn="ctr">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5pPr>
            <a:lvl6pPr lvl="5" rtl="0" algn="ctr">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6pPr>
            <a:lvl7pPr lvl="6" rtl="0" algn="ctr">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7pPr>
            <a:lvl8pPr lvl="7" rtl="0" algn="ctr">
              <a:spcBef>
                <a:spcPts val="1000"/>
              </a:spcBef>
              <a:spcAft>
                <a:spcPts val="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8pPr>
            <a:lvl9pPr lvl="8" rtl="0" algn="ctr">
              <a:spcBef>
                <a:spcPts val="1000"/>
              </a:spcBef>
              <a:spcAft>
                <a:spcPts val="1000"/>
              </a:spcAft>
              <a:buClr>
                <a:srgbClr val="F9F8F5"/>
              </a:buClr>
              <a:buSzPts val="4000"/>
              <a:buFont typeface="Poppins SemiBold"/>
              <a:buNone/>
              <a:defRPr sz="4000">
                <a:solidFill>
                  <a:srgbClr val="F9F8F5"/>
                </a:solidFill>
                <a:latin typeface="Poppins SemiBold"/>
                <a:ea typeface="Poppins SemiBold"/>
                <a:cs typeface="Poppins SemiBold"/>
                <a:sym typeface="Poppins SemiBold"/>
              </a:defRPr>
            </a:lvl9pPr>
          </a:lstStyle>
          <a:p/>
        </p:txBody>
      </p:sp>
      <p:sp>
        <p:nvSpPr>
          <p:cNvPr id="16" name="Google Shape;16;p3"/>
          <p:cNvSpPr txBox="1"/>
          <p:nvPr>
            <p:ph idx="1" type="subTitle"/>
          </p:nvPr>
        </p:nvSpPr>
        <p:spPr>
          <a:xfrm>
            <a:off x="413650" y="2782850"/>
            <a:ext cx="8520600" cy="3936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1pPr>
            <a:lvl2pPr lvl="1" rtl="0" algn="ctr">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2pPr>
            <a:lvl3pPr lvl="2" rtl="0" algn="ctr">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3pPr>
            <a:lvl4pPr lvl="3" rtl="0" algn="ctr">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4pPr>
            <a:lvl5pPr lvl="4" rtl="0" algn="ctr">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5pPr>
            <a:lvl6pPr lvl="5" rtl="0" algn="ctr">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6pPr>
            <a:lvl7pPr lvl="6" rtl="0" algn="ctr">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7pPr>
            <a:lvl8pPr lvl="7" rtl="0" algn="ctr">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8pPr>
            <a:lvl9pPr lvl="8" rtl="0" algn="ctr">
              <a:lnSpc>
                <a:spcPct val="100000"/>
              </a:lnSpc>
              <a:spcBef>
                <a:spcPts val="0"/>
              </a:spcBef>
              <a:spcAft>
                <a:spcPts val="0"/>
              </a:spcAft>
              <a:buClr>
                <a:srgbClr val="F9F8F5"/>
              </a:buClr>
              <a:buSzPts val="2800"/>
              <a:buFont typeface="Poppins Light"/>
              <a:buNone/>
              <a:defRPr sz="2800">
                <a:solidFill>
                  <a:srgbClr val="F9F8F5"/>
                </a:solidFill>
                <a:latin typeface="Poppins Light"/>
                <a:ea typeface="Poppins Light"/>
                <a:cs typeface="Poppins Light"/>
                <a:sym typeface="Poppins Light"/>
              </a:defRPr>
            </a:lvl9pPr>
          </a:lstStyle>
          <a:p/>
        </p:txBody>
      </p:sp>
      <p:cxnSp>
        <p:nvCxnSpPr>
          <p:cNvPr id="17" name="Google Shape;17;p3"/>
          <p:cNvCxnSpPr/>
          <p:nvPr/>
        </p:nvCxnSpPr>
        <p:spPr>
          <a:xfrm rot="10800000">
            <a:off x="353550" y="473550"/>
            <a:ext cx="8436900" cy="0"/>
          </a:xfrm>
          <a:prstGeom prst="straightConnector1">
            <a:avLst/>
          </a:prstGeom>
          <a:noFill/>
          <a:ln cap="flat" cmpd="sng" w="9525">
            <a:solidFill>
              <a:srgbClr val="EFEFEF"/>
            </a:solidFill>
            <a:prstDash val="solid"/>
            <a:round/>
            <a:headEnd len="med" w="med" type="none"/>
            <a:tailEnd len="med" w="med" type="none"/>
          </a:ln>
        </p:spPr>
      </p:cxnSp>
      <p:sp>
        <p:nvSpPr>
          <p:cNvPr id="18" name="Google Shape;18;p3"/>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lvl1pPr lvl="0" rtl="0">
              <a:buNone/>
              <a:defRPr i="1" sz="1200">
                <a:solidFill>
                  <a:srgbClr val="F9F8F5"/>
                </a:solidFill>
                <a:latin typeface="Spectral Light"/>
                <a:ea typeface="Spectral Light"/>
                <a:cs typeface="Spectral Light"/>
                <a:sym typeface="Spectral Light"/>
              </a:defRPr>
            </a:lvl1pPr>
            <a:lvl2pPr lvl="1" rtl="0">
              <a:buNone/>
              <a:defRPr i="1" sz="1200">
                <a:solidFill>
                  <a:srgbClr val="F9F8F5"/>
                </a:solidFill>
                <a:latin typeface="Spectral Light"/>
                <a:ea typeface="Spectral Light"/>
                <a:cs typeface="Spectral Light"/>
                <a:sym typeface="Spectral Light"/>
              </a:defRPr>
            </a:lvl2pPr>
            <a:lvl3pPr lvl="2" rtl="0">
              <a:buNone/>
              <a:defRPr i="1" sz="1200">
                <a:solidFill>
                  <a:srgbClr val="F9F8F5"/>
                </a:solidFill>
                <a:latin typeface="Spectral Light"/>
                <a:ea typeface="Spectral Light"/>
                <a:cs typeface="Spectral Light"/>
                <a:sym typeface="Spectral Light"/>
              </a:defRPr>
            </a:lvl3pPr>
            <a:lvl4pPr lvl="3" rtl="0">
              <a:buNone/>
              <a:defRPr i="1" sz="1200">
                <a:solidFill>
                  <a:srgbClr val="F9F8F5"/>
                </a:solidFill>
                <a:latin typeface="Spectral Light"/>
                <a:ea typeface="Spectral Light"/>
                <a:cs typeface="Spectral Light"/>
                <a:sym typeface="Spectral Light"/>
              </a:defRPr>
            </a:lvl4pPr>
            <a:lvl5pPr lvl="4" rtl="0">
              <a:buNone/>
              <a:defRPr i="1" sz="1200">
                <a:solidFill>
                  <a:srgbClr val="F9F8F5"/>
                </a:solidFill>
                <a:latin typeface="Spectral Light"/>
                <a:ea typeface="Spectral Light"/>
                <a:cs typeface="Spectral Light"/>
                <a:sym typeface="Spectral Light"/>
              </a:defRPr>
            </a:lvl5pPr>
            <a:lvl6pPr lvl="5" rtl="0">
              <a:buNone/>
              <a:defRPr i="1" sz="1200">
                <a:solidFill>
                  <a:srgbClr val="F9F8F5"/>
                </a:solidFill>
                <a:latin typeface="Spectral Light"/>
                <a:ea typeface="Spectral Light"/>
                <a:cs typeface="Spectral Light"/>
                <a:sym typeface="Spectral Light"/>
              </a:defRPr>
            </a:lvl6pPr>
            <a:lvl7pPr lvl="6" rtl="0">
              <a:buNone/>
              <a:defRPr i="1" sz="1200">
                <a:solidFill>
                  <a:srgbClr val="F9F8F5"/>
                </a:solidFill>
                <a:latin typeface="Spectral Light"/>
                <a:ea typeface="Spectral Light"/>
                <a:cs typeface="Spectral Light"/>
                <a:sym typeface="Spectral Light"/>
              </a:defRPr>
            </a:lvl7pPr>
            <a:lvl8pPr lvl="7" rtl="0">
              <a:buNone/>
              <a:defRPr i="1" sz="1200">
                <a:solidFill>
                  <a:srgbClr val="F9F8F5"/>
                </a:solidFill>
                <a:latin typeface="Spectral Light"/>
                <a:ea typeface="Spectral Light"/>
                <a:cs typeface="Spectral Light"/>
                <a:sym typeface="Spectral Light"/>
              </a:defRPr>
            </a:lvl8pPr>
            <a:lvl9pPr lvl="8" rtl="0">
              <a:buNone/>
              <a:defRPr i="1" sz="1200">
                <a:solidFill>
                  <a:srgbClr val="F9F8F5"/>
                </a:solidFill>
                <a:latin typeface="Spectral Light"/>
                <a:ea typeface="Spectral Light"/>
                <a:cs typeface="Spectral Light"/>
                <a:sym typeface="Spectral Light"/>
              </a:defRPr>
            </a:lvl9pPr>
          </a:lstStyle>
          <a:p>
            <a:pPr indent="0" lvl="0" marL="0" rtl="0" algn="r">
              <a:spcBef>
                <a:spcPts val="0"/>
              </a:spcBef>
              <a:spcAft>
                <a:spcPts val="0"/>
              </a:spcAft>
              <a:buNone/>
            </a:pPr>
            <a:fld id="{00000000-1234-1234-1234-123412341234}" type="slidenum">
              <a:rPr lang="en"/>
              <a:t>‹#›</a:t>
            </a:fld>
            <a:endParaRPr/>
          </a:p>
        </p:txBody>
      </p:sp>
      <p:sp>
        <p:nvSpPr>
          <p:cNvPr id="19" name="Google Shape;19;p3"/>
          <p:cNvSpPr txBox="1"/>
          <p:nvPr/>
        </p:nvSpPr>
        <p:spPr>
          <a:xfrm>
            <a:off x="2925450" y="154700"/>
            <a:ext cx="3522300" cy="162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t/>
            </a:r>
            <a:endParaRPr i="1" sz="1200">
              <a:solidFill>
                <a:srgbClr val="F9F8F5"/>
              </a:solidFill>
              <a:latin typeface="Spectral Light"/>
              <a:ea typeface="Spectral Light"/>
              <a:cs typeface="Spectral Light"/>
              <a:sym typeface="Spectral Ligh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Slide">
  <p:cSld name="TITLE_1_2">
    <p:bg>
      <p:bgPr>
        <a:solidFill>
          <a:srgbClr val="F9F8F5"/>
        </a:solidFill>
      </p:bgPr>
    </p:bg>
    <p:spTree>
      <p:nvGrpSpPr>
        <p:cNvPr id="20" name="Shape 20"/>
        <p:cNvGrpSpPr/>
        <p:nvPr/>
      </p:nvGrpSpPr>
      <p:grpSpPr>
        <a:xfrm>
          <a:off x="0" y="0"/>
          <a:ext cx="0" cy="0"/>
          <a:chOff x="0" y="0"/>
          <a:chExt cx="0" cy="0"/>
        </a:xfrm>
      </p:grpSpPr>
      <p:sp>
        <p:nvSpPr>
          <p:cNvPr id="21" name="Google Shape;21;p4"/>
          <p:cNvSpPr txBox="1"/>
          <p:nvPr>
            <p:ph type="ctrTitle"/>
          </p:nvPr>
        </p:nvSpPr>
        <p:spPr>
          <a:xfrm>
            <a:off x="413650" y="1967050"/>
            <a:ext cx="8436900" cy="596400"/>
          </a:xfrm>
          <a:prstGeom prst="rect">
            <a:avLst/>
          </a:prstGeom>
        </p:spPr>
        <p:txBody>
          <a:bodyPr anchorCtr="0" anchor="b" bIns="0" lIns="0" spcFirstLastPara="1" rIns="0" wrap="square" tIns="0">
            <a:noAutofit/>
          </a:bodyPr>
          <a:lstStyle>
            <a:lvl1pPr lvl="0" rtl="0" algn="ctr">
              <a:spcBef>
                <a:spcPts val="0"/>
              </a:spcBef>
              <a:spcAft>
                <a:spcPts val="0"/>
              </a:spcAft>
              <a:buClr>
                <a:srgbClr val="09100F"/>
              </a:buClr>
              <a:buSzPts val="4000"/>
              <a:buFont typeface="Poppins SemiBold"/>
              <a:buNone/>
              <a:defRPr sz="4000">
                <a:solidFill>
                  <a:srgbClr val="09100F"/>
                </a:solidFill>
                <a:latin typeface="Poppins SemiBold"/>
                <a:ea typeface="Poppins SemiBold"/>
                <a:cs typeface="Poppins SemiBold"/>
                <a:sym typeface="Poppins SemiBold"/>
              </a:defRPr>
            </a:lvl1pPr>
            <a:lvl2pPr lvl="1" rtl="0" algn="ctr">
              <a:spcBef>
                <a:spcPts val="1000"/>
              </a:spcBef>
              <a:spcAft>
                <a:spcPts val="0"/>
              </a:spcAft>
              <a:buClr>
                <a:srgbClr val="09100F"/>
              </a:buClr>
              <a:buSzPts val="4000"/>
              <a:buFont typeface="Poppins SemiBold"/>
              <a:buNone/>
              <a:defRPr sz="4000">
                <a:solidFill>
                  <a:srgbClr val="09100F"/>
                </a:solidFill>
                <a:latin typeface="Poppins SemiBold"/>
                <a:ea typeface="Poppins SemiBold"/>
                <a:cs typeface="Poppins SemiBold"/>
                <a:sym typeface="Poppins SemiBold"/>
              </a:defRPr>
            </a:lvl2pPr>
            <a:lvl3pPr lvl="2" rtl="0" algn="ctr">
              <a:spcBef>
                <a:spcPts val="1000"/>
              </a:spcBef>
              <a:spcAft>
                <a:spcPts val="0"/>
              </a:spcAft>
              <a:buClr>
                <a:srgbClr val="09100F"/>
              </a:buClr>
              <a:buSzPts val="4000"/>
              <a:buFont typeface="Poppins SemiBold"/>
              <a:buNone/>
              <a:defRPr sz="4000">
                <a:solidFill>
                  <a:srgbClr val="09100F"/>
                </a:solidFill>
                <a:latin typeface="Poppins SemiBold"/>
                <a:ea typeface="Poppins SemiBold"/>
                <a:cs typeface="Poppins SemiBold"/>
                <a:sym typeface="Poppins SemiBold"/>
              </a:defRPr>
            </a:lvl3pPr>
            <a:lvl4pPr lvl="3" rtl="0" algn="ctr">
              <a:spcBef>
                <a:spcPts val="1000"/>
              </a:spcBef>
              <a:spcAft>
                <a:spcPts val="0"/>
              </a:spcAft>
              <a:buClr>
                <a:srgbClr val="09100F"/>
              </a:buClr>
              <a:buSzPts val="4000"/>
              <a:buFont typeface="Poppins SemiBold"/>
              <a:buNone/>
              <a:defRPr sz="4000">
                <a:solidFill>
                  <a:srgbClr val="09100F"/>
                </a:solidFill>
                <a:latin typeface="Poppins SemiBold"/>
                <a:ea typeface="Poppins SemiBold"/>
                <a:cs typeface="Poppins SemiBold"/>
                <a:sym typeface="Poppins SemiBold"/>
              </a:defRPr>
            </a:lvl4pPr>
            <a:lvl5pPr lvl="4" rtl="0" algn="ctr">
              <a:spcBef>
                <a:spcPts val="1000"/>
              </a:spcBef>
              <a:spcAft>
                <a:spcPts val="0"/>
              </a:spcAft>
              <a:buClr>
                <a:srgbClr val="09100F"/>
              </a:buClr>
              <a:buSzPts val="4000"/>
              <a:buFont typeface="Poppins SemiBold"/>
              <a:buNone/>
              <a:defRPr sz="4000">
                <a:solidFill>
                  <a:srgbClr val="09100F"/>
                </a:solidFill>
                <a:latin typeface="Poppins SemiBold"/>
                <a:ea typeface="Poppins SemiBold"/>
                <a:cs typeface="Poppins SemiBold"/>
                <a:sym typeface="Poppins SemiBold"/>
              </a:defRPr>
            </a:lvl5pPr>
            <a:lvl6pPr lvl="5" rtl="0" algn="ctr">
              <a:spcBef>
                <a:spcPts val="1000"/>
              </a:spcBef>
              <a:spcAft>
                <a:spcPts val="0"/>
              </a:spcAft>
              <a:buClr>
                <a:srgbClr val="09100F"/>
              </a:buClr>
              <a:buSzPts val="4000"/>
              <a:buFont typeface="Poppins SemiBold"/>
              <a:buNone/>
              <a:defRPr sz="4000">
                <a:solidFill>
                  <a:srgbClr val="09100F"/>
                </a:solidFill>
                <a:latin typeface="Poppins SemiBold"/>
                <a:ea typeface="Poppins SemiBold"/>
                <a:cs typeface="Poppins SemiBold"/>
                <a:sym typeface="Poppins SemiBold"/>
              </a:defRPr>
            </a:lvl6pPr>
            <a:lvl7pPr lvl="6" rtl="0" algn="ctr">
              <a:spcBef>
                <a:spcPts val="1000"/>
              </a:spcBef>
              <a:spcAft>
                <a:spcPts val="0"/>
              </a:spcAft>
              <a:buClr>
                <a:srgbClr val="09100F"/>
              </a:buClr>
              <a:buSzPts val="4000"/>
              <a:buFont typeface="Poppins SemiBold"/>
              <a:buNone/>
              <a:defRPr sz="4000">
                <a:solidFill>
                  <a:srgbClr val="09100F"/>
                </a:solidFill>
                <a:latin typeface="Poppins SemiBold"/>
                <a:ea typeface="Poppins SemiBold"/>
                <a:cs typeface="Poppins SemiBold"/>
                <a:sym typeface="Poppins SemiBold"/>
              </a:defRPr>
            </a:lvl7pPr>
            <a:lvl8pPr lvl="7" rtl="0" algn="ctr">
              <a:spcBef>
                <a:spcPts val="1000"/>
              </a:spcBef>
              <a:spcAft>
                <a:spcPts val="0"/>
              </a:spcAft>
              <a:buClr>
                <a:srgbClr val="09100F"/>
              </a:buClr>
              <a:buSzPts val="4000"/>
              <a:buFont typeface="Poppins SemiBold"/>
              <a:buNone/>
              <a:defRPr sz="4000">
                <a:solidFill>
                  <a:srgbClr val="09100F"/>
                </a:solidFill>
                <a:latin typeface="Poppins SemiBold"/>
                <a:ea typeface="Poppins SemiBold"/>
                <a:cs typeface="Poppins SemiBold"/>
                <a:sym typeface="Poppins SemiBold"/>
              </a:defRPr>
            </a:lvl8pPr>
            <a:lvl9pPr lvl="8" rtl="0" algn="ctr">
              <a:spcBef>
                <a:spcPts val="1000"/>
              </a:spcBef>
              <a:spcAft>
                <a:spcPts val="1000"/>
              </a:spcAft>
              <a:buClr>
                <a:srgbClr val="09100F"/>
              </a:buClr>
              <a:buSzPts val="4000"/>
              <a:buFont typeface="Poppins SemiBold"/>
              <a:buNone/>
              <a:defRPr sz="4000">
                <a:solidFill>
                  <a:srgbClr val="09100F"/>
                </a:solidFill>
                <a:latin typeface="Poppins SemiBold"/>
                <a:ea typeface="Poppins SemiBold"/>
                <a:cs typeface="Poppins SemiBold"/>
                <a:sym typeface="Poppins SemiBold"/>
              </a:defRPr>
            </a:lvl9pPr>
          </a:lstStyle>
          <a:p/>
        </p:txBody>
      </p:sp>
      <p:sp>
        <p:nvSpPr>
          <p:cNvPr id="22" name="Google Shape;22;p4"/>
          <p:cNvSpPr txBox="1"/>
          <p:nvPr>
            <p:ph idx="1" type="subTitle"/>
          </p:nvPr>
        </p:nvSpPr>
        <p:spPr>
          <a:xfrm>
            <a:off x="413650" y="2782850"/>
            <a:ext cx="8520600" cy="3936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Clr>
                <a:srgbClr val="09100F"/>
              </a:buClr>
              <a:buSzPts val="2800"/>
              <a:buFont typeface="Poppins Light"/>
              <a:buNone/>
              <a:defRPr sz="2800">
                <a:solidFill>
                  <a:srgbClr val="09100F"/>
                </a:solidFill>
                <a:latin typeface="Poppins Light"/>
                <a:ea typeface="Poppins Light"/>
                <a:cs typeface="Poppins Light"/>
                <a:sym typeface="Poppins Light"/>
              </a:defRPr>
            </a:lvl1pPr>
            <a:lvl2pPr lvl="1" rtl="0" algn="ctr">
              <a:lnSpc>
                <a:spcPct val="100000"/>
              </a:lnSpc>
              <a:spcBef>
                <a:spcPts val="0"/>
              </a:spcBef>
              <a:spcAft>
                <a:spcPts val="0"/>
              </a:spcAft>
              <a:buClr>
                <a:srgbClr val="09100F"/>
              </a:buClr>
              <a:buSzPts val="2800"/>
              <a:buFont typeface="Poppins Light"/>
              <a:buNone/>
              <a:defRPr sz="2800">
                <a:solidFill>
                  <a:srgbClr val="09100F"/>
                </a:solidFill>
                <a:latin typeface="Poppins Light"/>
                <a:ea typeface="Poppins Light"/>
                <a:cs typeface="Poppins Light"/>
                <a:sym typeface="Poppins Light"/>
              </a:defRPr>
            </a:lvl2pPr>
            <a:lvl3pPr lvl="2" rtl="0" algn="ctr">
              <a:lnSpc>
                <a:spcPct val="100000"/>
              </a:lnSpc>
              <a:spcBef>
                <a:spcPts val="0"/>
              </a:spcBef>
              <a:spcAft>
                <a:spcPts val="0"/>
              </a:spcAft>
              <a:buClr>
                <a:srgbClr val="09100F"/>
              </a:buClr>
              <a:buSzPts val="2800"/>
              <a:buFont typeface="Poppins Light"/>
              <a:buNone/>
              <a:defRPr sz="2800">
                <a:solidFill>
                  <a:srgbClr val="09100F"/>
                </a:solidFill>
                <a:latin typeface="Poppins Light"/>
                <a:ea typeface="Poppins Light"/>
                <a:cs typeface="Poppins Light"/>
                <a:sym typeface="Poppins Light"/>
              </a:defRPr>
            </a:lvl3pPr>
            <a:lvl4pPr lvl="3" rtl="0" algn="ctr">
              <a:lnSpc>
                <a:spcPct val="100000"/>
              </a:lnSpc>
              <a:spcBef>
                <a:spcPts val="0"/>
              </a:spcBef>
              <a:spcAft>
                <a:spcPts val="0"/>
              </a:spcAft>
              <a:buClr>
                <a:srgbClr val="09100F"/>
              </a:buClr>
              <a:buSzPts val="2800"/>
              <a:buFont typeface="Poppins Light"/>
              <a:buNone/>
              <a:defRPr sz="2800">
                <a:solidFill>
                  <a:srgbClr val="09100F"/>
                </a:solidFill>
                <a:latin typeface="Poppins Light"/>
                <a:ea typeface="Poppins Light"/>
                <a:cs typeface="Poppins Light"/>
                <a:sym typeface="Poppins Light"/>
              </a:defRPr>
            </a:lvl4pPr>
            <a:lvl5pPr lvl="4" rtl="0" algn="ctr">
              <a:lnSpc>
                <a:spcPct val="100000"/>
              </a:lnSpc>
              <a:spcBef>
                <a:spcPts val="0"/>
              </a:spcBef>
              <a:spcAft>
                <a:spcPts val="0"/>
              </a:spcAft>
              <a:buClr>
                <a:srgbClr val="09100F"/>
              </a:buClr>
              <a:buSzPts val="2800"/>
              <a:buFont typeface="Poppins Light"/>
              <a:buNone/>
              <a:defRPr sz="2800">
                <a:solidFill>
                  <a:srgbClr val="09100F"/>
                </a:solidFill>
                <a:latin typeface="Poppins Light"/>
                <a:ea typeface="Poppins Light"/>
                <a:cs typeface="Poppins Light"/>
                <a:sym typeface="Poppins Light"/>
              </a:defRPr>
            </a:lvl5pPr>
            <a:lvl6pPr lvl="5" rtl="0" algn="ctr">
              <a:lnSpc>
                <a:spcPct val="100000"/>
              </a:lnSpc>
              <a:spcBef>
                <a:spcPts val="0"/>
              </a:spcBef>
              <a:spcAft>
                <a:spcPts val="0"/>
              </a:spcAft>
              <a:buClr>
                <a:srgbClr val="09100F"/>
              </a:buClr>
              <a:buSzPts val="2800"/>
              <a:buFont typeface="Poppins Light"/>
              <a:buNone/>
              <a:defRPr sz="2800">
                <a:solidFill>
                  <a:srgbClr val="09100F"/>
                </a:solidFill>
                <a:latin typeface="Poppins Light"/>
                <a:ea typeface="Poppins Light"/>
                <a:cs typeface="Poppins Light"/>
                <a:sym typeface="Poppins Light"/>
              </a:defRPr>
            </a:lvl6pPr>
            <a:lvl7pPr lvl="6" rtl="0" algn="ctr">
              <a:lnSpc>
                <a:spcPct val="100000"/>
              </a:lnSpc>
              <a:spcBef>
                <a:spcPts val="0"/>
              </a:spcBef>
              <a:spcAft>
                <a:spcPts val="0"/>
              </a:spcAft>
              <a:buClr>
                <a:srgbClr val="09100F"/>
              </a:buClr>
              <a:buSzPts val="2800"/>
              <a:buFont typeface="Poppins Light"/>
              <a:buNone/>
              <a:defRPr sz="2800">
                <a:solidFill>
                  <a:srgbClr val="09100F"/>
                </a:solidFill>
                <a:latin typeface="Poppins Light"/>
                <a:ea typeface="Poppins Light"/>
                <a:cs typeface="Poppins Light"/>
                <a:sym typeface="Poppins Light"/>
              </a:defRPr>
            </a:lvl7pPr>
            <a:lvl8pPr lvl="7" rtl="0" algn="ctr">
              <a:lnSpc>
                <a:spcPct val="100000"/>
              </a:lnSpc>
              <a:spcBef>
                <a:spcPts val="0"/>
              </a:spcBef>
              <a:spcAft>
                <a:spcPts val="0"/>
              </a:spcAft>
              <a:buClr>
                <a:srgbClr val="09100F"/>
              </a:buClr>
              <a:buSzPts val="2800"/>
              <a:buFont typeface="Poppins Light"/>
              <a:buNone/>
              <a:defRPr sz="2800">
                <a:solidFill>
                  <a:srgbClr val="09100F"/>
                </a:solidFill>
                <a:latin typeface="Poppins Light"/>
                <a:ea typeface="Poppins Light"/>
                <a:cs typeface="Poppins Light"/>
                <a:sym typeface="Poppins Light"/>
              </a:defRPr>
            </a:lvl8pPr>
            <a:lvl9pPr lvl="8" rtl="0" algn="ctr">
              <a:lnSpc>
                <a:spcPct val="100000"/>
              </a:lnSpc>
              <a:spcBef>
                <a:spcPts val="0"/>
              </a:spcBef>
              <a:spcAft>
                <a:spcPts val="0"/>
              </a:spcAft>
              <a:buClr>
                <a:srgbClr val="09100F"/>
              </a:buClr>
              <a:buSzPts val="2800"/>
              <a:buFont typeface="Poppins Light"/>
              <a:buNone/>
              <a:defRPr sz="2800">
                <a:solidFill>
                  <a:srgbClr val="09100F"/>
                </a:solidFill>
                <a:latin typeface="Poppins Light"/>
                <a:ea typeface="Poppins Light"/>
                <a:cs typeface="Poppins Light"/>
                <a:sym typeface="Poppins Light"/>
              </a:defRPr>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rgbClr val="F9F8F5"/>
                </a:solidFill>
              </a:defRPr>
            </a:lvl1pPr>
            <a:lvl2pPr lvl="1" rtl="0">
              <a:buNone/>
              <a:defRPr>
                <a:solidFill>
                  <a:srgbClr val="F9F8F5"/>
                </a:solidFill>
              </a:defRPr>
            </a:lvl2pPr>
            <a:lvl3pPr lvl="2" rtl="0">
              <a:buNone/>
              <a:defRPr>
                <a:solidFill>
                  <a:srgbClr val="F9F8F5"/>
                </a:solidFill>
              </a:defRPr>
            </a:lvl3pPr>
            <a:lvl4pPr lvl="3" rtl="0">
              <a:buNone/>
              <a:defRPr>
                <a:solidFill>
                  <a:srgbClr val="F9F8F5"/>
                </a:solidFill>
              </a:defRPr>
            </a:lvl4pPr>
            <a:lvl5pPr lvl="4" rtl="0">
              <a:buNone/>
              <a:defRPr>
                <a:solidFill>
                  <a:srgbClr val="F9F8F5"/>
                </a:solidFill>
              </a:defRPr>
            </a:lvl5pPr>
            <a:lvl6pPr lvl="5" rtl="0">
              <a:buNone/>
              <a:defRPr>
                <a:solidFill>
                  <a:srgbClr val="F9F8F5"/>
                </a:solidFill>
              </a:defRPr>
            </a:lvl6pPr>
            <a:lvl7pPr lvl="6" rtl="0">
              <a:buNone/>
              <a:defRPr>
                <a:solidFill>
                  <a:srgbClr val="F9F8F5"/>
                </a:solidFill>
              </a:defRPr>
            </a:lvl7pPr>
            <a:lvl8pPr lvl="7" rtl="0">
              <a:buNone/>
              <a:defRPr>
                <a:solidFill>
                  <a:srgbClr val="F9F8F5"/>
                </a:solidFill>
              </a:defRPr>
            </a:lvl8pPr>
            <a:lvl9pPr lvl="8" rtl="0">
              <a:buNone/>
              <a:defRPr>
                <a:solidFill>
                  <a:srgbClr val="F9F8F5"/>
                </a:solidFill>
              </a:defRPr>
            </a:lvl9pPr>
          </a:lstStyle>
          <a:p>
            <a:pPr indent="0" lvl="0" marL="0" rtl="0" algn="r">
              <a:spcBef>
                <a:spcPts val="0"/>
              </a:spcBef>
              <a:spcAft>
                <a:spcPts val="0"/>
              </a:spcAft>
              <a:buNone/>
            </a:pPr>
            <a:fld id="{00000000-1234-1234-1234-123412341234}" type="slidenum">
              <a:rPr lang="en"/>
              <a:t>‹#›</a:t>
            </a:fld>
            <a:endParaRPr/>
          </a:p>
        </p:txBody>
      </p:sp>
      <p:cxnSp>
        <p:nvCxnSpPr>
          <p:cNvPr id="24" name="Google Shape;24;p4"/>
          <p:cNvCxnSpPr/>
          <p:nvPr/>
        </p:nvCxnSpPr>
        <p:spPr>
          <a:xfrm rot="10800000">
            <a:off x="353550" y="473550"/>
            <a:ext cx="8436900" cy="0"/>
          </a:xfrm>
          <a:prstGeom prst="straightConnector1">
            <a:avLst/>
          </a:prstGeom>
          <a:noFill/>
          <a:ln cap="flat" cmpd="sng" w="9525">
            <a:solidFill>
              <a:srgbClr val="EFEFEF"/>
            </a:solidFill>
            <a:prstDash val="solid"/>
            <a:round/>
            <a:headEnd len="med" w="med" type="none"/>
            <a:tailEnd len="med" w="med" type="none"/>
          </a:ln>
        </p:spPr>
      </p:cxnSp>
      <p:sp>
        <p:nvSpPr>
          <p:cNvPr id="25" name="Google Shape;25;p4"/>
          <p:cNvSpPr txBox="1"/>
          <p:nvPr>
            <p:ph idx="2" type="sldNum"/>
          </p:nvPr>
        </p:nvSpPr>
        <p:spPr>
          <a:xfrm>
            <a:off x="8301858" y="4663217"/>
            <a:ext cx="548700" cy="393600"/>
          </a:xfrm>
          <a:prstGeom prst="rect">
            <a:avLst/>
          </a:prstGeom>
        </p:spPr>
        <p:txBody>
          <a:bodyPr anchorCtr="0" anchor="ctr" bIns="0" lIns="0" spcFirstLastPara="1" rIns="0" wrap="square" tIns="0">
            <a:normAutofit/>
          </a:bodyPr>
          <a:lstStyle>
            <a:lvl1pPr lvl="0" rtl="0">
              <a:buNone/>
              <a:defRPr i="1" sz="1200">
                <a:solidFill>
                  <a:srgbClr val="6C706F"/>
                </a:solidFill>
                <a:latin typeface="Spectral Light"/>
                <a:ea typeface="Spectral Light"/>
                <a:cs typeface="Spectral Light"/>
                <a:sym typeface="Spectral Light"/>
              </a:defRPr>
            </a:lvl1pPr>
            <a:lvl2pPr lvl="1" rtl="0">
              <a:buNone/>
              <a:defRPr i="1" sz="1200">
                <a:solidFill>
                  <a:srgbClr val="6C706F"/>
                </a:solidFill>
                <a:latin typeface="Spectral Light"/>
                <a:ea typeface="Spectral Light"/>
                <a:cs typeface="Spectral Light"/>
                <a:sym typeface="Spectral Light"/>
              </a:defRPr>
            </a:lvl2pPr>
            <a:lvl3pPr lvl="2" rtl="0">
              <a:buNone/>
              <a:defRPr i="1" sz="1200">
                <a:solidFill>
                  <a:srgbClr val="6C706F"/>
                </a:solidFill>
                <a:latin typeface="Spectral Light"/>
                <a:ea typeface="Spectral Light"/>
                <a:cs typeface="Spectral Light"/>
                <a:sym typeface="Spectral Light"/>
              </a:defRPr>
            </a:lvl3pPr>
            <a:lvl4pPr lvl="3" rtl="0">
              <a:buNone/>
              <a:defRPr i="1" sz="1200">
                <a:solidFill>
                  <a:srgbClr val="6C706F"/>
                </a:solidFill>
                <a:latin typeface="Spectral Light"/>
                <a:ea typeface="Spectral Light"/>
                <a:cs typeface="Spectral Light"/>
                <a:sym typeface="Spectral Light"/>
              </a:defRPr>
            </a:lvl4pPr>
            <a:lvl5pPr lvl="4" rtl="0">
              <a:buNone/>
              <a:defRPr i="1" sz="1200">
                <a:solidFill>
                  <a:srgbClr val="6C706F"/>
                </a:solidFill>
                <a:latin typeface="Spectral Light"/>
                <a:ea typeface="Spectral Light"/>
                <a:cs typeface="Spectral Light"/>
                <a:sym typeface="Spectral Light"/>
              </a:defRPr>
            </a:lvl5pPr>
            <a:lvl6pPr lvl="5" rtl="0">
              <a:buNone/>
              <a:defRPr i="1" sz="1200">
                <a:solidFill>
                  <a:srgbClr val="6C706F"/>
                </a:solidFill>
                <a:latin typeface="Spectral Light"/>
                <a:ea typeface="Spectral Light"/>
                <a:cs typeface="Spectral Light"/>
                <a:sym typeface="Spectral Light"/>
              </a:defRPr>
            </a:lvl6pPr>
            <a:lvl7pPr lvl="6" rtl="0">
              <a:buNone/>
              <a:defRPr i="1" sz="1200">
                <a:solidFill>
                  <a:srgbClr val="6C706F"/>
                </a:solidFill>
                <a:latin typeface="Spectral Light"/>
                <a:ea typeface="Spectral Light"/>
                <a:cs typeface="Spectral Light"/>
                <a:sym typeface="Spectral Light"/>
              </a:defRPr>
            </a:lvl7pPr>
            <a:lvl8pPr lvl="7" rtl="0">
              <a:buNone/>
              <a:defRPr i="1" sz="1200">
                <a:solidFill>
                  <a:srgbClr val="6C706F"/>
                </a:solidFill>
                <a:latin typeface="Spectral Light"/>
                <a:ea typeface="Spectral Light"/>
                <a:cs typeface="Spectral Light"/>
                <a:sym typeface="Spectral Light"/>
              </a:defRPr>
            </a:lvl8pPr>
            <a:lvl9pPr lvl="8" rtl="0">
              <a:buNone/>
              <a:defRPr i="1" sz="1200">
                <a:solidFill>
                  <a:srgbClr val="6C706F"/>
                </a:solidFill>
                <a:latin typeface="Spectral Light"/>
                <a:ea typeface="Spectral Light"/>
                <a:cs typeface="Spectral Light"/>
                <a:sym typeface="Spectral Light"/>
              </a:defRPr>
            </a:lvl9pPr>
          </a:lstStyle>
          <a:p>
            <a:pPr indent="0" lvl="0" marL="0" rtl="0" algn="r">
              <a:spcBef>
                <a:spcPts val="0"/>
              </a:spcBef>
              <a:spcAft>
                <a:spcPts val="0"/>
              </a:spcAft>
              <a:buNone/>
            </a:pPr>
            <a:fld id="{00000000-1234-1234-1234-123412341234}" type="slidenum">
              <a:rPr lang="en"/>
              <a:t>‹#›</a:t>
            </a:fld>
            <a:endParaRPr/>
          </a:p>
        </p:txBody>
      </p:sp>
      <p:sp>
        <p:nvSpPr>
          <p:cNvPr id="26" name="Google Shape;26;p4"/>
          <p:cNvSpPr txBox="1"/>
          <p:nvPr/>
        </p:nvSpPr>
        <p:spPr>
          <a:xfrm>
            <a:off x="2810850" y="187375"/>
            <a:ext cx="3522300" cy="162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t/>
            </a:r>
            <a:endParaRPr i="1" sz="1200">
              <a:solidFill>
                <a:srgbClr val="6C706F"/>
              </a:solidFill>
              <a:latin typeface="Spectral Light"/>
              <a:ea typeface="Spectral Light"/>
              <a:cs typeface="Spectral Light"/>
              <a:sym typeface="Spectral Light"/>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ey pullout">
  <p:cSld name="TITLE_1_1">
    <p:bg>
      <p:bgPr>
        <a:solidFill>
          <a:srgbClr val="F9F8F5"/>
        </a:solidFill>
      </p:bgPr>
    </p:bg>
    <p:spTree>
      <p:nvGrpSpPr>
        <p:cNvPr id="27" name="Shape 27"/>
        <p:cNvGrpSpPr/>
        <p:nvPr/>
      </p:nvGrpSpPr>
      <p:grpSpPr>
        <a:xfrm>
          <a:off x="0" y="0"/>
          <a:ext cx="0" cy="0"/>
          <a:chOff x="0" y="0"/>
          <a:chExt cx="0" cy="0"/>
        </a:xfrm>
      </p:grpSpPr>
      <p:sp>
        <p:nvSpPr>
          <p:cNvPr id="28" name="Google Shape;28;p5"/>
          <p:cNvSpPr txBox="1"/>
          <p:nvPr>
            <p:ph type="ctrTitle"/>
          </p:nvPr>
        </p:nvSpPr>
        <p:spPr>
          <a:xfrm>
            <a:off x="413650" y="2273550"/>
            <a:ext cx="8436900" cy="596400"/>
          </a:xfrm>
          <a:prstGeom prst="rect">
            <a:avLst/>
          </a:prstGeom>
        </p:spPr>
        <p:txBody>
          <a:bodyPr anchorCtr="0" anchor="ctr" bIns="0" lIns="0" spcFirstLastPara="1" rIns="0" wrap="square" tIns="0">
            <a:noAutofit/>
          </a:bodyPr>
          <a:lstStyle>
            <a:lvl1pPr lvl="0" rtl="0" algn="ctr">
              <a:spcBef>
                <a:spcPts val="0"/>
              </a:spcBef>
              <a:spcAft>
                <a:spcPts val="0"/>
              </a:spcAft>
              <a:buClr>
                <a:srgbClr val="09100F"/>
              </a:buClr>
              <a:buSzPts val="2800"/>
              <a:buFont typeface="Poppins SemiBold"/>
              <a:buNone/>
              <a:defRPr>
                <a:solidFill>
                  <a:srgbClr val="09100F"/>
                </a:solidFill>
                <a:latin typeface="Poppins SemiBold"/>
                <a:ea typeface="Poppins SemiBold"/>
                <a:cs typeface="Poppins SemiBold"/>
                <a:sym typeface="Poppins SemiBold"/>
              </a:defRPr>
            </a:lvl1pPr>
            <a:lvl2pPr lvl="1" rtl="0" algn="ctr">
              <a:spcBef>
                <a:spcPts val="1000"/>
              </a:spcBef>
              <a:spcAft>
                <a:spcPts val="0"/>
              </a:spcAft>
              <a:buClr>
                <a:srgbClr val="09100F"/>
              </a:buClr>
              <a:buSzPts val="2800"/>
              <a:buFont typeface="Poppins SemiBold"/>
              <a:buNone/>
              <a:defRPr>
                <a:solidFill>
                  <a:srgbClr val="09100F"/>
                </a:solidFill>
                <a:latin typeface="Poppins SemiBold"/>
                <a:ea typeface="Poppins SemiBold"/>
                <a:cs typeface="Poppins SemiBold"/>
                <a:sym typeface="Poppins SemiBold"/>
              </a:defRPr>
            </a:lvl2pPr>
            <a:lvl3pPr lvl="2" rtl="0" algn="ctr">
              <a:spcBef>
                <a:spcPts val="1000"/>
              </a:spcBef>
              <a:spcAft>
                <a:spcPts val="0"/>
              </a:spcAft>
              <a:buClr>
                <a:srgbClr val="09100F"/>
              </a:buClr>
              <a:buSzPts val="2800"/>
              <a:buFont typeface="Poppins SemiBold"/>
              <a:buNone/>
              <a:defRPr>
                <a:solidFill>
                  <a:srgbClr val="09100F"/>
                </a:solidFill>
                <a:latin typeface="Poppins SemiBold"/>
                <a:ea typeface="Poppins SemiBold"/>
                <a:cs typeface="Poppins SemiBold"/>
                <a:sym typeface="Poppins SemiBold"/>
              </a:defRPr>
            </a:lvl3pPr>
            <a:lvl4pPr lvl="3" rtl="0" algn="ctr">
              <a:spcBef>
                <a:spcPts val="1000"/>
              </a:spcBef>
              <a:spcAft>
                <a:spcPts val="0"/>
              </a:spcAft>
              <a:buClr>
                <a:srgbClr val="09100F"/>
              </a:buClr>
              <a:buSzPts val="2800"/>
              <a:buFont typeface="Poppins SemiBold"/>
              <a:buNone/>
              <a:defRPr>
                <a:solidFill>
                  <a:srgbClr val="09100F"/>
                </a:solidFill>
                <a:latin typeface="Poppins SemiBold"/>
                <a:ea typeface="Poppins SemiBold"/>
                <a:cs typeface="Poppins SemiBold"/>
                <a:sym typeface="Poppins SemiBold"/>
              </a:defRPr>
            </a:lvl4pPr>
            <a:lvl5pPr lvl="4" rtl="0" algn="ctr">
              <a:spcBef>
                <a:spcPts val="1000"/>
              </a:spcBef>
              <a:spcAft>
                <a:spcPts val="0"/>
              </a:spcAft>
              <a:buClr>
                <a:srgbClr val="09100F"/>
              </a:buClr>
              <a:buSzPts val="2800"/>
              <a:buFont typeface="Poppins SemiBold"/>
              <a:buNone/>
              <a:defRPr>
                <a:solidFill>
                  <a:srgbClr val="09100F"/>
                </a:solidFill>
                <a:latin typeface="Poppins SemiBold"/>
                <a:ea typeface="Poppins SemiBold"/>
                <a:cs typeface="Poppins SemiBold"/>
                <a:sym typeface="Poppins SemiBold"/>
              </a:defRPr>
            </a:lvl5pPr>
            <a:lvl6pPr lvl="5" rtl="0" algn="ctr">
              <a:spcBef>
                <a:spcPts val="1000"/>
              </a:spcBef>
              <a:spcAft>
                <a:spcPts val="0"/>
              </a:spcAft>
              <a:buClr>
                <a:srgbClr val="09100F"/>
              </a:buClr>
              <a:buSzPts val="2800"/>
              <a:buFont typeface="Poppins SemiBold"/>
              <a:buNone/>
              <a:defRPr>
                <a:solidFill>
                  <a:srgbClr val="09100F"/>
                </a:solidFill>
                <a:latin typeface="Poppins SemiBold"/>
                <a:ea typeface="Poppins SemiBold"/>
                <a:cs typeface="Poppins SemiBold"/>
                <a:sym typeface="Poppins SemiBold"/>
              </a:defRPr>
            </a:lvl6pPr>
            <a:lvl7pPr lvl="6" rtl="0" algn="ctr">
              <a:spcBef>
                <a:spcPts val="1000"/>
              </a:spcBef>
              <a:spcAft>
                <a:spcPts val="0"/>
              </a:spcAft>
              <a:buClr>
                <a:srgbClr val="09100F"/>
              </a:buClr>
              <a:buSzPts val="2800"/>
              <a:buFont typeface="Poppins SemiBold"/>
              <a:buNone/>
              <a:defRPr>
                <a:solidFill>
                  <a:srgbClr val="09100F"/>
                </a:solidFill>
                <a:latin typeface="Poppins SemiBold"/>
                <a:ea typeface="Poppins SemiBold"/>
                <a:cs typeface="Poppins SemiBold"/>
                <a:sym typeface="Poppins SemiBold"/>
              </a:defRPr>
            </a:lvl7pPr>
            <a:lvl8pPr lvl="7" rtl="0" algn="ctr">
              <a:spcBef>
                <a:spcPts val="1000"/>
              </a:spcBef>
              <a:spcAft>
                <a:spcPts val="0"/>
              </a:spcAft>
              <a:buClr>
                <a:srgbClr val="09100F"/>
              </a:buClr>
              <a:buSzPts val="2800"/>
              <a:buFont typeface="Poppins SemiBold"/>
              <a:buNone/>
              <a:defRPr>
                <a:solidFill>
                  <a:srgbClr val="09100F"/>
                </a:solidFill>
                <a:latin typeface="Poppins SemiBold"/>
                <a:ea typeface="Poppins SemiBold"/>
                <a:cs typeface="Poppins SemiBold"/>
                <a:sym typeface="Poppins SemiBold"/>
              </a:defRPr>
            </a:lvl8pPr>
            <a:lvl9pPr lvl="8" rtl="0" algn="ctr">
              <a:spcBef>
                <a:spcPts val="1000"/>
              </a:spcBef>
              <a:spcAft>
                <a:spcPts val="1000"/>
              </a:spcAft>
              <a:buClr>
                <a:srgbClr val="09100F"/>
              </a:buClr>
              <a:buSzPts val="2800"/>
              <a:buFont typeface="Poppins SemiBold"/>
              <a:buNone/>
              <a:defRPr>
                <a:solidFill>
                  <a:srgbClr val="09100F"/>
                </a:solidFill>
                <a:latin typeface="Poppins SemiBold"/>
                <a:ea typeface="Poppins SemiBold"/>
                <a:cs typeface="Poppins SemiBold"/>
                <a:sym typeface="Poppins SemiBold"/>
              </a:defRPr>
            </a:lvl9pPr>
          </a:lstStyle>
          <a:p/>
        </p:txBody>
      </p:sp>
      <p:sp>
        <p:nvSpPr>
          <p:cNvPr id="29" name="Google Shape;29;p5"/>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lvl1pPr lvl="0" rtl="0">
              <a:buNone/>
              <a:defRPr i="1" sz="1200">
                <a:solidFill>
                  <a:srgbClr val="6C706F"/>
                </a:solidFill>
                <a:latin typeface="Spectral Light"/>
                <a:ea typeface="Spectral Light"/>
                <a:cs typeface="Spectral Light"/>
                <a:sym typeface="Spectral Light"/>
              </a:defRPr>
            </a:lvl1pPr>
            <a:lvl2pPr lvl="1" rtl="0">
              <a:buNone/>
              <a:defRPr i="1" sz="1200">
                <a:solidFill>
                  <a:srgbClr val="6C706F"/>
                </a:solidFill>
                <a:latin typeface="Spectral Light"/>
                <a:ea typeface="Spectral Light"/>
                <a:cs typeface="Spectral Light"/>
                <a:sym typeface="Spectral Light"/>
              </a:defRPr>
            </a:lvl2pPr>
            <a:lvl3pPr lvl="2" rtl="0">
              <a:buNone/>
              <a:defRPr i="1" sz="1200">
                <a:solidFill>
                  <a:srgbClr val="6C706F"/>
                </a:solidFill>
                <a:latin typeface="Spectral Light"/>
                <a:ea typeface="Spectral Light"/>
                <a:cs typeface="Spectral Light"/>
                <a:sym typeface="Spectral Light"/>
              </a:defRPr>
            </a:lvl3pPr>
            <a:lvl4pPr lvl="3" rtl="0">
              <a:buNone/>
              <a:defRPr i="1" sz="1200">
                <a:solidFill>
                  <a:srgbClr val="6C706F"/>
                </a:solidFill>
                <a:latin typeface="Spectral Light"/>
                <a:ea typeface="Spectral Light"/>
                <a:cs typeface="Spectral Light"/>
                <a:sym typeface="Spectral Light"/>
              </a:defRPr>
            </a:lvl4pPr>
            <a:lvl5pPr lvl="4" rtl="0">
              <a:buNone/>
              <a:defRPr i="1" sz="1200">
                <a:solidFill>
                  <a:srgbClr val="6C706F"/>
                </a:solidFill>
                <a:latin typeface="Spectral Light"/>
                <a:ea typeface="Spectral Light"/>
                <a:cs typeface="Spectral Light"/>
                <a:sym typeface="Spectral Light"/>
              </a:defRPr>
            </a:lvl5pPr>
            <a:lvl6pPr lvl="5" rtl="0">
              <a:buNone/>
              <a:defRPr i="1" sz="1200">
                <a:solidFill>
                  <a:srgbClr val="6C706F"/>
                </a:solidFill>
                <a:latin typeface="Spectral Light"/>
                <a:ea typeface="Spectral Light"/>
                <a:cs typeface="Spectral Light"/>
                <a:sym typeface="Spectral Light"/>
              </a:defRPr>
            </a:lvl6pPr>
            <a:lvl7pPr lvl="6" rtl="0">
              <a:buNone/>
              <a:defRPr i="1" sz="1200">
                <a:solidFill>
                  <a:srgbClr val="6C706F"/>
                </a:solidFill>
                <a:latin typeface="Spectral Light"/>
                <a:ea typeface="Spectral Light"/>
                <a:cs typeface="Spectral Light"/>
                <a:sym typeface="Spectral Light"/>
              </a:defRPr>
            </a:lvl7pPr>
            <a:lvl8pPr lvl="7" rtl="0">
              <a:buNone/>
              <a:defRPr i="1" sz="1200">
                <a:solidFill>
                  <a:srgbClr val="6C706F"/>
                </a:solidFill>
                <a:latin typeface="Spectral Light"/>
                <a:ea typeface="Spectral Light"/>
                <a:cs typeface="Spectral Light"/>
                <a:sym typeface="Spectral Light"/>
              </a:defRPr>
            </a:lvl8pPr>
            <a:lvl9pPr lvl="8" rtl="0">
              <a:buNone/>
              <a:defRPr i="1" sz="1200">
                <a:solidFill>
                  <a:srgbClr val="6C706F"/>
                </a:solidFill>
                <a:latin typeface="Spectral Light"/>
                <a:ea typeface="Spectral Light"/>
                <a:cs typeface="Spectral Light"/>
                <a:sym typeface="Spectral Light"/>
              </a:defRPr>
            </a:lvl9pPr>
          </a:lstStyle>
          <a:p>
            <a:pPr indent="0" lvl="0" marL="0" rtl="0" algn="r">
              <a:spcBef>
                <a:spcPts val="0"/>
              </a:spcBef>
              <a:spcAft>
                <a:spcPts val="0"/>
              </a:spcAft>
              <a:buNone/>
            </a:pPr>
            <a:fld id="{00000000-1234-1234-1234-123412341234}" type="slidenum">
              <a:rPr lang="en"/>
              <a:t>‹#›</a:t>
            </a:fld>
            <a:endParaRPr/>
          </a:p>
        </p:txBody>
      </p:sp>
      <p:cxnSp>
        <p:nvCxnSpPr>
          <p:cNvPr id="30" name="Google Shape;30;p5"/>
          <p:cNvCxnSpPr/>
          <p:nvPr/>
        </p:nvCxnSpPr>
        <p:spPr>
          <a:xfrm rot="10800000">
            <a:off x="353550" y="473550"/>
            <a:ext cx="8436900" cy="0"/>
          </a:xfrm>
          <a:prstGeom prst="straightConnector1">
            <a:avLst/>
          </a:prstGeom>
          <a:noFill/>
          <a:ln cap="flat" cmpd="sng" w="9525">
            <a:solidFill>
              <a:srgbClr val="EFEFEF"/>
            </a:solidFill>
            <a:prstDash val="solid"/>
            <a:round/>
            <a:headEnd len="med" w="med" type="none"/>
            <a:tailEnd len="med" w="med" type="none"/>
          </a:ln>
        </p:spPr>
      </p:cxnSp>
      <p:sp>
        <p:nvSpPr>
          <p:cNvPr id="31" name="Google Shape;31;p5"/>
          <p:cNvSpPr txBox="1"/>
          <p:nvPr/>
        </p:nvSpPr>
        <p:spPr>
          <a:xfrm>
            <a:off x="2810850" y="187375"/>
            <a:ext cx="3522300" cy="162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t/>
            </a:r>
            <a:endParaRPr i="1" sz="1200">
              <a:solidFill>
                <a:srgbClr val="6C706F"/>
              </a:solidFill>
              <a:latin typeface="Spectral Light"/>
              <a:ea typeface="Spectral Light"/>
              <a:cs typeface="Spectral Light"/>
              <a:sym typeface="Spectral Light"/>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_1">
    <p:bg>
      <p:bgPr>
        <a:solidFill>
          <a:srgbClr val="F9F8F5"/>
        </a:solidFill>
      </p:bgPr>
    </p:bg>
    <p:spTree>
      <p:nvGrpSpPr>
        <p:cNvPr id="32" name="Shape 32"/>
        <p:cNvGrpSpPr/>
        <p:nvPr/>
      </p:nvGrpSpPr>
      <p:grpSpPr>
        <a:xfrm>
          <a:off x="0" y="0"/>
          <a:ext cx="0" cy="0"/>
          <a:chOff x="0" y="0"/>
          <a:chExt cx="0" cy="0"/>
        </a:xfrm>
      </p:grpSpPr>
      <p:sp>
        <p:nvSpPr>
          <p:cNvPr id="33" name="Google Shape;33;p6"/>
          <p:cNvSpPr txBox="1"/>
          <p:nvPr>
            <p:ph type="ctrTitle"/>
          </p:nvPr>
        </p:nvSpPr>
        <p:spPr>
          <a:xfrm>
            <a:off x="413650" y="2030150"/>
            <a:ext cx="8436900" cy="596400"/>
          </a:xfrm>
          <a:prstGeom prst="rect">
            <a:avLst/>
          </a:prstGeom>
        </p:spPr>
        <p:txBody>
          <a:bodyPr anchorCtr="0" anchor="ctr" bIns="0" lIns="0" spcFirstLastPara="1" rIns="0" wrap="square" tIns="0">
            <a:noAutofit/>
          </a:bodyPr>
          <a:lstStyle>
            <a:lvl1pPr lvl="0" rtl="0" algn="ctr">
              <a:lnSpc>
                <a:spcPct val="115000"/>
              </a:lnSpc>
              <a:spcBef>
                <a:spcPts val="0"/>
              </a:spcBef>
              <a:spcAft>
                <a:spcPts val="0"/>
              </a:spcAft>
              <a:buClr>
                <a:srgbClr val="09100F"/>
              </a:buClr>
              <a:buSzPts val="2400"/>
              <a:buFont typeface="Poppins SemiBold"/>
              <a:buNone/>
              <a:defRPr sz="2400">
                <a:solidFill>
                  <a:srgbClr val="09100F"/>
                </a:solidFill>
                <a:latin typeface="Poppins SemiBold"/>
                <a:ea typeface="Poppins SemiBold"/>
                <a:cs typeface="Poppins SemiBold"/>
                <a:sym typeface="Poppins SemiBold"/>
              </a:defRPr>
            </a:lvl1pPr>
            <a:lvl2pPr lvl="1" rtl="0" algn="ctr">
              <a:lnSpc>
                <a:spcPct val="115000"/>
              </a:lnSpc>
              <a:spcBef>
                <a:spcPts val="1000"/>
              </a:spcBef>
              <a:spcAft>
                <a:spcPts val="0"/>
              </a:spcAft>
              <a:buClr>
                <a:srgbClr val="09100F"/>
              </a:buClr>
              <a:buSzPts val="2400"/>
              <a:buFont typeface="Poppins SemiBold"/>
              <a:buNone/>
              <a:defRPr sz="2400">
                <a:solidFill>
                  <a:srgbClr val="09100F"/>
                </a:solidFill>
                <a:latin typeface="Poppins SemiBold"/>
                <a:ea typeface="Poppins SemiBold"/>
                <a:cs typeface="Poppins SemiBold"/>
                <a:sym typeface="Poppins SemiBold"/>
              </a:defRPr>
            </a:lvl2pPr>
            <a:lvl3pPr lvl="2" rtl="0" algn="ctr">
              <a:lnSpc>
                <a:spcPct val="115000"/>
              </a:lnSpc>
              <a:spcBef>
                <a:spcPts val="1000"/>
              </a:spcBef>
              <a:spcAft>
                <a:spcPts val="0"/>
              </a:spcAft>
              <a:buClr>
                <a:srgbClr val="09100F"/>
              </a:buClr>
              <a:buSzPts val="2400"/>
              <a:buFont typeface="Poppins SemiBold"/>
              <a:buNone/>
              <a:defRPr sz="2400">
                <a:solidFill>
                  <a:srgbClr val="09100F"/>
                </a:solidFill>
                <a:latin typeface="Poppins SemiBold"/>
                <a:ea typeface="Poppins SemiBold"/>
                <a:cs typeface="Poppins SemiBold"/>
                <a:sym typeface="Poppins SemiBold"/>
              </a:defRPr>
            </a:lvl3pPr>
            <a:lvl4pPr lvl="3" rtl="0" algn="ctr">
              <a:lnSpc>
                <a:spcPct val="115000"/>
              </a:lnSpc>
              <a:spcBef>
                <a:spcPts val="1000"/>
              </a:spcBef>
              <a:spcAft>
                <a:spcPts val="0"/>
              </a:spcAft>
              <a:buClr>
                <a:srgbClr val="09100F"/>
              </a:buClr>
              <a:buSzPts val="2400"/>
              <a:buFont typeface="Poppins SemiBold"/>
              <a:buNone/>
              <a:defRPr sz="2400">
                <a:solidFill>
                  <a:srgbClr val="09100F"/>
                </a:solidFill>
                <a:latin typeface="Poppins SemiBold"/>
                <a:ea typeface="Poppins SemiBold"/>
                <a:cs typeface="Poppins SemiBold"/>
                <a:sym typeface="Poppins SemiBold"/>
              </a:defRPr>
            </a:lvl4pPr>
            <a:lvl5pPr lvl="4" rtl="0" algn="ctr">
              <a:lnSpc>
                <a:spcPct val="115000"/>
              </a:lnSpc>
              <a:spcBef>
                <a:spcPts val="1000"/>
              </a:spcBef>
              <a:spcAft>
                <a:spcPts val="0"/>
              </a:spcAft>
              <a:buClr>
                <a:srgbClr val="09100F"/>
              </a:buClr>
              <a:buSzPts val="2400"/>
              <a:buFont typeface="Poppins SemiBold"/>
              <a:buNone/>
              <a:defRPr sz="2400">
                <a:solidFill>
                  <a:srgbClr val="09100F"/>
                </a:solidFill>
                <a:latin typeface="Poppins SemiBold"/>
                <a:ea typeface="Poppins SemiBold"/>
                <a:cs typeface="Poppins SemiBold"/>
                <a:sym typeface="Poppins SemiBold"/>
              </a:defRPr>
            </a:lvl5pPr>
            <a:lvl6pPr lvl="5" rtl="0" algn="ctr">
              <a:lnSpc>
                <a:spcPct val="115000"/>
              </a:lnSpc>
              <a:spcBef>
                <a:spcPts val="1000"/>
              </a:spcBef>
              <a:spcAft>
                <a:spcPts val="0"/>
              </a:spcAft>
              <a:buClr>
                <a:srgbClr val="09100F"/>
              </a:buClr>
              <a:buSzPts val="2400"/>
              <a:buFont typeface="Poppins SemiBold"/>
              <a:buNone/>
              <a:defRPr sz="2400">
                <a:solidFill>
                  <a:srgbClr val="09100F"/>
                </a:solidFill>
                <a:latin typeface="Poppins SemiBold"/>
                <a:ea typeface="Poppins SemiBold"/>
                <a:cs typeface="Poppins SemiBold"/>
                <a:sym typeface="Poppins SemiBold"/>
              </a:defRPr>
            </a:lvl6pPr>
            <a:lvl7pPr lvl="6" rtl="0" algn="ctr">
              <a:lnSpc>
                <a:spcPct val="115000"/>
              </a:lnSpc>
              <a:spcBef>
                <a:spcPts val="1000"/>
              </a:spcBef>
              <a:spcAft>
                <a:spcPts val="0"/>
              </a:spcAft>
              <a:buClr>
                <a:srgbClr val="09100F"/>
              </a:buClr>
              <a:buSzPts val="2400"/>
              <a:buFont typeface="Poppins SemiBold"/>
              <a:buNone/>
              <a:defRPr sz="2400">
                <a:solidFill>
                  <a:srgbClr val="09100F"/>
                </a:solidFill>
                <a:latin typeface="Poppins SemiBold"/>
                <a:ea typeface="Poppins SemiBold"/>
                <a:cs typeface="Poppins SemiBold"/>
                <a:sym typeface="Poppins SemiBold"/>
              </a:defRPr>
            </a:lvl7pPr>
            <a:lvl8pPr lvl="7" rtl="0" algn="ctr">
              <a:lnSpc>
                <a:spcPct val="115000"/>
              </a:lnSpc>
              <a:spcBef>
                <a:spcPts val="1000"/>
              </a:spcBef>
              <a:spcAft>
                <a:spcPts val="0"/>
              </a:spcAft>
              <a:buClr>
                <a:srgbClr val="09100F"/>
              </a:buClr>
              <a:buSzPts val="2400"/>
              <a:buFont typeface="Poppins SemiBold"/>
              <a:buNone/>
              <a:defRPr sz="2400">
                <a:solidFill>
                  <a:srgbClr val="09100F"/>
                </a:solidFill>
                <a:latin typeface="Poppins SemiBold"/>
                <a:ea typeface="Poppins SemiBold"/>
                <a:cs typeface="Poppins SemiBold"/>
                <a:sym typeface="Poppins SemiBold"/>
              </a:defRPr>
            </a:lvl8pPr>
            <a:lvl9pPr lvl="8" rtl="0" algn="ctr">
              <a:lnSpc>
                <a:spcPct val="115000"/>
              </a:lnSpc>
              <a:spcBef>
                <a:spcPts val="1000"/>
              </a:spcBef>
              <a:spcAft>
                <a:spcPts val="1000"/>
              </a:spcAft>
              <a:buClr>
                <a:srgbClr val="09100F"/>
              </a:buClr>
              <a:buSzPts val="2400"/>
              <a:buFont typeface="Poppins SemiBold"/>
              <a:buNone/>
              <a:defRPr sz="2400">
                <a:solidFill>
                  <a:srgbClr val="09100F"/>
                </a:solidFill>
                <a:latin typeface="Poppins SemiBold"/>
                <a:ea typeface="Poppins SemiBold"/>
                <a:cs typeface="Poppins SemiBold"/>
                <a:sym typeface="Poppins SemiBold"/>
              </a:defRPr>
            </a:lvl9pPr>
          </a:lstStyle>
          <a:p/>
        </p:txBody>
      </p:sp>
      <p:sp>
        <p:nvSpPr>
          <p:cNvPr id="34" name="Google Shape;34;p6"/>
          <p:cNvSpPr txBox="1"/>
          <p:nvPr>
            <p:ph idx="1" type="subTitle"/>
          </p:nvPr>
        </p:nvSpPr>
        <p:spPr>
          <a:xfrm>
            <a:off x="413650" y="4183150"/>
            <a:ext cx="8520600" cy="3936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Clr>
                <a:srgbClr val="09100F"/>
              </a:buClr>
              <a:buSzPts val="1400"/>
              <a:buFont typeface="Poppins Light"/>
              <a:buNone/>
              <a:defRPr sz="1400">
                <a:solidFill>
                  <a:srgbClr val="09100F"/>
                </a:solidFill>
                <a:latin typeface="Poppins Light"/>
                <a:ea typeface="Poppins Light"/>
                <a:cs typeface="Poppins Light"/>
                <a:sym typeface="Poppins Light"/>
              </a:defRPr>
            </a:lvl1pPr>
            <a:lvl2pPr lvl="1" rtl="0" algn="ctr">
              <a:lnSpc>
                <a:spcPct val="100000"/>
              </a:lnSpc>
              <a:spcBef>
                <a:spcPts val="0"/>
              </a:spcBef>
              <a:spcAft>
                <a:spcPts val="0"/>
              </a:spcAft>
              <a:buClr>
                <a:srgbClr val="09100F"/>
              </a:buClr>
              <a:buSzPts val="1400"/>
              <a:buFont typeface="Poppins Light"/>
              <a:buNone/>
              <a:defRPr>
                <a:solidFill>
                  <a:srgbClr val="09100F"/>
                </a:solidFill>
                <a:latin typeface="Poppins Light"/>
                <a:ea typeface="Poppins Light"/>
                <a:cs typeface="Poppins Light"/>
                <a:sym typeface="Poppins Light"/>
              </a:defRPr>
            </a:lvl2pPr>
            <a:lvl3pPr lvl="2" rtl="0" algn="ctr">
              <a:lnSpc>
                <a:spcPct val="100000"/>
              </a:lnSpc>
              <a:spcBef>
                <a:spcPts val="0"/>
              </a:spcBef>
              <a:spcAft>
                <a:spcPts val="0"/>
              </a:spcAft>
              <a:buClr>
                <a:srgbClr val="09100F"/>
              </a:buClr>
              <a:buSzPts val="1400"/>
              <a:buFont typeface="Poppins Light"/>
              <a:buNone/>
              <a:defRPr>
                <a:solidFill>
                  <a:srgbClr val="09100F"/>
                </a:solidFill>
                <a:latin typeface="Poppins Light"/>
                <a:ea typeface="Poppins Light"/>
                <a:cs typeface="Poppins Light"/>
                <a:sym typeface="Poppins Light"/>
              </a:defRPr>
            </a:lvl3pPr>
            <a:lvl4pPr lvl="3" rtl="0" algn="ctr">
              <a:lnSpc>
                <a:spcPct val="100000"/>
              </a:lnSpc>
              <a:spcBef>
                <a:spcPts val="0"/>
              </a:spcBef>
              <a:spcAft>
                <a:spcPts val="0"/>
              </a:spcAft>
              <a:buClr>
                <a:srgbClr val="09100F"/>
              </a:buClr>
              <a:buSzPts val="1400"/>
              <a:buFont typeface="Poppins Light"/>
              <a:buNone/>
              <a:defRPr>
                <a:solidFill>
                  <a:srgbClr val="09100F"/>
                </a:solidFill>
                <a:latin typeface="Poppins Light"/>
                <a:ea typeface="Poppins Light"/>
                <a:cs typeface="Poppins Light"/>
                <a:sym typeface="Poppins Light"/>
              </a:defRPr>
            </a:lvl4pPr>
            <a:lvl5pPr lvl="4" rtl="0" algn="ctr">
              <a:lnSpc>
                <a:spcPct val="100000"/>
              </a:lnSpc>
              <a:spcBef>
                <a:spcPts val="0"/>
              </a:spcBef>
              <a:spcAft>
                <a:spcPts val="0"/>
              </a:spcAft>
              <a:buClr>
                <a:srgbClr val="09100F"/>
              </a:buClr>
              <a:buSzPts val="1400"/>
              <a:buFont typeface="Poppins Light"/>
              <a:buNone/>
              <a:defRPr>
                <a:solidFill>
                  <a:srgbClr val="09100F"/>
                </a:solidFill>
                <a:latin typeface="Poppins Light"/>
                <a:ea typeface="Poppins Light"/>
                <a:cs typeface="Poppins Light"/>
                <a:sym typeface="Poppins Light"/>
              </a:defRPr>
            </a:lvl5pPr>
            <a:lvl6pPr lvl="5" rtl="0" algn="ctr">
              <a:lnSpc>
                <a:spcPct val="100000"/>
              </a:lnSpc>
              <a:spcBef>
                <a:spcPts val="0"/>
              </a:spcBef>
              <a:spcAft>
                <a:spcPts val="0"/>
              </a:spcAft>
              <a:buClr>
                <a:srgbClr val="09100F"/>
              </a:buClr>
              <a:buSzPts val="1400"/>
              <a:buFont typeface="Poppins Light"/>
              <a:buNone/>
              <a:defRPr>
                <a:solidFill>
                  <a:srgbClr val="09100F"/>
                </a:solidFill>
                <a:latin typeface="Poppins Light"/>
                <a:ea typeface="Poppins Light"/>
                <a:cs typeface="Poppins Light"/>
                <a:sym typeface="Poppins Light"/>
              </a:defRPr>
            </a:lvl6pPr>
            <a:lvl7pPr lvl="6" rtl="0" algn="ctr">
              <a:lnSpc>
                <a:spcPct val="100000"/>
              </a:lnSpc>
              <a:spcBef>
                <a:spcPts val="0"/>
              </a:spcBef>
              <a:spcAft>
                <a:spcPts val="0"/>
              </a:spcAft>
              <a:buClr>
                <a:srgbClr val="09100F"/>
              </a:buClr>
              <a:buSzPts val="1400"/>
              <a:buFont typeface="Poppins Light"/>
              <a:buNone/>
              <a:defRPr>
                <a:solidFill>
                  <a:srgbClr val="09100F"/>
                </a:solidFill>
                <a:latin typeface="Poppins Light"/>
                <a:ea typeface="Poppins Light"/>
                <a:cs typeface="Poppins Light"/>
                <a:sym typeface="Poppins Light"/>
              </a:defRPr>
            </a:lvl7pPr>
            <a:lvl8pPr lvl="7" rtl="0" algn="ctr">
              <a:lnSpc>
                <a:spcPct val="100000"/>
              </a:lnSpc>
              <a:spcBef>
                <a:spcPts val="0"/>
              </a:spcBef>
              <a:spcAft>
                <a:spcPts val="0"/>
              </a:spcAft>
              <a:buClr>
                <a:srgbClr val="09100F"/>
              </a:buClr>
              <a:buSzPts val="1400"/>
              <a:buFont typeface="Poppins Light"/>
              <a:buNone/>
              <a:defRPr>
                <a:solidFill>
                  <a:srgbClr val="09100F"/>
                </a:solidFill>
                <a:latin typeface="Poppins Light"/>
                <a:ea typeface="Poppins Light"/>
                <a:cs typeface="Poppins Light"/>
                <a:sym typeface="Poppins Light"/>
              </a:defRPr>
            </a:lvl8pPr>
            <a:lvl9pPr lvl="8" rtl="0" algn="ctr">
              <a:lnSpc>
                <a:spcPct val="100000"/>
              </a:lnSpc>
              <a:spcBef>
                <a:spcPts val="0"/>
              </a:spcBef>
              <a:spcAft>
                <a:spcPts val="0"/>
              </a:spcAft>
              <a:buClr>
                <a:srgbClr val="09100F"/>
              </a:buClr>
              <a:buSzPts val="1400"/>
              <a:buFont typeface="Poppins Light"/>
              <a:buNone/>
              <a:defRPr>
                <a:solidFill>
                  <a:srgbClr val="09100F"/>
                </a:solidFill>
                <a:latin typeface="Poppins Light"/>
                <a:ea typeface="Poppins Light"/>
                <a:cs typeface="Poppins Light"/>
                <a:sym typeface="Poppins Light"/>
              </a:defRPr>
            </a:lvl9pPr>
          </a:lstStyle>
          <a:p/>
        </p:txBody>
      </p:sp>
      <p:sp>
        <p:nvSpPr>
          <p:cNvPr id="35" name="Google Shape;35;p6"/>
          <p:cNvSpPr txBox="1"/>
          <p:nvPr/>
        </p:nvSpPr>
        <p:spPr>
          <a:xfrm>
            <a:off x="413650" y="50675"/>
            <a:ext cx="1553400" cy="159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0">
                <a:solidFill>
                  <a:srgbClr val="F5F1E8"/>
                </a:solidFill>
                <a:latin typeface="Times New Roman"/>
                <a:ea typeface="Times New Roman"/>
                <a:cs typeface="Times New Roman"/>
                <a:sym typeface="Times New Roman"/>
              </a:rPr>
              <a:t>“</a:t>
            </a:r>
            <a:endParaRPr b="1" sz="20000">
              <a:solidFill>
                <a:srgbClr val="F5F1E8"/>
              </a:solidFill>
              <a:latin typeface="Times New Roman"/>
              <a:ea typeface="Times New Roman"/>
              <a:cs typeface="Times New Roman"/>
              <a:sym typeface="Times New Roman"/>
            </a:endParaRPr>
          </a:p>
        </p:txBody>
      </p:sp>
      <p:sp>
        <p:nvSpPr>
          <p:cNvPr id="36" name="Google Shape;36;p6"/>
          <p:cNvSpPr txBox="1"/>
          <p:nvPr/>
        </p:nvSpPr>
        <p:spPr>
          <a:xfrm rot="10800000">
            <a:off x="7297150" y="3688425"/>
            <a:ext cx="1553400" cy="159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0">
                <a:solidFill>
                  <a:srgbClr val="F5F1E8"/>
                </a:solidFill>
                <a:latin typeface="Times New Roman"/>
                <a:ea typeface="Times New Roman"/>
                <a:cs typeface="Times New Roman"/>
                <a:sym typeface="Times New Roman"/>
              </a:rPr>
              <a:t>“</a:t>
            </a:r>
            <a:endParaRPr b="1" sz="20000">
              <a:solidFill>
                <a:srgbClr val="F5F1E8"/>
              </a:solidFill>
              <a:latin typeface="Times New Roman"/>
              <a:ea typeface="Times New Roman"/>
              <a:cs typeface="Times New Roman"/>
              <a:sym typeface="Times New Roman"/>
            </a:endParaRPr>
          </a:p>
        </p:txBody>
      </p:sp>
      <p:sp>
        <p:nvSpPr>
          <p:cNvPr id="37" name="Google Shape;37;p6"/>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lvl1pPr lvl="0" rtl="0">
              <a:buNone/>
              <a:defRPr i="1" sz="1200">
                <a:solidFill>
                  <a:srgbClr val="6C706F"/>
                </a:solidFill>
                <a:latin typeface="Spectral Light"/>
                <a:ea typeface="Spectral Light"/>
                <a:cs typeface="Spectral Light"/>
                <a:sym typeface="Spectral Light"/>
              </a:defRPr>
            </a:lvl1pPr>
            <a:lvl2pPr lvl="1" rtl="0">
              <a:buNone/>
              <a:defRPr i="1" sz="1200">
                <a:solidFill>
                  <a:srgbClr val="6C706F"/>
                </a:solidFill>
                <a:latin typeface="Spectral Light"/>
                <a:ea typeface="Spectral Light"/>
                <a:cs typeface="Spectral Light"/>
                <a:sym typeface="Spectral Light"/>
              </a:defRPr>
            </a:lvl2pPr>
            <a:lvl3pPr lvl="2" rtl="0">
              <a:buNone/>
              <a:defRPr i="1" sz="1200">
                <a:solidFill>
                  <a:srgbClr val="6C706F"/>
                </a:solidFill>
                <a:latin typeface="Spectral Light"/>
                <a:ea typeface="Spectral Light"/>
                <a:cs typeface="Spectral Light"/>
                <a:sym typeface="Spectral Light"/>
              </a:defRPr>
            </a:lvl3pPr>
            <a:lvl4pPr lvl="3" rtl="0">
              <a:buNone/>
              <a:defRPr i="1" sz="1200">
                <a:solidFill>
                  <a:srgbClr val="6C706F"/>
                </a:solidFill>
                <a:latin typeface="Spectral Light"/>
                <a:ea typeface="Spectral Light"/>
                <a:cs typeface="Spectral Light"/>
                <a:sym typeface="Spectral Light"/>
              </a:defRPr>
            </a:lvl4pPr>
            <a:lvl5pPr lvl="4" rtl="0">
              <a:buNone/>
              <a:defRPr i="1" sz="1200">
                <a:solidFill>
                  <a:srgbClr val="6C706F"/>
                </a:solidFill>
                <a:latin typeface="Spectral Light"/>
                <a:ea typeface="Spectral Light"/>
                <a:cs typeface="Spectral Light"/>
                <a:sym typeface="Spectral Light"/>
              </a:defRPr>
            </a:lvl5pPr>
            <a:lvl6pPr lvl="5" rtl="0">
              <a:buNone/>
              <a:defRPr i="1" sz="1200">
                <a:solidFill>
                  <a:srgbClr val="6C706F"/>
                </a:solidFill>
                <a:latin typeface="Spectral Light"/>
                <a:ea typeface="Spectral Light"/>
                <a:cs typeface="Spectral Light"/>
                <a:sym typeface="Spectral Light"/>
              </a:defRPr>
            </a:lvl6pPr>
            <a:lvl7pPr lvl="6" rtl="0">
              <a:buNone/>
              <a:defRPr i="1" sz="1200">
                <a:solidFill>
                  <a:srgbClr val="6C706F"/>
                </a:solidFill>
                <a:latin typeface="Spectral Light"/>
                <a:ea typeface="Spectral Light"/>
                <a:cs typeface="Spectral Light"/>
                <a:sym typeface="Spectral Light"/>
              </a:defRPr>
            </a:lvl7pPr>
            <a:lvl8pPr lvl="7" rtl="0">
              <a:buNone/>
              <a:defRPr i="1" sz="1200">
                <a:solidFill>
                  <a:srgbClr val="6C706F"/>
                </a:solidFill>
                <a:latin typeface="Spectral Light"/>
                <a:ea typeface="Spectral Light"/>
                <a:cs typeface="Spectral Light"/>
                <a:sym typeface="Spectral Light"/>
              </a:defRPr>
            </a:lvl8pPr>
            <a:lvl9pPr lvl="8" rtl="0">
              <a:buNone/>
              <a:defRPr i="1" sz="1200">
                <a:solidFill>
                  <a:srgbClr val="6C706F"/>
                </a:solidFill>
                <a:latin typeface="Spectral Light"/>
                <a:ea typeface="Spectral Light"/>
                <a:cs typeface="Spectral Light"/>
                <a:sym typeface="Spectral Light"/>
              </a:defRPr>
            </a:lvl9pPr>
          </a:lstStyle>
          <a:p>
            <a:pPr indent="0" lvl="0" marL="0" rtl="0" algn="r">
              <a:spcBef>
                <a:spcPts val="0"/>
              </a:spcBef>
              <a:spcAft>
                <a:spcPts val="0"/>
              </a:spcAft>
              <a:buNone/>
            </a:pPr>
            <a:fld id="{00000000-1234-1234-1234-123412341234}" type="slidenum">
              <a:rPr lang="en"/>
              <a:t>‹#›</a:t>
            </a:fld>
            <a:endParaRPr/>
          </a:p>
        </p:txBody>
      </p:sp>
      <p:sp>
        <p:nvSpPr>
          <p:cNvPr id="38" name="Google Shape;38;p6"/>
          <p:cNvSpPr txBox="1"/>
          <p:nvPr/>
        </p:nvSpPr>
        <p:spPr>
          <a:xfrm>
            <a:off x="2810850" y="187375"/>
            <a:ext cx="3522300" cy="162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t/>
            </a:r>
            <a:endParaRPr i="1" sz="1200">
              <a:solidFill>
                <a:srgbClr val="6C706F"/>
              </a:solidFill>
              <a:latin typeface="Spectral Light"/>
              <a:ea typeface="Spectral Light"/>
              <a:cs typeface="Spectral Light"/>
              <a:sym typeface="Spectral Light"/>
            </a:endParaRPr>
          </a:p>
        </p:txBody>
      </p:sp>
      <p:cxnSp>
        <p:nvCxnSpPr>
          <p:cNvPr id="39" name="Google Shape;39;p6"/>
          <p:cNvCxnSpPr/>
          <p:nvPr/>
        </p:nvCxnSpPr>
        <p:spPr>
          <a:xfrm rot="10800000">
            <a:off x="353550" y="473550"/>
            <a:ext cx="8436900" cy="0"/>
          </a:xfrm>
          <a:prstGeom prst="straightConnector1">
            <a:avLst/>
          </a:prstGeom>
          <a:noFill/>
          <a:ln cap="flat" cmpd="sng" w="9525">
            <a:solidFill>
              <a:srgbClr val="EFEFEF"/>
            </a:solidFill>
            <a:prstDash val="solid"/>
            <a:round/>
            <a:headEnd len="med" w="med" type="none"/>
            <a:tailEnd len="med" w="med"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ain Text Page 1" type="secHead">
  <p:cSld name="SECTION_HEADER">
    <p:bg>
      <p:bgPr>
        <a:solidFill>
          <a:srgbClr val="F9F8F5"/>
        </a:solidFill>
      </p:bgPr>
    </p:bg>
    <p:spTree>
      <p:nvGrpSpPr>
        <p:cNvPr id="40" name="Shape 40"/>
        <p:cNvGrpSpPr/>
        <p:nvPr/>
      </p:nvGrpSpPr>
      <p:grpSpPr>
        <a:xfrm>
          <a:off x="0" y="0"/>
          <a:ext cx="0" cy="0"/>
          <a:chOff x="0" y="0"/>
          <a:chExt cx="0" cy="0"/>
        </a:xfrm>
      </p:grpSpPr>
      <p:sp>
        <p:nvSpPr>
          <p:cNvPr id="41" name="Google Shape;41;p7"/>
          <p:cNvSpPr txBox="1"/>
          <p:nvPr/>
        </p:nvSpPr>
        <p:spPr>
          <a:xfrm>
            <a:off x="5268150" y="187375"/>
            <a:ext cx="3522300" cy="1629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t/>
            </a:r>
            <a:endParaRPr i="1" sz="1200">
              <a:solidFill>
                <a:srgbClr val="6C706F"/>
              </a:solidFill>
              <a:latin typeface="Spectral Light"/>
              <a:ea typeface="Spectral Light"/>
              <a:cs typeface="Spectral Light"/>
              <a:sym typeface="Spectral Light"/>
            </a:endParaRPr>
          </a:p>
        </p:txBody>
      </p:sp>
      <p:sp>
        <p:nvSpPr>
          <p:cNvPr id="42" name="Google Shape;42;p7"/>
          <p:cNvSpPr txBox="1"/>
          <p:nvPr>
            <p:ph type="title"/>
          </p:nvPr>
        </p:nvSpPr>
        <p:spPr>
          <a:xfrm>
            <a:off x="413650" y="833575"/>
            <a:ext cx="8436900" cy="463500"/>
          </a:xfrm>
          <a:prstGeom prst="rect">
            <a:avLst/>
          </a:prstGeom>
        </p:spPr>
        <p:txBody>
          <a:bodyPr anchorCtr="0" anchor="t" bIns="0" lIns="0" spcFirstLastPara="1" rIns="0" wrap="square" tIns="0">
            <a:noAutofit/>
          </a:bodyPr>
          <a:lstStyle>
            <a:lvl1pPr lvl="0">
              <a:spcBef>
                <a:spcPts val="0"/>
              </a:spcBef>
              <a:spcAft>
                <a:spcPts val="0"/>
              </a:spcAft>
              <a:buSzPts val="2800"/>
              <a:buFont typeface="Poppins Light"/>
              <a:buNone/>
              <a:defRPr>
                <a:latin typeface="Poppins Light"/>
                <a:ea typeface="Poppins Light"/>
                <a:cs typeface="Poppins Light"/>
                <a:sym typeface="Poppins Light"/>
              </a:defRPr>
            </a:lvl1pPr>
            <a:lvl2pPr lvl="1">
              <a:spcBef>
                <a:spcPts val="1000"/>
              </a:spcBef>
              <a:spcAft>
                <a:spcPts val="0"/>
              </a:spcAft>
              <a:buSzPts val="2800"/>
              <a:buFont typeface="Poppins Light"/>
              <a:buNone/>
              <a:defRPr>
                <a:latin typeface="Poppins Light"/>
                <a:ea typeface="Poppins Light"/>
                <a:cs typeface="Poppins Light"/>
                <a:sym typeface="Poppins Light"/>
              </a:defRPr>
            </a:lvl2pPr>
            <a:lvl3pPr lvl="2">
              <a:spcBef>
                <a:spcPts val="1000"/>
              </a:spcBef>
              <a:spcAft>
                <a:spcPts val="0"/>
              </a:spcAft>
              <a:buSzPts val="2800"/>
              <a:buFont typeface="Poppins Light"/>
              <a:buNone/>
              <a:defRPr>
                <a:latin typeface="Poppins Light"/>
                <a:ea typeface="Poppins Light"/>
                <a:cs typeface="Poppins Light"/>
                <a:sym typeface="Poppins Light"/>
              </a:defRPr>
            </a:lvl3pPr>
            <a:lvl4pPr lvl="3">
              <a:spcBef>
                <a:spcPts val="1000"/>
              </a:spcBef>
              <a:spcAft>
                <a:spcPts val="0"/>
              </a:spcAft>
              <a:buSzPts val="2800"/>
              <a:buFont typeface="Poppins Light"/>
              <a:buNone/>
              <a:defRPr>
                <a:latin typeface="Poppins Light"/>
                <a:ea typeface="Poppins Light"/>
                <a:cs typeface="Poppins Light"/>
                <a:sym typeface="Poppins Light"/>
              </a:defRPr>
            </a:lvl4pPr>
            <a:lvl5pPr lvl="4">
              <a:spcBef>
                <a:spcPts val="1000"/>
              </a:spcBef>
              <a:spcAft>
                <a:spcPts val="0"/>
              </a:spcAft>
              <a:buSzPts val="2800"/>
              <a:buFont typeface="Poppins Light"/>
              <a:buNone/>
              <a:defRPr>
                <a:latin typeface="Poppins Light"/>
                <a:ea typeface="Poppins Light"/>
                <a:cs typeface="Poppins Light"/>
                <a:sym typeface="Poppins Light"/>
              </a:defRPr>
            </a:lvl5pPr>
            <a:lvl6pPr lvl="5">
              <a:spcBef>
                <a:spcPts val="1000"/>
              </a:spcBef>
              <a:spcAft>
                <a:spcPts val="0"/>
              </a:spcAft>
              <a:buSzPts val="2800"/>
              <a:buFont typeface="Poppins Light"/>
              <a:buNone/>
              <a:defRPr>
                <a:latin typeface="Poppins Light"/>
                <a:ea typeface="Poppins Light"/>
                <a:cs typeface="Poppins Light"/>
                <a:sym typeface="Poppins Light"/>
              </a:defRPr>
            </a:lvl6pPr>
            <a:lvl7pPr lvl="6">
              <a:spcBef>
                <a:spcPts val="1000"/>
              </a:spcBef>
              <a:spcAft>
                <a:spcPts val="0"/>
              </a:spcAft>
              <a:buSzPts val="2800"/>
              <a:buFont typeface="Poppins Light"/>
              <a:buNone/>
              <a:defRPr>
                <a:latin typeface="Poppins Light"/>
                <a:ea typeface="Poppins Light"/>
                <a:cs typeface="Poppins Light"/>
                <a:sym typeface="Poppins Light"/>
              </a:defRPr>
            </a:lvl7pPr>
            <a:lvl8pPr lvl="7">
              <a:spcBef>
                <a:spcPts val="1000"/>
              </a:spcBef>
              <a:spcAft>
                <a:spcPts val="0"/>
              </a:spcAft>
              <a:buSzPts val="2800"/>
              <a:buFont typeface="Poppins Light"/>
              <a:buNone/>
              <a:defRPr>
                <a:latin typeface="Poppins Light"/>
                <a:ea typeface="Poppins Light"/>
                <a:cs typeface="Poppins Light"/>
                <a:sym typeface="Poppins Light"/>
              </a:defRPr>
            </a:lvl8pPr>
            <a:lvl9pPr lvl="8">
              <a:spcBef>
                <a:spcPts val="1000"/>
              </a:spcBef>
              <a:spcAft>
                <a:spcPts val="1000"/>
              </a:spcAft>
              <a:buSzPts val="2800"/>
              <a:buFont typeface="Poppins Light"/>
              <a:buNone/>
              <a:defRPr>
                <a:latin typeface="Poppins Light"/>
                <a:ea typeface="Poppins Light"/>
                <a:cs typeface="Poppins Light"/>
                <a:sym typeface="Poppins Light"/>
              </a:defRPr>
            </a:lvl9pPr>
          </a:lstStyle>
          <a:p/>
        </p:txBody>
      </p:sp>
      <p:sp>
        <p:nvSpPr>
          <p:cNvPr id="43" name="Google Shape;43;p7"/>
          <p:cNvSpPr txBox="1"/>
          <p:nvPr>
            <p:ph idx="1" type="subTitle"/>
          </p:nvPr>
        </p:nvSpPr>
        <p:spPr>
          <a:xfrm>
            <a:off x="413650" y="1461200"/>
            <a:ext cx="5068200" cy="231000"/>
          </a:xfrm>
          <a:prstGeom prst="rect">
            <a:avLst/>
          </a:prstGeom>
        </p:spPr>
        <p:txBody>
          <a:bodyPr anchorCtr="0" anchor="t" bIns="0" lIns="0" spcFirstLastPara="1" rIns="0" wrap="square" tIns="0">
            <a:noAutofit/>
          </a:bodyPr>
          <a:lstStyle>
            <a:lvl1pPr lvl="0" rtl="0">
              <a:lnSpc>
                <a:spcPct val="115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1pPr>
            <a:lvl2pPr lvl="1" rtl="0">
              <a:lnSpc>
                <a:spcPct val="115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2pPr>
            <a:lvl3pPr lvl="2" rtl="0">
              <a:lnSpc>
                <a:spcPct val="115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3pPr>
            <a:lvl4pPr lvl="3" rtl="0">
              <a:lnSpc>
                <a:spcPct val="115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4pPr>
            <a:lvl5pPr lvl="4" rtl="0">
              <a:lnSpc>
                <a:spcPct val="115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5pPr>
            <a:lvl6pPr lvl="5" rtl="0">
              <a:lnSpc>
                <a:spcPct val="115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6pPr>
            <a:lvl7pPr lvl="6" rtl="0">
              <a:lnSpc>
                <a:spcPct val="115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7pPr>
            <a:lvl8pPr lvl="7" rtl="0">
              <a:lnSpc>
                <a:spcPct val="115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8pPr>
            <a:lvl9pPr lvl="8" rtl="0">
              <a:lnSpc>
                <a:spcPct val="115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9pPr>
          </a:lstStyle>
          <a:p/>
        </p:txBody>
      </p:sp>
      <p:sp>
        <p:nvSpPr>
          <p:cNvPr id="44" name="Google Shape;44;p7"/>
          <p:cNvSpPr txBox="1"/>
          <p:nvPr>
            <p:ph idx="2" type="body"/>
          </p:nvPr>
        </p:nvSpPr>
        <p:spPr>
          <a:xfrm>
            <a:off x="413650" y="2256975"/>
            <a:ext cx="8436900" cy="2282700"/>
          </a:xfrm>
          <a:prstGeom prst="rect">
            <a:avLst/>
          </a:prstGeom>
        </p:spPr>
        <p:txBody>
          <a:bodyPr anchorCtr="0" anchor="t" bIns="0" lIns="0" spcFirstLastPara="1" rIns="0" wrap="square" tIns="0">
            <a:noAutofit/>
          </a:bodyPr>
          <a:lstStyle>
            <a:lvl1pPr indent="-317500" lvl="0" marL="457200" rtl="0">
              <a:spcBef>
                <a:spcPts val="0"/>
              </a:spcBef>
              <a:spcAft>
                <a:spcPts val="0"/>
              </a:spcAft>
              <a:buClr>
                <a:srgbClr val="09100F"/>
              </a:buClr>
              <a:buSzPts val="1400"/>
              <a:buFont typeface="Poppins"/>
              <a:buChar char="●"/>
              <a:defRPr sz="1400">
                <a:solidFill>
                  <a:srgbClr val="09100F"/>
                </a:solidFill>
                <a:latin typeface="Poppins"/>
                <a:ea typeface="Poppins"/>
                <a:cs typeface="Poppins"/>
                <a:sym typeface="Poppins"/>
              </a:defRPr>
            </a:lvl1pPr>
            <a:lvl2pPr indent="-317500" lvl="1" marL="9144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2pPr>
            <a:lvl3pPr indent="-317500" lvl="2" marL="13716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3pPr>
            <a:lvl4pPr indent="-317500" lvl="3" marL="18288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4pPr>
            <a:lvl5pPr indent="-317500" lvl="4" marL="22860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5pPr>
            <a:lvl6pPr indent="-317500" lvl="5" marL="27432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6pPr>
            <a:lvl7pPr indent="-317500" lvl="6" marL="32004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7pPr>
            <a:lvl8pPr indent="-317500" lvl="7" marL="36576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8pPr>
            <a:lvl9pPr indent="-317500" lvl="8" marL="4114800" rtl="0">
              <a:spcBef>
                <a:spcPts val="1000"/>
              </a:spcBef>
              <a:spcAft>
                <a:spcPts val="1000"/>
              </a:spcAft>
              <a:buClr>
                <a:srgbClr val="09100F"/>
              </a:buClr>
              <a:buSzPts val="1400"/>
              <a:buFont typeface="Poppins"/>
              <a:buChar char="■"/>
              <a:defRPr>
                <a:solidFill>
                  <a:srgbClr val="09100F"/>
                </a:solidFill>
                <a:latin typeface="Poppins"/>
                <a:ea typeface="Poppins"/>
                <a:cs typeface="Poppins"/>
                <a:sym typeface="Poppins"/>
              </a:defRPr>
            </a:lvl9pPr>
          </a:lstStyle>
          <a:p/>
        </p:txBody>
      </p:sp>
      <p:sp>
        <p:nvSpPr>
          <p:cNvPr id="45" name="Google Shape;45;p7"/>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lvl1pPr lvl="0" rtl="0">
              <a:buNone/>
              <a:defRPr i="1" sz="1200">
                <a:solidFill>
                  <a:srgbClr val="6C706F"/>
                </a:solidFill>
                <a:latin typeface="Spectral Light"/>
                <a:ea typeface="Spectral Light"/>
                <a:cs typeface="Spectral Light"/>
                <a:sym typeface="Spectral Light"/>
              </a:defRPr>
            </a:lvl1pPr>
            <a:lvl2pPr lvl="1" rtl="0">
              <a:buNone/>
              <a:defRPr i="1" sz="1200">
                <a:solidFill>
                  <a:srgbClr val="6C706F"/>
                </a:solidFill>
                <a:latin typeface="Spectral Light"/>
                <a:ea typeface="Spectral Light"/>
                <a:cs typeface="Spectral Light"/>
                <a:sym typeface="Spectral Light"/>
              </a:defRPr>
            </a:lvl2pPr>
            <a:lvl3pPr lvl="2" rtl="0">
              <a:buNone/>
              <a:defRPr i="1" sz="1200">
                <a:solidFill>
                  <a:srgbClr val="6C706F"/>
                </a:solidFill>
                <a:latin typeface="Spectral Light"/>
                <a:ea typeface="Spectral Light"/>
                <a:cs typeface="Spectral Light"/>
                <a:sym typeface="Spectral Light"/>
              </a:defRPr>
            </a:lvl3pPr>
            <a:lvl4pPr lvl="3" rtl="0">
              <a:buNone/>
              <a:defRPr i="1" sz="1200">
                <a:solidFill>
                  <a:srgbClr val="6C706F"/>
                </a:solidFill>
                <a:latin typeface="Spectral Light"/>
                <a:ea typeface="Spectral Light"/>
                <a:cs typeface="Spectral Light"/>
                <a:sym typeface="Spectral Light"/>
              </a:defRPr>
            </a:lvl4pPr>
            <a:lvl5pPr lvl="4" rtl="0">
              <a:buNone/>
              <a:defRPr i="1" sz="1200">
                <a:solidFill>
                  <a:srgbClr val="6C706F"/>
                </a:solidFill>
                <a:latin typeface="Spectral Light"/>
                <a:ea typeface="Spectral Light"/>
                <a:cs typeface="Spectral Light"/>
                <a:sym typeface="Spectral Light"/>
              </a:defRPr>
            </a:lvl5pPr>
            <a:lvl6pPr lvl="5" rtl="0">
              <a:buNone/>
              <a:defRPr i="1" sz="1200">
                <a:solidFill>
                  <a:srgbClr val="6C706F"/>
                </a:solidFill>
                <a:latin typeface="Spectral Light"/>
                <a:ea typeface="Spectral Light"/>
                <a:cs typeface="Spectral Light"/>
                <a:sym typeface="Spectral Light"/>
              </a:defRPr>
            </a:lvl6pPr>
            <a:lvl7pPr lvl="6" rtl="0">
              <a:buNone/>
              <a:defRPr i="1" sz="1200">
                <a:solidFill>
                  <a:srgbClr val="6C706F"/>
                </a:solidFill>
                <a:latin typeface="Spectral Light"/>
                <a:ea typeface="Spectral Light"/>
                <a:cs typeface="Spectral Light"/>
                <a:sym typeface="Spectral Light"/>
              </a:defRPr>
            </a:lvl7pPr>
            <a:lvl8pPr lvl="7" rtl="0">
              <a:buNone/>
              <a:defRPr i="1" sz="1200">
                <a:solidFill>
                  <a:srgbClr val="6C706F"/>
                </a:solidFill>
                <a:latin typeface="Spectral Light"/>
                <a:ea typeface="Spectral Light"/>
                <a:cs typeface="Spectral Light"/>
                <a:sym typeface="Spectral Light"/>
              </a:defRPr>
            </a:lvl8pPr>
            <a:lvl9pPr lvl="8" rtl="0">
              <a:buNone/>
              <a:defRPr i="1" sz="1200">
                <a:solidFill>
                  <a:srgbClr val="6C706F"/>
                </a:solidFill>
                <a:latin typeface="Spectral Light"/>
                <a:ea typeface="Spectral Light"/>
                <a:cs typeface="Spectral Light"/>
                <a:sym typeface="Spectral Light"/>
              </a:defRPr>
            </a:lvl9pPr>
          </a:lstStyle>
          <a:p>
            <a:pPr indent="0" lvl="0" marL="0" rtl="0" algn="r">
              <a:spcBef>
                <a:spcPts val="0"/>
              </a:spcBef>
              <a:spcAft>
                <a:spcPts val="0"/>
              </a:spcAft>
              <a:buNone/>
            </a:pPr>
            <a:fld id="{00000000-1234-1234-1234-123412341234}" type="slidenum">
              <a:rPr lang="en"/>
              <a:t>‹#›</a:t>
            </a:fld>
            <a:endParaRPr/>
          </a:p>
        </p:txBody>
      </p:sp>
      <p:cxnSp>
        <p:nvCxnSpPr>
          <p:cNvPr id="46" name="Google Shape;46;p7"/>
          <p:cNvCxnSpPr/>
          <p:nvPr/>
        </p:nvCxnSpPr>
        <p:spPr>
          <a:xfrm rot="10800000">
            <a:off x="353550" y="473550"/>
            <a:ext cx="8436900" cy="0"/>
          </a:xfrm>
          <a:prstGeom prst="straightConnector1">
            <a:avLst/>
          </a:prstGeom>
          <a:noFill/>
          <a:ln cap="flat" cmpd="sng" w="9525">
            <a:solidFill>
              <a:srgbClr val="EFEFEF"/>
            </a:solidFill>
            <a:prstDash val="solid"/>
            <a:round/>
            <a:headEnd len="med" w="med" type="none"/>
            <a:tailEnd len="med" w="med"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ain Text Page 2">
  <p:cSld name="SECTION_HEADER_1">
    <p:bg>
      <p:bgPr>
        <a:solidFill>
          <a:srgbClr val="F9F8F5"/>
        </a:solidFill>
      </p:bgPr>
    </p:bg>
    <p:spTree>
      <p:nvGrpSpPr>
        <p:cNvPr id="47" name="Shape 47"/>
        <p:cNvGrpSpPr/>
        <p:nvPr/>
      </p:nvGrpSpPr>
      <p:grpSpPr>
        <a:xfrm>
          <a:off x="0" y="0"/>
          <a:ext cx="0" cy="0"/>
          <a:chOff x="0" y="0"/>
          <a:chExt cx="0" cy="0"/>
        </a:xfrm>
      </p:grpSpPr>
      <p:sp>
        <p:nvSpPr>
          <p:cNvPr id="48" name="Google Shape;48;p8"/>
          <p:cNvSpPr txBox="1"/>
          <p:nvPr>
            <p:ph type="title"/>
          </p:nvPr>
        </p:nvSpPr>
        <p:spPr>
          <a:xfrm>
            <a:off x="413650" y="833575"/>
            <a:ext cx="8436900" cy="463500"/>
          </a:xfrm>
          <a:prstGeom prst="rect">
            <a:avLst/>
          </a:prstGeom>
        </p:spPr>
        <p:txBody>
          <a:bodyPr anchorCtr="0" anchor="t" bIns="0" lIns="0" spcFirstLastPara="1" rIns="0" wrap="square" tIns="0">
            <a:noAutofit/>
          </a:bodyPr>
          <a:lstStyle>
            <a:lvl1pPr lvl="0" rtl="0">
              <a:spcBef>
                <a:spcPts val="0"/>
              </a:spcBef>
              <a:spcAft>
                <a:spcPts val="0"/>
              </a:spcAft>
              <a:buSzPts val="2800"/>
              <a:buFont typeface="Poppins Light"/>
              <a:buNone/>
              <a:defRPr>
                <a:latin typeface="Poppins Light"/>
                <a:ea typeface="Poppins Light"/>
                <a:cs typeface="Poppins Light"/>
                <a:sym typeface="Poppins Light"/>
              </a:defRPr>
            </a:lvl1pPr>
            <a:lvl2pPr lvl="1" rtl="0">
              <a:spcBef>
                <a:spcPts val="1000"/>
              </a:spcBef>
              <a:spcAft>
                <a:spcPts val="0"/>
              </a:spcAft>
              <a:buSzPts val="2800"/>
              <a:buFont typeface="Poppins Light"/>
              <a:buNone/>
              <a:defRPr>
                <a:latin typeface="Poppins Light"/>
                <a:ea typeface="Poppins Light"/>
                <a:cs typeface="Poppins Light"/>
                <a:sym typeface="Poppins Light"/>
              </a:defRPr>
            </a:lvl2pPr>
            <a:lvl3pPr lvl="2" rtl="0">
              <a:spcBef>
                <a:spcPts val="1000"/>
              </a:spcBef>
              <a:spcAft>
                <a:spcPts val="0"/>
              </a:spcAft>
              <a:buSzPts val="2800"/>
              <a:buFont typeface="Poppins Light"/>
              <a:buNone/>
              <a:defRPr>
                <a:latin typeface="Poppins Light"/>
                <a:ea typeface="Poppins Light"/>
                <a:cs typeface="Poppins Light"/>
                <a:sym typeface="Poppins Light"/>
              </a:defRPr>
            </a:lvl3pPr>
            <a:lvl4pPr lvl="3" rtl="0">
              <a:spcBef>
                <a:spcPts val="1000"/>
              </a:spcBef>
              <a:spcAft>
                <a:spcPts val="0"/>
              </a:spcAft>
              <a:buSzPts val="2800"/>
              <a:buFont typeface="Poppins Light"/>
              <a:buNone/>
              <a:defRPr>
                <a:latin typeface="Poppins Light"/>
                <a:ea typeface="Poppins Light"/>
                <a:cs typeface="Poppins Light"/>
                <a:sym typeface="Poppins Light"/>
              </a:defRPr>
            </a:lvl4pPr>
            <a:lvl5pPr lvl="4" rtl="0">
              <a:spcBef>
                <a:spcPts val="1000"/>
              </a:spcBef>
              <a:spcAft>
                <a:spcPts val="0"/>
              </a:spcAft>
              <a:buSzPts val="2800"/>
              <a:buFont typeface="Poppins Light"/>
              <a:buNone/>
              <a:defRPr>
                <a:latin typeface="Poppins Light"/>
                <a:ea typeface="Poppins Light"/>
                <a:cs typeface="Poppins Light"/>
                <a:sym typeface="Poppins Light"/>
              </a:defRPr>
            </a:lvl5pPr>
            <a:lvl6pPr lvl="5" rtl="0">
              <a:spcBef>
                <a:spcPts val="1000"/>
              </a:spcBef>
              <a:spcAft>
                <a:spcPts val="0"/>
              </a:spcAft>
              <a:buSzPts val="2800"/>
              <a:buFont typeface="Poppins Light"/>
              <a:buNone/>
              <a:defRPr>
                <a:latin typeface="Poppins Light"/>
                <a:ea typeface="Poppins Light"/>
                <a:cs typeface="Poppins Light"/>
                <a:sym typeface="Poppins Light"/>
              </a:defRPr>
            </a:lvl6pPr>
            <a:lvl7pPr lvl="6" rtl="0">
              <a:spcBef>
                <a:spcPts val="1000"/>
              </a:spcBef>
              <a:spcAft>
                <a:spcPts val="0"/>
              </a:spcAft>
              <a:buSzPts val="2800"/>
              <a:buFont typeface="Poppins Light"/>
              <a:buNone/>
              <a:defRPr>
                <a:latin typeface="Poppins Light"/>
                <a:ea typeface="Poppins Light"/>
                <a:cs typeface="Poppins Light"/>
                <a:sym typeface="Poppins Light"/>
              </a:defRPr>
            </a:lvl7pPr>
            <a:lvl8pPr lvl="7" rtl="0">
              <a:spcBef>
                <a:spcPts val="1000"/>
              </a:spcBef>
              <a:spcAft>
                <a:spcPts val="0"/>
              </a:spcAft>
              <a:buSzPts val="2800"/>
              <a:buFont typeface="Poppins Light"/>
              <a:buNone/>
              <a:defRPr>
                <a:latin typeface="Poppins Light"/>
                <a:ea typeface="Poppins Light"/>
                <a:cs typeface="Poppins Light"/>
                <a:sym typeface="Poppins Light"/>
              </a:defRPr>
            </a:lvl8pPr>
            <a:lvl9pPr lvl="8" rtl="0">
              <a:spcBef>
                <a:spcPts val="1000"/>
              </a:spcBef>
              <a:spcAft>
                <a:spcPts val="1000"/>
              </a:spcAft>
              <a:buSzPts val="2800"/>
              <a:buFont typeface="Poppins Light"/>
              <a:buNone/>
              <a:defRPr>
                <a:latin typeface="Poppins Light"/>
                <a:ea typeface="Poppins Light"/>
                <a:cs typeface="Poppins Light"/>
                <a:sym typeface="Poppins Light"/>
              </a:defRPr>
            </a:lvl9pPr>
          </a:lstStyle>
          <a:p/>
        </p:txBody>
      </p:sp>
      <p:cxnSp>
        <p:nvCxnSpPr>
          <p:cNvPr id="49" name="Google Shape;49;p8"/>
          <p:cNvCxnSpPr/>
          <p:nvPr/>
        </p:nvCxnSpPr>
        <p:spPr>
          <a:xfrm rot="10800000">
            <a:off x="353550" y="473550"/>
            <a:ext cx="8436900" cy="0"/>
          </a:xfrm>
          <a:prstGeom prst="straightConnector1">
            <a:avLst/>
          </a:prstGeom>
          <a:noFill/>
          <a:ln cap="flat" cmpd="sng" w="9525">
            <a:solidFill>
              <a:srgbClr val="EFEFEF"/>
            </a:solidFill>
            <a:prstDash val="solid"/>
            <a:round/>
            <a:headEnd len="med" w="med" type="none"/>
            <a:tailEnd len="med" w="med" type="none"/>
          </a:ln>
        </p:spPr>
      </p:cxnSp>
      <p:sp>
        <p:nvSpPr>
          <p:cNvPr id="50" name="Google Shape;50;p8"/>
          <p:cNvSpPr txBox="1"/>
          <p:nvPr>
            <p:ph idx="1" type="subTitle"/>
          </p:nvPr>
        </p:nvSpPr>
        <p:spPr>
          <a:xfrm>
            <a:off x="413650" y="1876650"/>
            <a:ext cx="3578700" cy="220800"/>
          </a:xfrm>
          <a:prstGeom prst="rect">
            <a:avLst/>
          </a:prstGeom>
        </p:spPr>
        <p:txBody>
          <a:bodyPr anchorCtr="0" anchor="t" bIns="0" lIns="0" spcFirstLastPara="1" rIns="0" wrap="square" tIns="0">
            <a:noAutofit/>
          </a:bodyPr>
          <a:lstStyle>
            <a:lvl1pPr lvl="0"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1pPr>
            <a:lvl2pPr lvl="1"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2pPr>
            <a:lvl3pPr lvl="2"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3pPr>
            <a:lvl4pPr lvl="3"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4pPr>
            <a:lvl5pPr lvl="4"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5pPr>
            <a:lvl6pPr lvl="5"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6pPr>
            <a:lvl7pPr lvl="6"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7pPr>
            <a:lvl8pPr lvl="7"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8pPr>
            <a:lvl9pPr lvl="8"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9pPr>
          </a:lstStyle>
          <a:p/>
        </p:txBody>
      </p:sp>
      <p:sp>
        <p:nvSpPr>
          <p:cNvPr id="51" name="Google Shape;51;p8"/>
          <p:cNvSpPr txBox="1"/>
          <p:nvPr>
            <p:ph idx="2" type="body"/>
          </p:nvPr>
        </p:nvSpPr>
        <p:spPr>
          <a:xfrm>
            <a:off x="413650" y="2256975"/>
            <a:ext cx="3659700" cy="2282700"/>
          </a:xfrm>
          <a:prstGeom prst="rect">
            <a:avLst/>
          </a:prstGeom>
        </p:spPr>
        <p:txBody>
          <a:bodyPr anchorCtr="0" anchor="t" bIns="0" lIns="0" spcFirstLastPara="1" rIns="0" wrap="square" tIns="0">
            <a:noAutofit/>
          </a:bodyPr>
          <a:lstStyle>
            <a:lvl1pPr indent="-317500" lvl="0" marL="457200" rtl="0">
              <a:spcBef>
                <a:spcPts val="0"/>
              </a:spcBef>
              <a:spcAft>
                <a:spcPts val="0"/>
              </a:spcAft>
              <a:buClr>
                <a:srgbClr val="09100F"/>
              </a:buClr>
              <a:buSzPts val="1400"/>
              <a:buFont typeface="Poppins"/>
              <a:buChar char="●"/>
              <a:defRPr sz="1400">
                <a:solidFill>
                  <a:srgbClr val="09100F"/>
                </a:solidFill>
                <a:latin typeface="Poppins"/>
                <a:ea typeface="Poppins"/>
                <a:cs typeface="Poppins"/>
                <a:sym typeface="Poppins"/>
              </a:defRPr>
            </a:lvl1pPr>
            <a:lvl2pPr indent="-317500" lvl="1" marL="9144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2pPr>
            <a:lvl3pPr indent="-317500" lvl="2" marL="13716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3pPr>
            <a:lvl4pPr indent="-317500" lvl="3" marL="18288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4pPr>
            <a:lvl5pPr indent="-317500" lvl="4" marL="22860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5pPr>
            <a:lvl6pPr indent="-317500" lvl="5" marL="27432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6pPr>
            <a:lvl7pPr indent="-317500" lvl="6" marL="32004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7pPr>
            <a:lvl8pPr indent="-317500" lvl="7" marL="36576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8pPr>
            <a:lvl9pPr indent="-317500" lvl="8" marL="4114800" rtl="0">
              <a:spcBef>
                <a:spcPts val="1000"/>
              </a:spcBef>
              <a:spcAft>
                <a:spcPts val="1000"/>
              </a:spcAft>
              <a:buClr>
                <a:srgbClr val="09100F"/>
              </a:buClr>
              <a:buSzPts val="1400"/>
              <a:buFont typeface="Poppins"/>
              <a:buChar char="■"/>
              <a:defRPr>
                <a:solidFill>
                  <a:srgbClr val="09100F"/>
                </a:solidFill>
                <a:latin typeface="Poppins"/>
                <a:ea typeface="Poppins"/>
                <a:cs typeface="Poppins"/>
                <a:sym typeface="Poppins"/>
              </a:defRPr>
            </a:lvl9pPr>
          </a:lstStyle>
          <a:p/>
        </p:txBody>
      </p:sp>
      <p:sp>
        <p:nvSpPr>
          <p:cNvPr id="52" name="Google Shape;52;p8"/>
          <p:cNvSpPr txBox="1"/>
          <p:nvPr>
            <p:ph idx="3" type="subTitle"/>
          </p:nvPr>
        </p:nvSpPr>
        <p:spPr>
          <a:xfrm>
            <a:off x="4983625" y="1876650"/>
            <a:ext cx="3578700" cy="220800"/>
          </a:xfrm>
          <a:prstGeom prst="rect">
            <a:avLst/>
          </a:prstGeom>
        </p:spPr>
        <p:txBody>
          <a:bodyPr anchorCtr="0" anchor="t" bIns="0" lIns="0" spcFirstLastPara="1" rIns="0" wrap="square" tIns="0">
            <a:noAutofit/>
          </a:bodyPr>
          <a:lstStyle>
            <a:lvl1pPr lvl="0"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1pPr>
            <a:lvl2pPr lvl="1"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2pPr>
            <a:lvl3pPr lvl="2"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3pPr>
            <a:lvl4pPr lvl="3"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4pPr>
            <a:lvl5pPr lvl="4"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5pPr>
            <a:lvl6pPr lvl="5"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6pPr>
            <a:lvl7pPr lvl="6"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7pPr>
            <a:lvl8pPr lvl="7"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8pPr>
            <a:lvl9pPr lvl="8" rtl="0">
              <a:lnSpc>
                <a:spcPct val="100000"/>
              </a:lnSpc>
              <a:spcBef>
                <a:spcPts val="0"/>
              </a:spcBef>
              <a:spcAft>
                <a:spcPts val="0"/>
              </a:spcAft>
              <a:buClr>
                <a:srgbClr val="09100F"/>
              </a:buClr>
              <a:buSzPts val="1600"/>
              <a:buFont typeface="Poppins SemiBold"/>
              <a:buNone/>
              <a:defRPr sz="1600">
                <a:solidFill>
                  <a:srgbClr val="09100F"/>
                </a:solidFill>
                <a:latin typeface="Poppins SemiBold"/>
                <a:ea typeface="Poppins SemiBold"/>
                <a:cs typeface="Poppins SemiBold"/>
                <a:sym typeface="Poppins SemiBold"/>
              </a:defRPr>
            </a:lvl9pPr>
          </a:lstStyle>
          <a:p/>
        </p:txBody>
      </p:sp>
      <p:sp>
        <p:nvSpPr>
          <p:cNvPr id="53" name="Google Shape;53;p8"/>
          <p:cNvSpPr txBox="1"/>
          <p:nvPr>
            <p:ph idx="4" type="body"/>
          </p:nvPr>
        </p:nvSpPr>
        <p:spPr>
          <a:xfrm>
            <a:off x="4983625" y="2256975"/>
            <a:ext cx="3659700" cy="2282700"/>
          </a:xfrm>
          <a:prstGeom prst="rect">
            <a:avLst/>
          </a:prstGeom>
        </p:spPr>
        <p:txBody>
          <a:bodyPr anchorCtr="0" anchor="t" bIns="0" lIns="0" spcFirstLastPara="1" rIns="0" wrap="square" tIns="0">
            <a:noAutofit/>
          </a:bodyPr>
          <a:lstStyle>
            <a:lvl1pPr indent="-317500" lvl="0" marL="457200" rtl="0">
              <a:spcBef>
                <a:spcPts val="0"/>
              </a:spcBef>
              <a:spcAft>
                <a:spcPts val="0"/>
              </a:spcAft>
              <a:buClr>
                <a:srgbClr val="09100F"/>
              </a:buClr>
              <a:buSzPts val="1400"/>
              <a:buFont typeface="Poppins"/>
              <a:buChar char="●"/>
              <a:defRPr sz="1400">
                <a:solidFill>
                  <a:srgbClr val="09100F"/>
                </a:solidFill>
                <a:latin typeface="Poppins"/>
                <a:ea typeface="Poppins"/>
                <a:cs typeface="Poppins"/>
                <a:sym typeface="Poppins"/>
              </a:defRPr>
            </a:lvl1pPr>
            <a:lvl2pPr indent="-317500" lvl="1" marL="9144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2pPr>
            <a:lvl3pPr indent="-317500" lvl="2" marL="13716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3pPr>
            <a:lvl4pPr indent="-317500" lvl="3" marL="18288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4pPr>
            <a:lvl5pPr indent="-317500" lvl="4" marL="22860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5pPr>
            <a:lvl6pPr indent="-317500" lvl="5" marL="27432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6pPr>
            <a:lvl7pPr indent="-317500" lvl="6" marL="32004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7pPr>
            <a:lvl8pPr indent="-317500" lvl="7" marL="36576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8pPr>
            <a:lvl9pPr indent="-317500" lvl="8" marL="4114800" rtl="0">
              <a:spcBef>
                <a:spcPts val="1000"/>
              </a:spcBef>
              <a:spcAft>
                <a:spcPts val="1000"/>
              </a:spcAft>
              <a:buClr>
                <a:srgbClr val="09100F"/>
              </a:buClr>
              <a:buSzPts val="1400"/>
              <a:buFont typeface="Poppins"/>
              <a:buChar char="■"/>
              <a:defRPr>
                <a:solidFill>
                  <a:srgbClr val="09100F"/>
                </a:solidFill>
                <a:latin typeface="Poppins"/>
                <a:ea typeface="Poppins"/>
                <a:cs typeface="Poppins"/>
                <a:sym typeface="Poppins"/>
              </a:defRPr>
            </a:lvl9pPr>
          </a:lstStyle>
          <a:p/>
        </p:txBody>
      </p:sp>
      <p:cxnSp>
        <p:nvCxnSpPr>
          <p:cNvPr id="54" name="Google Shape;54;p8"/>
          <p:cNvCxnSpPr/>
          <p:nvPr/>
        </p:nvCxnSpPr>
        <p:spPr>
          <a:xfrm>
            <a:off x="4632100" y="1876650"/>
            <a:ext cx="0" cy="2614200"/>
          </a:xfrm>
          <a:prstGeom prst="straightConnector1">
            <a:avLst/>
          </a:prstGeom>
          <a:noFill/>
          <a:ln cap="flat" cmpd="sng" w="9525">
            <a:solidFill>
              <a:srgbClr val="EFEFEF"/>
            </a:solidFill>
            <a:prstDash val="solid"/>
            <a:round/>
            <a:headEnd len="med" w="med" type="none"/>
            <a:tailEnd len="med" w="med" type="none"/>
          </a:ln>
        </p:spPr>
      </p:cxnSp>
      <p:sp>
        <p:nvSpPr>
          <p:cNvPr id="55" name="Google Shape;55;p8"/>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lvl1pPr lvl="0" rtl="0">
              <a:buNone/>
              <a:defRPr i="1" sz="1200">
                <a:solidFill>
                  <a:srgbClr val="6C706F"/>
                </a:solidFill>
                <a:latin typeface="Spectral Light"/>
                <a:ea typeface="Spectral Light"/>
                <a:cs typeface="Spectral Light"/>
                <a:sym typeface="Spectral Light"/>
              </a:defRPr>
            </a:lvl1pPr>
            <a:lvl2pPr lvl="1" rtl="0">
              <a:buNone/>
              <a:defRPr i="1" sz="1200">
                <a:solidFill>
                  <a:srgbClr val="6C706F"/>
                </a:solidFill>
                <a:latin typeface="Spectral Light"/>
                <a:ea typeface="Spectral Light"/>
                <a:cs typeface="Spectral Light"/>
                <a:sym typeface="Spectral Light"/>
              </a:defRPr>
            </a:lvl2pPr>
            <a:lvl3pPr lvl="2" rtl="0">
              <a:buNone/>
              <a:defRPr i="1" sz="1200">
                <a:solidFill>
                  <a:srgbClr val="6C706F"/>
                </a:solidFill>
                <a:latin typeface="Spectral Light"/>
                <a:ea typeface="Spectral Light"/>
                <a:cs typeface="Spectral Light"/>
                <a:sym typeface="Spectral Light"/>
              </a:defRPr>
            </a:lvl3pPr>
            <a:lvl4pPr lvl="3" rtl="0">
              <a:buNone/>
              <a:defRPr i="1" sz="1200">
                <a:solidFill>
                  <a:srgbClr val="6C706F"/>
                </a:solidFill>
                <a:latin typeface="Spectral Light"/>
                <a:ea typeface="Spectral Light"/>
                <a:cs typeface="Spectral Light"/>
                <a:sym typeface="Spectral Light"/>
              </a:defRPr>
            </a:lvl4pPr>
            <a:lvl5pPr lvl="4" rtl="0">
              <a:buNone/>
              <a:defRPr i="1" sz="1200">
                <a:solidFill>
                  <a:srgbClr val="6C706F"/>
                </a:solidFill>
                <a:latin typeface="Spectral Light"/>
                <a:ea typeface="Spectral Light"/>
                <a:cs typeface="Spectral Light"/>
                <a:sym typeface="Spectral Light"/>
              </a:defRPr>
            </a:lvl5pPr>
            <a:lvl6pPr lvl="5" rtl="0">
              <a:buNone/>
              <a:defRPr i="1" sz="1200">
                <a:solidFill>
                  <a:srgbClr val="6C706F"/>
                </a:solidFill>
                <a:latin typeface="Spectral Light"/>
                <a:ea typeface="Spectral Light"/>
                <a:cs typeface="Spectral Light"/>
                <a:sym typeface="Spectral Light"/>
              </a:defRPr>
            </a:lvl6pPr>
            <a:lvl7pPr lvl="6" rtl="0">
              <a:buNone/>
              <a:defRPr i="1" sz="1200">
                <a:solidFill>
                  <a:srgbClr val="6C706F"/>
                </a:solidFill>
                <a:latin typeface="Spectral Light"/>
                <a:ea typeface="Spectral Light"/>
                <a:cs typeface="Spectral Light"/>
                <a:sym typeface="Spectral Light"/>
              </a:defRPr>
            </a:lvl7pPr>
            <a:lvl8pPr lvl="7" rtl="0">
              <a:buNone/>
              <a:defRPr i="1" sz="1200">
                <a:solidFill>
                  <a:srgbClr val="6C706F"/>
                </a:solidFill>
                <a:latin typeface="Spectral Light"/>
                <a:ea typeface="Spectral Light"/>
                <a:cs typeface="Spectral Light"/>
                <a:sym typeface="Spectral Light"/>
              </a:defRPr>
            </a:lvl8pPr>
            <a:lvl9pPr lvl="8" rtl="0">
              <a:buNone/>
              <a:defRPr i="1" sz="1200">
                <a:solidFill>
                  <a:srgbClr val="6C706F"/>
                </a:solidFill>
                <a:latin typeface="Spectral Light"/>
                <a:ea typeface="Spectral Light"/>
                <a:cs typeface="Spectral Light"/>
                <a:sym typeface="Spectral Light"/>
              </a:defRPr>
            </a:lvl9pPr>
          </a:lstStyle>
          <a:p>
            <a:pPr indent="0" lvl="0" marL="0" rtl="0" algn="r">
              <a:spcBef>
                <a:spcPts val="0"/>
              </a:spcBef>
              <a:spcAft>
                <a:spcPts val="0"/>
              </a:spcAft>
              <a:buNone/>
            </a:pPr>
            <a:fld id="{00000000-1234-1234-1234-123412341234}" type="slidenum">
              <a:rPr lang="en"/>
              <a:t>‹#›</a:t>
            </a:fld>
            <a:endParaRPr/>
          </a:p>
        </p:txBody>
      </p:sp>
      <p:sp>
        <p:nvSpPr>
          <p:cNvPr id="56" name="Google Shape;56;p8"/>
          <p:cNvSpPr txBox="1"/>
          <p:nvPr/>
        </p:nvSpPr>
        <p:spPr>
          <a:xfrm>
            <a:off x="5268150" y="187375"/>
            <a:ext cx="3522300" cy="1629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t/>
            </a:r>
            <a:endParaRPr i="1" sz="1200">
              <a:solidFill>
                <a:srgbClr val="6C706F"/>
              </a:solidFill>
              <a:latin typeface="Spectral Light"/>
              <a:ea typeface="Spectral Light"/>
              <a:cs typeface="Spectral Light"/>
              <a:sym typeface="Spectral Light"/>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ain Text Page 3">
  <p:cSld name="SECTION_HEADER_1_1">
    <p:bg>
      <p:bgPr>
        <a:solidFill>
          <a:srgbClr val="F9F8F5"/>
        </a:solidFill>
      </p:bgPr>
    </p:bg>
    <p:spTree>
      <p:nvGrpSpPr>
        <p:cNvPr id="57" name="Shape 57"/>
        <p:cNvGrpSpPr/>
        <p:nvPr/>
      </p:nvGrpSpPr>
      <p:grpSpPr>
        <a:xfrm>
          <a:off x="0" y="0"/>
          <a:ext cx="0" cy="0"/>
          <a:chOff x="0" y="0"/>
          <a:chExt cx="0" cy="0"/>
        </a:xfrm>
      </p:grpSpPr>
      <p:sp>
        <p:nvSpPr>
          <p:cNvPr id="58" name="Google Shape;58;p9"/>
          <p:cNvSpPr/>
          <p:nvPr/>
        </p:nvSpPr>
        <p:spPr>
          <a:xfrm>
            <a:off x="5958200" y="-22350"/>
            <a:ext cx="3192000" cy="5188200"/>
          </a:xfrm>
          <a:prstGeom prst="rect">
            <a:avLst/>
          </a:prstGeom>
          <a:solidFill>
            <a:srgbClr val="09100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9" name="Google Shape;59;p9"/>
          <p:cNvSpPr txBox="1"/>
          <p:nvPr>
            <p:ph type="title"/>
          </p:nvPr>
        </p:nvSpPr>
        <p:spPr>
          <a:xfrm>
            <a:off x="413650" y="833575"/>
            <a:ext cx="5098800" cy="463500"/>
          </a:xfrm>
          <a:prstGeom prst="rect">
            <a:avLst/>
          </a:prstGeom>
        </p:spPr>
        <p:txBody>
          <a:bodyPr anchorCtr="0" anchor="t" bIns="0" lIns="0" spcFirstLastPara="1" rIns="0" wrap="square" tIns="0">
            <a:noAutofit/>
          </a:bodyPr>
          <a:lstStyle>
            <a:lvl1pPr lvl="0" rtl="0">
              <a:spcBef>
                <a:spcPts val="0"/>
              </a:spcBef>
              <a:spcAft>
                <a:spcPts val="0"/>
              </a:spcAft>
              <a:buSzPts val="2800"/>
              <a:buFont typeface="Poppins Light"/>
              <a:buNone/>
              <a:defRPr>
                <a:latin typeface="Poppins Light"/>
                <a:ea typeface="Poppins Light"/>
                <a:cs typeface="Poppins Light"/>
                <a:sym typeface="Poppins Light"/>
              </a:defRPr>
            </a:lvl1pPr>
            <a:lvl2pPr lvl="1" rtl="0">
              <a:spcBef>
                <a:spcPts val="1000"/>
              </a:spcBef>
              <a:spcAft>
                <a:spcPts val="0"/>
              </a:spcAft>
              <a:buSzPts val="2800"/>
              <a:buFont typeface="Poppins Light"/>
              <a:buNone/>
              <a:defRPr>
                <a:latin typeface="Poppins Light"/>
                <a:ea typeface="Poppins Light"/>
                <a:cs typeface="Poppins Light"/>
                <a:sym typeface="Poppins Light"/>
              </a:defRPr>
            </a:lvl2pPr>
            <a:lvl3pPr lvl="2" rtl="0">
              <a:spcBef>
                <a:spcPts val="1000"/>
              </a:spcBef>
              <a:spcAft>
                <a:spcPts val="0"/>
              </a:spcAft>
              <a:buSzPts val="2800"/>
              <a:buFont typeface="Poppins Light"/>
              <a:buNone/>
              <a:defRPr>
                <a:latin typeface="Poppins Light"/>
                <a:ea typeface="Poppins Light"/>
                <a:cs typeface="Poppins Light"/>
                <a:sym typeface="Poppins Light"/>
              </a:defRPr>
            </a:lvl3pPr>
            <a:lvl4pPr lvl="3" rtl="0">
              <a:spcBef>
                <a:spcPts val="1000"/>
              </a:spcBef>
              <a:spcAft>
                <a:spcPts val="0"/>
              </a:spcAft>
              <a:buSzPts val="2800"/>
              <a:buFont typeface="Poppins Light"/>
              <a:buNone/>
              <a:defRPr>
                <a:latin typeface="Poppins Light"/>
                <a:ea typeface="Poppins Light"/>
                <a:cs typeface="Poppins Light"/>
                <a:sym typeface="Poppins Light"/>
              </a:defRPr>
            </a:lvl4pPr>
            <a:lvl5pPr lvl="4" rtl="0">
              <a:spcBef>
                <a:spcPts val="1000"/>
              </a:spcBef>
              <a:spcAft>
                <a:spcPts val="0"/>
              </a:spcAft>
              <a:buSzPts val="2800"/>
              <a:buFont typeface="Poppins Light"/>
              <a:buNone/>
              <a:defRPr>
                <a:latin typeface="Poppins Light"/>
                <a:ea typeface="Poppins Light"/>
                <a:cs typeface="Poppins Light"/>
                <a:sym typeface="Poppins Light"/>
              </a:defRPr>
            </a:lvl5pPr>
            <a:lvl6pPr lvl="5" rtl="0">
              <a:spcBef>
                <a:spcPts val="1000"/>
              </a:spcBef>
              <a:spcAft>
                <a:spcPts val="0"/>
              </a:spcAft>
              <a:buSzPts val="2800"/>
              <a:buFont typeface="Poppins Light"/>
              <a:buNone/>
              <a:defRPr>
                <a:latin typeface="Poppins Light"/>
                <a:ea typeface="Poppins Light"/>
                <a:cs typeface="Poppins Light"/>
                <a:sym typeface="Poppins Light"/>
              </a:defRPr>
            </a:lvl6pPr>
            <a:lvl7pPr lvl="6" rtl="0">
              <a:spcBef>
                <a:spcPts val="1000"/>
              </a:spcBef>
              <a:spcAft>
                <a:spcPts val="0"/>
              </a:spcAft>
              <a:buSzPts val="2800"/>
              <a:buFont typeface="Poppins Light"/>
              <a:buNone/>
              <a:defRPr>
                <a:latin typeface="Poppins Light"/>
                <a:ea typeface="Poppins Light"/>
                <a:cs typeface="Poppins Light"/>
                <a:sym typeface="Poppins Light"/>
              </a:defRPr>
            </a:lvl7pPr>
            <a:lvl8pPr lvl="7" rtl="0">
              <a:spcBef>
                <a:spcPts val="1000"/>
              </a:spcBef>
              <a:spcAft>
                <a:spcPts val="0"/>
              </a:spcAft>
              <a:buSzPts val="2800"/>
              <a:buFont typeface="Poppins Light"/>
              <a:buNone/>
              <a:defRPr>
                <a:latin typeface="Poppins Light"/>
                <a:ea typeface="Poppins Light"/>
                <a:cs typeface="Poppins Light"/>
                <a:sym typeface="Poppins Light"/>
              </a:defRPr>
            </a:lvl8pPr>
            <a:lvl9pPr lvl="8" rtl="0">
              <a:spcBef>
                <a:spcPts val="1000"/>
              </a:spcBef>
              <a:spcAft>
                <a:spcPts val="1000"/>
              </a:spcAft>
              <a:buSzPts val="2800"/>
              <a:buFont typeface="Poppins Light"/>
              <a:buNone/>
              <a:defRPr>
                <a:latin typeface="Poppins Light"/>
                <a:ea typeface="Poppins Light"/>
                <a:cs typeface="Poppins Light"/>
                <a:sym typeface="Poppins Light"/>
              </a:defRPr>
            </a:lvl9pPr>
          </a:lstStyle>
          <a:p/>
        </p:txBody>
      </p:sp>
      <p:sp>
        <p:nvSpPr>
          <p:cNvPr id="60" name="Google Shape;60;p9"/>
          <p:cNvSpPr txBox="1"/>
          <p:nvPr>
            <p:ph idx="1" type="subTitle"/>
          </p:nvPr>
        </p:nvSpPr>
        <p:spPr>
          <a:xfrm>
            <a:off x="6404050" y="1469950"/>
            <a:ext cx="2300100" cy="2196900"/>
          </a:xfrm>
          <a:prstGeom prst="rect">
            <a:avLst/>
          </a:prstGeom>
        </p:spPr>
        <p:txBody>
          <a:bodyPr anchorCtr="0" anchor="ctr" bIns="0" lIns="0" spcFirstLastPara="1" rIns="0" wrap="square" tIns="0">
            <a:noAutofit/>
          </a:bodyPr>
          <a:lstStyle>
            <a:lvl1pPr lvl="0" rtl="0" algn="ctr">
              <a:lnSpc>
                <a:spcPct val="115000"/>
              </a:lnSpc>
              <a:spcBef>
                <a:spcPts val="0"/>
              </a:spcBef>
              <a:spcAft>
                <a:spcPts val="0"/>
              </a:spcAft>
              <a:buClr>
                <a:srgbClr val="F9F8F5"/>
              </a:buClr>
              <a:buSzPts val="1600"/>
              <a:buFont typeface="Poppins SemiBold"/>
              <a:buNone/>
              <a:defRPr sz="1600">
                <a:solidFill>
                  <a:srgbClr val="F9F8F5"/>
                </a:solidFill>
                <a:latin typeface="Poppins SemiBold"/>
                <a:ea typeface="Poppins SemiBold"/>
                <a:cs typeface="Poppins SemiBold"/>
                <a:sym typeface="Poppins SemiBold"/>
              </a:defRPr>
            </a:lvl1pPr>
            <a:lvl2pPr lvl="1" rtl="0" algn="ctr">
              <a:lnSpc>
                <a:spcPct val="115000"/>
              </a:lnSpc>
              <a:spcBef>
                <a:spcPts val="0"/>
              </a:spcBef>
              <a:spcAft>
                <a:spcPts val="0"/>
              </a:spcAft>
              <a:buClr>
                <a:srgbClr val="F9F8F5"/>
              </a:buClr>
              <a:buSzPts val="1600"/>
              <a:buFont typeface="Poppins SemiBold"/>
              <a:buNone/>
              <a:defRPr sz="1600">
                <a:solidFill>
                  <a:srgbClr val="F9F8F5"/>
                </a:solidFill>
                <a:latin typeface="Poppins SemiBold"/>
                <a:ea typeface="Poppins SemiBold"/>
                <a:cs typeface="Poppins SemiBold"/>
                <a:sym typeface="Poppins SemiBold"/>
              </a:defRPr>
            </a:lvl2pPr>
            <a:lvl3pPr lvl="2" rtl="0" algn="ctr">
              <a:lnSpc>
                <a:spcPct val="115000"/>
              </a:lnSpc>
              <a:spcBef>
                <a:spcPts val="0"/>
              </a:spcBef>
              <a:spcAft>
                <a:spcPts val="0"/>
              </a:spcAft>
              <a:buClr>
                <a:srgbClr val="F9F8F5"/>
              </a:buClr>
              <a:buSzPts val="1600"/>
              <a:buFont typeface="Poppins SemiBold"/>
              <a:buNone/>
              <a:defRPr sz="1600">
                <a:solidFill>
                  <a:srgbClr val="F9F8F5"/>
                </a:solidFill>
                <a:latin typeface="Poppins SemiBold"/>
                <a:ea typeface="Poppins SemiBold"/>
                <a:cs typeface="Poppins SemiBold"/>
                <a:sym typeface="Poppins SemiBold"/>
              </a:defRPr>
            </a:lvl3pPr>
            <a:lvl4pPr lvl="3" rtl="0" algn="ctr">
              <a:lnSpc>
                <a:spcPct val="115000"/>
              </a:lnSpc>
              <a:spcBef>
                <a:spcPts val="0"/>
              </a:spcBef>
              <a:spcAft>
                <a:spcPts val="0"/>
              </a:spcAft>
              <a:buClr>
                <a:srgbClr val="F9F8F5"/>
              </a:buClr>
              <a:buSzPts val="1600"/>
              <a:buFont typeface="Poppins SemiBold"/>
              <a:buNone/>
              <a:defRPr sz="1600">
                <a:solidFill>
                  <a:srgbClr val="F9F8F5"/>
                </a:solidFill>
                <a:latin typeface="Poppins SemiBold"/>
                <a:ea typeface="Poppins SemiBold"/>
                <a:cs typeface="Poppins SemiBold"/>
                <a:sym typeface="Poppins SemiBold"/>
              </a:defRPr>
            </a:lvl4pPr>
            <a:lvl5pPr lvl="4" rtl="0" algn="ctr">
              <a:lnSpc>
                <a:spcPct val="115000"/>
              </a:lnSpc>
              <a:spcBef>
                <a:spcPts val="0"/>
              </a:spcBef>
              <a:spcAft>
                <a:spcPts val="0"/>
              </a:spcAft>
              <a:buClr>
                <a:srgbClr val="F9F8F5"/>
              </a:buClr>
              <a:buSzPts val="1600"/>
              <a:buFont typeface="Poppins SemiBold"/>
              <a:buNone/>
              <a:defRPr sz="1600">
                <a:solidFill>
                  <a:srgbClr val="F9F8F5"/>
                </a:solidFill>
                <a:latin typeface="Poppins SemiBold"/>
                <a:ea typeface="Poppins SemiBold"/>
                <a:cs typeface="Poppins SemiBold"/>
                <a:sym typeface="Poppins SemiBold"/>
              </a:defRPr>
            </a:lvl5pPr>
            <a:lvl6pPr lvl="5" rtl="0" algn="ctr">
              <a:lnSpc>
                <a:spcPct val="115000"/>
              </a:lnSpc>
              <a:spcBef>
                <a:spcPts val="0"/>
              </a:spcBef>
              <a:spcAft>
                <a:spcPts val="0"/>
              </a:spcAft>
              <a:buClr>
                <a:srgbClr val="F9F8F5"/>
              </a:buClr>
              <a:buSzPts val="1600"/>
              <a:buFont typeface="Poppins SemiBold"/>
              <a:buNone/>
              <a:defRPr sz="1600">
                <a:solidFill>
                  <a:srgbClr val="F9F8F5"/>
                </a:solidFill>
                <a:latin typeface="Poppins SemiBold"/>
                <a:ea typeface="Poppins SemiBold"/>
                <a:cs typeface="Poppins SemiBold"/>
                <a:sym typeface="Poppins SemiBold"/>
              </a:defRPr>
            </a:lvl6pPr>
            <a:lvl7pPr lvl="6" rtl="0" algn="ctr">
              <a:lnSpc>
                <a:spcPct val="115000"/>
              </a:lnSpc>
              <a:spcBef>
                <a:spcPts val="0"/>
              </a:spcBef>
              <a:spcAft>
                <a:spcPts val="0"/>
              </a:spcAft>
              <a:buClr>
                <a:srgbClr val="F9F8F5"/>
              </a:buClr>
              <a:buSzPts val="1600"/>
              <a:buFont typeface="Poppins SemiBold"/>
              <a:buNone/>
              <a:defRPr sz="1600">
                <a:solidFill>
                  <a:srgbClr val="F9F8F5"/>
                </a:solidFill>
                <a:latin typeface="Poppins SemiBold"/>
                <a:ea typeface="Poppins SemiBold"/>
                <a:cs typeface="Poppins SemiBold"/>
                <a:sym typeface="Poppins SemiBold"/>
              </a:defRPr>
            </a:lvl7pPr>
            <a:lvl8pPr lvl="7" rtl="0" algn="ctr">
              <a:lnSpc>
                <a:spcPct val="115000"/>
              </a:lnSpc>
              <a:spcBef>
                <a:spcPts val="0"/>
              </a:spcBef>
              <a:spcAft>
                <a:spcPts val="0"/>
              </a:spcAft>
              <a:buClr>
                <a:srgbClr val="F9F8F5"/>
              </a:buClr>
              <a:buSzPts val="1600"/>
              <a:buFont typeface="Poppins SemiBold"/>
              <a:buNone/>
              <a:defRPr sz="1600">
                <a:solidFill>
                  <a:srgbClr val="F9F8F5"/>
                </a:solidFill>
                <a:latin typeface="Poppins SemiBold"/>
                <a:ea typeface="Poppins SemiBold"/>
                <a:cs typeface="Poppins SemiBold"/>
                <a:sym typeface="Poppins SemiBold"/>
              </a:defRPr>
            </a:lvl8pPr>
            <a:lvl9pPr lvl="8" rtl="0" algn="ctr">
              <a:lnSpc>
                <a:spcPct val="115000"/>
              </a:lnSpc>
              <a:spcBef>
                <a:spcPts val="0"/>
              </a:spcBef>
              <a:spcAft>
                <a:spcPts val="0"/>
              </a:spcAft>
              <a:buClr>
                <a:srgbClr val="F9F8F5"/>
              </a:buClr>
              <a:buSzPts val="1600"/>
              <a:buFont typeface="Poppins SemiBold"/>
              <a:buNone/>
              <a:defRPr sz="1600">
                <a:solidFill>
                  <a:srgbClr val="F9F8F5"/>
                </a:solidFill>
                <a:latin typeface="Poppins SemiBold"/>
                <a:ea typeface="Poppins SemiBold"/>
                <a:cs typeface="Poppins SemiBold"/>
                <a:sym typeface="Poppins SemiBold"/>
              </a:defRPr>
            </a:lvl9pPr>
          </a:lstStyle>
          <a:p/>
        </p:txBody>
      </p:sp>
      <p:sp>
        <p:nvSpPr>
          <p:cNvPr id="61" name="Google Shape;61;p9"/>
          <p:cNvSpPr txBox="1"/>
          <p:nvPr>
            <p:ph idx="2" type="body"/>
          </p:nvPr>
        </p:nvSpPr>
        <p:spPr>
          <a:xfrm>
            <a:off x="413650" y="1876650"/>
            <a:ext cx="3659700" cy="2282700"/>
          </a:xfrm>
          <a:prstGeom prst="rect">
            <a:avLst/>
          </a:prstGeom>
        </p:spPr>
        <p:txBody>
          <a:bodyPr anchorCtr="0" anchor="t" bIns="0" lIns="0" spcFirstLastPara="1" rIns="0" wrap="square" tIns="0">
            <a:noAutofit/>
          </a:bodyPr>
          <a:lstStyle>
            <a:lvl1pPr indent="-317500" lvl="0" marL="457200" rtl="0">
              <a:spcBef>
                <a:spcPts val="0"/>
              </a:spcBef>
              <a:spcAft>
                <a:spcPts val="0"/>
              </a:spcAft>
              <a:buClr>
                <a:srgbClr val="09100F"/>
              </a:buClr>
              <a:buSzPts val="1400"/>
              <a:buFont typeface="Poppins"/>
              <a:buChar char="●"/>
              <a:defRPr sz="1400">
                <a:solidFill>
                  <a:srgbClr val="09100F"/>
                </a:solidFill>
                <a:latin typeface="Poppins"/>
                <a:ea typeface="Poppins"/>
                <a:cs typeface="Poppins"/>
                <a:sym typeface="Poppins"/>
              </a:defRPr>
            </a:lvl1pPr>
            <a:lvl2pPr indent="-317500" lvl="1" marL="9144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2pPr>
            <a:lvl3pPr indent="-317500" lvl="2" marL="13716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3pPr>
            <a:lvl4pPr indent="-317500" lvl="3" marL="18288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4pPr>
            <a:lvl5pPr indent="-317500" lvl="4" marL="22860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5pPr>
            <a:lvl6pPr indent="-317500" lvl="5" marL="27432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6pPr>
            <a:lvl7pPr indent="-317500" lvl="6" marL="32004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7pPr>
            <a:lvl8pPr indent="-317500" lvl="7" marL="3657600" rtl="0">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8pPr>
            <a:lvl9pPr indent="-317500" lvl="8" marL="4114800" rtl="0">
              <a:spcBef>
                <a:spcPts val="1000"/>
              </a:spcBef>
              <a:spcAft>
                <a:spcPts val="1000"/>
              </a:spcAft>
              <a:buClr>
                <a:srgbClr val="09100F"/>
              </a:buClr>
              <a:buSzPts val="1400"/>
              <a:buFont typeface="Poppins"/>
              <a:buChar char="■"/>
              <a:defRPr>
                <a:solidFill>
                  <a:srgbClr val="09100F"/>
                </a:solidFill>
                <a:latin typeface="Poppins"/>
                <a:ea typeface="Poppins"/>
                <a:cs typeface="Poppins"/>
                <a:sym typeface="Poppins"/>
              </a:defRPr>
            </a:lvl9pPr>
          </a:lstStyle>
          <a:p/>
        </p:txBody>
      </p:sp>
      <p:sp>
        <p:nvSpPr>
          <p:cNvPr id="62" name="Google Shape;62;p9"/>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lvl1pPr lvl="0" rtl="0">
              <a:buNone/>
              <a:defRPr i="1" sz="1200">
                <a:solidFill>
                  <a:srgbClr val="F9F8F5"/>
                </a:solidFill>
                <a:latin typeface="Spectral Light"/>
                <a:ea typeface="Spectral Light"/>
                <a:cs typeface="Spectral Light"/>
                <a:sym typeface="Spectral Light"/>
              </a:defRPr>
            </a:lvl1pPr>
            <a:lvl2pPr lvl="1" rtl="0">
              <a:buNone/>
              <a:defRPr i="1" sz="1200">
                <a:solidFill>
                  <a:srgbClr val="F9F8F5"/>
                </a:solidFill>
                <a:latin typeface="Spectral Light"/>
                <a:ea typeface="Spectral Light"/>
                <a:cs typeface="Spectral Light"/>
                <a:sym typeface="Spectral Light"/>
              </a:defRPr>
            </a:lvl2pPr>
            <a:lvl3pPr lvl="2" rtl="0">
              <a:buNone/>
              <a:defRPr i="1" sz="1200">
                <a:solidFill>
                  <a:srgbClr val="F9F8F5"/>
                </a:solidFill>
                <a:latin typeface="Spectral Light"/>
                <a:ea typeface="Spectral Light"/>
                <a:cs typeface="Spectral Light"/>
                <a:sym typeface="Spectral Light"/>
              </a:defRPr>
            </a:lvl3pPr>
            <a:lvl4pPr lvl="3" rtl="0">
              <a:buNone/>
              <a:defRPr i="1" sz="1200">
                <a:solidFill>
                  <a:srgbClr val="F9F8F5"/>
                </a:solidFill>
                <a:latin typeface="Spectral Light"/>
                <a:ea typeface="Spectral Light"/>
                <a:cs typeface="Spectral Light"/>
                <a:sym typeface="Spectral Light"/>
              </a:defRPr>
            </a:lvl4pPr>
            <a:lvl5pPr lvl="4" rtl="0">
              <a:buNone/>
              <a:defRPr i="1" sz="1200">
                <a:solidFill>
                  <a:srgbClr val="F9F8F5"/>
                </a:solidFill>
                <a:latin typeface="Spectral Light"/>
                <a:ea typeface="Spectral Light"/>
                <a:cs typeface="Spectral Light"/>
                <a:sym typeface="Spectral Light"/>
              </a:defRPr>
            </a:lvl5pPr>
            <a:lvl6pPr lvl="5" rtl="0">
              <a:buNone/>
              <a:defRPr i="1" sz="1200">
                <a:solidFill>
                  <a:srgbClr val="F9F8F5"/>
                </a:solidFill>
                <a:latin typeface="Spectral Light"/>
                <a:ea typeface="Spectral Light"/>
                <a:cs typeface="Spectral Light"/>
                <a:sym typeface="Spectral Light"/>
              </a:defRPr>
            </a:lvl6pPr>
            <a:lvl7pPr lvl="6" rtl="0">
              <a:buNone/>
              <a:defRPr i="1" sz="1200">
                <a:solidFill>
                  <a:srgbClr val="F9F8F5"/>
                </a:solidFill>
                <a:latin typeface="Spectral Light"/>
                <a:ea typeface="Spectral Light"/>
                <a:cs typeface="Spectral Light"/>
                <a:sym typeface="Spectral Light"/>
              </a:defRPr>
            </a:lvl7pPr>
            <a:lvl8pPr lvl="7" rtl="0">
              <a:buNone/>
              <a:defRPr i="1" sz="1200">
                <a:solidFill>
                  <a:srgbClr val="F9F8F5"/>
                </a:solidFill>
                <a:latin typeface="Spectral Light"/>
                <a:ea typeface="Spectral Light"/>
                <a:cs typeface="Spectral Light"/>
                <a:sym typeface="Spectral Light"/>
              </a:defRPr>
            </a:lvl8pPr>
            <a:lvl9pPr lvl="8" rtl="0">
              <a:buNone/>
              <a:defRPr i="1" sz="1200">
                <a:solidFill>
                  <a:srgbClr val="F9F8F5"/>
                </a:solidFill>
                <a:latin typeface="Spectral Light"/>
                <a:ea typeface="Spectral Light"/>
                <a:cs typeface="Spectral Light"/>
                <a:sym typeface="Spectral Light"/>
              </a:defRPr>
            </a:lvl9pPr>
          </a:lstStyle>
          <a:p>
            <a:pPr indent="0" lvl="0" marL="0" rtl="0" algn="r">
              <a:spcBef>
                <a:spcPts val="0"/>
              </a:spcBef>
              <a:spcAft>
                <a:spcPts val="0"/>
              </a:spcAft>
              <a:buNone/>
            </a:pPr>
            <a:fld id="{00000000-1234-1234-1234-123412341234}" type="slidenum">
              <a:rPr lang="en"/>
              <a:t>‹#›</a:t>
            </a:fld>
            <a:endParaRPr/>
          </a:p>
        </p:txBody>
      </p:sp>
      <p:cxnSp>
        <p:nvCxnSpPr>
          <p:cNvPr id="63" name="Google Shape;63;p9"/>
          <p:cNvCxnSpPr/>
          <p:nvPr/>
        </p:nvCxnSpPr>
        <p:spPr>
          <a:xfrm rot="10800000">
            <a:off x="353550" y="473550"/>
            <a:ext cx="8436900" cy="0"/>
          </a:xfrm>
          <a:prstGeom prst="straightConnector1">
            <a:avLst/>
          </a:prstGeom>
          <a:noFill/>
          <a:ln cap="flat" cmpd="sng" w="9525">
            <a:solidFill>
              <a:srgbClr val="EFEFEF"/>
            </a:solidFill>
            <a:prstDash val="solid"/>
            <a:round/>
            <a:headEnd len="med" w="med" type="none"/>
            <a:tailEnd len="med" w="med" type="none"/>
          </a:ln>
        </p:spPr>
      </p:cxnSp>
      <p:sp>
        <p:nvSpPr>
          <p:cNvPr id="64" name="Google Shape;64;p9"/>
          <p:cNvSpPr txBox="1"/>
          <p:nvPr/>
        </p:nvSpPr>
        <p:spPr>
          <a:xfrm>
            <a:off x="5268150" y="187375"/>
            <a:ext cx="3522300" cy="1629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t/>
            </a:r>
            <a:endParaRPr i="1" sz="1200">
              <a:solidFill>
                <a:srgbClr val="F9F8F5"/>
              </a:solidFill>
              <a:latin typeface="Spectral Light"/>
              <a:ea typeface="Spectral Light"/>
              <a:cs typeface="Spectral Light"/>
              <a:sym typeface="Spectral Light"/>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urse timeline">
  <p:cSld name="SECTION_HEADER_1_1_3">
    <p:bg>
      <p:bgPr>
        <a:solidFill>
          <a:srgbClr val="F9F8F5"/>
        </a:solidFill>
      </p:bgPr>
    </p:bg>
    <p:spTree>
      <p:nvGrpSpPr>
        <p:cNvPr id="65" name="Shape 65"/>
        <p:cNvGrpSpPr/>
        <p:nvPr/>
      </p:nvGrpSpPr>
      <p:grpSpPr>
        <a:xfrm>
          <a:off x="0" y="0"/>
          <a:ext cx="0" cy="0"/>
          <a:chOff x="0" y="0"/>
          <a:chExt cx="0" cy="0"/>
        </a:xfrm>
      </p:grpSpPr>
      <p:sp>
        <p:nvSpPr>
          <p:cNvPr id="66" name="Google Shape;66;p10"/>
          <p:cNvSpPr/>
          <p:nvPr/>
        </p:nvSpPr>
        <p:spPr>
          <a:xfrm>
            <a:off x="4073350" y="-22350"/>
            <a:ext cx="5076900" cy="5188200"/>
          </a:xfrm>
          <a:prstGeom prst="rect">
            <a:avLst/>
          </a:prstGeom>
          <a:solidFill>
            <a:srgbClr val="09100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7" name="Google Shape;67;p10"/>
          <p:cNvSpPr txBox="1"/>
          <p:nvPr>
            <p:ph type="title"/>
          </p:nvPr>
        </p:nvSpPr>
        <p:spPr>
          <a:xfrm>
            <a:off x="413650" y="2004600"/>
            <a:ext cx="2712600" cy="1134300"/>
          </a:xfrm>
          <a:prstGeom prst="rect">
            <a:avLst/>
          </a:prstGeom>
        </p:spPr>
        <p:txBody>
          <a:bodyPr anchorCtr="0" anchor="ctr" bIns="0" lIns="0" spcFirstLastPara="1" rIns="0" wrap="square" tIns="0">
            <a:noAutofit/>
          </a:bodyPr>
          <a:lstStyle>
            <a:lvl1pPr lvl="0" rtl="0">
              <a:spcBef>
                <a:spcPts val="0"/>
              </a:spcBef>
              <a:spcAft>
                <a:spcPts val="0"/>
              </a:spcAft>
              <a:buSzPts val="2800"/>
              <a:buFont typeface="Poppins Light"/>
              <a:buNone/>
              <a:defRPr>
                <a:latin typeface="Poppins Light"/>
                <a:ea typeface="Poppins Light"/>
                <a:cs typeface="Poppins Light"/>
                <a:sym typeface="Poppins Light"/>
              </a:defRPr>
            </a:lvl1pPr>
            <a:lvl2pPr lvl="1" rtl="0">
              <a:spcBef>
                <a:spcPts val="1000"/>
              </a:spcBef>
              <a:spcAft>
                <a:spcPts val="0"/>
              </a:spcAft>
              <a:buSzPts val="2800"/>
              <a:buFont typeface="Poppins Light"/>
              <a:buNone/>
              <a:defRPr>
                <a:latin typeface="Poppins Light"/>
                <a:ea typeface="Poppins Light"/>
                <a:cs typeface="Poppins Light"/>
                <a:sym typeface="Poppins Light"/>
              </a:defRPr>
            </a:lvl2pPr>
            <a:lvl3pPr lvl="2" rtl="0">
              <a:spcBef>
                <a:spcPts val="1000"/>
              </a:spcBef>
              <a:spcAft>
                <a:spcPts val="0"/>
              </a:spcAft>
              <a:buSzPts val="2800"/>
              <a:buFont typeface="Poppins Light"/>
              <a:buNone/>
              <a:defRPr>
                <a:latin typeface="Poppins Light"/>
                <a:ea typeface="Poppins Light"/>
                <a:cs typeface="Poppins Light"/>
                <a:sym typeface="Poppins Light"/>
              </a:defRPr>
            </a:lvl3pPr>
            <a:lvl4pPr lvl="3" rtl="0">
              <a:spcBef>
                <a:spcPts val="1000"/>
              </a:spcBef>
              <a:spcAft>
                <a:spcPts val="0"/>
              </a:spcAft>
              <a:buSzPts val="2800"/>
              <a:buFont typeface="Poppins Light"/>
              <a:buNone/>
              <a:defRPr>
                <a:latin typeface="Poppins Light"/>
                <a:ea typeface="Poppins Light"/>
                <a:cs typeface="Poppins Light"/>
                <a:sym typeface="Poppins Light"/>
              </a:defRPr>
            </a:lvl4pPr>
            <a:lvl5pPr lvl="4" rtl="0">
              <a:spcBef>
                <a:spcPts val="1000"/>
              </a:spcBef>
              <a:spcAft>
                <a:spcPts val="0"/>
              </a:spcAft>
              <a:buSzPts val="2800"/>
              <a:buFont typeface="Poppins Light"/>
              <a:buNone/>
              <a:defRPr>
                <a:latin typeface="Poppins Light"/>
                <a:ea typeface="Poppins Light"/>
                <a:cs typeface="Poppins Light"/>
                <a:sym typeface="Poppins Light"/>
              </a:defRPr>
            </a:lvl5pPr>
            <a:lvl6pPr lvl="5" rtl="0">
              <a:spcBef>
                <a:spcPts val="1000"/>
              </a:spcBef>
              <a:spcAft>
                <a:spcPts val="0"/>
              </a:spcAft>
              <a:buSzPts val="2800"/>
              <a:buFont typeface="Poppins Light"/>
              <a:buNone/>
              <a:defRPr>
                <a:latin typeface="Poppins Light"/>
                <a:ea typeface="Poppins Light"/>
                <a:cs typeface="Poppins Light"/>
                <a:sym typeface="Poppins Light"/>
              </a:defRPr>
            </a:lvl6pPr>
            <a:lvl7pPr lvl="6" rtl="0">
              <a:spcBef>
                <a:spcPts val="1000"/>
              </a:spcBef>
              <a:spcAft>
                <a:spcPts val="0"/>
              </a:spcAft>
              <a:buSzPts val="2800"/>
              <a:buFont typeface="Poppins Light"/>
              <a:buNone/>
              <a:defRPr>
                <a:latin typeface="Poppins Light"/>
                <a:ea typeface="Poppins Light"/>
                <a:cs typeface="Poppins Light"/>
                <a:sym typeface="Poppins Light"/>
              </a:defRPr>
            </a:lvl7pPr>
            <a:lvl8pPr lvl="7" rtl="0">
              <a:spcBef>
                <a:spcPts val="1000"/>
              </a:spcBef>
              <a:spcAft>
                <a:spcPts val="0"/>
              </a:spcAft>
              <a:buSzPts val="2800"/>
              <a:buFont typeface="Poppins Light"/>
              <a:buNone/>
              <a:defRPr>
                <a:latin typeface="Poppins Light"/>
                <a:ea typeface="Poppins Light"/>
                <a:cs typeface="Poppins Light"/>
                <a:sym typeface="Poppins Light"/>
              </a:defRPr>
            </a:lvl8pPr>
            <a:lvl9pPr lvl="8" rtl="0">
              <a:spcBef>
                <a:spcPts val="1000"/>
              </a:spcBef>
              <a:spcAft>
                <a:spcPts val="1000"/>
              </a:spcAft>
              <a:buSzPts val="2800"/>
              <a:buFont typeface="Poppins Light"/>
              <a:buNone/>
              <a:defRPr>
                <a:latin typeface="Poppins Light"/>
                <a:ea typeface="Poppins Light"/>
                <a:cs typeface="Poppins Light"/>
                <a:sym typeface="Poppins Light"/>
              </a:defRPr>
            </a:lvl9pPr>
          </a:lstStyle>
          <a:p/>
        </p:txBody>
      </p:sp>
      <p:sp>
        <p:nvSpPr>
          <p:cNvPr id="68" name="Google Shape;68;p10"/>
          <p:cNvSpPr txBox="1"/>
          <p:nvPr>
            <p:ph idx="1" type="body"/>
          </p:nvPr>
        </p:nvSpPr>
        <p:spPr>
          <a:xfrm>
            <a:off x="4642150" y="1538825"/>
            <a:ext cx="4148400" cy="2282700"/>
          </a:xfrm>
          <a:prstGeom prst="rect">
            <a:avLst/>
          </a:prstGeom>
        </p:spPr>
        <p:txBody>
          <a:bodyPr anchorCtr="0" anchor="ctr" bIns="0" lIns="0" spcFirstLastPara="1" rIns="0" wrap="square" tIns="0">
            <a:noAutofit/>
          </a:bodyPr>
          <a:lstStyle>
            <a:lvl1pPr indent="-317500" lvl="0" marL="457200" rtl="0">
              <a:spcBef>
                <a:spcPts val="0"/>
              </a:spcBef>
              <a:spcAft>
                <a:spcPts val="0"/>
              </a:spcAft>
              <a:buClr>
                <a:srgbClr val="F9F8F5"/>
              </a:buClr>
              <a:buSzPts val="1400"/>
              <a:buFont typeface="Poppins"/>
              <a:buChar char="●"/>
              <a:defRPr sz="1400">
                <a:solidFill>
                  <a:srgbClr val="F9F8F5"/>
                </a:solidFill>
                <a:latin typeface="Poppins"/>
                <a:ea typeface="Poppins"/>
                <a:cs typeface="Poppins"/>
                <a:sym typeface="Poppins"/>
              </a:defRPr>
            </a:lvl1pPr>
            <a:lvl2pPr indent="-317500" lvl="1" marL="9144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2pPr>
            <a:lvl3pPr indent="-317500" lvl="2" marL="13716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3pPr>
            <a:lvl4pPr indent="-317500" lvl="3" marL="18288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4pPr>
            <a:lvl5pPr indent="-317500" lvl="4" marL="22860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5pPr>
            <a:lvl6pPr indent="-317500" lvl="5" marL="27432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6pPr>
            <a:lvl7pPr indent="-317500" lvl="6" marL="32004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7pPr>
            <a:lvl8pPr indent="-317500" lvl="7" marL="3657600" rtl="0">
              <a:spcBef>
                <a:spcPts val="1000"/>
              </a:spcBef>
              <a:spcAft>
                <a:spcPts val="0"/>
              </a:spcAft>
              <a:buClr>
                <a:srgbClr val="F9F8F5"/>
              </a:buClr>
              <a:buSzPts val="1400"/>
              <a:buFont typeface="Poppins"/>
              <a:buChar char="○"/>
              <a:defRPr>
                <a:solidFill>
                  <a:srgbClr val="F9F8F5"/>
                </a:solidFill>
                <a:latin typeface="Poppins"/>
                <a:ea typeface="Poppins"/>
                <a:cs typeface="Poppins"/>
                <a:sym typeface="Poppins"/>
              </a:defRPr>
            </a:lvl8pPr>
            <a:lvl9pPr indent="-317500" lvl="8" marL="4114800" rtl="0">
              <a:spcBef>
                <a:spcPts val="1000"/>
              </a:spcBef>
              <a:spcAft>
                <a:spcPts val="1000"/>
              </a:spcAft>
              <a:buClr>
                <a:srgbClr val="F9F8F5"/>
              </a:buClr>
              <a:buSzPts val="1400"/>
              <a:buFont typeface="Poppins"/>
              <a:buChar char="■"/>
              <a:defRPr>
                <a:solidFill>
                  <a:srgbClr val="F9F8F5"/>
                </a:solidFill>
                <a:latin typeface="Poppins"/>
                <a:ea typeface="Poppins"/>
                <a:cs typeface="Poppins"/>
                <a:sym typeface="Poppins"/>
              </a:defRPr>
            </a:lvl9pPr>
          </a:lstStyle>
          <a:p/>
        </p:txBody>
      </p:sp>
      <p:sp>
        <p:nvSpPr>
          <p:cNvPr id="69" name="Google Shape;69;p10"/>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lvl1pPr lvl="0" rtl="0">
              <a:buNone/>
              <a:defRPr i="1" sz="1200">
                <a:solidFill>
                  <a:srgbClr val="F9F8F5"/>
                </a:solidFill>
                <a:latin typeface="Spectral Light"/>
                <a:ea typeface="Spectral Light"/>
                <a:cs typeface="Spectral Light"/>
                <a:sym typeface="Spectral Light"/>
              </a:defRPr>
            </a:lvl1pPr>
            <a:lvl2pPr lvl="1" rtl="0">
              <a:buNone/>
              <a:defRPr i="1" sz="1200">
                <a:solidFill>
                  <a:srgbClr val="F9F8F5"/>
                </a:solidFill>
                <a:latin typeface="Spectral Light"/>
                <a:ea typeface="Spectral Light"/>
                <a:cs typeface="Spectral Light"/>
                <a:sym typeface="Spectral Light"/>
              </a:defRPr>
            </a:lvl2pPr>
            <a:lvl3pPr lvl="2" rtl="0">
              <a:buNone/>
              <a:defRPr i="1" sz="1200">
                <a:solidFill>
                  <a:srgbClr val="F9F8F5"/>
                </a:solidFill>
                <a:latin typeface="Spectral Light"/>
                <a:ea typeface="Spectral Light"/>
                <a:cs typeface="Spectral Light"/>
                <a:sym typeface="Spectral Light"/>
              </a:defRPr>
            </a:lvl3pPr>
            <a:lvl4pPr lvl="3" rtl="0">
              <a:buNone/>
              <a:defRPr i="1" sz="1200">
                <a:solidFill>
                  <a:srgbClr val="F9F8F5"/>
                </a:solidFill>
                <a:latin typeface="Spectral Light"/>
                <a:ea typeface="Spectral Light"/>
                <a:cs typeface="Spectral Light"/>
                <a:sym typeface="Spectral Light"/>
              </a:defRPr>
            </a:lvl4pPr>
            <a:lvl5pPr lvl="4" rtl="0">
              <a:buNone/>
              <a:defRPr i="1" sz="1200">
                <a:solidFill>
                  <a:srgbClr val="F9F8F5"/>
                </a:solidFill>
                <a:latin typeface="Spectral Light"/>
                <a:ea typeface="Spectral Light"/>
                <a:cs typeface="Spectral Light"/>
                <a:sym typeface="Spectral Light"/>
              </a:defRPr>
            </a:lvl5pPr>
            <a:lvl6pPr lvl="5" rtl="0">
              <a:buNone/>
              <a:defRPr i="1" sz="1200">
                <a:solidFill>
                  <a:srgbClr val="F9F8F5"/>
                </a:solidFill>
                <a:latin typeface="Spectral Light"/>
                <a:ea typeface="Spectral Light"/>
                <a:cs typeface="Spectral Light"/>
                <a:sym typeface="Spectral Light"/>
              </a:defRPr>
            </a:lvl6pPr>
            <a:lvl7pPr lvl="6" rtl="0">
              <a:buNone/>
              <a:defRPr i="1" sz="1200">
                <a:solidFill>
                  <a:srgbClr val="F9F8F5"/>
                </a:solidFill>
                <a:latin typeface="Spectral Light"/>
                <a:ea typeface="Spectral Light"/>
                <a:cs typeface="Spectral Light"/>
                <a:sym typeface="Spectral Light"/>
              </a:defRPr>
            </a:lvl7pPr>
            <a:lvl8pPr lvl="7" rtl="0">
              <a:buNone/>
              <a:defRPr i="1" sz="1200">
                <a:solidFill>
                  <a:srgbClr val="F9F8F5"/>
                </a:solidFill>
                <a:latin typeface="Spectral Light"/>
                <a:ea typeface="Spectral Light"/>
                <a:cs typeface="Spectral Light"/>
                <a:sym typeface="Spectral Light"/>
              </a:defRPr>
            </a:lvl8pPr>
            <a:lvl9pPr lvl="8" rtl="0">
              <a:buNone/>
              <a:defRPr i="1" sz="1200">
                <a:solidFill>
                  <a:srgbClr val="F9F8F5"/>
                </a:solidFill>
                <a:latin typeface="Spectral Light"/>
                <a:ea typeface="Spectral Light"/>
                <a:cs typeface="Spectral Light"/>
                <a:sym typeface="Spectral Light"/>
              </a:defRPr>
            </a:lvl9pPr>
          </a:lstStyle>
          <a:p>
            <a:pPr indent="0" lvl="0" marL="0" rtl="0" algn="r">
              <a:spcBef>
                <a:spcPts val="0"/>
              </a:spcBef>
              <a:spcAft>
                <a:spcPts val="0"/>
              </a:spcAft>
              <a:buNone/>
            </a:pPr>
            <a:fld id="{00000000-1234-1234-1234-123412341234}" type="slidenum">
              <a:rPr lang="en"/>
              <a:t>‹#›</a:t>
            </a:fld>
            <a:endParaRPr/>
          </a:p>
        </p:txBody>
      </p:sp>
      <p:cxnSp>
        <p:nvCxnSpPr>
          <p:cNvPr id="70" name="Google Shape;70;p10"/>
          <p:cNvCxnSpPr/>
          <p:nvPr/>
        </p:nvCxnSpPr>
        <p:spPr>
          <a:xfrm rot="10800000">
            <a:off x="353550" y="473550"/>
            <a:ext cx="8436900" cy="0"/>
          </a:xfrm>
          <a:prstGeom prst="straightConnector1">
            <a:avLst/>
          </a:prstGeom>
          <a:noFill/>
          <a:ln cap="flat" cmpd="sng" w="9525">
            <a:solidFill>
              <a:srgbClr val="EFEFEF"/>
            </a:solidFill>
            <a:prstDash val="solid"/>
            <a:round/>
            <a:headEnd len="med" w="med" type="none"/>
            <a:tailEnd len="med" w="med" type="none"/>
          </a:ln>
        </p:spPr>
      </p:cxnSp>
      <p:sp>
        <p:nvSpPr>
          <p:cNvPr id="71" name="Google Shape;71;p10"/>
          <p:cNvSpPr txBox="1"/>
          <p:nvPr/>
        </p:nvSpPr>
        <p:spPr>
          <a:xfrm>
            <a:off x="5268150" y="187375"/>
            <a:ext cx="3522300" cy="1629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t/>
            </a:r>
            <a:endParaRPr i="1" sz="1200">
              <a:solidFill>
                <a:srgbClr val="F9F8F5"/>
              </a:solidFill>
              <a:latin typeface="Spectral Light"/>
              <a:ea typeface="Spectral Light"/>
              <a:cs typeface="Spectral Light"/>
              <a:sym typeface="Spectral Light"/>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0" lIns="0" spcFirstLastPara="1" rIns="0" wrap="square" tIns="0">
            <a:normAutofit/>
          </a:bodyPr>
          <a:lstStyle>
            <a:lvl1pPr lvl="0">
              <a:spcBef>
                <a:spcPts val="0"/>
              </a:spcBef>
              <a:spcAft>
                <a:spcPts val="0"/>
              </a:spcAft>
              <a:buClr>
                <a:srgbClr val="09100F"/>
              </a:buClr>
              <a:buSzPts val="2800"/>
              <a:buFont typeface="Poppins Light"/>
              <a:buNone/>
              <a:defRPr sz="2800">
                <a:solidFill>
                  <a:srgbClr val="09100F"/>
                </a:solidFill>
                <a:latin typeface="Poppins Light"/>
                <a:ea typeface="Poppins Light"/>
                <a:cs typeface="Poppins Light"/>
                <a:sym typeface="Poppins Light"/>
              </a:defRPr>
            </a:lvl1pPr>
            <a:lvl2pPr lvl="1">
              <a:spcBef>
                <a:spcPts val="1000"/>
              </a:spcBef>
              <a:spcAft>
                <a:spcPts val="0"/>
              </a:spcAft>
              <a:buClr>
                <a:srgbClr val="09100F"/>
              </a:buClr>
              <a:buSzPts val="2800"/>
              <a:buFont typeface="Poppins Light"/>
              <a:buNone/>
              <a:defRPr sz="2800">
                <a:solidFill>
                  <a:srgbClr val="09100F"/>
                </a:solidFill>
                <a:latin typeface="Poppins Light"/>
                <a:ea typeface="Poppins Light"/>
                <a:cs typeface="Poppins Light"/>
                <a:sym typeface="Poppins Light"/>
              </a:defRPr>
            </a:lvl2pPr>
            <a:lvl3pPr lvl="2">
              <a:spcBef>
                <a:spcPts val="1000"/>
              </a:spcBef>
              <a:spcAft>
                <a:spcPts val="0"/>
              </a:spcAft>
              <a:buClr>
                <a:srgbClr val="09100F"/>
              </a:buClr>
              <a:buSzPts val="2800"/>
              <a:buFont typeface="Poppins Light"/>
              <a:buNone/>
              <a:defRPr sz="2800">
                <a:solidFill>
                  <a:srgbClr val="09100F"/>
                </a:solidFill>
                <a:latin typeface="Poppins Light"/>
                <a:ea typeface="Poppins Light"/>
                <a:cs typeface="Poppins Light"/>
                <a:sym typeface="Poppins Light"/>
              </a:defRPr>
            </a:lvl3pPr>
            <a:lvl4pPr lvl="3">
              <a:spcBef>
                <a:spcPts val="1000"/>
              </a:spcBef>
              <a:spcAft>
                <a:spcPts val="0"/>
              </a:spcAft>
              <a:buClr>
                <a:srgbClr val="09100F"/>
              </a:buClr>
              <a:buSzPts val="2800"/>
              <a:buFont typeface="Poppins Light"/>
              <a:buNone/>
              <a:defRPr sz="2800">
                <a:solidFill>
                  <a:srgbClr val="09100F"/>
                </a:solidFill>
                <a:latin typeface="Poppins Light"/>
                <a:ea typeface="Poppins Light"/>
                <a:cs typeface="Poppins Light"/>
                <a:sym typeface="Poppins Light"/>
              </a:defRPr>
            </a:lvl4pPr>
            <a:lvl5pPr lvl="4">
              <a:spcBef>
                <a:spcPts val="1000"/>
              </a:spcBef>
              <a:spcAft>
                <a:spcPts val="0"/>
              </a:spcAft>
              <a:buClr>
                <a:srgbClr val="09100F"/>
              </a:buClr>
              <a:buSzPts val="2800"/>
              <a:buFont typeface="Poppins Light"/>
              <a:buNone/>
              <a:defRPr sz="2800">
                <a:solidFill>
                  <a:srgbClr val="09100F"/>
                </a:solidFill>
                <a:latin typeface="Poppins Light"/>
                <a:ea typeface="Poppins Light"/>
                <a:cs typeface="Poppins Light"/>
                <a:sym typeface="Poppins Light"/>
              </a:defRPr>
            </a:lvl5pPr>
            <a:lvl6pPr lvl="5">
              <a:spcBef>
                <a:spcPts val="1000"/>
              </a:spcBef>
              <a:spcAft>
                <a:spcPts val="0"/>
              </a:spcAft>
              <a:buClr>
                <a:srgbClr val="09100F"/>
              </a:buClr>
              <a:buSzPts val="2800"/>
              <a:buFont typeface="Poppins Light"/>
              <a:buNone/>
              <a:defRPr sz="2800">
                <a:solidFill>
                  <a:srgbClr val="09100F"/>
                </a:solidFill>
                <a:latin typeface="Poppins Light"/>
                <a:ea typeface="Poppins Light"/>
                <a:cs typeface="Poppins Light"/>
                <a:sym typeface="Poppins Light"/>
              </a:defRPr>
            </a:lvl6pPr>
            <a:lvl7pPr lvl="6">
              <a:spcBef>
                <a:spcPts val="1000"/>
              </a:spcBef>
              <a:spcAft>
                <a:spcPts val="0"/>
              </a:spcAft>
              <a:buClr>
                <a:srgbClr val="09100F"/>
              </a:buClr>
              <a:buSzPts val="2800"/>
              <a:buFont typeface="Poppins Light"/>
              <a:buNone/>
              <a:defRPr sz="2800">
                <a:solidFill>
                  <a:srgbClr val="09100F"/>
                </a:solidFill>
                <a:latin typeface="Poppins Light"/>
                <a:ea typeface="Poppins Light"/>
                <a:cs typeface="Poppins Light"/>
                <a:sym typeface="Poppins Light"/>
              </a:defRPr>
            </a:lvl7pPr>
            <a:lvl8pPr lvl="7">
              <a:spcBef>
                <a:spcPts val="1000"/>
              </a:spcBef>
              <a:spcAft>
                <a:spcPts val="0"/>
              </a:spcAft>
              <a:buClr>
                <a:srgbClr val="09100F"/>
              </a:buClr>
              <a:buSzPts val="2800"/>
              <a:buFont typeface="Poppins Light"/>
              <a:buNone/>
              <a:defRPr sz="2800">
                <a:solidFill>
                  <a:srgbClr val="09100F"/>
                </a:solidFill>
                <a:latin typeface="Poppins Light"/>
                <a:ea typeface="Poppins Light"/>
                <a:cs typeface="Poppins Light"/>
                <a:sym typeface="Poppins Light"/>
              </a:defRPr>
            </a:lvl8pPr>
            <a:lvl9pPr lvl="8">
              <a:spcBef>
                <a:spcPts val="1000"/>
              </a:spcBef>
              <a:spcAft>
                <a:spcPts val="1000"/>
              </a:spcAft>
              <a:buClr>
                <a:srgbClr val="09100F"/>
              </a:buClr>
              <a:buSzPts val="2800"/>
              <a:buFont typeface="Poppins Light"/>
              <a:buNone/>
              <a:defRPr sz="2800">
                <a:solidFill>
                  <a:srgbClr val="09100F"/>
                </a:solidFill>
                <a:latin typeface="Poppins Light"/>
                <a:ea typeface="Poppins Light"/>
                <a:cs typeface="Poppins Light"/>
                <a:sym typeface="Poppins Light"/>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0" lIns="0" spcFirstLastPara="1" rIns="0" wrap="square" tIns="0">
            <a:normAutofit/>
          </a:bodyPr>
          <a:lstStyle>
            <a:lvl1pPr indent="-317500" lvl="0" marL="457200">
              <a:lnSpc>
                <a:spcPct val="115000"/>
              </a:lnSpc>
              <a:spcBef>
                <a:spcPts val="0"/>
              </a:spcBef>
              <a:spcAft>
                <a:spcPts val="0"/>
              </a:spcAft>
              <a:buClr>
                <a:srgbClr val="09100F"/>
              </a:buClr>
              <a:buSzPts val="1400"/>
              <a:buFont typeface="Poppins"/>
              <a:buChar char="●"/>
              <a:defRPr>
                <a:solidFill>
                  <a:srgbClr val="09100F"/>
                </a:solidFill>
                <a:latin typeface="Poppins"/>
                <a:ea typeface="Poppins"/>
                <a:cs typeface="Poppins"/>
                <a:sym typeface="Poppins"/>
              </a:defRPr>
            </a:lvl1pPr>
            <a:lvl2pPr indent="-317500" lvl="1" marL="914400">
              <a:lnSpc>
                <a:spcPct val="115000"/>
              </a:lnSpc>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2pPr>
            <a:lvl3pPr indent="-317500" lvl="2" marL="1371600">
              <a:lnSpc>
                <a:spcPct val="115000"/>
              </a:lnSpc>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3pPr>
            <a:lvl4pPr indent="-317500" lvl="3" marL="1828800">
              <a:lnSpc>
                <a:spcPct val="115000"/>
              </a:lnSpc>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4pPr>
            <a:lvl5pPr indent="-317500" lvl="4" marL="2286000">
              <a:lnSpc>
                <a:spcPct val="115000"/>
              </a:lnSpc>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5pPr>
            <a:lvl6pPr indent="-317500" lvl="5" marL="2743200">
              <a:lnSpc>
                <a:spcPct val="115000"/>
              </a:lnSpc>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6pPr>
            <a:lvl7pPr indent="-317500" lvl="6" marL="3200400">
              <a:lnSpc>
                <a:spcPct val="115000"/>
              </a:lnSpc>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7pPr>
            <a:lvl8pPr indent="-317500" lvl="7" marL="3657600">
              <a:lnSpc>
                <a:spcPct val="115000"/>
              </a:lnSpc>
              <a:spcBef>
                <a:spcPts val="1000"/>
              </a:spcBef>
              <a:spcAft>
                <a:spcPts val="0"/>
              </a:spcAft>
              <a:buClr>
                <a:srgbClr val="09100F"/>
              </a:buClr>
              <a:buSzPts val="1400"/>
              <a:buFont typeface="Poppins"/>
              <a:buChar char="○"/>
              <a:defRPr>
                <a:solidFill>
                  <a:srgbClr val="09100F"/>
                </a:solidFill>
                <a:latin typeface="Poppins"/>
                <a:ea typeface="Poppins"/>
                <a:cs typeface="Poppins"/>
                <a:sym typeface="Poppins"/>
              </a:defRPr>
            </a:lvl8pPr>
            <a:lvl9pPr indent="-317500" lvl="8" marL="4114800">
              <a:lnSpc>
                <a:spcPct val="115000"/>
              </a:lnSpc>
              <a:spcBef>
                <a:spcPts val="1000"/>
              </a:spcBef>
              <a:spcAft>
                <a:spcPts val="1000"/>
              </a:spcAft>
              <a:buClr>
                <a:srgbClr val="09100F"/>
              </a:buClr>
              <a:buSzPts val="1400"/>
              <a:buFont typeface="Poppins"/>
              <a:buChar char="■"/>
              <a:defRPr>
                <a:solidFill>
                  <a:srgbClr val="09100F"/>
                </a:solidFill>
                <a:latin typeface="Poppins"/>
                <a:ea typeface="Poppins"/>
                <a:cs typeface="Poppins"/>
                <a:sym typeface="Poppi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4.xml"/><Relationship Id="rId3"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2.xml"/><Relationship Id="rId3" Type="http://schemas.openxmlformats.org/officeDocument/2006/relationships/image" Target="../media/image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8"/>
          <p:cNvSpPr txBox="1"/>
          <p:nvPr>
            <p:ph type="ctrTitle"/>
          </p:nvPr>
        </p:nvSpPr>
        <p:spPr>
          <a:xfrm>
            <a:off x="413650" y="1814650"/>
            <a:ext cx="8520600" cy="596400"/>
          </a:xfrm>
          <a:prstGeom prst="rect">
            <a:avLst/>
          </a:prstGeom>
        </p:spPr>
        <p:txBody>
          <a:bodyPr anchorCtr="0" anchor="b" bIns="0" lIns="0" spcFirstLastPara="1" rIns="0" wrap="square" tIns="0">
            <a:noAutofit/>
          </a:bodyPr>
          <a:lstStyle/>
          <a:p>
            <a:pPr indent="0" lvl="0" marL="0" rtl="0" algn="l">
              <a:spcBef>
                <a:spcPts val="0"/>
              </a:spcBef>
              <a:spcAft>
                <a:spcPts val="1000"/>
              </a:spcAft>
              <a:buNone/>
            </a:pPr>
            <a:r>
              <a:rPr lang="en"/>
              <a:t>The way we write</a:t>
            </a:r>
            <a:endParaRPr/>
          </a:p>
        </p:txBody>
      </p:sp>
      <p:sp>
        <p:nvSpPr>
          <p:cNvPr id="134" name="Google Shape;134;p18"/>
          <p:cNvSpPr txBox="1"/>
          <p:nvPr>
            <p:ph idx="1" type="subTitle"/>
          </p:nvPr>
        </p:nvSpPr>
        <p:spPr>
          <a:xfrm>
            <a:off x="413650" y="2782850"/>
            <a:ext cx="8520600" cy="393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 brand voice and style guide</a:t>
            </a:r>
            <a:endParaRPr/>
          </a:p>
        </p:txBody>
      </p:sp>
      <p:sp>
        <p:nvSpPr>
          <p:cNvPr id="135" name="Google Shape;135;p18"/>
          <p:cNvSpPr txBox="1"/>
          <p:nvPr>
            <p:ph idx="4294967295" type="subTitle"/>
          </p:nvPr>
        </p:nvSpPr>
        <p:spPr>
          <a:xfrm>
            <a:off x="4388250" y="184450"/>
            <a:ext cx="4402200" cy="162900"/>
          </a:xfrm>
          <a:prstGeom prst="rect">
            <a:avLst/>
          </a:prstGeom>
        </p:spPr>
        <p:txBody>
          <a:bodyPr anchorCtr="0" anchor="t" bIns="0" lIns="0" spcFirstLastPara="1" rIns="0" wrap="square" tIns="0">
            <a:normAutofit fontScale="77500" lnSpcReduction="20000"/>
          </a:bodyPr>
          <a:lstStyle/>
          <a:p>
            <a:pPr indent="0" lvl="0" marL="0" rtl="0" algn="l">
              <a:spcBef>
                <a:spcPts val="0"/>
              </a:spcBef>
              <a:spcAft>
                <a:spcPts val="1000"/>
              </a:spcAft>
              <a:buNone/>
            </a:pPr>
            <a:r>
              <a:rPr lang="en"/>
              <a:t>Name of course here</a:t>
            </a:r>
            <a:endParaRPr/>
          </a:p>
        </p:txBody>
      </p:sp>
      <p:cxnSp>
        <p:nvCxnSpPr>
          <p:cNvPr id="136" name="Google Shape;136;p18"/>
          <p:cNvCxnSpPr/>
          <p:nvPr/>
        </p:nvCxnSpPr>
        <p:spPr>
          <a:xfrm rot="10800000">
            <a:off x="413650" y="2571750"/>
            <a:ext cx="6293700" cy="0"/>
          </a:xfrm>
          <a:prstGeom prst="straightConnector1">
            <a:avLst/>
          </a:prstGeom>
          <a:noFill/>
          <a:ln cap="flat" cmpd="sng" w="9525">
            <a:solidFill>
              <a:srgbClr val="EFEFEF"/>
            </a:solidFill>
            <a:prstDash val="solid"/>
            <a:round/>
            <a:headEnd len="med" w="med" type="none"/>
            <a:tailEnd len="med" w="med" type="non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7"/>
          <p:cNvSpPr txBox="1"/>
          <p:nvPr>
            <p:ph type="ctrTitle"/>
          </p:nvPr>
        </p:nvSpPr>
        <p:spPr>
          <a:xfrm>
            <a:off x="413650" y="2273550"/>
            <a:ext cx="8436900" cy="596400"/>
          </a:xfrm>
          <a:prstGeom prst="rect">
            <a:avLst/>
          </a:prstGeom>
        </p:spPr>
        <p:txBody>
          <a:bodyPr anchorCtr="0" anchor="b" bIns="0" lIns="0" spcFirstLastPara="1" rIns="0" wrap="square" tIns="0">
            <a:noAutofit/>
          </a:bodyPr>
          <a:lstStyle/>
          <a:p>
            <a:pPr indent="0" lvl="0" marL="0" rtl="0" algn="ctr">
              <a:spcBef>
                <a:spcPts val="0"/>
              </a:spcBef>
              <a:spcAft>
                <a:spcPts val="1000"/>
              </a:spcAft>
              <a:buNone/>
            </a:pPr>
            <a:r>
              <a:rPr lang="en"/>
              <a:t>Enthusiastic.</a:t>
            </a:r>
            <a:endParaRPr/>
          </a:p>
        </p:txBody>
      </p:sp>
      <p:sp>
        <p:nvSpPr>
          <p:cNvPr id="196" name="Google Shape;196;p27"/>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28"/>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Illustrate expertise.</a:t>
            </a:r>
            <a:endParaRPr/>
          </a:p>
        </p:txBody>
      </p:sp>
      <p:sp>
        <p:nvSpPr>
          <p:cNvPr id="202" name="Google Shape;202;p28"/>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
        <p:nvSpPr>
          <p:cNvPr id="203" name="Google Shape;203;p28"/>
          <p:cNvSpPr txBox="1"/>
          <p:nvPr>
            <p:ph idx="1" type="subTitle"/>
          </p:nvPr>
        </p:nvSpPr>
        <p:spPr>
          <a:xfrm>
            <a:off x="413650" y="1666625"/>
            <a:ext cx="8376900" cy="2386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Get people pumped to join our community, courses, membership, or events by choosing words that elicit excitement. These don’t always have to be huge changes, the odd word here and there can make a big difference.</a:t>
            </a:r>
            <a:endParaRPr/>
          </a:p>
          <a:p>
            <a:pPr indent="0" lvl="0" marL="0" rtl="0" algn="l">
              <a:spcBef>
                <a:spcPts val="1000"/>
              </a:spcBef>
              <a:spcAft>
                <a:spcPts val="0"/>
              </a:spcAft>
              <a:buNone/>
            </a:pPr>
            <a:r>
              <a:rPr lang="en"/>
              <a:t>For example, this:</a:t>
            </a:r>
            <a:endParaRPr/>
          </a:p>
          <a:p>
            <a:pPr indent="0" lvl="0" marL="0" rtl="0" algn="l">
              <a:spcBef>
                <a:spcPts val="1000"/>
              </a:spcBef>
              <a:spcAft>
                <a:spcPts val="0"/>
              </a:spcAft>
              <a:buNone/>
            </a:pPr>
            <a:r>
              <a:rPr lang="en"/>
              <a:t>“February’s Product Marketing Summit in Austin just got even better.”</a:t>
            </a:r>
            <a:endParaRPr/>
          </a:p>
          <a:p>
            <a:pPr indent="0" lvl="0" marL="0" rtl="0" algn="l">
              <a:spcBef>
                <a:spcPts val="1000"/>
              </a:spcBef>
              <a:spcAft>
                <a:spcPts val="0"/>
              </a:spcAft>
              <a:buNone/>
            </a:pPr>
            <a:r>
              <a:rPr lang="en"/>
              <a:t>Has more oomph behind it than:</a:t>
            </a:r>
            <a:endParaRPr/>
          </a:p>
          <a:p>
            <a:pPr indent="0" lvl="0" marL="0" rtl="0" algn="l">
              <a:spcBef>
                <a:spcPts val="1000"/>
              </a:spcBef>
              <a:spcAft>
                <a:spcPts val="0"/>
              </a:spcAft>
              <a:buNone/>
            </a:pPr>
            <a:r>
              <a:rPr lang="en"/>
              <a:t>“The Product Marketing Summit Austin agenda is shaping up well for February.”</a:t>
            </a:r>
            <a:endParaRPr/>
          </a:p>
          <a:p>
            <a:pPr indent="0" lvl="0" marL="0" rtl="0" algn="l">
              <a:spcBef>
                <a:spcPts val="1000"/>
              </a:spcBef>
              <a:spcAft>
                <a:spcPts val="0"/>
              </a:spcAft>
              <a:buNone/>
            </a:pPr>
            <a:r>
              <a:t/>
            </a:r>
            <a:endParaRPr/>
          </a:p>
          <a:p>
            <a:pPr indent="0" lvl="0" marL="0" rtl="0" algn="l">
              <a:spcBef>
                <a:spcPts val="1000"/>
              </a:spcBef>
              <a:spcAft>
                <a:spcPts val="100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29"/>
          <p:cNvSpPr txBox="1"/>
          <p:nvPr>
            <p:ph type="ctrTitle"/>
          </p:nvPr>
        </p:nvSpPr>
        <p:spPr>
          <a:xfrm>
            <a:off x="413650" y="2273550"/>
            <a:ext cx="8436900" cy="596400"/>
          </a:xfrm>
          <a:prstGeom prst="rect">
            <a:avLst/>
          </a:prstGeom>
        </p:spPr>
        <p:txBody>
          <a:bodyPr anchorCtr="0" anchor="b" bIns="0" lIns="0" spcFirstLastPara="1" rIns="0" wrap="square" tIns="0">
            <a:noAutofit/>
          </a:bodyPr>
          <a:lstStyle/>
          <a:p>
            <a:pPr indent="0" lvl="0" marL="0" rtl="0" algn="ctr">
              <a:spcBef>
                <a:spcPts val="0"/>
              </a:spcBef>
              <a:spcAft>
                <a:spcPts val="1000"/>
              </a:spcAft>
              <a:buNone/>
            </a:pPr>
            <a:r>
              <a:rPr lang="en"/>
              <a:t>Trustworthy.</a:t>
            </a:r>
            <a:endParaRPr/>
          </a:p>
        </p:txBody>
      </p:sp>
      <p:sp>
        <p:nvSpPr>
          <p:cNvPr id="209" name="Google Shape;209;p29"/>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0"/>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Earn trust.</a:t>
            </a:r>
            <a:endParaRPr/>
          </a:p>
        </p:txBody>
      </p:sp>
      <p:sp>
        <p:nvSpPr>
          <p:cNvPr id="215" name="Google Shape;215;p30"/>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
        <p:nvSpPr>
          <p:cNvPr id="216" name="Google Shape;216;p30"/>
          <p:cNvSpPr txBox="1"/>
          <p:nvPr>
            <p:ph idx="1" type="subTitle"/>
          </p:nvPr>
        </p:nvSpPr>
        <p:spPr>
          <a:xfrm>
            <a:off x="413650" y="1666625"/>
            <a:ext cx="8376900" cy="2386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Before people buy, they trust. Let people know we’re a safe bet by gently reminding them of our industry presence. Again, depending on the context, these can be subtle changes or whole new additions.</a:t>
            </a:r>
            <a:endParaRPr/>
          </a:p>
          <a:p>
            <a:pPr indent="0" lvl="0" marL="0" rtl="0" algn="l">
              <a:spcBef>
                <a:spcPts val="1000"/>
              </a:spcBef>
              <a:spcAft>
                <a:spcPts val="0"/>
              </a:spcAft>
              <a:buNone/>
            </a:pPr>
            <a:r>
              <a:rPr lang="en"/>
              <a:t>Here are some sample scenarios:</a:t>
            </a:r>
            <a:endParaRPr/>
          </a:p>
          <a:p>
            <a:pPr indent="0" lvl="0" marL="0" rtl="0" algn="l">
              <a:spcBef>
                <a:spcPts val="1000"/>
              </a:spcBef>
              <a:spcAft>
                <a:spcPts val="0"/>
              </a:spcAft>
              <a:buNone/>
            </a:pPr>
            <a:r>
              <a:rPr lang="en"/>
              <a:t>• Join us again in New York (if the first was a flop, we wouldn’t be returning)</a:t>
            </a:r>
            <a:endParaRPr/>
          </a:p>
          <a:p>
            <a:pPr indent="0" lvl="0" marL="0" rtl="0" algn="l">
              <a:spcBef>
                <a:spcPts val="1000"/>
              </a:spcBef>
              <a:spcAft>
                <a:spcPts val="0"/>
              </a:spcAft>
              <a:buNone/>
            </a:pPr>
            <a:r>
              <a:rPr lang="en"/>
              <a:t>• See what recent attendees have to say here (social proof)</a:t>
            </a:r>
            <a:endParaRPr/>
          </a:p>
          <a:p>
            <a:pPr indent="0" lvl="0" marL="0" rtl="0" algn="l">
              <a:spcBef>
                <a:spcPts val="1000"/>
              </a:spcBef>
              <a:spcAft>
                <a:spcPts val="0"/>
              </a:spcAft>
              <a:buNone/>
            </a:pPr>
            <a:r>
              <a:rPr lang="en"/>
              <a:t>• Join 6,000+ others (let the numbers do the talking)</a:t>
            </a:r>
            <a:endParaRPr/>
          </a:p>
          <a:p>
            <a:pPr indent="0" lvl="0" marL="0" rtl="0" algn="l">
              <a:spcBef>
                <a:spcPts val="1000"/>
              </a:spcBef>
              <a:spcAft>
                <a:spcPts val="0"/>
              </a:spcAft>
              <a:buNone/>
            </a:pPr>
            <a:r>
              <a:rPr lang="en"/>
              <a:t>• John Doe from Example Ltd said it was “game-changing” (social proof again, the words of our audience will always be way stronger than our own)</a:t>
            </a:r>
            <a:endParaRPr/>
          </a:p>
          <a:p>
            <a:pPr indent="0" lvl="0" marL="0" rtl="0" algn="l">
              <a:spcBef>
                <a:spcPts val="1000"/>
              </a:spcBef>
              <a:spcAft>
                <a:spcPts val="0"/>
              </a:spcAft>
              <a:buNone/>
            </a:pPr>
            <a:r>
              <a:t/>
            </a:r>
            <a:endParaRPr/>
          </a:p>
          <a:p>
            <a:pPr indent="0" lvl="0" marL="0" rtl="0" algn="l">
              <a:spcBef>
                <a:spcPts val="1000"/>
              </a:spcBef>
              <a:spcAft>
                <a:spcPts val="100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1"/>
          <p:cNvSpPr txBox="1"/>
          <p:nvPr>
            <p:ph type="ctrTitle"/>
          </p:nvPr>
        </p:nvSpPr>
        <p:spPr>
          <a:xfrm>
            <a:off x="413650" y="2273550"/>
            <a:ext cx="8436900" cy="596400"/>
          </a:xfrm>
          <a:prstGeom prst="rect">
            <a:avLst/>
          </a:prstGeom>
        </p:spPr>
        <p:txBody>
          <a:bodyPr anchorCtr="0" anchor="b" bIns="0" lIns="0" spcFirstLastPara="1" rIns="0" wrap="square" tIns="0">
            <a:noAutofit/>
          </a:bodyPr>
          <a:lstStyle/>
          <a:p>
            <a:pPr indent="0" lvl="0" marL="0" rtl="0" algn="ctr">
              <a:spcBef>
                <a:spcPts val="0"/>
              </a:spcBef>
              <a:spcAft>
                <a:spcPts val="1000"/>
              </a:spcAft>
              <a:buNone/>
            </a:pPr>
            <a:r>
              <a:rPr lang="en"/>
              <a:t>Fun.</a:t>
            </a:r>
            <a:endParaRPr/>
          </a:p>
        </p:txBody>
      </p:sp>
      <p:sp>
        <p:nvSpPr>
          <p:cNvPr id="222" name="Google Shape;222;p31"/>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2"/>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Have a sense of humor.</a:t>
            </a:r>
            <a:endParaRPr/>
          </a:p>
        </p:txBody>
      </p:sp>
      <p:sp>
        <p:nvSpPr>
          <p:cNvPr id="228" name="Google Shape;228;p32"/>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
        <p:nvSpPr>
          <p:cNvPr id="229" name="Google Shape;229;p32"/>
          <p:cNvSpPr txBox="1"/>
          <p:nvPr>
            <p:ph idx="1" type="subTitle"/>
          </p:nvPr>
        </p:nvSpPr>
        <p:spPr>
          <a:xfrm>
            <a:off x="413650" y="1666625"/>
            <a:ext cx="8376900" cy="2386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There’s a time and a place for fun. Marketing emails? Yes. Frameworks? No. Social posts? Yes. Technical guides? Not so much. Gauge where it’s appropriate and when it is, don’t be afraid to be playful – B2H, remember.</a:t>
            </a:r>
            <a:endParaRPr/>
          </a:p>
          <a:p>
            <a:pPr indent="0" lvl="0" marL="0" rtl="0" algn="l">
              <a:spcBef>
                <a:spcPts val="1000"/>
              </a:spcBef>
              <a:spcAft>
                <a:spcPts val="0"/>
              </a:spcAft>
              <a:buNone/>
            </a:pPr>
            <a:r>
              <a:rPr lang="en"/>
              <a:t>Whether we’re speaking to a VP or Associate, we are speaking to a person and everyone has a sense of humor. Do use it sparingly. Don’t say anything snarky or patronizing.</a:t>
            </a:r>
            <a:endParaRPr/>
          </a:p>
          <a:p>
            <a:pPr indent="0" lvl="0" marL="0" rtl="0" algn="l">
              <a:spcBef>
                <a:spcPts val="1000"/>
              </a:spcBef>
              <a:spcAft>
                <a:spcPts val="0"/>
              </a:spcAft>
              <a:buNone/>
            </a:pPr>
            <a:r>
              <a:rPr lang="en"/>
              <a:t>For example, instead of saying: "We’ve added an extra date onto our Chicago event.”</a:t>
            </a:r>
            <a:endParaRPr/>
          </a:p>
          <a:p>
            <a:pPr indent="0" lvl="0" marL="0" rtl="0" algn="l">
              <a:spcBef>
                <a:spcPts val="1000"/>
              </a:spcBef>
              <a:spcAft>
                <a:spcPts val="0"/>
              </a:spcAft>
              <a:buNone/>
            </a:pPr>
            <a:r>
              <a:rPr lang="en"/>
              <a:t>Why not say: “We only went and did it – our Chicago event’s now extended!</a:t>
            </a:r>
            <a:endParaRPr/>
          </a:p>
          <a:p>
            <a:pPr indent="0" lvl="0" marL="0" rtl="0" algn="l">
              <a:spcBef>
                <a:spcPts val="1000"/>
              </a:spcBef>
              <a:spcAft>
                <a:spcPts val="0"/>
              </a:spcAft>
              <a:buNone/>
            </a:pPr>
            <a:r>
              <a:t/>
            </a:r>
            <a:endParaRPr/>
          </a:p>
          <a:p>
            <a:pPr indent="0" lvl="0" marL="0" rtl="0" algn="l">
              <a:spcBef>
                <a:spcPts val="1000"/>
              </a:spcBef>
              <a:spcAft>
                <a:spcPts val="100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33"/>
          <p:cNvSpPr txBox="1"/>
          <p:nvPr>
            <p:ph type="ctrTitle"/>
          </p:nvPr>
        </p:nvSpPr>
        <p:spPr>
          <a:xfrm>
            <a:off x="413650" y="2273550"/>
            <a:ext cx="8436900" cy="596400"/>
          </a:xfrm>
          <a:prstGeom prst="rect">
            <a:avLst/>
          </a:prstGeom>
        </p:spPr>
        <p:txBody>
          <a:bodyPr anchorCtr="0" anchor="b" bIns="0" lIns="0" spcFirstLastPara="1" rIns="0" wrap="square" tIns="0">
            <a:noAutofit/>
          </a:bodyPr>
          <a:lstStyle/>
          <a:p>
            <a:pPr indent="0" lvl="0" marL="0" rtl="0" algn="ctr">
              <a:spcBef>
                <a:spcPts val="0"/>
              </a:spcBef>
              <a:spcAft>
                <a:spcPts val="1000"/>
              </a:spcAft>
              <a:buNone/>
            </a:pPr>
            <a:r>
              <a:rPr lang="en"/>
              <a:t>How to say hi and bye.</a:t>
            </a:r>
            <a:endParaRPr/>
          </a:p>
        </p:txBody>
      </p:sp>
      <p:sp>
        <p:nvSpPr>
          <p:cNvPr id="235" name="Google Shape;235;p33"/>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4"/>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Type it how you’d say it.</a:t>
            </a:r>
            <a:endParaRPr/>
          </a:p>
        </p:txBody>
      </p:sp>
      <p:sp>
        <p:nvSpPr>
          <p:cNvPr id="241" name="Google Shape;241;p34"/>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graphicFrame>
        <p:nvGraphicFramePr>
          <p:cNvPr id="242" name="Google Shape;242;p34"/>
          <p:cNvGraphicFramePr/>
          <p:nvPr/>
        </p:nvGraphicFramePr>
        <p:xfrm>
          <a:off x="413650" y="1566625"/>
          <a:ext cx="3000000" cy="3000000"/>
        </p:xfrm>
        <a:graphic>
          <a:graphicData uri="http://schemas.openxmlformats.org/drawingml/2006/table">
            <a:tbl>
              <a:tblPr>
                <a:noFill/>
                <a:tableStyleId>{51D8436A-D345-434C-90E0-23229F2185A9}</a:tableStyleId>
              </a:tblPr>
              <a:tblGrid>
                <a:gridCol w="3997225"/>
                <a:gridCol w="3997225"/>
              </a:tblGrid>
              <a:tr h="381000">
                <a:tc>
                  <a:txBody>
                    <a:bodyPr/>
                    <a:lstStyle/>
                    <a:p>
                      <a:pPr indent="0" lvl="0" marL="0" rtl="0" algn="l">
                        <a:spcBef>
                          <a:spcPts val="0"/>
                        </a:spcBef>
                        <a:spcAft>
                          <a:spcPts val="0"/>
                        </a:spcAft>
                        <a:buNone/>
                      </a:pPr>
                      <a:r>
                        <a:rPr b="1" lang="en">
                          <a:latin typeface="Poppins"/>
                          <a:ea typeface="Poppins"/>
                          <a:cs typeface="Poppins"/>
                          <a:sym typeface="Poppins"/>
                        </a:rPr>
                        <a:t>What to say</a:t>
                      </a:r>
                      <a:endParaRPr b="1">
                        <a:latin typeface="Poppins"/>
                        <a:ea typeface="Poppins"/>
                        <a:cs typeface="Poppins"/>
                        <a:sym typeface="Poppins"/>
                      </a:endParaRPr>
                    </a:p>
                  </a:txBody>
                  <a:tcPr marT="91425" marB="91425" marR="91425" marL="91425"/>
                </a:tc>
                <a:tc>
                  <a:txBody>
                    <a:bodyPr/>
                    <a:lstStyle/>
                    <a:p>
                      <a:pPr indent="0" lvl="0" marL="0" rtl="0" algn="l">
                        <a:spcBef>
                          <a:spcPts val="0"/>
                        </a:spcBef>
                        <a:spcAft>
                          <a:spcPts val="0"/>
                        </a:spcAft>
                        <a:buNone/>
                      </a:pPr>
                      <a:r>
                        <a:rPr b="1" lang="en">
                          <a:latin typeface="Poppins"/>
                          <a:ea typeface="Poppins"/>
                          <a:cs typeface="Poppins"/>
                          <a:sym typeface="Poppins"/>
                        </a:rPr>
                        <a:t>What </a:t>
                      </a:r>
                      <a:r>
                        <a:rPr b="1" lang="en" u="sng">
                          <a:latin typeface="Poppins"/>
                          <a:ea typeface="Poppins"/>
                          <a:cs typeface="Poppins"/>
                          <a:sym typeface="Poppins"/>
                        </a:rPr>
                        <a:t>not</a:t>
                      </a:r>
                      <a:r>
                        <a:rPr b="1" lang="en">
                          <a:latin typeface="Poppins"/>
                          <a:ea typeface="Poppins"/>
                          <a:cs typeface="Poppins"/>
                          <a:sym typeface="Poppins"/>
                        </a:rPr>
                        <a:t> to say</a:t>
                      </a:r>
                      <a:endParaRPr b="1">
                        <a:latin typeface="Poppins"/>
                        <a:ea typeface="Poppins"/>
                        <a:cs typeface="Poppins"/>
                        <a:sym typeface="Poppins"/>
                      </a:endParaRPr>
                    </a:p>
                  </a:txBody>
                  <a:tcPr marT="91425" marB="91425" marR="91425" marL="91425"/>
                </a:tc>
              </a:tr>
              <a:tr h="381000">
                <a:tc>
                  <a:txBody>
                    <a:bodyPr/>
                    <a:lstStyle/>
                    <a:p>
                      <a:pPr indent="0" lvl="0" marL="0" rtl="0" algn="l">
                        <a:spcBef>
                          <a:spcPts val="0"/>
                        </a:spcBef>
                        <a:spcAft>
                          <a:spcPts val="0"/>
                        </a:spcAft>
                        <a:buNone/>
                      </a:pPr>
                      <a:r>
                        <a:rPr lang="en">
                          <a:latin typeface="Poppins"/>
                          <a:ea typeface="Poppins"/>
                          <a:cs typeface="Poppins"/>
                          <a:sym typeface="Poppins"/>
                        </a:rPr>
                        <a:t>Hey fellow marketers</a:t>
                      </a:r>
                      <a:endParaRPr>
                        <a:latin typeface="Poppins"/>
                        <a:ea typeface="Poppins"/>
                        <a:cs typeface="Poppins"/>
                        <a:sym typeface="Poppins"/>
                      </a:endParaRPr>
                    </a:p>
                  </a:txBody>
                  <a:tcPr marT="91425" marB="91425" marR="91425" marL="91425"/>
                </a:tc>
                <a:tc>
                  <a:txBody>
                    <a:bodyPr/>
                    <a:lstStyle/>
                    <a:p>
                      <a:pPr indent="0" lvl="0" marL="0" rtl="0" algn="l">
                        <a:spcBef>
                          <a:spcPts val="0"/>
                        </a:spcBef>
                        <a:spcAft>
                          <a:spcPts val="0"/>
                        </a:spcAft>
                        <a:buNone/>
                      </a:pPr>
                      <a:r>
                        <a:rPr lang="en">
                          <a:latin typeface="Poppins"/>
                          <a:ea typeface="Poppins"/>
                          <a:cs typeface="Poppins"/>
                          <a:sym typeface="Poppins"/>
                        </a:rPr>
                        <a:t>To [insert name]</a:t>
                      </a:r>
                      <a:endParaRPr>
                        <a:latin typeface="Poppins"/>
                        <a:ea typeface="Poppins"/>
                        <a:cs typeface="Poppins"/>
                        <a:sym typeface="Poppins"/>
                      </a:endParaRPr>
                    </a:p>
                  </a:txBody>
                  <a:tcPr marT="91425" marB="91425" marR="91425" marL="91425"/>
                </a:tc>
              </a:tr>
              <a:tr h="381000">
                <a:tc>
                  <a:txBody>
                    <a:bodyPr/>
                    <a:lstStyle/>
                    <a:p>
                      <a:pPr indent="0" lvl="0" marL="0" rtl="0" algn="l">
                        <a:spcBef>
                          <a:spcPts val="0"/>
                        </a:spcBef>
                        <a:spcAft>
                          <a:spcPts val="0"/>
                        </a:spcAft>
                        <a:buNone/>
                      </a:pPr>
                      <a:r>
                        <a:rPr lang="en">
                          <a:latin typeface="Poppins"/>
                          <a:ea typeface="Poppins"/>
                          <a:cs typeface="Poppins"/>
                          <a:sym typeface="Poppins"/>
                        </a:rPr>
                        <a:t>Happy Friday all</a:t>
                      </a:r>
                      <a:endParaRPr>
                        <a:latin typeface="Poppins"/>
                        <a:ea typeface="Poppins"/>
                        <a:cs typeface="Poppins"/>
                        <a:sym typeface="Poppins"/>
                      </a:endParaRPr>
                    </a:p>
                  </a:txBody>
                  <a:tcPr marT="91425" marB="91425" marR="91425" marL="91425"/>
                </a:tc>
                <a:tc>
                  <a:txBody>
                    <a:bodyPr/>
                    <a:lstStyle/>
                    <a:p>
                      <a:pPr indent="0" lvl="0" marL="0" rtl="0" algn="l">
                        <a:spcBef>
                          <a:spcPts val="0"/>
                        </a:spcBef>
                        <a:spcAft>
                          <a:spcPts val="0"/>
                        </a:spcAft>
                        <a:buNone/>
                      </a:pPr>
                      <a:r>
                        <a:rPr lang="en">
                          <a:latin typeface="Poppins"/>
                          <a:ea typeface="Poppins"/>
                          <a:cs typeface="Poppins"/>
                          <a:sym typeface="Poppins"/>
                        </a:rPr>
                        <a:t>Dear </a:t>
                      </a:r>
                      <a:r>
                        <a:rPr lang="en">
                          <a:latin typeface="Poppins"/>
                          <a:ea typeface="Poppins"/>
                          <a:cs typeface="Poppins"/>
                          <a:sym typeface="Poppins"/>
                        </a:rPr>
                        <a:t>[insert name]</a:t>
                      </a:r>
                      <a:endParaRPr>
                        <a:latin typeface="Poppins"/>
                        <a:ea typeface="Poppins"/>
                        <a:cs typeface="Poppins"/>
                        <a:sym typeface="Poppins"/>
                      </a:endParaRPr>
                    </a:p>
                  </a:txBody>
                  <a:tcPr marT="91425" marB="91425" marR="91425" marL="91425"/>
                </a:tc>
              </a:tr>
              <a:tr h="381000">
                <a:tc>
                  <a:txBody>
                    <a:bodyPr/>
                    <a:lstStyle/>
                    <a:p>
                      <a:pPr indent="0" lvl="0" marL="0" rtl="0" algn="l">
                        <a:spcBef>
                          <a:spcPts val="0"/>
                        </a:spcBef>
                        <a:spcAft>
                          <a:spcPts val="0"/>
                        </a:spcAft>
                        <a:buNone/>
                      </a:pPr>
                      <a:r>
                        <a:rPr lang="en">
                          <a:latin typeface="Poppins"/>
                          <a:ea typeface="Poppins"/>
                          <a:cs typeface="Poppins"/>
                          <a:sym typeface="Poppins"/>
                        </a:rPr>
                        <a:t>Hey [insert name]</a:t>
                      </a:r>
                      <a:endParaRPr>
                        <a:latin typeface="Poppins"/>
                        <a:ea typeface="Poppins"/>
                        <a:cs typeface="Poppins"/>
                        <a:sym typeface="Poppins"/>
                      </a:endParaRPr>
                    </a:p>
                  </a:txBody>
                  <a:tcPr marT="91425" marB="91425" marR="91425" marL="91425"/>
                </a:tc>
                <a:tc>
                  <a:txBody>
                    <a:bodyPr/>
                    <a:lstStyle/>
                    <a:p>
                      <a:pPr indent="0" lvl="0" marL="0" rtl="0" algn="l">
                        <a:spcBef>
                          <a:spcPts val="0"/>
                        </a:spcBef>
                        <a:spcAft>
                          <a:spcPts val="0"/>
                        </a:spcAft>
                        <a:buNone/>
                      </a:pPr>
                      <a:r>
                        <a:rPr lang="en">
                          <a:latin typeface="Poppins"/>
                          <a:ea typeface="Poppins"/>
                          <a:cs typeface="Poppins"/>
                          <a:sym typeface="Poppins"/>
                        </a:rPr>
                        <a:t>Hello Mr Example</a:t>
                      </a:r>
                      <a:endParaRPr>
                        <a:latin typeface="Poppins"/>
                        <a:ea typeface="Poppins"/>
                        <a:cs typeface="Poppins"/>
                        <a:sym typeface="Poppins"/>
                      </a:endParaRPr>
                    </a:p>
                  </a:txBody>
                  <a:tcPr marT="91425" marB="91425" marR="91425" marL="91425"/>
                </a:tc>
              </a:tr>
              <a:tr h="381000">
                <a:tc>
                  <a:txBody>
                    <a:bodyPr/>
                    <a:lstStyle/>
                    <a:p>
                      <a:pPr indent="0" lvl="0" marL="0" rtl="0" algn="l">
                        <a:spcBef>
                          <a:spcPts val="0"/>
                        </a:spcBef>
                        <a:spcAft>
                          <a:spcPts val="0"/>
                        </a:spcAft>
                        <a:buNone/>
                      </a:pPr>
                      <a:r>
                        <a:rPr lang="en">
                          <a:latin typeface="Poppins"/>
                          <a:ea typeface="Poppins"/>
                          <a:cs typeface="Poppins"/>
                          <a:sym typeface="Poppins"/>
                        </a:rPr>
                        <a:t>Until next time, Team MA</a:t>
                      </a:r>
                      <a:endParaRPr>
                        <a:latin typeface="Poppins"/>
                        <a:ea typeface="Poppins"/>
                        <a:cs typeface="Poppins"/>
                        <a:sym typeface="Poppins"/>
                      </a:endParaRPr>
                    </a:p>
                  </a:txBody>
                  <a:tcPr marT="91425" marB="91425" marR="91425" marL="91425"/>
                </a:tc>
                <a:tc>
                  <a:txBody>
                    <a:bodyPr/>
                    <a:lstStyle/>
                    <a:p>
                      <a:pPr indent="0" lvl="0" marL="0" rtl="0" algn="l">
                        <a:spcBef>
                          <a:spcPts val="0"/>
                        </a:spcBef>
                        <a:spcAft>
                          <a:spcPts val="0"/>
                        </a:spcAft>
                        <a:buNone/>
                      </a:pPr>
                      <a:r>
                        <a:rPr lang="en">
                          <a:latin typeface="Poppins"/>
                          <a:ea typeface="Poppins"/>
                          <a:cs typeface="Poppins"/>
                          <a:sym typeface="Poppins"/>
                        </a:rPr>
                        <a:t>Yours sincerely</a:t>
                      </a:r>
                      <a:endParaRPr>
                        <a:latin typeface="Poppins"/>
                        <a:ea typeface="Poppins"/>
                        <a:cs typeface="Poppins"/>
                        <a:sym typeface="Poppins"/>
                      </a:endParaRPr>
                    </a:p>
                  </a:txBody>
                  <a:tcPr marT="91425" marB="91425" marR="91425" marL="91425"/>
                </a:tc>
              </a:tr>
              <a:tr h="381000">
                <a:tc>
                  <a:txBody>
                    <a:bodyPr/>
                    <a:lstStyle/>
                    <a:p>
                      <a:pPr indent="0" lvl="0" marL="0" rtl="0" algn="l">
                        <a:spcBef>
                          <a:spcPts val="0"/>
                        </a:spcBef>
                        <a:spcAft>
                          <a:spcPts val="0"/>
                        </a:spcAft>
                        <a:buNone/>
                      </a:pPr>
                      <a:r>
                        <a:rPr lang="en">
                          <a:latin typeface="Poppins"/>
                          <a:ea typeface="Poppins"/>
                          <a:cs typeface="Poppins"/>
                          <a:sym typeface="Poppins"/>
                        </a:rPr>
                        <a:t>Many thanks, [insert name]</a:t>
                      </a:r>
                      <a:endParaRPr>
                        <a:latin typeface="Poppins"/>
                        <a:ea typeface="Poppins"/>
                        <a:cs typeface="Poppins"/>
                        <a:sym typeface="Poppins"/>
                      </a:endParaRPr>
                    </a:p>
                  </a:txBody>
                  <a:tcPr marT="91425" marB="91425" marR="91425" marL="91425"/>
                </a:tc>
                <a:tc>
                  <a:txBody>
                    <a:bodyPr/>
                    <a:lstStyle/>
                    <a:p>
                      <a:pPr indent="0" lvl="0" marL="0" rtl="0" algn="l">
                        <a:spcBef>
                          <a:spcPts val="0"/>
                        </a:spcBef>
                        <a:spcAft>
                          <a:spcPts val="0"/>
                        </a:spcAft>
                        <a:buNone/>
                      </a:pPr>
                      <a:r>
                        <a:rPr lang="en">
                          <a:latin typeface="Poppins"/>
                          <a:ea typeface="Poppins"/>
                          <a:cs typeface="Poppins"/>
                          <a:sym typeface="Poppins"/>
                        </a:rPr>
                        <a:t>Kind regards</a:t>
                      </a:r>
                      <a:endParaRPr>
                        <a:latin typeface="Poppins"/>
                        <a:ea typeface="Poppins"/>
                        <a:cs typeface="Poppins"/>
                        <a:sym typeface="Poppins"/>
                      </a:endParaRPr>
                    </a:p>
                  </a:txBody>
                  <a:tcPr marT="91425" marB="91425" marR="91425" marL="91425"/>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35"/>
          <p:cNvSpPr txBox="1"/>
          <p:nvPr>
            <p:ph type="ctrTitle"/>
          </p:nvPr>
        </p:nvSpPr>
        <p:spPr>
          <a:xfrm>
            <a:off x="413650" y="2273550"/>
            <a:ext cx="8436900" cy="596400"/>
          </a:xfrm>
          <a:prstGeom prst="rect">
            <a:avLst/>
          </a:prstGeom>
        </p:spPr>
        <p:txBody>
          <a:bodyPr anchorCtr="0" anchor="b" bIns="0" lIns="0" spcFirstLastPara="1" rIns="0" wrap="square" tIns="0">
            <a:noAutofit/>
          </a:bodyPr>
          <a:lstStyle/>
          <a:p>
            <a:pPr indent="0" lvl="0" marL="0" rtl="0" algn="ctr">
              <a:spcBef>
                <a:spcPts val="0"/>
              </a:spcBef>
              <a:spcAft>
                <a:spcPts val="1000"/>
              </a:spcAft>
              <a:buNone/>
            </a:pPr>
            <a:r>
              <a:rPr lang="en"/>
              <a:t>Call-to-actions.</a:t>
            </a:r>
            <a:endParaRPr/>
          </a:p>
        </p:txBody>
      </p:sp>
      <p:sp>
        <p:nvSpPr>
          <p:cNvPr id="248" name="Google Shape;248;p35"/>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36"/>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Make your CTA relevant to the end destination, eye-grabbing, short, and snappy.</a:t>
            </a:r>
            <a:endParaRPr/>
          </a:p>
        </p:txBody>
      </p:sp>
      <p:sp>
        <p:nvSpPr>
          <p:cNvPr id="254" name="Google Shape;254;p36"/>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
        <p:nvSpPr>
          <p:cNvPr id="255" name="Google Shape;255;p36"/>
          <p:cNvSpPr txBox="1"/>
          <p:nvPr>
            <p:ph idx="1" type="subTitle"/>
          </p:nvPr>
        </p:nvSpPr>
        <p:spPr>
          <a:xfrm>
            <a:off x="413650" y="2130075"/>
            <a:ext cx="8376900" cy="2386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Be creative, but don’t forget to make sure it’s intuitive. ‘Download it now’ and ‘Buy it now’ are okay and even needed from time-to-time, but when used over and over again can become stale and un-enticing.</a:t>
            </a:r>
            <a:endParaRPr/>
          </a:p>
          <a:p>
            <a:pPr indent="0" lvl="0" marL="0" rtl="0" algn="l">
              <a:spcBef>
                <a:spcPts val="1000"/>
              </a:spcBef>
              <a:spcAft>
                <a:spcPts val="0"/>
              </a:spcAft>
              <a:buNone/>
            </a:pPr>
            <a:r>
              <a:rPr b="1" lang="en"/>
              <a:t>The same concept applies to blog titles too.</a:t>
            </a:r>
            <a:endParaRPr b="1"/>
          </a:p>
          <a:p>
            <a:pPr indent="0" lvl="0" marL="0" rtl="0" algn="l">
              <a:spcBef>
                <a:spcPts val="1000"/>
              </a:spcBef>
              <a:spcAft>
                <a:spcPts val="0"/>
              </a:spcAft>
              <a:buNone/>
            </a:pPr>
            <a:r>
              <a:rPr lang="en"/>
              <a:t>If they’re boring people won’t want to click in and read it, so don’t rush this process and always be thinking about clickability. Let's take a look at some CTA inspo...</a:t>
            </a:r>
            <a:endParaRPr/>
          </a:p>
          <a:p>
            <a:pPr indent="0" lvl="0" marL="0" rtl="0" algn="l">
              <a:spcBef>
                <a:spcPts val="1000"/>
              </a:spcBef>
              <a:spcAft>
                <a:spcPts val="0"/>
              </a:spcAft>
              <a:buNone/>
            </a:pPr>
            <a:r>
              <a:t/>
            </a:r>
            <a:endParaRPr/>
          </a:p>
          <a:p>
            <a:pPr indent="0" lvl="0" marL="0" rtl="0" algn="l">
              <a:spcBef>
                <a:spcPts val="1000"/>
              </a:spcBef>
              <a:spcAft>
                <a:spcPts val="10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19"/>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Our core TOV values.</a:t>
            </a:r>
            <a:endParaRPr/>
          </a:p>
        </p:txBody>
      </p:sp>
      <p:sp>
        <p:nvSpPr>
          <p:cNvPr id="142" name="Google Shape;142;p19"/>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
        <p:nvSpPr>
          <p:cNvPr id="143" name="Google Shape;143;p19"/>
          <p:cNvSpPr txBox="1"/>
          <p:nvPr>
            <p:ph idx="1" type="subTitle"/>
          </p:nvPr>
        </p:nvSpPr>
        <p:spPr>
          <a:xfrm>
            <a:off x="413650" y="1666625"/>
            <a:ext cx="8376900" cy="2386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Across all our business lines, we position ourselves as authoritative, forward-thinking, creative, innovative, and people-first.					</a:t>
            </a:r>
            <a:endParaRPr/>
          </a:p>
          <a:p>
            <a:pPr indent="0" lvl="0" marL="0" rtl="0" algn="l">
              <a:spcBef>
                <a:spcPts val="1000"/>
              </a:spcBef>
              <a:spcAft>
                <a:spcPts val="0"/>
              </a:spcAft>
              <a:buNone/>
            </a:pPr>
            <a:r>
              <a:rPr lang="en"/>
              <a:t>So, whether it be in an email, social post, article, landing page, or other, our words should consistently reflect this.					</a:t>
            </a:r>
            <a:endParaRPr/>
          </a:p>
          <a:p>
            <a:pPr indent="0" lvl="0" marL="0" rtl="0" algn="l">
              <a:spcBef>
                <a:spcPts val="1000"/>
              </a:spcBef>
              <a:spcAft>
                <a:spcPts val="0"/>
              </a:spcAft>
              <a:buNone/>
            </a:pPr>
            <a:r>
              <a:rPr lang="en"/>
              <a:t>We are not formal and robotic. We’re conversational, contemporary, and human. As they say, it’s not B2B or B2C. It’s B2H. (Business to human) </a:t>
            </a:r>
            <a:endParaRPr/>
          </a:p>
          <a:p>
            <a:pPr indent="0" lvl="0" marL="0" rtl="0" algn="l">
              <a:spcBef>
                <a:spcPts val="1000"/>
              </a:spcBef>
              <a:spcAft>
                <a:spcPts val="0"/>
              </a:spcAft>
              <a:buNone/>
            </a:pPr>
            <a:r>
              <a:rPr lang="en"/>
              <a:t>					</a:t>
            </a:r>
            <a:endParaRPr/>
          </a:p>
          <a:p>
            <a:pPr indent="0" lvl="0" marL="0" rtl="0" algn="l">
              <a:spcBef>
                <a:spcPts val="1000"/>
              </a:spcBef>
              <a:spcAft>
                <a:spcPts val="0"/>
              </a:spcAft>
              <a:buNone/>
            </a:pPr>
            <a:r>
              <a:rPr lang="en"/>
              <a:t>				</a:t>
            </a:r>
            <a:endParaRPr/>
          </a:p>
          <a:p>
            <a:pPr indent="0" lvl="0" marL="0" rtl="0" algn="l">
              <a:spcBef>
                <a:spcPts val="1000"/>
              </a:spcBef>
              <a:spcAft>
                <a:spcPts val="0"/>
              </a:spcAft>
              <a:buNone/>
            </a:pPr>
            <a:r>
              <a:rPr lang="en"/>
              <a:t>			</a:t>
            </a:r>
            <a:endParaRPr/>
          </a:p>
          <a:p>
            <a:pPr indent="0" lvl="0" marL="0" rtl="0" algn="l">
              <a:spcBef>
                <a:spcPts val="1000"/>
              </a:spcBef>
              <a:spcAft>
                <a:spcPts val="0"/>
              </a:spcAft>
              <a:buNone/>
            </a:pPr>
            <a:r>
              <a:t/>
            </a:r>
            <a:endParaRPr/>
          </a:p>
          <a:p>
            <a:pPr indent="0" lvl="0" marL="0" rtl="0" algn="l">
              <a:spcBef>
                <a:spcPts val="1000"/>
              </a:spcBef>
              <a:spcAft>
                <a:spcPts val="100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7"/>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CTA examples.</a:t>
            </a:r>
            <a:endParaRPr/>
          </a:p>
        </p:txBody>
      </p:sp>
      <p:sp>
        <p:nvSpPr>
          <p:cNvPr id="261" name="Google Shape;261;p37"/>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graphicFrame>
        <p:nvGraphicFramePr>
          <p:cNvPr id="262" name="Google Shape;262;p37"/>
          <p:cNvGraphicFramePr/>
          <p:nvPr/>
        </p:nvGraphicFramePr>
        <p:xfrm>
          <a:off x="413650" y="1566625"/>
          <a:ext cx="3000000" cy="3000000"/>
        </p:xfrm>
        <a:graphic>
          <a:graphicData uri="http://schemas.openxmlformats.org/drawingml/2006/table">
            <a:tbl>
              <a:tblPr>
                <a:noFill/>
                <a:tableStyleId>{51D8436A-D345-434C-90E0-23229F2185A9}</a:tableStyleId>
              </a:tblPr>
              <a:tblGrid>
                <a:gridCol w="3997225"/>
                <a:gridCol w="3997225"/>
              </a:tblGrid>
              <a:tr h="381000">
                <a:tc>
                  <a:txBody>
                    <a:bodyPr/>
                    <a:lstStyle/>
                    <a:p>
                      <a:pPr indent="0" lvl="0" marL="0" rtl="0" algn="l">
                        <a:spcBef>
                          <a:spcPts val="0"/>
                        </a:spcBef>
                        <a:spcAft>
                          <a:spcPts val="0"/>
                        </a:spcAft>
                        <a:buNone/>
                      </a:pPr>
                      <a:r>
                        <a:rPr b="1" lang="en">
                          <a:latin typeface="Poppins"/>
                          <a:ea typeface="Poppins"/>
                          <a:cs typeface="Poppins"/>
                          <a:sym typeface="Poppins"/>
                        </a:rPr>
                        <a:t>Traditional</a:t>
                      </a:r>
                      <a:endParaRPr b="1">
                        <a:latin typeface="Poppins"/>
                        <a:ea typeface="Poppins"/>
                        <a:cs typeface="Poppins"/>
                        <a:sym typeface="Poppins"/>
                      </a:endParaRPr>
                    </a:p>
                  </a:txBody>
                  <a:tcPr marT="91425" marB="91425" marR="91425" marL="91425"/>
                </a:tc>
                <a:tc>
                  <a:txBody>
                    <a:bodyPr/>
                    <a:lstStyle/>
                    <a:p>
                      <a:pPr indent="0" lvl="0" marL="0" rtl="0" algn="l">
                        <a:spcBef>
                          <a:spcPts val="0"/>
                        </a:spcBef>
                        <a:spcAft>
                          <a:spcPts val="0"/>
                        </a:spcAft>
                        <a:buNone/>
                      </a:pPr>
                      <a:r>
                        <a:rPr b="1" lang="en">
                          <a:latin typeface="Poppins"/>
                          <a:ea typeface="Poppins"/>
                          <a:cs typeface="Poppins"/>
                          <a:sym typeface="Poppins"/>
                        </a:rPr>
                        <a:t>Alternative ideas</a:t>
                      </a:r>
                      <a:endParaRPr b="1">
                        <a:latin typeface="Poppins"/>
                        <a:ea typeface="Poppins"/>
                        <a:cs typeface="Poppins"/>
                        <a:sym typeface="Poppins"/>
                      </a:endParaRPr>
                    </a:p>
                  </a:txBody>
                  <a:tcPr marT="91425" marB="91425" marR="91425" marL="91425"/>
                </a:tc>
              </a:tr>
              <a:tr h="381000">
                <a:tc>
                  <a:txBody>
                    <a:bodyPr/>
                    <a:lstStyle/>
                    <a:p>
                      <a:pPr indent="0" lvl="0" marL="0" rtl="0" algn="l">
                        <a:spcBef>
                          <a:spcPts val="0"/>
                        </a:spcBef>
                        <a:spcAft>
                          <a:spcPts val="0"/>
                        </a:spcAft>
                        <a:buNone/>
                      </a:pPr>
                      <a:r>
                        <a:rPr lang="en">
                          <a:latin typeface="Poppins"/>
                          <a:ea typeface="Poppins"/>
                          <a:cs typeface="Poppins"/>
                          <a:sym typeface="Poppins"/>
                        </a:rPr>
                        <a:t>Download it now</a:t>
                      </a:r>
                      <a:endParaRPr>
                        <a:latin typeface="Poppins"/>
                        <a:ea typeface="Poppins"/>
                        <a:cs typeface="Poppins"/>
                        <a:sym typeface="Poppins"/>
                      </a:endParaRPr>
                    </a:p>
                  </a:txBody>
                  <a:tcPr marT="91425" marB="91425" marR="91425" marL="91425"/>
                </a:tc>
                <a:tc>
                  <a:txBody>
                    <a:bodyPr/>
                    <a:lstStyle/>
                    <a:p>
                      <a:pPr indent="0" lvl="0" marL="0" rtl="0" algn="l">
                        <a:spcBef>
                          <a:spcPts val="0"/>
                        </a:spcBef>
                        <a:spcAft>
                          <a:spcPts val="0"/>
                        </a:spcAft>
                        <a:buNone/>
                      </a:pPr>
                      <a:r>
                        <a:rPr lang="en">
                          <a:latin typeface="Poppins"/>
                          <a:ea typeface="Poppins"/>
                          <a:cs typeface="Poppins"/>
                          <a:sym typeface="Poppins"/>
                        </a:rPr>
                        <a:t>Get your copy</a:t>
                      </a:r>
                      <a:endParaRPr>
                        <a:latin typeface="Poppins"/>
                        <a:ea typeface="Poppins"/>
                        <a:cs typeface="Poppins"/>
                        <a:sym typeface="Poppins"/>
                      </a:endParaRPr>
                    </a:p>
                    <a:p>
                      <a:pPr indent="0" lvl="0" marL="0" rtl="0" algn="l">
                        <a:spcBef>
                          <a:spcPts val="0"/>
                        </a:spcBef>
                        <a:spcAft>
                          <a:spcPts val="0"/>
                        </a:spcAft>
                        <a:buNone/>
                      </a:pPr>
                      <a:r>
                        <a:rPr lang="en">
                          <a:latin typeface="Poppins"/>
                          <a:ea typeface="Poppins"/>
                          <a:cs typeface="Poppins"/>
                          <a:sym typeface="Poppins"/>
                        </a:rPr>
                        <a:t>Find out how</a:t>
                      </a:r>
                      <a:endParaRPr>
                        <a:latin typeface="Poppins"/>
                        <a:ea typeface="Poppins"/>
                        <a:cs typeface="Poppins"/>
                        <a:sym typeface="Poppins"/>
                      </a:endParaRPr>
                    </a:p>
                    <a:p>
                      <a:pPr indent="0" lvl="0" marL="0" rtl="0" algn="l">
                        <a:spcBef>
                          <a:spcPts val="0"/>
                        </a:spcBef>
                        <a:spcAft>
                          <a:spcPts val="0"/>
                        </a:spcAft>
                        <a:buNone/>
                      </a:pPr>
                      <a:r>
                        <a:rPr lang="en">
                          <a:latin typeface="Poppins"/>
                          <a:ea typeface="Poppins"/>
                          <a:cs typeface="Poppins"/>
                          <a:sym typeface="Poppins"/>
                        </a:rPr>
                        <a:t>See the results</a:t>
                      </a:r>
                      <a:endParaRPr>
                        <a:latin typeface="Poppins"/>
                        <a:ea typeface="Poppins"/>
                        <a:cs typeface="Poppins"/>
                        <a:sym typeface="Poppins"/>
                      </a:endParaRPr>
                    </a:p>
                    <a:p>
                      <a:pPr indent="0" lvl="0" marL="0" rtl="0" algn="l">
                        <a:spcBef>
                          <a:spcPts val="0"/>
                        </a:spcBef>
                        <a:spcAft>
                          <a:spcPts val="0"/>
                        </a:spcAft>
                        <a:buNone/>
                      </a:pPr>
                      <a:r>
                        <a:rPr lang="en">
                          <a:latin typeface="Poppins"/>
                          <a:ea typeface="Poppins"/>
                          <a:cs typeface="Poppins"/>
                          <a:sym typeface="Poppins"/>
                        </a:rPr>
                        <a:t>Access world-leading tactics</a:t>
                      </a:r>
                      <a:endParaRPr>
                        <a:latin typeface="Poppins"/>
                        <a:ea typeface="Poppins"/>
                        <a:cs typeface="Poppins"/>
                        <a:sym typeface="Poppins"/>
                      </a:endParaRPr>
                    </a:p>
                    <a:p>
                      <a:pPr indent="0" lvl="0" marL="0" rtl="0" algn="l">
                        <a:spcBef>
                          <a:spcPts val="0"/>
                        </a:spcBef>
                        <a:spcAft>
                          <a:spcPts val="0"/>
                        </a:spcAft>
                        <a:buNone/>
                      </a:pPr>
                      <a:r>
                        <a:rPr lang="en">
                          <a:latin typeface="Poppins"/>
                          <a:ea typeface="Poppins"/>
                          <a:cs typeface="Poppins"/>
                          <a:sym typeface="Poppins"/>
                        </a:rPr>
                        <a:t>Get the stats</a:t>
                      </a:r>
                      <a:endParaRPr>
                        <a:latin typeface="Poppins"/>
                        <a:ea typeface="Poppins"/>
                        <a:cs typeface="Poppins"/>
                        <a:sym typeface="Poppins"/>
                      </a:endParaRPr>
                    </a:p>
                  </a:txBody>
                  <a:tcPr marT="91425" marB="91425" marR="91425" marL="91425"/>
                </a:tc>
              </a:tr>
              <a:tr h="381000">
                <a:tc>
                  <a:txBody>
                    <a:bodyPr/>
                    <a:lstStyle/>
                    <a:p>
                      <a:pPr indent="0" lvl="0" marL="0" rtl="0" algn="l">
                        <a:spcBef>
                          <a:spcPts val="0"/>
                        </a:spcBef>
                        <a:spcAft>
                          <a:spcPts val="0"/>
                        </a:spcAft>
                        <a:buNone/>
                      </a:pPr>
                      <a:r>
                        <a:rPr lang="en">
                          <a:latin typeface="Poppins"/>
                          <a:ea typeface="Poppins"/>
                          <a:cs typeface="Poppins"/>
                          <a:sym typeface="Poppins"/>
                        </a:rPr>
                        <a:t>Buy now</a:t>
                      </a:r>
                      <a:endParaRPr>
                        <a:latin typeface="Poppins"/>
                        <a:ea typeface="Poppins"/>
                        <a:cs typeface="Poppins"/>
                        <a:sym typeface="Poppins"/>
                      </a:endParaRPr>
                    </a:p>
                  </a:txBody>
                  <a:tcPr marT="91425" marB="91425" marR="91425" marL="91425"/>
                </a:tc>
                <a:tc>
                  <a:txBody>
                    <a:bodyPr/>
                    <a:lstStyle/>
                    <a:p>
                      <a:pPr indent="0" lvl="0" marL="0" rtl="0" algn="l">
                        <a:spcBef>
                          <a:spcPts val="0"/>
                        </a:spcBef>
                        <a:spcAft>
                          <a:spcPts val="0"/>
                        </a:spcAft>
                        <a:buNone/>
                      </a:pPr>
                      <a:r>
                        <a:rPr lang="en">
                          <a:latin typeface="Poppins"/>
                          <a:ea typeface="Poppins"/>
                          <a:cs typeface="Poppins"/>
                          <a:sym typeface="Poppins"/>
                        </a:rPr>
                        <a:t>Yes, I’m in</a:t>
                      </a:r>
                      <a:endParaRPr>
                        <a:latin typeface="Poppins"/>
                        <a:ea typeface="Poppins"/>
                        <a:cs typeface="Poppins"/>
                        <a:sym typeface="Poppins"/>
                      </a:endParaRPr>
                    </a:p>
                    <a:p>
                      <a:pPr indent="0" lvl="0" marL="0" rtl="0" algn="l">
                        <a:spcBef>
                          <a:spcPts val="0"/>
                        </a:spcBef>
                        <a:spcAft>
                          <a:spcPts val="0"/>
                        </a:spcAft>
                        <a:buNone/>
                      </a:pPr>
                      <a:r>
                        <a:rPr lang="en">
                          <a:latin typeface="Poppins"/>
                          <a:ea typeface="Poppins"/>
                          <a:cs typeface="Poppins"/>
                          <a:sym typeface="Poppins"/>
                        </a:rPr>
                        <a:t>Take the next step</a:t>
                      </a:r>
                      <a:endParaRPr>
                        <a:latin typeface="Poppins"/>
                        <a:ea typeface="Poppins"/>
                        <a:cs typeface="Poppins"/>
                        <a:sym typeface="Poppins"/>
                      </a:endParaRPr>
                    </a:p>
                    <a:p>
                      <a:pPr indent="0" lvl="0" marL="0" rtl="0" algn="l">
                        <a:spcBef>
                          <a:spcPts val="0"/>
                        </a:spcBef>
                        <a:spcAft>
                          <a:spcPts val="0"/>
                        </a:spcAft>
                        <a:buNone/>
                      </a:pPr>
                      <a:r>
                        <a:rPr lang="en">
                          <a:latin typeface="Poppins"/>
                          <a:ea typeface="Poppins"/>
                          <a:cs typeface="Poppins"/>
                          <a:sym typeface="Poppins"/>
                        </a:rPr>
                        <a:t>I’m ready to join</a:t>
                      </a:r>
                      <a:endParaRPr>
                        <a:latin typeface="Poppins"/>
                        <a:ea typeface="Poppins"/>
                        <a:cs typeface="Poppins"/>
                        <a:sym typeface="Poppins"/>
                      </a:endParaRPr>
                    </a:p>
                    <a:p>
                      <a:pPr indent="0" lvl="0" marL="0" rtl="0" algn="l">
                        <a:spcBef>
                          <a:spcPts val="0"/>
                        </a:spcBef>
                        <a:spcAft>
                          <a:spcPts val="0"/>
                        </a:spcAft>
                        <a:buNone/>
                      </a:pPr>
                      <a:r>
                        <a:rPr lang="en">
                          <a:latin typeface="Poppins"/>
                          <a:ea typeface="Poppins"/>
                          <a:cs typeface="Poppins"/>
                          <a:sym typeface="Poppins"/>
                        </a:rPr>
                        <a:t>Advance your career</a:t>
                      </a:r>
                      <a:endParaRPr>
                        <a:latin typeface="Poppins"/>
                        <a:ea typeface="Poppins"/>
                        <a:cs typeface="Poppins"/>
                        <a:sym typeface="Poppins"/>
                      </a:endParaRPr>
                    </a:p>
                    <a:p>
                      <a:pPr indent="0" lvl="0" marL="0" rtl="0" algn="l">
                        <a:spcBef>
                          <a:spcPts val="0"/>
                        </a:spcBef>
                        <a:spcAft>
                          <a:spcPts val="0"/>
                        </a:spcAft>
                        <a:buNone/>
                      </a:pPr>
                      <a:r>
                        <a:rPr lang="en">
                          <a:latin typeface="Poppins"/>
                          <a:ea typeface="Poppins"/>
                          <a:cs typeface="Poppins"/>
                          <a:sym typeface="Poppins"/>
                        </a:rPr>
                        <a:t>Level-up your skills</a:t>
                      </a:r>
                      <a:endParaRPr>
                        <a:latin typeface="Poppins"/>
                        <a:ea typeface="Poppins"/>
                        <a:cs typeface="Poppins"/>
                        <a:sym typeface="Poppins"/>
                      </a:endParaRPr>
                    </a:p>
                  </a:txBody>
                  <a:tcPr marT="91425" marB="91425" marR="91425" marL="91425"/>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8"/>
          <p:cNvSpPr txBox="1"/>
          <p:nvPr>
            <p:ph type="ctrTitle"/>
          </p:nvPr>
        </p:nvSpPr>
        <p:spPr>
          <a:xfrm>
            <a:off x="413650" y="2273550"/>
            <a:ext cx="8436900" cy="596400"/>
          </a:xfrm>
          <a:prstGeom prst="rect">
            <a:avLst/>
          </a:prstGeom>
        </p:spPr>
        <p:txBody>
          <a:bodyPr anchorCtr="0" anchor="b" bIns="0" lIns="0" spcFirstLastPara="1" rIns="0" wrap="square" tIns="0">
            <a:noAutofit/>
          </a:bodyPr>
          <a:lstStyle/>
          <a:p>
            <a:pPr indent="0" lvl="0" marL="0" rtl="0" algn="ctr">
              <a:spcBef>
                <a:spcPts val="0"/>
              </a:spcBef>
              <a:spcAft>
                <a:spcPts val="1000"/>
              </a:spcAft>
              <a:buNone/>
            </a:pPr>
            <a:r>
              <a:rPr lang="en"/>
              <a:t>Exclamation</a:t>
            </a:r>
            <a:r>
              <a:rPr lang="en"/>
              <a:t> marks.</a:t>
            </a:r>
            <a:endParaRPr/>
          </a:p>
        </p:txBody>
      </p:sp>
      <p:sp>
        <p:nvSpPr>
          <p:cNvPr id="268" name="Google Shape;268;p38"/>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39"/>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...Should be used very sparingly.</a:t>
            </a:r>
            <a:endParaRPr/>
          </a:p>
        </p:txBody>
      </p:sp>
      <p:sp>
        <p:nvSpPr>
          <p:cNvPr id="274" name="Google Shape;274;p39"/>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
        <p:nvSpPr>
          <p:cNvPr id="275" name="Google Shape;275;p39"/>
          <p:cNvSpPr txBox="1"/>
          <p:nvPr>
            <p:ph idx="1" type="subTitle"/>
          </p:nvPr>
        </p:nvSpPr>
        <p:spPr>
          <a:xfrm>
            <a:off x="413650" y="1666625"/>
            <a:ext cx="8376900" cy="2386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Too many can look OTT and come across as a bit childish.</a:t>
            </a:r>
            <a:endParaRPr/>
          </a:p>
          <a:p>
            <a:pPr indent="0" lvl="0" marL="0" rtl="0" algn="l">
              <a:spcBef>
                <a:spcPts val="1000"/>
              </a:spcBef>
              <a:spcAft>
                <a:spcPts val="0"/>
              </a:spcAft>
              <a:buNone/>
            </a:pPr>
            <a:r>
              <a:rPr lang="en"/>
              <a:t>Take a look at these two examples:</a:t>
            </a:r>
            <a:endParaRPr/>
          </a:p>
          <a:p>
            <a:pPr indent="0" lvl="0" marL="0" rtl="0" algn="l">
              <a:spcBef>
                <a:spcPts val="1000"/>
              </a:spcBef>
              <a:spcAft>
                <a:spcPts val="0"/>
              </a:spcAft>
              <a:buNone/>
            </a:pPr>
            <a:r>
              <a:rPr b="1" lang="en"/>
              <a:t>By integrating artificial intelligence and machine learning, that’s how!</a:t>
            </a:r>
            <a:endParaRPr b="1"/>
          </a:p>
          <a:p>
            <a:pPr indent="0" lvl="0" marL="0" rtl="0" algn="l">
              <a:spcBef>
                <a:spcPts val="1000"/>
              </a:spcBef>
              <a:spcAft>
                <a:spcPts val="0"/>
              </a:spcAft>
              <a:buNone/>
            </a:pPr>
            <a:r>
              <a:rPr b="1" lang="en"/>
              <a:t>By integrating artificial intelligence and machine learning, that’s how.</a:t>
            </a:r>
            <a:endParaRPr b="1"/>
          </a:p>
          <a:p>
            <a:pPr indent="0" lvl="0" marL="0" rtl="0" algn="l">
              <a:spcBef>
                <a:spcPts val="1000"/>
              </a:spcBef>
              <a:spcAft>
                <a:spcPts val="1000"/>
              </a:spcAft>
              <a:buNone/>
            </a:pPr>
            <a:r>
              <a:rPr lang="en"/>
              <a:t>One small change can make a huge difference to how your sentence is read.</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40"/>
          <p:cNvSpPr txBox="1"/>
          <p:nvPr>
            <p:ph type="ctrTitle"/>
          </p:nvPr>
        </p:nvSpPr>
        <p:spPr>
          <a:xfrm>
            <a:off x="413650" y="2273550"/>
            <a:ext cx="8436900" cy="596400"/>
          </a:xfrm>
          <a:prstGeom prst="rect">
            <a:avLst/>
          </a:prstGeom>
        </p:spPr>
        <p:txBody>
          <a:bodyPr anchorCtr="0" anchor="b" bIns="0" lIns="0" spcFirstLastPara="1" rIns="0" wrap="square" tIns="0">
            <a:noAutofit/>
          </a:bodyPr>
          <a:lstStyle/>
          <a:p>
            <a:pPr indent="0" lvl="0" marL="0" rtl="0" algn="ctr">
              <a:spcBef>
                <a:spcPts val="0"/>
              </a:spcBef>
              <a:spcAft>
                <a:spcPts val="1000"/>
              </a:spcAft>
              <a:buNone/>
            </a:pPr>
            <a:r>
              <a:rPr lang="en"/>
              <a:t>Emojis.</a:t>
            </a:r>
            <a:endParaRPr/>
          </a:p>
        </p:txBody>
      </p:sp>
      <p:sp>
        <p:nvSpPr>
          <p:cNvPr id="281" name="Google Shape;281;p40"/>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41"/>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The fun police strike again.</a:t>
            </a:r>
            <a:endParaRPr/>
          </a:p>
        </p:txBody>
      </p:sp>
      <p:sp>
        <p:nvSpPr>
          <p:cNvPr id="287" name="Google Shape;287;p41"/>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
        <p:nvSpPr>
          <p:cNvPr id="288" name="Google Shape;288;p41"/>
          <p:cNvSpPr txBox="1"/>
          <p:nvPr>
            <p:ph idx="1" type="subTitle"/>
          </p:nvPr>
        </p:nvSpPr>
        <p:spPr>
          <a:xfrm>
            <a:off x="413650" y="1666625"/>
            <a:ext cx="8376900" cy="984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Emojis can be a great way to bring personality to what we’re saying, hammer home that human element, and make plain text less dull.</a:t>
            </a:r>
            <a:endParaRPr/>
          </a:p>
          <a:p>
            <a:pPr indent="0" lvl="0" marL="0" rtl="0" algn="l">
              <a:spcBef>
                <a:spcPts val="1000"/>
              </a:spcBef>
              <a:spcAft>
                <a:spcPts val="0"/>
              </a:spcAft>
              <a:buNone/>
            </a:pPr>
            <a:r>
              <a:rPr lang="en"/>
              <a:t>They’re also a nice way to bring to life lists and visualize their points.</a:t>
            </a:r>
            <a:endParaRPr/>
          </a:p>
          <a:p>
            <a:pPr indent="0" lvl="0" marL="0" rtl="0" algn="l">
              <a:spcBef>
                <a:spcPts val="1000"/>
              </a:spcBef>
              <a:spcAft>
                <a:spcPts val="0"/>
              </a:spcAft>
              <a:buNone/>
            </a:pPr>
            <a:r>
              <a:t/>
            </a:r>
            <a:endParaRPr/>
          </a:p>
          <a:p>
            <a:pPr indent="0" lvl="0" marL="0" rtl="0" algn="l">
              <a:spcBef>
                <a:spcPts val="1000"/>
              </a:spcBef>
              <a:spcAft>
                <a:spcPts val="1000"/>
              </a:spcAft>
              <a:buNone/>
            </a:pPr>
            <a:r>
              <a:t/>
            </a:r>
            <a:endParaRPr/>
          </a:p>
        </p:txBody>
      </p:sp>
      <p:pic>
        <p:nvPicPr>
          <p:cNvPr id="289" name="Google Shape;289;p41"/>
          <p:cNvPicPr preferRelativeResize="0"/>
          <p:nvPr/>
        </p:nvPicPr>
        <p:blipFill>
          <a:blip r:embed="rId3">
            <a:alphaModFix/>
          </a:blip>
          <a:stretch>
            <a:fillRect/>
          </a:stretch>
        </p:blipFill>
        <p:spPr>
          <a:xfrm>
            <a:off x="418677" y="2753443"/>
            <a:ext cx="3710196" cy="13182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42"/>
          <p:cNvSpPr txBox="1"/>
          <p:nvPr>
            <p:ph type="ctrTitle"/>
          </p:nvPr>
        </p:nvSpPr>
        <p:spPr>
          <a:xfrm>
            <a:off x="413650" y="2273550"/>
            <a:ext cx="8436900" cy="596400"/>
          </a:xfrm>
          <a:prstGeom prst="rect">
            <a:avLst/>
          </a:prstGeom>
        </p:spPr>
        <p:txBody>
          <a:bodyPr anchorCtr="0" anchor="b" bIns="0" lIns="0" spcFirstLastPara="1" rIns="0" wrap="square" tIns="0">
            <a:noAutofit/>
          </a:bodyPr>
          <a:lstStyle/>
          <a:p>
            <a:pPr indent="0" lvl="0" marL="0" rtl="0" algn="ctr">
              <a:spcBef>
                <a:spcPts val="0"/>
              </a:spcBef>
              <a:spcAft>
                <a:spcPts val="1000"/>
              </a:spcAft>
              <a:buNone/>
            </a:pPr>
            <a:r>
              <a:rPr lang="en"/>
              <a:t>Italics.</a:t>
            </a:r>
            <a:endParaRPr/>
          </a:p>
        </p:txBody>
      </p:sp>
      <p:sp>
        <p:nvSpPr>
          <p:cNvPr id="295" name="Google Shape;295;p42"/>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3"/>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One last thing to use sparingly:</a:t>
            </a:r>
            <a:r>
              <a:rPr i="1" lang="en"/>
              <a:t> italics</a:t>
            </a:r>
            <a:r>
              <a:rPr lang="en"/>
              <a:t>.</a:t>
            </a:r>
            <a:endParaRPr/>
          </a:p>
        </p:txBody>
      </p:sp>
      <p:sp>
        <p:nvSpPr>
          <p:cNvPr id="301" name="Google Shape;301;p43"/>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
        <p:nvSpPr>
          <p:cNvPr id="302" name="Google Shape;302;p43"/>
          <p:cNvSpPr txBox="1"/>
          <p:nvPr>
            <p:ph idx="1" type="subTitle"/>
          </p:nvPr>
        </p:nvSpPr>
        <p:spPr>
          <a:xfrm>
            <a:off x="413650" y="1666625"/>
            <a:ext cx="8376900" cy="984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When used right, italicizing text is a great way to emphasize certain words, add impact to what you’re saying, and spruce up the aesthetics of your copy.</a:t>
            </a:r>
            <a:endParaRPr/>
          </a:p>
          <a:p>
            <a:pPr indent="0" lvl="0" marL="0" rtl="0" algn="l">
              <a:spcBef>
                <a:spcPts val="1000"/>
              </a:spcBef>
              <a:spcAft>
                <a:spcPts val="0"/>
              </a:spcAft>
              <a:buNone/>
            </a:pPr>
            <a:r>
              <a:rPr lang="en"/>
              <a:t>When used wrong (i.e. excessively), italics make copy look messy and completely lose their impact.</a:t>
            </a:r>
            <a:endParaRPr/>
          </a:p>
          <a:p>
            <a:pPr indent="0" lvl="0" marL="0" rtl="0" algn="l">
              <a:spcBef>
                <a:spcPts val="1000"/>
              </a:spcBef>
              <a:spcAft>
                <a:spcPts val="0"/>
              </a:spcAft>
              <a:buNone/>
            </a:pPr>
            <a:r>
              <a:rPr b="1" lang="en"/>
              <a:t>Do use italics when: 	</a:t>
            </a:r>
            <a:endParaRPr b="1"/>
          </a:p>
          <a:p>
            <a:pPr indent="-317500" lvl="0" marL="457200" rtl="0" algn="l">
              <a:spcBef>
                <a:spcPts val="1000"/>
              </a:spcBef>
              <a:spcAft>
                <a:spcPts val="0"/>
              </a:spcAft>
              <a:buSzPts val="1400"/>
              <a:buChar char="●"/>
            </a:pPr>
            <a:r>
              <a:rPr lang="en"/>
              <a:t>Quoting somebody</a:t>
            </a:r>
            <a:endParaRPr/>
          </a:p>
          <a:p>
            <a:pPr indent="-317500" lvl="0" marL="457200" rtl="0" algn="l">
              <a:spcBef>
                <a:spcPts val="0"/>
              </a:spcBef>
              <a:spcAft>
                <a:spcPts val="0"/>
              </a:spcAft>
              <a:buSzPts val="1400"/>
              <a:buChar char="●"/>
            </a:pPr>
            <a:r>
              <a:rPr lang="en"/>
              <a:t>You want to emphasize a certain word within a point, to really make that point stick. </a:t>
            </a:r>
            <a:endParaRPr/>
          </a:p>
          <a:p>
            <a:pPr indent="0" lvl="0" marL="0" rtl="0" algn="l">
              <a:spcBef>
                <a:spcPts val="1000"/>
              </a:spcBef>
              <a:spcAft>
                <a:spcPts val="0"/>
              </a:spcAft>
              <a:buNone/>
            </a:pPr>
            <a:r>
              <a:rPr b="1" lang="en"/>
              <a:t>Don’t use italics: </a:t>
            </a:r>
            <a:r>
              <a:rPr lang="en"/>
              <a:t>		</a:t>
            </a:r>
            <a:endParaRPr/>
          </a:p>
          <a:p>
            <a:pPr indent="-317500" lvl="0" marL="457200" rtl="0" algn="l">
              <a:spcBef>
                <a:spcPts val="1000"/>
              </a:spcBef>
              <a:spcAft>
                <a:spcPts val="0"/>
              </a:spcAft>
              <a:buSzPts val="1400"/>
              <a:buChar char="●"/>
            </a:pPr>
            <a:r>
              <a:rPr lang="en"/>
              <a:t>Willy-nilly.</a:t>
            </a:r>
            <a:endParaRPr/>
          </a:p>
          <a:p>
            <a:pPr indent="0" lvl="0" marL="0" rtl="0" algn="l">
              <a:spcBef>
                <a:spcPts val="1000"/>
              </a:spcBef>
              <a:spcAft>
                <a:spcPts val="0"/>
              </a:spcAft>
              <a:buNone/>
            </a:pPr>
            <a:r>
              <a:t/>
            </a:r>
            <a:endParaRPr/>
          </a:p>
          <a:p>
            <a:pPr indent="0" lvl="0" marL="0" rtl="0" algn="l">
              <a:spcBef>
                <a:spcPts val="1000"/>
              </a:spcBef>
              <a:spcAft>
                <a:spcPts val="1000"/>
              </a:spcAft>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44"/>
          <p:cNvSpPr txBox="1"/>
          <p:nvPr>
            <p:ph type="ctrTitle"/>
          </p:nvPr>
        </p:nvSpPr>
        <p:spPr>
          <a:xfrm>
            <a:off x="413650" y="2273550"/>
            <a:ext cx="8436900" cy="596400"/>
          </a:xfrm>
          <a:prstGeom prst="rect">
            <a:avLst/>
          </a:prstGeom>
        </p:spPr>
        <p:txBody>
          <a:bodyPr anchorCtr="0" anchor="b" bIns="0" lIns="0" spcFirstLastPara="1" rIns="0" wrap="square" tIns="0">
            <a:noAutofit/>
          </a:bodyPr>
          <a:lstStyle/>
          <a:p>
            <a:pPr indent="0" lvl="0" marL="0" rtl="0" algn="ctr">
              <a:spcBef>
                <a:spcPts val="0"/>
              </a:spcBef>
              <a:spcAft>
                <a:spcPts val="1000"/>
              </a:spcAft>
              <a:buNone/>
            </a:pPr>
            <a:r>
              <a:rPr lang="en"/>
              <a:t>Know your audience.</a:t>
            </a:r>
            <a:endParaRPr/>
          </a:p>
        </p:txBody>
      </p:sp>
      <p:sp>
        <p:nvSpPr>
          <p:cNvPr id="308" name="Google Shape;308;p44"/>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45"/>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Goodbye S, hello Z.</a:t>
            </a:r>
            <a:endParaRPr/>
          </a:p>
        </p:txBody>
      </p:sp>
      <p:sp>
        <p:nvSpPr>
          <p:cNvPr id="314" name="Google Shape;314;p45"/>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
        <p:nvSpPr>
          <p:cNvPr id="315" name="Google Shape;315;p45"/>
          <p:cNvSpPr txBox="1"/>
          <p:nvPr>
            <p:ph idx="1" type="subTitle"/>
          </p:nvPr>
        </p:nvSpPr>
        <p:spPr>
          <a:xfrm>
            <a:off x="413650" y="1666625"/>
            <a:ext cx="8376900" cy="984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The majority of our audiences are in </a:t>
            </a:r>
            <a:r>
              <a:rPr b="1" lang="en"/>
              <a:t>North America</a:t>
            </a:r>
            <a:r>
              <a:rPr lang="en"/>
              <a:t>, and so we adopt US English spelling throughout everything we do.</a:t>
            </a:r>
            <a:endParaRPr/>
          </a:p>
          <a:p>
            <a:pPr indent="0" lvl="0" marL="0" rtl="0" algn="l">
              <a:spcBef>
                <a:spcPts val="1000"/>
              </a:spcBef>
              <a:spcAft>
                <a:spcPts val="0"/>
              </a:spcAft>
              <a:buNone/>
            </a:pPr>
            <a:r>
              <a:rPr lang="en"/>
              <a:t>If you’re struggling to get used to the shift, download the </a:t>
            </a:r>
            <a:r>
              <a:rPr b="1" lang="en"/>
              <a:t>Grammarly </a:t>
            </a:r>
            <a:r>
              <a:rPr lang="en"/>
              <a:t>extension (which I’d recommend anyway for picking up typos, etc.) and flick your preference to English (US), instea</a:t>
            </a:r>
            <a:r>
              <a:rPr lang="en"/>
              <a:t>d</a:t>
            </a:r>
            <a:r>
              <a:rPr lang="en"/>
              <a:t> of English (British).</a:t>
            </a:r>
            <a:endParaRPr/>
          </a:p>
          <a:p>
            <a:pPr indent="0" lvl="0" marL="0" rtl="0" algn="l">
              <a:spcBef>
                <a:spcPts val="1000"/>
              </a:spcBef>
              <a:spcAft>
                <a:spcPts val="0"/>
              </a:spcAft>
              <a:buNone/>
            </a:pPr>
            <a:r>
              <a:rPr lang="en"/>
              <a:t>Sticking with the geographical theme, bear in mind people in other countries might not get all our </a:t>
            </a:r>
            <a:r>
              <a:rPr b="1" lang="en"/>
              <a:t>English lingo</a:t>
            </a:r>
            <a:r>
              <a:rPr lang="en"/>
              <a:t>. If in doubt, use Google. If still in doubt, say something else. </a:t>
            </a:r>
            <a:endParaRPr/>
          </a:p>
          <a:p>
            <a:pPr indent="0" lvl="0" marL="0" rtl="0" algn="l">
              <a:spcBef>
                <a:spcPts val="1000"/>
              </a:spcBef>
              <a:spcAft>
                <a:spcPts val="0"/>
              </a:spcAft>
              <a:buNone/>
            </a:pPr>
            <a:r>
              <a:rPr lang="en"/>
              <a:t>And finally, </a:t>
            </a:r>
            <a:r>
              <a:rPr b="1" lang="en"/>
              <a:t>be very sensitive</a:t>
            </a:r>
            <a:r>
              <a:rPr lang="en"/>
              <a:t> when it comes to religious and gender-related terminology. Stay neutral, my friends.</a:t>
            </a:r>
            <a:endParaRPr/>
          </a:p>
          <a:p>
            <a:pPr indent="0" lvl="0" marL="0" rtl="0" algn="l">
              <a:spcBef>
                <a:spcPts val="1000"/>
              </a:spcBef>
              <a:spcAft>
                <a:spcPts val="0"/>
              </a:spcAft>
              <a:buNone/>
            </a:pPr>
            <a:r>
              <a:t/>
            </a:r>
            <a:endParaRPr/>
          </a:p>
          <a:p>
            <a:pPr indent="0" lvl="0" marL="0" rtl="0" algn="l">
              <a:spcBef>
                <a:spcPts val="1000"/>
              </a:spcBef>
              <a:spcAft>
                <a:spcPts val="1000"/>
              </a:spcAft>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46"/>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Flip it: Quotes (and quotes within quotes).</a:t>
            </a:r>
            <a:endParaRPr/>
          </a:p>
        </p:txBody>
      </p:sp>
      <p:sp>
        <p:nvSpPr>
          <p:cNvPr id="321" name="Google Shape;321;p46"/>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
        <p:nvSpPr>
          <p:cNvPr id="322" name="Google Shape;322;p46"/>
          <p:cNvSpPr txBox="1"/>
          <p:nvPr>
            <p:ph idx="1" type="subTitle"/>
          </p:nvPr>
        </p:nvSpPr>
        <p:spPr>
          <a:xfrm>
            <a:off x="413650" y="1666625"/>
            <a:ext cx="8376900" cy="984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As a standard in US English, use double quotes for the outside quote and single quotes for the inside quote.</a:t>
            </a:r>
            <a:endParaRPr/>
          </a:p>
          <a:p>
            <a:pPr indent="0" lvl="0" marL="0" rtl="0" algn="l">
              <a:spcBef>
                <a:spcPts val="1000"/>
              </a:spcBef>
              <a:spcAft>
                <a:spcPts val="0"/>
              </a:spcAft>
              <a:buNone/>
            </a:pPr>
            <a:r>
              <a:rPr lang="en"/>
              <a:t>A </a:t>
            </a:r>
            <a:r>
              <a:rPr b="1" lang="en"/>
              <a:t>standard quote?</a:t>
            </a:r>
            <a:r>
              <a:rPr lang="en"/>
              <a:t> It’ll look like this:</a:t>
            </a:r>
            <a:endParaRPr/>
          </a:p>
          <a:p>
            <a:pPr indent="0" lvl="0" marL="0" rtl="0" algn="l">
              <a:spcBef>
                <a:spcPts val="1000"/>
              </a:spcBef>
              <a:spcAft>
                <a:spcPts val="0"/>
              </a:spcAft>
              <a:buNone/>
            </a:pPr>
            <a:r>
              <a:rPr i="1" lang="en"/>
              <a:t>“For me, a good product marketer understands, and puts the customer at the forefront of everything they do.” </a:t>
            </a:r>
            <a:endParaRPr i="1"/>
          </a:p>
          <a:p>
            <a:pPr indent="0" lvl="0" marL="0" rtl="0" algn="l">
              <a:spcBef>
                <a:spcPts val="1000"/>
              </a:spcBef>
              <a:spcAft>
                <a:spcPts val="0"/>
              </a:spcAft>
              <a:buNone/>
            </a:pPr>
            <a:r>
              <a:rPr lang="en"/>
              <a:t>Wanna write out a quote within a quote? Here’s how it’ll look:</a:t>
            </a:r>
            <a:endParaRPr/>
          </a:p>
          <a:p>
            <a:pPr indent="0" lvl="0" marL="0" rtl="0" algn="l">
              <a:spcBef>
                <a:spcPts val="1000"/>
              </a:spcBef>
              <a:spcAft>
                <a:spcPts val="1000"/>
              </a:spcAft>
              <a:buNone/>
            </a:pPr>
            <a:r>
              <a:rPr i="1" lang="en"/>
              <a:t>“I've always been a 'product person' and I thrive on unlocking previously untapped opportunities for consumers through a product offering.”</a:t>
            </a:r>
            <a:endParaRPr i="1"/>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0"/>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How we talk in a nutshell.</a:t>
            </a:r>
            <a:endParaRPr/>
          </a:p>
        </p:txBody>
      </p:sp>
      <p:sp>
        <p:nvSpPr>
          <p:cNvPr id="149" name="Google Shape;149;p20"/>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graphicFrame>
        <p:nvGraphicFramePr>
          <p:cNvPr id="150" name="Google Shape;150;p20"/>
          <p:cNvGraphicFramePr/>
          <p:nvPr/>
        </p:nvGraphicFramePr>
        <p:xfrm>
          <a:off x="413650" y="1566625"/>
          <a:ext cx="3000000" cy="3000000"/>
        </p:xfrm>
        <a:graphic>
          <a:graphicData uri="http://schemas.openxmlformats.org/drawingml/2006/table">
            <a:tbl>
              <a:tblPr>
                <a:noFill/>
                <a:tableStyleId>{51D8436A-D345-434C-90E0-23229F2185A9}</a:tableStyleId>
              </a:tblPr>
              <a:tblGrid>
                <a:gridCol w="3997225"/>
                <a:gridCol w="3997225"/>
              </a:tblGrid>
              <a:tr h="381000">
                <a:tc>
                  <a:txBody>
                    <a:bodyPr/>
                    <a:lstStyle/>
                    <a:p>
                      <a:pPr indent="0" lvl="0" marL="0" rtl="0" algn="l">
                        <a:spcBef>
                          <a:spcPts val="0"/>
                        </a:spcBef>
                        <a:spcAft>
                          <a:spcPts val="0"/>
                        </a:spcAft>
                        <a:buNone/>
                      </a:pPr>
                      <a:r>
                        <a:rPr b="1" lang="en">
                          <a:latin typeface="Poppins"/>
                          <a:ea typeface="Poppins"/>
                          <a:cs typeface="Poppins"/>
                          <a:sym typeface="Poppins"/>
                        </a:rPr>
                        <a:t>What we are</a:t>
                      </a:r>
                      <a:endParaRPr b="1">
                        <a:latin typeface="Poppins"/>
                        <a:ea typeface="Poppins"/>
                        <a:cs typeface="Poppins"/>
                        <a:sym typeface="Poppins"/>
                      </a:endParaRPr>
                    </a:p>
                  </a:txBody>
                  <a:tcPr marT="91425" marB="91425" marR="91425" marL="91425"/>
                </a:tc>
                <a:tc>
                  <a:txBody>
                    <a:bodyPr/>
                    <a:lstStyle/>
                    <a:p>
                      <a:pPr indent="0" lvl="0" marL="0" rtl="0" algn="l">
                        <a:spcBef>
                          <a:spcPts val="0"/>
                        </a:spcBef>
                        <a:spcAft>
                          <a:spcPts val="0"/>
                        </a:spcAft>
                        <a:buNone/>
                      </a:pPr>
                      <a:r>
                        <a:rPr b="1" lang="en">
                          <a:latin typeface="Poppins"/>
                          <a:ea typeface="Poppins"/>
                          <a:cs typeface="Poppins"/>
                          <a:sym typeface="Poppins"/>
                        </a:rPr>
                        <a:t>What we aren’t</a:t>
                      </a:r>
                      <a:endParaRPr b="1">
                        <a:latin typeface="Poppins"/>
                        <a:ea typeface="Poppins"/>
                        <a:cs typeface="Poppins"/>
                        <a:sym typeface="Poppins"/>
                      </a:endParaRPr>
                    </a:p>
                  </a:txBody>
                  <a:tcPr marT="91425" marB="91425" marR="91425" marL="91425"/>
                </a:tc>
              </a:tr>
              <a:tr h="381000">
                <a:tc>
                  <a:txBody>
                    <a:bodyPr/>
                    <a:lstStyle/>
                    <a:p>
                      <a:pPr indent="0" lvl="0" marL="0" rtl="0" algn="l">
                        <a:spcBef>
                          <a:spcPts val="0"/>
                        </a:spcBef>
                        <a:spcAft>
                          <a:spcPts val="0"/>
                        </a:spcAft>
                        <a:buNone/>
                      </a:pPr>
                      <a:r>
                        <a:rPr lang="en">
                          <a:latin typeface="Poppins"/>
                          <a:ea typeface="Poppins"/>
                          <a:cs typeface="Poppins"/>
                          <a:sym typeface="Poppins"/>
                        </a:rPr>
                        <a:t>Human</a:t>
                      </a:r>
                      <a:endParaRPr>
                        <a:latin typeface="Poppins"/>
                        <a:ea typeface="Poppins"/>
                        <a:cs typeface="Poppins"/>
                        <a:sym typeface="Poppins"/>
                      </a:endParaRPr>
                    </a:p>
                  </a:txBody>
                  <a:tcPr marT="91425" marB="91425" marR="91425" marL="91425"/>
                </a:tc>
                <a:tc>
                  <a:txBody>
                    <a:bodyPr/>
                    <a:lstStyle/>
                    <a:p>
                      <a:pPr indent="0" lvl="0" marL="0" rtl="0" algn="l">
                        <a:spcBef>
                          <a:spcPts val="0"/>
                        </a:spcBef>
                        <a:spcAft>
                          <a:spcPts val="0"/>
                        </a:spcAft>
                        <a:buNone/>
                      </a:pPr>
                      <a:r>
                        <a:rPr lang="en">
                          <a:latin typeface="Poppins"/>
                          <a:ea typeface="Poppins"/>
                          <a:cs typeface="Poppins"/>
                          <a:sym typeface="Poppins"/>
                        </a:rPr>
                        <a:t>Flat</a:t>
                      </a:r>
                      <a:endParaRPr>
                        <a:latin typeface="Poppins"/>
                        <a:ea typeface="Poppins"/>
                        <a:cs typeface="Poppins"/>
                        <a:sym typeface="Poppins"/>
                      </a:endParaRPr>
                    </a:p>
                  </a:txBody>
                  <a:tcPr marT="91425" marB="91425" marR="91425" marL="91425"/>
                </a:tc>
              </a:tr>
              <a:tr h="381000">
                <a:tc>
                  <a:txBody>
                    <a:bodyPr/>
                    <a:lstStyle/>
                    <a:p>
                      <a:pPr indent="0" lvl="0" marL="0" rtl="0" algn="l">
                        <a:spcBef>
                          <a:spcPts val="0"/>
                        </a:spcBef>
                        <a:spcAft>
                          <a:spcPts val="0"/>
                        </a:spcAft>
                        <a:buNone/>
                      </a:pPr>
                      <a:r>
                        <a:rPr lang="en">
                          <a:latin typeface="Poppins"/>
                          <a:ea typeface="Poppins"/>
                          <a:cs typeface="Poppins"/>
                          <a:sym typeface="Poppins"/>
                        </a:rPr>
                        <a:t>Authoritative</a:t>
                      </a:r>
                      <a:endParaRPr>
                        <a:latin typeface="Poppins"/>
                        <a:ea typeface="Poppins"/>
                        <a:cs typeface="Poppins"/>
                        <a:sym typeface="Poppins"/>
                      </a:endParaRPr>
                    </a:p>
                  </a:txBody>
                  <a:tcPr marT="91425" marB="91425" marR="91425" marL="91425"/>
                </a:tc>
                <a:tc>
                  <a:txBody>
                    <a:bodyPr/>
                    <a:lstStyle/>
                    <a:p>
                      <a:pPr indent="0" lvl="0" marL="0" rtl="0" algn="l">
                        <a:spcBef>
                          <a:spcPts val="0"/>
                        </a:spcBef>
                        <a:spcAft>
                          <a:spcPts val="0"/>
                        </a:spcAft>
                        <a:buNone/>
                      </a:pPr>
                      <a:r>
                        <a:rPr lang="en">
                          <a:latin typeface="Poppins"/>
                          <a:ea typeface="Poppins"/>
                          <a:cs typeface="Poppins"/>
                          <a:sym typeface="Poppins"/>
                        </a:rPr>
                        <a:t>Outdated</a:t>
                      </a:r>
                      <a:endParaRPr>
                        <a:latin typeface="Poppins"/>
                        <a:ea typeface="Poppins"/>
                        <a:cs typeface="Poppins"/>
                        <a:sym typeface="Poppins"/>
                      </a:endParaRPr>
                    </a:p>
                  </a:txBody>
                  <a:tcPr marT="91425" marB="91425" marR="91425" marL="91425"/>
                </a:tc>
              </a:tr>
              <a:tr h="381000">
                <a:tc>
                  <a:txBody>
                    <a:bodyPr/>
                    <a:lstStyle/>
                    <a:p>
                      <a:pPr indent="0" lvl="0" marL="0" rtl="0" algn="l">
                        <a:spcBef>
                          <a:spcPts val="0"/>
                        </a:spcBef>
                        <a:spcAft>
                          <a:spcPts val="0"/>
                        </a:spcAft>
                        <a:buNone/>
                      </a:pPr>
                      <a:r>
                        <a:rPr lang="en">
                          <a:latin typeface="Poppins"/>
                          <a:ea typeface="Poppins"/>
                          <a:cs typeface="Poppins"/>
                          <a:sym typeface="Poppins"/>
                        </a:rPr>
                        <a:t>Enthusiastic</a:t>
                      </a:r>
                      <a:endParaRPr>
                        <a:latin typeface="Poppins"/>
                        <a:ea typeface="Poppins"/>
                        <a:cs typeface="Poppins"/>
                        <a:sym typeface="Poppins"/>
                      </a:endParaRPr>
                    </a:p>
                  </a:txBody>
                  <a:tcPr marT="91425" marB="91425" marR="91425" marL="91425"/>
                </a:tc>
                <a:tc>
                  <a:txBody>
                    <a:bodyPr/>
                    <a:lstStyle/>
                    <a:p>
                      <a:pPr indent="0" lvl="0" marL="0" rtl="0" algn="l">
                        <a:spcBef>
                          <a:spcPts val="0"/>
                        </a:spcBef>
                        <a:spcAft>
                          <a:spcPts val="0"/>
                        </a:spcAft>
                        <a:buNone/>
                      </a:pPr>
                      <a:r>
                        <a:rPr lang="en">
                          <a:latin typeface="Poppins"/>
                          <a:ea typeface="Poppins"/>
                          <a:cs typeface="Poppins"/>
                          <a:sym typeface="Poppins"/>
                        </a:rPr>
                        <a:t>Long-winded</a:t>
                      </a:r>
                      <a:endParaRPr>
                        <a:latin typeface="Poppins"/>
                        <a:ea typeface="Poppins"/>
                        <a:cs typeface="Poppins"/>
                        <a:sym typeface="Poppins"/>
                      </a:endParaRPr>
                    </a:p>
                  </a:txBody>
                  <a:tcPr marT="91425" marB="91425" marR="91425" marL="91425"/>
                </a:tc>
              </a:tr>
              <a:tr h="381000">
                <a:tc>
                  <a:txBody>
                    <a:bodyPr/>
                    <a:lstStyle/>
                    <a:p>
                      <a:pPr indent="0" lvl="0" marL="0" rtl="0" algn="l">
                        <a:spcBef>
                          <a:spcPts val="0"/>
                        </a:spcBef>
                        <a:spcAft>
                          <a:spcPts val="0"/>
                        </a:spcAft>
                        <a:buNone/>
                      </a:pPr>
                      <a:r>
                        <a:rPr lang="en">
                          <a:latin typeface="Poppins"/>
                          <a:ea typeface="Poppins"/>
                          <a:cs typeface="Poppins"/>
                          <a:sym typeface="Poppins"/>
                        </a:rPr>
                        <a:t>Trustworthy</a:t>
                      </a:r>
                      <a:endParaRPr>
                        <a:latin typeface="Poppins"/>
                        <a:ea typeface="Poppins"/>
                        <a:cs typeface="Poppins"/>
                        <a:sym typeface="Poppins"/>
                      </a:endParaRPr>
                    </a:p>
                  </a:txBody>
                  <a:tcPr marT="91425" marB="91425" marR="91425" marL="91425"/>
                </a:tc>
                <a:tc>
                  <a:txBody>
                    <a:bodyPr/>
                    <a:lstStyle/>
                    <a:p>
                      <a:pPr indent="0" lvl="0" marL="0" rtl="0" algn="l">
                        <a:spcBef>
                          <a:spcPts val="0"/>
                        </a:spcBef>
                        <a:spcAft>
                          <a:spcPts val="0"/>
                        </a:spcAft>
                        <a:buNone/>
                      </a:pPr>
                      <a:r>
                        <a:rPr lang="en">
                          <a:latin typeface="Poppins"/>
                          <a:ea typeface="Poppins"/>
                          <a:cs typeface="Poppins"/>
                          <a:sym typeface="Poppins"/>
                        </a:rPr>
                        <a:t>By the book</a:t>
                      </a:r>
                      <a:endParaRPr>
                        <a:latin typeface="Poppins"/>
                        <a:ea typeface="Poppins"/>
                        <a:cs typeface="Poppins"/>
                        <a:sym typeface="Poppins"/>
                      </a:endParaRPr>
                    </a:p>
                  </a:txBody>
                  <a:tcPr marT="91425" marB="91425" marR="91425" marL="91425"/>
                </a:tc>
              </a:tr>
              <a:tr h="381000">
                <a:tc>
                  <a:txBody>
                    <a:bodyPr/>
                    <a:lstStyle/>
                    <a:p>
                      <a:pPr indent="0" lvl="0" marL="0" rtl="0" algn="l">
                        <a:spcBef>
                          <a:spcPts val="0"/>
                        </a:spcBef>
                        <a:spcAft>
                          <a:spcPts val="0"/>
                        </a:spcAft>
                        <a:buNone/>
                      </a:pPr>
                      <a:r>
                        <a:rPr lang="en">
                          <a:latin typeface="Poppins"/>
                          <a:ea typeface="Poppins"/>
                          <a:cs typeface="Poppins"/>
                          <a:sym typeface="Poppins"/>
                        </a:rPr>
                        <a:t>Fun</a:t>
                      </a:r>
                      <a:endParaRPr>
                        <a:latin typeface="Poppins"/>
                        <a:ea typeface="Poppins"/>
                        <a:cs typeface="Poppins"/>
                        <a:sym typeface="Poppins"/>
                      </a:endParaRPr>
                    </a:p>
                  </a:txBody>
                  <a:tcPr marT="91425" marB="91425" marR="91425" marL="91425"/>
                </a:tc>
                <a:tc>
                  <a:txBody>
                    <a:bodyPr/>
                    <a:lstStyle/>
                    <a:p>
                      <a:pPr indent="0" lvl="0" marL="0" rtl="0" algn="l">
                        <a:spcBef>
                          <a:spcPts val="0"/>
                        </a:spcBef>
                        <a:spcAft>
                          <a:spcPts val="0"/>
                        </a:spcAft>
                        <a:buNone/>
                      </a:pPr>
                      <a:r>
                        <a:rPr lang="en">
                          <a:latin typeface="Poppins"/>
                          <a:ea typeface="Poppins"/>
                          <a:cs typeface="Poppins"/>
                          <a:sym typeface="Poppins"/>
                        </a:rPr>
                        <a:t>Monotonous</a:t>
                      </a:r>
                      <a:endParaRPr>
                        <a:latin typeface="Poppins"/>
                        <a:ea typeface="Poppins"/>
                        <a:cs typeface="Poppins"/>
                        <a:sym typeface="Poppins"/>
                      </a:endParaRPr>
                    </a:p>
                  </a:txBody>
                  <a:tcPr marT="91425" marB="91425" marR="91425" marL="91425"/>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47"/>
          <p:cNvSpPr txBox="1"/>
          <p:nvPr>
            <p:ph type="ctrTitle"/>
          </p:nvPr>
        </p:nvSpPr>
        <p:spPr>
          <a:xfrm>
            <a:off x="413650" y="2273550"/>
            <a:ext cx="8436900" cy="596400"/>
          </a:xfrm>
          <a:prstGeom prst="rect">
            <a:avLst/>
          </a:prstGeom>
        </p:spPr>
        <p:txBody>
          <a:bodyPr anchorCtr="0" anchor="b" bIns="0" lIns="0" spcFirstLastPara="1" rIns="0" wrap="square" tIns="0">
            <a:noAutofit/>
          </a:bodyPr>
          <a:lstStyle/>
          <a:p>
            <a:pPr indent="0" lvl="0" marL="0" rtl="0" algn="ctr">
              <a:spcBef>
                <a:spcPts val="0"/>
              </a:spcBef>
              <a:spcAft>
                <a:spcPts val="1000"/>
              </a:spcAft>
              <a:buNone/>
            </a:pPr>
            <a:r>
              <a:rPr lang="en"/>
              <a:t>Talk </a:t>
            </a:r>
            <a:r>
              <a:rPr lang="en" u="sng"/>
              <a:t>to</a:t>
            </a:r>
            <a:r>
              <a:rPr lang="en"/>
              <a:t> your reader.</a:t>
            </a:r>
            <a:endParaRPr/>
          </a:p>
        </p:txBody>
      </p:sp>
      <p:sp>
        <p:nvSpPr>
          <p:cNvPr id="328" name="Google Shape;328;p47"/>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48"/>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We want to foster a relationship with our readers and talk directly to them.</a:t>
            </a:r>
            <a:endParaRPr/>
          </a:p>
        </p:txBody>
      </p:sp>
      <p:sp>
        <p:nvSpPr>
          <p:cNvPr id="334" name="Google Shape;334;p48"/>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
        <p:nvSpPr>
          <p:cNvPr id="335" name="Google Shape;335;p48"/>
          <p:cNvSpPr txBox="1"/>
          <p:nvPr>
            <p:ph idx="1" type="subTitle"/>
          </p:nvPr>
        </p:nvSpPr>
        <p:spPr>
          <a:xfrm>
            <a:off x="413650" y="2244025"/>
            <a:ext cx="8376900" cy="984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To do that, we use </a:t>
            </a:r>
            <a:r>
              <a:rPr b="1" lang="en"/>
              <a:t>second person</a:t>
            </a:r>
            <a:r>
              <a:rPr lang="en"/>
              <a:t> when referring to our audience, i.e., say: </a:t>
            </a:r>
            <a:endParaRPr/>
          </a:p>
          <a:p>
            <a:pPr indent="0" lvl="0" marL="0" rtl="0" algn="l">
              <a:spcBef>
                <a:spcPts val="1000"/>
              </a:spcBef>
              <a:spcAft>
                <a:spcPts val="0"/>
              </a:spcAft>
              <a:buNone/>
            </a:pPr>
            <a:r>
              <a:rPr lang="en"/>
              <a:t>‘When building go-to-market strategies, you should work alongside...’ </a:t>
            </a:r>
            <a:endParaRPr/>
          </a:p>
          <a:p>
            <a:pPr indent="0" lvl="0" marL="0" rtl="0" algn="l">
              <a:spcBef>
                <a:spcPts val="1000"/>
              </a:spcBef>
              <a:spcAft>
                <a:spcPts val="0"/>
              </a:spcAft>
              <a:buNone/>
            </a:pPr>
            <a:r>
              <a:rPr b="1" lang="en" u="sng"/>
              <a:t>Not:</a:t>
            </a:r>
            <a:endParaRPr b="1" u="sng"/>
          </a:p>
          <a:p>
            <a:pPr indent="0" lvl="0" marL="0" rtl="0" algn="l">
              <a:spcBef>
                <a:spcPts val="1000"/>
              </a:spcBef>
              <a:spcAft>
                <a:spcPts val="1000"/>
              </a:spcAft>
              <a:buNone/>
            </a:pPr>
            <a:r>
              <a:rPr lang="en"/>
              <a:t>‘When building go-to-market strategies, product marketers should work alongside...’</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49"/>
          <p:cNvSpPr txBox="1"/>
          <p:nvPr>
            <p:ph type="ctrTitle"/>
          </p:nvPr>
        </p:nvSpPr>
        <p:spPr>
          <a:xfrm>
            <a:off x="413650" y="2273550"/>
            <a:ext cx="8436900" cy="596400"/>
          </a:xfrm>
          <a:prstGeom prst="rect">
            <a:avLst/>
          </a:prstGeom>
        </p:spPr>
        <p:txBody>
          <a:bodyPr anchorCtr="0" anchor="b" bIns="0" lIns="0" spcFirstLastPara="1" rIns="0" wrap="square" tIns="0">
            <a:noAutofit/>
          </a:bodyPr>
          <a:lstStyle/>
          <a:p>
            <a:pPr indent="0" lvl="0" marL="0" rtl="0" algn="ctr">
              <a:spcBef>
                <a:spcPts val="0"/>
              </a:spcBef>
              <a:spcAft>
                <a:spcPts val="1000"/>
              </a:spcAft>
              <a:buNone/>
            </a:pPr>
            <a:r>
              <a:rPr lang="en"/>
              <a:t>Keep capitalization consistent.</a:t>
            </a:r>
            <a:endParaRPr/>
          </a:p>
        </p:txBody>
      </p:sp>
      <p:sp>
        <p:nvSpPr>
          <p:cNvPr id="341" name="Google Shape;341;p49"/>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50"/>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For any titles (blog or presentation) keep your characters lowercase.</a:t>
            </a:r>
            <a:endParaRPr/>
          </a:p>
        </p:txBody>
      </p:sp>
      <p:sp>
        <p:nvSpPr>
          <p:cNvPr id="347" name="Google Shape;347;p50"/>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
        <p:nvSpPr>
          <p:cNvPr id="348" name="Google Shape;348;p50"/>
          <p:cNvSpPr txBox="1"/>
          <p:nvPr>
            <p:ph idx="1" type="subTitle"/>
          </p:nvPr>
        </p:nvSpPr>
        <p:spPr>
          <a:xfrm>
            <a:off x="413650" y="2244025"/>
            <a:ext cx="8376900" cy="984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For complete clarity:</a:t>
            </a:r>
            <a:endParaRPr/>
          </a:p>
          <a:p>
            <a:pPr indent="0" lvl="0" marL="0" rtl="0" algn="l">
              <a:spcBef>
                <a:spcPts val="1000"/>
              </a:spcBef>
              <a:spcAft>
                <a:spcPts val="0"/>
              </a:spcAft>
              <a:buNone/>
            </a:pPr>
            <a:r>
              <a:rPr b="1" lang="en"/>
              <a:t>This is your blog post title right here</a:t>
            </a:r>
            <a:endParaRPr b="1"/>
          </a:p>
          <a:p>
            <a:pPr indent="0" lvl="0" marL="0" rtl="0" algn="l">
              <a:spcBef>
                <a:spcPts val="1000"/>
              </a:spcBef>
              <a:spcAft>
                <a:spcPts val="0"/>
              </a:spcAft>
              <a:buNone/>
            </a:pPr>
            <a:r>
              <a:rPr lang="en"/>
              <a:t>Not:</a:t>
            </a:r>
            <a:endParaRPr/>
          </a:p>
          <a:p>
            <a:pPr indent="0" lvl="0" marL="0" rtl="0" algn="l">
              <a:spcBef>
                <a:spcPts val="1000"/>
              </a:spcBef>
              <a:spcAft>
                <a:spcPts val="0"/>
              </a:spcAft>
              <a:buNone/>
            </a:pPr>
            <a:r>
              <a:rPr b="1" lang="en"/>
              <a:t>This Is Your Blog Post Title Right Here</a:t>
            </a:r>
            <a:endParaRPr b="1"/>
          </a:p>
          <a:p>
            <a:pPr indent="0" lvl="0" marL="0" rtl="0" algn="l">
              <a:spcBef>
                <a:spcPts val="1000"/>
              </a:spcBef>
              <a:spcAft>
                <a:spcPts val="0"/>
              </a:spcAft>
              <a:buNone/>
            </a:pPr>
            <a:r>
              <a:rPr lang="en"/>
              <a:t>Some companies adopt the former, others adopt the latter. We use lowercase because it looks much cleaner.</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1000"/>
              </a:spcAft>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51"/>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For job titles:</a:t>
            </a:r>
            <a:endParaRPr/>
          </a:p>
        </p:txBody>
      </p:sp>
      <p:sp>
        <p:nvSpPr>
          <p:cNvPr id="354" name="Google Shape;354;p51"/>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
        <p:nvSpPr>
          <p:cNvPr id="355" name="Google Shape;355;p51"/>
          <p:cNvSpPr txBox="1"/>
          <p:nvPr>
            <p:ph idx="1" type="subTitle"/>
          </p:nvPr>
        </p:nvSpPr>
        <p:spPr>
          <a:xfrm>
            <a:off x="413650" y="1666625"/>
            <a:ext cx="8376900" cy="984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Only capitalize job titles when using it as a formal job title in a sentence, e.g. "John Smith is a Product Manager at XYZ Company." </a:t>
            </a:r>
            <a:endParaRPr/>
          </a:p>
          <a:p>
            <a:pPr indent="0" lvl="0" marL="0" rtl="0" algn="l">
              <a:spcBef>
                <a:spcPts val="1000"/>
              </a:spcBef>
              <a:spcAft>
                <a:spcPts val="0"/>
              </a:spcAft>
              <a:buNone/>
            </a:pPr>
            <a:r>
              <a:rPr lang="en"/>
              <a:t>When using it in a generic sense without emphasising it as a formal title, it can be written in lowercase, e.g. "The product manager is responsible for product development."</a:t>
            </a:r>
            <a:endParaRPr/>
          </a:p>
          <a:p>
            <a:pPr indent="0" lvl="0" marL="0" rtl="0" algn="l">
              <a:spcBef>
                <a:spcPts val="1000"/>
              </a:spcBef>
              <a:spcAft>
                <a:spcPts val="0"/>
              </a:spcAft>
              <a:buNone/>
            </a:pPr>
            <a:r>
              <a:t/>
            </a:r>
            <a:endParaRPr/>
          </a:p>
          <a:p>
            <a:pPr indent="0" lvl="0" marL="0" rtl="0" algn="l">
              <a:spcBef>
                <a:spcPts val="1000"/>
              </a:spcBef>
              <a:spcAft>
                <a:spcPts val="1000"/>
              </a:spcAft>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52"/>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Obvs, still use capitals when/for:</a:t>
            </a:r>
            <a:endParaRPr/>
          </a:p>
        </p:txBody>
      </p:sp>
      <p:sp>
        <p:nvSpPr>
          <p:cNvPr id="361" name="Google Shape;361;p52"/>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
        <p:nvSpPr>
          <p:cNvPr id="362" name="Google Shape;362;p52"/>
          <p:cNvSpPr txBox="1"/>
          <p:nvPr>
            <p:ph idx="1" type="subTitle"/>
          </p:nvPr>
        </p:nvSpPr>
        <p:spPr>
          <a:xfrm>
            <a:off x="413650" y="1666625"/>
            <a:ext cx="8376900" cy="984900"/>
          </a:xfrm>
          <a:prstGeom prst="rect">
            <a:avLst/>
          </a:prstGeom>
        </p:spPr>
        <p:txBody>
          <a:bodyPr anchorCtr="0" anchor="t" bIns="0" lIns="0" spcFirstLastPara="1" rIns="0" wrap="square" tIns="0">
            <a:noAutofit/>
          </a:bodyPr>
          <a:lstStyle/>
          <a:p>
            <a:pPr indent="-317500" lvl="0" marL="457200" rtl="0" algn="l">
              <a:spcBef>
                <a:spcPts val="0"/>
              </a:spcBef>
              <a:spcAft>
                <a:spcPts val="0"/>
              </a:spcAft>
              <a:buSzPts val="1400"/>
              <a:buChar char="●"/>
            </a:pPr>
            <a:r>
              <a:rPr lang="en"/>
              <a:t>Starting a sentence</a:t>
            </a:r>
            <a:endParaRPr/>
          </a:p>
          <a:p>
            <a:pPr indent="-317500" lvl="0" marL="457200" rtl="0" algn="l">
              <a:spcBef>
                <a:spcPts val="0"/>
              </a:spcBef>
              <a:spcAft>
                <a:spcPts val="0"/>
              </a:spcAft>
              <a:buSzPts val="1400"/>
              <a:buChar char="●"/>
            </a:pPr>
            <a:r>
              <a:rPr lang="en"/>
              <a:t>Names (individuals, companies, products, countries, places)</a:t>
            </a:r>
            <a:endParaRPr/>
          </a:p>
          <a:p>
            <a:pPr indent="-317500" lvl="0" marL="457200" rtl="0" algn="l">
              <a:spcBef>
                <a:spcPts val="0"/>
              </a:spcBef>
              <a:spcAft>
                <a:spcPts val="0"/>
              </a:spcAft>
              <a:buSzPts val="1400"/>
              <a:buChar char="●"/>
            </a:pPr>
            <a:r>
              <a:rPr lang="en"/>
              <a:t>Titles (jobs, books, films, songs, etc.)</a:t>
            </a:r>
            <a:endParaRPr/>
          </a:p>
          <a:p>
            <a:pPr indent="-317500" lvl="0" marL="457200" rtl="0" algn="l">
              <a:spcBef>
                <a:spcPts val="0"/>
              </a:spcBef>
              <a:spcAft>
                <a:spcPts val="0"/>
              </a:spcAft>
              <a:buSzPts val="1400"/>
              <a:buChar char="●"/>
            </a:pPr>
            <a:r>
              <a:rPr lang="en"/>
              <a:t>Days and months</a:t>
            </a:r>
            <a:endParaRPr/>
          </a:p>
          <a:p>
            <a:pPr indent="-317500" lvl="0" marL="457200" rtl="0" algn="l">
              <a:spcBef>
                <a:spcPts val="0"/>
              </a:spcBef>
              <a:spcAft>
                <a:spcPts val="0"/>
              </a:spcAft>
              <a:buSzPts val="1400"/>
              <a:buChar char="●"/>
            </a:pPr>
            <a:r>
              <a:rPr lang="en"/>
              <a:t>Acronyms.</a:t>
            </a:r>
            <a:endParaRPr/>
          </a:p>
          <a:p>
            <a:pPr indent="-317500" lvl="0" marL="457200" rtl="0" algn="l">
              <a:spcBef>
                <a:spcPts val="0"/>
              </a:spcBef>
              <a:spcAft>
                <a:spcPts val="0"/>
              </a:spcAft>
              <a:buSzPts val="1400"/>
              <a:buChar char="●"/>
            </a:pPr>
            <a:r>
              <a:rPr lang="en"/>
              <a:t>After a colon, e.g. “TIP: Gathering insights on customers is instrumental to this step.”</a:t>
            </a:r>
            <a:endParaRPr/>
          </a:p>
          <a:p>
            <a:pPr indent="0" lvl="0" marL="0" rtl="0" algn="l">
              <a:spcBef>
                <a:spcPts val="1000"/>
              </a:spcBef>
              <a:spcAft>
                <a:spcPts val="1000"/>
              </a:spcAft>
              <a:buNone/>
            </a:pPr>
            <a:r>
              <a:rPr b="1" lang="en"/>
              <a:t>NB: </a:t>
            </a:r>
            <a:r>
              <a:rPr lang="en"/>
              <a:t>Capital letters aren’t used after a semicolon, e.g. “Where competitive intelligence sits in an organization isn't the main concern; it's more about the skill set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53"/>
          <p:cNvSpPr txBox="1"/>
          <p:nvPr>
            <p:ph type="ctrTitle"/>
          </p:nvPr>
        </p:nvSpPr>
        <p:spPr>
          <a:xfrm>
            <a:off x="413650" y="2273550"/>
            <a:ext cx="8436900" cy="596400"/>
          </a:xfrm>
          <a:prstGeom prst="rect">
            <a:avLst/>
          </a:prstGeom>
        </p:spPr>
        <p:txBody>
          <a:bodyPr anchorCtr="0" anchor="b" bIns="0" lIns="0" spcFirstLastPara="1" rIns="0" wrap="square" tIns="0">
            <a:noAutofit/>
          </a:bodyPr>
          <a:lstStyle/>
          <a:p>
            <a:pPr indent="0" lvl="0" marL="0" rtl="0" algn="ctr">
              <a:spcBef>
                <a:spcPts val="0"/>
              </a:spcBef>
              <a:spcAft>
                <a:spcPts val="1000"/>
              </a:spcAft>
              <a:buNone/>
            </a:pPr>
            <a:r>
              <a:rPr lang="en"/>
              <a:t>It’s not just about the words.</a:t>
            </a:r>
            <a:endParaRPr/>
          </a:p>
        </p:txBody>
      </p:sp>
      <p:sp>
        <p:nvSpPr>
          <p:cNvPr id="368" name="Google Shape;368;p53"/>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54"/>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Pay attention to the aesthetics.</a:t>
            </a:r>
            <a:endParaRPr/>
          </a:p>
        </p:txBody>
      </p:sp>
      <p:sp>
        <p:nvSpPr>
          <p:cNvPr id="374" name="Google Shape;374;p54"/>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
        <p:nvSpPr>
          <p:cNvPr id="375" name="Google Shape;375;p54"/>
          <p:cNvSpPr txBox="1"/>
          <p:nvPr>
            <p:ph idx="1" type="subTitle"/>
          </p:nvPr>
        </p:nvSpPr>
        <p:spPr>
          <a:xfrm>
            <a:off x="413650" y="1666625"/>
            <a:ext cx="8376900" cy="984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Content design plays a huge role in how copy’s digested, and how engaged readers become. Here are some key points to always keep in mind:</a:t>
            </a:r>
            <a:endParaRPr/>
          </a:p>
          <a:p>
            <a:pPr indent="-317500" lvl="0" marL="457200" rtl="0" algn="l">
              <a:spcBef>
                <a:spcPts val="1000"/>
              </a:spcBef>
              <a:spcAft>
                <a:spcPts val="0"/>
              </a:spcAft>
              <a:buSzPts val="1400"/>
              <a:buChar char="●"/>
            </a:pPr>
            <a:r>
              <a:rPr lang="en"/>
              <a:t>Keep an eye on </a:t>
            </a:r>
            <a:r>
              <a:rPr b="1" lang="en"/>
              <a:t>spacing</a:t>
            </a:r>
            <a:r>
              <a:rPr lang="en"/>
              <a:t> – i.e. if you’re using an image, a video, or a table, the text above or below it shouldn’t be too close. Padding gives both elements space to breathe and ensures the page doesn’t look too cluttered.</a:t>
            </a:r>
            <a:br>
              <a:rPr lang="en"/>
            </a:br>
            <a:endParaRPr/>
          </a:p>
          <a:p>
            <a:pPr indent="-317500" lvl="0" marL="457200" rtl="0" algn="l">
              <a:spcBef>
                <a:spcPts val="0"/>
              </a:spcBef>
              <a:spcAft>
                <a:spcPts val="0"/>
              </a:spcAft>
              <a:buSzPts val="1400"/>
              <a:buChar char="●"/>
            </a:pPr>
            <a:r>
              <a:rPr b="1" lang="en"/>
              <a:t>Lengthy paragraphs</a:t>
            </a:r>
            <a:r>
              <a:rPr lang="en"/>
              <a:t> can look overwhelming and put people off reading. As a rule, try to keep paragraphs at four lines of a Google doc.</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1000"/>
              </a:spcAft>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55"/>
          <p:cNvSpPr txBox="1"/>
          <p:nvPr>
            <p:ph type="title"/>
          </p:nvPr>
        </p:nvSpPr>
        <p:spPr>
          <a:xfrm>
            <a:off x="413650" y="1951694"/>
            <a:ext cx="3321300" cy="11343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sz="1600"/>
              <a:t>Paragraph after paragraph after paragraph can get boring. </a:t>
            </a:r>
            <a:endParaRPr sz="1600"/>
          </a:p>
          <a:p>
            <a:pPr indent="0" lvl="0" marL="0" rtl="0" algn="l">
              <a:spcBef>
                <a:spcPts val="1000"/>
              </a:spcBef>
              <a:spcAft>
                <a:spcPts val="1000"/>
              </a:spcAft>
              <a:buNone/>
            </a:pPr>
            <a:r>
              <a:rPr lang="en" sz="1600"/>
              <a:t>Break up your copy with:</a:t>
            </a:r>
            <a:endParaRPr sz="1600"/>
          </a:p>
        </p:txBody>
      </p:sp>
      <p:sp>
        <p:nvSpPr>
          <p:cNvPr id="381" name="Google Shape;381;p55"/>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
        <p:nvSpPr>
          <p:cNvPr id="382" name="Google Shape;382;p55"/>
          <p:cNvSpPr txBox="1"/>
          <p:nvPr>
            <p:ph idx="1" type="body"/>
          </p:nvPr>
        </p:nvSpPr>
        <p:spPr>
          <a:xfrm>
            <a:off x="4642150" y="1538825"/>
            <a:ext cx="4148400" cy="2282700"/>
          </a:xfrm>
          <a:prstGeom prst="rect">
            <a:avLst/>
          </a:prstGeom>
        </p:spPr>
        <p:txBody>
          <a:bodyPr anchorCtr="0" anchor="ctr" bIns="0" lIns="0" spcFirstLastPara="1" rIns="0" wrap="square" tIns="0">
            <a:noAutofit/>
          </a:bodyPr>
          <a:lstStyle/>
          <a:p>
            <a:pPr indent="-317500" lvl="0" marL="457200" rtl="0" algn="l">
              <a:spcBef>
                <a:spcPts val="0"/>
              </a:spcBef>
              <a:spcAft>
                <a:spcPts val="0"/>
              </a:spcAft>
              <a:buSzPts val="1400"/>
              <a:buChar char="●"/>
            </a:pPr>
            <a:r>
              <a:rPr b="1" lang="en"/>
              <a:t>Subheadings</a:t>
            </a:r>
            <a:endParaRPr/>
          </a:p>
          <a:p>
            <a:pPr indent="-317500" lvl="0" marL="457200" rtl="0" algn="l">
              <a:spcBef>
                <a:spcPts val="1000"/>
              </a:spcBef>
              <a:spcAft>
                <a:spcPts val="0"/>
              </a:spcAft>
              <a:buSzPts val="1400"/>
              <a:buChar char="●"/>
            </a:pPr>
            <a:r>
              <a:rPr b="1" lang="en"/>
              <a:t>Bullet points/lists</a:t>
            </a:r>
            <a:endParaRPr/>
          </a:p>
          <a:p>
            <a:pPr indent="-317500" lvl="0" marL="457200" rtl="0" algn="l">
              <a:spcBef>
                <a:spcPts val="1000"/>
              </a:spcBef>
              <a:spcAft>
                <a:spcPts val="0"/>
              </a:spcAft>
              <a:buSzPts val="1400"/>
              <a:buChar char="●"/>
            </a:pPr>
            <a:r>
              <a:rPr b="1" lang="en"/>
              <a:t>Images</a:t>
            </a:r>
            <a:endParaRPr b="1"/>
          </a:p>
          <a:p>
            <a:pPr indent="-317500" lvl="0" marL="457200" rtl="0" algn="l">
              <a:spcBef>
                <a:spcPts val="1000"/>
              </a:spcBef>
              <a:spcAft>
                <a:spcPts val="0"/>
              </a:spcAft>
              <a:buSzPts val="1400"/>
              <a:buChar char="●"/>
            </a:pPr>
            <a:r>
              <a:rPr b="1" lang="en"/>
              <a:t>Videos</a:t>
            </a:r>
            <a:endParaRPr b="1"/>
          </a:p>
          <a:p>
            <a:pPr indent="-317500" lvl="0" marL="457200" rtl="0" algn="l">
              <a:spcBef>
                <a:spcPts val="1000"/>
              </a:spcBef>
              <a:spcAft>
                <a:spcPts val="0"/>
              </a:spcAft>
              <a:buSzPts val="1400"/>
              <a:buChar char="●"/>
            </a:pPr>
            <a:r>
              <a:rPr b="1" lang="en"/>
              <a:t>Podcasts</a:t>
            </a:r>
            <a:endParaRPr b="1"/>
          </a:p>
          <a:p>
            <a:pPr indent="-317500" lvl="0" marL="457200" rtl="0" algn="l">
              <a:spcBef>
                <a:spcPts val="1000"/>
              </a:spcBef>
              <a:spcAft>
                <a:spcPts val="0"/>
              </a:spcAft>
              <a:buSzPts val="1400"/>
              <a:buChar char="●"/>
            </a:pPr>
            <a:r>
              <a:rPr b="1" lang="en"/>
              <a:t>Tables</a:t>
            </a:r>
            <a:endParaRPr b="1"/>
          </a:p>
          <a:p>
            <a:pPr indent="-317500" lvl="0" marL="457200" rtl="0" algn="l">
              <a:spcBef>
                <a:spcPts val="1000"/>
              </a:spcBef>
              <a:spcAft>
                <a:spcPts val="0"/>
              </a:spcAft>
              <a:buSzPts val="1400"/>
              <a:buChar char="●"/>
            </a:pPr>
            <a:r>
              <a:rPr b="1" lang="en"/>
              <a:t>Quotes</a:t>
            </a:r>
            <a:endParaRPr b="1"/>
          </a:p>
          <a:p>
            <a:pPr indent="-317500" lvl="0" marL="457200" rtl="0" algn="l">
              <a:spcBef>
                <a:spcPts val="1000"/>
              </a:spcBef>
              <a:spcAft>
                <a:spcPts val="0"/>
              </a:spcAft>
              <a:buSzPts val="1400"/>
              <a:buChar char="●"/>
            </a:pPr>
            <a:r>
              <a:rPr b="1" lang="en"/>
              <a:t>Charts</a:t>
            </a:r>
            <a:endParaRPr b="1"/>
          </a:p>
          <a:p>
            <a:pPr indent="-317500" lvl="0" marL="457200" rtl="0" algn="l">
              <a:spcBef>
                <a:spcPts val="1000"/>
              </a:spcBef>
              <a:spcAft>
                <a:spcPts val="1000"/>
              </a:spcAft>
              <a:buSzPts val="1400"/>
              <a:buChar char="●"/>
            </a:pPr>
            <a:r>
              <a:rPr b="1" lang="en"/>
              <a:t>In-article ads</a:t>
            </a:r>
            <a:endParaRPr b="1"/>
          </a:p>
        </p:txBody>
      </p:sp>
      <p:cxnSp>
        <p:nvCxnSpPr>
          <p:cNvPr id="383" name="Google Shape;383;p55"/>
          <p:cNvCxnSpPr/>
          <p:nvPr/>
        </p:nvCxnSpPr>
        <p:spPr>
          <a:xfrm>
            <a:off x="4818325" y="1215600"/>
            <a:ext cx="0" cy="2963100"/>
          </a:xfrm>
          <a:prstGeom prst="straightConnector1">
            <a:avLst/>
          </a:prstGeom>
          <a:noFill/>
          <a:ln cap="flat" cmpd="sng" w="9525">
            <a:solidFill>
              <a:srgbClr val="F9F8F5"/>
            </a:solidFill>
            <a:prstDash val="solid"/>
            <a:round/>
            <a:headEnd len="med" w="med" type="none"/>
            <a:tailEnd len="med" w="med" type="none"/>
          </a:ln>
        </p:spPr>
      </p:cxn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56"/>
          <p:cNvSpPr txBox="1"/>
          <p:nvPr>
            <p:ph type="ctrTitle"/>
          </p:nvPr>
        </p:nvSpPr>
        <p:spPr>
          <a:xfrm>
            <a:off x="413650" y="2273550"/>
            <a:ext cx="8436900" cy="596400"/>
          </a:xfrm>
          <a:prstGeom prst="rect">
            <a:avLst/>
          </a:prstGeom>
        </p:spPr>
        <p:txBody>
          <a:bodyPr anchorCtr="0" anchor="b" bIns="0" lIns="0" spcFirstLastPara="1" rIns="0" wrap="square" tIns="0">
            <a:noAutofit/>
          </a:bodyPr>
          <a:lstStyle/>
          <a:p>
            <a:pPr indent="0" lvl="0" marL="0" rtl="0" algn="ctr">
              <a:spcBef>
                <a:spcPts val="0"/>
              </a:spcBef>
              <a:spcAft>
                <a:spcPts val="1000"/>
              </a:spcAft>
              <a:buNone/>
            </a:pPr>
            <a:r>
              <a:rPr lang="en"/>
              <a:t>Number styling.</a:t>
            </a:r>
            <a:endParaRPr/>
          </a:p>
        </p:txBody>
      </p:sp>
      <p:sp>
        <p:nvSpPr>
          <p:cNvPr id="389" name="Google Shape;389;p56"/>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1"/>
          <p:cNvSpPr txBox="1"/>
          <p:nvPr>
            <p:ph type="ctrTitle"/>
          </p:nvPr>
        </p:nvSpPr>
        <p:spPr>
          <a:xfrm>
            <a:off x="413650" y="2273550"/>
            <a:ext cx="8436900" cy="596400"/>
          </a:xfrm>
          <a:prstGeom prst="rect">
            <a:avLst/>
          </a:prstGeom>
        </p:spPr>
        <p:txBody>
          <a:bodyPr anchorCtr="0" anchor="b" bIns="0" lIns="0" spcFirstLastPara="1" rIns="0" wrap="square" tIns="0">
            <a:noAutofit/>
          </a:bodyPr>
          <a:lstStyle/>
          <a:p>
            <a:pPr indent="0" lvl="0" marL="0" rtl="0" algn="ctr">
              <a:spcBef>
                <a:spcPts val="0"/>
              </a:spcBef>
              <a:spcAft>
                <a:spcPts val="1000"/>
              </a:spcAft>
              <a:buNone/>
            </a:pPr>
            <a:r>
              <a:rPr lang="en"/>
              <a:t>Human.</a:t>
            </a:r>
            <a:endParaRPr/>
          </a:p>
        </p:txBody>
      </p:sp>
      <p:sp>
        <p:nvSpPr>
          <p:cNvPr id="156" name="Google Shape;156;p21"/>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57"/>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Here's how we do it.</a:t>
            </a:r>
            <a:endParaRPr/>
          </a:p>
        </p:txBody>
      </p:sp>
      <p:sp>
        <p:nvSpPr>
          <p:cNvPr id="395" name="Google Shape;395;p57"/>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
        <p:nvSpPr>
          <p:cNvPr id="396" name="Google Shape;396;p57"/>
          <p:cNvSpPr txBox="1"/>
          <p:nvPr>
            <p:ph idx="1" type="subTitle"/>
          </p:nvPr>
        </p:nvSpPr>
        <p:spPr>
          <a:xfrm>
            <a:off x="413650" y="1666625"/>
            <a:ext cx="8376900" cy="3096900"/>
          </a:xfrm>
          <a:prstGeom prst="rect">
            <a:avLst/>
          </a:prstGeom>
        </p:spPr>
        <p:txBody>
          <a:bodyPr anchorCtr="0" anchor="t" bIns="0" lIns="0" spcFirstLastPara="1" rIns="0" wrap="square" tIns="0">
            <a:noAutofit/>
          </a:bodyPr>
          <a:lstStyle/>
          <a:p>
            <a:pPr indent="-317500" lvl="0" marL="457200" rtl="0" algn="l">
              <a:spcBef>
                <a:spcPts val="0"/>
              </a:spcBef>
              <a:spcAft>
                <a:spcPts val="0"/>
              </a:spcAft>
              <a:buSzPts val="1400"/>
              <a:buChar char="●"/>
            </a:pPr>
            <a:r>
              <a:rPr lang="en"/>
              <a:t>Type out the numbers one to nine.</a:t>
            </a:r>
            <a:br>
              <a:rPr lang="en"/>
            </a:br>
            <a:endParaRPr/>
          </a:p>
          <a:p>
            <a:pPr indent="-317500" lvl="0" marL="457200" rtl="0" algn="l">
              <a:spcBef>
                <a:spcPts val="0"/>
              </a:spcBef>
              <a:spcAft>
                <a:spcPts val="0"/>
              </a:spcAft>
              <a:buSzPts val="1400"/>
              <a:buChar char="●"/>
            </a:pPr>
            <a:r>
              <a:rPr lang="en"/>
              <a:t>From 10 and above, display numbers numerically.</a:t>
            </a:r>
            <a:br>
              <a:rPr lang="en"/>
            </a:br>
            <a:endParaRPr/>
          </a:p>
          <a:p>
            <a:pPr indent="-317500" lvl="0" marL="457200" rtl="0" algn="l">
              <a:spcBef>
                <a:spcPts val="0"/>
              </a:spcBef>
              <a:spcAft>
                <a:spcPts val="0"/>
              </a:spcAft>
              <a:buSzPts val="1400"/>
              <a:buChar char="●"/>
            </a:pPr>
            <a:r>
              <a:rPr lang="en"/>
              <a:t>One, two, three, four, five, six, seven, eight, nine.</a:t>
            </a:r>
            <a:br>
              <a:rPr lang="en"/>
            </a:br>
            <a:endParaRPr/>
          </a:p>
          <a:p>
            <a:pPr indent="-317500" lvl="0" marL="457200" rtl="0" algn="l">
              <a:spcBef>
                <a:spcPts val="0"/>
              </a:spcBef>
              <a:spcAft>
                <a:spcPts val="0"/>
              </a:spcAft>
              <a:buSzPts val="1400"/>
              <a:buChar char="●"/>
            </a:pPr>
            <a:r>
              <a:rPr lang="en"/>
              <a:t>10, 11, 12, 13, 30, 300, 3,000, 30,000, 3000,000.</a:t>
            </a:r>
            <a:br>
              <a:rPr lang="en"/>
            </a:br>
            <a:endParaRPr/>
          </a:p>
          <a:p>
            <a:pPr indent="-317500" lvl="0" marL="457200" rtl="0" algn="l">
              <a:spcBef>
                <a:spcPts val="0"/>
              </a:spcBef>
              <a:spcAft>
                <a:spcPts val="0"/>
              </a:spcAft>
              <a:buSzPts val="1400"/>
              <a:buChar char="●"/>
            </a:pPr>
            <a:r>
              <a:rPr lang="en"/>
              <a:t>When you get into the millions, present the number like this: 3 million.</a:t>
            </a:r>
            <a:endParaRPr/>
          </a:p>
          <a:p>
            <a:pPr indent="0" lvl="0" marL="0" rtl="0" algn="l">
              <a:spcBef>
                <a:spcPts val="1000"/>
              </a:spcBef>
              <a:spcAft>
                <a:spcPts val="1000"/>
              </a:spcAft>
              <a:buNone/>
            </a:pPr>
            <a:r>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58"/>
          <p:cNvSpPr txBox="1"/>
          <p:nvPr>
            <p:ph type="ctrTitle"/>
          </p:nvPr>
        </p:nvSpPr>
        <p:spPr>
          <a:xfrm>
            <a:off x="413650" y="2273550"/>
            <a:ext cx="8436900" cy="596400"/>
          </a:xfrm>
          <a:prstGeom prst="rect">
            <a:avLst/>
          </a:prstGeom>
        </p:spPr>
        <p:txBody>
          <a:bodyPr anchorCtr="0" anchor="b" bIns="0" lIns="0" spcFirstLastPara="1" rIns="0" wrap="square" tIns="0">
            <a:noAutofit/>
          </a:bodyPr>
          <a:lstStyle/>
          <a:p>
            <a:pPr indent="0" lvl="0" marL="0" rtl="0" algn="ctr">
              <a:spcBef>
                <a:spcPts val="0"/>
              </a:spcBef>
              <a:spcAft>
                <a:spcPts val="1000"/>
              </a:spcAft>
              <a:buNone/>
            </a:pPr>
            <a:r>
              <a:rPr lang="en"/>
              <a:t>Mix up your sentences.</a:t>
            </a:r>
            <a:endParaRPr/>
          </a:p>
        </p:txBody>
      </p:sp>
      <p:sp>
        <p:nvSpPr>
          <p:cNvPr id="402" name="Google Shape;402;p58"/>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59"/>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Couldn’t have said it better myself, Gary.</a:t>
            </a:r>
            <a:endParaRPr/>
          </a:p>
        </p:txBody>
      </p:sp>
      <p:sp>
        <p:nvSpPr>
          <p:cNvPr id="408" name="Google Shape;408;p59"/>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pic>
        <p:nvPicPr>
          <p:cNvPr id="409" name="Google Shape;409;p59"/>
          <p:cNvPicPr preferRelativeResize="0"/>
          <p:nvPr/>
        </p:nvPicPr>
        <p:blipFill>
          <a:blip r:embed="rId3">
            <a:alphaModFix/>
          </a:blip>
          <a:stretch>
            <a:fillRect/>
          </a:stretch>
        </p:blipFill>
        <p:spPr>
          <a:xfrm>
            <a:off x="413650" y="1663750"/>
            <a:ext cx="2909226" cy="299947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60"/>
          <p:cNvSpPr txBox="1"/>
          <p:nvPr>
            <p:ph type="ctrTitle"/>
          </p:nvPr>
        </p:nvSpPr>
        <p:spPr>
          <a:xfrm>
            <a:off x="413650" y="2273550"/>
            <a:ext cx="8436900" cy="596400"/>
          </a:xfrm>
          <a:prstGeom prst="rect">
            <a:avLst/>
          </a:prstGeom>
        </p:spPr>
        <p:txBody>
          <a:bodyPr anchorCtr="0" anchor="b" bIns="0" lIns="0" spcFirstLastPara="1" rIns="0" wrap="square" tIns="0">
            <a:noAutofit/>
          </a:bodyPr>
          <a:lstStyle/>
          <a:p>
            <a:pPr indent="0" lvl="0" marL="0" rtl="0" algn="ctr">
              <a:spcBef>
                <a:spcPts val="0"/>
              </a:spcBef>
              <a:spcAft>
                <a:spcPts val="1000"/>
              </a:spcAft>
              <a:buNone/>
            </a:pPr>
            <a:r>
              <a:rPr lang="en"/>
              <a:t>Short and simple.</a:t>
            </a:r>
            <a:endParaRPr/>
          </a:p>
        </p:txBody>
      </p:sp>
      <p:sp>
        <p:nvSpPr>
          <p:cNvPr id="415" name="Google Shape;415;p60"/>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61"/>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I’ve saved the most important point till last...</a:t>
            </a:r>
            <a:endParaRPr/>
          </a:p>
        </p:txBody>
      </p:sp>
      <p:sp>
        <p:nvSpPr>
          <p:cNvPr id="421" name="Google Shape;421;p61"/>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
        <p:nvSpPr>
          <p:cNvPr id="422" name="Google Shape;422;p61"/>
          <p:cNvSpPr txBox="1"/>
          <p:nvPr>
            <p:ph idx="1" type="subTitle"/>
          </p:nvPr>
        </p:nvSpPr>
        <p:spPr>
          <a:xfrm>
            <a:off x="413650" y="1666625"/>
            <a:ext cx="8376900" cy="3096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The best copywriters use the simplest language, and you don’t always need to use fancy words to create incredibly impactful copy.</a:t>
            </a:r>
            <a:endParaRPr/>
          </a:p>
          <a:p>
            <a:pPr indent="0" lvl="0" marL="0" rtl="0" algn="l">
              <a:spcBef>
                <a:spcPts val="1000"/>
              </a:spcBef>
              <a:spcAft>
                <a:spcPts val="0"/>
              </a:spcAft>
              <a:buNone/>
            </a:pPr>
            <a:r>
              <a:rPr b="1" lang="en"/>
              <a:t>Do</a:t>
            </a:r>
            <a:r>
              <a:rPr lang="en"/>
              <a:t> use as few words as possible (attention spans are ever-decreasing).</a:t>
            </a:r>
            <a:endParaRPr/>
          </a:p>
          <a:p>
            <a:pPr indent="0" lvl="0" marL="0" rtl="0" algn="l">
              <a:spcBef>
                <a:spcPts val="1000"/>
              </a:spcBef>
              <a:spcAft>
                <a:spcPts val="0"/>
              </a:spcAft>
              <a:buNone/>
            </a:pPr>
            <a:r>
              <a:rPr b="1" lang="en"/>
              <a:t>Don’t</a:t>
            </a:r>
            <a:r>
              <a:rPr lang="en"/>
              <a:t> be convoluted with anything you say (call a fork a fork).</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10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2"/>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Human.</a:t>
            </a:r>
            <a:endParaRPr/>
          </a:p>
        </p:txBody>
      </p:sp>
      <p:sp>
        <p:nvSpPr>
          <p:cNvPr id="162" name="Google Shape;162;p22"/>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
        <p:nvSpPr>
          <p:cNvPr id="163" name="Google Shape;163;p22"/>
          <p:cNvSpPr txBox="1"/>
          <p:nvPr>
            <p:ph idx="1" type="subTitle"/>
          </p:nvPr>
        </p:nvSpPr>
        <p:spPr>
          <a:xfrm>
            <a:off x="413650" y="1666625"/>
            <a:ext cx="8376900" cy="2386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a:t>Type like you talk.</a:t>
            </a:r>
            <a:endParaRPr b="1"/>
          </a:p>
          <a:p>
            <a:pPr indent="0" lvl="0" marL="0" rtl="0" algn="l">
              <a:spcBef>
                <a:spcPts val="1000"/>
              </a:spcBef>
              <a:spcAft>
                <a:spcPts val="0"/>
              </a:spcAft>
              <a:buNone/>
            </a:pPr>
            <a:r>
              <a:rPr lang="en"/>
              <a:t>You wouldn’t say ‘thus’ or ‘conversate’ aloud, so don’t include it in your copy. Read everything you write out loud and if it doesn’t sound natural, rework it.</a:t>
            </a:r>
            <a:endParaRPr/>
          </a:p>
          <a:p>
            <a:pPr indent="0" lvl="0" marL="0" rtl="0" algn="l">
              <a:spcBef>
                <a:spcPts val="1000"/>
              </a:spcBef>
              <a:spcAft>
                <a:spcPts val="0"/>
              </a:spcAft>
              <a:buNone/>
            </a:pPr>
            <a:r>
              <a:rPr lang="en"/>
              <a:t>Furthermore, conversely, thereafter (you get the gist) are incredibly academic and essay-like. They don’t belong in our writing.</a:t>
            </a:r>
            <a:endParaRPr/>
          </a:p>
          <a:p>
            <a:pPr indent="0" lvl="0" marL="0" rtl="0" algn="l">
              <a:spcBef>
                <a:spcPts val="1000"/>
              </a:spcBef>
              <a:spcAft>
                <a:spcPts val="0"/>
              </a:spcAft>
              <a:buNone/>
            </a:pPr>
            <a:r>
              <a:t/>
            </a:r>
            <a:endParaRPr/>
          </a:p>
          <a:p>
            <a:pPr indent="0" lvl="0" marL="0" rtl="0" algn="l">
              <a:spcBef>
                <a:spcPts val="1000"/>
              </a:spcBef>
              <a:spcAft>
                <a:spcPts val="100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3"/>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Human.</a:t>
            </a:r>
            <a:endParaRPr/>
          </a:p>
        </p:txBody>
      </p:sp>
      <p:sp>
        <p:nvSpPr>
          <p:cNvPr id="169" name="Google Shape;169;p23"/>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
        <p:nvSpPr>
          <p:cNvPr id="170" name="Google Shape;170;p23"/>
          <p:cNvSpPr txBox="1"/>
          <p:nvPr>
            <p:ph idx="1" type="subTitle"/>
          </p:nvPr>
        </p:nvSpPr>
        <p:spPr>
          <a:xfrm>
            <a:off x="413650" y="1666625"/>
            <a:ext cx="8376900" cy="2386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a:t>Contractions for the win.</a:t>
            </a:r>
            <a:endParaRPr b="1"/>
          </a:p>
          <a:p>
            <a:pPr indent="0" lvl="0" marL="0" rtl="0" algn="l">
              <a:spcBef>
                <a:spcPts val="1000"/>
              </a:spcBef>
              <a:spcAft>
                <a:spcPts val="0"/>
              </a:spcAft>
              <a:buNone/>
            </a:pPr>
            <a:r>
              <a:rPr lang="en"/>
              <a:t>One simple apostrophe makes a huge difference to the tone of your text.</a:t>
            </a:r>
            <a:endParaRPr/>
          </a:p>
          <a:p>
            <a:pPr indent="0" lvl="0" marL="0" rtl="0" algn="l">
              <a:spcBef>
                <a:spcPts val="1000"/>
              </a:spcBef>
              <a:spcAft>
                <a:spcPts val="0"/>
              </a:spcAft>
              <a:buNone/>
            </a:pPr>
            <a:r>
              <a:rPr lang="en"/>
              <a:t>‘She’s’ sounds softer than ‘she is’, ‘wouldn’t’ than ‘would not’, ‘hasn’t’ than ‘has not’, etc. </a:t>
            </a:r>
            <a:endParaRPr/>
          </a:p>
          <a:p>
            <a:pPr indent="0" lvl="0" marL="0" rtl="0" algn="l">
              <a:spcBef>
                <a:spcPts val="1000"/>
              </a:spcBef>
              <a:spcAft>
                <a:spcPts val="0"/>
              </a:spcAft>
              <a:buNone/>
            </a:pPr>
            <a:r>
              <a:rPr lang="en"/>
              <a:t>Use contractions often.</a:t>
            </a:r>
            <a:endParaRPr/>
          </a:p>
          <a:p>
            <a:pPr indent="0" lvl="0" marL="0" rtl="0" algn="l">
              <a:spcBef>
                <a:spcPts val="1000"/>
              </a:spcBef>
              <a:spcAft>
                <a:spcPts val="0"/>
              </a:spcAft>
              <a:buNone/>
            </a:pPr>
            <a:r>
              <a:rPr lang="en"/>
              <a:t>You might not want to use contractions when you’re trying to make a point. For example: “Whatever you do, do not steal my candy bar from the fridge.”</a:t>
            </a:r>
            <a:endParaRPr/>
          </a:p>
          <a:p>
            <a:pPr indent="0" lvl="0" marL="0" rtl="0" algn="l">
              <a:spcBef>
                <a:spcPts val="1000"/>
              </a:spcBef>
              <a:spcAft>
                <a:spcPts val="0"/>
              </a:spcAft>
              <a:buNone/>
            </a:pPr>
            <a:r>
              <a:t/>
            </a:r>
            <a:endParaRPr b="1"/>
          </a:p>
          <a:p>
            <a:pPr indent="0" lvl="0" marL="0" rtl="0" algn="l">
              <a:spcBef>
                <a:spcPts val="1000"/>
              </a:spcBef>
              <a:spcAft>
                <a:spcPts val="1000"/>
              </a:spcAft>
              <a:buNone/>
            </a:pPr>
            <a:r>
              <a:t/>
            </a:r>
            <a:endParaRPr b="1"/>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4"/>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Human.</a:t>
            </a:r>
            <a:endParaRPr/>
          </a:p>
        </p:txBody>
      </p:sp>
      <p:sp>
        <p:nvSpPr>
          <p:cNvPr id="176" name="Google Shape;176;p24"/>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
        <p:nvSpPr>
          <p:cNvPr id="177" name="Google Shape;177;p24"/>
          <p:cNvSpPr txBox="1"/>
          <p:nvPr>
            <p:ph idx="1" type="subTitle"/>
          </p:nvPr>
        </p:nvSpPr>
        <p:spPr>
          <a:xfrm>
            <a:off x="413650" y="1666625"/>
            <a:ext cx="8376900" cy="2386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a:t>Grammar rules aren’t everything.</a:t>
            </a:r>
            <a:endParaRPr b="1"/>
          </a:p>
          <a:p>
            <a:pPr indent="0" lvl="0" marL="0" rtl="0" algn="l">
              <a:spcBef>
                <a:spcPts val="1000"/>
              </a:spcBef>
              <a:spcAft>
                <a:spcPts val="0"/>
              </a:spcAft>
              <a:buNone/>
            </a:pPr>
            <a:r>
              <a:rPr lang="en"/>
              <a:t>If ‘rules’ were anything to go by, you wouldn’t start a sentence with a conjunction.</a:t>
            </a:r>
            <a:endParaRPr/>
          </a:p>
          <a:p>
            <a:pPr indent="0" lvl="0" marL="0" rtl="0" algn="l">
              <a:spcBef>
                <a:spcPts val="1000"/>
              </a:spcBef>
              <a:spcAft>
                <a:spcPts val="0"/>
              </a:spcAft>
              <a:buNone/>
            </a:pPr>
            <a:r>
              <a:rPr lang="en"/>
              <a:t>This isn’t a hard rule and starting sentences with conjunctions is very common, and can actually add impact to our writing.</a:t>
            </a:r>
            <a:endParaRPr/>
          </a:p>
          <a:p>
            <a:pPr indent="0" lvl="0" marL="0" rtl="0" algn="l">
              <a:spcBef>
                <a:spcPts val="1000"/>
              </a:spcBef>
              <a:spcAft>
                <a:spcPts val="1000"/>
              </a:spcAft>
              <a:buNone/>
            </a:pPr>
            <a:r>
              <a:rPr lang="en"/>
              <a:t>Don’t be afraid to do it.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5"/>
          <p:cNvSpPr txBox="1"/>
          <p:nvPr>
            <p:ph type="ctrTitle"/>
          </p:nvPr>
        </p:nvSpPr>
        <p:spPr>
          <a:xfrm>
            <a:off x="413650" y="2273550"/>
            <a:ext cx="8436900" cy="596400"/>
          </a:xfrm>
          <a:prstGeom prst="rect">
            <a:avLst/>
          </a:prstGeom>
        </p:spPr>
        <p:txBody>
          <a:bodyPr anchorCtr="0" anchor="b" bIns="0" lIns="0" spcFirstLastPara="1" rIns="0" wrap="square" tIns="0">
            <a:noAutofit/>
          </a:bodyPr>
          <a:lstStyle/>
          <a:p>
            <a:pPr indent="0" lvl="0" marL="0" rtl="0" algn="ctr">
              <a:spcBef>
                <a:spcPts val="0"/>
              </a:spcBef>
              <a:spcAft>
                <a:spcPts val="1000"/>
              </a:spcAft>
              <a:buNone/>
            </a:pPr>
            <a:r>
              <a:rPr lang="en"/>
              <a:t>Authoritative.</a:t>
            </a:r>
            <a:endParaRPr/>
          </a:p>
        </p:txBody>
      </p:sp>
      <p:sp>
        <p:nvSpPr>
          <p:cNvPr id="183" name="Google Shape;183;p25"/>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6"/>
          <p:cNvSpPr txBox="1"/>
          <p:nvPr>
            <p:ph type="title"/>
          </p:nvPr>
        </p:nvSpPr>
        <p:spPr>
          <a:xfrm>
            <a:off x="413650" y="833575"/>
            <a:ext cx="8436900" cy="4635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Illustrate expertise.</a:t>
            </a:r>
            <a:endParaRPr/>
          </a:p>
        </p:txBody>
      </p:sp>
      <p:sp>
        <p:nvSpPr>
          <p:cNvPr id="189" name="Google Shape;189;p26"/>
          <p:cNvSpPr txBox="1"/>
          <p:nvPr>
            <p:ph idx="12" type="sldNum"/>
          </p:nvPr>
        </p:nvSpPr>
        <p:spPr>
          <a:xfrm>
            <a:off x="8301858" y="4663217"/>
            <a:ext cx="548700" cy="393600"/>
          </a:xfrm>
          <a:prstGeom prst="rect">
            <a:avLst/>
          </a:prstGeom>
        </p:spPr>
        <p:txBody>
          <a:bodyPr anchorCtr="0" anchor="ctr" bIns="0" lIns="0" spcFirstLastPara="1" rIns="0" wrap="square" tIns="0">
            <a:normAutofit/>
          </a:bodyPr>
          <a:lstStyle/>
          <a:p>
            <a:pPr indent="0" lvl="0" marL="0" rtl="0" algn="r">
              <a:spcBef>
                <a:spcPts val="0"/>
              </a:spcBef>
              <a:spcAft>
                <a:spcPts val="0"/>
              </a:spcAft>
              <a:buNone/>
            </a:pPr>
            <a:fld id="{00000000-1234-1234-1234-123412341234}" type="slidenum">
              <a:rPr lang="en"/>
              <a:t>‹#›</a:t>
            </a:fld>
            <a:endParaRPr/>
          </a:p>
        </p:txBody>
      </p:sp>
      <p:sp>
        <p:nvSpPr>
          <p:cNvPr id="190" name="Google Shape;190;p26"/>
          <p:cNvSpPr txBox="1"/>
          <p:nvPr>
            <p:ph idx="1" type="subTitle"/>
          </p:nvPr>
        </p:nvSpPr>
        <p:spPr>
          <a:xfrm>
            <a:off x="413650" y="1666625"/>
            <a:ext cx="8376900" cy="2386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Let people know we’re the industry experts by drawing on the names, numbers, and experience we’ve got under our belt. But don’t showboat. We're confident, not cocky.</a:t>
            </a:r>
            <a:endParaRPr/>
          </a:p>
          <a:p>
            <a:pPr indent="0" lvl="0" marL="0" rtl="0" algn="l">
              <a:spcBef>
                <a:spcPts val="1000"/>
              </a:spcBef>
              <a:spcAft>
                <a:spcPts val="0"/>
              </a:spcAft>
              <a:buNone/>
            </a:pPr>
            <a:r>
              <a:rPr lang="en"/>
              <a:t>For example, say: </a:t>
            </a:r>
            <a:r>
              <a:rPr i="1" lang="en"/>
              <a:t>“With 1,000+ product marketers and 50 awesome industry speakers, you could say our San Fran event is the place to be this September.”</a:t>
            </a:r>
            <a:endParaRPr i="1"/>
          </a:p>
          <a:p>
            <a:pPr indent="0" lvl="0" marL="0" rtl="0" algn="l">
              <a:spcBef>
                <a:spcPts val="1000"/>
              </a:spcBef>
              <a:spcAft>
                <a:spcPts val="0"/>
              </a:spcAft>
              <a:buNone/>
            </a:pPr>
            <a:r>
              <a:rPr lang="en"/>
              <a:t>Not: </a:t>
            </a:r>
            <a:r>
              <a:rPr i="1" lang="en"/>
              <a:t>“We host the best product marketing events and the industry knows it. Our San Fran line-up includes 1,000+ product marketers and only elite speakers.”</a:t>
            </a:r>
            <a:endParaRPr i="1"/>
          </a:p>
          <a:p>
            <a:pPr indent="0" lvl="0" marL="0" rtl="0" algn="l">
              <a:spcBef>
                <a:spcPts val="1000"/>
              </a:spcBef>
              <a:spcAft>
                <a:spcPts val="0"/>
              </a:spcAft>
              <a:buNone/>
            </a:pPr>
            <a:r>
              <a:rPr lang="en"/>
              <a:t>We have lots of great brands, names, and stats under our belt. Make the most of them!</a:t>
            </a:r>
            <a:endParaRPr/>
          </a:p>
          <a:p>
            <a:pPr indent="0" lvl="0" marL="0" rtl="0" algn="l">
              <a:spcBef>
                <a:spcPts val="1000"/>
              </a:spcBef>
              <a:spcAft>
                <a:spcPts val="0"/>
              </a:spcAft>
              <a:buNone/>
            </a:pPr>
            <a:r>
              <a:t/>
            </a:r>
            <a:endParaRPr/>
          </a:p>
          <a:p>
            <a:pPr indent="0" lvl="0" marL="0" rtl="0" algn="l">
              <a:spcBef>
                <a:spcPts val="1000"/>
              </a:spcBef>
              <a:spcAft>
                <a:spcPts val="10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9100F"/>
      </a:dk1>
      <a:lt1>
        <a:srgbClr val="F9F8F5"/>
      </a:lt1>
      <a:dk2>
        <a:srgbClr val="09100F"/>
      </a:dk2>
      <a:lt2>
        <a:srgbClr val="F9F8F5"/>
      </a:lt2>
      <a:accent1>
        <a:srgbClr val="09100F"/>
      </a:accent1>
      <a:accent2>
        <a:srgbClr val="F9F8F5"/>
      </a:accent2>
      <a:accent3>
        <a:srgbClr val="F5F1E8"/>
      </a:accent3>
      <a:accent4>
        <a:srgbClr val="B5B7B7"/>
      </a:accent4>
      <a:accent5>
        <a:srgbClr val="6C706F"/>
      </a:accent5>
      <a:accent6>
        <a:srgbClr val="09100F"/>
      </a:accent6>
      <a:hlink>
        <a:srgbClr val="1155C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